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43" r:id="rId5"/>
    <p:sldMasterId id="2147483854" r:id="rId6"/>
    <p:sldMasterId id="2147483858" r:id="rId7"/>
  </p:sldMasterIdLst>
  <p:notesMasterIdLst>
    <p:notesMasterId r:id="rId60"/>
  </p:notesMasterIdLst>
  <p:handoutMasterIdLst>
    <p:handoutMasterId r:id="rId61"/>
  </p:handoutMasterIdLst>
  <p:sldIdLst>
    <p:sldId id="340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41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rk Curran" initials="DMC" lastIdx="59" clrIdx="0">
    <p:extLst>
      <p:ext uri="{19B8F6BF-5375-455C-9EA6-DF929625EA0E}">
        <p15:presenceInfo xmlns:p15="http://schemas.microsoft.com/office/powerpoint/2012/main" userId="S-1-5-21-147214757-305610072-1517763936-3869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DCC"/>
    <a:srgbClr val="151515"/>
    <a:srgbClr val="C7000B"/>
    <a:srgbClr val="404040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6606" autoAdjust="0"/>
  </p:normalViewPr>
  <p:slideViewPr>
    <p:cSldViewPr snapToGrid="0" snapToObjects="1">
      <p:cViewPr varScale="1">
        <p:scale>
          <a:sx n="39" d="100"/>
          <a:sy n="39" d="100"/>
        </p:scale>
        <p:origin x="17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60" y="36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8CF2F-FBCA-4C57-872B-17FC85463C1D}" type="doc">
      <dgm:prSet loTypeId="urn:microsoft.com/office/officeart/2005/8/layout/hProcess6" loCatId="process" qsTypeId="urn:microsoft.com/office/officeart/2005/8/quickstyle/simple1" qsCatId="simple" csTypeId="urn:microsoft.com/office/officeart/2005/8/colors/accent3_2" csCatId="accent3" phldr="1"/>
      <dgm:spPr/>
    </dgm:pt>
    <dgm:pt modelId="{A978D627-A2C5-4410-8E83-D35E758D68F5}">
      <dgm:prSet phldrT="[文本]" custT="1"/>
      <dgm:spPr/>
      <dgm:t>
        <a:bodyPr/>
        <a:lstStyle/>
        <a:p>
          <a:r>
            <a:rPr lang="ru-RU" sz="2000"/>
            <a:t>Ввод</a:t>
          </a:r>
        </a:p>
      </dgm:t>
    </dgm:pt>
    <dgm:pt modelId="{29594537-FDA5-4B54-8AF1-4019586BD43A}" type="parTrans" cxnId="{4346D990-72BD-4614-B98D-47031739DAB8}">
      <dgm:prSet/>
      <dgm:spPr/>
      <dgm:t>
        <a:bodyPr/>
        <a:lstStyle/>
        <a:p>
          <a:endParaRPr lang="zh-CN" altLang="en-US" sz="2000"/>
        </a:p>
      </dgm:t>
    </dgm:pt>
    <dgm:pt modelId="{8E4C217D-BA1B-44F6-81C6-269547E7F5A3}" type="sibTrans" cxnId="{4346D990-72BD-4614-B98D-47031739DAB8}">
      <dgm:prSet/>
      <dgm:spPr/>
      <dgm:t>
        <a:bodyPr/>
        <a:lstStyle/>
        <a:p>
          <a:endParaRPr lang="zh-CN" altLang="en-US" sz="2000"/>
        </a:p>
      </dgm:t>
    </dgm:pt>
    <dgm:pt modelId="{AD7B95DC-3114-4536-8667-94AD4E3D90B6}">
      <dgm:prSet phldrT="[文本]" custT="1"/>
      <dgm:spPr/>
      <dgm:t>
        <a:bodyPr/>
        <a:lstStyle/>
        <a:p>
          <a:r>
            <a:rPr lang="ru-RU" sz="2000" dirty="0"/>
            <a:t>Обработка</a:t>
          </a:r>
        </a:p>
      </dgm:t>
    </dgm:pt>
    <dgm:pt modelId="{31222012-B271-4C33-84B7-C42DEC380952}" type="parTrans" cxnId="{849D87FA-370B-4397-BFAF-6EFA95112B37}">
      <dgm:prSet/>
      <dgm:spPr/>
      <dgm:t>
        <a:bodyPr/>
        <a:lstStyle/>
        <a:p>
          <a:endParaRPr lang="zh-CN" altLang="en-US" sz="2000"/>
        </a:p>
      </dgm:t>
    </dgm:pt>
    <dgm:pt modelId="{DE420E53-D74F-4475-978A-C53DC3CB7097}" type="sibTrans" cxnId="{849D87FA-370B-4397-BFAF-6EFA95112B37}">
      <dgm:prSet/>
      <dgm:spPr/>
      <dgm:t>
        <a:bodyPr/>
        <a:lstStyle/>
        <a:p>
          <a:endParaRPr lang="zh-CN" altLang="en-US" sz="2000"/>
        </a:p>
      </dgm:t>
    </dgm:pt>
    <dgm:pt modelId="{22DE282E-F537-4A88-930C-E8D42865CF13}">
      <dgm:prSet phldrT="[文本]" custT="1"/>
      <dgm:spPr/>
      <dgm:t>
        <a:bodyPr/>
        <a:lstStyle/>
        <a:p>
          <a:r>
            <a:rPr lang="ru-RU" sz="2000"/>
            <a:t>Вывод</a:t>
          </a:r>
        </a:p>
      </dgm:t>
    </dgm:pt>
    <dgm:pt modelId="{D2CB50C2-3E61-42D1-9638-21A56C2EC048}" type="parTrans" cxnId="{D3C60A5E-217D-4C4D-A402-6EF605EC50B1}">
      <dgm:prSet/>
      <dgm:spPr/>
      <dgm:t>
        <a:bodyPr/>
        <a:lstStyle/>
        <a:p>
          <a:endParaRPr lang="zh-CN" altLang="en-US" sz="2000"/>
        </a:p>
      </dgm:t>
    </dgm:pt>
    <dgm:pt modelId="{BC88D0F0-513E-4C4C-9679-155EE1EECAB4}" type="sibTrans" cxnId="{D3C60A5E-217D-4C4D-A402-6EF605EC50B1}">
      <dgm:prSet/>
      <dgm:spPr/>
      <dgm:t>
        <a:bodyPr/>
        <a:lstStyle/>
        <a:p>
          <a:endParaRPr lang="zh-CN" altLang="en-US" sz="2000"/>
        </a:p>
      </dgm:t>
    </dgm:pt>
    <dgm:pt modelId="{33E309F1-8781-425A-A3B0-96B8596E0299}" type="pres">
      <dgm:prSet presAssocID="{61E8CF2F-FBCA-4C57-872B-17FC85463C1D}" presName="theList" presStyleCnt="0">
        <dgm:presLayoutVars>
          <dgm:dir/>
          <dgm:animLvl val="lvl"/>
          <dgm:resizeHandles val="exact"/>
        </dgm:presLayoutVars>
      </dgm:prSet>
      <dgm:spPr/>
    </dgm:pt>
    <dgm:pt modelId="{B2E3F800-5975-47BD-BC1F-B894214B5E9F}" type="pres">
      <dgm:prSet presAssocID="{A978D627-A2C5-4410-8E83-D35E758D68F5}" presName="compNode" presStyleCnt="0"/>
      <dgm:spPr/>
    </dgm:pt>
    <dgm:pt modelId="{794AC680-9590-4CC9-9E83-7B87EBCFF49F}" type="pres">
      <dgm:prSet presAssocID="{A978D627-A2C5-4410-8E83-D35E758D68F5}" presName="noGeometry" presStyleCnt="0"/>
      <dgm:spPr/>
    </dgm:pt>
    <dgm:pt modelId="{6DCCBD01-E3C1-4761-AD6F-0FAF5BC7016A}" type="pres">
      <dgm:prSet presAssocID="{A978D627-A2C5-4410-8E83-D35E758D68F5}" presName="childTextVisible" presStyleLbl="bgAccFollowNode1" presStyleIdx="0" presStyleCnt="3" custScaleX="53815" custScaleY="67980">
        <dgm:presLayoutVars>
          <dgm:bulletEnabled val="1"/>
        </dgm:presLayoutVars>
      </dgm:prSet>
      <dgm:spPr/>
    </dgm:pt>
    <dgm:pt modelId="{FFE84108-46EB-4E5D-A9C3-53E4726C614F}" type="pres">
      <dgm:prSet presAssocID="{A978D627-A2C5-4410-8E83-D35E758D68F5}" presName="childTextHidden" presStyleLbl="bgAccFollowNode1" presStyleIdx="0" presStyleCnt="3"/>
      <dgm:spPr/>
    </dgm:pt>
    <dgm:pt modelId="{F15A4634-6201-4F84-91F9-6CA540A217E0}" type="pres">
      <dgm:prSet presAssocID="{A978D627-A2C5-4410-8E83-D35E758D68F5}" presName="parentText" presStyleLbl="node1" presStyleIdx="0" presStyleCnt="3" custScaleX="166673" custScaleY="16667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D74256-F4F7-4D94-BAF9-8E73A13D20D4}" type="pres">
      <dgm:prSet presAssocID="{A978D627-A2C5-4410-8E83-D35E758D68F5}" presName="aSpace" presStyleCnt="0"/>
      <dgm:spPr/>
    </dgm:pt>
    <dgm:pt modelId="{12A117E2-9165-4FF4-8B86-8B16AD8D44B4}" type="pres">
      <dgm:prSet presAssocID="{AD7B95DC-3114-4536-8667-94AD4E3D90B6}" presName="compNode" presStyleCnt="0"/>
      <dgm:spPr/>
    </dgm:pt>
    <dgm:pt modelId="{AABC1B23-D9CD-4159-8885-24B39B790A3C}" type="pres">
      <dgm:prSet presAssocID="{AD7B95DC-3114-4536-8667-94AD4E3D90B6}" presName="noGeometry" presStyleCnt="0"/>
      <dgm:spPr/>
    </dgm:pt>
    <dgm:pt modelId="{E39CF0EB-9F73-4FF7-A8FD-592221F1E092}" type="pres">
      <dgm:prSet presAssocID="{AD7B95DC-3114-4536-8667-94AD4E3D90B6}" presName="childTextVisible" presStyleLbl="bgAccFollowNode1" presStyleIdx="1" presStyleCnt="3" custScaleX="53815" custScaleY="67980">
        <dgm:presLayoutVars>
          <dgm:bulletEnabled val="1"/>
        </dgm:presLayoutVars>
      </dgm:prSet>
      <dgm:spPr/>
    </dgm:pt>
    <dgm:pt modelId="{FEBBA63A-F697-45AF-8793-9437167CA72D}" type="pres">
      <dgm:prSet presAssocID="{AD7B95DC-3114-4536-8667-94AD4E3D90B6}" presName="childTextHidden" presStyleLbl="bgAccFollowNode1" presStyleIdx="1" presStyleCnt="3"/>
      <dgm:spPr/>
    </dgm:pt>
    <dgm:pt modelId="{F82DD04C-D27B-4AB7-BFF5-81A7D049F526}" type="pres">
      <dgm:prSet presAssocID="{AD7B95DC-3114-4536-8667-94AD4E3D90B6}" presName="parentText" presStyleLbl="node1" presStyleIdx="1" presStyleCnt="3" custScaleX="187039" custScaleY="16667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9F9CE4-B020-4258-B146-88776495529C}" type="pres">
      <dgm:prSet presAssocID="{AD7B95DC-3114-4536-8667-94AD4E3D90B6}" presName="aSpace" presStyleCnt="0"/>
      <dgm:spPr/>
    </dgm:pt>
    <dgm:pt modelId="{CC08BE1B-04E2-4C37-802C-6749D9385FD9}" type="pres">
      <dgm:prSet presAssocID="{22DE282E-F537-4A88-930C-E8D42865CF13}" presName="compNode" presStyleCnt="0"/>
      <dgm:spPr/>
    </dgm:pt>
    <dgm:pt modelId="{F29C5327-2F5C-4DC5-9093-5C4D7C5CE345}" type="pres">
      <dgm:prSet presAssocID="{22DE282E-F537-4A88-930C-E8D42865CF13}" presName="noGeometry" presStyleCnt="0"/>
      <dgm:spPr/>
    </dgm:pt>
    <dgm:pt modelId="{9CF6F0EC-44DA-4C17-BEC4-3CDD7981522E}" type="pres">
      <dgm:prSet presAssocID="{22DE282E-F537-4A88-930C-E8D42865CF13}" presName="childTextVisible" presStyleLbl="bgAccFollowNode1" presStyleIdx="2" presStyleCnt="3" custScaleX="53815" custScaleY="67980">
        <dgm:presLayoutVars>
          <dgm:bulletEnabled val="1"/>
        </dgm:presLayoutVars>
      </dgm:prSet>
      <dgm:spPr/>
    </dgm:pt>
    <dgm:pt modelId="{A129ACC2-0D9D-4F7F-9E91-C115ABFAB6E3}" type="pres">
      <dgm:prSet presAssocID="{22DE282E-F537-4A88-930C-E8D42865CF13}" presName="childTextHidden" presStyleLbl="bgAccFollowNode1" presStyleIdx="2" presStyleCnt="3"/>
      <dgm:spPr/>
    </dgm:pt>
    <dgm:pt modelId="{A877737A-6668-42B4-9095-4D40100DA7DF}" type="pres">
      <dgm:prSet presAssocID="{22DE282E-F537-4A88-930C-E8D42865CF13}" presName="parentText" presStyleLbl="node1" presStyleIdx="2" presStyleCnt="3" custScaleX="166673" custScaleY="16667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62500D-9A45-4810-9162-E0FCBBDC4490}" type="presOf" srcId="{61E8CF2F-FBCA-4C57-872B-17FC85463C1D}" destId="{33E309F1-8781-425A-A3B0-96B8596E0299}" srcOrd="0" destOrd="0" presId="urn:microsoft.com/office/officeart/2005/8/layout/hProcess6"/>
    <dgm:cxn modelId="{4346D990-72BD-4614-B98D-47031739DAB8}" srcId="{61E8CF2F-FBCA-4C57-872B-17FC85463C1D}" destId="{A978D627-A2C5-4410-8E83-D35E758D68F5}" srcOrd="0" destOrd="0" parTransId="{29594537-FDA5-4B54-8AF1-4019586BD43A}" sibTransId="{8E4C217D-BA1B-44F6-81C6-269547E7F5A3}"/>
    <dgm:cxn modelId="{081E50D3-2FE8-4E62-BFEB-AFE3916C11F6}" type="presOf" srcId="{22DE282E-F537-4A88-930C-E8D42865CF13}" destId="{A877737A-6668-42B4-9095-4D40100DA7DF}" srcOrd="0" destOrd="0" presId="urn:microsoft.com/office/officeart/2005/8/layout/hProcess6"/>
    <dgm:cxn modelId="{7E31AE99-D9E4-4ACD-B970-EF8F1CDEF3DF}" type="presOf" srcId="{AD7B95DC-3114-4536-8667-94AD4E3D90B6}" destId="{F82DD04C-D27B-4AB7-BFF5-81A7D049F526}" srcOrd="0" destOrd="0" presId="urn:microsoft.com/office/officeart/2005/8/layout/hProcess6"/>
    <dgm:cxn modelId="{849D87FA-370B-4397-BFAF-6EFA95112B37}" srcId="{61E8CF2F-FBCA-4C57-872B-17FC85463C1D}" destId="{AD7B95DC-3114-4536-8667-94AD4E3D90B6}" srcOrd="1" destOrd="0" parTransId="{31222012-B271-4C33-84B7-C42DEC380952}" sibTransId="{DE420E53-D74F-4475-978A-C53DC3CB7097}"/>
    <dgm:cxn modelId="{D3C60A5E-217D-4C4D-A402-6EF605EC50B1}" srcId="{61E8CF2F-FBCA-4C57-872B-17FC85463C1D}" destId="{22DE282E-F537-4A88-930C-E8D42865CF13}" srcOrd="2" destOrd="0" parTransId="{D2CB50C2-3E61-42D1-9638-21A56C2EC048}" sibTransId="{BC88D0F0-513E-4C4C-9679-155EE1EECAB4}"/>
    <dgm:cxn modelId="{1D69E532-5D9A-4563-8EAD-77E7899499BA}" type="presOf" srcId="{A978D627-A2C5-4410-8E83-D35E758D68F5}" destId="{F15A4634-6201-4F84-91F9-6CA540A217E0}" srcOrd="0" destOrd="0" presId="urn:microsoft.com/office/officeart/2005/8/layout/hProcess6"/>
    <dgm:cxn modelId="{C0D1D2F1-4031-4F6E-9DD9-5EB004D0BCBB}" type="presParOf" srcId="{33E309F1-8781-425A-A3B0-96B8596E0299}" destId="{B2E3F800-5975-47BD-BC1F-B894214B5E9F}" srcOrd="0" destOrd="0" presId="urn:microsoft.com/office/officeart/2005/8/layout/hProcess6"/>
    <dgm:cxn modelId="{F695C74C-B05A-406F-A7B1-1ECA19B7C8A7}" type="presParOf" srcId="{B2E3F800-5975-47BD-BC1F-B894214B5E9F}" destId="{794AC680-9590-4CC9-9E83-7B87EBCFF49F}" srcOrd="0" destOrd="0" presId="urn:microsoft.com/office/officeart/2005/8/layout/hProcess6"/>
    <dgm:cxn modelId="{1E48133B-66A0-4D58-966F-768FEABE8AAA}" type="presParOf" srcId="{B2E3F800-5975-47BD-BC1F-B894214B5E9F}" destId="{6DCCBD01-E3C1-4761-AD6F-0FAF5BC7016A}" srcOrd="1" destOrd="0" presId="urn:microsoft.com/office/officeart/2005/8/layout/hProcess6"/>
    <dgm:cxn modelId="{6BA7ECC4-ED21-4144-B193-B5544214D7CB}" type="presParOf" srcId="{B2E3F800-5975-47BD-BC1F-B894214B5E9F}" destId="{FFE84108-46EB-4E5D-A9C3-53E4726C614F}" srcOrd="2" destOrd="0" presId="urn:microsoft.com/office/officeart/2005/8/layout/hProcess6"/>
    <dgm:cxn modelId="{3245F4AA-DC47-47B2-B352-8B1C603AB715}" type="presParOf" srcId="{B2E3F800-5975-47BD-BC1F-B894214B5E9F}" destId="{F15A4634-6201-4F84-91F9-6CA540A217E0}" srcOrd="3" destOrd="0" presId="urn:microsoft.com/office/officeart/2005/8/layout/hProcess6"/>
    <dgm:cxn modelId="{036B8FEA-6A00-4DED-A72E-A8A80A8A2484}" type="presParOf" srcId="{33E309F1-8781-425A-A3B0-96B8596E0299}" destId="{43D74256-F4F7-4D94-BAF9-8E73A13D20D4}" srcOrd="1" destOrd="0" presId="urn:microsoft.com/office/officeart/2005/8/layout/hProcess6"/>
    <dgm:cxn modelId="{5E418D63-FA84-49D1-946D-FC171DA373F2}" type="presParOf" srcId="{33E309F1-8781-425A-A3B0-96B8596E0299}" destId="{12A117E2-9165-4FF4-8B86-8B16AD8D44B4}" srcOrd="2" destOrd="0" presId="urn:microsoft.com/office/officeart/2005/8/layout/hProcess6"/>
    <dgm:cxn modelId="{AAD2D4B8-6171-45D6-AA89-762C42EEF1F0}" type="presParOf" srcId="{12A117E2-9165-4FF4-8B86-8B16AD8D44B4}" destId="{AABC1B23-D9CD-4159-8885-24B39B790A3C}" srcOrd="0" destOrd="0" presId="urn:microsoft.com/office/officeart/2005/8/layout/hProcess6"/>
    <dgm:cxn modelId="{E4125AB4-74E3-449D-BA08-6BC977ADD4F6}" type="presParOf" srcId="{12A117E2-9165-4FF4-8B86-8B16AD8D44B4}" destId="{E39CF0EB-9F73-4FF7-A8FD-592221F1E092}" srcOrd="1" destOrd="0" presId="urn:microsoft.com/office/officeart/2005/8/layout/hProcess6"/>
    <dgm:cxn modelId="{C2E2AD30-D957-4901-86BC-68BAE1B9F2A4}" type="presParOf" srcId="{12A117E2-9165-4FF4-8B86-8B16AD8D44B4}" destId="{FEBBA63A-F697-45AF-8793-9437167CA72D}" srcOrd="2" destOrd="0" presId="urn:microsoft.com/office/officeart/2005/8/layout/hProcess6"/>
    <dgm:cxn modelId="{767D0570-5FA8-4314-B176-2AA863955F25}" type="presParOf" srcId="{12A117E2-9165-4FF4-8B86-8B16AD8D44B4}" destId="{F82DD04C-D27B-4AB7-BFF5-81A7D049F526}" srcOrd="3" destOrd="0" presId="urn:microsoft.com/office/officeart/2005/8/layout/hProcess6"/>
    <dgm:cxn modelId="{9FCE7F77-90CA-470B-9263-6E0DE28E5DA3}" type="presParOf" srcId="{33E309F1-8781-425A-A3B0-96B8596E0299}" destId="{099F9CE4-B020-4258-B146-88776495529C}" srcOrd="3" destOrd="0" presId="urn:microsoft.com/office/officeart/2005/8/layout/hProcess6"/>
    <dgm:cxn modelId="{0524D7C9-E9DC-4B40-8DE7-FB9469F89610}" type="presParOf" srcId="{33E309F1-8781-425A-A3B0-96B8596E0299}" destId="{CC08BE1B-04E2-4C37-802C-6749D9385FD9}" srcOrd="4" destOrd="0" presId="urn:microsoft.com/office/officeart/2005/8/layout/hProcess6"/>
    <dgm:cxn modelId="{39B33333-EA3A-401F-B74A-7F7196282E62}" type="presParOf" srcId="{CC08BE1B-04E2-4C37-802C-6749D9385FD9}" destId="{F29C5327-2F5C-4DC5-9093-5C4D7C5CE345}" srcOrd="0" destOrd="0" presId="urn:microsoft.com/office/officeart/2005/8/layout/hProcess6"/>
    <dgm:cxn modelId="{3B0A157B-6F7A-48D3-BE1D-1B31A6CC43F7}" type="presParOf" srcId="{CC08BE1B-04E2-4C37-802C-6749D9385FD9}" destId="{9CF6F0EC-44DA-4C17-BEC4-3CDD7981522E}" srcOrd="1" destOrd="0" presId="urn:microsoft.com/office/officeart/2005/8/layout/hProcess6"/>
    <dgm:cxn modelId="{A4835B61-93E4-41F3-A703-3B22D870DDB3}" type="presParOf" srcId="{CC08BE1B-04E2-4C37-802C-6749D9385FD9}" destId="{A129ACC2-0D9D-4F7F-9E91-C115ABFAB6E3}" srcOrd="2" destOrd="0" presId="urn:microsoft.com/office/officeart/2005/8/layout/hProcess6"/>
    <dgm:cxn modelId="{26E615A1-8387-4B7C-AD7A-96AA34D01843}" type="presParOf" srcId="{CC08BE1B-04E2-4C37-802C-6749D9385FD9}" destId="{A877737A-6668-42B4-9095-4D40100DA7D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F7001-92F0-43DB-837D-181927FB056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1" csCatId="mainScheme" phldr="1"/>
      <dgm:spPr/>
    </dgm:pt>
    <dgm:pt modelId="{8850C662-9E13-45C7-960C-4444B9D5BBA5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Информация</a:t>
          </a:r>
        </a:p>
      </dgm:t>
    </dgm:pt>
    <dgm:pt modelId="{6AC364A6-2A81-40C5-AF60-6747D621484C}" type="parTrans" cxnId="{B33C38F9-8B34-46E4-B845-5156E53BD531}">
      <dgm:prSet/>
      <dgm:spPr/>
      <dgm:t>
        <a:bodyPr/>
        <a:lstStyle/>
        <a:p>
          <a:endParaRPr lang="zh-CN" altLang="en-US"/>
        </a:p>
      </dgm:t>
    </dgm:pt>
    <dgm:pt modelId="{9F5A5A90-5A6F-433B-A84F-A075D9297BB1}" type="sibTrans" cxnId="{B33C38F9-8B34-46E4-B845-5156E53BD531}">
      <dgm:prSet/>
      <dgm:spPr/>
      <dgm:t>
        <a:bodyPr/>
        <a:lstStyle/>
        <a:p>
          <a:endParaRPr lang="zh-CN" altLang="en-US"/>
        </a:p>
      </dgm:t>
    </dgm:pt>
    <dgm:pt modelId="{5D682102-8282-4DB6-86F3-71A8936A3B94}">
      <dgm:prSet phldrT="[文本]"/>
      <dgm:spPr/>
      <dgm:t>
        <a:bodyPr/>
        <a:lstStyle/>
        <a:p>
          <a:r>
            <a:rPr lang="ru-RU"/>
            <a:t>Резервное копирование данных</a:t>
          </a:r>
        </a:p>
      </dgm:t>
    </dgm:pt>
    <dgm:pt modelId="{9F0285C1-E90B-4476-A6B2-9867294B6215}" type="parTrans" cxnId="{3C852B90-EECF-41FE-ADC1-044F453ED916}">
      <dgm:prSet/>
      <dgm:spPr/>
      <dgm:t>
        <a:bodyPr/>
        <a:lstStyle/>
        <a:p>
          <a:endParaRPr lang="zh-CN" altLang="en-US"/>
        </a:p>
      </dgm:t>
    </dgm:pt>
    <dgm:pt modelId="{E9D5B955-6317-473F-AFDB-4BC90740B258}" type="sibTrans" cxnId="{3C852B90-EECF-41FE-ADC1-044F453ED916}">
      <dgm:prSet/>
      <dgm:spPr/>
      <dgm:t>
        <a:bodyPr/>
        <a:lstStyle/>
        <a:p>
          <a:endParaRPr lang="zh-CN" altLang="en-US"/>
        </a:p>
      </dgm:t>
    </dgm:pt>
    <dgm:pt modelId="{0200CC30-D7CD-494C-895B-FC1FBE794646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Данные</a:t>
          </a:r>
        </a:p>
      </dgm:t>
    </dgm:pt>
    <dgm:pt modelId="{F7035B82-14B2-4E3A-8933-D9599814AD8D}" type="parTrans" cxnId="{9CC5BEFE-7671-4CC7-A609-FB0F39EA965C}">
      <dgm:prSet/>
      <dgm:spPr/>
      <dgm:t>
        <a:bodyPr/>
        <a:lstStyle/>
        <a:p>
          <a:endParaRPr lang="zh-CN" altLang="en-US"/>
        </a:p>
      </dgm:t>
    </dgm:pt>
    <dgm:pt modelId="{3F846DA1-011F-4370-91AA-226B32BDF4B0}" type="sibTrans" cxnId="{9CC5BEFE-7671-4CC7-A609-FB0F39EA965C}">
      <dgm:prSet/>
      <dgm:spPr/>
      <dgm:t>
        <a:bodyPr/>
        <a:lstStyle/>
        <a:p>
          <a:endParaRPr lang="zh-CN" altLang="en-US"/>
        </a:p>
      </dgm:t>
    </dgm:pt>
    <dgm:pt modelId="{666B0208-1A5C-4D0B-88BF-CD818CCAEE10}" type="pres">
      <dgm:prSet presAssocID="{FF2F7001-92F0-43DB-837D-181927FB056B}" presName="Name0" presStyleCnt="0">
        <dgm:presLayoutVars>
          <dgm:dir val="rev"/>
          <dgm:resizeHandles val="exact"/>
        </dgm:presLayoutVars>
      </dgm:prSet>
      <dgm:spPr/>
    </dgm:pt>
    <dgm:pt modelId="{374F1289-BE1E-4FA6-A8BF-7707193A21F8}" type="pres">
      <dgm:prSet presAssocID="{FF2F7001-92F0-43DB-837D-181927FB056B}" presName="vNodes" presStyleCnt="0"/>
      <dgm:spPr/>
    </dgm:pt>
    <dgm:pt modelId="{CE187D0A-D74B-4E93-830B-4B33E80F784B}" type="pres">
      <dgm:prSet presAssocID="{8850C662-9E13-45C7-960C-4444B9D5BB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ECA6CD-610B-4D43-9619-E19EC9F7A324}" type="pres">
      <dgm:prSet presAssocID="{9F5A5A90-5A6F-433B-A84F-A075D9297BB1}" presName="spacerT" presStyleCnt="0"/>
      <dgm:spPr/>
    </dgm:pt>
    <dgm:pt modelId="{EE686FBE-EE8D-4AA0-8FDF-F88E822B2A9E}" type="pres">
      <dgm:prSet presAssocID="{9F5A5A90-5A6F-433B-A84F-A075D9297BB1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47B1B94E-E62C-4B84-AF57-C23845A8DB27}" type="pres">
      <dgm:prSet presAssocID="{9F5A5A90-5A6F-433B-A84F-A075D9297BB1}" presName="spacerB" presStyleCnt="0"/>
      <dgm:spPr/>
    </dgm:pt>
    <dgm:pt modelId="{232FA383-9CE0-44D8-8139-1951360AFE93}" type="pres">
      <dgm:prSet presAssocID="{5D682102-8282-4DB6-86F3-71A8936A3B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CA563-46F7-4DBF-A70F-4871DEA6F709}" type="pres">
      <dgm:prSet presAssocID="{FF2F7001-92F0-43DB-837D-181927FB056B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F1FBE094-5DD5-434C-BC89-2D8058654336}" type="pres">
      <dgm:prSet presAssocID="{FF2F7001-92F0-43DB-837D-181927FB056B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44176521-D18F-482A-9E1B-85B62B5BCD27}" type="pres">
      <dgm:prSet presAssocID="{FF2F7001-92F0-43DB-837D-181927FB056B}" presName="lastNode" presStyleLbl="node1" presStyleIdx="2" presStyleCnt="3" custScaleX="55243" custScaleY="55243" custLinFactNeighborX="-1102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3C38F9-8B34-46E4-B845-5156E53BD531}" srcId="{FF2F7001-92F0-43DB-837D-181927FB056B}" destId="{8850C662-9E13-45C7-960C-4444B9D5BBA5}" srcOrd="0" destOrd="0" parTransId="{6AC364A6-2A81-40C5-AF60-6747D621484C}" sibTransId="{9F5A5A90-5A6F-433B-A84F-A075D9297BB1}"/>
    <dgm:cxn modelId="{F8028EE5-ACEF-453D-B6DE-F71A53E9F305}" type="presOf" srcId="{5D682102-8282-4DB6-86F3-71A8936A3B94}" destId="{232FA383-9CE0-44D8-8139-1951360AFE93}" srcOrd="0" destOrd="0" presId="urn:microsoft.com/office/officeart/2005/8/layout/equation2"/>
    <dgm:cxn modelId="{D606CF3E-7EA5-4356-99DF-F7649EBC3959}" type="presOf" srcId="{0200CC30-D7CD-494C-895B-FC1FBE794646}" destId="{44176521-D18F-482A-9E1B-85B62B5BCD27}" srcOrd="0" destOrd="0" presId="urn:microsoft.com/office/officeart/2005/8/layout/equation2"/>
    <dgm:cxn modelId="{E3763F8E-FB33-4FAD-A777-733D48178127}" type="presOf" srcId="{9F5A5A90-5A6F-433B-A84F-A075D9297BB1}" destId="{EE686FBE-EE8D-4AA0-8FDF-F88E822B2A9E}" srcOrd="0" destOrd="0" presId="urn:microsoft.com/office/officeart/2005/8/layout/equation2"/>
    <dgm:cxn modelId="{9CC5BEFE-7671-4CC7-A609-FB0F39EA965C}" srcId="{FF2F7001-92F0-43DB-837D-181927FB056B}" destId="{0200CC30-D7CD-494C-895B-FC1FBE794646}" srcOrd="2" destOrd="0" parTransId="{F7035B82-14B2-4E3A-8933-D9599814AD8D}" sibTransId="{3F846DA1-011F-4370-91AA-226B32BDF4B0}"/>
    <dgm:cxn modelId="{F2E42252-91BE-4BB7-8E9C-6876D82B8E57}" type="presOf" srcId="{FF2F7001-92F0-43DB-837D-181927FB056B}" destId="{666B0208-1A5C-4D0B-88BF-CD818CCAEE10}" srcOrd="0" destOrd="0" presId="urn:microsoft.com/office/officeart/2005/8/layout/equation2"/>
    <dgm:cxn modelId="{3C852B90-EECF-41FE-ADC1-044F453ED916}" srcId="{FF2F7001-92F0-43DB-837D-181927FB056B}" destId="{5D682102-8282-4DB6-86F3-71A8936A3B94}" srcOrd="1" destOrd="0" parTransId="{9F0285C1-E90B-4476-A6B2-9867294B6215}" sibTransId="{E9D5B955-6317-473F-AFDB-4BC90740B258}"/>
    <dgm:cxn modelId="{88F4D2A5-46A9-40C3-A5AA-2F8BC3F8D78B}" type="presOf" srcId="{8850C662-9E13-45C7-960C-4444B9D5BBA5}" destId="{CE187D0A-D74B-4E93-830B-4B33E80F784B}" srcOrd="0" destOrd="0" presId="urn:microsoft.com/office/officeart/2005/8/layout/equation2"/>
    <dgm:cxn modelId="{27D82CF0-0BCD-4FE6-8A0F-258523C45212}" type="presOf" srcId="{E9D5B955-6317-473F-AFDB-4BC90740B258}" destId="{3C1CA563-46F7-4DBF-A70F-4871DEA6F709}" srcOrd="0" destOrd="0" presId="urn:microsoft.com/office/officeart/2005/8/layout/equation2"/>
    <dgm:cxn modelId="{91AC6B59-7E61-4AA7-9C39-BDC04D3749DE}" type="presOf" srcId="{E9D5B955-6317-473F-AFDB-4BC90740B258}" destId="{F1FBE094-5DD5-434C-BC89-2D8058654336}" srcOrd="1" destOrd="0" presId="urn:microsoft.com/office/officeart/2005/8/layout/equation2"/>
    <dgm:cxn modelId="{9BF792AE-92DF-4E29-9C3C-DA3CA6B75D48}" type="presParOf" srcId="{666B0208-1A5C-4D0B-88BF-CD818CCAEE10}" destId="{374F1289-BE1E-4FA6-A8BF-7707193A21F8}" srcOrd="0" destOrd="0" presId="urn:microsoft.com/office/officeart/2005/8/layout/equation2"/>
    <dgm:cxn modelId="{B9B7EEE6-9428-461E-8822-C4E198F2400C}" type="presParOf" srcId="{374F1289-BE1E-4FA6-A8BF-7707193A21F8}" destId="{CE187D0A-D74B-4E93-830B-4B33E80F784B}" srcOrd="0" destOrd="0" presId="urn:microsoft.com/office/officeart/2005/8/layout/equation2"/>
    <dgm:cxn modelId="{845D9E5E-6433-46AF-A6FC-72075DF749BC}" type="presParOf" srcId="{374F1289-BE1E-4FA6-A8BF-7707193A21F8}" destId="{87ECA6CD-610B-4D43-9619-E19EC9F7A324}" srcOrd="1" destOrd="0" presId="urn:microsoft.com/office/officeart/2005/8/layout/equation2"/>
    <dgm:cxn modelId="{A3359987-EB6C-426A-93FB-54FA7283D9A7}" type="presParOf" srcId="{374F1289-BE1E-4FA6-A8BF-7707193A21F8}" destId="{EE686FBE-EE8D-4AA0-8FDF-F88E822B2A9E}" srcOrd="2" destOrd="0" presId="urn:microsoft.com/office/officeart/2005/8/layout/equation2"/>
    <dgm:cxn modelId="{E9AE8AE6-F235-4E26-90EF-ABC8F061B1E6}" type="presParOf" srcId="{374F1289-BE1E-4FA6-A8BF-7707193A21F8}" destId="{47B1B94E-E62C-4B84-AF57-C23845A8DB27}" srcOrd="3" destOrd="0" presId="urn:microsoft.com/office/officeart/2005/8/layout/equation2"/>
    <dgm:cxn modelId="{03BF563B-4981-46C6-AF36-58A098EE912C}" type="presParOf" srcId="{374F1289-BE1E-4FA6-A8BF-7707193A21F8}" destId="{232FA383-9CE0-44D8-8139-1951360AFE93}" srcOrd="4" destOrd="0" presId="urn:microsoft.com/office/officeart/2005/8/layout/equation2"/>
    <dgm:cxn modelId="{780FC84A-AC69-4245-96D7-356CEB7A52A8}" type="presParOf" srcId="{666B0208-1A5C-4D0B-88BF-CD818CCAEE10}" destId="{3C1CA563-46F7-4DBF-A70F-4871DEA6F709}" srcOrd="1" destOrd="0" presId="urn:microsoft.com/office/officeart/2005/8/layout/equation2"/>
    <dgm:cxn modelId="{DFC674CB-600D-431E-91FC-FDF73CDFE524}" type="presParOf" srcId="{3C1CA563-46F7-4DBF-A70F-4871DEA6F709}" destId="{F1FBE094-5DD5-434C-BC89-2D8058654336}" srcOrd="0" destOrd="0" presId="urn:microsoft.com/office/officeart/2005/8/layout/equation2"/>
    <dgm:cxn modelId="{15D83B62-E292-400F-ACE8-59BDB11EABB6}" type="presParOf" srcId="{666B0208-1A5C-4D0B-88BF-CD818CCAEE10}" destId="{44176521-D18F-482A-9E1B-85B62B5BCD2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44FD7-B64B-4574-A504-41D9384EC10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CN" altLang="en-US"/>
        </a:p>
      </dgm:t>
    </dgm:pt>
    <dgm:pt modelId="{210C2CB9-8E67-4F07-8A62-68D5AAA7309A}">
      <dgm:prSet phldrT="[文本]"/>
      <dgm:spPr>
        <a:ln>
          <a:noFill/>
        </a:ln>
      </dgm:spPr>
      <dgm:t>
        <a:bodyPr/>
        <a:lstStyle/>
        <a:p>
          <a:r>
            <a:rPr lang="ru-RU"/>
            <a:t>Система хранения</a:t>
          </a:r>
        </a:p>
      </dgm:t>
    </dgm:pt>
    <dgm:pt modelId="{9ACF70F5-4253-44AC-9686-AC5AD98FC962}" type="parTrans" cxnId="{3EF467D3-9996-49E4-973F-322B01AB5A83}">
      <dgm:prSet/>
      <dgm:spPr/>
      <dgm:t>
        <a:bodyPr/>
        <a:lstStyle/>
        <a:p>
          <a:endParaRPr lang="zh-CN" altLang="en-US"/>
        </a:p>
      </dgm:t>
    </dgm:pt>
    <dgm:pt modelId="{CB903CA8-B902-4A94-9AC1-9742A4C1ACCB}" type="sibTrans" cxnId="{3EF467D3-9996-49E4-973F-322B01AB5A83}">
      <dgm:prSet/>
      <dgm:spPr/>
      <dgm:t>
        <a:bodyPr/>
        <a:lstStyle/>
        <a:p>
          <a:endParaRPr lang="zh-CN" altLang="en-US"/>
        </a:p>
      </dgm:t>
    </dgm:pt>
    <dgm:pt modelId="{8BD0E487-1A69-438C-83E9-9636A1EE01D6}">
      <dgm:prSet phldrT="[文本]"/>
      <dgm:spPr>
        <a:ln>
          <a:noFill/>
        </a:ln>
      </dgm:spPr>
      <dgm:t>
        <a:bodyPr/>
        <a:lstStyle/>
        <a:p>
          <a:r>
            <a:rPr lang="ru-RU"/>
            <a:t>Внешняя система хранения</a:t>
          </a:r>
        </a:p>
      </dgm:t>
    </dgm:pt>
    <dgm:pt modelId="{12F15F24-3D87-4677-A2E1-E148E2997775}" type="parTrans" cxnId="{6CCB4B78-E68A-4890-9C9D-FCAB10EC73D1}">
      <dgm:prSet/>
      <dgm:spPr/>
      <dgm:t>
        <a:bodyPr/>
        <a:lstStyle/>
        <a:p>
          <a:endParaRPr lang="zh-CN" altLang="en-US"/>
        </a:p>
      </dgm:t>
    </dgm:pt>
    <dgm:pt modelId="{0EBB02B2-7AAB-496F-943F-21F7E16589C1}" type="sibTrans" cxnId="{6CCB4B78-E68A-4890-9C9D-FCAB10EC73D1}">
      <dgm:prSet/>
      <dgm:spPr/>
      <dgm:t>
        <a:bodyPr/>
        <a:lstStyle/>
        <a:p>
          <a:endParaRPr lang="zh-CN" altLang="en-US"/>
        </a:p>
      </dgm:t>
    </dgm:pt>
    <dgm:pt modelId="{8C7903E7-2CF0-4F59-8C1C-F779E0F30833}">
      <dgm:prSet phldrT="[文本]"/>
      <dgm:spPr>
        <a:ln>
          <a:noFill/>
        </a:ln>
      </dgm:spPr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DAS</a:t>
          </a:r>
        </a:p>
      </dgm:t>
    </dgm:pt>
    <dgm:pt modelId="{8EADBEE5-B2A9-493E-A7EB-B78604840B94}" type="parTrans" cxnId="{F9319E04-482A-477E-9FC4-3BDDE887C2E1}">
      <dgm:prSet/>
      <dgm:spPr/>
      <dgm:t>
        <a:bodyPr/>
        <a:lstStyle/>
        <a:p>
          <a:endParaRPr lang="zh-CN" altLang="en-US"/>
        </a:p>
      </dgm:t>
    </dgm:pt>
    <dgm:pt modelId="{52A2DFE4-EED0-4EE7-BB9F-B8AAEDC5CF73}" type="sibTrans" cxnId="{F9319E04-482A-477E-9FC4-3BDDE887C2E1}">
      <dgm:prSet/>
      <dgm:spPr/>
      <dgm:t>
        <a:bodyPr/>
        <a:lstStyle/>
        <a:p>
          <a:endParaRPr lang="zh-CN" altLang="en-US"/>
        </a:p>
      </dgm:t>
    </dgm:pt>
    <dgm:pt modelId="{4937468E-0EBB-4B39-B36B-B9421DA51DE5}">
      <dgm:prSet phldrT="[文本]"/>
      <dgm:spPr>
        <a:ln>
          <a:noFill/>
        </a:ln>
      </dgm:spPr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FAS</a:t>
          </a:r>
        </a:p>
      </dgm:t>
    </dgm:pt>
    <dgm:pt modelId="{2B1456DA-EB0E-4B24-838C-B243F498223D}" type="parTrans" cxnId="{D8A24FC7-CF69-4070-A0D2-FE388A055B4F}">
      <dgm:prSet/>
      <dgm:spPr/>
      <dgm:t>
        <a:bodyPr/>
        <a:lstStyle/>
        <a:p>
          <a:endParaRPr lang="zh-CN" altLang="en-US"/>
        </a:p>
      </dgm:t>
    </dgm:pt>
    <dgm:pt modelId="{3C32ABBD-8D10-40CD-A685-A53EA52001DA}" type="sibTrans" cxnId="{D8A24FC7-CF69-4070-A0D2-FE388A055B4F}">
      <dgm:prSet/>
      <dgm:spPr/>
      <dgm:t>
        <a:bodyPr/>
        <a:lstStyle/>
        <a:p>
          <a:endParaRPr lang="zh-CN" altLang="en-US"/>
        </a:p>
      </dgm:t>
    </dgm:pt>
    <dgm:pt modelId="{E474FEF8-596A-40FA-8974-8158D78CA92C}">
      <dgm:prSet phldrT="[文本]"/>
      <dgm:spPr>
        <a:ln>
          <a:noFill/>
        </a:ln>
      </dgm:spPr>
      <dgm:t>
        <a:bodyPr/>
        <a:lstStyle/>
        <a:p>
          <a:r>
            <a:rPr lang="ru-RU"/>
            <a:t>Внутренняя система хранения</a:t>
          </a:r>
        </a:p>
      </dgm:t>
    </dgm:pt>
    <dgm:pt modelId="{48296A21-137C-407A-8CD5-D9E8E14ED63E}" type="parTrans" cxnId="{4222551E-2A65-4199-AE35-B9A28E77431F}">
      <dgm:prSet/>
      <dgm:spPr/>
      <dgm:t>
        <a:bodyPr/>
        <a:lstStyle/>
        <a:p>
          <a:endParaRPr lang="zh-CN" altLang="en-US"/>
        </a:p>
      </dgm:t>
    </dgm:pt>
    <dgm:pt modelId="{9FBA5281-4093-4441-B64F-CFC94E00CBD5}" type="sibTrans" cxnId="{4222551E-2A65-4199-AE35-B9A28E77431F}">
      <dgm:prSet/>
      <dgm:spPr/>
      <dgm:t>
        <a:bodyPr/>
        <a:lstStyle/>
        <a:p>
          <a:endParaRPr lang="zh-CN" altLang="en-US"/>
        </a:p>
      </dgm:t>
    </dgm:pt>
    <dgm:pt modelId="{F44DDC77-996D-4661-938C-392D8CBD26C5}">
      <dgm:prSet phldrT="[文本]"/>
      <dgm:spPr>
        <a:ln>
          <a:noFill/>
        </a:ln>
      </dgm:spPr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SAN</a:t>
          </a:r>
        </a:p>
      </dgm:t>
    </dgm:pt>
    <dgm:pt modelId="{1C377F89-C719-4A64-88BA-3CBD1925BC10}" type="parTrans" cxnId="{2F3B6503-7C84-45BC-9FDB-BC884E563FE3}">
      <dgm:prSet/>
      <dgm:spPr/>
      <dgm:t>
        <a:bodyPr/>
        <a:lstStyle/>
        <a:p>
          <a:endParaRPr lang="zh-CN" altLang="en-US"/>
        </a:p>
      </dgm:t>
    </dgm:pt>
    <dgm:pt modelId="{5E143929-8B47-4454-882E-696625ED45BC}" type="sibTrans" cxnId="{2F3B6503-7C84-45BC-9FDB-BC884E563FE3}">
      <dgm:prSet/>
      <dgm:spPr/>
      <dgm:t>
        <a:bodyPr/>
        <a:lstStyle/>
        <a:p>
          <a:endParaRPr lang="zh-CN" altLang="en-US"/>
        </a:p>
      </dgm:t>
    </dgm:pt>
    <dgm:pt modelId="{DE517459-57FC-49E8-98A3-B89B0FB45EEB}">
      <dgm:prSet phldrT="[文本]"/>
      <dgm:spPr>
        <a:ln>
          <a:noFill/>
        </a:ln>
      </dgm:spPr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NAS</a:t>
          </a:r>
        </a:p>
      </dgm:t>
    </dgm:pt>
    <dgm:pt modelId="{4B10390D-EF76-44A3-801B-34E5E0F386E2}" type="parTrans" cxnId="{1E7C54B4-F8FF-4BE7-8C5A-5352690D772E}">
      <dgm:prSet/>
      <dgm:spPr/>
      <dgm:t>
        <a:bodyPr/>
        <a:lstStyle/>
        <a:p>
          <a:endParaRPr lang="zh-CN" altLang="en-US"/>
        </a:p>
      </dgm:t>
    </dgm:pt>
    <dgm:pt modelId="{E939F470-34FC-4C9F-A93F-022A295DC658}" type="sibTrans" cxnId="{1E7C54B4-F8FF-4BE7-8C5A-5352690D772E}">
      <dgm:prSet/>
      <dgm:spPr/>
      <dgm:t>
        <a:bodyPr/>
        <a:lstStyle/>
        <a:p>
          <a:endParaRPr lang="zh-CN" altLang="en-US"/>
        </a:p>
      </dgm:t>
    </dgm:pt>
    <dgm:pt modelId="{F3B0A3F6-958C-46B6-BE31-58953C761641}" type="pres">
      <dgm:prSet presAssocID="{BD644FD7-B64B-4574-A504-41D9384EC1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B4B643B-3185-455F-AE39-B9AC9EE3299F}" type="pres">
      <dgm:prSet presAssocID="{210C2CB9-8E67-4F07-8A62-68D5AAA7309A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D281754A-6CE6-428C-B7FE-E6EBC1F4567C}" type="pres">
      <dgm:prSet presAssocID="{210C2CB9-8E67-4F07-8A62-68D5AAA7309A}" presName="rootComposite1" presStyleCnt="0"/>
      <dgm:spPr/>
      <dgm:t>
        <a:bodyPr/>
        <a:lstStyle/>
        <a:p>
          <a:endParaRPr lang="zh-CN" altLang="en-US"/>
        </a:p>
      </dgm:t>
    </dgm:pt>
    <dgm:pt modelId="{3F5C2072-2C49-4BA4-A498-51F56B3770FD}" type="pres">
      <dgm:prSet presAssocID="{210C2CB9-8E67-4F07-8A62-68D5AAA7309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349C6EB-07FB-4954-A05F-2FE6EC44118E}" type="pres">
      <dgm:prSet presAssocID="{210C2CB9-8E67-4F07-8A62-68D5AAA7309A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499EE142-F761-40BE-8126-743BD781CE0B}" type="pres">
      <dgm:prSet presAssocID="{210C2CB9-8E67-4F07-8A62-68D5AAA7309A}" presName="hierChild2" presStyleCnt="0"/>
      <dgm:spPr/>
      <dgm:t>
        <a:bodyPr/>
        <a:lstStyle/>
        <a:p>
          <a:endParaRPr lang="zh-CN" altLang="en-US"/>
        </a:p>
      </dgm:t>
    </dgm:pt>
    <dgm:pt modelId="{EDEDFCFF-EF87-41E1-83B1-7E889D81262B}" type="pres">
      <dgm:prSet presAssocID="{12F15F24-3D87-4677-A2E1-E148E2997775}" presName="Name64" presStyleLbl="parChTrans1D2" presStyleIdx="0" presStyleCnt="2"/>
      <dgm:spPr/>
      <dgm:t>
        <a:bodyPr/>
        <a:lstStyle/>
        <a:p>
          <a:endParaRPr lang="zh-CN" altLang="en-US"/>
        </a:p>
      </dgm:t>
    </dgm:pt>
    <dgm:pt modelId="{58C4E4B9-8DA8-4450-BE9C-8A0D0298B341}" type="pres">
      <dgm:prSet presAssocID="{8BD0E487-1A69-438C-83E9-9636A1EE01D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001E721C-D8EA-4746-BEC8-4F5ED0F0233C}" type="pres">
      <dgm:prSet presAssocID="{8BD0E487-1A69-438C-83E9-9636A1EE01D6}" presName="rootComposite" presStyleCnt="0"/>
      <dgm:spPr/>
      <dgm:t>
        <a:bodyPr/>
        <a:lstStyle/>
        <a:p>
          <a:endParaRPr lang="zh-CN" altLang="en-US"/>
        </a:p>
      </dgm:t>
    </dgm:pt>
    <dgm:pt modelId="{99E642A3-2E64-451C-B745-981A678891C8}" type="pres">
      <dgm:prSet presAssocID="{8BD0E487-1A69-438C-83E9-9636A1EE01D6}" presName="rootText" presStyleLbl="node2" presStyleIdx="0" presStyleCnt="2" custScaleY="151304" custLinFactY="96386" custLinFactNeighborX="-1" custLinFactNeighborY="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5510E0-9831-498E-8111-B6AD9AE8D3E2}" type="pres">
      <dgm:prSet presAssocID="{8BD0E487-1A69-438C-83E9-9636A1EE01D6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E4D13941-AB7F-4265-830E-7D0E38356F4A}" type="pres">
      <dgm:prSet presAssocID="{8BD0E487-1A69-438C-83E9-9636A1EE01D6}" presName="hierChild4" presStyleCnt="0"/>
      <dgm:spPr/>
      <dgm:t>
        <a:bodyPr/>
        <a:lstStyle/>
        <a:p>
          <a:endParaRPr lang="zh-CN" altLang="en-US"/>
        </a:p>
      </dgm:t>
    </dgm:pt>
    <dgm:pt modelId="{BD771EA3-1F08-4351-96D4-E521E71E0384}" type="pres">
      <dgm:prSet presAssocID="{8EADBEE5-B2A9-493E-A7EB-B78604840B94}" presName="Name64" presStyleLbl="parChTrans1D3" presStyleIdx="0" presStyleCnt="2"/>
      <dgm:spPr/>
      <dgm:t>
        <a:bodyPr/>
        <a:lstStyle/>
        <a:p>
          <a:endParaRPr lang="zh-CN" altLang="en-US"/>
        </a:p>
      </dgm:t>
    </dgm:pt>
    <dgm:pt modelId="{32A01616-8EF9-4757-BD24-D54D4F252F53}" type="pres">
      <dgm:prSet presAssocID="{8C7903E7-2CF0-4F59-8C1C-F779E0F3083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E012EB2D-31AA-46E6-A3B8-0E58E7AFC1B0}" type="pres">
      <dgm:prSet presAssocID="{8C7903E7-2CF0-4F59-8C1C-F779E0F30833}" presName="rootComposite" presStyleCnt="0"/>
      <dgm:spPr/>
      <dgm:t>
        <a:bodyPr/>
        <a:lstStyle/>
        <a:p>
          <a:endParaRPr lang="zh-CN" altLang="en-US"/>
        </a:p>
      </dgm:t>
    </dgm:pt>
    <dgm:pt modelId="{FB10DDDB-D14D-448B-8304-C022ED834D85}" type="pres">
      <dgm:prSet presAssocID="{8C7903E7-2CF0-4F59-8C1C-F779E0F3083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5807C8-BC58-4CD4-AEC4-CA7E7CF42971}" type="pres">
      <dgm:prSet presAssocID="{8C7903E7-2CF0-4F59-8C1C-F779E0F30833}" presName="rootConnector" presStyleLbl="node3" presStyleIdx="0" presStyleCnt="2"/>
      <dgm:spPr/>
      <dgm:t>
        <a:bodyPr/>
        <a:lstStyle/>
        <a:p>
          <a:endParaRPr lang="zh-CN" altLang="en-US"/>
        </a:p>
      </dgm:t>
    </dgm:pt>
    <dgm:pt modelId="{0D8543AE-7DDE-4371-9B1C-B21384897A7B}" type="pres">
      <dgm:prSet presAssocID="{8C7903E7-2CF0-4F59-8C1C-F779E0F30833}" presName="hierChild4" presStyleCnt="0"/>
      <dgm:spPr/>
      <dgm:t>
        <a:bodyPr/>
        <a:lstStyle/>
        <a:p>
          <a:endParaRPr lang="zh-CN" altLang="en-US"/>
        </a:p>
      </dgm:t>
    </dgm:pt>
    <dgm:pt modelId="{418B548B-3BCB-46CD-918C-C2451A254519}" type="pres">
      <dgm:prSet presAssocID="{8C7903E7-2CF0-4F59-8C1C-F779E0F30833}" presName="hierChild5" presStyleCnt="0"/>
      <dgm:spPr/>
      <dgm:t>
        <a:bodyPr/>
        <a:lstStyle/>
        <a:p>
          <a:endParaRPr lang="zh-CN" altLang="en-US"/>
        </a:p>
      </dgm:t>
    </dgm:pt>
    <dgm:pt modelId="{E90B9E41-9D1C-4068-985E-DC13E972683A}" type="pres">
      <dgm:prSet presAssocID="{2B1456DA-EB0E-4B24-838C-B243F498223D}" presName="Name64" presStyleLbl="parChTrans1D3" presStyleIdx="1" presStyleCnt="2"/>
      <dgm:spPr/>
      <dgm:t>
        <a:bodyPr/>
        <a:lstStyle/>
        <a:p>
          <a:endParaRPr lang="zh-CN" altLang="en-US"/>
        </a:p>
      </dgm:t>
    </dgm:pt>
    <dgm:pt modelId="{9051695F-22ED-4394-AB99-C9FDFC488EAF}" type="pres">
      <dgm:prSet presAssocID="{4937468E-0EBB-4B39-B36B-B9421DA51DE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EE60679-2352-427F-B1C5-3953D651A689}" type="pres">
      <dgm:prSet presAssocID="{4937468E-0EBB-4B39-B36B-B9421DA51DE5}" presName="rootComposite" presStyleCnt="0"/>
      <dgm:spPr/>
      <dgm:t>
        <a:bodyPr/>
        <a:lstStyle/>
        <a:p>
          <a:endParaRPr lang="zh-CN" altLang="en-US"/>
        </a:p>
      </dgm:t>
    </dgm:pt>
    <dgm:pt modelId="{E582E2AC-D44D-4499-B270-05DD07B6F3BF}" type="pres">
      <dgm:prSet presAssocID="{4937468E-0EBB-4B39-B36B-B9421DA51DE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233C31-D8BE-4DCB-9543-8F4CDE740CDD}" type="pres">
      <dgm:prSet presAssocID="{4937468E-0EBB-4B39-B36B-B9421DA51DE5}" presName="rootConnector" presStyleLbl="node3" presStyleIdx="1" presStyleCnt="2"/>
      <dgm:spPr/>
      <dgm:t>
        <a:bodyPr/>
        <a:lstStyle/>
        <a:p>
          <a:endParaRPr lang="zh-CN" altLang="en-US"/>
        </a:p>
      </dgm:t>
    </dgm:pt>
    <dgm:pt modelId="{FF64B1F5-4443-4032-83DA-EF55DD4272E5}" type="pres">
      <dgm:prSet presAssocID="{4937468E-0EBB-4B39-B36B-B9421DA51DE5}" presName="hierChild4" presStyleCnt="0"/>
      <dgm:spPr/>
      <dgm:t>
        <a:bodyPr/>
        <a:lstStyle/>
        <a:p>
          <a:endParaRPr lang="zh-CN" altLang="en-US"/>
        </a:p>
      </dgm:t>
    </dgm:pt>
    <dgm:pt modelId="{1A5F129E-EFF0-44CC-B2EA-6FD28FC990B7}" type="pres">
      <dgm:prSet presAssocID="{1C377F89-C719-4A64-88BA-3CBD1925BC10}" presName="Name64" presStyleLbl="parChTrans1D4" presStyleIdx="0" presStyleCnt="2"/>
      <dgm:spPr/>
      <dgm:t>
        <a:bodyPr/>
        <a:lstStyle/>
        <a:p>
          <a:endParaRPr lang="zh-CN" altLang="en-US"/>
        </a:p>
      </dgm:t>
    </dgm:pt>
    <dgm:pt modelId="{EC2ACD3F-5659-4550-9EA9-2466A4477163}" type="pres">
      <dgm:prSet presAssocID="{F44DDC77-996D-4661-938C-392D8CBD2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23DE4FF-8816-4EFD-808C-0CE0A75F970A}" type="pres">
      <dgm:prSet presAssocID="{F44DDC77-996D-4661-938C-392D8CBD26C5}" presName="rootComposite" presStyleCnt="0"/>
      <dgm:spPr/>
      <dgm:t>
        <a:bodyPr/>
        <a:lstStyle/>
        <a:p>
          <a:endParaRPr lang="zh-CN" altLang="en-US"/>
        </a:p>
      </dgm:t>
    </dgm:pt>
    <dgm:pt modelId="{19B34851-60A8-4A20-A66D-287DDCEB479C}" type="pres">
      <dgm:prSet presAssocID="{F44DDC77-996D-4661-938C-392D8CBD26C5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D33E54F-9238-422B-B433-62DBA5167B2C}" type="pres">
      <dgm:prSet presAssocID="{F44DDC77-996D-4661-938C-392D8CBD26C5}" presName="rootConnector" presStyleLbl="node4" presStyleIdx="0" presStyleCnt="2"/>
      <dgm:spPr/>
      <dgm:t>
        <a:bodyPr/>
        <a:lstStyle/>
        <a:p>
          <a:endParaRPr lang="zh-CN" altLang="en-US"/>
        </a:p>
      </dgm:t>
    </dgm:pt>
    <dgm:pt modelId="{D033BA18-9389-47A0-95D5-FC6E6FF774D5}" type="pres">
      <dgm:prSet presAssocID="{F44DDC77-996D-4661-938C-392D8CBD26C5}" presName="hierChild4" presStyleCnt="0"/>
      <dgm:spPr/>
      <dgm:t>
        <a:bodyPr/>
        <a:lstStyle/>
        <a:p>
          <a:endParaRPr lang="zh-CN" altLang="en-US"/>
        </a:p>
      </dgm:t>
    </dgm:pt>
    <dgm:pt modelId="{DD324ADE-DA4A-47BC-94C6-B4D869D69A09}" type="pres">
      <dgm:prSet presAssocID="{F44DDC77-996D-4661-938C-392D8CBD26C5}" presName="hierChild5" presStyleCnt="0"/>
      <dgm:spPr/>
      <dgm:t>
        <a:bodyPr/>
        <a:lstStyle/>
        <a:p>
          <a:endParaRPr lang="zh-CN" altLang="en-US"/>
        </a:p>
      </dgm:t>
    </dgm:pt>
    <dgm:pt modelId="{A825AA32-E79B-4469-BCB8-5BAE49E6DDCC}" type="pres">
      <dgm:prSet presAssocID="{4B10390D-EF76-44A3-801B-34E5E0F386E2}" presName="Name64" presStyleLbl="parChTrans1D4" presStyleIdx="1" presStyleCnt="2"/>
      <dgm:spPr/>
      <dgm:t>
        <a:bodyPr/>
        <a:lstStyle/>
        <a:p>
          <a:endParaRPr lang="zh-CN" altLang="en-US"/>
        </a:p>
      </dgm:t>
    </dgm:pt>
    <dgm:pt modelId="{A3CA2E4E-E9EB-4B8C-B626-97D766F28E30}" type="pres">
      <dgm:prSet presAssocID="{DE517459-57FC-49E8-98A3-B89B0FB45EE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A2361F82-9297-4D41-A7F9-B01D0E99A137}" type="pres">
      <dgm:prSet presAssocID="{DE517459-57FC-49E8-98A3-B89B0FB45EEB}" presName="rootComposite" presStyleCnt="0"/>
      <dgm:spPr/>
      <dgm:t>
        <a:bodyPr/>
        <a:lstStyle/>
        <a:p>
          <a:endParaRPr lang="zh-CN" altLang="en-US"/>
        </a:p>
      </dgm:t>
    </dgm:pt>
    <dgm:pt modelId="{F1017936-FEF3-49FA-B1DF-0C077B16B06D}" type="pres">
      <dgm:prSet presAssocID="{DE517459-57FC-49E8-98A3-B89B0FB45EE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179E35-2E49-459A-99CE-FCA293C6B021}" type="pres">
      <dgm:prSet presAssocID="{DE517459-57FC-49E8-98A3-B89B0FB45EEB}" presName="rootConnector" presStyleLbl="node4" presStyleIdx="1" presStyleCnt="2"/>
      <dgm:spPr/>
      <dgm:t>
        <a:bodyPr/>
        <a:lstStyle/>
        <a:p>
          <a:endParaRPr lang="zh-CN" altLang="en-US"/>
        </a:p>
      </dgm:t>
    </dgm:pt>
    <dgm:pt modelId="{E52B113B-5B07-44E0-B0CF-4C47FE42EEE2}" type="pres">
      <dgm:prSet presAssocID="{DE517459-57FC-49E8-98A3-B89B0FB45EEB}" presName="hierChild4" presStyleCnt="0"/>
      <dgm:spPr/>
      <dgm:t>
        <a:bodyPr/>
        <a:lstStyle/>
        <a:p>
          <a:endParaRPr lang="zh-CN" altLang="en-US"/>
        </a:p>
      </dgm:t>
    </dgm:pt>
    <dgm:pt modelId="{B61BDB56-76D4-46A3-9257-4CFC75E150E2}" type="pres">
      <dgm:prSet presAssocID="{DE517459-57FC-49E8-98A3-B89B0FB45EEB}" presName="hierChild5" presStyleCnt="0"/>
      <dgm:spPr/>
      <dgm:t>
        <a:bodyPr/>
        <a:lstStyle/>
        <a:p>
          <a:endParaRPr lang="zh-CN" altLang="en-US"/>
        </a:p>
      </dgm:t>
    </dgm:pt>
    <dgm:pt modelId="{1E901885-0C57-4331-91BC-16AB11C71107}" type="pres">
      <dgm:prSet presAssocID="{4937468E-0EBB-4B39-B36B-B9421DA51DE5}" presName="hierChild5" presStyleCnt="0"/>
      <dgm:spPr/>
      <dgm:t>
        <a:bodyPr/>
        <a:lstStyle/>
        <a:p>
          <a:endParaRPr lang="zh-CN" altLang="en-US"/>
        </a:p>
      </dgm:t>
    </dgm:pt>
    <dgm:pt modelId="{267ADD34-C448-4282-AB9A-7FF8E9F9B0A1}" type="pres">
      <dgm:prSet presAssocID="{8BD0E487-1A69-438C-83E9-9636A1EE01D6}" presName="hierChild5" presStyleCnt="0"/>
      <dgm:spPr/>
      <dgm:t>
        <a:bodyPr/>
        <a:lstStyle/>
        <a:p>
          <a:endParaRPr lang="zh-CN" altLang="en-US"/>
        </a:p>
      </dgm:t>
    </dgm:pt>
    <dgm:pt modelId="{9C048B02-233D-4987-8B75-DB8AFBD5ACC2}" type="pres">
      <dgm:prSet presAssocID="{48296A21-137C-407A-8CD5-D9E8E14ED63E}" presName="Name64" presStyleLbl="parChTrans1D2" presStyleIdx="1" presStyleCnt="2"/>
      <dgm:spPr/>
      <dgm:t>
        <a:bodyPr/>
        <a:lstStyle/>
        <a:p>
          <a:endParaRPr lang="zh-CN" altLang="en-US"/>
        </a:p>
      </dgm:t>
    </dgm:pt>
    <dgm:pt modelId="{411DD9A8-B72F-46A9-9984-AA8B0267401D}" type="pres">
      <dgm:prSet presAssocID="{E474FEF8-596A-40FA-8974-8158D78CA92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3B81A790-A36D-4A25-83C0-64841AEBEF72}" type="pres">
      <dgm:prSet presAssocID="{E474FEF8-596A-40FA-8974-8158D78CA92C}" presName="rootComposite" presStyleCnt="0"/>
      <dgm:spPr/>
      <dgm:t>
        <a:bodyPr/>
        <a:lstStyle/>
        <a:p>
          <a:endParaRPr lang="zh-CN" altLang="en-US"/>
        </a:p>
      </dgm:t>
    </dgm:pt>
    <dgm:pt modelId="{26ACC075-4EE5-44E7-950C-411FF6490462}" type="pres">
      <dgm:prSet presAssocID="{E474FEF8-596A-40FA-8974-8158D78CA92C}" presName="rootText" presStyleLbl="node2" presStyleIdx="1" presStyleCnt="2" custScaleY="151304" custLinFactY="-100000" custLinFactNeighborY="-1441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D903299-7939-49D9-AF31-422516922CF6}" type="pres">
      <dgm:prSet presAssocID="{E474FEF8-596A-40FA-8974-8158D78CA92C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2B25A7ED-B535-4951-A03B-442882D51416}" type="pres">
      <dgm:prSet presAssocID="{E474FEF8-596A-40FA-8974-8158D78CA92C}" presName="hierChild4" presStyleCnt="0"/>
      <dgm:spPr/>
      <dgm:t>
        <a:bodyPr/>
        <a:lstStyle/>
        <a:p>
          <a:endParaRPr lang="zh-CN" altLang="en-US"/>
        </a:p>
      </dgm:t>
    </dgm:pt>
    <dgm:pt modelId="{C05DE9C2-61B0-49AE-BFA8-FF9A53135048}" type="pres">
      <dgm:prSet presAssocID="{E474FEF8-596A-40FA-8974-8158D78CA92C}" presName="hierChild5" presStyleCnt="0"/>
      <dgm:spPr/>
      <dgm:t>
        <a:bodyPr/>
        <a:lstStyle/>
        <a:p>
          <a:endParaRPr lang="zh-CN" altLang="en-US"/>
        </a:p>
      </dgm:t>
    </dgm:pt>
    <dgm:pt modelId="{4286FD65-B551-406F-89E4-D3BFB031B49C}" type="pres">
      <dgm:prSet presAssocID="{210C2CB9-8E67-4F07-8A62-68D5AAA7309A}" presName="hierChild3" presStyleCnt="0"/>
      <dgm:spPr/>
      <dgm:t>
        <a:bodyPr/>
        <a:lstStyle/>
        <a:p>
          <a:endParaRPr lang="zh-CN" altLang="en-US"/>
        </a:p>
      </dgm:t>
    </dgm:pt>
  </dgm:ptLst>
  <dgm:cxnLst>
    <dgm:cxn modelId="{55473625-1B9D-42D0-8993-5DC14202D6B0}" type="presOf" srcId="{48296A21-137C-407A-8CD5-D9E8E14ED63E}" destId="{9C048B02-233D-4987-8B75-DB8AFBD5ACC2}" srcOrd="0" destOrd="0" presId="urn:microsoft.com/office/officeart/2009/3/layout/HorizontalOrganizationChart"/>
    <dgm:cxn modelId="{834B7DB8-A0CA-4B2D-9590-C1B009085F75}" type="presOf" srcId="{210C2CB9-8E67-4F07-8A62-68D5AAA7309A}" destId="{1349C6EB-07FB-4954-A05F-2FE6EC44118E}" srcOrd="1" destOrd="0" presId="urn:microsoft.com/office/officeart/2009/3/layout/HorizontalOrganizationChart"/>
    <dgm:cxn modelId="{6BE331B2-164E-4ACF-9CB2-A3142F489CE6}" type="presOf" srcId="{4937468E-0EBB-4B39-B36B-B9421DA51DE5}" destId="{D1233C31-D8BE-4DCB-9543-8F4CDE740CDD}" srcOrd="1" destOrd="0" presId="urn:microsoft.com/office/officeart/2009/3/layout/HorizontalOrganizationChart"/>
    <dgm:cxn modelId="{1E7C54B4-F8FF-4BE7-8C5A-5352690D772E}" srcId="{4937468E-0EBB-4B39-B36B-B9421DA51DE5}" destId="{DE517459-57FC-49E8-98A3-B89B0FB45EEB}" srcOrd="1" destOrd="0" parTransId="{4B10390D-EF76-44A3-801B-34E5E0F386E2}" sibTransId="{E939F470-34FC-4C9F-A93F-022A295DC658}"/>
    <dgm:cxn modelId="{F9319E04-482A-477E-9FC4-3BDDE887C2E1}" srcId="{8BD0E487-1A69-438C-83E9-9636A1EE01D6}" destId="{8C7903E7-2CF0-4F59-8C1C-F779E0F30833}" srcOrd="0" destOrd="0" parTransId="{8EADBEE5-B2A9-493E-A7EB-B78604840B94}" sibTransId="{52A2DFE4-EED0-4EE7-BB9F-B8AAEDC5CF73}"/>
    <dgm:cxn modelId="{4222551E-2A65-4199-AE35-B9A28E77431F}" srcId="{210C2CB9-8E67-4F07-8A62-68D5AAA7309A}" destId="{E474FEF8-596A-40FA-8974-8158D78CA92C}" srcOrd="1" destOrd="0" parTransId="{48296A21-137C-407A-8CD5-D9E8E14ED63E}" sibTransId="{9FBA5281-4093-4441-B64F-CFC94E00CBD5}"/>
    <dgm:cxn modelId="{6C736E59-B872-405C-93B4-85FB5B157312}" type="presOf" srcId="{E474FEF8-596A-40FA-8974-8158D78CA92C}" destId="{1D903299-7939-49D9-AF31-422516922CF6}" srcOrd="1" destOrd="0" presId="urn:microsoft.com/office/officeart/2009/3/layout/HorizontalOrganizationChart"/>
    <dgm:cxn modelId="{E7E81957-F32D-418C-8086-5930731D0E28}" type="presOf" srcId="{8EADBEE5-B2A9-493E-A7EB-B78604840B94}" destId="{BD771EA3-1F08-4351-96D4-E521E71E0384}" srcOrd="0" destOrd="0" presId="urn:microsoft.com/office/officeart/2009/3/layout/HorizontalOrganizationChart"/>
    <dgm:cxn modelId="{D8A24FC7-CF69-4070-A0D2-FE388A055B4F}" srcId="{8BD0E487-1A69-438C-83E9-9636A1EE01D6}" destId="{4937468E-0EBB-4B39-B36B-B9421DA51DE5}" srcOrd="1" destOrd="0" parTransId="{2B1456DA-EB0E-4B24-838C-B243F498223D}" sibTransId="{3C32ABBD-8D10-40CD-A685-A53EA52001DA}"/>
    <dgm:cxn modelId="{C14DE1FB-932D-4519-9BE2-575BBDF7153C}" type="presOf" srcId="{2B1456DA-EB0E-4B24-838C-B243F498223D}" destId="{E90B9E41-9D1C-4068-985E-DC13E972683A}" srcOrd="0" destOrd="0" presId="urn:microsoft.com/office/officeart/2009/3/layout/HorizontalOrganizationChart"/>
    <dgm:cxn modelId="{3EF467D3-9996-49E4-973F-322B01AB5A83}" srcId="{BD644FD7-B64B-4574-A504-41D9384EC10F}" destId="{210C2CB9-8E67-4F07-8A62-68D5AAA7309A}" srcOrd="0" destOrd="0" parTransId="{9ACF70F5-4253-44AC-9686-AC5AD98FC962}" sibTransId="{CB903CA8-B902-4A94-9AC1-9742A4C1ACCB}"/>
    <dgm:cxn modelId="{03820361-2A25-464A-969C-65C4C7064790}" type="presOf" srcId="{8BD0E487-1A69-438C-83E9-9636A1EE01D6}" destId="{345510E0-9831-498E-8111-B6AD9AE8D3E2}" srcOrd="1" destOrd="0" presId="urn:microsoft.com/office/officeart/2009/3/layout/HorizontalOrganizationChart"/>
    <dgm:cxn modelId="{16901305-D355-4C7B-B48A-1D62470087B5}" type="presOf" srcId="{8BD0E487-1A69-438C-83E9-9636A1EE01D6}" destId="{99E642A3-2E64-451C-B745-981A678891C8}" srcOrd="0" destOrd="0" presId="urn:microsoft.com/office/officeart/2009/3/layout/HorizontalOrganizationChart"/>
    <dgm:cxn modelId="{06E3AADA-44AE-4A06-BF0A-1E11FFD0BCC0}" type="presOf" srcId="{DE517459-57FC-49E8-98A3-B89B0FB45EEB}" destId="{FE179E35-2E49-459A-99CE-FCA293C6B021}" srcOrd="1" destOrd="0" presId="urn:microsoft.com/office/officeart/2009/3/layout/HorizontalOrganizationChart"/>
    <dgm:cxn modelId="{A014C8AC-5A15-4B11-9A3E-F94C890E7FFF}" type="presOf" srcId="{4937468E-0EBB-4B39-B36B-B9421DA51DE5}" destId="{E582E2AC-D44D-4499-B270-05DD07B6F3BF}" srcOrd="0" destOrd="0" presId="urn:microsoft.com/office/officeart/2009/3/layout/HorizontalOrganizationChart"/>
    <dgm:cxn modelId="{6CCB4B78-E68A-4890-9C9D-FCAB10EC73D1}" srcId="{210C2CB9-8E67-4F07-8A62-68D5AAA7309A}" destId="{8BD0E487-1A69-438C-83E9-9636A1EE01D6}" srcOrd="0" destOrd="0" parTransId="{12F15F24-3D87-4677-A2E1-E148E2997775}" sibTransId="{0EBB02B2-7AAB-496F-943F-21F7E16589C1}"/>
    <dgm:cxn modelId="{8512562F-B6D9-449C-9301-21501E7872A6}" type="presOf" srcId="{1C377F89-C719-4A64-88BA-3CBD1925BC10}" destId="{1A5F129E-EFF0-44CC-B2EA-6FD28FC990B7}" srcOrd="0" destOrd="0" presId="urn:microsoft.com/office/officeart/2009/3/layout/HorizontalOrganizationChart"/>
    <dgm:cxn modelId="{F67699E1-B9DD-49B5-B551-168F498F0396}" type="presOf" srcId="{8C7903E7-2CF0-4F59-8C1C-F779E0F30833}" destId="{FB10DDDB-D14D-448B-8304-C022ED834D85}" srcOrd="0" destOrd="0" presId="urn:microsoft.com/office/officeart/2009/3/layout/HorizontalOrganizationChart"/>
    <dgm:cxn modelId="{2F3B6503-7C84-45BC-9FDB-BC884E563FE3}" srcId="{4937468E-0EBB-4B39-B36B-B9421DA51DE5}" destId="{F44DDC77-996D-4661-938C-392D8CBD26C5}" srcOrd="0" destOrd="0" parTransId="{1C377F89-C719-4A64-88BA-3CBD1925BC10}" sibTransId="{5E143929-8B47-4454-882E-696625ED45BC}"/>
    <dgm:cxn modelId="{10628D16-A178-4FD0-B72A-68E9A0A688AD}" type="presOf" srcId="{4B10390D-EF76-44A3-801B-34E5E0F386E2}" destId="{A825AA32-E79B-4469-BCB8-5BAE49E6DDCC}" srcOrd="0" destOrd="0" presId="urn:microsoft.com/office/officeart/2009/3/layout/HorizontalOrganizationChart"/>
    <dgm:cxn modelId="{FA84502F-81F1-4A1D-8A49-DA602C791EBB}" type="presOf" srcId="{E474FEF8-596A-40FA-8974-8158D78CA92C}" destId="{26ACC075-4EE5-44E7-950C-411FF6490462}" srcOrd="0" destOrd="0" presId="urn:microsoft.com/office/officeart/2009/3/layout/HorizontalOrganizationChart"/>
    <dgm:cxn modelId="{AB835CB7-6171-42F5-AD34-084EC528D126}" type="presOf" srcId="{BD644FD7-B64B-4574-A504-41D9384EC10F}" destId="{F3B0A3F6-958C-46B6-BE31-58953C761641}" srcOrd="0" destOrd="0" presId="urn:microsoft.com/office/officeart/2009/3/layout/HorizontalOrganizationChart"/>
    <dgm:cxn modelId="{929E3AF3-FB6C-4478-ADEE-FA98A309B610}" type="presOf" srcId="{DE517459-57FC-49E8-98A3-B89B0FB45EEB}" destId="{F1017936-FEF3-49FA-B1DF-0C077B16B06D}" srcOrd="0" destOrd="0" presId="urn:microsoft.com/office/officeart/2009/3/layout/HorizontalOrganizationChart"/>
    <dgm:cxn modelId="{9378F2E1-E78B-4DA5-B6C6-A3B757559E9E}" type="presOf" srcId="{210C2CB9-8E67-4F07-8A62-68D5AAA7309A}" destId="{3F5C2072-2C49-4BA4-A498-51F56B3770FD}" srcOrd="0" destOrd="0" presId="urn:microsoft.com/office/officeart/2009/3/layout/HorizontalOrganizationChart"/>
    <dgm:cxn modelId="{AE3B96BE-D630-4E78-9032-A08B4B0E4103}" type="presOf" srcId="{F44DDC77-996D-4661-938C-392D8CBD26C5}" destId="{8D33E54F-9238-422B-B433-62DBA5167B2C}" srcOrd="1" destOrd="0" presId="urn:microsoft.com/office/officeart/2009/3/layout/HorizontalOrganizationChart"/>
    <dgm:cxn modelId="{A2F1E445-07F8-47EE-9A12-95A751AF0DB8}" type="presOf" srcId="{F44DDC77-996D-4661-938C-392D8CBD26C5}" destId="{19B34851-60A8-4A20-A66D-287DDCEB479C}" srcOrd="0" destOrd="0" presId="urn:microsoft.com/office/officeart/2009/3/layout/HorizontalOrganizationChart"/>
    <dgm:cxn modelId="{097CF9F4-62CF-4454-8E62-23CABE4FD7BA}" type="presOf" srcId="{12F15F24-3D87-4677-A2E1-E148E2997775}" destId="{EDEDFCFF-EF87-41E1-83B1-7E889D81262B}" srcOrd="0" destOrd="0" presId="urn:microsoft.com/office/officeart/2009/3/layout/HorizontalOrganizationChart"/>
    <dgm:cxn modelId="{3BBA39D2-604D-4C6D-9A96-A7803F6982CF}" type="presOf" srcId="{8C7903E7-2CF0-4F59-8C1C-F779E0F30833}" destId="{4C5807C8-BC58-4CD4-AEC4-CA7E7CF42971}" srcOrd="1" destOrd="0" presId="urn:microsoft.com/office/officeart/2009/3/layout/HorizontalOrganizationChart"/>
    <dgm:cxn modelId="{40397E5D-6AD4-4C12-B2BC-11DAE3515B62}" type="presParOf" srcId="{F3B0A3F6-958C-46B6-BE31-58953C761641}" destId="{CB4B643B-3185-455F-AE39-B9AC9EE3299F}" srcOrd="0" destOrd="0" presId="urn:microsoft.com/office/officeart/2009/3/layout/HorizontalOrganizationChart"/>
    <dgm:cxn modelId="{7B1902D7-F24E-42A0-A760-5934632D588A}" type="presParOf" srcId="{CB4B643B-3185-455F-AE39-B9AC9EE3299F}" destId="{D281754A-6CE6-428C-B7FE-E6EBC1F4567C}" srcOrd="0" destOrd="0" presId="urn:microsoft.com/office/officeart/2009/3/layout/HorizontalOrganizationChart"/>
    <dgm:cxn modelId="{015C225E-1884-4F28-9D05-F941EEF45F27}" type="presParOf" srcId="{D281754A-6CE6-428C-B7FE-E6EBC1F4567C}" destId="{3F5C2072-2C49-4BA4-A498-51F56B3770FD}" srcOrd="0" destOrd="0" presId="urn:microsoft.com/office/officeart/2009/3/layout/HorizontalOrganizationChart"/>
    <dgm:cxn modelId="{3730F89D-485F-4DF5-9446-5E71ECB90644}" type="presParOf" srcId="{D281754A-6CE6-428C-B7FE-E6EBC1F4567C}" destId="{1349C6EB-07FB-4954-A05F-2FE6EC44118E}" srcOrd="1" destOrd="0" presId="urn:microsoft.com/office/officeart/2009/3/layout/HorizontalOrganizationChart"/>
    <dgm:cxn modelId="{563CE4AB-D95B-415B-8709-E9A8D19D4516}" type="presParOf" srcId="{CB4B643B-3185-455F-AE39-B9AC9EE3299F}" destId="{499EE142-F761-40BE-8126-743BD781CE0B}" srcOrd="1" destOrd="0" presId="urn:microsoft.com/office/officeart/2009/3/layout/HorizontalOrganizationChart"/>
    <dgm:cxn modelId="{89F7F4A1-CD6F-4384-8A2B-43716C42832B}" type="presParOf" srcId="{499EE142-F761-40BE-8126-743BD781CE0B}" destId="{EDEDFCFF-EF87-41E1-83B1-7E889D81262B}" srcOrd="0" destOrd="0" presId="urn:microsoft.com/office/officeart/2009/3/layout/HorizontalOrganizationChart"/>
    <dgm:cxn modelId="{08E12AB1-1CFC-4710-9422-FFEC640456E0}" type="presParOf" srcId="{499EE142-F761-40BE-8126-743BD781CE0B}" destId="{58C4E4B9-8DA8-4450-BE9C-8A0D0298B341}" srcOrd="1" destOrd="0" presId="urn:microsoft.com/office/officeart/2009/3/layout/HorizontalOrganizationChart"/>
    <dgm:cxn modelId="{CFD7B7BF-0566-4E22-9C07-8A92FB6C3A8B}" type="presParOf" srcId="{58C4E4B9-8DA8-4450-BE9C-8A0D0298B341}" destId="{001E721C-D8EA-4746-BEC8-4F5ED0F0233C}" srcOrd="0" destOrd="0" presId="urn:microsoft.com/office/officeart/2009/3/layout/HorizontalOrganizationChart"/>
    <dgm:cxn modelId="{1EF21000-86E0-4BAD-B30C-DC57A2928C84}" type="presParOf" srcId="{001E721C-D8EA-4746-BEC8-4F5ED0F0233C}" destId="{99E642A3-2E64-451C-B745-981A678891C8}" srcOrd="0" destOrd="0" presId="urn:microsoft.com/office/officeart/2009/3/layout/HorizontalOrganizationChart"/>
    <dgm:cxn modelId="{FE60BDDB-6EFF-48B3-BCEC-08C8AE8666E6}" type="presParOf" srcId="{001E721C-D8EA-4746-BEC8-4F5ED0F0233C}" destId="{345510E0-9831-498E-8111-B6AD9AE8D3E2}" srcOrd="1" destOrd="0" presId="urn:microsoft.com/office/officeart/2009/3/layout/HorizontalOrganizationChart"/>
    <dgm:cxn modelId="{CEEB2915-BC42-4956-8322-E0F0DDBCCA43}" type="presParOf" srcId="{58C4E4B9-8DA8-4450-BE9C-8A0D0298B341}" destId="{E4D13941-AB7F-4265-830E-7D0E38356F4A}" srcOrd="1" destOrd="0" presId="urn:microsoft.com/office/officeart/2009/3/layout/HorizontalOrganizationChart"/>
    <dgm:cxn modelId="{8CA2990B-CD3A-4F99-AADC-3DCD651CA15F}" type="presParOf" srcId="{E4D13941-AB7F-4265-830E-7D0E38356F4A}" destId="{BD771EA3-1F08-4351-96D4-E521E71E0384}" srcOrd="0" destOrd="0" presId="urn:microsoft.com/office/officeart/2009/3/layout/HorizontalOrganizationChart"/>
    <dgm:cxn modelId="{B5FC4C2E-7E1E-4FBB-B469-DA1BE84990C5}" type="presParOf" srcId="{E4D13941-AB7F-4265-830E-7D0E38356F4A}" destId="{32A01616-8EF9-4757-BD24-D54D4F252F53}" srcOrd="1" destOrd="0" presId="urn:microsoft.com/office/officeart/2009/3/layout/HorizontalOrganizationChart"/>
    <dgm:cxn modelId="{F0B2C3AB-8CD6-4763-A78D-6155EC428AEB}" type="presParOf" srcId="{32A01616-8EF9-4757-BD24-D54D4F252F53}" destId="{E012EB2D-31AA-46E6-A3B8-0E58E7AFC1B0}" srcOrd="0" destOrd="0" presId="urn:microsoft.com/office/officeart/2009/3/layout/HorizontalOrganizationChart"/>
    <dgm:cxn modelId="{78F504AD-CB39-4B33-A0D0-D29E27A7C5F1}" type="presParOf" srcId="{E012EB2D-31AA-46E6-A3B8-0E58E7AFC1B0}" destId="{FB10DDDB-D14D-448B-8304-C022ED834D85}" srcOrd="0" destOrd="0" presId="urn:microsoft.com/office/officeart/2009/3/layout/HorizontalOrganizationChart"/>
    <dgm:cxn modelId="{5C7077D6-4335-4FA9-A8C0-7A2E66E10C2F}" type="presParOf" srcId="{E012EB2D-31AA-46E6-A3B8-0E58E7AFC1B0}" destId="{4C5807C8-BC58-4CD4-AEC4-CA7E7CF42971}" srcOrd="1" destOrd="0" presId="urn:microsoft.com/office/officeart/2009/3/layout/HorizontalOrganizationChart"/>
    <dgm:cxn modelId="{28149468-9043-4603-8DAD-EF4E45D229D8}" type="presParOf" srcId="{32A01616-8EF9-4757-BD24-D54D4F252F53}" destId="{0D8543AE-7DDE-4371-9B1C-B21384897A7B}" srcOrd="1" destOrd="0" presId="urn:microsoft.com/office/officeart/2009/3/layout/HorizontalOrganizationChart"/>
    <dgm:cxn modelId="{533D3108-86DE-4ACE-9D1C-E04E1572D55D}" type="presParOf" srcId="{32A01616-8EF9-4757-BD24-D54D4F252F53}" destId="{418B548B-3BCB-46CD-918C-C2451A254519}" srcOrd="2" destOrd="0" presId="urn:microsoft.com/office/officeart/2009/3/layout/HorizontalOrganizationChart"/>
    <dgm:cxn modelId="{E253A5BC-3A5C-4CF7-9930-5E6AB88461A3}" type="presParOf" srcId="{E4D13941-AB7F-4265-830E-7D0E38356F4A}" destId="{E90B9E41-9D1C-4068-985E-DC13E972683A}" srcOrd="2" destOrd="0" presId="urn:microsoft.com/office/officeart/2009/3/layout/HorizontalOrganizationChart"/>
    <dgm:cxn modelId="{FD63194F-3B87-4154-818E-5CE462B843E7}" type="presParOf" srcId="{E4D13941-AB7F-4265-830E-7D0E38356F4A}" destId="{9051695F-22ED-4394-AB99-C9FDFC488EAF}" srcOrd="3" destOrd="0" presId="urn:microsoft.com/office/officeart/2009/3/layout/HorizontalOrganizationChart"/>
    <dgm:cxn modelId="{22465094-2669-484F-9EA9-E22FCF1B6333}" type="presParOf" srcId="{9051695F-22ED-4394-AB99-C9FDFC488EAF}" destId="{FEE60679-2352-427F-B1C5-3953D651A689}" srcOrd="0" destOrd="0" presId="urn:microsoft.com/office/officeart/2009/3/layout/HorizontalOrganizationChart"/>
    <dgm:cxn modelId="{F7943CF6-F484-4942-8CB8-705CC1637831}" type="presParOf" srcId="{FEE60679-2352-427F-B1C5-3953D651A689}" destId="{E582E2AC-D44D-4499-B270-05DD07B6F3BF}" srcOrd="0" destOrd="0" presId="urn:microsoft.com/office/officeart/2009/3/layout/HorizontalOrganizationChart"/>
    <dgm:cxn modelId="{BE446AF2-16B2-4BE1-90B0-51967ACD0CBD}" type="presParOf" srcId="{FEE60679-2352-427F-B1C5-3953D651A689}" destId="{D1233C31-D8BE-4DCB-9543-8F4CDE740CDD}" srcOrd="1" destOrd="0" presId="urn:microsoft.com/office/officeart/2009/3/layout/HorizontalOrganizationChart"/>
    <dgm:cxn modelId="{795B2BBA-7A1D-458A-98A5-A1B194368F77}" type="presParOf" srcId="{9051695F-22ED-4394-AB99-C9FDFC488EAF}" destId="{FF64B1F5-4443-4032-83DA-EF55DD4272E5}" srcOrd="1" destOrd="0" presId="urn:microsoft.com/office/officeart/2009/3/layout/HorizontalOrganizationChart"/>
    <dgm:cxn modelId="{DE141951-66F6-484B-9D44-A5ACEB1490C4}" type="presParOf" srcId="{FF64B1F5-4443-4032-83DA-EF55DD4272E5}" destId="{1A5F129E-EFF0-44CC-B2EA-6FD28FC990B7}" srcOrd="0" destOrd="0" presId="urn:microsoft.com/office/officeart/2009/3/layout/HorizontalOrganizationChart"/>
    <dgm:cxn modelId="{85C14107-0FC1-45CF-A444-6121F0970CB3}" type="presParOf" srcId="{FF64B1F5-4443-4032-83DA-EF55DD4272E5}" destId="{EC2ACD3F-5659-4550-9EA9-2466A4477163}" srcOrd="1" destOrd="0" presId="urn:microsoft.com/office/officeart/2009/3/layout/HorizontalOrganizationChart"/>
    <dgm:cxn modelId="{FD12A06F-5560-4D7C-A9AD-DD02F1A45406}" type="presParOf" srcId="{EC2ACD3F-5659-4550-9EA9-2466A4477163}" destId="{F23DE4FF-8816-4EFD-808C-0CE0A75F970A}" srcOrd="0" destOrd="0" presId="urn:microsoft.com/office/officeart/2009/3/layout/HorizontalOrganizationChart"/>
    <dgm:cxn modelId="{7207373E-0554-4548-BBE3-79B1B3B08B63}" type="presParOf" srcId="{F23DE4FF-8816-4EFD-808C-0CE0A75F970A}" destId="{19B34851-60A8-4A20-A66D-287DDCEB479C}" srcOrd="0" destOrd="0" presId="urn:microsoft.com/office/officeart/2009/3/layout/HorizontalOrganizationChart"/>
    <dgm:cxn modelId="{7E9E7C78-A4FF-4AFF-A3B0-1B119C65A656}" type="presParOf" srcId="{F23DE4FF-8816-4EFD-808C-0CE0A75F970A}" destId="{8D33E54F-9238-422B-B433-62DBA5167B2C}" srcOrd="1" destOrd="0" presId="urn:microsoft.com/office/officeart/2009/3/layout/HorizontalOrganizationChart"/>
    <dgm:cxn modelId="{4A4AD3D6-EFBE-4EA9-9190-DB63AA7A7D1D}" type="presParOf" srcId="{EC2ACD3F-5659-4550-9EA9-2466A4477163}" destId="{D033BA18-9389-47A0-95D5-FC6E6FF774D5}" srcOrd="1" destOrd="0" presId="urn:microsoft.com/office/officeart/2009/3/layout/HorizontalOrganizationChart"/>
    <dgm:cxn modelId="{936B1BFA-26F2-4214-AF1B-40B62102FB0F}" type="presParOf" srcId="{EC2ACD3F-5659-4550-9EA9-2466A4477163}" destId="{DD324ADE-DA4A-47BC-94C6-B4D869D69A09}" srcOrd="2" destOrd="0" presId="urn:microsoft.com/office/officeart/2009/3/layout/HorizontalOrganizationChart"/>
    <dgm:cxn modelId="{14EDB41E-EF62-4075-AA95-E2C306123787}" type="presParOf" srcId="{FF64B1F5-4443-4032-83DA-EF55DD4272E5}" destId="{A825AA32-E79B-4469-BCB8-5BAE49E6DDCC}" srcOrd="2" destOrd="0" presId="urn:microsoft.com/office/officeart/2009/3/layout/HorizontalOrganizationChart"/>
    <dgm:cxn modelId="{E93B418F-11B2-49A0-AEB0-C03D170F8A2E}" type="presParOf" srcId="{FF64B1F5-4443-4032-83DA-EF55DD4272E5}" destId="{A3CA2E4E-E9EB-4B8C-B626-97D766F28E30}" srcOrd="3" destOrd="0" presId="urn:microsoft.com/office/officeart/2009/3/layout/HorizontalOrganizationChart"/>
    <dgm:cxn modelId="{DE3F08E5-954D-4139-A4E4-D9E7976D02B6}" type="presParOf" srcId="{A3CA2E4E-E9EB-4B8C-B626-97D766F28E30}" destId="{A2361F82-9297-4D41-A7F9-B01D0E99A137}" srcOrd="0" destOrd="0" presId="urn:microsoft.com/office/officeart/2009/3/layout/HorizontalOrganizationChart"/>
    <dgm:cxn modelId="{8C5B0A58-4ABD-44EE-8DA4-C32200B5EB73}" type="presParOf" srcId="{A2361F82-9297-4D41-A7F9-B01D0E99A137}" destId="{F1017936-FEF3-49FA-B1DF-0C077B16B06D}" srcOrd="0" destOrd="0" presId="urn:microsoft.com/office/officeart/2009/3/layout/HorizontalOrganizationChart"/>
    <dgm:cxn modelId="{8D5F5C8F-FCFC-4DB7-822A-5515BB906D5F}" type="presParOf" srcId="{A2361F82-9297-4D41-A7F9-B01D0E99A137}" destId="{FE179E35-2E49-459A-99CE-FCA293C6B021}" srcOrd="1" destOrd="0" presId="urn:microsoft.com/office/officeart/2009/3/layout/HorizontalOrganizationChart"/>
    <dgm:cxn modelId="{72A1607D-21A5-41C3-97DF-323C88701CFA}" type="presParOf" srcId="{A3CA2E4E-E9EB-4B8C-B626-97D766F28E30}" destId="{E52B113B-5B07-44E0-B0CF-4C47FE42EEE2}" srcOrd="1" destOrd="0" presId="urn:microsoft.com/office/officeart/2009/3/layout/HorizontalOrganizationChart"/>
    <dgm:cxn modelId="{E282692F-BCC3-4152-A497-D253386F0257}" type="presParOf" srcId="{A3CA2E4E-E9EB-4B8C-B626-97D766F28E30}" destId="{B61BDB56-76D4-46A3-9257-4CFC75E150E2}" srcOrd="2" destOrd="0" presId="urn:microsoft.com/office/officeart/2009/3/layout/HorizontalOrganizationChart"/>
    <dgm:cxn modelId="{211CE76A-5E42-4F02-B171-E57658CA45F1}" type="presParOf" srcId="{9051695F-22ED-4394-AB99-C9FDFC488EAF}" destId="{1E901885-0C57-4331-91BC-16AB11C71107}" srcOrd="2" destOrd="0" presId="urn:microsoft.com/office/officeart/2009/3/layout/HorizontalOrganizationChart"/>
    <dgm:cxn modelId="{53421BFE-6CD9-4235-A6D3-2695BF3E1721}" type="presParOf" srcId="{58C4E4B9-8DA8-4450-BE9C-8A0D0298B341}" destId="{267ADD34-C448-4282-AB9A-7FF8E9F9B0A1}" srcOrd="2" destOrd="0" presId="urn:microsoft.com/office/officeart/2009/3/layout/HorizontalOrganizationChart"/>
    <dgm:cxn modelId="{B37ECDFC-4ED1-45E8-91CE-60164F026574}" type="presParOf" srcId="{499EE142-F761-40BE-8126-743BD781CE0B}" destId="{9C048B02-233D-4987-8B75-DB8AFBD5ACC2}" srcOrd="2" destOrd="0" presId="urn:microsoft.com/office/officeart/2009/3/layout/HorizontalOrganizationChart"/>
    <dgm:cxn modelId="{9EFD3682-C8D6-4ECC-8A67-EBF921B29F76}" type="presParOf" srcId="{499EE142-F761-40BE-8126-743BD781CE0B}" destId="{411DD9A8-B72F-46A9-9984-AA8B0267401D}" srcOrd="3" destOrd="0" presId="urn:microsoft.com/office/officeart/2009/3/layout/HorizontalOrganizationChart"/>
    <dgm:cxn modelId="{B7B94355-D8AC-470A-ABBF-129F808558E7}" type="presParOf" srcId="{411DD9A8-B72F-46A9-9984-AA8B0267401D}" destId="{3B81A790-A36D-4A25-83C0-64841AEBEF72}" srcOrd="0" destOrd="0" presId="urn:microsoft.com/office/officeart/2009/3/layout/HorizontalOrganizationChart"/>
    <dgm:cxn modelId="{6DEEB63F-78AE-4B66-8BB3-31AAC91FCEF7}" type="presParOf" srcId="{3B81A790-A36D-4A25-83C0-64841AEBEF72}" destId="{26ACC075-4EE5-44E7-950C-411FF6490462}" srcOrd="0" destOrd="0" presId="urn:microsoft.com/office/officeart/2009/3/layout/HorizontalOrganizationChart"/>
    <dgm:cxn modelId="{4ADCF092-5841-44F8-8504-A3FAD5D954FF}" type="presParOf" srcId="{3B81A790-A36D-4A25-83C0-64841AEBEF72}" destId="{1D903299-7939-49D9-AF31-422516922CF6}" srcOrd="1" destOrd="0" presId="urn:microsoft.com/office/officeart/2009/3/layout/HorizontalOrganizationChart"/>
    <dgm:cxn modelId="{B12B5D39-BD96-430C-9AD0-CE2CB441BE8F}" type="presParOf" srcId="{411DD9A8-B72F-46A9-9984-AA8B0267401D}" destId="{2B25A7ED-B535-4951-A03B-442882D51416}" srcOrd="1" destOrd="0" presId="urn:microsoft.com/office/officeart/2009/3/layout/HorizontalOrganizationChart"/>
    <dgm:cxn modelId="{5C562297-D9AB-4701-B8DE-129106110088}" type="presParOf" srcId="{411DD9A8-B72F-46A9-9984-AA8B0267401D}" destId="{C05DE9C2-61B0-49AE-BFA8-FF9A53135048}" srcOrd="2" destOrd="0" presId="urn:microsoft.com/office/officeart/2009/3/layout/HorizontalOrganizationChart"/>
    <dgm:cxn modelId="{14038B8E-FF6B-4F98-880A-BD0E1A161CB2}" type="presParOf" srcId="{CB4B643B-3185-455F-AE39-B9AC9EE3299F}" destId="{4286FD65-B551-406F-89E4-D3BFB031B49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9967C0-A6D8-4076-AE41-E8EEFD4FA7F2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1EAF27FF-6E2D-4346-A1E5-EE1F396B2A5F}">
      <dgm:prSet phldrT="[文本]" custT="1"/>
      <dgm:spPr/>
      <dgm:t>
        <a:bodyPr/>
        <a:lstStyle/>
        <a:p>
          <a:r>
            <a:rPr lang="ru-RU" sz="1800" dirty="0"/>
            <a:t>Ручное управление</a:t>
          </a:r>
        </a:p>
      </dgm:t>
    </dgm:pt>
    <dgm:pt modelId="{D85F9E98-245F-47E3-9904-7DC1D7E526A4}" type="parTrans" cxnId="{9476D8C4-460B-4D1D-9627-8BE0A324C071}">
      <dgm:prSet/>
      <dgm:spPr/>
      <dgm:t>
        <a:bodyPr/>
        <a:lstStyle/>
        <a:p>
          <a:endParaRPr lang="zh-CN" altLang="en-US"/>
        </a:p>
      </dgm:t>
    </dgm:pt>
    <dgm:pt modelId="{7FB76594-8589-41AB-AFB5-715F84DFBC30}" type="sibTrans" cxnId="{9476D8C4-460B-4D1D-9627-8BE0A324C071}">
      <dgm:prSet/>
      <dgm:spPr/>
      <dgm:t>
        <a:bodyPr/>
        <a:lstStyle/>
        <a:p>
          <a:endParaRPr lang="zh-CN" altLang="en-US"/>
        </a:p>
      </dgm:t>
    </dgm:pt>
    <dgm:pt modelId="{DCC84693-7719-49DA-BAB3-840720B400A5}">
      <dgm:prSet phldrT="[文本]" custT="1"/>
      <dgm:spPr/>
      <dgm:t>
        <a:bodyPr/>
        <a:lstStyle/>
        <a:p>
          <a:r>
            <a:rPr lang="ru-RU" sz="1800" dirty="0"/>
            <a:t>Управление файловой системой</a:t>
          </a:r>
        </a:p>
      </dgm:t>
    </dgm:pt>
    <dgm:pt modelId="{AEE84772-9C29-4424-B2EF-8B664F9B5B46}" type="parTrans" cxnId="{F0CAE708-63BE-4638-B9D6-64CDA010FFC5}">
      <dgm:prSet/>
      <dgm:spPr/>
      <dgm:t>
        <a:bodyPr/>
        <a:lstStyle/>
        <a:p>
          <a:endParaRPr lang="zh-CN" altLang="en-US"/>
        </a:p>
      </dgm:t>
    </dgm:pt>
    <dgm:pt modelId="{F1B91244-FCC5-4E7F-9060-5ACA90B58335}" type="sibTrans" cxnId="{F0CAE708-63BE-4638-B9D6-64CDA010FFC5}">
      <dgm:prSet/>
      <dgm:spPr/>
      <dgm:t>
        <a:bodyPr/>
        <a:lstStyle/>
        <a:p>
          <a:endParaRPr lang="zh-CN" altLang="en-US"/>
        </a:p>
      </dgm:t>
    </dgm:pt>
    <dgm:pt modelId="{E80202B7-4D8F-4D98-9F01-A70AFA60A94A}">
      <dgm:prSet phldrT="[文本]" custT="1"/>
      <dgm:spPr/>
      <dgm:t>
        <a:bodyPr/>
        <a:lstStyle/>
        <a:p>
          <a:r>
            <a:rPr lang="ru-RU" sz="1800" dirty="0"/>
            <a:t>Управление традиционной системой баз данных</a:t>
          </a:r>
        </a:p>
      </dgm:t>
    </dgm:pt>
    <dgm:pt modelId="{B7BBA07A-DD03-41F0-81F4-6F3CD741B27C}" type="parTrans" cxnId="{59C11CFF-B908-4222-8D07-FA9D9A13B406}">
      <dgm:prSet/>
      <dgm:spPr/>
      <dgm:t>
        <a:bodyPr/>
        <a:lstStyle/>
        <a:p>
          <a:endParaRPr lang="zh-CN" altLang="en-US"/>
        </a:p>
      </dgm:t>
    </dgm:pt>
    <dgm:pt modelId="{72098113-135B-49B4-ACB0-C3C54B55F464}" type="sibTrans" cxnId="{59C11CFF-B908-4222-8D07-FA9D9A13B406}">
      <dgm:prSet/>
      <dgm:spPr/>
      <dgm:t>
        <a:bodyPr/>
        <a:lstStyle/>
        <a:p>
          <a:endParaRPr lang="zh-CN" altLang="en-US"/>
        </a:p>
      </dgm:t>
    </dgm:pt>
    <dgm:pt modelId="{44EAD048-C96F-4F16-9F3F-AA6ACC4C0D4A}">
      <dgm:prSet phldrT="[文本]" custT="1"/>
      <dgm:spPr/>
      <dgm:t>
        <a:bodyPr/>
        <a:lstStyle/>
        <a:p>
          <a:r>
            <a:rPr lang="ru-RU" sz="1800" dirty="0"/>
            <a:t>Управление большими данными</a:t>
          </a:r>
        </a:p>
      </dgm:t>
    </dgm:pt>
    <dgm:pt modelId="{2E1B2EB9-5A87-4CD3-AD4F-23B2C4E59CBE}" type="parTrans" cxnId="{40D29358-69AE-4E9A-9FEC-A7D6AAC4E45B}">
      <dgm:prSet/>
      <dgm:spPr/>
      <dgm:t>
        <a:bodyPr/>
        <a:lstStyle/>
        <a:p>
          <a:endParaRPr lang="zh-CN" altLang="en-US"/>
        </a:p>
      </dgm:t>
    </dgm:pt>
    <dgm:pt modelId="{74708BB5-FFCB-4F36-BA60-7C30639D28BF}" type="sibTrans" cxnId="{40D29358-69AE-4E9A-9FEC-A7D6AAC4E45B}">
      <dgm:prSet/>
      <dgm:spPr/>
      <dgm:t>
        <a:bodyPr/>
        <a:lstStyle/>
        <a:p>
          <a:endParaRPr lang="zh-CN" altLang="en-US"/>
        </a:p>
      </dgm:t>
    </dgm:pt>
    <dgm:pt modelId="{615C2103-4AD7-4223-BCD1-D277D86D98E7}" type="pres">
      <dgm:prSet presAssocID="{009967C0-A6D8-4076-AE41-E8EEFD4FA7F2}" presName="arrowDiagram" presStyleCnt="0">
        <dgm:presLayoutVars>
          <dgm:chMax val="5"/>
          <dgm:dir/>
          <dgm:resizeHandles val="exact"/>
        </dgm:presLayoutVars>
      </dgm:prSet>
      <dgm:spPr/>
    </dgm:pt>
    <dgm:pt modelId="{53D66304-7506-4A51-80C2-105681F1ED0E}" type="pres">
      <dgm:prSet presAssocID="{009967C0-A6D8-4076-AE41-E8EEFD4FA7F2}" presName="arrow" presStyleLbl="bgShp" presStyleIdx="0" presStyleCnt="1" custScaleX="113832"/>
      <dgm:spPr/>
    </dgm:pt>
    <dgm:pt modelId="{4D6FEAA8-F1DA-4374-BCE4-C72F346A825D}" type="pres">
      <dgm:prSet presAssocID="{009967C0-A6D8-4076-AE41-E8EEFD4FA7F2}" presName="arrowDiagram4" presStyleCnt="0"/>
      <dgm:spPr/>
    </dgm:pt>
    <dgm:pt modelId="{9E4C0C8D-271B-4E9F-89A0-5B69B4E809A9}" type="pres">
      <dgm:prSet presAssocID="{1EAF27FF-6E2D-4346-A1E5-EE1F396B2A5F}" presName="bullet4a" presStyleLbl="node1" presStyleIdx="0" presStyleCnt="4" custLinFactY="-9838" custLinFactNeighborX="-51044" custLinFactNeighborY="-100000"/>
      <dgm:spPr/>
    </dgm:pt>
    <dgm:pt modelId="{01526E06-8E85-418E-A0D4-6EF54A933D0C}" type="pres">
      <dgm:prSet presAssocID="{1EAF27FF-6E2D-4346-A1E5-EE1F396B2A5F}" presName="textBox4a" presStyleLbl="revTx" presStyleIdx="0" presStyleCnt="4" custScaleX="1148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E68287-E405-4EB0-816A-200B4A435CA0}" type="pres">
      <dgm:prSet presAssocID="{DCC84693-7719-49DA-BAB3-840720B400A5}" presName="bullet4b" presStyleLbl="node1" presStyleIdx="1" presStyleCnt="4"/>
      <dgm:spPr/>
    </dgm:pt>
    <dgm:pt modelId="{E05B7BCF-2132-482F-8EBE-E9F5DFAF3CCD}" type="pres">
      <dgm:prSet presAssocID="{DCC84693-7719-49DA-BAB3-840720B400A5}" presName="textBox4b" presStyleLbl="revTx" presStyleIdx="1" presStyleCnt="4" custScaleX="114849" custScaleY="63348" custLinFactNeighborX="-8502" custLinFactNeighborY="-49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3C3B69-DCAE-4760-AF98-088C2D2841B1}" type="pres">
      <dgm:prSet presAssocID="{E80202B7-4D8F-4D98-9F01-A70AFA60A94A}" presName="bullet4c" presStyleLbl="node1" presStyleIdx="2" presStyleCnt="4"/>
      <dgm:spPr/>
    </dgm:pt>
    <dgm:pt modelId="{58899ACC-8311-4364-9EF6-5A512A0FAB2C}" type="pres">
      <dgm:prSet presAssocID="{E80202B7-4D8F-4D98-9F01-A70AFA60A94A}" presName="textBox4c" presStyleLbl="revTx" presStyleIdx="2" presStyleCnt="4" custScaleX="129577" custScaleY="69256" custLinFactNeighborX="-1261" custLinFactNeighborY="34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4F0CF4-2C97-4239-B2E6-75502591F29B}" type="pres">
      <dgm:prSet presAssocID="{44EAD048-C96F-4F16-9F3F-AA6ACC4C0D4A}" presName="bullet4d" presStyleLbl="node1" presStyleIdx="3" presStyleCnt="4"/>
      <dgm:spPr/>
    </dgm:pt>
    <dgm:pt modelId="{C242AD64-0B22-44E2-B068-3EDCF1C71630}" type="pres">
      <dgm:prSet presAssocID="{44EAD048-C96F-4F16-9F3F-AA6ACC4C0D4A}" presName="textBox4d" presStyleLbl="revTx" presStyleIdx="3" presStyleCnt="4" custScaleX="114849" custScaleY="76639" custLinFactNeighborX="908" custLinFactNeighborY="63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76AC34-F916-43F6-A74B-F326E5B54C70}" type="presOf" srcId="{1EAF27FF-6E2D-4346-A1E5-EE1F396B2A5F}" destId="{01526E06-8E85-418E-A0D4-6EF54A933D0C}" srcOrd="0" destOrd="0" presId="urn:microsoft.com/office/officeart/2005/8/layout/arrow2"/>
    <dgm:cxn modelId="{98EB021D-B19D-4039-AE44-83EB9B8A8726}" type="presOf" srcId="{E80202B7-4D8F-4D98-9F01-A70AFA60A94A}" destId="{58899ACC-8311-4364-9EF6-5A512A0FAB2C}" srcOrd="0" destOrd="0" presId="urn:microsoft.com/office/officeart/2005/8/layout/arrow2"/>
    <dgm:cxn modelId="{39A52228-62E0-445A-94F7-657FE94DEA51}" type="presOf" srcId="{44EAD048-C96F-4F16-9F3F-AA6ACC4C0D4A}" destId="{C242AD64-0B22-44E2-B068-3EDCF1C71630}" srcOrd="0" destOrd="0" presId="urn:microsoft.com/office/officeart/2005/8/layout/arrow2"/>
    <dgm:cxn modelId="{F0CAE708-63BE-4638-B9D6-64CDA010FFC5}" srcId="{009967C0-A6D8-4076-AE41-E8EEFD4FA7F2}" destId="{DCC84693-7719-49DA-BAB3-840720B400A5}" srcOrd="1" destOrd="0" parTransId="{AEE84772-9C29-4424-B2EF-8B664F9B5B46}" sibTransId="{F1B91244-FCC5-4E7F-9060-5ACA90B58335}"/>
    <dgm:cxn modelId="{9476D8C4-460B-4D1D-9627-8BE0A324C071}" srcId="{009967C0-A6D8-4076-AE41-E8EEFD4FA7F2}" destId="{1EAF27FF-6E2D-4346-A1E5-EE1F396B2A5F}" srcOrd="0" destOrd="0" parTransId="{D85F9E98-245F-47E3-9904-7DC1D7E526A4}" sibTransId="{7FB76594-8589-41AB-AFB5-715F84DFBC30}"/>
    <dgm:cxn modelId="{F4081B52-B8F6-4142-B7FB-5B93FC01CB4A}" type="presOf" srcId="{009967C0-A6D8-4076-AE41-E8EEFD4FA7F2}" destId="{615C2103-4AD7-4223-BCD1-D277D86D98E7}" srcOrd="0" destOrd="0" presId="urn:microsoft.com/office/officeart/2005/8/layout/arrow2"/>
    <dgm:cxn modelId="{8FBA7A6A-1244-4D36-BA2E-552206E5A9C5}" type="presOf" srcId="{DCC84693-7719-49DA-BAB3-840720B400A5}" destId="{E05B7BCF-2132-482F-8EBE-E9F5DFAF3CCD}" srcOrd="0" destOrd="0" presId="urn:microsoft.com/office/officeart/2005/8/layout/arrow2"/>
    <dgm:cxn modelId="{59C11CFF-B908-4222-8D07-FA9D9A13B406}" srcId="{009967C0-A6D8-4076-AE41-E8EEFD4FA7F2}" destId="{E80202B7-4D8F-4D98-9F01-A70AFA60A94A}" srcOrd="2" destOrd="0" parTransId="{B7BBA07A-DD03-41F0-81F4-6F3CD741B27C}" sibTransId="{72098113-135B-49B4-ACB0-C3C54B55F464}"/>
    <dgm:cxn modelId="{40D29358-69AE-4E9A-9FEC-A7D6AAC4E45B}" srcId="{009967C0-A6D8-4076-AE41-E8EEFD4FA7F2}" destId="{44EAD048-C96F-4F16-9F3F-AA6ACC4C0D4A}" srcOrd="3" destOrd="0" parTransId="{2E1B2EB9-5A87-4CD3-AD4F-23B2C4E59CBE}" sibTransId="{74708BB5-FFCB-4F36-BA60-7C30639D28BF}"/>
    <dgm:cxn modelId="{7E902009-3769-4F41-B6E7-34861AED263A}" type="presParOf" srcId="{615C2103-4AD7-4223-BCD1-D277D86D98E7}" destId="{53D66304-7506-4A51-80C2-105681F1ED0E}" srcOrd="0" destOrd="0" presId="urn:microsoft.com/office/officeart/2005/8/layout/arrow2"/>
    <dgm:cxn modelId="{FBFBC673-071E-4A60-A313-D214F17165EC}" type="presParOf" srcId="{615C2103-4AD7-4223-BCD1-D277D86D98E7}" destId="{4D6FEAA8-F1DA-4374-BCE4-C72F346A825D}" srcOrd="1" destOrd="0" presId="urn:microsoft.com/office/officeart/2005/8/layout/arrow2"/>
    <dgm:cxn modelId="{78C83C3F-F02C-4A92-AEB6-488ED0404ACD}" type="presParOf" srcId="{4D6FEAA8-F1DA-4374-BCE4-C72F346A825D}" destId="{9E4C0C8D-271B-4E9F-89A0-5B69B4E809A9}" srcOrd="0" destOrd="0" presId="urn:microsoft.com/office/officeart/2005/8/layout/arrow2"/>
    <dgm:cxn modelId="{17CF1D0E-495B-46FA-924B-9E8A252C8953}" type="presParOf" srcId="{4D6FEAA8-F1DA-4374-BCE4-C72F346A825D}" destId="{01526E06-8E85-418E-A0D4-6EF54A933D0C}" srcOrd="1" destOrd="0" presId="urn:microsoft.com/office/officeart/2005/8/layout/arrow2"/>
    <dgm:cxn modelId="{96F443A4-B94F-48F4-BC67-FE9963009EBB}" type="presParOf" srcId="{4D6FEAA8-F1DA-4374-BCE4-C72F346A825D}" destId="{34E68287-E405-4EB0-816A-200B4A435CA0}" srcOrd="2" destOrd="0" presId="urn:microsoft.com/office/officeart/2005/8/layout/arrow2"/>
    <dgm:cxn modelId="{9FB267A3-F851-44D6-9FA2-FCA376BF001E}" type="presParOf" srcId="{4D6FEAA8-F1DA-4374-BCE4-C72F346A825D}" destId="{E05B7BCF-2132-482F-8EBE-E9F5DFAF3CCD}" srcOrd="3" destOrd="0" presId="urn:microsoft.com/office/officeart/2005/8/layout/arrow2"/>
    <dgm:cxn modelId="{7B59C4E2-5771-48CD-9C62-5C0DAFF4B394}" type="presParOf" srcId="{4D6FEAA8-F1DA-4374-BCE4-C72F346A825D}" destId="{463C3B69-DCAE-4760-AF98-088C2D2841B1}" srcOrd="4" destOrd="0" presId="urn:microsoft.com/office/officeart/2005/8/layout/arrow2"/>
    <dgm:cxn modelId="{B1068194-F7D6-4E90-9B95-85113EE3E82D}" type="presParOf" srcId="{4D6FEAA8-F1DA-4374-BCE4-C72F346A825D}" destId="{58899ACC-8311-4364-9EF6-5A512A0FAB2C}" srcOrd="5" destOrd="0" presId="urn:microsoft.com/office/officeart/2005/8/layout/arrow2"/>
    <dgm:cxn modelId="{4F3E4DDD-8820-4EB4-871D-41387EE9DBCB}" type="presParOf" srcId="{4D6FEAA8-F1DA-4374-BCE4-C72F346A825D}" destId="{914F0CF4-2C97-4239-B2E6-75502591F29B}" srcOrd="6" destOrd="0" presId="urn:microsoft.com/office/officeart/2005/8/layout/arrow2"/>
    <dgm:cxn modelId="{6AC78697-30FA-4E87-B5DF-E9AD3507E21D}" type="presParOf" srcId="{4D6FEAA8-F1DA-4374-BCE4-C72F346A825D}" destId="{C242AD64-0B22-44E2-B068-3EDCF1C7163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CDF1B-E0C5-43D5-8F27-982DF3D3F283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94BE0A98-40CC-4B52-A3D3-88202340D8D9}">
      <dgm:prSet phldrT="[文本]" custT="1"/>
      <dgm:spPr/>
      <dgm:t>
        <a:bodyPr/>
        <a:lstStyle/>
        <a:p>
          <a:r>
            <a:rPr lang="ru-RU" sz="1400" dirty="0">
              <a:latin typeface="Huawei Sans" panose="020C0503030203020204" pitchFamily="34" charset="0"/>
              <a:ea typeface="+mj-ea"/>
            </a:rPr>
            <a:t>1950–1960 годы</a:t>
          </a:r>
        </a:p>
        <a:p>
          <a:r>
            <a:rPr lang="ru-RU" sz="1400" dirty="0">
              <a:latin typeface="Huawei Sans" panose="020C0503030203020204" pitchFamily="34" charset="0"/>
              <a:ea typeface="+mj-ea"/>
            </a:rPr>
            <a:t>Гигантский диск</a:t>
          </a:r>
        </a:p>
      </dgm:t>
    </dgm:pt>
    <dgm:pt modelId="{B1A7DAE4-8636-4EBC-9FAF-88B2C76BEC44}" type="parTrans" cxnId="{81343627-B5AE-4155-B602-6EAC58E8CD64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D22071B-925B-4C97-802D-4E0B5EF1E5B1}" type="sibTrans" cxnId="{81343627-B5AE-4155-B602-6EAC58E8CD64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F3E8F6D-7D98-45A0-8BB8-EDC18207E938}">
      <dgm:prSet phldrT="[文本]" custT="1"/>
      <dgm:spPr/>
      <dgm:t>
        <a:bodyPr/>
        <a:lstStyle/>
        <a:p>
          <a:r>
            <a:rPr lang="ru-RU" sz="1400" dirty="0">
              <a:latin typeface="Huawei Sans" panose="020C0503030203020204" pitchFamily="34" charset="0"/>
              <a:ea typeface="+mj-ea"/>
            </a:rPr>
            <a:t>1960–1970 годы</a:t>
          </a:r>
        </a:p>
        <a:p>
          <a:r>
            <a:rPr lang="ru-RU" sz="1400" dirty="0">
              <a:latin typeface="Huawei Sans" panose="020C0503030203020204" pitchFamily="34" charset="0"/>
              <a:ea typeface="+mj-ea"/>
            </a:rPr>
            <a:t>14-дюймовый диск</a:t>
          </a:r>
        </a:p>
      </dgm:t>
    </dgm:pt>
    <dgm:pt modelId="{49C10D2B-3CAA-49E9-9B25-6A822F3DD05B}" type="parTrans" cxnId="{FA134B42-CCAE-4745-B420-908468E0E75F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63DEF5B3-56FC-47D0-A818-273A2809407D}" type="sibTrans" cxnId="{FA134B42-CCAE-4745-B420-908468E0E75F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4F8EA873-A9C4-40F5-82BB-DACAF1C9A3FF}">
      <dgm:prSet phldrT="[文本]" custT="1"/>
      <dgm:spPr/>
      <dgm:t>
        <a:bodyPr/>
        <a:lstStyle/>
        <a:p>
          <a:r>
            <a:rPr lang="ru-RU" sz="1400" dirty="0">
              <a:latin typeface="Huawei Sans" panose="020C0503030203020204" pitchFamily="34" charset="0"/>
              <a:ea typeface="+mj-ea"/>
            </a:rPr>
            <a:t>1970–1980 годы</a:t>
          </a:r>
        </a:p>
        <a:p>
          <a:r>
            <a:rPr lang="ru-RU" sz="1400" dirty="0">
              <a:latin typeface="Huawei Sans" panose="020C0503030203020204" pitchFamily="34" charset="0"/>
              <a:ea typeface="+mj-ea"/>
            </a:rPr>
            <a:t>8-дюймовый диск</a:t>
          </a:r>
        </a:p>
      </dgm:t>
    </dgm:pt>
    <dgm:pt modelId="{B11FA4D7-AF0E-4D24-AFEC-4DD6D146A6B8}" type="parTrans" cxnId="{7CD2D917-6F86-405F-88ED-393F2EB3A088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2887D663-BF5D-4CDC-A7ED-61C208A149A3}" type="sibTrans" cxnId="{7CD2D917-6F86-405F-88ED-393F2EB3A088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30EEDAB5-6A79-4707-A06D-B72275AEE2C9}">
      <dgm:prSet phldrT="[文本]" custT="1"/>
      <dgm:spPr/>
      <dgm:t>
        <a:bodyPr/>
        <a:lstStyle/>
        <a:p>
          <a:r>
            <a:rPr lang="ru-RU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1980–</a:t>
          </a:r>
          <a:r>
            <a:rPr lang="ru-RU" sz="1400" dirty="0"/>
            <a:t>1990 годы</a:t>
          </a:r>
        </a:p>
        <a:p>
          <a:r>
            <a:rPr lang="ru-RU" sz="1400" dirty="0">
              <a:latin typeface="Huawei Sans" panose="020C0503030203020204" pitchFamily="34" charset="0"/>
              <a:ea typeface="+mj-ea"/>
            </a:rPr>
            <a:t>Переносной диск</a:t>
          </a:r>
        </a:p>
      </dgm:t>
    </dgm:pt>
    <dgm:pt modelId="{697A0454-C74B-4CB7-8AD1-0180C8322C04}" type="parTrans" cxnId="{D8600CAA-FD88-4558-88F1-8B93F850045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EFF1F6E-C52B-4997-93EF-FDBBAFC2C214}" type="sibTrans" cxnId="{D8600CAA-FD88-4558-88F1-8B93F850045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DBB415E2-7DC1-4983-8BED-09EBBCC33D96}">
      <dgm:prSet custT="1"/>
      <dgm:spPr/>
      <dgm:t>
        <a:bodyPr/>
        <a:lstStyle/>
        <a:p>
          <a:r>
            <a:rPr lang="ru-RU" sz="1400" dirty="0"/>
            <a:t>1990-е годы</a:t>
          </a:r>
        </a:p>
        <a:p>
          <a:r>
            <a:rPr lang="ru-RU" sz="1400" dirty="0">
              <a:latin typeface="Huawei Sans" panose="020C0503030203020204" pitchFamily="34" charset="0"/>
              <a:ea typeface="+mj-ea"/>
            </a:rPr>
            <a:t>Съемный диск</a:t>
          </a:r>
        </a:p>
      </dgm:t>
    </dgm:pt>
    <dgm:pt modelId="{D2742989-A30F-49BC-A7F4-EC694260B0DE}" type="parTrans" cxnId="{8AAF2CB7-DD3F-4C06-85C0-3A59461EAAC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95C043CA-543B-42D1-9556-21B736049163}" type="sibTrans" cxnId="{8AAF2CB7-DD3F-4C06-85C0-3A59461EAAC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617283CF-58D3-4A76-843A-BEC465AF0A01}" type="pres">
      <dgm:prSet presAssocID="{7EDCDF1B-E0C5-43D5-8F27-982DF3D3F283}" presName="CompostProcess" presStyleCnt="0">
        <dgm:presLayoutVars>
          <dgm:dir/>
          <dgm:resizeHandles val="exact"/>
        </dgm:presLayoutVars>
      </dgm:prSet>
      <dgm:spPr/>
    </dgm:pt>
    <dgm:pt modelId="{30079C38-5732-41A9-951D-257EB0CC2938}" type="pres">
      <dgm:prSet presAssocID="{7EDCDF1B-E0C5-43D5-8F27-982DF3D3F283}" presName="arrow" presStyleLbl="bgShp" presStyleIdx="0" presStyleCnt="1" custLinFactNeighborX="4270" custLinFactNeighborY="28231"/>
      <dgm:spPr/>
    </dgm:pt>
    <dgm:pt modelId="{21AD6936-4246-441C-A5B3-D93D4ECF2545}" type="pres">
      <dgm:prSet presAssocID="{7EDCDF1B-E0C5-43D5-8F27-982DF3D3F283}" presName="linearProcess" presStyleCnt="0"/>
      <dgm:spPr/>
    </dgm:pt>
    <dgm:pt modelId="{237DD0F1-DC1B-42AB-94FD-5826FB4074D4}" type="pres">
      <dgm:prSet presAssocID="{94BE0A98-40CC-4B52-A3D3-88202340D8D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47836A-09DC-4852-873B-17951A733391}" type="pres">
      <dgm:prSet presAssocID="{AD22071B-925B-4C97-802D-4E0B5EF1E5B1}" presName="sibTrans" presStyleCnt="0"/>
      <dgm:spPr/>
    </dgm:pt>
    <dgm:pt modelId="{6995C493-02DF-4AF3-8A5C-3DFA996EDF08}" type="pres">
      <dgm:prSet presAssocID="{AF3E8F6D-7D98-45A0-8BB8-EDC18207E93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D04ECD-C6B6-4D5D-A431-0AEE084F3004}" type="pres">
      <dgm:prSet presAssocID="{63DEF5B3-56FC-47D0-A818-273A2809407D}" presName="sibTrans" presStyleCnt="0"/>
      <dgm:spPr/>
    </dgm:pt>
    <dgm:pt modelId="{013CA45F-BE31-4321-975F-6483875B4D95}" type="pres">
      <dgm:prSet presAssocID="{4F8EA873-A9C4-40F5-82BB-DACAF1C9A3F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5477D8-1916-4CBF-A1B8-7FB3C79A8A31}" type="pres">
      <dgm:prSet presAssocID="{2887D663-BF5D-4CDC-A7ED-61C208A149A3}" presName="sibTrans" presStyleCnt="0"/>
      <dgm:spPr/>
    </dgm:pt>
    <dgm:pt modelId="{D0187CCF-E1B8-471A-BA9D-7928F3A90910}" type="pres">
      <dgm:prSet presAssocID="{30EEDAB5-6A79-4707-A06D-B72275AEE2C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C6255B-37E3-4997-8746-C49DF6259CEC}" type="pres">
      <dgm:prSet presAssocID="{1EFF1F6E-C52B-4997-93EF-FDBBAFC2C214}" presName="sibTrans" presStyleCnt="0"/>
      <dgm:spPr/>
    </dgm:pt>
    <dgm:pt modelId="{7AD68CAD-504F-4A8D-BA81-0F4F8DAAE0BB}" type="pres">
      <dgm:prSet presAssocID="{DBB415E2-7DC1-4983-8BED-09EBBCC33D9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619EBE-715C-4AD3-B342-67EE5F91E0D5}" type="presOf" srcId="{94BE0A98-40CC-4B52-A3D3-88202340D8D9}" destId="{237DD0F1-DC1B-42AB-94FD-5826FB4074D4}" srcOrd="0" destOrd="0" presId="urn:microsoft.com/office/officeart/2005/8/layout/hProcess9"/>
    <dgm:cxn modelId="{D8600CAA-FD88-4558-88F1-8B93F850045E}" srcId="{7EDCDF1B-E0C5-43D5-8F27-982DF3D3F283}" destId="{30EEDAB5-6A79-4707-A06D-B72275AEE2C9}" srcOrd="3" destOrd="0" parTransId="{697A0454-C74B-4CB7-8AD1-0180C8322C04}" sibTransId="{1EFF1F6E-C52B-4997-93EF-FDBBAFC2C214}"/>
    <dgm:cxn modelId="{EF81EB9B-41EE-4418-B365-BD9B74BB9601}" type="presOf" srcId="{30EEDAB5-6A79-4707-A06D-B72275AEE2C9}" destId="{D0187CCF-E1B8-471A-BA9D-7928F3A90910}" srcOrd="0" destOrd="0" presId="urn:microsoft.com/office/officeart/2005/8/layout/hProcess9"/>
    <dgm:cxn modelId="{81343627-B5AE-4155-B602-6EAC58E8CD64}" srcId="{7EDCDF1B-E0C5-43D5-8F27-982DF3D3F283}" destId="{94BE0A98-40CC-4B52-A3D3-88202340D8D9}" srcOrd="0" destOrd="0" parTransId="{B1A7DAE4-8636-4EBC-9FAF-88B2C76BEC44}" sibTransId="{AD22071B-925B-4C97-802D-4E0B5EF1E5B1}"/>
    <dgm:cxn modelId="{FA134B42-CCAE-4745-B420-908468E0E75F}" srcId="{7EDCDF1B-E0C5-43D5-8F27-982DF3D3F283}" destId="{AF3E8F6D-7D98-45A0-8BB8-EDC18207E938}" srcOrd="1" destOrd="0" parTransId="{49C10D2B-3CAA-49E9-9B25-6A822F3DD05B}" sibTransId="{63DEF5B3-56FC-47D0-A818-273A2809407D}"/>
    <dgm:cxn modelId="{60565ABF-F1C1-402A-BB4F-EE066388EADF}" type="presOf" srcId="{AF3E8F6D-7D98-45A0-8BB8-EDC18207E938}" destId="{6995C493-02DF-4AF3-8A5C-3DFA996EDF08}" srcOrd="0" destOrd="0" presId="urn:microsoft.com/office/officeart/2005/8/layout/hProcess9"/>
    <dgm:cxn modelId="{69AFDEB3-045E-4737-8E4B-04366C4A939E}" type="presOf" srcId="{7EDCDF1B-E0C5-43D5-8F27-982DF3D3F283}" destId="{617283CF-58D3-4A76-843A-BEC465AF0A01}" srcOrd="0" destOrd="0" presId="urn:microsoft.com/office/officeart/2005/8/layout/hProcess9"/>
    <dgm:cxn modelId="{E8FDDA3B-93B7-4B68-B04E-3F8A88E14019}" type="presOf" srcId="{4F8EA873-A9C4-40F5-82BB-DACAF1C9A3FF}" destId="{013CA45F-BE31-4321-975F-6483875B4D95}" srcOrd="0" destOrd="0" presId="urn:microsoft.com/office/officeart/2005/8/layout/hProcess9"/>
    <dgm:cxn modelId="{8D5EF415-C7C5-4C2D-A676-367D3410D8B9}" type="presOf" srcId="{DBB415E2-7DC1-4983-8BED-09EBBCC33D96}" destId="{7AD68CAD-504F-4A8D-BA81-0F4F8DAAE0BB}" srcOrd="0" destOrd="0" presId="urn:microsoft.com/office/officeart/2005/8/layout/hProcess9"/>
    <dgm:cxn modelId="{8AAF2CB7-DD3F-4C06-85C0-3A59461EAAC5}" srcId="{7EDCDF1B-E0C5-43D5-8F27-982DF3D3F283}" destId="{DBB415E2-7DC1-4983-8BED-09EBBCC33D96}" srcOrd="4" destOrd="0" parTransId="{D2742989-A30F-49BC-A7F4-EC694260B0DE}" sibTransId="{95C043CA-543B-42D1-9556-21B736049163}"/>
    <dgm:cxn modelId="{7CD2D917-6F86-405F-88ED-393F2EB3A088}" srcId="{7EDCDF1B-E0C5-43D5-8F27-982DF3D3F283}" destId="{4F8EA873-A9C4-40F5-82BB-DACAF1C9A3FF}" srcOrd="2" destOrd="0" parTransId="{B11FA4D7-AF0E-4D24-AFEC-4DD6D146A6B8}" sibTransId="{2887D663-BF5D-4CDC-A7ED-61C208A149A3}"/>
    <dgm:cxn modelId="{641334C1-D621-4937-B7DF-DDB2A1C04C0D}" type="presParOf" srcId="{617283CF-58D3-4A76-843A-BEC465AF0A01}" destId="{30079C38-5732-41A9-951D-257EB0CC2938}" srcOrd="0" destOrd="0" presId="urn:microsoft.com/office/officeart/2005/8/layout/hProcess9"/>
    <dgm:cxn modelId="{C787A4D0-8F15-4F09-B026-0AD98BF4FDEE}" type="presParOf" srcId="{617283CF-58D3-4A76-843A-BEC465AF0A01}" destId="{21AD6936-4246-441C-A5B3-D93D4ECF2545}" srcOrd="1" destOrd="0" presId="urn:microsoft.com/office/officeart/2005/8/layout/hProcess9"/>
    <dgm:cxn modelId="{FFBBBF05-DCB7-40F4-AFE5-29DC46A8B406}" type="presParOf" srcId="{21AD6936-4246-441C-A5B3-D93D4ECF2545}" destId="{237DD0F1-DC1B-42AB-94FD-5826FB4074D4}" srcOrd="0" destOrd="0" presId="urn:microsoft.com/office/officeart/2005/8/layout/hProcess9"/>
    <dgm:cxn modelId="{364CF6E9-2855-4722-AA88-056295C5DC07}" type="presParOf" srcId="{21AD6936-4246-441C-A5B3-D93D4ECF2545}" destId="{C747836A-09DC-4852-873B-17951A733391}" srcOrd="1" destOrd="0" presId="urn:microsoft.com/office/officeart/2005/8/layout/hProcess9"/>
    <dgm:cxn modelId="{B62B0F97-9485-47EE-A692-D3B99E4F892A}" type="presParOf" srcId="{21AD6936-4246-441C-A5B3-D93D4ECF2545}" destId="{6995C493-02DF-4AF3-8A5C-3DFA996EDF08}" srcOrd="2" destOrd="0" presId="urn:microsoft.com/office/officeart/2005/8/layout/hProcess9"/>
    <dgm:cxn modelId="{01CE98EA-7E24-4BB7-8323-F32D6E73C964}" type="presParOf" srcId="{21AD6936-4246-441C-A5B3-D93D4ECF2545}" destId="{8AD04ECD-C6B6-4D5D-A431-0AEE084F3004}" srcOrd="3" destOrd="0" presId="urn:microsoft.com/office/officeart/2005/8/layout/hProcess9"/>
    <dgm:cxn modelId="{45276A57-5BCF-4528-8425-1B6EBE405B56}" type="presParOf" srcId="{21AD6936-4246-441C-A5B3-D93D4ECF2545}" destId="{013CA45F-BE31-4321-975F-6483875B4D95}" srcOrd="4" destOrd="0" presId="urn:microsoft.com/office/officeart/2005/8/layout/hProcess9"/>
    <dgm:cxn modelId="{2E1C227D-DDA7-4F25-A3E7-1AA12470DAD7}" type="presParOf" srcId="{21AD6936-4246-441C-A5B3-D93D4ECF2545}" destId="{7F5477D8-1916-4CBF-A1B8-7FB3C79A8A31}" srcOrd="5" destOrd="0" presId="urn:microsoft.com/office/officeart/2005/8/layout/hProcess9"/>
    <dgm:cxn modelId="{18903F97-CA6A-4C84-A028-1000427B5BAB}" type="presParOf" srcId="{21AD6936-4246-441C-A5B3-D93D4ECF2545}" destId="{D0187CCF-E1B8-471A-BA9D-7928F3A90910}" srcOrd="6" destOrd="0" presId="urn:microsoft.com/office/officeart/2005/8/layout/hProcess9"/>
    <dgm:cxn modelId="{C4543287-E6F1-4432-A502-B652F6BD881B}" type="presParOf" srcId="{21AD6936-4246-441C-A5B3-D93D4ECF2545}" destId="{41C6255B-37E3-4997-8746-C49DF6259CEC}" srcOrd="7" destOrd="0" presId="urn:microsoft.com/office/officeart/2005/8/layout/hProcess9"/>
    <dgm:cxn modelId="{7B2FCD02-2F38-44E1-B2A3-CC17FE6D303B}" type="presParOf" srcId="{21AD6936-4246-441C-A5B3-D93D4ECF2545}" destId="{7AD68CAD-504F-4A8D-BA81-0F4F8DAAE0B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22105-4BFB-425C-A1CA-19BEEE0741B8}" type="doc">
      <dgm:prSet loTypeId="urn:microsoft.com/office/officeart/2005/8/layout/h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2DDB4D5D-61A6-45A6-9138-4D748B30A006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1967</a:t>
          </a:r>
        </a:p>
      </dgm:t>
    </dgm:pt>
    <dgm:pt modelId="{32E790AB-6794-4EEB-BB92-4CBC2285A9A4}" type="parTrans" cxnId="{3598EDCD-7312-4A91-8ED5-F188F1290CF0}">
      <dgm:prSet/>
      <dgm:spPr/>
      <dgm:t>
        <a:bodyPr/>
        <a:lstStyle/>
        <a:p>
          <a:endParaRPr lang="zh-CN" altLang="en-US"/>
        </a:p>
      </dgm:t>
    </dgm:pt>
    <dgm:pt modelId="{D53BAB36-9642-4584-B286-D4D846B88B9E}" type="sibTrans" cxnId="{3598EDCD-7312-4A91-8ED5-F188F1290CF0}">
      <dgm:prSet/>
      <dgm:spPr/>
      <dgm:t>
        <a:bodyPr/>
        <a:lstStyle/>
        <a:p>
          <a:endParaRPr lang="zh-CN" altLang="en-US"/>
        </a:p>
      </dgm:t>
    </dgm:pt>
    <dgm:pt modelId="{08356D47-F54E-4F39-885E-88070C48BBA6}">
      <dgm:prSet phldrT="[文本]"/>
      <dgm:spPr/>
      <dgm:t>
        <a:bodyPr/>
        <a:lstStyle/>
        <a:p>
          <a:r>
            <a:rPr lang="ru-RU"/>
            <a:t>Лаборатории Белла (Bell Labs)</a:t>
          </a:r>
        </a:p>
      </dgm:t>
    </dgm:pt>
    <dgm:pt modelId="{FC2355A5-B5C2-4D74-ADB7-5164E58F46A3}" type="parTrans" cxnId="{7AA3B5FB-AE80-4712-9BC8-0995C4A69C66}">
      <dgm:prSet/>
      <dgm:spPr/>
      <dgm:t>
        <a:bodyPr/>
        <a:lstStyle/>
        <a:p>
          <a:endParaRPr lang="zh-CN" altLang="en-US"/>
        </a:p>
      </dgm:t>
    </dgm:pt>
    <dgm:pt modelId="{E0407D2B-87A5-4CFF-9C36-02CA1F67BBE6}" type="sibTrans" cxnId="{7AA3B5FB-AE80-4712-9BC8-0995C4A69C66}">
      <dgm:prSet/>
      <dgm:spPr/>
      <dgm:t>
        <a:bodyPr/>
        <a:lstStyle/>
        <a:p>
          <a:endParaRPr lang="zh-CN" altLang="en-US"/>
        </a:p>
      </dgm:t>
    </dgm:pt>
    <dgm:pt modelId="{A41BD8F3-E708-48AA-9325-DF09E6629E57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1976</a:t>
          </a:r>
        </a:p>
      </dgm:t>
    </dgm:pt>
    <dgm:pt modelId="{800B7F4D-7565-4BEF-9D5D-75EDDB1D5A3A}" type="parTrans" cxnId="{B72BB1ED-9506-4626-850C-9991DF4591C5}">
      <dgm:prSet/>
      <dgm:spPr/>
      <dgm:t>
        <a:bodyPr/>
        <a:lstStyle/>
        <a:p>
          <a:endParaRPr lang="zh-CN" altLang="en-US"/>
        </a:p>
      </dgm:t>
    </dgm:pt>
    <dgm:pt modelId="{D74CD914-723B-4CE9-9D3C-56CF7A74E11A}" type="sibTrans" cxnId="{B72BB1ED-9506-4626-850C-9991DF4591C5}">
      <dgm:prSet/>
      <dgm:spPr/>
      <dgm:t>
        <a:bodyPr/>
        <a:lstStyle/>
        <a:p>
          <a:endParaRPr lang="zh-CN" altLang="en-US"/>
        </a:p>
      </dgm:t>
    </dgm:pt>
    <dgm:pt modelId="{F823D3BA-3532-4C06-AB89-7119D2EC27C2}">
      <dgm:prSet phldrT="[文本]"/>
      <dgm:spPr/>
      <dgm:t>
        <a:bodyPr/>
        <a:lstStyle/>
        <a:p>
          <a:r>
            <a:rPr lang="ru-RU"/>
            <a:t>Dataram представляет Bulk Core.</a:t>
          </a:r>
        </a:p>
      </dgm:t>
    </dgm:pt>
    <dgm:pt modelId="{0CC47D02-9E08-442B-A526-506EF6AB5B9A}" type="parTrans" cxnId="{46ABD7AB-89C9-4141-9F49-E7726EB596F3}">
      <dgm:prSet/>
      <dgm:spPr/>
      <dgm:t>
        <a:bodyPr/>
        <a:lstStyle/>
        <a:p>
          <a:endParaRPr lang="zh-CN" altLang="en-US"/>
        </a:p>
      </dgm:t>
    </dgm:pt>
    <dgm:pt modelId="{67EAE675-64A6-410B-8080-1FF5FCAD5E89}" type="sibTrans" cxnId="{46ABD7AB-89C9-4141-9F49-E7726EB596F3}">
      <dgm:prSet/>
      <dgm:spPr/>
      <dgm:t>
        <a:bodyPr/>
        <a:lstStyle/>
        <a:p>
          <a:endParaRPr lang="zh-CN" altLang="en-US"/>
        </a:p>
      </dgm:t>
    </dgm:pt>
    <dgm:pt modelId="{B9C60752-1F5F-4FF7-9015-EB224B6DDF97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2006</a:t>
          </a:r>
        </a:p>
      </dgm:t>
    </dgm:pt>
    <dgm:pt modelId="{3AAC8FB7-528E-44FC-BAA1-B3FB3AA647EA}" type="parTrans" cxnId="{FDE29B03-1BAD-4D66-A30A-D9C20146E7FD}">
      <dgm:prSet/>
      <dgm:spPr/>
      <dgm:t>
        <a:bodyPr/>
        <a:lstStyle/>
        <a:p>
          <a:endParaRPr lang="zh-CN" altLang="en-US"/>
        </a:p>
      </dgm:t>
    </dgm:pt>
    <dgm:pt modelId="{83698F70-A65B-4F4C-BCD5-8E8FA5BAF991}" type="sibTrans" cxnId="{FDE29B03-1BAD-4D66-A30A-D9C20146E7FD}">
      <dgm:prSet/>
      <dgm:spPr/>
      <dgm:t>
        <a:bodyPr/>
        <a:lstStyle/>
        <a:p>
          <a:endParaRPr lang="zh-CN" altLang="en-US"/>
        </a:p>
      </dgm:t>
    </dgm:pt>
    <dgm:pt modelId="{71867A27-72B8-4549-8DB6-6F840D15601F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1991</a:t>
          </a:r>
        </a:p>
      </dgm:t>
    </dgm:pt>
    <dgm:pt modelId="{8C2778AE-685A-4CC5-97C0-9B01CBECD91A}" type="parTrans" cxnId="{BFD030A3-2C47-4187-B356-A9FBEE81B256}">
      <dgm:prSet/>
      <dgm:spPr/>
      <dgm:t>
        <a:bodyPr/>
        <a:lstStyle/>
        <a:p>
          <a:endParaRPr lang="zh-CN" altLang="en-US"/>
        </a:p>
      </dgm:t>
    </dgm:pt>
    <dgm:pt modelId="{0B001C62-A9B3-4F0B-8149-C50A770E98F8}" type="sibTrans" cxnId="{BFD030A3-2C47-4187-B356-A9FBEE81B256}">
      <dgm:prSet/>
      <dgm:spPr/>
      <dgm:t>
        <a:bodyPr/>
        <a:lstStyle/>
        <a:p>
          <a:endParaRPr lang="zh-CN" altLang="en-US"/>
        </a:p>
      </dgm:t>
    </dgm:pt>
    <dgm:pt modelId="{743608A0-41F2-472C-A161-38AC0313A933}">
      <dgm:prSet phldrT="[文本]"/>
      <dgm:spPr/>
      <dgm:t>
        <a:bodyPr/>
        <a:lstStyle/>
        <a:p>
          <a:r>
            <a:rPr lang="ru-RU" dirty="0" err="1"/>
            <a:t>SanDisk</a:t>
          </a:r>
          <a:r>
            <a:rPr lang="ru-RU" dirty="0"/>
            <a:t> выпускает SSD на базе </a:t>
          </a:r>
          <a:r>
            <a:rPr lang="ru-RU" dirty="0" smtClean="0"/>
            <a:t>флэш-памяти</a:t>
          </a:r>
          <a:r>
            <a:rPr lang="ru-RU" dirty="0"/>
            <a:t>.</a:t>
          </a:r>
        </a:p>
      </dgm:t>
    </dgm:pt>
    <dgm:pt modelId="{5E55F01D-26F8-4BA0-A9B7-583251CCDC19}" type="parTrans" cxnId="{B1790F65-742F-4CEF-A561-6153357D03FA}">
      <dgm:prSet/>
      <dgm:spPr/>
      <dgm:t>
        <a:bodyPr/>
        <a:lstStyle/>
        <a:p>
          <a:endParaRPr lang="zh-CN" altLang="en-US"/>
        </a:p>
      </dgm:t>
    </dgm:pt>
    <dgm:pt modelId="{3EA611A7-7E47-486B-9D04-F69213B0F3C2}" type="sibTrans" cxnId="{B1790F65-742F-4CEF-A561-6153357D03FA}">
      <dgm:prSet/>
      <dgm:spPr/>
      <dgm:t>
        <a:bodyPr/>
        <a:lstStyle/>
        <a:p>
          <a:endParaRPr lang="zh-CN" altLang="en-US"/>
        </a:p>
      </dgm:t>
    </dgm:pt>
    <dgm:pt modelId="{E9269335-DB89-4E34-BE69-8441BD4D4A7C}">
      <dgm:prSet phldrT="[文本]"/>
      <dgm:spPr/>
      <dgm:t>
        <a:bodyPr/>
        <a:lstStyle/>
        <a:p>
          <a:r>
            <a:rPr lang="ru-RU"/>
            <a:t>Ноутбуки Samsung с SSD-накопителем</a:t>
          </a:r>
        </a:p>
      </dgm:t>
    </dgm:pt>
    <dgm:pt modelId="{D437DEBB-C95A-45DA-91ED-A9FF0FC95DF4}" type="parTrans" cxnId="{C32A2F55-0151-480E-AC43-5C4D2C7B5813}">
      <dgm:prSet/>
      <dgm:spPr/>
      <dgm:t>
        <a:bodyPr/>
        <a:lstStyle/>
        <a:p>
          <a:endParaRPr lang="zh-CN" altLang="en-US"/>
        </a:p>
      </dgm:t>
    </dgm:pt>
    <dgm:pt modelId="{10CF42EE-C158-4CE4-BE5B-321CB1888D07}" type="sibTrans" cxnId="{C32A2F55-0151-480E-AC43-5C4D2C7B5813}">
      <dgm:prSet/>
      <dgm:spPr/>
      <dgm:t>
        <a:bodyPr/>
        <a:lstStyle/>
        <a:p>
          <a:endParaRPr lang="zh-CN" altLang="en-US"/>
        </a:p>
      </dgm:t>
    </dgm:pt>
    <dgm:pt modelId="{F6278AF1-E147-4A4F-A324-BDE7AB4DF05D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2010…</a:t>
          </a:r>
        </a:p>
      </dgm:t>
    </dgm:pt>
    <dgm:pt modelId="{77B9C6DA-9030-4593-AFE8-8E13A797706A}" type="parTrans" cxnId="{C99740DC-9C04-460A-A996-FBF5108AFEBD}">
      <dgm:prSet/>
      <dgm:spPr/>
      <dgm:t>
        <a:bodyPr/>
        <a:lstStyle/>
        <a:p>
          <a:endParaRPr lang="zh-CN" altLang="en-US"/>
        </a:p>
      </dgm:t>
    </dgm:pt>
    <dgm:pt modelId="{8B35A15E-9298-465B-AC77-B5F941C57C29}" type="sibTrans" cxnId="{C99740DC-9C04-460A-A996-FBF5108AFEBD}">
      <dgm:prSet/>
      <dgm:spPr/>
      <dgm:t>
        <a:bodyPr/>
        <a:lstStyle/>
        <a:p>
          <a:endParaRPr lang="zh-CN" altLang="en-US"/>
        </a:p>
      </dgm:t>
    </dgm:pt>
    <dgm:pt modelId="{0515A79C-6303-41F4-AE9B-E8BA79ECD957}">
      <dgm:prSet phldrT="[文本]"/>
      <dgm:spPr/>
      <dgm:t>
        <a:bodyPr/>
        <a:lstStyle/>
        <a:p>
          <a:r>
            <a:rPr lang="ru-RU"/>
            <a:t>Снижение затрат</a:t>
          </a:r>
        </a:p>
      </dgm:t>
    </dgm:pt>
    <dgm:pt modelId="{9671C7FF-4E1B-410B-AA33-E60DE0142FB0}" type="parTrans" cxnId="{B4A25751-D3B5-429A-9024-3372940A2785}">
      <dgm:prSet/>
      <dgm:spPr/>
      <dgm:t>
        <a:bodyPr/>
        <a:lstStyle/>
        <a:p>
          <a:endParaRPr lang="zh-CN" altLang="en-US"/>
        </a:p>
      </dgm:t>
    </dgm:pt>
    <dgm:pt modelId="{12FB4394-C105-4AE5-AC33-07B1C6A18D7A}" type="sibTrans" cxnId="{B4A25751-D3B5-429A-9024-3372940A2785}">
      <dgm:prSet/>
      <dgm:spPr/>
      <dgm:t>
        <a:bodyPr/>
        <a:lstStyle/>
        <a:p>
          <a:endParaRPr lang="zh-CN" altLang="en-US"/>
        </a:p>
      </dgm:t>
    </dgm:pt>
    <dgm:pt modelId="{DAFEADD8-1A6F-45B2-9235-25524B0F0CBF}">
      <dgm:prSet phldrT="[文本]"/>
      <dgm:spPr/>
      <dgm:t>
        <a:bodyPr/>
        <a:lstStyle/>
        <a:p>
          <a:r>
            <a:rPr lang="ru-RU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1999</a:t>
          </a:r>
        </a:p>
      </dgm:t>
    </dgm:pt>
    <dgm:pt modelId="{84581611-7B0E-4148-B44E-9DDBE1C9770D}" type="parTrans" cxnId="{18717B57-8504-4B27-A439-7EAC39A95087}">
      <dgm:prSet/>
      <dgm:spPr/>
      <dgm:t>
        <a:bodyPr/>
        <a:lstStyle/>
        <a:p>
          <a:endParaRPr lang="zh-CN" altLang="en-US"/>
        </a:p>
      </dgm:t>
    </dgm:pt>
    <dgm:pt modelId="{DD296452-D136-4D38-9352-1A9DD9E31224}" type="sibTrans" cxnId="{18717B57-8504-4B27-A439-7EAC39A95087}">
      <dgm:prSet/>
      <dgm:spPr/>
      <dgm:t>
        <a:bodyPr/>
        <a:lstStyle/>
        <a:p>
          <a:endParaRPr lang="zh-CN" altLang="en-US"/>
        </a:p>
      </dgm:t>
    </dgm:pt>
    <dgm:pt modelId="{C45C0990-20EA-4D80-923B-3F376B4C0624}">
      <dgm:prSet phldrT="[文本]"/>
      <dgm:spPr/>
      <dgm:t>
        <a:bodyPr/>
        <a:lstStyle/>
        <a:p>
          <a:r>
            <a:rPr lang="ru-RU" dirty="0" err="1"/>
            <a:t>BiTMICRO</a:t>
          </a:r>
          <a:r>
            <a:rPr lang="ru-RU" dirty="0"/>
            <a:t> выпускает SSD на базе </a:t>
          </a:r>
          <a:r>
            <a:rPr lang="ru-RU" dirty="0" smtClean="0"/>
            <a:t>флэш-памяти</a:t>
          </a:r>
          <a:r>
            <a:rPr lang="ru-RU" dirty="0"/>
            <a:t>.</a:t>
          </a:r>
        </a:p>
      </dgm:t>
    </dgm:pt>
    <dgm:pt modelId="{FB590719-A9FD-4E0B-8F5C-2630612E3BE9}" type="parTrans" cxnId="{A464994F-5851-4A71-BEC9-83A859198FC6}">
      <dgm:prSet/>
      <dgm:spPr/>
      <dgm:t>
        <a:bodyPr/>
        <a:lstStyle/>
        <a:p>
          <a:endParaRPr lang="zh-CN" altLang="en-US"/>
        </a:p>
      </dgm:t>
    </dgm:pt>
    <dgm:pt modelId="{8C8D1623-3918-4E2C-B7C6-D6C0B0B47AA9}" type="sibTrans" cxnId="{A464994F-5851-4A71-BEC9-83A859198FC6}">
      <dgm:prSet/>
      <dgm:spPr/>
      <dgm:t>
        <a:bodyPr/>
        <a:lstStyle/>
        <a:p>
          <a:endParaRPr lang="zh-CN" altLang="en-US"/>
        </a:p>
      </dgm:t>
    </dgm:pt>
    <dgm:pt modelId="{5668F756-CEF6-470B-AB29-EA37F9FABE15}">
      <dgm:prSet/>
      <dgm:spPr/>
      <dgm:t>
        <a:bodyPr/>
        <a:lstStyle/>
        <a:p>
          <a:r>
            <a:rPr lang="ru-RU"/>
            <a:t>Транзистор с плавающим затвором</a:t>
          </a:r>
        </a:p>
      </dgm:t>
    </dgm:pt>
    <dgm:pt modelId="{493D3F46-1D84-4C2C-B839-B25C67E3F907}" type="parTrans" cxnId="{B6FBE371-7883-4B5C-A567-7DB4105A4472}">
      <dgm:prSet/>
      <dgm:spPr/>
      <dgm:t>
        <a:bodyPr/>
        <a:lstStyle/>
        <a:p>
          <a:endParaRPr lang="zh-CN" altLang="en-US"/>
        </a:p>
      </dgm:t>
    </dgm:pt>
    <dgm:pt modelId="{8A85DA0D-9DD8-4BA6-9349-92413E75731F}" type="sibTrans" cxnId="{B6FBE371-7883-4B5C-A567-7DB4105A4472}">
      <dgm:prSet/>
      <dgm:spPr/>
      <dgm:t>
        <a:bodyPr/>
        <a:lstStyle/>
        <a:p>
          <a:endParaRPr lang="zh-CN" altLang="en-US"/>
        </a:p>
      </dgm:t>
    </dgm:pt>
    <dgm:pt modelId="{0A30FF5D-828E-4B45-9F4A-681A2349A3BE}">
      <dgm:prSet/>
      <dgm:spPr/>
      <dgm:t>
        <a:bodyPr/>
        <a:lstStyle/>
        <a:p>
          <a:r>
            <a:rPr lang="ru-RU"/>
            <a:t>Емкость 2 МБ</a:t>
          </a:r>
        </a:p>
      </dgm:t>
    </dgm:pt>
    <dgm:pt modelId="{56433892-6CD5-4CE9-8A5C-3B542103AE6C}" type="parTrans" cxnId="{99141652-7053-4E0D-9230-1BFD4002C71A}">
      <dgm:prSet/>
      <dgm:spPr/>
      <dgm:t>
        <a:bodyPr/>
        <a:lstStyle/>
        <a:p>
          <a:endParaRPr lang="zh-CN" altLang="en-US"/>
        </a:p>
      </dgm:t>
    </dgm:pt>
    <dgm:pt modelId="{79D82949-0F7B-4E3E-94D4-2E9F32B3317C}" type="sibTrans" cxnId="{99141652-7053-4E0D-9230-1BFD4002C71A}">
      <dgm:prSet/>
      <dgm:spPr/>
      <dgm:t>
        <a:bodyPr/>
        <a:lstStyle/>
        <a:p>
          <a:endParaRPr lang="zh-CN" altLang="en-US"/>
        </a:p>
      </dgm:t>
    </dgm:pt>
    <dgm:pt modelId="{0D53D216-3FF3-4A01-B318-01C3514F0649}">
      <dgm:prSet/>
      <dgm:spPr/>
      <dgm:t>
        <a:bodyPr/>
        <a:lstStyle/>
        <a:p>
          <a:r>
            <a:rPr lang="ru-RU"/>
            <a:t>Емкость 20 МБ</a:t>
          </a:r>
        </a:p>
      </dgm:t>
    </dgm:pt>
    <dgm:pt modelId="{75D62E17-F76D-40CE-8709-689019698874}" type="parTrans" cxnId="{7B4A4B90-338D-490D-AFB6-C7D071BE5D2B}">
      <dgm:prSet/>
      <dgm:spPr/>
      <dgm:t>
        <a:bodyPr/>
        <a:lstStyle/>
        <a:p>
          <a:endParaRPr lang="zh-CN" altLang="en-US"/>
        </a:p>
      </dgm:t>
    </dgm:pt>
    <dgm:pt modelId="{A3023FE2-9D34-4C52-8A7B-2DC85B6301E6}" type="sibTrans" cxnId="{7B4A4B90-338D-490D-AFB6-C7D071BE5D2B}">
      <dgm:prSet/>
      <dgm:spPr/>
      <dgm:t>
        <a:bodyPr/>
        <a:lstStyle/>
        <a:p>
          <a:endParaRPr lang="zh-CN" altLang="en-US"/>
        </a:p>
      </dgm:t>
    </dgm:pt>
    <dgm:pt modelId="{13CBBFC9-4122-494E-A9FE-0CE7D4FF6E48}">
      <dgm:prSet/>
      <dgm:spPr/>
      <dgm:t>
        <a:bodyPr/>
        <a:lstStyle/>
        <a:p>
          <a:r>
            <a:rPr lang="ru-RU"/>
            <a:t>Емкость 18 ГБ</a:t>
          </a:r>
        </a:p>
      </dgm:t>
    </dgm:pt>
    <dgm:pt modelId="{74C361C0-846A-4F42-A814-DF3352CF454B}" type="parTrans" cxnId="{4ACF76AD-3D49-4DD8-9FB1-76DED3B0072B}">
      <dgm:prSet/>
      <dgm:spPr/>
      <dgm:t>
        <a:bodyPr/>
        <a:lstStyle/>
        <a:p>
          <a:endParaRPr lang="zh-CN" altLang="en-US"/>
        </a:p>
      </dgm:t>
    </dgm:pt>
    <dgm:pt modelId="{53779959-5F75-45ED-A393-A430725FD23C}" type="sibTrans" cxnId="{4ACF76AD-3D49-4DD8-9FB1-76DED3B0072B}">
      <dgm:prSet/>
      <dgm:spPr/>
      <dgm:t>
        <a:bodyPr/>
        <a:lstStyle/>
        <a:p>
          <a:endParaRPr lang="zh-CN" altLang="en-US"/>
        </a:p>
      </dgm:t>
    </dgm:pt>
    <dgm:pt modelId="{25F646F5-E27C-459A-84AA-BBBB3558308F}">
      <dgm:prSet/>
      <dgm:spPr/>
      <dgm:t>
        <a:bodyPr/>
        <a:lstStyle/>
        <a:p>
          <a:r>
            <a:rPr lang="ru-RU"/>
            <a:t>Емкость 32 ГБ</a:t>
          </a:r>
        </a:p>
      </dgm:t>
    </dgm:pt>
    <dgm:pt modelId="{419FAF0B-E550-488E-8228-02128EE2E390}" type="parTrans" cxnId="{7DDA7534-1D15-4CC1-A25F-F3EE138E9FBE}">
      <dgm:prSet/>
      <dgm:spPr/>
      <dgm:t>
        <a:bodyPr/>
        <a:lstStyle/>
        <a:p>
          <a:endParaRPr lang="zh-CN" altLang="en-US"/>
        </a:p>
      </dgm:t>
    </dgm:pt>
    <dgm:pt modelId="{CEA1A5EA-451E-431E-99A5-18282E6E705A}" type="sibTrans" cxnId="{7DDA7534-1D15-4CC1-A25F-F3EE138E9FBE}">
      <dgm:prSet/>
      <dgm:spPr/>
      <dgm:t>
        <a:bodyPr/>
        <a:lstStyle/>
        <a:p>
          <a:endParaRPr lang="zh-CN" altLang="en-US"/>
        </a:p>
      </dgm:t>
    </dgm:pt>
    <dgm:pt modelId="{2C0C7B7C-F1B6-4DFF-A742-C68364062D3D}">
      <dgm:prSet/>
      <dgm:spPr/>
      <dgm:t>
        <a:bodyPr/>
        <a:lstStyle/>
        <a:p>
          <a:r>
            <a:rPr lang="ru-RU"/>
            <a:t>Большая емкость</a:t>
          </a:r>
        </a:p>
      </dgm:t>
    </dgm:pt>
    <dgm:pt modelId="{5E2374EF-C097-4B0D-B049-D4481972A316}" type="parTrans" cxnId="{C1FD26B9-6535-43A4-8CB3-835A55C7A1FA}">
      <dgm:prSet/>
      <dgm:spPr/>
      <dgm:t>
        <a:bodyPr/>
        <a:lstStyle/>
        <a:p>
          <a:endParaRPr lang="zh-CN" altLang="en-US"/>
        </a:p>
      </dgm:t>
    </dgm:pt>
    <dgm:pt modelId="{42C3A070-240D-4766-A040-918BD4151D5F}" type="sibTrans" cxnId="{C1FD26B9-6535-43A4-8CB3-835A55C7A1FA}">
      <dgm:prSet/>
      <dgm:spPr/>
      <dgm:t>
        <a:bodyPr/>
        <a:lstStyle/>
        <a:p>
          <a:endParaRPr lang="zh-CN" altLang="en-US"/>
        </a:p>
      </dgm:t>
    </dgm:pt>
    <dgm:pt modelId="{24F20854-4C6F-486F-98FA-10F812D28CD9}" type="pres">
      <dgm:prSet presAssocID="{13C22105-4BFB-425C-A1CA-19BEEE074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7FA4AD8-BC0B-4C1C-BD0E-002F40FA1366}" type="pres">
      <dgm:prSet presAssocID="{13C22105-4BFB-425C-A1CA-19BEEE0741B8}" presName="tSp" presStyleCnt="0"/>
      <dgm:spPr/>
      <dgm:t>
        <a:bodyPr/>
        <a:lstStyle/>
        <a:p>
          <a:endParaRPr lang="zh-CN" altLang="en-US"/>
        </a:p>
      </dgm:t>
    </dgm:pt>
    <dgm:pt modelId="{115564B7-6B45-4D48-8873-CDA03444AAB4}" type="pres">
      <dgm:prSet presAssocID="{13C22105-4BFB-425C-A1CA-19BEEE0741B8}" presName="bSp" presStyleCnt="0"/>
      <dgm:spPr/>
      <dgm:t>
        <a:bodyPr/>
        <a:lstStyle/>
        <a:p>
          <a:endParaRPr lang="zh-CN" altLang="en-US"/>
        </a:p>
      </dgm:t>
    </dgm:pt>
    <dgm:pt modelId="{B652BC2B-7FE5-4D99-875F-649AD35B26EF}" type="pres">
      <dgm:prSet presAssocID="{13C22105-4BFB-425C-A1CA-19BEEE0741B8}" presName="process" presStyleCnt="0"/>
      <dgm:spPr/>
      <dgm:t>
        <a:bodyPr/>
        <a:lstStyle/>
        <a:p>
          <a:endParaRPr lang="zh-CN" altLang="en-US"/>
        </a:p>
      </dgm:t>
    </dgm:pt>
    <dgm:pt modelId="{1CFD0218-8B63-4603-84DE-F21DD863D535}" type="pres">
      <dgm:prSet presAssocID="{2DDB4D5D-61A6-45A6-9138-4D748B30A006}" presName="composite1" presStyleCnt="0"/>
      <dgm:spPr/>
      <dgm:t>
        <a:bodyPr/>
        <a:lstStyle/>
        <a:p>
          <a:endParaRPr lang="zh-CN" altLang="en-US"/>
        </a:p>
      </dgm:t>
    </dgm:pt>
    <dgm:pt modelId="{F4560A56-D79B-4A61-8C3B-D740AE945AD1}" type="pres">
      <dgm:prSet presAssocID="{2DDB4D5D-61A6-45A6-9138-4D748B30A006}" presName="dummyNode1" presStyleLbl="node1" presStyleIdx="0" presStyleCnt="6"/>
      <dgm:spPr/>
      <dgm:t>
        <a:bodyPr/>
        <a:lstStyle/>
        <a:p>
          <a:endParaRPr lang="zh-CN" altLang="en-US"/>
        </a:p>
      </dgm:t>
    </dgm:pt>
    <dgm:pt modelId="{D9244245-D1A9-4C42-BFB5-00AD087D80FC}" type="pres">
      <dgm:prSet presAssocID="{2DDB4D5D-61A6-45A6-9138-4D748B30A006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92290C-697A-4A8D-B875-EAC7FD942126}" type="pres">
      <dgm:prSet presAssocID="{2DDB4D5D-61A6-45A6-9138-4D748B30A006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651131-0233-4DB7-8C41-3560BA969C8F}" type="pres">
      <dgm:prSet presAssocID="{2DDB4D5D-61A6-45A6-9138-4D748B30A006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179C8A-C405-4C49-AA90-E9D91D891119}" type="pres">
      <dgm:prSet presAssocID="{2DDB4D5D-61A6-45A6-9138-4D748B30A006}" presName="connSite1" presStyleCnt="0"/>
      <dgm:spPr/>
      <dgm:t>
        <a:bodyPr/>
        <a:lstStyle/>
        <a:p>
          <a:endParaRPr lang="zh-CN" altLang="en-US"/>
        </a:p>
      </dgm:t>
    </dgm:pt>
    <dgm:pt modelId="{1F26C783-607F-4A08-AC78-AFA4C79C7730}" type="pres">
      <dgm:prSet presAssocID="{D53BAB36-9642-4584-B286-D4D846B88B9E}" presName="Name9" presStyleLbl="sibTrans2D1" presStyleIdx="0" presStyleCnt="5"/>
      <dgm:spPr/>
      <dgm:t>
        <a:bodyPr/>
        <a:lstStyle/>
        <a:p>
          <a:endParaRPr lang="zh-CN" altLang="en-US"/>
        </a:p>
      </dgm:t>
    </dgm:pt>
    <dgm:pt modelId="{5084FBFC-D74F-46CE-8383-114DF3146703}" type="pres">
      <dgm:prSet presAssocID="{A41BD8F3-E708-48AA-9325-DF09E6629E57}" presName="composite2" presStyleCnt="0"/>
      <dgm:spPr/>
      <dgm:t>
        <a:bodyPr/>
        <a:lstStyle/>
        <a:p>
          <a:endParaRPr lang="zh-CN" altLang="en-US"/>
        </a:p>
      </dgm:t>
    </dgm:pt>
    <dgm:pt modelId="{BB4BDA39-90B3-4854-A9F9-951F27FF30FF}" type="pres">
      <dgm:prSet presAssocID="{A41BD8F3-E708-48AA-9325-DF09E6629E57}" presName="dummyNode2" presStyleLbl="node1" presStyleIdx="0" presStyleCnt="6"/>
      <dgm:spPr/>
      <dgm:t>
        <a:bodyPr/>
        <a:lstStyle/>
        <a:p>
          <a:endParaRPr lang="zh-CN" altLang="en-US"/>
        </a:p>
      </dgm:t>
    </dgm:pt>
    <dgm:pt modelId="{3C88E834-1783-418D-A172-DDA0F19580A0}" type="pres">
      <dgm:prSet presAssocID="{A41BD8F3-E708-48AA-9325-DF09E6629E57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073F60-F508-4705-9741-1BC4568E8560}" type="pres">
      <dgm:prSet presAssocID="{A41BD8F3-E708-48AA-9325-DF09E6629E57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039908-36A8-4F7F-B372-886508969C94}" type="pres">
      <dgm:prSet presAssocID="{A41BD8F3-E708-48AA-9325-DF09E6629E57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A446EE-0CD6-410D-BC76-9564D7AEBC18}" type="pres">
      <dgm:prSet presAssocID="{A41BD8F3-E708-48AA-9325-DF09E6629E57}" presName="connSite2" presStyleCnt="0"/>
      <dgm:spPr/>
      <dgm:t>
        <a:bodyPr/>
        <a:lstStyle/>
        <a:p>
          <a:endParaRPr lang="zh-CN" altLang="en-US"/>
        </a:p>
      </dgm:t>
    </dgm:pt>
    <dgm:pt modelId="{8C0B42A1-317F-4C81-9732-44C2DF8ADC55}" type="pres">
      <dgm:prSet presAssocID="{D74CD914-723B-4CE9-9D3C-56CF7A74E11A}" presName="Name18" presStyleLbl="sibTrans2D1" presStyleIdx="1" presStyleCnt="5"/>
      <dgm:spPr/>
      <dgm:t>
        <a:bodyPr/>
        <a:lstStyle/>
        <a:p>
          <a:endParaRPr lang="zh-CN" altLang="en-US"/>
        </a:p>
      </dgm:t>
    </dgm:pt>
    <dgm:pt modelId="{2F1BD06B-E580-4D24-AD56-05710BF1E1E8}" type="pres">
      <dgm:prSet presAssocID="{71867A27-72B8-4549-8DB6-6F840D15601F}" presName="composite1" presStyleCnt="0"/>
      <dgm:spPr/>
      <dgm:t>
        <a:bodyPr/>
        <a:lstStyle/>
        <a:p>
          <a:endParaRPr lang="zh-CN" altLang="en-US"/>
        </a:p>
      </dgm:t>
    </dgm:pt>
    <dgm:pt modelId="{41D097BA-354F-4288-952B-AA6BA37F50B2}" type="pres">
      <dgm:prSet presAssocID="{71867A27-72B8-4549-8DB6-6F840D15601F}" presName="dummyNode1" presStyleLbl="node1" presStyleIdx="1" presStyleCnt="6"/>
      <dgm:spPr/>
      <dgm:t>
        <a:bodyPr/>
        <a:lstStyle/>
        <a:p>
          <a:endParaRPr lang="zh-CN" altLang="en-US"/>
        </a:p>
      </dgm:t>
    </dgm:pt>
    <dgm:pt modelId="{EF75F04A-8789-435F-B1B3-A996874EEF48}" type="pres">
      <dgm:prSet presAssocID="{71867A27-72B8-4549-8DB6-6F840D15601F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4C7A1F-420B-4990-AA15-5F606D207DC1}" type="pres">
      <dgm:prSet presAssocID="{71867A27-72B8-4549-8DB6-6F840D15601F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20AAAE-A1FB-4CC2-90D6-6E5CF491D24F}" type="pres">
      <dgm:prSet presAssocID="{71867A27-72B8-4549-8DB6-6F840D15601F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16A490-07A8-4E76-AC96-4DDC159B62DC}" type="pres">
      <dgm:prSet presAssocID="{71867A27-72B8-4549-8DB6-6F840D15601F}" presName="connSite1" presStyleCnt="0"/>
      <dgm:spPr/>
      <dgm:t>
        <a:bodyPr/>
        <a:lstStyle/>
        <a:p>
          <a:endParaRPr lang="zh-CN" altLang="en-US"/>
        </a:p>
      </dgm:t>
    </dgm:pt>
    <dgm:pt modelId="{7E8F9183-560B-45E1-8C11-C00BFD5E9065}" type="pres">
      <dgm:prSet presAssocID="{0B001C62-A9B3-4F0B-8149-C50A770E98F8}" presName="Name9" presStyleLbl="sibTrans2D1" presStyleIdx="2" presStyleCnt="5"/>
      <dgm:spPr/>
      <dgm:t>
        <a:bodyPr/>
        <a:lstStyle/>
        <a:p>
          <a:endParaRPr lang="zh-CN" altLang="en-US"/>
        </a:p>
      </dgm:t>
    </dgm:pt>
    <dgm:pt modelId="{F4BD5342-F250-4F86-A8E3-8015E93F0B1E}" type="pres">
      <dgm:prSet presAssocID="{DAFEADD8-1A6F-45B2-9235-25524B0F0CBF}" presName="composite2" presStyleCnt="0"/>
      <dgm:spPr/>
      <dgm:t>
        <a:bodyPr/>
        <a:lstStyle/>
        <a:p>
          <a:endParaRPr lang="zh-CN" altLang="en-US"/>
        </a:p>
      </dgm:t>
    </dgm:pt>
    <dgm:pt modelId="{666F8E84-6C1F-48E0-9622-FB3F1244D375}" type="pres">
      <dgm:prSet presAssocID="{DAFEADD8-1A6F-45B2-9235-25524B0F0CBF}" presName="dummyNode2" presStyleLbl="node1" presStyleIdx="2" presStyleCnt="6"/>
      <dgm:spPr/>
      <dgm:t>
        <a:bodyPr/>
        <a:lstStyle/>
        <a:p>
          <a:endParaRPr lang="zh-CN" altLang="en-US"/>
        </a:p>
      </dgm:t>
    </dgm:pt>
    <dgm:pt modelId="{8A7D154B-7E63-4BFF-BD85-47EF742E20FC}" type="pres">
      <dgm:prSet presAssocID="{DAFEADD8-1A6F-45B2-9235-25524B0F0CBF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0A4FB8-FEC2-4905-925D-97EE556BEE69}" type="pres">
      <dgm:prSet presAssocID="{DAFEADD8-1A6F-45B2-9235-25524B0F0CBF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C4B8B-9B5F-4C29-B4B0-9595EA3AFCF6}" type="pres">
      <dgm:prSet presAssocID="{DAFEADD8-1A6F-45B2-9235-25524B0F0CBF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1DF47F-AA72-47D9-98B7-D55E49061EE8}" type="pres">
      <dgm:prSet presAssocID="{DAFEADD8-1A6F-45B2-9235-25524B0F0CBF}" presName="connSite2" presStyleCnt="0"/>
      <dgm:spPr/>
      <dgm:t>
        <a:bodyPr/>
        <a:lstStyle/>
        <a:p>
          <a:endParaRPr lang="zh-CN" altLang="en-US"/>
        </a:p>
      </dgm:t>
    </dgm:pt>
    <dgm:pt modelId="{1B41D5D9-B0B6-4D02-800C-88F7D23DDA38}" type="pres">
      <dgm:prSet presAssocID="{DD296452-D136-4D38-9352-1A9DD9E31224}" presName="Name18" presStyleLbl="sibTrans2D1" presStyleIdx="3" presStyleCnt="5"/>
      <dgm:spPr/>
      <dgm:t>
        <a:bodyPr/>
        <a:lstStyle/>
        <a:p>
          <a:endParaRPr lang="zh-CN" altLang="en-US"/>
        </a:p>
      </dgm:t>
    </dgm:pt>
    <dgm:pt modelId="{166E48D0-5635-4D95-A033-996F7CAAC2B2}" type="pres">
      <dgm:prSet presAssocID="{B9C60752-1F5F-4FF7-9015-EB224B6DDF97}" presName="composite1" presStyleCnt="0"/>
      <dgm:spPr/>
      <dgm:t>
        <a:bodyPr/>
        <a:lstStyle/>
        <a:p>
          <a:endParaRPr lang="zh-CN" altLang="en-US"/>
        </a:p>
      </dgm:t>
    </dgm:pt>
    <dgm:pt modelId="{783E0CB3-82D9-4FC0-BD0A-817B4F015B14}" type="pres">
      <dgm:prSet presAssocID="{B9C60752-1F5F-4FF7-9015-EB224B6DDF97}" presName="dummyNode1" presStyleLbl="node1" presStyleIdx="3" presStyleCnt="6"/>
      <dgm:spPr/>
      <dgm:t>
        <a:bodyPr/>
        <a:lstStyle/>
        <a:p>
          <a:endParaRPr lang="zh-CN" altLang="en-US"/>
        </a:p>
      </dgm:t>
    </dgm:pt>
    <dgm:pt modelId="{17635057-D866-48B2-B61D-DA65D8384194}" type="pres">
      <dgm:prSet presAssocID="{B9C60752-1F5F-4FF7-9015-EB224B6DDF97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982E82-3201-4B12-9548-22A473871DB9}" type="pres">
      <dgm:prSet presAssocID="{B9C60752-1F5F-4FF7-9015-EB224B6DDF97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31B1C1-F137-43EB-B13D-A992EC8EE092}" type="pres">
      <dgm:prSet presAssocID="{B9C60752-1F5F-4FF7-9015-EB224B6DDF97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963482-79B6-4EAF-87C6-303392D0D338}" type="pres">
      <dgm:prSet presAssocID="{B9C60752-1F5F-4FF7-9015-EB224B6DDF97}" presName="connSite1" presStyleCnt="0"/>
      <dgm:spPr/>
      <dgm:t>
        <a:bodyPr/>
        <a:lstStyle/>
        <a:p>
          <a:endParaRPr lang="zh-CN" altLang="en-US"/>
        </a:p>
      </dgm:t>
    </dgm:pt>
    <dgm:pt modelId="{87312E12-401D-4637-8AB9-AE68350BDD37}" type="pres">
      <dgm:prSet presAssocID="{83698F70-A65B-4F4C-BCD5-8E8FA5BAF991}" presName="Name9" presStyleLbl="sibTrans2D1" presStyleIdx="4" presStyleCnt="5"/>
      <dgm:spPr/>
      <dgm:t>
        <a:bodyPr/>
        <a:lstStyle/>
        <a:p>
          <a:endParaRPr lang="zh-CN" altLang="en-US"/>
        </a:p>
      </dgm:t>
    </dgm:pt>
    <dgm:pt modelId="{BB2E78AF-9472-4192-8897-76043FAB8612}" type="pres">
      <dgm:prSet presAssocID="{F6278AF1-E147-4A4F-A324-BDE7AB4DF05D}" presName="composite2" presStyleCnt="0"/>
      <dgm:spPr/>
      <dgm:t>
        <a:bodyPr/>
        <a:lstStyle/>
        <a:p>
          <a:endParaRPr lang="zh-CN" altLang="en-US"/>
        </a:p>
      </dgm:t>
    </dgm:pt>
    <dgm:pt modelId="{BE5F23A5-04EC-4EFD-9BF6-D6C1A0F6D533}" type="pres">
      <dgm:prSet presAssocID="{F6278AF1-E147-4A4F-A324-BDE7AB4DF05D}" presName="dummyNode2" presStyleLbl="node1" presStyleIdx="4" presStyleCnt="6"/>
      <dgm:spPr/>
      <dgm:t>
        <a:bodyPr/>
        <a:lstStyle/>
        <a:p>
          <a:endParaRPr lang="zh-CN" altLang="en-US"/>
        </a:p>
      </dgm:t>
    </dgm:pt>
    <dgm:pt modelId="{56BEF7AE-DA4A-4BAC-80F2-CFBCB35D333A}" type="pres">
      <dgm:prSet presAssocID="{F6278AF1-E147-4A4F-A324-BDE7AB4DF05D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0B2752-4E88-4A5C-9FAF-76CCE5DB8605}" type="pres">
      <dgm:prSet presAssocID="{F6278AF1-E147-4A4F-A324-BDE7AB4DF05D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D6908C-FAE0-47FB-90F5-D0E1ACCCC28A}" type="pres">
      <dgm:prSet presAssocID="{F6278AF1-E147-4A4F-A324-BDE7AB4DF05D}" presName="parentNode2" presStyleLbl="node1" presStyleIdx="5" presStyleCnt="6" custScaleX="1142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309D48-9505-4741-8C48-255A24FC7E34}" type="pres">
      <dgm:prSet presAssocID="{F6278AF1-E147-4A4F-A324-BDE7AB4DF05D}" presName="connSite2" presStyleCnt="0"/>
      <dgm:spPr/>
      <dgm:t>
        <a:bodyPr/>
        <a:lstStyle/>
        <a:p>
          <a:endParaRPr lang="zh-CN" altLang="en-US"/>
        </a:p>
      </dgm:t>
    </dgm:pt>
  </dgm:ptLst>
  <dgm:cxnLst>
    <dgm:cxn modelId="{5E633510-BA3E-400A-9B94-3C4E8F6A65D8}" type="presOf" srcId="{08356D47-F54E-4F39-885E-88070C48BBA6}" destId="{D9244245-D1A9-4C42-BFB5-00AD087D80FC}" srcOrd="0" destOrd="0" presId="urn:microsoft.com/office/officeart/2005/8/layout/hProcess4"/>
    <dgm:cxn modelId="{940AB80F-8C16-418F-B4E5-E60F5D4A3A94}" type="presOf" srcId="{0515A79C-6303-41F4-AE9B-E8BA79ECD957}" destId="{660B2752-4E88-4A5C-9FAF-76CCE5DB8605}" srcOrd="1" destOrd="0" presId="urn:microsoft.com/office/officeart/2005/8/layout/hProcess4"/>
    <dgm:cxn modelId="{294A8B39-AB14-492A-8C46-F3B9E9284CCB}" type="presOf" srcId="{5668F756-CEF6-470B-AB29-EA37F9FABE15}" destId="{D9244245-D1A9-4C42-BFB5-00AD087D80FC}" srcOrd="0" destOrd="1" presId="urn:microsoft.com/office/officeart/2005/8/layout/hProcess4"/>
    <dgm:cxn modelId="{B6FBE371-7883-4B5C-A567-7DB4105A4472}" srcId="{2DDB4D5D-61A6-45A6-9138-4D748B30A006}" destId="{5668F756-CEF6-470B-AB29-EA37F9FABE15}" srcOrd="1" destOrd="0" parTransId="{493D3F46-1D84-4C2C-B839-B25C67E3F907}" sibTransId="{8A85DA0D-9DD8-4BA6-9349-92413E75731F}"/>
    <dgm:cxn modelId="{2FB08A3D-D174-4962-9EB2-CEAA063B61F0}" type="presOf" srcId="{A41BD8F3-E708-48AA-9325-DF09E6629E57}" destId="{91039908-36A8-4F7F-B372-886508969C94}" srcOrd="0" destOrd="0" presId="urn:microsoft.com/office/officeart/2005/8/layout/hProcess4"/>
    <dgm:cxn modelId="{4651A16F-230C-4208-8D86-CED416496518}" type="presOf" srcId="{B9C60752-1F5F-4FF7-9015-EB224B6DDF97}" destId="{1131B1C1-F137-43EB-B13D-A992EC8EE092}" srcOrd="0" destOrd="0" presId="urn:microsoft.com/office/officeart/2005/8/layout/hProcess4"/>
    <dgm:cxn modelId="{7B4A4B90-338D-490D-AFB6-C7D071BE5D2B}" srcId="{71867A27-72B8-4549-8DB6-6F840D15601F}" destId="{0D53D216-3FF3-4A01-B318-01C3514F0649}" srcOrd="1" destOrd="0" parTransId="{75D62E17-F76D-40CE-8709-689019698874}" sibTransId="{A3023FE2-9D34-4C52-8A7B-2DC85B6301E6}"/>
    <dgm:cxn modelId="{9403EA55-8F3A-4FF2-86D2-3D0C142CFD0D}" type="presOf" srcId="{D74CD914-723B-4CE9-9D3C-56CF7A74E11A}" destId="{8C0B42A1-317F-4C81-9732-44C2DF8ADC55}" srcOrd="0" destOrd="0" presId="urn:microsoft.com/office/officeart/2005/8/layout/hProcess4"/>
    <dgm:cxn modelId="{D7F30416-9C2D-4D88-967C-1BDBB1C07497}" type="presOf" srcId="{5668F756-CEF6-470B-AB29-EA37F9FABE15}" destId="{7B92290C-697A-4A8D-B875-EAC7FD942126}" srcOrd="1" destOrd="1" presId="urn:microsoft.com/office/officeart/2005/8/layout/hProcess4"/>
    <dgm:cxn modelId="{E5B5FDD0-7F14-4863-B6B1-E0ABFA2AD009}" type="presOf" srcId="{0B001C62-A9B3-4F0B-8149-C50A770E98F8}" destId="{7E8F9183-560B-45E1-8C11-C00BFD5E9065}" srcOrd="0" destOrd="0" presId="urn:microsoft.com/office/officeart/2005/8/layout/hProcess4"/>
    <dgm:cxn modelId="{47E5029D-05E4-4002-9A1B-7DC178C2BE7E}" type="presOf" srcId="{2DDB4D5D-61A6-45A6-9138-4D748B30A006}" destId="{58651131-0233-4DB7-8C41-3560BA969C8F}" srcOrd="0" destOrd="0" presId="urn:microsoft.com/office/officeart/2005/8/layout/hProcess4"/>
    <dgm:cxn modelId="{46ABD7AB-89C9-4141-9F49-E7726EB596F3}" srcId="{A41BD8F3-E708-48AA-9325-DF09E6629E57}" destId="{F823D3BA-3532-4C06-AB89-7119D2EC27C2}" srcOrd="0" destOrd="0" parTransId="{0CC47D02-9E08-442B-A526-506EF6AB5B9A}" sibTransId="{67EAE675-64A6-410B-8080-1FF5FCAD5E89}"/>
    <dgm:cxn modelId="{AD0E7AF8-B0B5-48BC-B44E-F09627D391B0}" type="presOf" srcId="{13CBBFC9-4122-494E-A9FE-0CE7D4FF6E48}" destId="{440A4FB8-FEC2-4905-925D-97EE556BEE69}" srcOrd="1" destOrd="1" presId="urn:microsoft.com/office/officeart/2005/8/layout/hProcess4"/>
    <dgm:cxn modelId="{8CE35D85-C44E-45DC-A28B-D5ECE68B6179}" type="presOf" srcId="{83698F70-A65B-4F4C-BCD5-8E8FA5BAF991}" destId="{87312E12-401D-4637-8AB9-AE68350BDD37}" srcOrd="0" destOrd="0" presId="urn:microsoft.com/office/officeart/2005/8/layout/hProcess4"/>
    <dgm:cxn modelId="{D7F4463C-56B7-4D56-9EA8-8D2CCFF3517C}" type="presOf" srcId="{2C0C7B7C-F1B6-4DFF-A742-C68364062D3D}" destId="{56BEF7AE-DA4A-4BAC-80F2-CFBCB35D333A}" srcOrd="0" destOrd="1" presId="urn:microsoft.com/office/officeart/2005/8/layout/hProcess4"/>
    <dgm:cxn modelId="{A464994F-5851-4A71-BEC9-83A859198FC6}" srcId="{DAFEADD8-1A6F-45B2-9235-25524B0F0CBF}" destId="{C45C0990-20EA-4D80-923B-3F376B4C0624}" srcOrd="0" destOrd="0" parTransId="{FB590719-A9FD-4E0B-8F5C-2630612E3BE9}" sibTransId="{8C8D1623-3918-4E2C-B7C6-D6C0B0B47AA9}"/>
    <dgm:cxn modelId="{CD42396E-91CC-407C-A0E3-ABCCB3CC7135}" type="presOf" srcId="{0A30FF5D-828E-4B45-9F4A-681A2349A3BE}" destId="{3C88E834-1783-418D-A172-DDA0F19580A0}" srcOrd="0" destOrd="1" presId="urn:microsoft.com/office/officeart/2005/8/layout/hProcess4"/>
    <dgm:cxn modelId="{7AA3B5FB-AE80-4712-9BC8-0995C4A69C66}" srcId="{2DDB4D5D-61A6-45A6-9138-4D748B30A006}" destId="{08356D47-F54E-4F39-885E-88070C48BBA6}" srcOrd="0" destOrd="0" parTransId="{FC2355A5-B5C2-4D74-ADB7-5164E58F46A3}" sibTransId="{E0407D2B-87A5-4CFF-9C36-02CA1F67BBE6}"/>
    <dgm:cxn modelId="{933404DC-D78E-43D3-9CA2-EBD4BC90F129}" type="presOf" srcId="{E9269335-DB89-4E34-BE69-8441BD4D4A7C}" destId="{17635057-D866-48B2-B61D-DA65D8384194}" srcOrd="0" destOrd="0" presId="urn:microsoft.com/office/officeart/2005/8/layout/hProcess4"/>
    <dgm:cxn modelId="{4A9B34C0-4F03-48CC-BDFA-2A5B864480A2}" type="presOf" srcId="{F823D3BA-3532-4C06-AB89-7119D2EC27C2}" destId="{3C88E834-1783-418D-A172-DDA0F19580A0}" srcOrd="0" destOrd="0" presId="urn:microsoft.com/office/officeart/2005/8/layout/hProcess4"/>
    <dgm:cxn modelId="{C1FD26B9-6535-43A4-8CB3-835A55C7A1FA}" srcId="{F6278AF1-E147-4A4F-A324-BDE7AB4DF05D}" destId="{2C0C7B7C-F1B6-4DFF-A742-C68364062D3D}" srcOrd="1" destOrd="0" parTransId="{5E2374EF-C097-4B0D-B049-D4481972A316}" sibTransId="{42C3A070-240D-4766-A040-918BD4151D5F}"/>
    <dgm:cxn modelId="{B6679CDE-BB42-4C29-8E8C-ACC597B69656}" type="presOf" srcId="{F823D3BA-3532-4C06-AB89-7119D2EC27C2}" destId="{AF073F60-F508-4705-9741-1BC4568E8560}" srcOrd="1" destOrd="0" presId="urn:microsoft.com/office/officeart/2005/8/layout/hProcess4"/>
    <dgm:cxn modelId="{FC57922B-CCD0-4CCF-B6C1-C8086E6DBA7D}" type="presOf" srcId="{743608A0-41F2-472C-A161-38AC0313A933}" destId="{EF75F04A-8789-435F-B1B3-A996874EEF48}" srcOrd="0" destOrd="0" presId="urn:microsoft.com/office/officeart/2005/8/layout/hProcess4"/>
    <dgm:cxn modelId="{7DDA7534-1D15-4CC1-A25F-F3EE138E9FBE}" srcId="{B9C60752-1F5F-4FF7-9015-EB224B6DDF97}" destId="{25F646F5-E27C-459A-84AA-BBBB3558308F}" srcOrd="1" destOrd="0" parTransId="{419FAF0B-E550-488E-8228-02128EE2E390}" sibTransId="{CEA1A5EA-451E-431E-99A5-18282E6E705A}"/>
    <dgm:cxn modelId="{6CF17147-2FCA-411F-BBF4-F4F27D37C2BF}" type="presOf" srcId="{C45C0990-20EA-4D80-923B-3F376B4C0624}" destId="{440A4FB8-FEC2-4905-925D-97EE556BEE69}" srcOrd="1" destOrd="0" presId="urn:microsoft.com/office/officeart/2005/8/layout/hProcess4"/>
    <dgm:cxn modelId="{89A2EBCE-1904-4058-BC4B-EDE80373433F}" type="presOf" srcId="{E9269335-DB89-4E34-BE69-8441BD4D4A7C}" destId="{09982E82-3201-4B12-9548-22A473871DB9}" srcOrd="1" destOrd="0" presId="urn:microsoft.com/office/officeart/2005/8/layout/hProcess4"/>
    <dgm:cxn modelId="{8E9957DB-92F3-4E03-9987-ABFF69F56A90}" type="presOf" srcId="{25F646F5-E27C-459A-84AA-BBBB3558308F}" destId="{09982E82-3201-4B12-9548-22A473871DB9}" srcOrd="1" destOrd="1" presId="urn:microsoft.com/office/officeart/2005/8/layout/hProcess4"/>
    <dgm:cxn modelId="{5B641D3E-5E6D-4C9D-935B-B5140DA6C97C}" type="presOf" srcId="{DD296452-D136-4D38-9352-1A9DD9E31224}" destId="{1B41D5D9-B0B6-4D02-800C-88F7D23DDA38}" srcOrd="0" destOrd="0" presId="urn:microsoft.com/office/officeart/2005/8/layout/hProcess4"/>
    <dgm:cxn modelId="{7E79E24A-9773-4481-B2E3-F5560C621365}" type="presOf" srcId="{13CBBFC9-4122-494E-A9FE-0CE7D4FF6E48}" destId="{8A7D154B-7E63-4BFF-BD85-47EF742E20FC}" srcOrd="0" destOrd="1" presId="urn:microsoft.com/office/officeart/2005/8/layout/hProcess4"/>
    <dgm:cxn modelId="{C99740DC-9C04-460A-A996-FBF5108AFEBD}" srcId="{13C22105-4BFB-425C-A1CA-19BEEE0741B8}" destId="{F6278AF1-E147-4A4F-A324-BDE7AB4DF05D}" srcOrd="5" destOrd="0" parTransId="{77B9C6DA-9030-4593-AFE8-8E13A797706A}" sibTransId="{8B35A15E-9298-465B-AC77-B5F941C57C29}"/>
    <dgm:cxn modelId="{B4A25751-D3B5-429A-9024-3372940A2785}" srcId="{F6278AF1-E147-4A4F-A324-BDE7AB4DF05D}" destId="{0515A79C-6303-41F4-AE9B-E8BA79ECD957}" srcOrd="0" destOrd="0" parTransId="{9671C7FF-4E1B-410B-AA33-E60DE0142FB0}" sibTransId="{12FB4394-C105-4AE5-AC33-07B1C6A18D7A}"/>
    <dgm:cxn modelId="{BBADBFCF-6566-4403-BCD6-AC378DCC2C0D}" type="presOf" srcId="{0D53D216-3FF3-4A01-B318-01C3514F0649}" destId="{744C7A1F-420B-4990-AA15-5F606D207DC1}" srcOrd="1" destOrd="1" presId="urn:microsoft.com/office/officeart/2005/8/layout/hProcess4"/>
    <dgm:cxn modelId="{E2062541-F7EB-4F99-8D4F-A66595D2D6CB}" type="presOf" srcId="{C45C0990-20EA-4D80-923B-3F376B4C0624}" destId="{8A7D154B-7E63-4BFF-BD85-47EF742E20FC}" srcOrd="0" destOrd="0" presId="urn:microsoft.com/office/officeart/2005/8/layout/hProcess4"/>
    <dgm:cxn modelId="{F30BA60F-B4B1-4D24-8D65-3BA58CAD0CF2}" type="presOf" srcId="{2C0C7B7C-F1B6-4DFF-A742-C68364062D3D}" destId="{660B2752-4E88-4A5C-9FAF-76CCE5DB8605}" srcOrd="1" destOrd="1" presId="urn:microsoft.com/office/officeart/2005/8/layout/hProcess4"/>
    <dgm:cxn modelId="{8885F792-F010-41A6-AD54-05AD19A449F4}" type="presOf" srcId="{0A30FF5D-828E-4B45-9F4A-681A2349A3BE}" destId="{AF073F60-F508-4705-9741-1BC4568E8560}" srcOrd="1" destOrd="1" presId="urn:microsoft.com/office/officeart/2005/8/layout/hProcess4"/>
    <dgm:cxn modelId="{FDE29B03-1BAD-4D66-A30A-D9C20146E7FD}" srcId="{13C22105-4BFB-425C-A1CA-19BEEE0741B8}" destId="{B9C60752-1F5F-4FF7-9015-EB224B6DDF97}" srcOrd="4" destOrd="0" parTransId="{3AAC8FB7-528E-44FC-BAA1-B3FB3AA647EA}" sibTransId="{83698F70-A65B-4F4C-BCD5-8E8FA5BAF991}"/>
    <dgm:cxn modelId="{DFB4A4A6-0AF1-4350-9FFF-2A91C9BD5146}" type="presOf" srcId="{743608A0-41F2-472C-A161-38AC0313A933}" destId="{744C7A1F-420B-4990-AA15-5F606D207DC1}" srcOrd="1" destOrd="0" presId="urn:microsoft.com/office/officeart/2005/8/layout/hProcess4"/>
    <dgm:cxn modelId="{057874E1-858C-489D-ABD3-FB9C1D414AD7}" type="presOf" srcId="{0D53D216-3FF3-4A01-B318-01C3514F0649}" destId="{EF75F04A-8789-435F-B1B3-A996874EEF48}" srcOrd="0" destOrd="1" presId="urn:microsoft.com/office/officeart/2005/8/layout/hProcess4"/>
    <dgm:cxn modelId="{B72BB1ED-9506-4626-850C-9991DF4591C5}" srcId="{13C22105-4BFB-425C-A1CA-19BEEE0741B8}" destId="{A41BD8F3-E708-48AA-9325-DF09E6629E57}" srcOrd="1" destOrd="0" parTransId="{800B7F4D-7565-4BEF-9D5D-75EDDB1D5A3A}" sibTransId="{D74CD914-723B-4CE9-9D3C-56CF7A74E11A}"/>
    <dgm:cxn modelId="{C0046836-A0B1-41AB-82E3-050F7BC58FF7}" type="presOf" srcId="{71867A27-72B8-4549-8DB6-6F840D15601F}" destId="{4D20AAAE-A1FB-4CC2-90D6-6E5CF491D24F}" srcOrd="0" destOrd="0" presId="urn:microsoft.com/office/officeart/2005/8/layout/hProcess4"/>
    <dgm:cxn modelId="{AE25C10D-140A-4FFA-A0A7-FD00106FA88E}" type="presOf" srcId="{D53BAB36-9642-4584-B286-D4D846B88B9E}" destId="{1F26C783-607F-4A08-AC78-AFA4C79C7730}" srcOrd="0" destOrd="0" presId="urn:microsoft.com/office/officeart/2005/8/layout/hProcess4"/>
    <dgm:cxn modelId="{F8E3CB6A-E853-4546-8A2E-425AD668C1B0}" type="presOf" srcId="{08356D47-F54E-4F39-885E-88070C48BBA6}" destId="{7B92290C-697A-4A8D-B875-EAC7FD942126}" srcOrd="1" destOrd="0" presId="urn:microsoft.com/office/officeart/2005/8/layout/hProcess4"/>
    <dgm:cxn modelId="{7A9EE4DE-B375-45C5-ABF2-3AA4C54A4213}" type="presOf" srcId="{DAFEADD8-1A6F-45B2-9235-25524B0F0CBF}" destId="{992C4B8B-9B5F-4C29-B4B0-9595EA3AFCF6}" srcOrd="0" destOrd="0" presId="urn:microsoft.com/office/officeart/2005/8/layout/hProcess4"/>
    <dgm:cxn modelId="{30323B36-5286-4CDB-9F1D-D1832782A310}" type="presOf" srcId="{F6278AF1-E147-4A4F-A324-BDE7AB4DF05D}" destId="{D7D6908C-FAE0-47FB-90F5-D0E1ACCCC28A}" srcOrd="0" destOrd="0" presId="urn:microsoft.com/office/officeart/2005/8/layout/hProcess4"/>
    <dgm:cxn modelId="{5DF1C8BB-F632-4EC3-890B-3E8EF2A7BCCB}" type="presOf" srcId="{25F646F5-E27C-459A-84AA-BBBB3558308F}" destId="{17635057-D866-48B2-B61D-DA65D8384194}" srcOrd="0" destOrd="1" presId="urn:microsoft.com/office/officeart/2005/8/layout/hProcess4"/>
    <dgm:cxn modelId="{BFD030A3-2C47-4187-B356-A9FBEE81B256}" srcId="{13C22105-4BFB-425C-A1CA-19BEEE0741B8}" destId="{71867A27-72B8-4549-8DB6-6F840D15601F}" srcOrd="2" destOrd="0" parTransId="{8C2778AE-685A-4CC5-97C0-9B01CBECD91A}" sibTransId="{0B001C62-A9B3-4F0B-8149-C50A770E98F8}"/>
    <dgm:cxn modelId="{4ACF76AD-3D49-4DD8-9FB1-76DED3B0072B}" srcId="{DAFEADD8-1A6F-45B2-9235-25524B0F0CBF}" destId="{13CBBFC9-4122-494E-A9FE-0CE7D4FF6E48}" srcOrd="1" destOrd="0" parTransId="{74C361C0-846A-4F42-A814-DF3352CF454B}" sibTransId="{53779959-5F75-45ED-A393-A430725FD23C}"/>
    <dgm:cxn modelId="{B1790F65-742F-4CEF-A561-6153357D03FA}" srcId="{71867A27-72B8-4549-8DB6-6F840D15601F}" destId="{743608A0-41F2-472C-A161-38AC0313A933}" srcOrd="0" destOrd="0" parTransId="{5E55F01D-26F8-4BA0-A9B7-583251CCDC19}" sibTransId="{3EA611A7-7E47-486B-9D04-F69213B0F3C2}"/>
    <dgm:cxn modelId="{3598EDCD-7312-4A91-8ED5-F188F1290CF0}" srcId="{13C22105-4BFB-425C-A1CA-19BEEE0741B8}" destId="{2DDB4D5D-61A6-45A6-9138-4D748B30A006}" srcOrd="0" destOrd="0" parTransId="{32E790AB-6794-4EEB-BB92-4CBC2285A9A4}" sibTransId="{D53BAB36-9642-4584-B286-D4D846B88B9E}"/>
    <dgm:cxn modelId="{99141652-7053-4E0D-9230-1BFD4002C71A}" srcId="{A41BD8F3-E708-48AA-9325-DF09E6629E57}" destId="{0A30FF5D-828E-4B45-9F4A-681A2349A3BE}" srcOrd="1" destOrd="0" parTransId="{56433892-6CD5-4CE9-8A5C-3B542103AE6C}" sibTransId="{79D82949-0F7B-4E3E-94D4-2E9F32B3317C}"/>
    <dgm:cxn modelId="{DB4C5DF9-B38F-41CA-9418-E442ACF72CA2}" type="presOf" srcId="{13C22105-4BFB-425C-A1CA-19BEEE0741B8}" destId="{24F20854-4C6F-486F-98FA-10F812D28CD9}" srcOrd="0" destOrd="0" presId="urn:microsoft.com/office/officeart/2005/8/layout/hProcess4"/>
    <dgm:cxn modelId="{18717B57-8504-4B27-A439-7EAC39A95087}" srcId="{13C22105-4BFB-425C-A1CA-19BEEE0741B8}" destId="{DAFEADD8-1A6F-45B2-9235-25524B0F0CBF}" srcOrd="3" destOrd="0" parTransId="{84581611-7B0E-4148-B44E-9DDBE1C9770D}" sibTransId="{DD296452-D136-4D38-9352-1A9DD9E31224}"/>
    <dgm:cxn modelId="{5F33801B-CB1E-490A-B732-7980B6A0D65A}" type="presOf" srcId="{0515A79C-6303-41F4-AE9B-E8BA79ECD957}" destId="{56BEF7AE-DA4A-4BAC-80F2-CFBCB35D333A}" srcOrd="0" destOrd="0" presId="urn:microsoft.com/office/officeart/2005/8/layout/hProcess4"/>
    <dgm:cxn modelId="{C32A2F55-0151-480E-AC43-5C4D2C7B5813}" srcId="{B9C60752-1F5F-4FF7-9015-EB224B6DDF97}" destId="{E9269335-DB89-4E34-BE69-8441BD4D4A7C}" srcOrd="0" destOrd="0" parTransId="{D437DEBB-C95A-45DA-91ED-A9FF0FC95DF4}" sibTransId="{10CF42EE-C158-4CE4-BE5B-321CB1888D07}"/>
    <dgm:cxn modelId="{7289C635-38C4-449F-9AE4-EDB315EE71C3}" type="presParOf" srcId="{24F20854-4C6F-486F-98FA-10F812D28CD9}" destId="{67FA4AD8-BC0B-4C1C-BD0E-002F40FA1366}" srcOrd="0" destOrd="0" presId="urn:microsoft.com/office/officeart/2005/8/layout/hProcess4"/>
    <dgm:cxn modelId="{72E64298-016D-430D-BA06-AC8A0AF94037}" type="presParOf" srcId="{24F20854-4C6F-486F-98FA-10F812D28CD9}" destId="{115564B7-6B45-4D48-8873-CDA03444AAB4}" srcOrd="1" destOrd="0" presId="urn:microsoft.com/office/officeart/2005/8/layout/hProcess4"/>
    <dgm:cxn modelId="{114FF521-E7C7-42DC-92FA-D38559165630}" type="presParOf" srcId="{24F20854-4C6F-486F-98FA-10F812D28CD9}" destId="{B652BC2B-7FE5-4D99-875F-649AD35B26EF}" srcOrd="2" destOrd="0" presId="urn:microsoft.com/office/officeart/2005/8/layout/hProcess4"/>
    <dgm:cxn modelId="{209BC3DA-B8D6-49C1-8C20-EC8B3EC0F646}" type="presParOf" srcId="{B652BC2B-7FE5-4D99-875F-649AD35B26EF}" destId="{1CFD0218-8B63-4603-84DE-F21DD863D535}" srcOrd="0" destOrd="0" presId="urn:microsoft.com/office/officeart/2005/8/layout/hProcess4"/>
    <dgm:cxn modelId="{2EB513CF-891A-431E-9F11-9C2830D9C580}" type="presParOf" srcId="{1CFD0218-8B63-4603-84DE-F21DD863D535}" destId="{F4560A56-D79B-4A61-8C3B-D740AE945AD1}" srcOrd="0" destOrd="0" presId="urn:microsoft.com/office/officeart/2005/8/layout/hProcess4"/>
    <dgm:cxn modelId="{B59DB72A-4DE6-4CCA-B2EA-758A7357CA3F}" type="presParOf" srcId="{1CFD0218-8B63-4603-84DE-F21DD863D535}" destId="{D9244245-D1A9-4C42-BFB5-00AD087D80FC}" srcOrd="1" destOrd="0" presId="urn:microsoft.com/office/officeart/2005/8/layout/hProcess4"/>
    <dgm:cxn modelId="{7A302265-A9FB-4DB7-80B1-65F875FBBE52}" type="presParOf" srcId="{1CFD0218-8B63-4603-84DE-F21DD863D535}" destId="{7B92290C-697A-4A8D-B875-EAC7FD942126}" srcOrd="2" destOrd="0" presId="urn:microsoft.com/office/officeart/2005/8/layout/hProcess4"/>
    <dgm:cxn modelId="{D0B2AD6E-62EC-4712-B8A5-CA472B0B204F}" type="presParOf" srcId="{1CFD0218-8B63-4603-84DE-F21DD863D535}" destId="{58651131-0233-4DB7-8C41-3560BA969C8F}" srcOrd="3" destOrd="0" presId="urn:microsoft.com/office/officeart/2005/8/layout/hProcess4"/>
    <dgm:cxn modelId="{0CF34198-C97B-420D-B948-66A1F9B25C76}" type="presParOf" srcId="{1CFD0218-8B63-4603-84DE-F21DD863D535}" destId="{70179C8A-C405-4C49-AA90-E9D91D891119}" srcOrd="4" destOrd="0" presId="urn:microsoft.com/office/officeart/2005/8/layout/hProcess4"/>
    <dgm:cxn modelId="{CE374CF7-8252-49E4-814E-75FBCFFFB27D}" type="presParOf" srcId="{B652BC2B-7FE5-4D99-875F-649AD35B26EF}" destId="{1F26C783-607F-4A08-AC78-AFA4C79C7730}" srcOrd="1" destOrd="0" presId="urn:microsoft.com/office/officeart/2005/8/layout/hProcess4"/>
    <dgm:cxn modelId="{3BB16663-5DC9-42A6-BE72-FCC5B4A0E771}" type="presParOf" srcId="{B652BC2B-7FE5-4D99-875F-649AD35B26EF}" destId="{5084FBFC-D74F-46CE-8383-114DF3146703}" srcOrd="2" destOrd="0" presId="urn:microsoft.com/office/officeart/2005/8/layout/hProcess4"/>
    <dgm:cxn modelId="{4D52E4B9-19D0-4263-AF03-D90B6D282E91}" type="presParOf" srcId="{5084FBFC-D74F-46CE-8383-114DF3146703}" destId="{BB4BDA39-90B3-4854-A9F9-951F27FF30FF}" srcOrd="0" destOrd="0" presId="urn:microsoft.com/office/officeart/2005/8/layout/hProcess4"/>
    <dgm:cxn modelId="{C0C01E84-50E0-426C-93B4-E724CA770174}" type="presParOf" srcId="{5084FBFC-D74F-46CE-8383-114DF3146703}" destId="{3C88E834-1783-418D-A172-DDA0F19580A0}" srcOrd="1" destOrd="0" presId="urn:microsoft.com/office/officeart/2005/8/layout/hProcess4"/>
    <dgm:cxn modelId="{41560CA3-AEF3-4EE9-BA27-A783C94F213A}" type="presParOf" srcId="{5084FBFC-D74F-46CE-8383-114DF3146703}" destId="{AF073F60-F508-4705-9741-1BC4568E8560}" srcOrd="2" destOrd="0" presId="urn:microsoft.com/office/officeart/2005/8/layout/hProcess4"/>
    <dgm:cxn modelId="{933D93B2-9415-4093-9226-4F199E75DF32}" type="presParOf" srcId="{5084FBFC-D74F-46CE-8383-114DF3146703}" destId="{91039908-36A8-4F7F-B372-886508969C94}" srcOrd="3" destOrd="0" presId="urn:microsoft.com/office/officeart/2005/8/layout/hProcess4"/>
    <dgm:cxn modelId="{D3126002-DBE7-432E-BF32-ABE0FAA27763}" type="presParOf" srcId="{5084FBFC-D74F-46CE-8383-114DF3146703}" destId="{FDA446EE-0CD6-410D-BC76-9564D7AEBC18}" srcOrd="4" destOrd="0" presId="urn:microsoft.com/office/officeart/2005/8/layout/hProcess4"/>
    <dgm:cxn modelId="{11351E94-6CE8-4F87-B220-3EE830E5AEAA}" type="presParOf" srcId="{B652BC2B-7FE5-4D99-875F-649AD35B26EF}" destId="{8C0B42A1-317F-4C81-9732-44C2DF8ADC55}" srcOrd="3" destOrd="0" presId="urn:microsoft.com/office/officeart/2005/8/layout/hProcess4"/>
    <dgm:cxn modelId="{6881D770-FE20-4C6E-90B2-2A4EE972A746}" type="presParOf" srcId="{B652BC2B-7FE5-4D99-875F-649AD35B26EF}" destId="{2F1BD06B-E580-4D24-AD56-05710BF1E1E8}" srcOrd="4" destOrd="0" presId="urn:microsoft.com/office/officeart/2005/8/layout/hProcess4"/>
    <dgm:cxn modelId="{09AD1600-4F66-4A83-84DB-7CDA78F23631}" type="presParOf" srcId="{2F1BD06B-E580-4D24-AD56-05710BF1E1E8}" destId="{41D097BA-354F-4288-952B-AA6BA37F50B2}" srcOrd="0" destOrd="0" presId="urn:microsoft.com/office/officeart/2005/8/layout/hProcess4"/>
    <dgm:cxn modelId="{8DADC5A6-CB6B-4EA2-A01F-00A6B525CEEE}" type="presParOf" srcId="{2F1BD06B-E580-4D24-AD56-05710BF1E1E8}" destId="{EF75F04A-8789-435F-B1B3-A996874EEF48}" srcOrd="1" destOrd="0" presId="urn:microsoft.com/office/officeart/2005/8/layout/hProcess4"/>
    <dgm:cxn modelId="{C6FDD79F-B910-4D95-8363-A51C235AB658}" type="presParOf" srcId="{2F1BD06B-E580-4D24-AD56-05710BF1E1E8}" destId="{744C7A1F-420B-4990-AA15-5F606D207DC1}" srcOrd="2" destOrd="0" presId="urn:microsoft.com/office/officeart/2005/8/layout/hProcess4"/>
    <dgm:cxn modelId="{1D546529-E729-461E-96D1-E394626CA202}" type="presParOf" srcId="{2F1BD06B-E580-4D24-AD56-05710BF1E1E8}" destId="{4D20AAAE-A1FB-4CC2-90D6-6E5CF491D24F}" srcOrd="3" destOrd="0" presId="urn:microsoft.com/office/officeart/2005/8/layout/hProcess4"/>
    <dgm:cxn modelId="{6739F739-D441-4F02-BF1F-B12EBEA3CBC2}" type="presParOf" srcId="{2F1BD06B-E580-4D24-AD56-05710BF1E1E8}" destId="{9716A490-07A8-4E76-AC96-4DDC159B62DC}" srcOrd="4" destOrd="0" presId="urn:microsoft.com/office/officeart/2005/8/layout/hProcess4"/>
    <dgm:cxn modelId="{A39D86FE-47B5-4C09-8BCC-8A511D82D988}" type="presParOf" srcId="{B652BC2B-7FE5-4D99-875F-649AD35B26EF}" destId="{7E8F9183-560B-45E1-8C11-C00BFD5E9065}" srcOrd="5" destOrd="0" presId="urn:microsoft.com/office/officeart/2005/8/layout/hProcess4"/>
    <dgm:cxn modelId="{2A16F4B0-4D9A-4CC9-90EC-D8AB8E0E35F9}" type="presParOf" srcId="{B652BC2B-7FE5-4D99-875F-649AD35B26EF}" destId="{F4BD5342-F250-4F86-A8E3-8015E93F0B1E}" srcOrd="6" destOrd="0" presId="urn:microsoft.com/office/officeart/2005/8/layout/hProcess4"/>
    <dgm:cxn modelId="{9B41D6AD-AA3A-4448-9BDD-B85F6E2EE154}" type="presParOf" srcId="{F4BD5342-F250-4F86-A8E3-8015E93F0B1E}" destId="{666F8E84-6C1F-48E0-9622-FB3F1244D375}" srcOrd="0" destOrd="0" presId="urn:microsoft.com/office/officeart/2005/8/layout/hProcess4"/>
    <dgm:cxn modelId="{73C01A0F-9241-45DC-8E69-EE0732C21FB1}" type="presParOf" srcId="{F4BD5342-F250-4F86-A8E3-8015E93F0B1E}" destId="{8A7D154B-7E63-4BFF-BD85-47EF742E20FC}" srcOrd="1" destOrd="0" presId="urn:microsoft.com/office/officeart/2005/8/layout/hProcess4"/>
    <dgm:cxn modelId="{E21A1D88-1F10-4050-B7B8-4C6D99EC092C}" type="presParOf" srcId="{F4BD5342-F250-4F86-A8E3-8015E93F0B1E}" destId="{440A4FB8-FEC2-4905-925D-97EE556BEE69}" srcOrd="2" destOrd="0" presId="urn:microsoft.com/office/officeart/2005/8/layout/hProcess4"/>
    <dgm:cxn modelId="{73151233-2B95-4E9D-8B42-4A7BD741568F}" type="presParOf" srcId="{F4BD5342-F250-4F86-A8E3-8015E93F0B1E}" destId="{992C4B8B-9B5F-4C29-B4B0-9595EA3AFCF6}" srcOrd="3" destOrd="0" presId="urn:microsoft.com/office/officeart/2005/8/layout/hProcess4"/>
    <dgm:cxn modelId="{40755289-94F8-4635-B4E7-803A7F0B8D0B}" type="presParOf" srcId="{F4BD5342-F250-4F86-A8E3-8015E93F0B1E}" destId="{F81DF47F-AA72-47D9-98B7-D55E49061EE8}" srcOrd="4" destOrd="0" presId="urn:microsoft.com/office/officeart/2005/8/layout/hProcess4"/>
    <dgm:cxn modelId="{46135613-4ECA-4239-8FD1-5192262AAB6E}" type="presParOf" srcId="{B652BC2B-7FE5-4D99-875F-649AD35B26EF}" destId="{1B41D5D9-B0B6-4D02-800C-88F7D23DDA38}" srcOrd="7" destOrd="0" presId="urn:microsoft.com/office/officeart/2005/8/layout/hProcess4"/>
    <dgm:cxn modelId="{5BE43C4F-CB4F-4EEA-8E96-55811FDF24D4}" type="presParOf" srcId="{B652BC2B-7FE5-4D99-875F-649AD35B26EF}" destId="{166E48D0-5635-4D95-A033-996F7CAAC2B2}" srcOrd="8" destOrd="0" presId="urn:microsoft.com/office/officeart/2005/8/layout/hProcess4"/>
    <dgm:cxn modelId="{A6E90C55-6DD6-45CE-833F-9275554DF021}" type="presParOf" srcId="{166E48D0-5635-4D95-A033-996F7CAAC2B2}" destId="{783E0CB3-82D9-4FC0-BD0A-817B4F015B14}" srcOrd="0" destOrd="0" presId="urn:microsoft.com/office/officeart/2005/8/layout/hProcess4"/>
    <dgm:cxn modelId="{F255C1F2-FF4A-4105-8015-EAF234A393CB}" type="presParOf" srcId="{166E48D0-5635-4D95-A033-996F7CAAC2B2}" destId="{17635057-D866-48B2-B61D-DA65D8384194}" srcOrd="1" destOrd="0" presId="urn:microsoft.com/office/officeart/2005/8/layout/hProcess4"/>
    <dgm:cxn modelId="{ABD6860C-67D0-477C-905C-624C64DD980A}" type="presParOf" srcId="{166E48D0-5635-4D95-A033-996F7CAAC2B2}" destId="{09982E82-3201-4B12-9548-22A473871DB9}" srcOrd="2" destOrd="0" presId="urn:microsoft.com/office/officeart/2005/8/layout/hProcess4"/>
    <dgm:cxn modelId="{C37B4DAF-D61E-4471-AB84-0D0B42137882}" type="presParOf" srcId="{166E48D0-5635-4D95-A033-996F7CAAC2B2}" destId="{1131B1C1-F137-43EB-B13D-A992EC8EE092}" srcOrd="3" destOrd="0" presId="urn:microsoft.com/office/officeart/2005/8/layout/hProcess4"/>
    <dgm:cxn modelId="{1D57466B-A471-45CB-B5CE-D6DACD303B49}" type="presParOf" srcId="{166E48D0-5635-4D95-A033-996F7CAAC2B2}" destId="{B0963482-79B6-4EAF-87C6-303392D0D338}" srcOrd="4" destOrd="0" presId="urn:microsoft.com/office/officeart/2005/8/layout/hProcess4"/>
    <dgm:cxn modelId="{8B4B2C47-7B68-4256-8CA7-E150D3E9FB46}" type="presParOf" srcId="{B652BC2B-7FE5-4D99-875F-649AD35B26EF}" destId="{87312E12-401D-4637-8AB9-AE68350BDD37}" srcOrd="9" destOrd="0" presId="urn:microsoft.com/office/officeart/2005/8/layout/hProcess4"/>
    <dgm:cxn modelId="{1997CAD0-C420-4096-8BDC-58A420CC6730}" type="presParOf" srcId="{B652BC2B-7FE5-4D99-875F-649AD35B26EF}" destId="{BB2E78AF-9472-4192-8897-76043FAB8612}" srcOrd="10" destOrd="0" presId="urn:microsoft.com/office/officeart/2005/8/layout/hProcess4"/>
    <dgm:cxn modelId="{798716D3-80F8-46BB-95C0-9523E7132DBF}" type="presParOf" srcId="{BB2E78AF-9472-4192-8897-76043FAB8612}" destId="{BE5F23A5-04EC-4EFD-9BF6-D6C1A0F6D533}" srcOrd="0" destOrd="0" presId="urn:microsoft.com/office/officeart/2005/8/layout/hProcess4"/>
    <dgm:cxn modelId="{8F872746-73E9-4C67-85AC-D7DCB5A78FF0}" type="presParOf" srcId="{BB2E78AF-9472-4192-8897-76043FAB8612}" destId="{56BEF7AE-DA4A-4BAC-80F2-CFBCB35D333A}" srcOrd="1" destOrd="0" presId="urn:microsoft.com/office/officeart/2005/8/layout/hProcess4"/>
    <dgm:cxn modelId="{9DA32243-73B2-4DA3-9FB5-1E38231FF166}" type="presParOf" srcId="{BB2E78AF-9472-4192-8897-76043FAB8612}" destId="{660B2752-4E88-4A5C-9FAF-76CCE5DB8605}" srcOrd="2" destOrd="0" presId="urn:microsoft.com/office/officeart/2005/8/layout/hProcess4"/>
    <dgm:cxn modelId="{B6BA2FCC-5099-4CA9-8A89-DF4DCD9A034C}" type="presParOf" srcId="{BB2E78AF-9472-4192-8897-76043FAB8612}" destId="{D7D6908C-FAE0-47FB-90F5-D0E1ACCCC28A}" srcOrd="3" destOrd="0" presId="urn:microsoft.com/office/officeart/2005/8/layout/hProcess4"/>
    <dgm:cxn modelId="{110F3B30-BA2A-4863-AF1F-42CB7D0C0367}" type="presParOf" srcId="{BB2E78AF-9472-4192-8897-76043FAB8612}" destId="{4C309D48-9505-4741-8C48-255A24FC7E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F0F59C-B563-44D0-BE2F-BD7DF929ADB8}" type="doc">
      <dgm:prSet loTypeId="urn:microsoft.com/office/officeart/2005/8/layout/hProcess11" loCatId="process" qsTypeId="urn:microsoft.com/office/officeart/2005/8/quickstyle/simple5" qsCatId="simple" csTypeId="urn:microsoft.com/office/officeart/2005/8/colors/colorful2" csCatId="colorful" phldr="1"/>
      <dgm:spPr/>
    </dgm:pt>
    <dgm:pt modelId="{6B47795E-2630-484F-ABA6-DD217865E19C}">
      <dgm:prSet phldrT="[文本]" custT="1"/>
      <dgm:spPr/>
      <dgm:t>
        <a:bodyPr lIns="0" rIns="0"/>
        <a:lstStyle/>
        <a:p>
          <a:r>
            <a:rPr lang="ru-RU" sz="1400" dirty="0"/>
            <a:t>Одноуровневая ячейка (SLC): высокая скорость чтения/записи и длительный срок службы</a:t>
          </a:r>
        </a:p>
      </dgm:t>
    </dgm:pt>
    <dgm:pt modelId="{3ADFF94D-F8B3-4C86-8BC9-A833A00DDD37}" type="parTrans" cxnId="{9C8ABE79-0A9F-4E4C-9C95-AD14640EDCE6}">
      <dgm:prSet/>
      <dgm:spPr/>
      <dgm:t>
        <a:bodyPr/>
        <a:lstStyle/>
        <a:p>
          <a:endParaRPr lang="zh-CN" altLang="en-US"/>
        </a:p>
      </dgm:t>
    </dgm:pt>
    <dgm:pt modelId="{28B260EC-65D9-4BD2-97F0-F8CC61BD3AF5}" type="sibTrans" cxnId="{9C8ABE79-0A9F-4E4C-9C95-AD14640EDCE6}">
      <dgm:prSet/>
      <dgm:spPr/>
      <dgm:t>
        <a:bodyPr/>
        <a:lstStyle/>
        <a:p>
          <a:endParaRPr lang="zh-CN" altLang="en-US"/>
        </a:p>
      </dgm:t>
    </dgm:pt>
    <dgm:pt modelId="{679A058D-DA67-48CE-A119-4804E810CCDD}">
      <dgm:prSet phldrT="[文本]" custT="1"/>
      <dgm:spPr/>
      <dgm:t>
        <a:bodyPr lIns="0" rIns="0"/>
        <a:lstStyle/>
        <a:p>
          <a:r>
            <a:rPr lang="ru-RU" sz="1400" dirty="0"/>
            <a:t>Многоуровневая ячейка (MLC): средняя скорость чтения/записи и средний срок службы</a:t>
          </a:r>
        </a:p>
      </dgm:t>
    </dgm:pt>
    <dgm:pt modelId="{377AB4BE-49CD-44FE-9DD0-07ACE74615AF}" type="parTrans" cxnId="{B091C949-0572-4E34-B61D-25A90DBE9F2D}">
      <dgm:prSet/>
      <dgm:spPr/>
      <dgm:t>
        <a:bodyPr/>
        <a:lstStyle/>
        <a:p>
          <a:endParaRPr lang="zh-CN" altLang="en-US"/>
        </a:p>
      </dgm:t>
    </dgm:pt>
    <dgm:pt modelId="{B701328C-A9EE-4C84-B05A-4260FD66CAC7}" type="sibTrans" cxnId="{B091C949-0572-4E34-B61D-25A90DBE9F2D}">
      <dgm:prSet/>
      <dgm:spPr/>
      <dgm:t>
        <a:bodyPr/>
        <a:lstStyle/>
        <a:p>
          <a:endParaRPr lang="zh-CN" altLang="en-US"/>
        </a:p>
      </dgm:t>
    </dgm:pt>
    <dgm:pt modelId="{2FD0AEE5-249C-4230-9B14-794C36ABF37A}">
      <dgm:prSet phldrT="[文本]" custT="1"/>
      <dgm:spPr/>
      <dgm:t>
        <a:bodyPr/>
        <a:lstStyle/>
        <a:p>
          <a:r>
            <a:rPr lang="ru-RU" sz="1400" dirty="0"/>
            <a:t>Трехуровневая ячейка (TLC): зрелая основная технология</a:t>
          </a:r>
        </a:p>
      </dgm:t>
    </dgm:pt>
    <dgm:pt modelId="{42CFDE71-6393-4752-947B-1C893649C209}" type="parTrans" cxnId="{6692472C-1371-40C1-A969-644DC99E1FA8}">
      <dgm:prSet/>
      <dgm:spPr/>
      <dgm:t>
        <a:bodyPr/>
        <a:lstStyle/>
        <a:p>
          <a:endParaRPr lang="zh-CN" altLang="en-US"/>
        </a:p>
      </dgm:t>
    </dgm:pt>
    <dgm:pt modelId="{215E39BA-842F-4746-B0E2-37A8444219F0}" type="sibTrans" cxnId="{6692472C-1371-40C1-A969-644DC99E1FA8}">
      <dgm:prSet/>
      <dgm:spPr/>
      <dgm:t>
        <a:bodyPr/>
        <a:lstStyle/>
        <a:p>
          <a:endParaRPr lang="zh-CN" altLang="en-US"/>
        </a:p>
      </dgm:t>
    </dgm:pt>
    <dgm:pt modelId="{21CF0AE7-62C0-409F-8E92-E282FE432D64}">
      <dgm:prSet phldrT="[文本]" custT="1"/>
      <dgm:spPr/>
      <dgm:t>
        <a:bodyPr/>
        <a:lstStyle/>
        <a:p>
          <a:r>
            <a:rPr lang="ru-RU" sz="1400" dirty="0"/>
            <a:t>3D TLC: усовершенствованная плотность хранения за счет многослойного наложения</a:t>
          </a:r>
        </a:p>
      </dgm:t>
    </dgm:pt>
    <dgm:pt modelId="{2042B446-BFF2-4ABF-80DA-A52BAD5A4428}" type="parTrans" cxnId="{72BFCA62-FD3A-4405-BF8F-007A21F71E1C}">
      <dgm:prSet/>
      <dgm:spPr/>
      <dgm:t>
        <a:bodyPr/>
        <a:lstStyle/>
        <a:p>
          <a:endParaRPr lang="zh-CN" altLang="en-US"/>
        </a:p>
      </dgm:t>
    </dgm:pt>
    <dgm:pt modelId="{5F79CA43-621F-44AC-BC3C-7D2BD803A30F}" type="sibTrans" cxnId="{72BFCA62-FD3A-4405-BF8F-007A21F71E1C}">
      <dgm:prSet/>
      <dgm:spPr/>
      <dgm:t>
        <a:bodyPr/>
        <a:lstStyle/>
        <a:p>
          <a:endParaRPr lang="zh-CN" altLang="en-US"/>
        </a:p>
      </dgm:t>
    </dgm:pt>
    <dgm:pt modelId="{8F2C3269-81DD-4267-8F8C-E76F3FE63893}">
      <dgm:prSet phldrT="[文本]" custT="1"/>
      <dgm:spPr/>
      <dgm:t>
        <a:bodyPr/>
        <a:lstStyle/>
        <a:p>
          <a:r>
            <a:rPr lang="ru-RU" sz="1400" dirty="0"/>
            <a:t>Четырехуровневая ячейка (QLC): больше и дешевле, применима к теплым данным</a:t>
          </a:r>
        </a:p>
      </dgm:t>
    </dgm:pt>
    <dgm:pt modelId="{952F89C6-DC99-4480-9CCB-61FFF8A81238}" type="parTrans" cxnId="{DCFD025C-CDE2-461F-B014-FD28033F29AB}">
      <dgm:prSet/>
      <dgm:spPr/>
      <dgm:t>
        <a:bodyPr/>
        <a:lstStyle/>
        <a:p>
          <a:endParaRPr lang="zh-CN" altLang="en-US"/>
        </a:p>
      </dgm:t>
    </dgm:pt>
    <dgm:pt modelId="{5BB16660-ECB0-42C3-9671-A744CD956308}" type="sibTrans" cxnId="{DCFD025C-CDE2-461F-B014-FD28033F29AB}">
      <dgm:prSet/>
      <dgm:spPr/>
      <dgm:t>
        <a:bodyPr/>
        <a:lstStyle/>
        <a:p>
          <a:endParaRPr lang="zh-CN" altLang="en-US"/>
        </a:p>
      </dgm:t>
    </dgm:pt>
    <dgm:pt modelId="{0C3CED01-514D-4F89-A9AC-050246860835}" type="pres">
      <dgm:prSet presAssocID="{EAF0F59C-B563-44D0-BE2F-BD7DF929ADB8}" presName="Name0" presStyleCnt="0">
        <dgm:presLayoutVars>
          <dgm:dir/>
          <dgm:resizeHandles val="exact"/>
        </dgm:presLayoutVars>
      </dgm:prSet>
      <dgm:spPr/>
    </dgm:pt>
    <dgm:pt modelId="{D4A922C6-BFA7-4B60-BE69-7DF2E2460929}" type="pres">
      <dgm:prSet presAssocID="{EAF0F59C-B563-44D0-BE2F-BD7DF929ADB8}" presName="arrow" presStyleLbl="bgShp" presStyleIdx="0" presStyleCnt="1"/>
      <dgm:spPr/>
    </dgm:pt>
    <dgm:pt modelId="{0EE3481F-1477-4876-8C58-EDF13FE80723}" type="pres">
      <dgm:prSet presAssocID="{EAF0F59C-B563-44D0-BE2F-BD7DF929ADB8}" presName="points" presStyleCnt="0"/>
      <dgm:spPr/>
    </dgm:pt>
    <dgm:pt modelId="{D4A0FB93-4F34-4F99-B5B1-03605D946D55}" type="pres">
      <dgm:prSet presAssocID="{6B47795E-2630-484F-ABA6-DD217865E19C}" presName="compositeA" presStyleCnt="0"/>
      <dgm:spPr/>
    </dgm:pt>
    <dgm:pt modelId="{EBDF7C6F-F8EF-4AEF-A12C-60B8D4D0FDB0}" type="pres">
      <dgm:prSet presAssocID="{6B47795E-2630-484F-ABA6-DD217865E19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74659A-613C-4449-B33A-4462063440E9}" type="pres">
      <dgm:prSet presAssocID="{6B47795E-2630-484F-ABA6-DD217865E19C}" presName="circleA" presStyleLbl="node1" presStyleIdx="0" presStyleCnt="5"/>
      <dgm:spPr/>
    </dgm:pt>
    <dgm:pt modelId="{8E318396-21CF-4C11-8CB9-DEC2CB3CD93A}" type="pres">
      <dgm:prSet presAssocID="{6B47795E-2630-484F-ABA6-DD217865E19C}" presName="spaceA" presStyleCnt="0"/>
      <dgm:spPr/>
    </dgm:pt>
    <dgm:pt modelId="{065F8B4D-271F-42A5-819A-A43B674918E0}" type="pres">
      <dgm:prSet presAssocID="{28B260EC-65D9-4BD2-97F0-F8CC61BD3AF5}" presName="space" presStyleCnt="0"/>
      <dgm:spPr/>
    </dgm:pt>
    <dgm:pt modelId="{6C225A4B-EC07-4ADD-9D04-2A6F91DF5946}" type="pres">
      <dgm:prSet presAssocID="{679A058D-DA67-48CE-A119-4804E810CCDD}" presName="compositeB" presStyleCnt="0"/>
      <dgm:spPr/>
    </dgm:pt>
    <dgm:pt modelId="{58E3A519-2335-474F-9446-D20644B53F7B}" type="pres">
      <dgm:prSet presAssocID="{679A058D-DA67-48CE-A119-4804E810CCDD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09BEA8-DF75-440C-8E96-056374B03342}" type="pres">
      <dgm:prSet presAssocID="{679A058D-DA67-48CE-A119-4804E810CCDD}" presName="circleB" presStyleLbl="node1" presStyleIdx="1" presStyleCnt="5"/>
      <dgm:spPr/>
    </dgm:pt>
    <dgm:pt modelId="{4B94C3C0-E036-473E-B70E-1F9AEA5DEE7B}" type="pres">
      <dgm:prSet presAssocID="{679A058D-DA67-48CE-A119-4804E810CCDD}" presName="spaceB" presStyleCnt="0"/>
      <dgm:spPr/>
    </dgm:pt>
    <dgm:pt modelId="{9FE7DED5-82BC-4212-BA1E-A011EEC6B54C}" type="pres">
      <dgm:prSet presAssocID="{B701328C-A9EE-4C84-B05A-4260FD66CAC7}" presName="space" presStyleCnt="0"/>
      <dgm:spPr/>
    </dgm:pt>
    <dgm:pt modelId="{BB5498E3-0231-4CB2-8C41-4D1640184677}" type="pres">
      <dgm:prSet presAssocID="{2FD0AEE5-249C-4230-9B14-794C36ABF37A}" presName="compositeA" presStyleCnt="0"/>
      <dgm:spPr/>
    </dgm:pt>
    <dgm:pt modelId="{ECC46FA8-285F-467F-BA64-6E8E7BF8F707}" type="pres">
      <dgm:prSet presAssocID="{2FD0AEE5-249C-4230-9B14-794C36ABF37A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DF85E3-7EAC-44C4-8F98-794211685A1C}" type="pres">
      <dgm:prSet presAssocID="{2FD0AEE5-249C-4230-9B14-794C36ABF37A}" presName="circleA" presStyleLbl="node1" presStyleIdx="2" presStyleCnt="5"/>
      <dgm:spPr/>
    </dgm:pt>
    <dgm:pt modelId="{F3B2D6C3-48E4-481F-9628-52819091DEDA}" type="pres">
      <dgm:prSet presAssocID="{2FD0AEE5-249C-4230-9B14-794C36ABF37A}" presName="spaceA" presStyleCnt="0"/>
      <dgm:spPr/>
    </dgm:pt>
    <dgm:pt modelId="{769793A9-E6EC-4DDC-8B60-1FE2AEB4652B}" type="pres">
      <dgm:prSet presAssocID="{215E39BA-842F-4746-B0E2-37A8444219F0}" presName="space" presStyleCnt="0"/>
      <dgm:spPr/>
    </dgm:pt>
    <dgm:pt modelId="{90B08622-E537-41CB-AE08-5B0BE01AA8EC}" type="pres">
      <dgm:prSet presAssocID="{21CF0AE7-62C0-409F-8E92-E282FE432D64}" presName="compositeB" presStyleCnt="0"/>
      <dgm:spPr/>
    </dgm:pt>
    <dgm:pt modelId="{F0A9A085-17D4-4C7B-856D-6E3DFEA6BF0C}" type="pres">
      <dgm:prSet presAssocID="{21CF0AE7-62C0-409F-8E92-E282FE432D64}" presName="textB" presStyleLbl="revTx" presStyleIdx="3" presStyleCnt="5" custScaleX="175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9FBBF8-1055-4981-8E3A-FAF8BC780C24}" type="pres">
      <dgm:prSet presAssocID="{21CF0AE7-62C0-409F-8E92-E282FE432D64}" presName="circleB" presStyleLbl="node1" presStyleIdx="3" presStyleCnt="5"/>
      <dgm:spPr/>
    </dgm:pt>
    <dgm:pt modelId="{B18E0BE5-59FB-4AA7-A5B2-6A1DDEB287E2}" type="pres">
      <dgm:prSet presAssocID="{21CF0AE7-62C0-409F-8E92-E282FE432D64}" presName="spaceB" presStyleCnt="0"/>
      <dgm:spPr/>
    </dgm:pt>
    <dgm:pt modelId="{0AA07D87-8BB7-422A-9728-DCB611D08988}" type="pres">
      <dgm:prSet presAssocID="{5F79CA43-621F-44AC-BC3C-7D2BD803A30F}" presName="space" presStyleCnt="0"/>
      <dgm:spPr/>
    </dgm:pt>
    <dgm:pt modelId="{2D2676DF-17B3-40C4-AD3A-BD048C95096A}" type="pres">
      <dgm:prSet presAssocID="{8F2C3269-81DD-4267-8F8C-E76F3FE63893}" presName="compositeA" presStyleCnt="0"/>
      <dgm:spPr/>
    </dgm:pt>
    <dgm:pt modelId="{F4761743-38D2-437C-A653-87D83C8F0F10}" type="pres">
      <dgm:prSet presAssocID="{8F2C3269-81DD-4267-8F8C-E76F3FE63893}" presName="textA" presStyleLbl="revTx" presStyleIdx="4" presStyleCnt="5" custScaleX="124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AE242D-C1C7-4A3A-AFD1-82776A0CB49D}" type="pres">
      <dgm:prSet presAssocID="{8F2C3269-81DD-4267-8F8C-E76F3FE63893}" presName="circleA" presStyleLbl="node1" presStyleIdx="4" presStyleCnt="5"/>
      <dgm:spPr/>
    </dgm:pt>
    <dgm:pt modelId="{98ECB477-E2AF-41AC-8D0F-757395715E04}" type="pres">
      <dgm:prSet presAssocID="{8F2C3269-81DD-4267-8F8C-E76F3FE63893}" presName="spaceA" presStyleCnt="0"/>
      <dgm:spPr/>
    </dgm:pt>
  </dgm:ptLst>
  <dgm:cxnLst>
    <dgm:cxn modelId="{9C8ABE79-0A9F-4E4C-9C95-AD14640EDCE6}" srcId="{EAF0F59C-B563-44D0-BE2F-BD7DF929ADB8}" destId="{6B47795E-2630-484F-ABA6-DD217865E19C}" srcOrd="0" destOrd="0" parTransId="{3ADFF94D-F8B3-4C86-8BC9-A833A00DDD37}" sibTransId="{28B260EC-65D9-4BD2-97F0-F8CC61BD3AF5}"/>
    <dgm:cxn modelId="{9EF594F1-3540-4397-910B-9397CEF4018A}" type="presOf" srcId="{EAF0F59C-B563-44D0-BE2F-BD7DF929ADB8}" destId="{0C3CED01-514D-4F89-A9AC-050246860835}" srcOrd="0" destOrd="0" presId="urn:microsoft.com/office/officeart/2005/8/layout/hProcess11"/>
    <dgm:cxn modelId="{9E2DE4D9-33B7-4551-8D4A-E91F03D2C0A5}" type="presOf" srcId="{679A058D-DA67-48CE-A119-4804E810CCDD}" destId="{58E3A519-2335-474F-9446-D20644B53F7B}" srcOrd="0" destOrd="0" presId="urn:microsoft.com/office/officeart/2005/8/layout/hProcess11"/>
    <dgm:cxn modelId="{58FCCFC4-5AAD-428F-AA23-CAEA038A6B49}" type="presOf" srcId="{6B47795E-2630-484F-ABA6-DD217865E19C}" destId="{EBDF7C6F-F8EF-4AEF-A12C-60B8D4D0FDB0}" srcOrd="0" destOrd="0" presId="urn:microsoft.com/office/officeart/2005/8/layout/hProcess11"/>
    <dgm:cxn modelId="{2DFDD54B-39CB-48BE-9651-7D2AD830D927}" type="presOf" srcId="{21CF0AE7-62C0-409F-8E92-E282FE432D64}" destId="{F0A9A085-17D4-4C7B-856D-6E3DFEA6BF0C}" srcOrd="0" destOrd="0" presId="urn:microsoft.com/office/officeart/2005/8/layout/hProcess11"/>
    <dgm:cxn modelId="{72BFCA62-FD3A-4405-BF8F-007A21F71E1C}" srcId="{EAF0F59C-B563-44D0-BE2F-BD7DF929ADB8}" destId="{21CF0AE7-62C0-409F-8E92-E282FE432D64}" srcOrd="3" destOrd="0" parTransId="{2042B446-BFF2-4ABF-80DA-A52BAD5A4428}" sibTransId="{5F79CA43-621F-44AC-BC3C-7D2BD803A30F}"/>
    <dgm:cxn modelId="{802D7CD2-A343-46E1-A572-FBB172603D2E}" type="presOf" srcId="{2FD0AEE5-249C-4230-9B14-794C36ABF37A}" destId="{ECC46FA8-285F-467F-BA64-6E8E7BF8F707}" srcOrd="0" destOrd="0" presId="urn:microsoft.com/office/officeart/2005/8/layout/hProcess11"/>
    <dgm:cxn modelId="{3AC1ACBE-A3F1-4353-9348-803EB2A0C711}" type="presOf" srcId="{8F2C3269-81DD-4267-8F8C-E76F3FE63893}" destId="{F4761743-38D2-437C-A653-87D83C8F0F10}" srcOrd="0" destOrd="0" presId="urn:microsoft.com/office/officeart/2005/8/layout/hProcess11"/>
    <dgm:cxn modelId="{B091C949-0572-4E34-B61D-25A90DBE9F2D}" srcId="{EAF0F59C-B563-44D0-BE2F-BD7DF929ADB8}" destId="{679A058D-DA67-48CE-A119-4804E810CCDD}" srcOrd="1" destOrd="0" parTransId="{377AB4BE-49CD-44FE-9DD0-07ACE74615AF}" sibTransId="{B701328C-A9EE-4C84-B05A-4260FD66CAC7}"/>
    <dgm:cxn modelId="{6692472C-1371-40C1-A969-644DC99E1FA8}" srcId="{EAF0F59C-B563-44D0-BE2F-BD7DF929ADB8}" destId="{2FD0AEE5-249C-4230-9B14-794C36ABF37A}" srcOrd="2" destOrd="0" parTransId="{42CFDE71-6393-4752-947B-1C893649C209}" sibTransId="{215E39BA-842F-4746-B0E2-37A8444219F0}"/>
    <dgm:cxn modelId="{DCFD025C-CDE2-461F-B014-FD28033F29AB}" srcId="{EAF0F59C-B563-44D0-BE2F-BD7DF929ADB8}" destId="{8F2C3269-81DD-4267-8F8C-E76F3FE63893}" srcOrd="4" destOrd="0" parTransId="{952F89C6-DC99-4480-9CCB-61FFF8A81238}" sibTransId="{5BB16660-ECB0-42C3-9671-A744CD956308}"/>
    <dgm:cxn modelId="{F63EE3B7-24E0-4A1D-9221-5B543FCB67C5}" type="presParOf" srcId="{0C3CED01-514D-4F89-A9AC-050246860835}" destId="{D4A922C6-BFA7-4B60-BE69-7DF2E2460929}" srcOrd="0" destOrd="0" presId="urn:microsoft.com/office/officeart/2005/8/layout/hProcess11"/>
    <dgm:cxn modelId="{3BD65B63-2347-4C0D-B389-6A72BBF19CC8}" type="presParOf" srcId="{0C3CED01-514D-4F89-A9AC-050246860835}" destId="{0EE3481F-1477-4876-8C58-EDF13FE80723}" srcOrd="1" destOrd="0" presId="urn:microsoft.com/office/officeart/2005/8/layout/hProcess11"/>
    <dgm:cxn modelId="{880D769C-08ED-4504-8336-46F6F3F29704}" type="presParOf" srcId="{0EE3481F-1477-4876-8C58-EDF13FE80723}" destId="{D4A0FB93-4F34-4F99-B5B1-03605D946D55}" srcOrd="0" destOrd="0" presId="urn:microsoft.com/office/officeart/2005/8/layout/hProcess11"/>
    <dgm:cxn modelId="{FD3BA774-366A-42FB-8331-5A69D9E5505B}" type="presParOf" srcId="{D4A0FB93-4F34-4F99-B5B1-03605D946D55}" destId="{EBDF7C6F-F8EF-4AEF-A12C-60B8D4D0FDB0}" srcOrd="0" destOrd="0" presId="urn:microsoft.com/office/officeart/2005/8/layout/hProcess11"/>
    <dgm:cxn modelId="{9786D3EC-A6AA-493D-9F1C-4CEB4998D259}" type="presParOf" srcId="{D4A0FB93-4F34-4F99-B5B1-03605D946D55}" destId="{7174659A-613C-4449-B33A-4462063440E9}" srcOrd="1" destOrd="0" presId="urn:microsoft.com/office/officeart/2005/8/layout/hProcess11"/>
    <dgm:cxn modelId="{852D0F47-5327-466A-8164-93523769B8F2}" type="presParOf" srcId="{D4A0FB93-4F34-4F99-B5B1-03605D946D55}" destId="{8E318396-21CF-4C11-8CB9-DEC2CB3CD93A}" srcOrd="2" destOrd="0" presId="urn:microsoft.com/office/officeart/2005/8/layout/hProcess11"/>
    <dgm:cxn modelId="{9BEB44BD-74BB-43B7-87A7-A5AA51DFEA29}" type="presParOf" srcId="{0EE3481F-1477-4876-8C58-EDF13FE80723}" destId="{065F8B4D-271F-42A5-819A-A43B674918E0}" srcOrd="1" destOrd="0" presId="urn:microsoft.com/office/officeart/2005/8/layout/hProcess11"/>
    <dgm:cxn modelId="{65DAA56F-D0D4-4306-A28B-A4F61D15D904}" type="presParOf" srcId="{0EE3481F-1477-4876-8C58-EDF13FE80723}" destId="{6C225A4B-EC07-4ADD-9D04-2A6F91DF5946}" srcOrd="2" destOrd="0" presId="urn:microsoft.com/office/officeart/2005/8/layout/hProcess11"/>
    <dgm:cxn modelId="{BC7F7837-236B-42EF-A119-1F5C3A1F657B}" type="presParOf" srcId="{6C225A4B-EC07-4ADD-9D04-2A6F91DF5946}" destId="{58E3A519-2335-474F-9446-D20644B53F7B}" srcOrd="0" destOrd="0" presId="urn:microsoft.com/office/officeart/2005/8/layout/hProcess11"/>
    <dgm:cxn modelId="{C4CBBF84-8FC6-4765-9B55-CE3BE32997F6}" type="presParOf" srcId="{6C225A4B-EC07-4ADD-9D04-2A6F91DF5946}" destId="{2A09BEA8-DF75-440C-8E96-056374B03342}" srcOrd="1" destOrd="0" presId="urn:microsoft.com/office/officeart/2005/8/layout/hProcess11"/>
    <dgm:cxn modelId="{7C1D63F5-2D18-4EF5-AC96-427794E1DE78}" type="presParOf" srcId="{6C225A4B-EC07-4ADD-9D04-2A6F91DF5946}" destId="{4B94C3C0-E036-473E-B70E-1F9AEA5DEE7B}" srcOrd="2" destOrd="0" presId="urn:microsoft.com/office/officeart/2005/8/layout/hProcess11"/>
    <dgm:cxn modelId="{AD98545F-8DDA-4482-9A92-AA263B10056E}" type="presParOf" srcId="{0EE3481F-1477-4876-8C58-EDF13FE80723}" destId="{9FE7DED5-82BC-4212-BA1E-A011EEC6B54C}" srcOrd="3" destOrd="0" presId="urn:microsoft.com/office/officeart/2005/8/layout/hProcess11"/>
    <dgm:cxn modelId="{DA86F7DE-6551-4AE1-A202-B6BBDCE7A39C}" type="presParOf" srcId="{0EE3481F-1477-4876-8C58-EDF13FE80723}" destId="{BB5498E3-0231-4CB2-8C41-4D1640184677}" srcOrd="4" destOrd="0" presId="urn:microsoft.com/office/officeart/2005/8/layout/hProcess11"/>
    <dgm:cxn modelId="{004ECC88-87A3-4365-9361-5039A6451AA5}" type="presParOf" srcId="{BB5498E3-0231-4CB2-8C41-4D1640184677}" destId="{ECC46FA8-285F-467F-BA64-6E8E7BF8F707}" srcOrd="0" destOrd="0" presId="urn:microsoft.com/office/officeart/2005/8/layout/hProcess11"/>
    <dgm:cxn modelId="{A644A56D-A046-4354-AA97-B10F8F6D1E9D}" type="presParOf" srcId="{BB5498E3-0231-4CB2-8C41-4D1640184677}" destId="{44DF85E3-7EAC-44C4-8F98-794211685A1C}" srcOrd="1" destOrd="0" presId="urn:microsoft.com/office/officeart/2005/8/layout/hProcess11"/>
    <dgm:cxn modelId="{6DD9A532-9AA4-47FB-9D94-457FA99DFDB7}" type="presParOf" srcId="{BB5498E3-0231-4CB2-8C41-4D1640184677}" destId="{F3B2D6C3-48E4-481F-9628-52819091DEDA}" srcOrd="2" destOrd="0" presId="urn:microsoft.com/office/officeart/2005/8/layout/hProcess11"/>
    <dgm:cxn modelId="{22BFDDA9-D89C-42D8-B1BC-FC9766B1AEBA}" type="presParOf" srcId="{0EE3481F-1477-4876-8C58-EDF13FE80723}" destId="{769793A9-E6EC-4DDC-8B60-1FE2AEB4652B}" srcOrd="5" destOrd="0" presId="urn:microsoft.com/office/officeart/2005/8/layout/hProcess11"/>
    <dgm:cxn modelId="{06CFACD0-B24C-4F60-B781-E822F5446731}" type="presParOf" srcId="{0EE3481F-1477-4876-8C58-EDF13FE80723}" destId="{90B08622-E537-41CB-AE08-5B0BE01AA8EC}" srcOrd="6" destOrd="0" presId="urn:microsoft.com/office/officeart/2005/8/layout/hProcess11"/>
    <dgm:cxn modelId="{512AB642-D686-4C84-B555-4F5E9E6A0358}" type="presParOf" srcId="{90B08622-E537-41CB-AE08-5B0BE01AA8EC}" destId="{F0A9A085-17D4-4C7B-856D-6E3DFEA6BF0C}" srcOrd="0" destOrd="0" presId="urn:microsoft.com/office/officeart/2005/8/layout/hProcess11"/>
    <dgm:cxn modelId="{19FC2F34-DAE6-4D59-BF2C-82AC9259FD7C}" type="presParOf" srcId="{90B08622-E537-41CB-AE08-5B0BE01AA8EC}" destId="{8B9FBBF8-1055-4981-8E3A-FAF8BC780C24}" srcOrd="1" destOrd="0" presId="urn:microsoft.com/office/officeart/2005/8/layout/hProcess11"/>
    <dgm:cxn modelId="{045EDE6E-4691-4BA4-908D-983B64CDFA88}" type="presParOf" srcId="{90B08622-E537-41CB-AE08-5B0BE01AA8EC}" destId="{B18E0BE5-59FB-4AA7-A5B2-6A1DDEB287E2}" srcOrd="2" destOrd="0" presId="urn:microsoft.com/office/officeart/2005/8/layout/hProcess11"/>
    <dgm:cxn modelId="{545B2A3F-9275-4DEF-9C32-A2E7348598C8}" type="presParOf" srcId="{0EE3481F-1477-4876-8C58-EDF13FE80723}" destId="{0AA07D87-8BB7-422A-9728-DCB611D08988}" srcOrd="7" destOrd="0" presId="urn:microsoft.com/office/officeart/2005/8/layout/hProcess11"/>
    <dgm:cxn modelId="{7E089300-CCB8-409D-A3FF-83CB236BB2D4}" type="presParOf" srcId="{0EE3481F-1477-4876-8C58-EDF13FE80723}" destId="{2D2676DF-17B3-40C4-AD3A-BD048C95096A}" srcOrd="8" destOrd="0" presId="urn:microsoft.com/office/officeart/2005/8/layout/hProcess11"/>
    <dgm:cxn modelId="{4BBE6818-B6BE-49ED-A0F6-7097D3F415DA}" type="presParOf" srcId="{2D2676DF-17B3-40C4-AD3A-BD048C95096A}" destId="{F4761743-38D2-437C-A653-87D83C8F0F10}" srcOrd="0" destOrd="0" presId="urn:microsoft.com/office/officeart/2005/8/layout/hProcess11"/>
    <dgm:cxn modelId="{9D7EAC0A-0C3E-40E2-9B85-2D47D13C6D7C}" type="presParOf" srcId="{2D2676DF-17B3-40C4-AD3A-BD048C95096A}" destId="{3CAE242D-C1C7-4A3A-AFD1-82776A0CB49D}" srcOrd="1" destOrd="0" presId="urn:microsoft.com/office/officeart/2005/8/layout/hProcess11"/>
    <dgm:cxn modelId="{9BD9E2BD-CE3C-47BD-B9EE-EAC22006DA3D}" type="presParOf" srcId="{2D2676DF-17B3-40C4-AD3A-BD048C95096A}" destId="{98ECB477-E2AF-41AC-8D0F-757395715E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87D0A-D74B-4E93-830B-4B33E80F784B}">
      <dsp:nvSpPr>
        <dsp:cNvPr id="0" name=""/>
        <dsp:cNvSpPr/>
      </dsp:nvSpPr>
      <dsp:spPr>
        <a:xfrm>
          <a:off x="2868490" y="2818"/>
          <a:ext cx="1594706" cy="159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Информация</a:t>
          </a:r>
        </a:p>
      </dsp:txBody>
      <dsp:txXfrm>
        <a:off x="3102029" y="236357"/>
        <a:ext cx="1127628" cy="1127628"/>
      </dsp:txXfrm>
    </dsp:sp>
    <dsp:sp modelId="{EE686FBE-EE8D-4AA0-8FDF-F88E822B2A9E}">
      <dsp:nvSpPr>
        <dsp:cNvPr id="0" name=""/>
        <dsp:cNvSpPr/>
      </dsp:nvSpPr>
      <dsp:spPr>
        <a:xfrm>
          <a:off x="3203378" y="1727015"/>
          <a:ext cx="924929" cy="924929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3325977" y="2080708"/>
        <a:ext cx="679731" cy="217543"/>
      </dsp:txXfrm>
    </dsp:sp>
    <dsp:sp modelId="{232FA383-9CE0-44D8-8139-1951360AFE93}">
      <dsp:nvSpPr>
        <dsp:cNvPr id="0" name=""/>
        <dsp:cNvSpPr/>
      </dsp:nvSpPr>
      <dsp:spPr>
        <a:xfrm>
          <a:off x="2868490" y="2781435"/>
          <a:ext cx="1594706" cy="15947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Резервное копирование данных</a:t>
          </a:r>
        </a:p>
      </dsp:txBody>
      <dsp:txXfrm>
        <a:off x="3102029" y="3014974"/>
        <a:ext cx="1127628" cy="1127628"/>
      </dsp:txXfrm>
    </dsp:sp>
    <dsp:sp modelId="{3C1CA563-46F7-4DBF-A70F-4871DEA6F709}">
      <dsp:nvSpPr>
        <dsp:cNvPr id="0" name=""/>
        <dsp:cNvSpPr/>
      </dsp:nvSpPr>
      <dsp:spPr>
        <a:xfrm rot="10800000">
          <a:off x="2039885" y="1892864"/>
          <a:ext cx="563026" cy="59323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 rot="10800000">
        <a:off x="2208793" y="2011510"/>
        <a:ext cx="394118" cy="355938"/>
      </dsp:txXfrm>
    </dsp:sp>
    <dsp:sp modelId="{44176521-D18F-482A-9E1B-85B62B5BCD27}">
      <dsp:nvSpPr>
        <dsp:cNvPr id="0" name=""/>
        <dsp:cNvSpPr/>
      </dsp:nvSpPr>
      <dsp:spPr>
        <a:xfrm>
          <a:off x="44249" y="1308516"/>
          <a:ext cx="1761927" cy="1761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Данные</a:t>
          </a:r>
        </a:p>
      </dsp:txBody>
      <dsp:txXfrm>
        <a:off x="302277" y="1566544"/>
        <a:ext cx="1245871" cy="12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66304-7506-4A51-80C2-105681F1ED0E}">
      <dsp:nvSpPr>
        <dsp:cNvPr id="0" name=""/>
        <dsp:cNvSpPr/>
      </dsp:nvSpPr>
      <dsp:spPr>
        <a:xfrm>
          <a:off x="726066" y="0"/>
          <a:ext cx="8663416" cy="47566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C0C8D-271B-4E9F-89A0-5B69B4E809A9}">
      <dsp:nvSpPr>
        <dsp:cNvPr id="0" name=""/>
        <dsp:cNvSpPr/>
      </dsp:nvSpPr>
      <dsp:spPr>
        <a:xfrm>
          <a:off x="1912726" y="3344807"/>
          <a:ext cx="175046" cy="1750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26E06-8E85-418E-A0D4-6EF54A933D0C}">
      <dsp:nvSpPr>
        <dsp:cNvPr id="0" name=""/>
        <dsp:cNvSpPr/>
      </dsp:nvSpPr>
      <dsp:spPr>
        <a:xfrm>
          <a:off x="1992975" y="3624597"/>
          <a:ext cx="1494679" cy="113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Ручное управление</a:t>
          </a:r>
        </a:p>
      </dsp:txBody>
      <dsp:txXfrm>
        <a:off x="1992975" y="3624597"/>
        <a:ext cx="1494679" cy="1132092"/>
      </dsp:txXfrm>
    </dsp:sp>
    <dsp:sp modelId="{34E68287-E405-4EB0-816A-200B4A435CA0}">
      <dsp:nvSpPr>
        <dsp:cNvPr id="0" name=""/>
        <dsp:cNvSpPr/>
      </dsp:nvSpPr>
      <dsp:spPr>
        <a:xfrm>
          <a:off x="3238816" y="2430668"/>
          <a:ext cx="304428" cy="304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B7BCF-2132-482F-8EBE-E9F5DFAF3CCD}">
      <dsp:nvSpPr>
        <dsp:cNvPr id="0" name=""/>
        <dsp:cNvSpPr/>
      </dsp:nvSpPr>
      <dsp:spPr>
        <a:xfrm>
          <a:off x="3136485" y="2873759"/>
          <a:ext cx="1835571" cy="13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1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Управление файловой системой</a:t>
          </a:r>
        </a:p>
      </dsp:txBody>
      <dsp:txXfrm>
        <a:off x="3136485" y="2873759"/>
        <a:ext cx="1835571" cy="1377063"/>
      </dsp:txXfrm>
    </dsp:sp>
    <dsp:sp modelId="{463C3B69-DCAE-4760-AF98-088C2D2841B1}">
      <dsp:nvSpPr>
        <dsp:cNvPr id="0" name=""/>
        <dsp:cNvSpPr/>
      </dsp:nvSpPr>
      <dsp:spPr>
        <a:xfrm>
          <a:off x="4818037" y="1615371"/>
          <a:ext cx="403367" cy="403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9ACC-8311-4364-9EF6-5A512A0FAB2C}">
      <dsp:nvSpPr>
        <dsp:cNvPr id="0" name=""/>
        <dsp:cNvSpPr/>
      </dsp:nvSpPr>
      <dsp:spPr>
        <a:xfrm>
          <a:off x="4763210" y="2370529"/>
          <a:ext cx="2070961" cy="2035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73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Управление традиционной системой баз данных</a:t>
          </a:r>
        </a:p>
      </dsp:txBody>
      <dsp:txXfrm>
        <a:off x="4763210" y="2370529"/>
        <a:ext cx="2070961" cy="2035873"/>
      </dsp:txXfrm>
    </dsp:sp>
    <dsp:sp modelId="{914F0CF4-2C97-4239-B2E6-75502591F29B}">
      <dsp:nvSpPr>
        <dsp:cNvPr id="0" name=""/>
        <dsp:cNvSpPr/>
      </dsp:nvSpPr>
      <dsp:spPr>
        <a:xfrm>
          <a:off x="6538056" y="1075963"/>
          <a:ext cx="540359" cy="540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2AD64-0B22-44E2-B068-3EDCF1C71630}">
      <dsp:nvSpPr>
        <dsp:cNvPr id="0" name=""/>
        <dsp:cNvSpPr/>
      </dsp:nvSpPr>
      <dsp:spPr>
        <a:xfrm>
          <a:off x="6704087" y="1962241"/>
          <a:ext cx="1835571" cy="261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Управление большими данными</a:t>
          </a:r>
        </a:p>
      </dsp:txBody>
      <dsp:txXfrm>
        <a:off x="6704087" y="1962241"/>
        <a:ext cx="1835571" cy="2613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79C38-5732-41A9-951D-257EB0CC2938}">
      <dsp:nvSpPr>
        <dsp:cNvPr id="0" name=""/>
        <dsp:cNvSpPr/>
      </dsp:nvSpPr>
      <dsp:spPr>
        <a:xfrm>
          <a:off x="1130896" y="0"/>
          <a:ext cx="8637060" cy="255452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DD0F1-DC1B-42AB-94FD-5826FB4074D4}">
      <dsp:nvSpPr>
        <dsp:cNvPr id="0" name=""/>
        <dsp:cNvSpPr/>
      </dsp:nvSpPr>
      <dsp:spPr>
        <a:xfrm>
          <a:off x="2976" y="766358"/>
          <a:ext cx="1792110" cy="1021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1950–1960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Гигантский диск</a:t>
          </a:r>
        </a:p>
      </dsp:txBody>
      <dsp:txXfrm>
        <a:off x="52857" y="816239"/>
        <a:ext cx="1692348" cy="922049"/>
      </dsp:txXfrm>
    </dsp:sp>
    <dsp:sp modelId="{6995C493-02DF-4AF3-8A5C-3DFA996EDF08}">
      <dsp:nvSpPr>
        <dsp:cNvPr id="0" name=""/>
        <dsp:cNvSpPr/>
      </dsp:nvSpPr>
      <dsp:spPr>
        <a:xfrm>
          <a:off x="2093772" y="766358"/>
          <a:ext cx="1792110" cy="1021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1960–1970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14-дюймовый диск</a:t>
          </a:r>
        </a:p>
      </dsp:txBody>
      <dsp:txXfrm>
        <a:off x="2143653" y="816239"/>
        <a:ext cx="1692348" cy="922049"/>
      </dsp:txXfrm>
    </dsp:sp>
    <dsp:sp modelId="{013CA45F-BE31-4321-975F-6483875B4D95}">
      <dsp:nvSpPr>
        <dsp:cNvPr id="0" name=""/>
        <dsp:cNvSpPr/>
      </dsp:nvSpPr>
      <dsp:spPr>
        <a:xfrm>
          <a:off x="4184568" y="766358"/>
          <a:ext cx="1792110" cy="1021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1970–1980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8-дюймовый диск</a:t>
          </a:r>
        </a:p>
      </dsp:txBody>
      <dsp:txXfrm>
        <a:off x="4234449" y="816239"/>
        <a:ext cx="1692348" cy="922049"/>
      </dsp:txXfrm>
    </dsp:sp>
    <dsp:sp modelId="{D0187CCF-E1B8-471A-BA9D-7928F3A90910}">
      <dsp:nvSpPr>
        <dsp:cNvPr id="0" name=""/>
        <dsp:cNvSpPr/>
      </dsp:nvSpPr>
      <dsp:spPr>
        <a:xfrm>
          <a:off x="6275364" y="766358"/>
          <a:ext cx="1792110" cy="1021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rPr>
            <a:t>1980–</a:t>
          </a:r>
          <a:r>
            <a:rPr lang="ru-RU" sz="1400" kern="1200" dirty="0"/>
            <a:t>1990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Переносной диск</a:t>
          </a:r>
        </a:p>
      </dsp:txBody>
      <dsp:txXfrm>
        <a:off x="6325245" y="816239"/>
        <a:ext cx="1692348" cy="922049"/>
      </dsp:txXfrm>
    </dsp:sp>
    <dsp:sp modelId="{7AD68CAD-504F-4A8D-BA81-0F4F8DAAE0BB}">
      <dsp:nvSpPr>
        <dsp:cNvPr id="0" name=""/>
        <dsp:cNvSpPr/>
      </dsp:nvSpPr>
      <dsp:spPr>
        <a:xfrm>
          <a:off x="8366160" y="766358"/>
          <a:ext cx="1792110" cy="1021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1990-е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Huawei Sans" panose="020C0503030203020204" pitchFamily="34" charset="0"/>
              <a:ea typeface="+mj-ea"/>
            </a:rPr>
            <a:t>Съемный диск</a:t>
          </a:r>
        </a:p>
      </dsp:txBody>
      <dsp:txXfrm>
        <a:off x="8416041" y="816239"/>
        <a:ext cx="1692348" cy="9220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5/17/2021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43151"/>
            <a:ext cx="5580062" cy="31176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7" y="4300483"/>
            <a:ext cx="5580063" cy="5418958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220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3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Стадия создания данных: </a:t>
            </a:r>
            <a:r>
              <a:rPr lang="ru-RU" sz="900" dirty="0" smtClean="0"/>
              <a:t>данные </a:t>
            </a:r>
            <a:r>
              <a:rPr lang="ru-RU" sz="900" dirty="0"/>
              <a:t>генерируются на терминалах и сохраняются на устройствах хранения.</a:t>
            </a:r>
          </a:p>
          <a:p>
            <a:r>
              <a:rPr lang="ru-RU" sz="900" dirty="0"/>
              <a:t>Стадия защиты данных: </a:t>
            </a:r>
            <a:r>
              <a:rPr lang="ru-RU" sz="900" dirty="0" smtClean="0"/>
              <a:t>в </a:t>
            </a:r>
            <a:r>
              <a:rPr lang="ru-RU" sz="900" dirty="0"/>
              <a:t>зависимости от уровня системы обработки данных и прикладной системы используются различные технологии защиты данных, чтобы обеспечить эффективную и своевременную защиту различных типов данных и информации. Система хранения обеспечивает функции защиты данных, такие как RAID, HA, аварийное восстановление (DR) и управление разрешениями.</a:t>
            </a:r>
          </a:p>
          <a:p>
            <a:r>
              <a:rPr lang="ru-RU" sz="900" dirty="0"/>
              <a:t>Стадия доступа к данным: </a:t>
            </a:r>
            <a:r>
              <a:rPr lang="ru-RU" sz="900" dirty="0" smtClean="0"/>
              <a:t>для </a:t>
            </a:r>
            <a:r>
              <a:rPr lang="ru-RU" sz="900" dirty="0"/>
              <a:t>максимального повышения ценности бизнеса доступ к информации должен быть простым и удобным, необходимо реализовать обмен информацией между организациями и приложениями предприятий.</a:t>
            </a:r>
          </a:p>
          <a:p>
            <a:r>
              <a:rPr lang="ru-RU" sz="900" dirty="0"/>
              <a:t>Стадия миграции данных: </a:t>
            </a:r>
            <a:r>
              <a:rPr lang="ru-RU" sz="900" dirty="0" smtClean="0"/>
              <a:t>при </a:t>
            </a:r>
            <a:r>
              <a:rPr lang="ru-RU" sz="900" dirty="0"/>
              <a:t>использовании ИТ-устройств необходимо обновить и заменить устройства, а также перенести данные со старых на новые устройства.</a:t>
            </a:r>
          </a:p>
          <a:p>
            <a:r>
              <a:rPr lang="ru-RU" sz="900" dirty="0"/>
              <a:t>Стадия архивирования данных: </a:t>
            </a:r>
            <a:r>
              <a:rPr lang="ru-RU" sz="900" dirty="0" smtClean="0"/>
              <a:t>система </a:t>
            </a:r>
            <a:r>
              <a:rPr lang="ru-RU" sz="900" dirty="0"/>
              <a:t>архивации данных поддерживает бизнес-операции предприятий, предоставляя запросы записи для транзакций и принятия решений. На этом этапе часто используются процедуры </a:t>
            </a:r>
            <a:r>
              <a:rPr lang="ru-RU" sz="900" dirty="0" err="1"/>
              <a:t>дедупликации</a:t>
            </a:r>
            <a:r>
              <a:rPr lang="ru-RU" sz="900" dirty="0"/>
              <a:t> и сжатия.</a:t>
            </a:r>
          </a:p>
          <a:p>
            <a:r>
              <a:rPr lang="ru-RU" sz="900" dirty="0"/>
              <a:t>Стадия уничтожения данных: </a:t>
            </a:r>
            <a:r>
              <a:rPr lang="ru-RU" sz="900" dirty="0" smtClean="0"/>
              <a:t>если </a:t>
            </a:r>
            <a:r>
              <a:rPr lang="ru-RU" sz="900" dirty="0"/>
              <a:t>данные не использовались активно в течение определенного периода, данные больше не будут сохраняться. На этой стадии обычно выполняется уничтожение данных, которые не нужно сохранять или хранить, и удаление данных из систем хранения и хранилищ данных.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69888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5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узком смысле, </a:t>
            </a:r>
            <a:r>
              <a:rPr lang="ru-RU" sz="900" dirty="0" smtClean="0"/>
              <a:t>система хранения данных — </a:t>
            </a:r>
            <a:r>
              <a:rPr lang="ru-RU" sz="900" dirty="0"/>
              <a:t>это физический носитель с возможностями резервирования, защиты и миграции, например, дискеты, компакт-диски, DVD-диски, диски и даже ленты.</a:t>
            </a:r>
          </a:p>
          <a:p>
            <a:pPr lvl="0"/>
            <a:r>
              <a:rPr lang="ru-RU" sz="900" dirty="0"/>
              <a:t>В широком смысле </a:t>
            </a:r>
            <a:r>
              <a:rPr lang="ru-RU" sz="900" dirty="0" smtClean="0"/>
              <a:t>система хранения — </a:t>
            </a:r>
            <a:r>
              <a:rPr lang="ru-RU" sz="900" dirty="0"/>
              <a:t>это широкий спектр решений, которые обеспечивают предприятиям доступ к информации, защиту, оптимизацию и использование. Это основа информационной архитектуры, ориентированной на данные.</a:t>
            </a:r>
          </a:p>
          <a:p>
            <a:pPr lvl="0"/>
            <a:r>
              <a:rPr lang="ru-RU" sz="900" dirty="0"/>
              <a:t>В данном курсе подробно рассматриваются системы хранения.</a:t>
            </a:r>
          </a:p>
          <a:p>
            <a:pPr lvl="0"/>
            <a:endParaRPr lang="en-US" altLang="zh-CN" sz="900" dirty="0" smtClean="0"/>
          </a:p>
          <a:p>
            <a:pPr lvl="0"/>
            <a:endParaRPr lang="en-US" altLang="zh-CN" dirty="0" smtClean="0"/>
          </a:p>
          <a:p>
            <a:pPr lvl="0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5442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Технологии хранения не являются отдельными или изолированными. Полная система хранения состоит из ряда компонентов.</a:t>
            </a:r>
          </a:p>
          <a:p>
            <a:r>
              <a:rPr lang="ru-RU" sz="900" dirty="0"/>
              <a:t>Система хранения включает оборудование, программное обеспечение </a:t>
            </a:r>
            <a:r>
              <a:rPr lang="ru-RU" sz="900" dirty="0" smtClean="0"/>
              <a:t>и </a:t>
            </a:r>
            <a:r>
              <a:rPr lang="ru-RU" sz="900" dirty="0"/>
              <a:t>решения для хранения данных. Оборудование — это внешние системы хранения и устройства для подключения </a:t>
            </a:r>
            <a:r>
              <a:rPr lang="ru-RU" sz="900" dirty="0" smtClean="0"/>
              <a:t>хранилищ, </a:t>
            </a:r>
            <a:r>
              <a:rPr lang="ru-RU" sz="900" dirty="0"/>
              <a:t>таких как дисковые массивы, ленточные библиотеки и коммутаторы </a:t>
            </a:r>
            <a:r>
              <a:rPr lang="ru-RU" sz="900" dirty="0" err="1"/>
              <a:t>Fibre</a:t>
            </a:r>
            <a:r>
              <a:rPr lang="ru-RU" sz="900" dirty="0"/>
              <a:t> </a:t>
            </a:r>
            <a:r>
              <a:rPr lang="ru-RU" sz="900" dirty="0" err="1"/>
              <a:t>Channel</a:t>
            </a:r>
            <a:r>
              <a:rPr lang="ru-RU" sz="900" dirty="0"/>
              <a:t>. Программное обеспечение для хранения данных значительно повышает доступность устройства хранения. </a:t>
            </a:r>
            <a:r>
              <a:rPr lang="ru-RU" sz="900" dirty="0" err="1"/>
              <a:t>Зеркалирование</a:t>
            </a:r>
            <a:r>
              <a:rPr lang="ru-RU" sz="900" dirty="0"/>
              <a:t>, репликация и автоматическое резервное копирование данных могут быть реализованы с помощью соответствующего программного </a:t>
            </a:r>
            <a:r>
              <a:rPr lang="ru-RU" sz="900" dirty="0" smtClean="0"/>
              <a:t>обеспечения.</a:t>
            </a:r>
            <a:endParaRPr lang="ru-RU" sz="900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71152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Стандартная система хранения включает в себя подсистемы программного обеспечения для дисков, контроля, подключения и управления системами хранения.</a:t>
            </a:r>
          </a:p>
          <a:p>
            <a:r>
              <a:rPr lang="ru-RU" sz="900" dirty="0"/>
              <a:t>Что касается физической структуры, диски находятся на нижнем уровне и подключаются к серверным платам и контроллерам системы хранения через соединители, такие как оптические волокна и последовательные кабели.</a:t>
            </a:r>
          </a:p>
          <a:p>
            <a:r>
              <a:rPr lang="ru-RU" sz="900" dirty="0"/>
              <a:t>Система хранения подключается к хостам через клиентские платы и коммутационные устройства сети хранения для предоставления услуг доступа к данным.</a:t>
            </a:r>
          </a:p>
          <a:p>
            <a:r>
              <a:rPr lang="ru-RU" sz="900" dirty="0"/>
              <a:t>Программное обеспечение для управления системой хранения используется для настройки, мониторинга и оптимизации подсистем и </a:t>
            </a:r>
            <a:r>
              <a:rPr lang="ru-RU" sz="900" dirty="0" smtClean="0"/>
              <a:t>соединительных элементов системы </a:t>
            </a:r>
            <a:r>
              <a:rPr lang="ru-RU" sz="900" dirty="0"/>
              <a:t>хранения.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1743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Системы хранения можно разделить на внутренние и внешние системы хранения в зависимости от расположения устройств хранения и хостов.</a:t>
            </a:r>
          </a:p>
          <a:p>
            <a:r>
              <a:rPr lang="ru-RU" sz="900" dirty="0"/>
              <a:t>Внутренняя система хранения напрямую подключена к шине хоста и включает в себя высокоскоростной кэш и память, необходимые для вычислений ЦП, а также диски и дисководы CD-ROM, подключенные напрямую к главным платам компьютеров. Емкость системы, как правило, невелика, и ее трудно расширить.</a:t>
            </a:r>
          </a:p>
          <a:p>
            <a:r>
              <a:rPr lang="ru-RU" sz="900" dirty="0" smtClean="0"/>
              <a:t>По способу подключения внешняя </a:t>
            </a:r>
            <a:r>
              <a:rPr lang="ru-RU" sz="900" dirty="0"/>
              <a:t>система хранения подразделяется на 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систему хранения данных с прямым подключением </a:t>
            </a:r>
            <a:r>
              <a:rPr lang="ru-RU" sz="900" dirty="0" smtClean="0"/>
              <a:t>(DAS) и 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систему хранения </a:t>
            </a:r>
            <a:r>
              <a:rPr lang="ru-RU" sz="900" dirty="0" smtClean="0"/>
              <a:t>с </a:t>
            </a:r>
            <a:r>
              <a:rPr lang="ru-RU" sz="900" dirty="0"/>
              <a:t>подключением к матрице (FAS</a:t>
            </a:r>
            <a:r>
              <a:rPr lang="ru-RU" sz="900" dirty="0" smtClean="0"/>
              <a:t>).</a:t>
            </a:r>
            <a:endParaRPr lang="ru-RU" sz="900" dirty="0"/>
          </a:p>
          <a:p>
            <a:r>
              <a:rPr lang="ru-RU" sz="900" dirty="0"/>
              <a:t>FAS подразделяется на сетевое хранилище (NAS) и сеть хранения данных (SAN) в зависимости от протокола передачи.</a:t>
            </a:r>
          </a:p>
          <a:p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77213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Управление данными — это процесс сбора, хранения, обработки и применения данных с использованием компьютерного оборудования и программного обеспечения для полного использования данных. Организация данных — это основа эффективного управления данными.</a:t>
            </a:r>
          </a:p>
          <a:p>
            <a:r>
              <a:rPr lang="ru-RU" sz="900" dirty="0"/>
              <a:t>Технология управления данными используется для классификации, организации, кодирования, ввода, хранения, извлечения, обслуживания и вывода данных. Развитие устройств хранения данных и систем компьютерных приложений способствует развитию баз данных и технологий управления данными. Управление данными в компьютерной системе проходит четыре этапа: ручное управление, управление файловой системой, управление традиционной системой баз данных и управление большими данными.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492158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Отдельные лица и организации генерируют данные, вычислительные системы обрабатывают данные, системы хранения хранят данные.</a:t>
            </a:r>
          </a:p>
          <a:p>
            <a:r>
              <a:rPr lang="ru-RU" sz="900" dirty="0"/>
              <a:t>Функции систем хранения в эпоху ИКТ:</a:t>
            </a:r>
          </a:p>
          <a:p>
            <a:pPr lvl="1"/>
            <a:r>
              <a:rPr lang="ru-RU" sz="900" dirty="0"/>
              <a:t>Доступ к данным</a:t>
            </a:r>
          </a:p>
          <a:p>
            <a:pPr lvl="1"/>
            <a:r>
              <a:rPr lang="ru-RU" sz="900" dirty="0"/>
              <a:t>Защита и безопасность данных</a:t>
            </a:r>
          </a:p>
          <a:p>
            <a:pPr lvl="1"/>
            <a:r>
              <a:rPr lang="ru-RU" sz="900" dirty="0"/>
              <a:t>Управление данными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68082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45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Современная архитектура системы хранения, основанная на традиционных, внешних системах хранения и сетях хранения, превратилась в распределенную и облачную систему хранения.</a:t>
            </a:r>
          </a:p>
          <a:p>
            <a:pPr lvl="0"/>
            <a:r>
              <a:rPr lang="ru-RU" sz="900" dirty="0"/>
              <a:t>Традиционное хранилище состоит из дисков. В 1956 году IBM изобрела первый в мире жесткий диск размером 50 x 24 дюйма и емкостью всего 5 МБ. Этот диск был размером с два холодильника и весил более тонны. В то время он использовался в промышленной сфере и не зависел от </a:t>
            </a:r>
            <a:r>
              <a:rPr lang="ru-RU" sz="900" dirty="0" err="1"/>
              <a:t>мэйнфрейма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Внешняя система хранения также называется </a:t>
            </a:r>
            <a:r>
              <a:rPr lang="ru-RU" sz="900" dirty="0" smtClean="0"/>
              <a:t>системой хранения с </a:t>
            </a:r>
            <a:r>
              <a:rPr lang="ru-RU" sz="900" dirty="0"/>
              <a:t>прямым подключением. Самая ранняя форма такой системы представляет собой группу дисков (JBOD), которая </a:t>
            </a:r>
            <a:r>
              <a:rPr lang="ru-RU" sz="900" dirty="0" smtClean="0"/>
              <a:t>представляется </a:t>
            </a:r>
            <a:r>
              <a:rPr lang="ru-RU" sz="900" dirty="0"/>
              <a:t>хостам как комплект независимых дисков. Это позволяет увеличить </a:t>
            </a:r>
            <a:r>
              <a:rPr lang="ru-RU" sz="900" dirty="0" smtClean="0"/>
              <a:t>емкость, но не </a:t>
            </a:r>
            <a:r>
              <a:rPr lang="ru-RU" sz="900" dirty="0"/>
              <a:t>гарантирует безопасность данных.</a:t>
            </a:r>
          </a:p>
          <a:p>
            <a:pPr lvl="0"/>
            <a:r>
              <a:rPr lang="ru-RU" sz="900" dirty="0"/>
              <a:t>SAN — это типичная сеть хранения. Первоначально это была сеть FC SAN, использующая </a:t>
            </a:r>
            <a:r>
              <a:rPr lang="ru-RU" sz="900" dirty="0" err="1"/>
              <a:t>Fibre</a:t>
            </a:r>
            <a:r>
              <a:rPr lang="ru-RU" sz="900" dirty="0"/>
              <a:t> </a:t>
            </a:r>
            <a:r>
              <a:rPr lang="ru-RU" sz="900" dirty="0" err="1"/>
              <a:t>Channel</a:t>
            </a:r>
            <a:r>
              <a:rPr lang="ru-RU" sz="900" dirty="0"/>
              <a:t> для передачи данных, затем сеть стала поддерживать IP SAN.</a:t>
            </a:r>
          </a:p>
          <a:p>
            <a:pPr lvl="0"/>
            <a:r>
              <a:rPr lang="ru-RU" sz="900" dirty="0"/>
              <a:t>Распределенная система хранения использует универсальное серверное оборудование для создания пулов ресурсов хранения и применяется в сценариях облачных вычислений.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46321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0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Проблемы при </a:t>
            </a:r>
            <a:r>
              <a:rPr lang="ru-RU" sz="900" dirty="0"/>
              <a:t>установке дисков на </a:t>
            </a:r>
            <a:r>
              <a:rPr lang="ru-RU" sz="900" dirty="0" smtClean="0"/>
              <a:t>сервер:</a:t>
            </a:r>
            <a:endParaRPr lang="ru-RU" sz="900" dirty="0"/>
          </a:p>
          <a:p>
            <a:pPr lvl="1"/>
            <a:r>
              <a:rPr lang="ru-RU" sz="900" dirty="0"/>
              <a:t>Ограниченное количество слотов и недостаточная емкость.</a:t>
            </a:r>
          </a:p>
          <a:p>
            <a:pPr lvl="1"/>
            <a:r>
              <a:rPr lang="ru-RU" sz="900" dirty="0"/>
              <a:t>Низкая надежность, вследствие того, что данные хранятся на отдельных дисках.</a:t>
            </a:r>
          </a:p>
          <a:p>
            <a:pPr lvl="1"/>
            <a:r>
              <a:rPr lang="ru-RU" sz="900" dirty="0"/>
              <a:t>Диски становятся узким местом производительности системы.</a:t>
            </a:r>
          </a:p>
          <a:p>
            <a:pPr lvl="1"/>
            <a:r>
              <a:rPr lang="ru-RU" sz="900" dirty="0"/>
              <a:t>Низкое использование пространства для хранения.</a:t>
            </a:r>
          </a:p>
          <a:p>
            <a:pPr lvl="1"/>
            <a:r>
              <a:rPr lang="ru-RU" sz="900" dirty="0"/>
              <a:t>Данные рассредоточены и хранятся на разных серверах.</a:t>
            </a:r>
          </a:p>
          <a:p>
            <a:r>
              <a:rPr lang="ru-RU" sz="900" dirty="0"/>
              <a:t>JBOD в определенной степени решает проблему ограниченных слотов, а технология RAID повышает надежность и производительность. Внешняя система хранения постепенно превращается в массивы хранения с контроллерами. Контроллеры содержат кэш и поддерживают технологию RAID. Кроме того, можно настроить специальное программное обеспечение для управления. Массивы хранения представлены как большой высокопроизводительный и резервный диск для хостов.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684599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Характеристики DAS:</a:t>
            </a:r>
          </a:p>
          <a:p>
            <a:pPr lvl="1"/>
            <a:r>
              <a:rPr lang="ru-RU" sz="900" dirty="0"/>
              <a:t>Разрозненные данные</a:t>
            </a:r>
          </a:p>
          <a:p>
            <a:pPr lvl="1"/>
            <a:r>
              <a:rPr lang="ru-RU" sz="900" dirty="0"/>
              <a:t>Низкое использование дискового пространства</a:t>
            </a:r>
          </a:p>
          <a:p>
            <a:r>
              <a:rPr lang="ru-RU" sz="900" dirty="0"/>
              <a:t>Требования к разработке системы хранения:</a:t>
            </a:r>
          </a:p>
          <a:p>
            <a:pPr lvl="1"/>
            <a:r>
              <a:rPr lang="ru-RU" sz="900" dirty="0"/>
              <a:t>Обмен данными</a:t>
            </a:r>
          </a:p>
          <a:p>
            <a:pPr lvl="1"/>
            <a:r>
              <a:rPr lang="ru-RU" sz="900" dirty="0"/>
              <a:t>Улучшенное использование ресурсов</a:t>
            </a:r>
          </a:p>
          <a:p>
            <a:pPr lvl="1"/>
            <a:r>
              <a:rPr lang="ru-RU" sz="900" dirty="0"/>
              <a:t>Увеличение расстояния</a:t>
            </a:r>
          </a:p>
          <a:p>
            <a:r>
              <a:rPr lang="ru-RU" sz="900" dirty="0"/>
              <a:t>Появление сетей придает новый импульс развитию систем хранения.</a:t>
            </a:r>
          </a:p>
          <a:p>
            <a:pPr lvl="1"/>
            <a:r>
              <a:rPr lang="ru-RU" sz="900" dirty="0"/>
              <a:t>SAN: устанавливает сеть между устройствами хранения и серверами для предоставления услуг блочного хранения.</a:t>
            </a:r>
          </a:p>
          <a:p>
            <a:pPr lvl="1"/>
            <a:r>
              <a:rPr lang="ru-RU" sz="900" dirty="0"/>
              <a:t>NAS: создает сети между серверами и устройствами хранения с файловыми системами для предоставления услуг хранения файлов.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 2011 года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популярной становится унифицированная система хранения,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поддерживающее протоколы SAN и NAS. Конвергенция систем хранения определяет новую тенденцию: конвергенция NAS и SAN. Конвергенция предоставляет базы данных и услуги обмена файлами, упрощает управление системами хранения и повышает коэффициент использования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системы хранения.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549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Возможности </a:t>
            </a:r>
            <a:r>
              <a:rPr lang="ru-RU" sz="900" dirty="0" smtClean="0"/>
              <a:t>масштабирования </a:t>
            </a:r>
            <a:r>
              <a:rPr lang="ru-RU" sz="900" dirty="0"/>
              <a:t>и гибкости систем хранения в традиционной архитектуре ограничены.</a:t>
            </a:r>
          </a:p>
          <a:p>
            <a:r>
              <a:rPr lang="ru-RU" sz="900" dirty="0"/>
              <a:t>Особенности архитектуры распределенной системы хранения:</a:t>
            </a:r>
          </a:p>
          <a:p>
            <a:pPr lvl="1"/>
            <a:r>
              <a:rPr lang="ru-RU" sz="900" dirty="0"/>
              <a:t>Универсальное оборудование, унифицированная архитектура и разделение сетей и систем хранения.</a:t>
            </a:r>
          </a:p>
          <a:p>
            <a:pPr lvl="1"/>
            <a:r>
              <a:rPr lang="ru-RU" sz="900" dirty="0"/>
              <a:t>Линейное увеличение производительности и емкости до тысяч </a:t>
            </a:r>
            <a:r>
              <a:rPr lang="ru-RU" sz="900" dirty="0" smtClean="0"/>
              <a:t>узлов.</a:t>
            </a:r>
            <a:endParaRPr lang="ru-RU" sz="900" dirty="0"/>
          </a:p>
          <a:p>
            <a:pPr lvl="1"/>
            <a:r>
              <a:rPr lang="ru-RU" sz="900" dirty="0"/>
              <a:t>Эластичное масштабирование ресурсов и высокий коэффициент использования </a:t>
            </a:r>
            <a:r>
              <a:rPr lang="ru-RU" sz="900" dirty="0" smtClean="0"/>
              <a:t>ресурсов.</a:t>
            </a:r>
            <a:endParaRPr lang="ru-RU" sz="900" dirty="0"/>
          </a:p>
          <a:p>
            <a:pPr lvl="1"/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830288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В</a:t>
            </a:r>
            <a:r>
              <a:rPr lang="ru-RU" sz="900" baseline="0" dirty="0" smtClean="0"/>
              <a:t> процессе </a:t>
            </a:r>
            <a:r>
              <a:rPr lang="ru-RU" sz="900" dirty="0" smtClean="0"/>
              <a:t>виртуализации </a:t>
            </a:r>
            <a:r>
              <a:rPr lang="ru-RU" sz="900" dirty="0"/>
              <a:t>системы хранения между физической системой хранения и серверами добавляется уровень виртуализации для управления и контроля всех устройств хранения, а также для предоставления устройств хранения </a:t>
            </a:r>
            <a:r>
              <a:rPr lang="ru-RU" sz="900" dirty="0" smtClean="0"/>
              <a:t>для </a:t>
            </a:r>
            <a:r>
              <a:rPr lang="ru-RU" sz="900" dirty="0"/>
              <a:t>серверов.</a:t>
            </a:r>
          </a:p>
          <a:p>
            <a:r>
              <a:rPr lang="ru-RU" sz="900" dirty="0"/>
              <a:t>Прозрачные процедуры добавления, удаления, замены, разделения и комбинация оборудования хранения данных для серверов.</a:t>
            </a:r>
          </a:p>
          <a:p>
            <a:r>
              <a:rPr lang="ru-RU" sz="900" dirty="0"/>
              <a:t>Преимущества:</a:t>
            </a:r>
          </a:p>
          <a:p>
            <a:pPr lvl="1"/>
            <a:r>
              <a:rPr lang="ru-RU" sz="900" dirty="0"/>
              <a:t>Упрощенное управление физическими устройствами.</a:t>
            </a:r>
          </a:p>
          <a:p>
            <a:pPr lvl="1"/>
            <a:r>
              <a:rPr lang="ru-RU" sz="900" dirty="0"/>
              <a:t>Интеграция существующих функций.</a:t>
            </a:r>
          </a:p>
          <a:p>
            <a:pPr lvl="1"/>
            <a:r>
              <a:rPr lang="ru-RU" sz="900" dirty="0"/>
              <a:t>Решение проблемы ограничения физических возможностей.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097879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облачной системе хранения используются кластерные приложения, </a:t>
            </a:r>
            <a:r>
              <a:rPr lang="ru-RU" sz="900" dirty="0" err="1"/>
              <a:t>Grid</a:t>
            </a:r>
            <a:r>
              <a:rPr lang="ru-RU" sz="900" dirty="0"/>
              <a:t>-технологии или распределенные файловые системы для координации различных устройств хранения и для реализации хранения данных и доступа к услугам.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952861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357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История развития жестких дисков:</a:t>
            </a:r>
          </a:p>
          <a:p>
            <a:pPr lvl="1"/>
            <a:r>
              <a:rPr lang="ru-RU" sz="900" dirty="0"/>
              <a:t>С 1970 по 1991 год плотность хранения на дисках увеличивалась на 25–30% ежегодно.</a:t>
            </a:r>
          </a:p>
          <a:p>
            <a:pPr lvl="1"/>
            <a:r>
              <a:rPr lang="ru-RU" sz="900" dirty="0"/>
              <a:t>Начиная с 1991 года, ежегодное увеличение плотности хранения выросло до 60–80%.</a:t>
            </a:r>
          </a:p>
          <a:p>
            <a:pPr lvl="1"/>
            <a:r>
              <a:rPr lang="ru-RU" sz="900" dirty="0"/>
              <a:t>С 1997 года ежегодные темпы роста выросли до 100% и даже 200% благодаря технологии IBM </a:t>
            </a:r>
            <a:r>
              <a:rPr lang="ru-RU" sz="900" dirty="0" err="1"/>
              <a:t>Giant</a:t>
            </a:r>
            <a:r>
              <a:rPr lang="ru-RU" sz="900" dirty="0"/>
              <a:t> </a:t>
            </a:r>
            <a:r>
              <a:rPr lang="ru-RU" sz="900" dirty="0" err="1"/>
              <a:t>Magneto</a:t>
            </a:r>
            <a:r>
              <a:rPr lang="ru-RU" sz="900" dirty="0"/>
              <a:t> </a:t>
            </a:r>
            <a:r>
              <a:rPr lang="ru-RU" sz="900" dirty="0" err="1"/>
              <a:t>Resistive</a:t>
            </a:r>
            <a:r>
              <a:rPr lang="ru-RU" sz="900" dirty="0"/>
              <a:t> (GMR), которая еще больше повысила чувствительность дисковой головки и плотность хранения.</a:t>
            </a:r>
          </a:p>
          <a:p>
            <a:pPr lvl="0"/>
            <a:r>
              <a:rPr lang="ru-RU" sz="900" dirty="0"/>
              <a:t>IBM 1301: применение технологии </a:t>
            </a:r>
            <a:r>
              <a:rPr lang="ru-RU" sz="900" dirty="0" err="1"/>
              <a:t>Air</a:t>
            </a:r>
            <a:r>
              <a:rPr lang="ru-RU" sz="900" dirty="0"/>
              <a:t> </a:t>
            </a:r>
            <a:r>
              <a:rPr lang="ru-RU" sz="900" dirty="0" err="1"/>
              <a:t>Bearing</a:t>
            </a:r>
            <a:r>
              <a:rPr lang="ru-RU" sz="900" dirty="0"/>
              <a:t> для устранения трения. Емкость устройства достигла 28 МБ.</a:t>
            </a:r>
          </a:p>
          <a:p>
            <a:pPr lvl="0"/>
            <a:r>
              <a:rPr lang="ru-RU" sz="900" dirty="0"/>
              <a:t>IBM 3340: предустановленный блок емкостью 30 </a:t>
            </a:r>
            <a:r>
              <a:rPr lang="ru-RU" sz="900" dirty="0" smtClean="0"/>
              <a:t>МБ, также называли </a:t>
            </a:r>
            <a:r>
              <a:rPr lang="ru-RU" sz="900" dirty="0"/>
              <a:t>Винчестером, в честь винтовки </a:t>
            </a:r>
            <a:r>
              <a:rPr lang="ru-RU" sz="900" dirty="0" err="1"/>
              <a:t>Winchester</a:t>
            </a:r>
            <a:r>
              <a:rPr lang="ru-RU" sz="900" dirty="0"/>
              <a:t> 30-30, поскольку планировалось использовать два дисковода по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30 </a:t>
            </a:r>
            <a:r>
              <a:rPr lang="ru-RU" sz="900" dirty="0"/>
              <a:t>Мбайт.</a:t>
            </a:r>
          </a:p>
          <a:p>
            <a:pPr lvl="0"/>
            <a:r>
              <a:rPr lang="ru-RU" sz="900" dirty="0"/>
              <a:t>В 1992 году были изобретены 1,8-дюймовые жесткие диски.</a:t>
            </a:r>
          </a:p>
          <a:p>
            <a:endParaRPr lang="zh-CN" altLang="en-US" sz="900" dirty="0" smtClean="0"/>
          </a:p>
          <a:p>
            <a:endParaRPr lang="zh-CN" altLang="en-US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833941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Изобретенный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Давоном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Кангом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Саймоном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Мин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Сзе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1967 году, транзистор с плавающим затвором стал основой технологии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флэш-памяти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NAND.</a:t>
            </a:r>
          </a:p>
          <a:p>
            <a:pPr marL="180000" marR="0" lvl="0" indent="-180000" algn="l" defTabSz="1219304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tabLst/>
              <a:defRPr/>
            </a:pPr>
            <a:r>
              <a:rPr lang="ru-RU" sz="900" dirty="0" err="1"/>
              <a:t>Bulk</a:t>
            </a:r>
            <a:r>
              <a:rPr lang="ru-RU" sz="900" dirty="0"/>
              <a:t> </a:t>
            </a:r>
            <a:r>
              <a:rPr lang="ru-RU" sz="900" dirty="0" err="1"/>
              <a:t>Core</a:t>
            </a:r>
            <a:r>
              <a:rPr lang="ru-RU" sz="900" dirty="0"/>
              <a:t> использовал ОЗУ в качестве носителя и содержал восемь больших печатных плат, каждая из которых содержала восемнадцать 256 КБ ОЗУ, емкость при этом составляла всего 2 МБ.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811272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Тенденция развития </a:t>
            </a:r>
            <a:r>
              <a:rPr lang="ru-RU" sz="900" dirty="0" smtClean="0"/>
              <a:t>флэш-памяти</a:t>
            </a:r>
            <a:endParaRPr lang="ru-RU" sz="900" dirty="0"/>
          </a:p>
          <a:p>
            <a:pPr lvl="1"/>
            <a:r>
              <a:rPr lang="ru-RU" sz="900" dirty="0"/>
              <a:t>Большая емкость и более высокая скорость</a:t>
            </a:r>
          </a:p>
          <a:p>
            <a:r>
              <a:rPr lang="ru-RU" sz="900" dirty="0" smtClean="0"/>
              <a:t>Особенности высокоскоростных энергонезависимых устройств </a:t>
            </a:r>
            <a:r>
              <a:rPr lang="ru-RU" sz="900" dirty="0"/>
              <a:t>хранения информации (SCM</a:t>
            </a:r>
            <a:r>
              <a:rPr lang="ru-RU" sz="900" dirty="0" smtClean="0"/>
              <a:t>):</a:t>
            </a:r>
            <a:endParaRPr lang="ru-RU" sz="900" dirty="0"/>
          </a:p>
          <a:p>
            <a:pPr lvl="1"/>
            <a:r>
              <a:rPr lang="ru-RU" sz="900" dirty="0"/>
              <a:t>Быстрое чтение и запись</a:t>
            </a:r>
          </a:p>
          <a:p>
            <a:pPr lvl="1"/>
            <a:r>
              <a:rPr lang="ru-RU" sz="900" dirty="0"/>
              <a:t>Низкое энергопотребление</a:t>
            </a:r>
          </a:p>
          <a:p>
            <a:pPr lvl="1"/>
            <a:r>
              <a:rPr lang="ru-RU" sz="900" dirty="0"/>
              <a:t>Длительный срок службы</a:t>
            </a:r>
          </a:p>
          <a:p>
            <a:pPr lvl="1"/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06751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57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962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Интерфейсы используются для передачи данных между кэш-памятью диска и памятью хоста. Различные дисковые интерфейсы определяют скорость соединения между дисками и контроллерами.</a:t>
            </a:r>
          </a:p>
          <a:p>
            <a:r>
              <a:rPr lang="ru-RU" sz="900" dirty="0"/>
              <a:t>Производительность дисковых интерфейсов напрямую влияет на общую производительность дисковых массивов во всей системе.</a:t>
            </a:r>
          </a:p>
          <a:p>
            <a:endParaRPr lang="zh-CN" altLang="en-US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96198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 мере разработки протоколов хранения увеличивается скорость передачи данных. По мере того, как носители данных эволюционируют в сторону твердотельных накопителей,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протоколы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развивается от SCSI до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включая протокол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на основе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PCIe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протокол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over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Fabrics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NVMe-oF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 для соединения сетей.</a:t>
            </a:r>
          </a:p>
          <a:p>
            <a:pPr lvl="0"/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NVMe-oF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использует протоколы передачи со сверхнизкой задержкой, такие как удаленный прямой доступ (RDMA), для удаленного доступа к твердотельным накопителям,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при этом устраняется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компромисс между производительностью, функциональностью и емкостью при горизонтальном масштабировании центров обработки данных следующего поколения.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Спецификация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NVMe-oF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выпущенная в 2016 году, поддерживает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Fibre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Channel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RDMA. В структурах на основе RDMA IBM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InfiniBand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поддерживает конвергентный Ethernet и протокол Internet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Wide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Area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RDMA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iWARP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спецификации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NVMe-oF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1.1, опубликованной в ноябре 2018 года, был добавлен TCP, т.е. RDMA через конвергентный Ethernet (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RoCE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). При использовании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RoCE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кэш не требовался, и ЦП мог напрямую подключаться к дискам.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57032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 err="1"/>
              <a:t>NVMe</a:t>
            </a:r>
            <a:r>
              <a:rPr lang="ru-RU" sz="900" dirty="0"/>
              <a:t> — это стандарт интерфейса контроллера SSD. Разработан для твердотельных накопителей с интерфейсом </a:t>
            </a:r>
            <a:r>
              <a:rPr lang="ru-RU" sz="900" dirty="0" err="1"/>
              <a:t>PCIe</a:t>
            </a:r>
            <a:r>
              <a:rPr lang="ru-RU" sz="900" dirty="0"/>
              <a:t> и предназначен для максимального повышения производительности </a:t>
            </a:r>
            <a:r>
              <a:rPr lang="ru-RU" sz="900" dirty="0" smtClean="0"/>
              <a:t>флэш-памяти</a:t>
            </a:r>
            <a:r>
              <a:rPr lang="ru-RU" sz="900" dirty="0"/>
              <a:t>. Позволяет обеспечить интенсивные вычислительные возможности для рабочих нагрузок корпоративного класса в отраслях с большим объемом данных, таких как </a:t>
            </a:r>
            <a:r>
              <a:rPr lang="ru-RU" sz="900" dirty="0" smtClean="0"/>
              <a:t>наука, </a:t>
            </a:r>
            <a:r>
              <a:rPr lang="ru-RU" sz="900" dirty="0"/>
              <a:t>финансовые сервисы, мультимедиа и развлечения. </a:t>
            </a:r>
          </a:p>
          <a:p>
            <a:pPr lvl="0"/>
            <a:r>
              <a:rPr lang="ru-RU" sz="900" dirty="0"/>
              <a:t>SSD-накопители </a:t>
            </a:r>
            <a:r>
              <a:rPr lang="ru-RU" sz="900" dirty="0" err="1"/>
              <a:t>NVMe</a:t>
            </a:r>
            <a:r>
              <a:rPr lang="ru-RU" sz="900" dirty="0"/>
              <a:t> обычно используются в базах данных. Обладая высокой скоростью и малой задержкой, </a:t>
            </a:r>
            <a:r>
              <a:rPr lang="ru-RU" sz="900" dirty="0" err="1"/>
              <a:t>NVMe</a:t>
            </a:r>
            <a:r>
              <a:rPr lang="ru-RU" sz="900" dirty="0"/>
              <a:t> может использоваться для файловых систем и массивов хранения на основе флэш-памяти для достижения оптимальной производительности чтения/записи. Система хранения all-</a:t>
            </a:r>
            <a:r>
              <a:rPr lang="ru-RU" sz="900" dirty="0" err="1"/>
              <a:t>flash</a:t>
            </a:r>
            <a:r>
              <a:rPr lang="ru-RU" sz="900" dirty="0"/>
              <a:t> с использованием твердотельных накопителей </a:t>
            </a:r>
            <a:r>
              <a:rPr lang="ru-RU" sz="900" dirty="0" err="1"/>
              <a:t>NVMe</a:t>
            </a:r>
            <a:r>
              <a:rPr lang="ru-RU" sz="900" dirty="0"/>
              <a:t> обеспечивает эффективное хранение, коммутацию сети и обмен метаданными </a:t>
            </a:r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43631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67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="1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Носители данных: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усиливающаяся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тенденция использования памяти для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развития систем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хранения привела к переходу от традиционных жестких дисков к гибридным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флэш-хранилищам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 хранилищам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all-flash</a:t>
            </a:r>
            <a:endParaRPr lang="ru-RU" sz="9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Архитектура: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переход от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централизованной к распределенной архитектуре хранения. Вычислительные ресурсы, ресурсы хранения и сетевые ресурсы разделены и образуют общий пул. С помощью унифицированного программного обеспечения для управления выполняется оптимизация конфигурационных данных ресурсов для снижения затрат на эксплуатацию и техническое обслуживание.</a:t>
            </a:r>
          </a:p>
          <a:p>
            <a:pPr lvl="0"/>
            <a:r>
              <a:rPr lang="ru-RU" sz="900" b="1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Управление: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традиционных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ручных операций эксплуатации и обслуживания (O&amp;M) недостаточно для современных рабочих нагрузок, поэтому предприятия переходят к автоматизации управления хранилищами, и от управления хранилищами к управлению данными.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Система хранения профессионального уровня: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определенных сценариях устройства хранения могут объединятся для обеспечения конкурентных преимуществ, например, система хранения, используемая с контейнерами.</a:t>
            </a:r>
          </a:p>
          <a:p>
            <a:pPr lvl="0"/>
            <a:r>
              <a:rPr lang="ru-RU" sz="900" b="1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Общие тенденции: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Хранилище all-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 точки зрения носителей – цена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микросхем флэш-памяти с каждым годом снижается, а жесткие диски начинают постепенно использоваться в качестве лент для хранения холодных данных и архивных данных.</a:t>
            </a:r>
          </a:p>
          <a:p>
            <a:pPr lvl="1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Переход в облако: с точки зрения тенденций архитектуры систем хранения – распределенная архитектура обеспечивает эластичное масштабирование, а перенос рабочих нагрузок в облако помогает снизить общую стоимость владения (TCO).</a:t>
            </a:r>
          </a:p>
          <a:p>
            <a:pPr lvl="1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Интеллектуальная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обработка: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 точки зрения эксплуатации и обслуживания – интеллектуальные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аппаратные функции, такие как интеллектуальные дисковые полки, предоставляют интеллектуальные функции программного обеспечения.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678589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За всю история человеческое общество пережило три промышленные революции, а именно изобретение паровых машин, электричества и информационную революцию. Каждый такой период оказал огромное влияние на нашу профессиональную и личную жизнь. Сейчас наступает четвертая революция — эпоха интеллекта. Новые технологии, такие как ИИ, облачные вычисления, Интернет вещей и большие данные, используются для крупномасштабной цифровой трансформации во многих секторах. Основой новых сервисов являются данные и интеллектуальная обработка, что способствует таким изменениям, как появление новых сервисов, взаимодействие в сети, интеллектуальное производство и настройка по индивидуальным требованиям.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Необходимо совместное глубокое изучение для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лучшего понимания и повышения ценности данных.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346623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Традиционная архитектура хранения данных не может удовлетворить высокие требования к надежности, производительности и эффективности.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446754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Три характеристики систем хранения данных в эпоху всеобщей интеллектуальности: </a:t>
            </a:r>
            <a:r>
              <a:rPr lang="ru-RU" sz="900" dirty="0" smtClean="0"/>
              <a:t>интеллектуальность, </a:t>
            </a:r>
            <a:r>
              <a:rPr lang="ru-RU" sz="900" dirty="0" err="1" smtClean="0"/>
              <a:t>конвергентность</a:t>
            </a:r>
            <a:r>
              <a:rPr lang="ru-RU" sz="900" dirty="0" smtClean="0"/>
              <a:t> </a:t>
            </a:r>
            <a:r>
              <a:rPr lang="ru-RU" sz="900" dirty="0"/>
              <a:t>и </a:t>
            </a:r>
            <a:r>
              <a:rPr lang="ru-RU" sz="900" dirty="0" smtClean="0"/>
              <a:t>эффективность.</a:t>
            </a:r>
            <a:endParaRPr lang="ru-RU" sz="900" dirty="0"/>
          </a:p>
          <a:p>
            <a:r>
              <a:rPr lang="ru-RU" sz="900" dirty="0"/>
              <a:t>Интеллектуальное управление реализуется на протяжении всего жизненного цикла данных, что можно условно </a:t>
            </a:r>
            <a:r>
              <a:rPr lang="ru-RU" sz="900" dirty="0" smtClean="0"/>
              <a:t>описать</a:t>
            </a:r>
            <a:r>
              <a:rPr lang="ru-RU" sz="900" baseline="0" dirty="0" smtClean="0"/>
              <a:t> как «</a:t>
            </a:r>
            <a:r>
              <a:rPr lang="ru-RU" sz="900" dirty="0" smtClean="0"/>
              <a:t>система </a:t>
            </a:r>
            <a:r>
              <a:rPr lang="ru-RU" sz="900" dirty="0"/>
              <a:t>хранения для </a:t>
            </a:r>
            <a:r>
              <a:rPr lang="ru-RU" sz="900" dirty="0" smtClean="0"/>
              <a:t>ИИ» </a:t>
            </a:r>
            <a:r>
              <a:rPr lang="ru-RU" sz="900" dirty="0"/>
              <a:t>и </a:t>
            </a:r>
            <a:r>
              <a:rPr lang="ru-RU" sz="900" dirty="0" smtClean="0"/>
              <a:t>«ИИ </a:t>
            </a:r>
            <a:r>
              <a:rPr lang="ru-RU" sz="900" dirty="0"/>
              <a:t>в системе </a:t>
            </a:r>
            <a:r>
              <a:rPr lang="ru-RU" sz="900" dirty="0" smtClean="0"/>
              <a:t>хранения».</a:t>
            </a:r>
            <a:endParaRPr lang="ru-RU" sz="900" dirty="0"/>
          </a:p>
          <a:p>
            <a:r>
              <a:rPr lang="ru-RU" sz="900" dirty="0"/>
              <a:t>Конвергенция данных подразумевает конвергенцию нескольких протоколов и сервисов, а также интеллектуальное управление хранением данных, миграцию нулевых данных и эффективное взаимодействие обработки и анализа данных. Специализированное оборудование позволяет упростить стек протоколов для достижения эффективной конвергенции баз данных и хранилищ, взаимодействия вычислительных ресурсов и ресурсов хранения для анализа больших данных и расширения емкости по запросу.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Чтобы достичь максимальной надежности, производительности и емкости, необходимо совершить прорыв в аппаратном обеспечении, алгоритмах и архитектуре и соответствовать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требованиям, предъявляемым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 хранению данных новых сервисов.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346224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Необходимо сосредоточить наши усилия на инновациях в оборудовании, протоколах и технологиях.</a:t>
            </a:r>
          </a:p>
          <a:p>
            <a:pPr lvl="0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При переходе от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мэйнфреймов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IBM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 x86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а затем и к виртуализации, хранилища all-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сетевые протоколы all-IP становятся основной тенденцией.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Cache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Coherence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System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(HCCS)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Compute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Express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Link (CXL) разработаны на основе новых сверхбыстрых протоколов взаимодействия,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помогают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реализовать высокоскоростное соединение между гетерогенными процессорами ЦП и нейронными процессорами (NPU).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RoCE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NVMe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поддерживают технологии высокоскоростной передачи данных и контейнеризации. Кроме того, новое оборудование и технологии предоставляют широкий выбор систем хранения данных.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497058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Технология оптических накопителей начала развиваться в конце 1960-х - начале 1970-х годов и претерпела три поколения обновлений и итераций продукта: CD, DVD и BD. Система хранения </a:t>
            </a:r>
            <a:r>
              <a:rPr lang="ru-RU" sz="900" dirty="0" err="1"/>
              <a:t>Blu-ray</a:t>
            </a:r>
            <a:r>
              <a:rPr lang="ru-RU" sz="900" dirty="0"/>
              <a:t> позволяет хранить данные от 50 до 100 лет, но в настоящее время не отвечает требованиям к системам хранения.</a:t>
            </a:r>
          </a:p>
          <a:p>
            <a:r>
              <a:rPr lang="ru-RU" sz="900" dirty="0"/>
              <a:t>В настоящее время на стадии НИОКР и предварительных исследований находится множество технологий, включая хранение голографических данных, хранение на стекле и технологии хранения данных на ДНК.</a:t>
            </a:r>
          </a:p>
          <a:p>
            <a:r>
              <a:rPr lang="ru-RU" sz="900" dirty="0"/>
              <a:t>Например, композитный материал на основе </a:t>
            </a:r>
            <a:r>
              <a:rPr lang="ru-RU" sz="900" dirty="0" err="1"/>
              <a:t>наночастиц</a:t>
            </a:r>
            <a:r>
              <a:rPr lang="ru-RU" sz="900" dirty="0"/>
              <a:t> золота не только преодолевает предел емкости одного диска в 10 ТБ, но и обеспечивает стабильное хранение данных в течение более 600 лет.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70122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44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По мере развития науки и техники емкость диска увеличивается, а размер диска становится меньше.</a:t>
            </a:r>
          </a:p>
          <a:p>
            <a:r>
              <a:rPr lang="ru-RU" sz="900" dirty="0" smtClean="0"/>
              <a:t>Однако по сравнению с ДНК современный</a:t>
            </a:r>
            <a:r>
              <a:rPr lang="ru-RU" sz="900" baseline="0" dirty="0" smtClean="0"/>
              <a:t> </a:t>
            </a:r>
            <a:r>
              <a:rPr lang="ru-RU" sz="900" dirty="0" smtClean="0"/>
              <a:t>диск имеет большие размеры и хранит гораздо меньше информации.</a:t>
            </a:r>
          </a:p>
          <a:p>
            <a:pPr lvl="0"/>
            <a:r>
              <a:rPr lang="ru-RU" sz="900" dirty="0" smtClean="0"/>
              <a:t>Вначале команда исследователей пыталась записать данные в геномы живых клеток. Но гены в живых клетках могут реплицироваться, а это означает, что существует возможность мутации. Кроме того, живые клетки гибнут, что приводит к потере данных. Позже некоторые команды разработчиков начали хранить данные с использованием искусственно синтетической ДНК, которая на данный момент не обеспечивает эффективного чтения и записи данных, несмотря на высокую плотность хранения генов.</a:t>
            </a:r>
          </a:p>
          <a:p>
            <a:pPr lvl="0"/>
            <a:r>
              <a:rPr lang="ru-RU" sz="900" dirty="0" smtClean="0"/>
              <a:t>Стоимость синтеза ДНК в настоящее время высока, но с развитием технологии </a:t>
            </a:r>
            <a:r>
              <a:rPr lang="ru-RU" sz="900" dirty="0" err="1" smtClean="0"/>
              <a:t>секвенирования</a:t>
            </a:r>
            <a:r>
              <a:rPr lang="ru-RU" sz="900" dirty="0" smtClean="0"/>
              <a:t> ДНК стоимость будет снижена.</a:t>
            </a:r>
            <a:endParaRPr lang="ru-RU" sz="900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792843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6484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497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33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2003 году Huawei выпустила систему хранения FC первого поколения. </a:t>
            </a:r>
          </a:p>
          <a:p>
            <a:r>
              <a:rPr lang="ru-RU" sz="900" dirty="0"/>
              <a:t>2006: выпуск IP SAN первого поколения собственной разработки.</a:t>
            </a:r>
          </a:p>
          <a:p>
            <a:r>
              <a:rPr lang="ru-RU" sz="900" dirty="0"/>
              <a:t>2007: выпуск продукта S5000 FC SAN собственной разработки</a:t>
            </a:r>
          </a:p>
          <a:p>
            <a:r>
              <a:rPr lang="ru-RU" sz="900" dirty="0"/>
              <a:t>2008: запуск облачного узла хранения T3000.</a:t>
            </a:r>
          </a:p>
          <a:p>
            <a:r>
              <a:rPr lang="ru-RU" sz="900" dirty="0"/>
              <a:t>2009: выпуск распределенной системы </a:t>
            </a:r>
            <a:r>
              <a:rPr lang="ru-RU" sz="900" dirty="0" smtClean="0"/>
              <a:t>хранения </a:t>
            </a:r>
            <a:r>
              <a:rPr lang="ru-RU" sz="900" dirty="0"/>
              <a:t>NAS первого поколения.</a:t>
            </a:r>
          </a:p>
          <a:p>
            <a:r>
              <a:rPr lang="ru-RU" sz="900" dirty="0"/>
              <a:t>2011: разработан первый полностью твердотельный накопитель </a:t>
            </a:r>
            <a:r>
              <a:rPr lang="ru-RU" sz="900" dirty="0" err="1"/>
              <a:t>Dorado</a:t>
            </a:r>
            <a:r>
              <a:rPr lang="ru-RU" sz="900" dirty="0"/>
              <a:t> 2100.</a:t>
            </a:r>
          </a:p>
          <a:p>
            <a:r>
              <a:rPr lang="ru-RU" sz="900" dirty="0"/>
              <a:t>2012: выпуск унифицированной системы хранения серии T.</a:t>
            </a:r>
          </a:p>
          <a:p>
            <a:r>
              <a:rPr lang="ru-RU" sz="900" dirty="0"/>
              <a:t>...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897544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системах хранения данных Huawei используется инновационная архитектура, интеллектуальные технологии, оборудование и алгоритмы. Для всеобщей интеллектуальности разработаны следующие функции: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Высокая производительность на основе памяти, SCM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Memory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Fabric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Высокопроизводительные устройства хранения большой емкости на основе систем хранения all-IP и all-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flash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для интеллектуального многоуровневого хранения данных.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Объединение вычислительных ресурсов и интеллектуальное планирование на уровне 10 000 ядер для процессоров, нейронных процессоров (NPU) и графических процессоров (GPU) на основе инновационных алгоритмов и протоколов высокоскоростного взаимодействия.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Гетерогенные контейнеры с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микросервисами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Интеллектуальная система управления на протяжении всего жизненного цикла данных для предоставления инновационных систем хранения с целью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построения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полностью подключенного интеллектуального мира.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OLC (сокращение от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Octa-Level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Cell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 указывает, что каждая ячейка хранит 8 бит.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131867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Ответ:</a:t>
            </a:r>
          </a:p>
          <a:p>
            <a:pPr lvl="1"/>
            <a:r>
              <a:rPr lang="ru-RU"/>
              <a:t>ABC</a:t>
            </a:r>
          </a:p>
          <a:p>
            <a:pPr lvl="1"/>
            <a:r>
              <a:rPr lang="ru-RU"/>
              <a:t>BC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511570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Ответ:</a:t>
            </a:r>
          </a:p>
          <a:p>
            <a:pPr lvl="1"/>
            <a:r>
              <a:rPr lang="ru-RU" dirty="0"/>
              <a:t>ABC</a:t>
            </a:r>
          </a:p>
          <a:p>
            <a:pPr lvl="1"/>
            <a:r>
              <a:rPr lang="ru-RU" dirty="0"/>
              <a:t>ABD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1139802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327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Обучающее приложение</a:t>
            </a:r>
          </a:p>
          <a:p>
            <a:pPr lvl="1"/>
            <a:r>
              <a:rPr lang="ru-RU" sz="900" dirty="0"/>
              <a:t>Содержит огромную библиотеку сертифицированных обучающих видео Huawei.</a:t>
            </a:r>
          </a:p>
          <a:p>
            <a:pPr lvl="0"/>
            <a:r>
              <a:rPr lang="ru-RU" sz="900" dirty="0"/>
              <a:t>Приложение технической поддержки подразделения Enterprise</a:t>
            </a:r>
          </a:p>
          <a:p>
            <a:pPr lvl="1"/>
            <a:r>
              <a:rPr lang="ru-RU" sz="900" dirty="0"/>
              <a:t>Охватывает все популярные документы, кейсы и бюллетени по продуктам Huawei. Пользователи могут быстро запросить информацию по командам, аварийным сигналам и запасным частям. Они также могут использовать его для сканирования и просмотра информации об устройстве. Простые и интуитивно понятные </a:t>
            </a:r>
            <a:r>
              <a:rPr lang="ru-RU" sz="900" dirty="0" err="1"/>
              <a:t>видеоинструкции</a:t>
            </a:r>
            <a:r>
              <a:rPr lang="ru-RU" sz="900" dirty="0"/>
              <a:t> обеспечивают круглосуточную техническую поддержку.</a:t>
            </a:r>
          </a:p>
          <a:p>
            <a:pPr lvl="0"/>
            <a:r>
              <a:rPr lang="ru-RU" sz="900" dirty="0"/>
              <a:t>Приложение для бизнеса подразделения Huawei Enterprise</a:t>
            </a:r>
          </a:p>
          <a:p>
            <a:pPr lvl="1"/>
            <a:r>
              <a:rPr lang="ru-RU" sz="900" dirty="0"/>
              <a:t>Предоставляет универсальный мобильный портал, чтобы клиенты и партнеры могли получить информацию о продуктах </a:t>
            </a:r>
            <a:r>
              <a:rPr lang="ru-RU" sz="900" dirty="0" smtClean="0"/>
              <a:t>и ​</a:t>
            </a:r>
            <a:r>
              <a:rPr lang="ru-RU" sz="900" dirty="0"/>
              <a:t>решениях Huawei для корпоративных ИКТ-устройств в любое время и в любом месте.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70720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 общем понимании данные — это цифры, буквы и символы, которые вводятся в компьютер и обрабатываются компьютерной программой.</a:t>
            </a:r>
          </a:p>
          <a:p>
            <a:pPr lvl="0"/>
            <a:r>
              <a:rPr lang="ru-RU" sz="900" dirty="0"/>
              <a:t>DAMA определяет данные как выражение фактов в форме текстов, чисел, графики, изображений, звуков и видео.</a:t>
            </a:r>
          </a:p>
          <a:p>
            <a:pPr lvl="0"/>
            <a:r>
              <a:rPr lang="ru-RU" sz="900" dirty="0"/>
              <a:t>SNIA (сокращение от </a:t>
            </a:r>
            <a:r>
              <a:rPr lang="ru-RU" sz="900" dirty="0" err="1"/>
              <a:t>Storage</a:t>
            </a:r>
            <a:r>
              <a:rPr lang="ru-RU" sz="900" dirty="0"/>
              <a:t> </a:t>
            </a:r>
            <a:r>
              <a:rPr lang="ru-RU" sz="900" dirty="0" err="1"/>
              <a:t>Networking</a:t>
            </a:r>
            <a:r>
              <a:rPr lang="ru-RU" sz="900" dirty="0"/>
              <a:t> </a:t>
            </a:r>
            <a:r>
              <a:rPr lang="ru-RU" sz="900" dirty="0" err="1"/>
              <a:t>Industry</a:t>
            </a:r>
            <a:r>
              <a:rPr lang="ru-RU" sz="900" dirty="0"/>
              <a:t> </a:t>
            </a:r>
            <a:r>
              <a:rPr lang="ru-RU" sz="900" dirty="0" err="1"/>
              <a:t>Association</a:t>
            </a:r>
            <a:r>
              <a:rPr lang="ru-RU" sz="900" dirty="0"/>
              <a:t>) — Промышленная ассоциация сетей хранения данных.</a:t>
            </a:r>
          </a:p>
          <a:p>
            <a:pPr lvl="0"/>
            <a:r>
              <a:rPr lang="ru-RU" sz="900" dirty="0"/>
              <a:t>DAMA относится к сообществу глобального управления данными</a:t>
            </a:r>
            <a:r>
              <a:rPr lang="ru-RU" dirty="0"/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32284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Популярные инструменты</a:t>
            </a:r>
          </a:p>
          <a:p>
            <a:pPr lvl="1"/>
            <a:r>
              <a:rPr lang="ru-RU" sz="900" dirty="0" err="1"/>
              <a:t>HedEx</a:t>
            </a:r>
            <a:r>
              <a:rPr lang="ru-RU" sz="900" dirty="0"/>
              <a:t> </a:t>
            </a:r>
            <a:r>
              <a:rPr lang="ru-RU" sz="900" dirty="0" err="1"/>
              <a:t>Lite</a:t>
            </a:r>
            <a:r>
              <a:rPr lang="ru-RU" sz="900" dirty="0"/>
              <a:t> — это инструмент Huawei для управления документацией по продуктам. Позволяет пользователям просматривать, искать, обновлять и управлять документацией по продуктам.</a:t>
            </a:r>
          </a:p>
          <a:p>
            <a:pPr lvl="1"/>
            <a:r>
              <a:rPr lang="ru-RU" sz="900" dirty="0" err="1"/>
              <a:t>eStor</a:t>
            </a:r>
            <a:r>
              <a:rPr lang="ru-RU" sz="900" dirty="0"/>
              <a:t> — платформа для моделирования систем хранения графических данных. Платформа моделирует системы хранения all-</a:t>
            </a:r>
            <a:r>
              <a:rPr lang="ru-RU" sz="900" dirty="0" err="1"/>
              <a:t>flash</a:t>
            </a:r>
            <a:r>
              <a:rPr lang="ru-RU" sz="900" dirty="0"/>
              <a:t> Huawei </a:t>
            </a:r>
            <a:r>
              <a:rPr lang="ru-RU" sz="900" dirty="0" err="1"/>
              <a:t>OceanStor</a:t>
            </a:r>
            <a:r>
              <a:rPr lang="ru-RU" sz="900" dirty="0"/>
              <a:t>, и помогает специалистам в области ИКТ и клиентам познакомиться с продуктами хранения Huawei и быстро освоить необходимые операции.</a:t>
            </a:r>
          </a:p>
          <a:p>
            <a:pPr lvl="1"/>
            <a:r>
              <a:rPr lang="ru-RU" sz="900" dirty="0"/>
              <a:t>Центр инструментов для ведения документации сети — инструмент для ведения документации по сетевым продуктам. Помогает в проведении торгов, планировании сети, реализации проектов, обновлении и обслуживании.</a:t>
            </a:r>
          </a:p>
          <a:p>
            <a:pPr lvl="1"/>
            <a:r>
              <a:rPr lang="ru-RU" sz="900" dirty="0"/>
              <a:t>Помощник по информационным запросам позволяет запрашивать информацию о командах и аварийных сигналах для продуктов Huawei.</a:t>
            </a:r>
          </a:p>
          <a:p>
            <a:pPr lvl="1"/>
            <a:endParaRPr lang="en-US" altLang="zh-CN" sz="900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2155780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35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 зависимости от режимов хранения и управления данные подразделяются на структурированные, </a:t>
            </a:r>
            <a:r>
              <a:rPr lang="ru-RU" sz="900" dirty="0" err="1"/>
              <a:t>полуструктурированные</a:t>
            </a:r>
            <a:r>
              <a:rPr lang="ru-RU" sz="900" dirty="0"/>
              <a:t> и неструктурированные.</a:t>
            </a:r>
          </a:p>
          <a:p>
            <a:r>
              <a:rPr lang="ru-RU" sz="900" dirty="0"/>
              <a:t>Структурированные данные</a:t>
            </a:r>
          </a:p>
          <a:p>
            <a:pPr lvl="1"/>
            <a:r>
              <a:rPr lang="ru-RU" sz="900" dirty="0"/>
              <a:t>Могут быть представлены и сохранены в реляционной базе данных и часто </a:t>
            </a:r>
            <a:r>
              <a:rPr lang="ru-RU" sz="900" dirty="0" smtClean="0"/>
              <a:t>представляются в </a:t>
            </a:r>
            <a:r>
              <a:rPr lang="ru-RU" sz="900" dirty="0"/>
              <a:t>виде двухмерной таблицы.</a:t>
            </a:r>
          </a:p>
          <a:p>
            <a:pPr lvl="1"/>
            <a:r>
              <a:rPr lang="ru-RU" sz="900" dirty="0"/>
              <a:t>SQL-сервер, </a:t>
            </a:r>
            <a:r>
              <a:rPr lang="ru-RU" sz="900" dirty="0" err="1"/>
              <a:t>MySQL</a:t>
            </a:r>
            <a:r>
              <a:rPr lang="ru-RU" sz="900" dirty="0"/>
              <a:t>, </a:t>
            </a:r>
            <a:r>
              <a:rPr lang="ru-RU" sz="900" dirty="0" err="1"/>
              <a:t>Oracle</a:t>
            </a:r>
            <a:endParaRPr lang="ru-RU" sz="900" dirty="0"/>
          </a:p>
          <a:p>
            <a:r>
              <a:rPr lang="ru-RU" sz="900" dirty="0" err="1"/>
              <a:t>Полуструктурированные</a:t>
            </a:r>
            <a:r>
              <a:rPr lang="ru-RU" sz="900" dirty="0"/>
              <a:t> данные</a:t>
            </a:r>
          </a:p>
          <a:p>
            <a:pPr lvl="1"/>
            <a:r>
              <a:rPr lang="ru-RU" sz="900" dirty="0"/>
              <a:t>Не соответствуют структуре реляционных баз данных или других таблиц данных, но используют теги для разделения семантических элементов или устанавливают иерархию записей и полей.</a:t>
            </a:r>
          </a:p>
          <a:p>
            <a:pPr lvl="1"/>
            <a:r>
              <a:rPr lang="ru-RU" sz="900" dirty="0"/>
              <a:t>XML, HTML, JSON</a:t>
            </a:r>
          </a:p>
          <a:p>
            <a:r>
              <a:rPr lang="ru-RU" sz="900" dirty="0"/>
              <a:t>Неструктурированные данные</a:t>
            </a:r>
          </a:p>
          <a:p>
            <a:pPr lvl="1"/>
            <a:r>
              <a:rPr lang="ru-RU" sz="900" dirty="0"/>
              <a:t>Не организованы в обычную или полную структуру данных или не имеют заранее определенную модель данных.</a:t>
            </a:r>
          </a:p>
          <a:p>
            <a:pPr lvl="1"/>
            <a:r>
              <a:rPr lang="ru-RU" sz="900" dirty="0"/>
              <a:t>Тексты, изображения, отчеты, изображения, аудио и видео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3667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Ввод: ввод данных в определенном формате, который зависит от механизма обработки. Например, при использовании компьютера входные данные могут быть записаны на несколько типов носителей, например, диски и ленты.</a:t>
            </a:r>
          </a:p>
          <a:p>
            <a:r>
              <a:rPr lang="ru-RU" sz="900" dirty="0"/>
              <a:t>Обработка: выполнение действий с вводимыми данными для получения большего количества значимых данных. Например, часы учета рабочего времени рассчитываются для расчета заработной платы или заказы на продажу рассчитываются для создания отчетов о продажах.</a:t>
            </a:r>
          </a:p>
          <a:p>
            <a:r>
              <a:rPr lang="ru-RU" sz="900" dirty="0"/>
              <a:t>Вывод: </a:t>
            </a:r>
            <a:r>
              <a:rPr lang="ru-RU" sz="900" dirty="0" smtClean="0"/>
              <a:t>генерирование и вывод результата </a:t>
            </a:r>
            <a:r>
              <a:rPr lang="ru-RU" sz="900" dirty="0"/>
              <a:t>обработки. Форма выводимых данных зависит от использования данных. Например, </a:t>
            </a:r>
            <a:r>
              <a:rPr lang="ru-RU" sz="900" dirty="0" smtClean="0"/>
              <a:t>выводимыми данными </a:t>
            </a:r>
            <a:r>
              <a:rPr lang="ru-RU" sz="900" dirty="0"/>
              <a:t>может быть зарплата сотрудника.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28636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Существует много определений информации. Большинство из них в области вычислительной техники основываются на </a:t>
            </a:r>
            <a:r>
              <a:rPr lang="ru-RU" sz="900" dirty="0" smtClean="0"/>
              <a:t>определениях, </a:t>
            </a:r>
            <a:r>
              <a:rPr lang="ru-RU" sz="900" dirty="0"/>
              <a:t>предложенных Клодом </a:t>
            </a:r>
            <a:r>
              <a:rPr lang="ru-RU" sz="900" dirty="0" err="1"/>
              <a:t>Элвудом</a:t>
            </a:r>
            <a:r>
              <a:rPr lang="ru-RU" sz="900" dirty="0"/>
              <a:t> Шенноном, известным как «отец теории информации». Его теория показывает, что сущность информации — это разрешение неопределенности. Также вводится понятие «полезная информация».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79314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Данные — это необработанные, неорганизованные биты данных, которые необходимо обработать, чтобы сделать их значимыми, тогда как информация — это набор данных,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обработанных, интерпретированных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представленных в виде значимой информации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соответствии с заданным требованием. </a:t>
            </a:r>
          </a:p>
          <a:p>
            <a:r>
              <a:rPr lang="ru-RU" sz="900" dirty="0"/>
              <a:t>Данные не имеют какой-либо конкретной цели, тогда как информация имеет смысл, полученный в процессе интерпретации.</a:t>
            </a:r>
          </a:p>
          <a:p>
            <a:r>
              <a:rPr lang="ru-RU" sz="900" dirty="0"/>
              <a:t>Сами по себе данные не имеют значения, в то время как информация значима сама по себе.</a:t>
            </a:r>
          </a:p>
          <a:p>
            <a:r>
              <a:rPr lang="ru-RU" sz="900" dirty="0"/>
              <a:t>Данные никогда не зависят от информации, в то время как информация зависит от данных.</a:t>
            </a:r>
          </a:p>
          <a:p>
            <a:r>
              <a:rPr lang="ru-RU" sz="900" dirty="0"/>
              <a:t>Данные измеряются в битах </a:t>
            </a:r>
            <a:r>
              <a:rPr lang="ru-RU" sz="900" dirty="0" smtClean="0"/>
              <a:t>и ​</a:t>
            </a:r>
            <a:r>
              <a:rPr lang="ru-RU" sz="900" dirty="0"/>
              <a:t>байтах, а информация измеряется в значимых единицах, таких как время и количество.</a:t>
            </a:r>
          </a:p>
          <a:p>
            <a:r>
              <a:rPr lang="ru-RU" sz="900" dirty="0"/>
              <a:t>Данные могут быть структурированными, </a:t>
            </a:r>
            <a:r>
              <a:rPr lang="ru-RU" sz="900" dirty="0" err="1" smtClean="0"/>
              <a:t>представлеными</a:t>
            </a:r>
            <a:r>
              <a:rPr lang="ru-RU" sz="900" dirty="0" smtClean="0"/>
              <a:t> </a:t>
            </a:r>
            <a:r>
              <a:rPr lang="ru-RU" sz="900" dirty="0"/>
              <a:t>в виде таблиц, диаграмм, деревьев данных, тогда как информация — это язык, идеи и мысли, основанные на данных.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95075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More information for trainees</a:t>
            </a: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12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8122875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87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24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60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Рекомендации 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038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52514"/>
            <a:ext cx="10728326" cy="4875042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30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0" orient="horz" pos="6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536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940" dirty="0" smtClean="0">
                <a:solidFill>
                  <a:schemeClr val="tx1"/>
                </a:solidFill>
              </a:rPr>
              <a:t>Спасибо за внимание!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336859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7789483"/>
              </p:ext>
            </p:extLst>
          </p:nvPr>
        </p:nvGraphicFramePr>
        <p:xfrm>
          <a:off x="1007534" y="1383305"/>
          <a:ext cx="10165988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7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Продукт 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курса</a:t>
                      </a:r>
                      <a:endParaRPr kumimoji="1" lang="en-US" altLang="zh-CN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2459273"/>
              </p:ext>
            </p:extLst>
          </p:nvPr>
        </p:nvGraphicFramePr>
        <p:xfrm>
          <a:off x="1007533" y="2680416"/>
          <a:ext cx="1017714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Дата 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 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Новый</a:t>
                      </a:r>
                      <a:r>
                        <a:rPr kumimoji="1" lang="zh-CN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954509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954509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 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954509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3" y="1954509"/>
            <a:ext cx="2089190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239574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 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75873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75873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22762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227621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731677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73167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19972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19972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19972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199729"/>
            <a:ext cx="2016221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70378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703785"/>
            <a:ext cx="2160157" cy="504887"/>
          </a:xfrm>
          <a:prstGeom prst="rect">
            <a:avLst/>
          </a:prstGeom>
        </p:spPr>
        <p:txBody>
          <a:bodyPr anchor="ctr"/>
          <a:lstStyle>
            <a:lvl1pPr marL="302279" marR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302279" marR="0" lvl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 smtClean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70378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703785"/>
            <a:ext cx="19932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3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1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401406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5" y="630373"/>
            <a:ext cx="384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sz="40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38259"/>
            <a:ext cx="1291252" cy="10996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 </a:t>
            </a:r>
            <a:endParaRPr lang="en-US" altLang="zh-CN" sz="400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13763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57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algn="l" defTabSz="1001624" eaLnBrk="0" fontAlgn="ctr" hangingPunct="0"/>
            <a:r>
              <a:rPr lang="ru-RU" altLang="zh-CN" sz="4000" b="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 </a:t>
            </a:r>
            <a:endParaRPr lang="en-US" altLang="zh-CN" sz="4000" b="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0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568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2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marR="0" lvl="0" indent="-457200" algn="just" defTabSz="801688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</a:pPr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 smtClean="0"/>
          </a:p>
        </p:txBody>
      </p:sp>
      <p:cxnSp>
        <p:nvCxnSpPr>
          <p:cNvPr id="5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2214445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 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032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38259"/>
            <a:ext cx="3251937" cy="10996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669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 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123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570925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Конфиденциальный документ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824908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8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5" r:id="rId2"/>
    <p:sldLayoutId id="2147483846" r:id="rId3"/>
    <p:sldLayoutId id="2147483847" r:id="rId4"/>
    <p:sldLayoutId id="2147483848" r:id="rId5"/>
    <p:sldLayoutId id="2147483878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3142425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Конфиденциальный документ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76" r:id="rId2"/>
    <p:sldLayoutId id="2147483856" r:id="rId3"/>
    <p:sldLayoutId id="2147483877" r:id="rId4"/>
    <p:sldLayoutId id="2147483857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Авторские права © Huawei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Technologies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.,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Ltd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 2020. Все права защищены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</a:t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/>
            </a:r>
            <a:br>
              <a:rPr lang="ru-RU" sz="1400" b="0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Информация, представленная в данном документе, может содержать прогностические высказывания, включая, в том числе, заявления о будущих результатах финансово-хозяйственной деятельности, будущих линейках продукции, новых технологиях и прочее. Существует ряд факторов, которые могут привести к тому, что фактические результаты и достижения будут отличаться от результатов, явно или косвенно описанных в указанных прогностических высказываниях. Следовательно, представленная информация носит справочный характер и не является офертой или акцептом. Компания Huawei может вносить изменения в представленную информацию в любое время без предварительного уведомления.</a:t>
            </a:r>
            <a:r>
              <a:rPr kumimoji="1" lang="en-US" altLang="zh-CN" sz="85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endParaRPr kumimoji="1" lang="en-US" altLang="zh-CN" sz="85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Донесение цифровых данных до каждого человека, дома и организации для полностью взаимосвязанного интеллектуального мира.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370">
          <p15:clr>
            <a:srgbClr val="F26B43"/>
          </p15:clr>
        </p15:guide>
        <p15:guide id="4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tmp"/><Relationship Id="rId5" Type="http://schemas.openxmlformats.org/officeDocument/2006/relationships/image" Target="../media/image77.tmp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awei.com/en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uawei.com/en/learning" TargetMode="External"/><Relationship Id="rId4" Type="http://schemas.openxmlformats.org/officeDocument/2006/relationships/hyperlink" Target="https://support.huawei.com/enterprise/en/index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altLang="zh-CN" dirty="0" err="1" smtClean="0">
                <a:sym typeface="Huawei Sans" panose="020C0503030203020204" pitchFamily="34" charset="0"/>
              </a:rPr>
              <a:t>Дун</a:t>
            </a:r>
            <a:r>
              <a:rPr lang="ru-RU" altLang="zh-CN" dirty="0" smtClean="0">
                <a:sym typeface="Huawei Sans" panose="020C0503030203020204" pitchFamily="34" charset="0"/>
              </a:rPr>
              <a:t> </a:t>
            </a:r>
            <a:r>
              <a:rPr lang="ru-RU" altLang="zh-CN" dirty="0" err="1" smtClean="0">
                <a:sym typeface="Huawei Sans" panose="020C0503030203020204" pitchFamily="34" charset="0"/>
              </a:rPr>
              <a:t>Юйюань</a:t>
            </a:r>
            <a:r>
              <a:rPr lang="ru-RU" altLang="zh-CN" dirty="0" smtClean="0">
                <a:sym typeface="Huawei Sans" panose="020C0503030203020204" pitchFamily="34" charset="0"/>
              </a:rPr>
              <a:t> (</a:t>
            </a:r>
            <a:r>
              <a:rPr lang="en-US" altLang="zh-CN" dirty="0" smtClean="0">
                <a:sym typeface="Huawei Sans" panose="020C0503030203020204" pitchFamily="34" charset="0"/>
              </a:rPr>
              <a:t>Dong </a:t>
            </a:r>
            <a:r>
              <a:rPr lang="en-US" altLang="zh-CN" dirty="0" err="1" smtClean="0">
                <a:sym typeface="Huawei Sans" panose="020C0503030203020204" pitchFamily="34" charset="0"/>
              </a:rPr>
              <a:t>Yuyuan</a:t>
            </a:r>
            <a:r>
              <a:rPr lang="ru-RU" altLang="zh-CN" dirty="0" smtClean="0">
                <a:sym typeface="Huawei Sans" panose="020C0503030203020204" pitchFamily="34" charset="0"/>
              </a:rPr>
              <a:t>)</a:t>
            </a:r>
            <a:r>
              <a:rPr lang="en-US" altLang="zh-CN" dirty="0" smtClean="0">
                <a:sym typeface="Huawei Sans" panose="020C0503030203020204" pitchFamily="34" charset="0"/>
              </a:rPr>
              <a:t>/dwx889475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2020.07.02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altLang="zh-CN" dirty="0" err="1" smtClean="0">
                <a:sym typeface="Huawei Sans" panose="020C0503030203020204" pitchFamily="34" charset="0"/>
              </a:rPr>
              <a:t>Сюй</a:t>
            </a:r>
            <a:r>
              <a:rPr lang="ru-RU" altLang="zh-CN" dirty="0" smtClean="0">
                <a:sym typeface="Huawei Sans" panose="020C0503030203020204" pitchFamily="34" charset="0"/>
              </a:rPr>
              <a:t> </a:t>
            </a:r>
            <a:r>
              <a:rPr lang="ru-RU" altLang="zh-CN" dirty="0" err="1" smtClean="0">
                <a:sym typeface="Huawei Sans" panose="020C0503030203020204" pitchFamily="34" charset="0"/>
              </a:rPr>
              <a:t>Нинян</a:t>
            </a:r>
            <a:r>
              <a:rPr lang="ru-RU" altLang="zh-CN" dirty="0" smtClean="0">
                <a:sym typeface="Huawei Sans" panose="020C0503030203020204" pitchFamily="34" charset="0"/>
              </a:rPr>
              <a:t> (</a:t>
            </a:r>
            <a:r>
              <a:rPr lang="en-US" altLang="zh-CN" dirty="0" smtClean="0">
                <a:sym typeface="Huawei Sans" panose="020C0503030203020204" pitchFamily="34" charset="0"/>
              </a:rPr>
              <a:t>Xu </a:t>
            </a:r>
            <a:r>
              <a:rPr lang="en-US" altLang="zh-CN" dirty="0" err="1" smtClean="0">
                <a:sym typeface="Huawei Sans" panose="020C0503030203020204" pitchFamily="34" charset="0"/>
              </a:rPr>
              <a:t>Ningyang</a:t>
            </a:r>
            <a:r>
              <a:rPr lang="ru-RU" altLang="zh-CN" dirty="0" smtClean="0">
                <a:sym typeface="Huawei Sans" panose="020C0503030203020204" pitchFamily="34" charset="0"/>
              </a:rPr>
              <a:t>)</a:t>
            </a:r>
            <a:r>
              <a:rPr lang="en-US" altLang="zh-CN" dirty="0" smtClean="0">
                <a:sym typeface="Huawei Sans" panose="020C0503030203020204" pitchFamily="34" charset="0"/>
              </a:rPr>
              <a:t>/xwx450201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2020.07.20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altLang="zh-CN" dirty="0" err="1">
                <a:sym typeface="Huawei Sans" panose="020C0503030203020204" pitchFamily="34" charset="0"/>
              </a:rPr>
              <a:t>Дун</a:t>
            </a:r>
            <a:r>
              <a:rPr lang="ru-RU" altLang="zh-CN" dirty="0">
                <a:sym typeface="Huawei Sans" panose="020C0503030203020204" pitchFamily="34" charset="0"/>
              </a:rPr>
              <a:t> </a:t>
            </a:r>
            <a:r>
              <a:rPr lang="ru-RU" altLang="zh-CN" dirty="0" err="1">
                <a:sym typeface="Huawei Sans" panose="020C0503030203020204" pitchFamily="34" charset="0"/>
              </a:rPr>
              <a:t>Юйюань</a:t>
            </a:r>
            <a:r>
              <a:rPr lang="ru-RU" altLang="zh-CN" dirty="0">
                <a:sym typeface="Huawei Sans" panose="020C0503030203020204" pitchFamily="34" charset="0"/>
              </a:rPr>
              <a:t> </a:t>
            </a:r>
            <a:r>
              <a:rPr lang="ru-RU" altLang="zh-CN" dirty="0" smtClean="0">
                <a:sym typeface="Huawei Sans" panose="020C0503030203020204" pitchFamily="34" charset="0"/>
              </a:rPr>
              <a:t>(</a:t>
            </a:r>
            <a:r>
              <a:rPr lang="en-US" altLang="zh-CN" dirty="0" smtClean="0">
                <a:sym typeface="Huawei Sans" panose="020C0503030203020204" pitchFamily="34" charset="0"/>
              </a:rPr>
              <a:t>Dong </a:t>
            </a:r>
            <a:r>
              <a:rPr lang="en-US" altLang="zh-CN" dirty="0" err="1" smtClean="0">
                <a:sym typeface="Huawei Sans" panose="020C0503030203020204" pitchFamily="34" charset="0"/>
              </a:rPr>
              <a:t>Yuyuan</a:t>
            </a:r>
            <a:r>
              <a:rPr lang="ru-RU" altLang="zh-CN" dirty="0" smtClean="0">
                <a:sym typeface="Huawei Sans" panose="020C0503030203020204" pitchFamily="34" charset="0"/>
              </a:rPr>
              <a:t>)</a:t>
            </a:r>
            <a:r>
              <a:rPr lang="en-US" altLang="zh-CN" dirty="0" smtClean="0">
                <a:sym typeface="Huawei Sans" panose="020C0503030203020204" pitchFamily="34" charset="0"/>
              </a:rPr>
              <a:t>/dwx889475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2020.08.20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5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Данные и информация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После обработки данные можно преобразовать в информацию.</a:t>
            </a:r>
          </a:p>
          <a:p>
            <a:r>
              <a:rPr lang="ru-RU" dirty="0"/>
              <a:t>Для хранения и передачи в </a:t>
            </a:r>
            <a:r>
              <a:rPr lang="ru-RU" dirty="0" smtClean="0"/>
              <a:t>ИТ-системах </a:t>
            </a:r>
            <a:r>
              <a:rPr lang="ru-RU" dirty="0"/>
              <a:t>информация должна быть обработана как данные.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47364"/>
              </p:ext>
            </p:extLst>
          </p:nvPr>
        </p:nvGraphicFramePr>
        <p:xfrm>
          <a:off x="902616" y="2936638"/>
          <a:ext cx="10386767" cy="3209635"/>
        </p:xfrm>
        <a:graphic>
          <a:graphicData uri="http://schemas.openxmlformats.org/drawingml/2006/table">
            <a:tbl>
              <a:tblPr firstRow="1" bandRow="1"/>
              <a:tblGrid>
                <a:gridCol w="1796630"/>
                <a:gridCol w="4072256"/>
                <a:gridCol w="4517881"/>
              </a:tblGrid>
              <a:tr h="587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dirty="0">
                          <a:solidFill>
                            <a:srgbClr val="151515"/>
                          </a:solidFill>
                          <a:latin typeface="Huawei Sans" panose="020C0503030203020204" pitchFamily="34" charset="0"/>
                        </a:rPr>
                        <a:t>Элемент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>
                          <a:solidFill>
                            <a:srgbClr val="151515"/>
                          </a:solidFill>
                          <a:latin typeface="Huawei Sans" panose="020C0503030203020204" pitchFamily="34" charset="0"/>
                        </a:rPr>
                        <a:t>Данные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>
                          <a:solidFill>
                            <a:srgbClr val="151515"/>
                          </a:solidFill>
                          <a:latin typeface="Huawei Sans" panose="020C0503030203020204" pitchFamily="34" charset="0"/>
                        </a:rPr>
                        <a:t>Информация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656">
                <a:tc>
                  <a:txBody>
                    <a:bodyPr/>
                    <a:lstStyle/>
                    <a:p>
                      <a:pPr algn="l" fontAlgn="ctr"/>
                      <a:r>
                        <a:rPr lang="ru-RU">
                          <a:latin typeface="Huawei Sans" panose="020C0503030203020204" pitchFamily="34" charset="0"/>
                        </a:rPr>
                        <a:t>Особенность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latin typeface="Huawei Sans" panose="020C0503030203020204" pitchFamily="34" charset="0"/>
                        </a:rPr>
                        <a:t>Необработанные и </a:t>
                      </a:r>
                      <a:r>
                        <a:rPr lang="ru-RU" dirty="0" smtClean="0">
                          <a:latin typeface="Huawei Sans" panose="020C0503030203020204" pitchFamily="34" charset="0"/>
                        </a:rPr>
                        <a:t>бессмысленные, </a:t>
                      </a:r>
                      <a:r>
                        <a:rPr lang="ru-RU" dirty="0">
                          <a:latin typeface="Huawei Sans" panose="020C0503030203020204" pitchFamily="34" charset="0"/>
                        </a:rPr>
                        <a:t>без конкретной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sym typeface="Huawei Sans" panose="020C0503030203020204" pitchFamily="34" charset="0"/>
                        </a:rPr>
                        <a:t>Значимая и логичная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8656">
                <a:tc>
                  <a:txBody>
                    <a:bodyPr/>
                    <a:lstStyle/>
                    <a:p>
                      <a:pPr algn="l" fontAlgn="ctr"/>
                      <a:r>
                        <a:rPr lang="ru-RU"/>
                        <a:t>Сущность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9">
                          <a:solidFill>
                            <a:schemeClr val="tx1"/>
                          </a:solidFill>
                        </a:rPr>
                        <a:t>Исходные материалы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99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Обработанные данные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 algn="l" fontAlgn="ctr"/>
                      <a:r>
                        <a:rPr lang="ru-RU">
                          <a:latin typeface="Huawei Sans" panose="020C0503030203020204" pitchFamily="34" charset="0"/>
                        </a:rPr>
                        <a:t>Зависимость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>
                          <a:latin typeface="Huawei Sans" panose="020C0503030203020204" pitchFamily="34" charset="0"/>
                        </a:rPr>
                        <a:t>Данные никогда не зависят от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>
                          <a:latin typeface="Huawei Sans" panose="020C0503030203020204" pitchFamily="34" charset="0"/>
                        </a:rPr>
                        <a:t>Информация зависит от данных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5596">
                <a:tc>
                  <a:txBody>
                    <a:bodyPr/>
                    <a:lstStyle/>
                    <a:p>
                      <a:pPr algn="l" fontAlgn="ctr"/>
                      <a:r>
                        <a:rPr lang="ru-RU">
                          <a:latin typeface="Huawei Sans" panose="020C0503030203020204" pitchFamily="34" charset="0"/>
                        </a:rPr>
                        <a:t>Пример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99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Метеорологические данные или данные снимков со спутников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99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погоды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Управление жизненным циклом информации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Управление жизненным циклом информации (ILM) – это процесс, охватывающий весь жизненный цикл информации, от разработки концепции до вывода данных из обращения.</a:t>
            </a: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1967625" y="4184317"/>
            <a:ext cx="8136904" cy="0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2841925" y="4206619"/>
            <a:ext cx="0" cy="1551244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连接符 35"/>
          <p:cNvCxnSpPr/>
          <p:nvPr/>
        </p:nvCxnSpPr>
        <p:spPr bwMode="auto">
          <a:xfrm flipH="1">
            <a:off x="4314589" y="3510691"/>
            <a:ext cx="2" cy="2295500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/>
          <p:nvPr/>
        </p:nvCxnSpPr>
        <p:spPr bwMode="auto">
          <a:xfrm>
            <a:off x="5852269" y="2940639"/>
            <a:ext cx="0" cy="2865552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8832581" y="4184317"/>
            <a:ext cx="0" cy="1640924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26"/>
          <p:cNvSpPr txBox="1"/>
          <p:nvPr/>
        </p:nvSpPr>
        <p:spPr>
          <a:xfrm>
            <a:off x="1586623" y="5355123"/>
            <a:ext cx="1317103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2D2015"/>
                </a:solidFill>
                <a:latin typeface="Huawei Sans" panose="020C0503030203020204" pitchFamily="34" charset="0"/>
              </a:rPr>
              <a:t>Создание</a:t>
            </a:r>
          </a:p>
        </p:txBody>
      </p:sp>
      <p:sp>
        <p:nvSpPr>
          <p:cNvPr id="40" name="TextBox 27"/>
          <p:cNvSpPr txBox="1"/>
          <p:nvPr/>
        </p:nvSpPr>
        <p:spPr>
          <a:xfrm>
            <a:off x="2961296" y="5355123"/>
            <a:ext cx="1296144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2D2015"/>
                </a:solidFill>
                <a:latin typeface="Huawei Sans" panose="020C0503030203020204" pitchFamily="34" charset="0"/>
              </a:rPr>
              <a:t>Защита</a:t>
            </a:r>
          </a:p>
        </p:txBody>
      </p:sp>
      <p:sp>
        <p:nvSpPr>
          <p:cNvPr id="41" name="TextBox 28"/>
          <p:cNvSpPr txBox="1"/>
          <p:nvPr/>
        </p:nvSpPr>
        <p:spPr>
          <a:xfrm>
            <a:off x="4504566" y="5355123"/>
            <a:ext cx="1224138" cy="351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2D2015"/>
                </a:solidFill>
                <a:latin typeface="Huawei Sans" panose="020C0503030203020204" pitchFamily="34" charset="0"/>
              </a:rPr>
              <a:t>Доступ</a:t>
            </a:r>
          </a:p>
        </p:txBody>
      </p:sp>
      <p:sp>
        <p:nvSpPr>
          <p:cNvPr id="42" name="TextBox 29"/>
          <p:cNvSpPr txBox="1"/>
          <p:nvPr/>
        </p:nvSpPr>
        <p:spPr>
          <a:xfrm>
            <a:off x="7461675" y="5355123"/>
            <a:ext cx="1303846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2D2015"/>
                </a:solidFill>
                <a:latin typeface="Huawei Sans" panose="020C0503030203020204" pitchFamily="34" charset="0"/>
              </a:rPr>
              <a:t>Архивиро</a:t>
            </a:r>
            <a:r>
              <a:rPr lang="ru-RU" sz="1600" dirty="0" smtClean="0">
                <a:solidFill>
                  <a:srgbClr val="2D2015"/>
                </a:solidFill>
                <a:latin typeface="Huawei Sans" panose="020C0503030203020204" pitchFamily="34" charset="0"/>
              </a:rPr>
              <a:t>-</a:t>
            </a:r>
            <a:br>
              <a:rPr lang="ru-RU" sz="1600" dirty="0" smtClean="0">
                <a:solidFill>
                  <a:srgbClr val="2D2015"/>
                </a:solidFill>
                <a:latin typeface="Huawei Sans" panose="020C0503030203020204" pitchFamily="34" charset="0"/>
              </a:rPr>
            </a:br>
            <a:r>
              <a:rPr lang="ru-RU" sz="1600" dirty="0" err="1" smtClean="0">
                <a:solidFill>
                  <a:srgbClr val="2D2015"/>
                </a:solidFill>
                <a:latin typeface="Huawei Sans" panose="020C0503030203020204" pitchFamily="34" charset="0"/>
              </a:rPr>
              <a:t>вание</a:t>
            </a:r>
            <a:endParaRPr lang="ru-RU" sz="1600" dirty="0">
              <a:solidFill>
                <a:srgbClr val="2D2015"/>
              </a:solidFill>
              <a:latin typeface="Huawei Sans" panose="020C0503030203020204" pitchFamily="34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8880392" y="5355123"/>
            <a:ext cx="1579825" cy="3891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2D2015"/>
                </a:solidFill>
                <a:latin typeface="Huawei Sans" panose="020C0503030203020204" pitchFamily="34" charset="0"/>
              </a:rPr>
              <a:t>Уничтожение</a:t>
            </a:r>
          </a:p>
        </p:txBody>
      </p:sp>
      <p:sp>
        <p:nvSpPr>
          <p:cNvPr id="44" name="TextBox 31"/>
          <p:cNvSpPr txBox="1"/>
          <p:nvPr/>
        </p:nvSpPr>
        <p:spPr>
          <a:xfrm>
            <a:off x="1853490" y="2823261"/>
            <a:ext cx="1509000" cy="368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2D2015"/>
                </a:solidFill>
                <a:latin typeface="Huawei Sans" panose="020C0503030203020204" pitchFamily="34" charset="0"/>
              </a:rPr>
              <a:t>Значение данных</a:t>
            </a:r>
          </a:p>
        </p:txBody>
      </p:sp>
      <p:sp>
        <p:nvSpPr>
          <p:cNvPr id="45" name="任意多边形 44"/>
          <p:cNvSpPr/>
          <p:nvPr/>
        </p:nvSpPr>
        <p:spPr bwMode="auto">
          <a:xfrm>
            <a:off x="1959918" y="2795788"/>
            <a:ext cx="8242852" cy="1891482"/>
          </a:xfrm>
          <a:custGeom>
            <a:avLst/>
            <a:gdLst>
              <a:gd name="connsiteX0" fmla="*/ 0 w 8242852"/>
              <a:gd name="connsiteY0" fmla="*/ 1459948 h 1627809"/>
              <a:gd name="connsiteX1" fmla="*/ 1020417 w 8242852"/>
              <a:gd name="connsiteY1" fmla="*/ 1128643 h 1627809"/>
              <a:gd name="connsiteX2" fmla="*/ 2597426 w 8242852"/>
              <a:gd name="connsiteY2" fmla="*/ 505791 h 1627809"/>
              <a:gd name="connsiteX3" fmla="*/ 4465982 w 8242852"/>
              <a:gd name="connsiteY3" fmla="*/ 147983 h 1627809"/>
              <a:gd name="connsiteX4" fmla="*/ 6559826 w 8242852"/>
              <a:gd name="connsiteY4" fmla="*/ 1393687 h 1627809"/>
              <a:gd name="connsiteX5" fmla="*/ 8242852 w 8242852"/>
              <a:gd name="connsiteY5" fmla="*/ 1552713 h 16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2852" h="1627809">
                <a:moveTo>
                  <a:pt x="0" y="1459948"/>
                </a:moveTo>
                <a:cubicBezTo>
                  <a:pt x="293756" y="1373808"/>
                  <a:pt x="587513" y="1287669"/>
                  <a:pt x="1020417" y="1128643"/>
                </a:cubicBezTo>
                <a:cubicBezTo>
                  <a:pt x="1453321" y="969617"/>
                  <a:pt x="2023165" y="669234"/>
                  <a:pt x="2597426" y="505791"/>
                </a:cubicBezTo>
                <a:cubicBezTo>
                  <a:pt x="3171687" y="342348"/>
                  <a:pt x="3805582" y="0"/>
                  <a:pt x="4465982" y="147983"/>
                </a:cubicBezTo>
                <a:cubicBezTo>
                  <a:pt x="5126382" y="295966"/>
                  <a:pt x="5930348" y="1159565"/>
                  <a:pt x="6559826" y="1393687"/>
                </a:cubicBezTo>
                <a:cubicBezTo>
                  <a:pt x="7189304" y="1627809"/>
                  <a:pt x="8242852" y="1552713"/>
                  <a:pt x="8242852" y="1552713"/>
                </a:cubicBezTo>
              </a:path>
            </a:pathLst>
          </a:custGeom>
          <a:noFill/>
          <a:ln w="2857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Huawei Sans" panose="020C0503030203020204" pitchFamily="34" charset="0"/>
            </a:endParaRPr>
          </a:p>
        </p:txBody>
      </p:sp>
      <p:cxnSp>
        <p:nvCxnSpPr>
          <p:cNvPr id="51" name="直接箭头连接符 50"/>
          <p:cNvCxnSpPr/>
          <p:nvPr/>
        </p:nvCxnSpPr>
        <p:spPr bwMode="auto">
          <a:xfrm flipV="1">
            <a:off x="2607990" y="3413398"/>
            <a:ext cx="0" cy="656619"/>
          </a:xfrm>
          <a:prstGeom prst="straightConnector1">
            <a:avLst/>
          </a:prstGeom>
          <a:noFill/>
          <a:ln w="28575" cap="flat" cmpd="sng" algn="ctr">
            <a:solidFill>
              <a:srgbClr val="2D2015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7387404" y="3567425"/>
            <a:ext cx="0" cy="2257816"/>
          </a:xfrm>
          <a:prstGeom prst="line">
            <a:avLst/>
          </a:prstGeom>
          <a:noFill/>
          <a:ln w="28575" cap="flat" cmpd="sng" algn="ctr">
            <a:solidFill>
              <a:srgbClr val="2D201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8"/>
          <p:cNvSpPr txBox="1"/>
          <p:nvPr/>
        </p:nvSpPr>
        <p:spPr>
          <a:xfrm>
            <a:off x="5995107" y="5355123"/>
            <a:ext cx="1224138" cy="3742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2D2015"/>
                </a:solidFill>
                <a:latin typeface="Huawei Sans" panose="020C0503030203020204" pitchFamily="34" charset="0"/>
              </a:rPr>
              <a:t>Миграция</a:t>
            </a:r>
          </a:p>
        </p:txBody>
      </p:sp>
    </p:spTree>
    <p:extLst>
      <p:ext uri="{BB962C8B-B14F-4D97-AF65-F5344CB8AC3E}">
        <p14:creationId xmlns:p14="http://schemas.microsoft.com/office/powerpoint/2010/main" val="34673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 b="1" dirty="0" smtClean="0">
                <a:sym typeface="Huawei Sans" panose="020C0503030203020204" pitchFamily="34" charset="0"/>
              </a:rPr>
              <a:t>Система хранения </a:t>
            </a:r>
            <a:r>
              <a:rPr lang="ru-RU" b="1" dirty="0">
                <a:sym typeface="Huawei Sans" panose="020C0503030203020204" pitchFamily="34" charset="0"/>
              </a:rPr>
              <a:t>данных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Развитие технологий хранения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9338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система хранения данных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06453" y="1235300"/>
            <a:ext cx="10179094" cy="4329426"/>
            <a:chOff x="722430" y="1366935"/>
            <a:chExt cx="10179094" cy="4329426"/>
          </a:xfrm>
        </p:grpSpPr>
        <p:grpSp>
          <p:nvGrpSpPr>
            <p:cNvPr id="28" name="组合 27"/>
            <p:cNvGrpSpPr/>
            <p:nvPr/>
          </p:nvGrpSpPr>
          <p:grpSpPr>
            <a:xfrm>
              <a:off x="722430" y="1366935"/>
              <a:ext cx="5041101" cy="4329426"/>
              <a:chOff x="722431" y="1368790"/>
              <a:chExt cx="4049354" cy="3477690"/>
            </a:xfrm>
          </p:grpSpPr>
          <p:sp>
            <p:nvSpPr>
              <p:cNvPr id="45" name="矩形 44"/>
              <p:cNvSpPr>
                <a:spLocks/>
              </p:cNvSpPr>
              <p:nvPr/>
            </p:nvSpPr>
            <p:spPr bwMode="auto">
              <a:xfrm>
                <a:off x="723315" y="1376362"/>
                <a:ext cx="4048470" cy="347011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595757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endParaRPr kumimoji="1"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cs typeface="宋体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723315" y="1368790"/>
                <a:ext cx="4048470" cy="420080"/>
              </a:xfrm>
              <a:prstGeom prst="rect">
                <a:avLst/>
              </a:prstGeom>
              <a:solidFill>
                <a:srgbClr val="595757"/>
              </a:solidFill>
              <a:ln w="19050" cap="flat" cmpd="sng" algn="ctr">
                <a:solidFill>
                  <a:srgbClr val="59575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endParaRPr kumimoji="1" lang="zh-CN" altLang="en-US" sz="1200">
                  <a:ln>
                    <a:solidFill>
                      <a:srgbClr val="C7000B"/>
                    </a:solidFill>
                  </a:ln>
                  <a:latin typeface="Huawei Sans" panose="020C0503030203020204" pitchFamily="34" charset="0"/>
                  <a:ea typeface="方正兰亭黑简体" panose="02000000000000000000" pitchFamily="2" charset="-122"/>
                  <a:cs typeface="宋体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" name="Rectangle 68"/>
              <p:cNvSpPr txBox="1">
                <a:spLocks noChangeArrowheads="1"/>
              </p:cNvSpPr>
              <p:nvPr/>
            </p:nvSpPr>
            <p:spPr bwMode="auto">
              <a:xfrm>
                <a:off x="722431" y="2313037"/>
                <a:ext cx="3989544" cy="143866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98350" tIns="49174" rIns="98350" bIns="49174"/>
              <a:lstStyle/>
              <a:p>
                <a:pPr marL="714274" lvl="1" indent="-274599" defTabSz="877764" eaLnBrk="0" hangingPunct="0">
                  <a:lnSpc>
                    <a:spcPct val="140000"/>
                  </a:lnSpc>
                  <a:buSzPct val="50000"/>
                  <a:defRPr/>
                </a:pPr>
                <a:endPara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864946" y="2135325"/>
                <a:ext cx="3704515" cy="2369616"/>
                <a:chOff x="936019" y="2268203"/>
                <a:chExt cx="3704515" cy="2369616"/>
              </a:xfrm>
            </p:grpSpPr>
            <p:pic>
              <p:nvPicPr>
                <p:cNvPr id="50" name="Picture 4" descr="DVD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2157064" y="2279619"/>
                  <a:ext cx="1003587" cy="1053591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51" name="Picture 5" descr="PP0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39564" y="2274967"/>
                  <a:ext cx="1012448" cy="106289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7" descr="gHard0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36019" y="2268203"/>
                  <a:ext cx="1025336" cy="10764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8" descr="gHard0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118981" y="3506435"/>
                  <a:ext cx="1077689" cy="113138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9" descr="PP223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952054" y="3514044"/>
                  <a:ext cx="1063190" cy="11161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4" descr="http://publish.it168.com/2007/1106/images/723866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43081" y="3521156"/>
                  <a:ext cx="1397453" cy="110194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9" name="TextBox 34"/>
              <p:cNvSpPr>
                <a:spLocks noChangeArrowheads="1"/>
              </p:cNvSpPr>
              <p:nvPr/>
            </p:nvSpPr>
            <p:spPr bwMode="auto">
              <a:xfrm>
                <a:off x="1432444" y="1406060"/>
                <a:ext cx="2569519" cy="36068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475" tIns="0" rIns="94475" bIns="0" anchor="ctr"/>
              <a:lstStyle/>
              <a:p>
                <a:pPr algn="ctr" eaLnBrk="0" fontAlgn="ctr" hangingPunct="0"/>
                <a:r>
                  <a:rPr lang="ru-RU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Система хранения в узком смысле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861524" y="1366935"/>
              <a:ext cx="5040000" cy="4329426"/>
              <a:chOff x="4842621" y="1368790"/>
              <a:chExt cx="4048470" cy="3477690"/>
            </a:xfrm>
          </p:grpSpPr>
          <p:sp>
            <p:nvSpPr>
              <p:cNvPr id="35" name="矩形 34"/>
              <p:cNvSpPr>
                <a:spLocks/>
              </p:cNvSpPr>
              <p:nvPr/>
            </p:nvSpPr>
            <p:spPr bwMode="auto">
              <a:xfrm>
                <a:off x="4842621" y="1376362"/>
                <a:ext cx="4048470" cy="347011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595757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endParaRPr kumimoji="1"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cs typeface="宋体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4842621" y="1368790"/>
                <a:ext cx="4048470" cy="420080"/>
              </a:xfrm>
              <a:prstGeom prst="rect">
                <a:avLst/>
              </a:prstGeom>
              <a:solidFill>
                <a:srgbClr val="595757"/>
              </a:solidFill>
              <a:ln w="19050" cap="flat" cmpd="sng" algn="ctr">
                <a:solidFill>
                  <a:srgbClr val="59575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endParaRPr kumimoji="1" lang="zh-CN" altLang="en-US" sz="1200">
                  <a:ln>
                    <a:solidFill>
                      <a:srgbClr val="C7000B"/>
                    </a:solidFill>
                  </a:ln>
                  <a:latin typeface="Huawei Sans" panose="020C0503030203020204" pitchFamily="34" charset="0"/>
                  <a:ea typeface="方正兰亭黑简体" panose="02000000000000000000" pitchFamily="2" charset="-122"/>
                  <a:cs typeface="宋体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7" name="TextBox 34"/>
              <p:cNvSpPr>
                <a:spLocks noChangeArrowheads="1"/>
              </p:cNvSpPr>
              <p:nvPr/>
            </p:nvSpPr>
            <p:spPr bwMode="auto">
              <a:xfrm>
                <a:off x="5613117" y="1406060"/>
                <a:ext cx="2569519" cy="360684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475" tIns="0" rIns="94475" bIns="0" anchor="ctr"/>
              <a:lstStyle/>
              <a:p>
                <a:pPr algn="ctr" eaLnBrk="0" fontAlgn="ctr" hangingPunct="0"/>
                <a:r>
                  <a:rPr lang="ru-RU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Система хранения в широком смысле</a:t>
                </a: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066417" y="2009809"/>
                <a:ext cx="3662918" cy="2620649"/>
                <a:chOff x="4949087" y="2002447"/>
                <a:chExt cx="3662918" cy="2620649"/>
              </a:xfrm>
            </p:grpSpPr>
            <p:pic>
              <p:nvPicPr>
                <p:cNvPr id="39" name="Picture 4" descr="cx600_front_600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>
                <a:xfrm>
                  <a:off x="4949087" y="2072158"/>
                  <a:ext cx="1011958" cy="2509374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40" name="Picture 5" descr="tape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929716" y="2479997"/>
                  <a:ext cx="764408" cy="7757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6" descr="product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041408" y="3349422"/>
                  <a:ext cx="690976" cy="7830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2" name="Picture 8" descr="LC-LC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868750" y="2002447"/>
                  <a:ext cx="603100" cy="6572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9" descr="LP9002L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038773" y="2039837"/>
                  <a:ext cx="595876" cy="65598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10" descr="SAN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963746" y="2938177"/>
                  <a:ext cx="1648259" cy="1684919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391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5988654" y="4054072"/>
            <a:ext cx="2555471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7800" indent="-177800" defTabSz="801688" fontAlgn="ctr">
              <a:buSzPct val="50000"/>
              <a:buFont typeface="Wingdings" pitchFamily="2" charset="2"/>
              <a:buChar char="l"/>
            </a:pPr>
            <a:r>
              <a:rPr lang="ru-RU" sz="1400" b="1" dirty="0">
                <a:solidFill>
                  <a:srgbClr val="000000"/>
                </a:solidFill>
                <a:latin typeface="Huawei Sans" panose="020C0503030203020204" pitchFamily="34" charset="0"/>
              </a:rPr>
              <a:t>Устройство хранения данных 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Дисковый массив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Ленточная библиотека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Виртуальная ленточная библиотека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…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8441694" y="4054071"/>
            <a:ext cx="2708906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7800" indent="-177800" defTabSz="801688" fontAlgn="ctr">
              <a:buSzPct val="50000"/>
              <a:buFont typeface="Wingdings" pitchFamily="2" charset="2"/>
              <a:buChar char="l"/>
            </a:pPr>
            <a:r>
              <a:rPr lang="ru-RU" sz="1400" b="1">
                <a:solidFill>
                  <a:srgbClr val="000000"/>
                </a:solidFill>
                <a:latin typeface="Huawei Sans" panose="020C0503030203020204" pitchFamily="34" charset="0"/>
              </a:rPr>
              <a:t> Элементы соединений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HBA-карты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Коммутаторы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Кабели</a:t>
            </a:r>
          </a:p>
          <a:p>
            <a:pPr marL="349250" lvl="1" indent="-177800" defTabSz="801688" fontAlgn="ctr">
              <a:spcBef>
                <a:spcPct val="30000"/>
              </a:spcBef>
              <a:buSzPct val="50000"/>
              <a:buFont typeface="Wingdings" pitchFamily="2" charset="2"/>
              <a:buChar char="p"/>
            </a:pPr>
            <a:r>
              <a:rPr lang="ru-RU" sz="1400">
                <a:solidFill>
                  <a:srgbClr val="000000"/>
                </a:solidFill>
                <a:latin typeface="Huawei Sans" panose="020C0503030203020204" pitchFamily="34" charset="0"/>
              </a:rPr>
              <a:t>…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6472331" y="1556792"/>
            <a:ext cx="4678269" cy="6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Решения для аварийного восстановления (DR)</a:t>
            </a:r>
          </a:p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Решения для резервного копирования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6470410" y="2492856"/>
            <a:ext cx="4680189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ПО для управления системой хранения</a:t>
            </a:r>
          </a:p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ПО для создания снимков и </a:t>
            </a:r>
            <a:r>
              <a:rPr lang="ru-RU" sz="1400" dirty="0" err="1">
                <a:solidFill>
                  <a:srgbClr val="000000"/>
                </a:solidFill>
                <a:latin typeface="Huawei Sans" panose="020C0503030203020204" pitchFamily="34" charset="0"/>
              </a:rPr>
              <a:t>зеркалирования</a:t>
            </a:r>
            <a:endParaRPr lang="ru-RU" sz="1400" dirty="0">
              <a:solidFill>
                <a:srgbClr val="000000"/>
              </a:solidFill>
              <a:latin typeface="Huawei Sans" panose="020C0503030203020204" pitchFamily="34" charset="0"/>
            </a:endParaRPr>
          </a:p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ПО для резервного копирования</a:t>
            </a:r>
          </a:p>
          <a:p>
            <a:pPr marL="284400" indent="-284400" defTabSz="801688" fontAlgn="ctr">
              <a:spcBef>
                <a:spcPts val="600"/>
              </a:spcBef>
              <a:buSzPct val="50000"/>
              <a:buFont typeface="Wingdings" pitchFamily="2" charset="2"/>
              <a:buChar char="l"/>
            </a:pP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ПО для передачи данных по нескольким путям (</a:t>
            </a:r>
            <a:r>
              <a:rPr lang="ru-RU" sz="1400" dirty="0" err="1">
                <a:solidFill>
                  <a:srgbClr val="000000"/>
                </a:solidFill>
                <a:latin typeface="Huawei Sans" panose="020C0503030203020204" pitchFamily="34" charset="0"/>
              </a:rPr>
              <a:t>Multipathing</a:t>
            </a:r>
            <a:r>
              <a:rPr lang="ru-RU" sz="1400" dirty="0">
                <a:solidFill>
                  <a:srgbClr val="000000"/>
                </a:solidFill>
                <a:latin typeface="Huawei Sans" panose="020C0503030203020204" pitchFamily="34" charset="0"/>
              </a:rPr>
              <a:t>)</a:t>
            </a:r>
          </a:p>
        </p:txBody>
      </p:sp>
      <p:pic>
        <p:nvPicPr>
          <p:cNvPr id="20" name="Picture 10" descr="C:\Users\dh\Desktop\分成\金字塔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65" y="3686907"/>
            <a:ext cx="4229208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C:\Users\dh\Desktop\分成\金字塔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517" y="3110844"/>
            <a:ext cx="3163600" cy="130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dh\Desktop\分成\金字塔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2043" y="1490663"/>
            <a:ext cx="3872108" cy="20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4"/>
          <p:cNvSpPr>
            <a:spLocks noChangeArrowheads="1"/>
          </p:cNvSpPr>
          <p:nvPr/>
        </p:nvSpPr>
        <p:spPr bwMode="auto">
          <a:xfrm>
            <a:off x="2324605" y="2606787"/>
            <a:ext cx="121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ctr" latinLnBrk="1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Huawei Sans" panose="020C0503030203020204" pitchFamily="34" charset="0"/>
              </a:rPr>
              <a:t>Решения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759446" y="4919539"/>
            <a:ext cx="2170588" cy="28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fontAlgn="ctr" latinLnBrk="1"/>
            <a:r>
              <a:rPr lang="ru-RU" sz="1600" b="1" dirty="0">
                <a:solidFill>
                  <a:schemeClr val="bg1"/>
                </a:solidFill>
                <a:latin typeface="Huawei Sans" panose="020C0503030203020204" pitchFamily="34" charset="0"/>
              </a:rPr>
              <a:t>Оборудование </a:t>
            </a:r>
            <a:endParaRPr lang="ru-RU" sz="1600" b="1" dirty="0" smtClean="0">
              <a:solidFill>
                <a:schemeClr val="bg1"/>
              </a:solidFill>
              <a:latin typeface="Huawei Sans" panose="020C0503030203020204" pitchFamily="34" charset="0"/>
            </a:endParaRPr>
          </a:p>
          <a:p>
            <a:pPr algn="ctr" fontAlgn="ctr" latinLnBrk="1"/>
            <a:r>
              <a:rPr lang="ru-RU" sz="1600" b="1" dirty="0" smtClean="0">
                <a:solidFill>
                  <a:schemeClr val="bg1"/>
                </a:solidFill>
                <a:latin typeface="Huawei Sans" panose="020C0503030203020204" pitchFamily="34" charset="0"/>
              </a:rPr>
              <a:t>систем </a:t>
            </a:r>
            <a:r>
              <a:rPr lang="ru-RU" sz="1600" b="1" dirty="0">
                <a:solidFill>
                  <a:schemeClr val="bg1"/>
                </a:solidFill>
                <a:latin typeface="Huawei Sans" panose="020C0503030203020204" pitchFamily="34" charset="0"/>
              </a:rPr>
              <a:t>хранения</a:t>
            </a: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1759446" y="3610805"/>
            <a:ext cx="2197412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fontAlgn="ctr" latinLnBrk="1"/>
            <a:r>
              <a:rPr lang="ru-RU" sz="1600" b="1" dirty="0">
                <a:solidFill>
                  <a:schemeClr val="bg1"/>
                </a:solidFill>
                <a:latin typeface="Huawei Sans" panose="020C0503030203020204" pitchFamily="34" charset="0"/>
              </a:rPr>
              <a:t>ПО </a:t>
            </a:r>
            <a:endParaRPr lang="ru-RU" sz="1600" b="1" dirty="0" smtClean="0">
              <a:solidFill>
                <a:schemeClr val="bg1"/>
              </a:solidFill>
              <a:latin typeface="Huawei Sans" panose="020C0503030203020204" pitchFamily="34" charset="0"/>
            </a:endParaRPr>
          </a:p>
          <a:p>
            <a:pPr algn="ctr" fontAlgn="ctr" latinLnBrk="1"/>
            <a:r>
              <a:rPr lang="ru-RU" sz="1600" b="1" dirty="0" smtClean="0">
                <a:solidFill>
                  <a:schemeClr val="bg1"/>
                </a:solidFill>
                <a:latin typeface="Huawei Sans" panose="020C0503030203020204" pitchFamily="34" charset="0"/>
              </a:rPr>
              <a:t>систем </a:t>
            </a:r>
            <a:r>
              <a:rPr lang="ru-RU" sz="1600" b="1" dirty="0">
                <a:solidFill>
                  <a:schemeClr val="bg1"/>
                </a:solidFill>
                <a:latin typeface="Huawei Sans" panose="020C0503030203020204" pitchFamily="34" charset="0"/>
              </a:rPr>
              <a:t>хранения</a:t>
            </a:r>
          </a:p>
        </p:txBody>
      </p:sp>
      <p:cxnSp>
        <p:nvCxnSpPr>
          <p:cNvPr id="30" name="直接连接符 29"/>
          <p:cNvCxnSpPr/>
          <p:nvPr/>
        </p:nvCxnSpPr>
        <p:spPr bwMode="auto">
          <a:xfrm>
            <a:off x="6470411" y="2323612"/>
            <a:ext cx="360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 bwMode="auto">
          <a:xfrm>
            <a:off x="6470411" y="3835780"/>
            <a:ext cx="360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 bwMode="auto">
          <a:xfrm>
            <a:off x="6472331" y="1412776"/>
            <a:ext cx="360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Система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35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Физическая структура системы хранения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08644" y="1050980"/>
            <a:ext cx="10275173" cy="4762074"/>
            <a:chOff x="708644" y="1050979"/>
            <a:chExt cx="10275173" cy="5065299"/>
          </a:xfrm>
        </p:grpSpPr>
        <p:sp>
          <p:nvSpPr>
            <p:cNvPr id="33" name="矩形 32"/>
            <p:cNvSpPr>
              <a:spLocks/>
            </p:cNvSpPr>
            <p:nvPr/>
          </p:nvSpPr>
          <p:spPr>
            <a:xfrm>
              <a:off x="5010149" y="1714528"/>
              <a:ext cx="2752259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Сетевые коммутационные устройства</a:t>
              </a:r>
            </a:p>
          </p:txBody>
        </p:sp>
        <p:sp>
          <p:nvSpPr>
            <p:cNvPr id="35" name="矩形 34"/>
            <p:cNvSpPr>
              <a:spLocks/>
            </p:cNvSpPr>
            <p:nvPr/>
          </p:nvSpPr>
          <p:spPr>
            <a:xfrm>
              <a:off x="5010149" y="2903263"/>
              <a:ext cx="2752259" cy="5975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Платы контроллера на стороне клиента</a:t>
              </a:r>
            </a:p>
          </p:txBody>
        </p:sp>
        <p:sp>
          <p:nvSpPr>
            <p:cNvPr id="37" name="矩形 36"/>
            <p:cNvSpPr>
              <a:spLocks/>
            </p:cNvSpPr>
            <p:nvPr/>
          </p:nvSpPr>
          <p:spPr>
            <a:xfrm>
              <a:off x="5010149" y="3704507"/>
              <a:ext cx="2752259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Кэш </a:t>
              </a:r>
            </a:p>
          </p:txBody>
        </p:sp>
        <p:sp>
          <p:nvSpPr>
            <p:cNvPr id="38" name="矩形 37"/>
            <p:cNvSpPr>
              <a:spLocks/>
            </p:cNvSpPr>
            <p:nvPr/>
          </p:nvSpPr>
          <p:spPr>
            <a:xfrm>
              <a:off x="5010149" y="4268159"/>
              <a:ext cx="2752259" cy="5975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Платы контроллера на стороне сервера</a:t>
              </a:r>
            </a:p>
          </p:txBody>
        </p:sp>
        <p:sp>
          <p:nvSpPr>
            <p:cNvPr id="39" name="矩形 38"/>
            <p:cNvSpPr>
              <a:spLocks/>
            </p:cNvSpPr>
            <p:nvPr/>
          </p:nvSpPr>
          <p:spPr>
            <a:xfrm>
              <a:off x="5010149" y="5069403"/>
              <a:ext cx="2752259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Соединители</a:t>
              </a:r>
            </a:p>
          </p:txBody>
        </p:sp>
        <p:sp>
          <p:nvSpPr>
            <p:cNvPr id="40" name="矩形 39"/>
            <p:cNvSpPr>
              <a:spLocks/>
            </p:cNvSpPr>
            <p:nvPr/>
          </p:nvSpPr>
          <p:spPr>
            <a:xfrm>
              <a:off x="5010149" y="5633053"/>
              <a:ext cx="2752259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Диски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343899" y="1714528"/>
              <a:ext cx="2343151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5957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Шлюз NAS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343899" y="2974528"/>
              <a:ext cx="2343151" cy="30263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5957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ПО управления системой хранения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343899" y="2326527"/>
              <a:ext cx="2343151" cy="495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5957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ПО для </a:t>
              </a:r>
              <a:r>
                <a:rPr lang="ru-RU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хранения данных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027274" y="1050979"/>
              <a:ext cx="1965899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59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Хосты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4805463" y="2263719"/>
              <a:ext cx="6178354" cy="3852559"/>
            </a:xfrm>
            <a:prstGeom prst="rect">
              <a:avLst/>
            </a:prstGeom>
            <a:noFill/>
            <a:ln w="19050">
              <a:solidFill>
                <a:srgbClr val="59575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rot="2590537">
              <a:off x="3523787" y="2727200"/>
              <a:ext cx="2538369" cy="2871922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08644" y="3745754"/>
              <a:ext cx="2175140" cy="883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ru-RU" sz="2400">
                  <a:latin typeface="Huawei Sans" panose="020C0503030203020204" pitchFamily="34" charset="0"/>
                </a:rPr>
                <a:t>Система хранения</a:t>
              </a:r>
            </a:p>
          </p:txBody>
        </p:sp>
        <p:cxnSp>
          <p:nvCxnSpPr>
            <p:cNvPr id="52" name="直接箭头连接符 51"/>
            <p:cNvCxnSpPr/>
            <p:nvPr/>
          </p:nvCxnSpPr>
          <p:spPr>
            <a:xfrm>
              <a:off x="6096000" y="2074528"/>
              <a:ext cx="0" cy="189191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667500" y="2074528"/>
              <a:ext cx="0" cy="189191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8877300" y="2074528"/>
              <a:ext cx="0" cy="189191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9467850" y="2083953"/>
              <a:ext cx="0" cy="189191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48" idx="2"/>
              <a:endCxn id="41" idx="0"/>
            </p:cNvCxnSpPr>
            <p:nvPr/>
          </p:nvCxnSpPr>
          <p:spPr>
            <a:xfrm>
              <a:off x="8010224" y="1410979"/>
              <a:ext cx="1505251" cy="303549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>
              <a:stCxn id="48" idx="2"/>
              <a:endCxn id="33" idx="0"/>
            </p:cNvCxnSpPr>
            <p:nvPr/>
          </p:nvCxnSpPr>
          <p:spPr>
            <a:xfrm flipH="1">
              <a:off x="6386279" y="1410979"/>
              <a:ext cx="1623945" cy="303549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47" idx="2"/>
              <a:endCxn id="44" idx="0"/>
            </p:cNvCxnSpPr>
            <p:nvPr/>
          </p:nvCxnSpPr>
          <p:spPr>
            <a:xfrm>
              <a:off x="9515475" y="2822335"/>
              <a:ext cx="0" cy="152193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>
              <a:stCxn id="35" idx="2"/>
              <a:endCxn id="37" idx="0"/>
            </p:cNvCxnSpPr>
            <p:nvPr/>
          </p:nvCxnSpPr>
          <p:spPr>
            <a:xfrm>
              <a:off x="6386279" y="3500854"/>
              <a:ext cx="0" cy="203652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37" idx="2"/>
              <a:endCxn id="38" idx="0"/>
            </p:cNvCxnSpPr>
            <p:nvPr/>
          </p:nvCxnSpPr>
          <p:spPr>
            <a:xfrm>
              <a:off x="6386279" y="4064506"/>
              <a:ext cx="0" cy="203652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38" idx="2"/>
              <a:endCxn id="39" idx="0"/>
            </p:cNvCxnSpPr>
            <p:nvPr/>
          </p:nvCxnSpPr>
          <p:spPr>
            <a:xfrm>
              <a:off x="6386279" y="4865750"/>
              <a:ext cx="0" cy="203652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>
              <a:stCxn id="39" idx="2"/>
              <a:endCxn id="40" idx="0"/>
            </p:cNvCxnSpPr>
            <p:nvPr/>
          </p:nvCxnSpPr>
          <p:spPr>
            <a:xfrm>
              <a:off x="6386279" y="5429402"/>
              <a:ext cx="0" cy="203650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>
              <a:cxnSpLocks/>
            </p:cNvCxnSpPr>
            <p:nvPr/>
          </p:nvCxnSpPr>
          <p:spPr>
            <a:xfrm>
              <a:off x="7762408" y="3154528"/>
              <a:ext cx="581492" cy="913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cxnSpLocks/>
            </p:cNvCxnSpPr>
            <p:nvPr/>
          </p:nvCxnSpPr>
          <p:spPr>
            <a:xfrm>
              <a:off x="7762408" y="3836975"/>
              <a:ext cx="581492" cy="1553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>
              <a:cxnSpLocks/>
            </p:cNvCxnSpPr>
            <p:nvPr/>
          </p:nvCxnSpPr>
          <p:spPr>
            <a:xfrm>
              <a:off x="7762408" y="4487709"/>
              <a:ext cx="581492" cy="0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>
              <a:cxnSpLocks/>
            </p:cNvCxnSpPr>
            <p:nvPr/>
          </p:nvCxnSpPr>
          <p:spPr>
            <a:xfrm>
              <a:off x="7762408" y="5813053"/>
              <a:ext cx="581492" cy="0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>
              <a:cxnSpLocks/>
            </p:cNvCxnSpPr>
            <p:nvPr/>
          </p:nvCxnSpPr>
          <p:spPr>
            <a:xfrm>
              <a:off x="7762408" y="5201871"/>
              <a:ext cx="581492" cy="0"/>
            </a:xfrm>
            <a:prstGeom prst="straightConnector1">
              <a:avLst/>
            </a:prstGeom>
            <a:ln w="12700" cmpd="sng">
              <a:solidFill>
                <a:srgbClr val="59575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9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систем хранения данных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18018788"/>
              </p:ext>
            </p:extLst>
          </p:nvPr>
        </p:nvGraphicFramePr>
        <p:xfrm>
          <a:off x="870462" y="1247555"/>
          <a:ext cx="10451076" cy="46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4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Эволюция технологий управления данными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3950" y="944564"/>
            <a:ext cx="10115550" cy="4988876"/>
            <a:chOff x="1123950" y="937534"/>
            <a:chExt cx="10115550" cy="5144263"/>
          </a:xfrm>
        </p:grpSpPr>
        <p:graphicFrame>
          <p:nvGraphicFramePr>
            <p:cNvPr id="4" name="图示 3"/>
            <p:cNvGraphicFramePr/>
            <p:nvPr>
              <p:extLst>
                <p:ext uri="{D42A27DB-BD31-4B8C-83A1-F6EECF244321}">
                  <p14:modId xmlns:p14="http://schemas.microsoft.com/office/powerpoint/2010/main" val="2863549779"/>
                </p:ext>
              </p:extLst>
            </p:nvPr>
          </p:nvGraphicFramePr>
          <p:xfrm>
            <a:off x="1123950" y="1176952"/>
            <a:ext cx="10115550" cy="49048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圆角矩形标注 4"/>
            <p:cNvSpPr/>
            <p:nvPr/>
          </p:nvSpPr>
          <p:spPr>
            <a:xfrm>
              <a:off x="1181100" y="3352800"/>
              <a:ext cx="1943100" cy="1066800"/>
            </a:xfrm>
            <a:prstGeom prst="wedgeRoundRectCallout">
              <a:avLst>
                <a:gd name="adj1" fmla="val 38971"/>
                <a:gd name="adj2" fmla="val 826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Карта и бумажная лента</a:t>
              </a:r>
            </a:p>
          </p:txBody>
        </p:sp>
        <p:sp>
          <p:nvSpPr>
            <p:cNvPr id="6" name="圆角矩形标注 5"/>
            <p:cNvSpPr/>
            <p:nvPr/>
          </p:nvSpPr>
          <p:spPr>
            <a:xfrm>
              <a:off x="1828800" y="2133600"/>
              <a:ext cx="2457450" cy="922612"/>
            </a:xfrm>
            <a:prstGeom prst="wedgeRoundRectCallout">
              <a:avLst>
                <a:gd name="adj1" fmla="val 42893"/>
                <a:gd name="adj2" fmla="val 9123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Лента и одиночный диск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3599543" y="1071061"/>
              <a:ext cx="2908514" cy="823121"/>
            </a:xfrm>
            <a:prstGeom prst="wedgeRoundRectCallout">
              <a:avLst>
                <a:gd name="adj1" fmla="val 30253"/>
                <a:gd name="adj2" fmla="val 12569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Специализированное устройство хранения</a:t>
              </a:r>
            </a:p>
          </p:txBody>
        </p:sp>
        <p:sp>
          <p:nvSpPr>
            <p:cNvPr id="8" name="圆角矩形标注 7"/>
            <p:cNvSpPr/>
            <p:nvPr/>
          </p:nvSpPr>
          <p:spPr>
            <a:xfrm>
              <a:off x="6786764" y="937534"/>
              <a:ext cx="2342722" cy="864416"/>
            </a:xfrm>
            <a:prstGeom prst="wedgeRoundRectCallout">
              <a:avLst>
                <a:gd name="adj1" fmla="val 2507"/>
                <a:gd name="adj2" fmla="val 11526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ru-RU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</a:rPr>
                <a:t>Устройство распределенного хранения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2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Приложение для хранения данных</a:t>
            </a:r>
          </a:p>
        </p:txBody>
      </p:sp>
      <p:grpSp>
        <p:nvGrpSpPr>
          <p:cNvPr id="296" name="组合 295"/>
          <p:cNvGrpSpPr/>
          <p:nvPr/>
        </p:nvGrpSpPr>
        <p:grpSpPr>
          <a:xfrm>
            <a:off x="145144" y="1202065"/>
            <a:ext cx="11119608" cy="4737899"/>
            <a:chOff x="13677" y="1202065"/>
            <a:chExt cx="11446486" cy="4877177"/>
          </a:xfrm>
        </p:grpSpPr>
        <p:grpSp>
          <p:nvGrpSpPr>
            <p:cNvPr id="3" name="组合 2"/>
            <p:cNvGrpSpPr/>
            <p:nvPr/>
          </p:nvGrpSpPr>
          <p:grpSpPr>
            <a:xfrm>
              <a:off x="818772" y="1202065"/>
              <a:ext cx="10641391" cy="4275345"/>
              <a:chOff x="818772" y="1202065"/>
              <a:chExt cx="10641391" cy="4275345"/>
            </a:xfrm>
          </p:grpSpPr>
          <p:grpSp>
            <p:nvGrpSpPr>
              <p:cNvPr id="5" name="Group 218"/>
              <p:cNvGrpSpPr>
                <a:grpSpLocks noChangeAspect="1"/>
              </p:cNvGrpSpPr>
              <p:nvPr/>
            </p:nvGrpSpPr>
            <p:grpSpPr bwMode="auto">
              <a:xfrm>
                <a:off x="3964953" y="3991227"/>
                <a:ext cx="993968" cy="914136"/>
                <a:chOff x="1392" y="3202"/>
                <a:chExt cx="720" cy="720"/>
              </a:xfrm>
            </p:grpSpPr>
            <p:grpSp>
              <p:nvGrpSpPr>
                <p:cNvPr id="275" name="Group 219"/>
                <p:cNvGrpSpPr>
                  <a:grpSpLocks noChangeAspect="1"/>
                </p:cNvGrpSpPr>
                <p:nvPr/>
              </p:nvGrpSpPr>
              <p:grpSpPr bwMode="auto">
                <a:xfrm>
                  <a:off x="1392" y="3202"/>
                  <a:ext cx="720" cy="720"/>
                  <a:chOff x="1927" y="1593"/>
                  <a:chExt cx="622" cy="639"/>
                </a:xfrm>
              </p:grpSpPr>
              <p:pic>
                <p:nvPicPr>
                  <p:cNvPr id="281" name="Picture 220" descr="workstatio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927" y="1593"/>
                    <a:ext cx="622" cy="6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2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1618"/>
                    <a:ext cx="518" cy="5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76" name="Group 222"/>
                <p:cNvGrpSpPr>
                  <a:grpSpLocks noChangeAspect="1"/>
                </p:cNvGrpSpPr>
                <p:nvPr/>
              </p:nvGrpSpPr>
              <p:grpSpPr bwMode="auto">
                <a:xfrm>
                  <a:off x="1532" y="3341"/>
                  <a:ext cx="497" cy="461"/>
                  <a:chOff x="1639" y="3565"/>
                  <a:chExt cx="387" cy="360"/>
                </a:xfrm>
              </p:grpSpPr>
              <p:pic>
                <p:nvPicPr>
                  <p:cNvPr id="277" name="Picture 22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04" y="3565"/>
                    <a:ext cx="222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78" name="Group 2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39" y="3636"/>
                    <a:ext cx="299" cy="289"/>
                    <a:chOff x="2197" y="2931"/>
                    <a:chExt cx="299" cy="289"/>
                  </a:xfrm>
                </p:grpSpPr>
                <p:pic>
                  <p:nvPicPr>
                    <p:cNvPr id="279" name="Picture 2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74" y="2931"/>
                      <a:ext cx="222" cy="2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80" name="Picture 226" descr="folde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197" y="3035"/>
                      <a:ext cx="154" cy="15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cxnSp>
            <p:nvCxnSpPr>
              <p:cNvPr id="6" name="直接箭头连接符 5"/>
              <p:cNvCxnSpPr/>
              <p:nvPr/>
            </p:nvCxnSpPr>
            <p:spPr bwMode="auto">
              <a:xfrm>
                <a:off x="818772" y="5304332"/>
                <a:ext cx="10495427" cy="0"/>
              </a:xfrm>
              <a:prstGeom prst="straightConnector1">
                <a:avLst/>
              </a:prstGeom>
              <a:noFill/>
              <a:ln w="53975">
                <a:solidFill>
                  <a:srgbClr val="221815"/>
                </a:solidFill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直接连接符 6"/>
              <p:cNvCxnSpPr/>
              <p:nvPr/>
            </p:nvCxnSpPr>
            <p:spPr bwMode="auto">
              <a:xfrm>
                <a:off x="2494160" y="5131255"/>
                <a:ext cx="0" cy="346155"/>
              </a:xfrm>
              <a:prstGeom prst="line">
                <a:avLst/>
              </a:prstGeom>
              <a:noFill/>
              <a:ln w="53975">
                <a:solidFill>
                  <a:srgbClr val="221815"/>
                </a:solidFill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直接连接符 7"/>
              <p:cNvCxnSpPr/>
              <p:nvPr/>
            </p:nvCxnSpPr>
            <p:spPr bwMode="auto">
              <a:xfrm>
                <a:off x="5371864" y="5131255"/>
                <a:ext cx="0" cy="346155"/>
              </a:xfrm>
              <a:prstGeom prst="line">
                <a:avLst/>
              </a:prstGeom>
              <a:noFill/>
              <a:ln w="53975">
                <a:solidFill>
                  <a:srgbClr val="221815"/>
                </a:solidFill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" name="组合 8"/>
              <p:cNvGrpSpPr/>
              <p:nvPr/>
            </p:nvGrpSpPr>
            <p:grpSpPr>
              <a:xfrm>
                <a:off x="10156092" y="2313742"/>
                <a:ext cx="1304071" cy="1105341"/>
                <a:chOff x="10156092" y="2313742"/>
                <a:chExt cx="1304071" cy="110534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49" name="Freeform 55"/>
                <p:cNvSpPr>
                  <a:spLocks/>
                </p:cNvSpPr>
                <p:nvPr/>
              </p:nvSpPr>
              <p:spPr bwMode="auto">
                <a:xfrm>
                  <a:off x="10212665" y="2753268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42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421"/>
                    </a:cxn>
                  </a:cxnLst>
                  <a:rect l="0" t="0" r="r" b="b"/>
                  <a:pathLst>
                    <a:path w="2532" h="980">
                      <a:moveTo>
                        <a:pt x="2532" y="42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0" name="Freeform 56"/>
                <p:cNvSpPr>
                  <a:spLocks/>
                </p:cNvSpPr>
                <p:nvPr/>
              </p:nvSpPr>
              <p:spPr bwMode="auto">
                <a:xfrm>
                  <a:off x="10212665" y="2606759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42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1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1"/>
                    </a:cxn>
                    <a:cxn ang="0">
                      <a:pos x="2532" y="421"/>
                    </a:cxn>
                  </a:cxnLst>
                  <a:rect l="0" t="0" r="r" b="b"/>
                  <a:pathLst>
                    <a:path w="2532" h="980">
                      <a:moveTo>
                        <a:pt x="2532" y="42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1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1"/>
                      </a:lnTo>
                      <a:lnTo>
                        <a:pt x="2532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1" name="Freeform 57"/>
                <p:cNvSpPr>
                  <a:spLocks/>
                </p:cNvSpPr>
                <p:nvPr/>
              </p:nvSpPr>
              <p:spPr bwMode="auto">
                <a:xfrm>
                  <a:off x="10212665" y="2899776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2" name="Freeform 58"/>
                <p:cNvSpPr>
                  <a:spLocks/>
                </p:cNvSpPr>
                <p:nvPr/>
              </p:nvSpPr>
              <p:spPr bwMode="auto">
                <a:xfrm>
                  <a:off x="10212665" y="3046285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392" y="839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39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392" y="839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39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3" name="Freeform 59"/>
                <p:cNvSpPr>
                  <a:spLocks/>
                </p:cNvSpPr>
                <p:nvPr/>
              </p:nvSpPr>
              <p:spPr bwMode="auto">
                <a:xfrm>
                  <a:off x="10212665" y="3192793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6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561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61"/>
                    </a:cxn>
                  </a:cxnLst>
                  <a:rect l="0" t="0" r="r" b="b"/>
                  <a:pathLst>
                    <a:path w="2532" h="980">
                      <a:moveTo>
                        <a:pt x="2532" y="56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561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4" name="Freeform 60"/>
                <p:cNvSpPr>
                  <a:spLocks/>
                </p:cNvSpPr>
                <p:nvPr/>
              </p:nvSpPr>
              <p:spPr bwMode="auto">
                <a:xfrm>
                  <a:off x="10462165" y="2753268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42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421"/>
                    </a:cxn>
                  </a:cxnLst>
                  <a:rect l="0" t="0" r="r" b="b"/>
                  <a:pathLst>
                    <a:path w="2532" h="980">
                      <a:moveTo>
                        <a:pt x="2532" y="42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5" name="Freeform 61"/>
                <p:cNvSpPr>
                  <a:spLocks/>
                </p:cNvSpPr>
                <p:nvPr/>
              </p:nvSpPr>
              <p:spPr bwMode="auto">
                <a:xfrm>
                  <a:off x="10462165" y="2313742"/>
                  <a:ext cx="204532" cy="78331"/>
                </a:xfrm>
                <a:custGeom>
                  <a:avLst/>
                  <a:gdLst/>
                  <a:ahLst/>
                  <a:cxnLst>
                    <a:cxn ang="0">
                      <a:pos x="2532" y="419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1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419"/>
                    </a:cxn>
                  </a:cxnLst>
                  <a:rect l="0" t="0" r="r" b="b"/>
                  <a:pathLst>
                    <a:path w="2532" h="980">
                      <a:moveTo>
                        <a:pt x="2532" y="419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1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4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6" name="Freeform 62"/>
                <p:cNvSpPr>
                  <a:spLocks/>
                </p:cNvSpPr>
                <p:nvPr/>
              </p:nvSpPr>
              <p:spPr bwMode="auto">
                <a:xfrm>
                  <a:off x="10462165" y="2460251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419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1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419"/>
                    </a:cxn>
                  </a:cxnLst>
                  <a:rect l="0" t="0" r="r" b="b"/>
                  <a:pathLst>
                    <a:path w="2532" h="980">
                      <a:moveTo>
                        <a:pt x="2532" y="419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1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4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7" name="Freeform 63"/>
                <p:cNvSpPr>
                  <a:spLocks/>
                </p:cNvSpPr>
                <p:nvPr/>
              </p:nvSpPr>
              <p:spPr bwMode="auto">
                <a:xfrm>
                  <a:off x="10462165" y="2606759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42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1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1"/>
                    </a:cxn>
                    <a:cxn ang="0">
                      <a:pos x="2532" y="421"/>
                    </a:cxn>
                  </a:cxnLst>
                  <a:rect l="0" t="0" r="r" b="b"/>
                  <a:pathLst>
                    <a:path w="2532" h="980">
                      <a:moveTo>
                        <a:pt x="2532" y="42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1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1"/>
                      </a:lnTo>
                      <a:lnTo>
                        <a:pt x="2532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8" name="Freeform 64"/>
                <p:cNvSpPr>
                  <a:spLocks/>
                </p:cNvSpPr>
                <p:nvPr/>
              </p:nvSpPr>
              <p:spPr bwMode="auto">
                <a:xfrm>
                  <a:off x="10462165" y="2899776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9" name="Freeform 65"/>
                <p:cNvSpPr>
                  <a:spLocks/>
                </p:cNvSpPr>
                <p:nvPr/>
              </p:nvSpPr>
              <p:spPr bwMode="auto">
                <a:xfrm>
                  <a:off x="10462165" y="3046285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392" y="839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39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392" y="839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39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0" name="Freeform 66"/>
                <p:cNvSpPr>
                  <a:spLocks/>
                </p:cNvSpPr>
                <p:nvPr/>
              </p:nvSpPr>
              <p:spPr bwMode="auto">
                <a:xfrm>
                  <a:off x="10462165" y="3192793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61"/>
                    </a:cxn>
                    <a:cxn ang="0">
                      <a:pos x="2392" y="840"/>
                    </a:cxn>
                    <a:cxn ang="0">
                      <a:pos x="2251" y="980"/>
                    </a:cxn>
                    <a:cxn ang="0">
                      <a:pos x="281" y="980"/>
                    </a:cxn>
                    <a:cxn ang="0">
                      <a:pos x="0" y="840"/>
                    </a:cxn>
                    <a:cxn ang="0">
                      <a:pos x="0" y="561"/>
                    </a:cxn>
                    <a:cxn ang="0">
                      <a:pos x="0" y="140"/>
                    </a:cxn>
                    <a:cxn ang="0">
                      <a:pos x="281" y="0"/>
                    </a:cxn>
                    <a:cxn ang="0">
                      <a:pos x="2251" y="0"/>
                    </a:cxn>
                    <a:cxn ang="0">
                      <a:pos x="2392" y="140"/>
                    </a:cxn>
                    <a:cxn ang="0">
                      <a:pos x="2532" y="561"/>
                    </a:cxn>
                  </a:cxnLst>
                  <a:rect l="0" t="0" r="r" b="b"/>
                  <a:pathLst>
                    <a:path w="2532" h="980">
                      <a:moveTo>
                        <a:pt x="2532" y="561"/>
                      </a:moveTo>
                      <a:lnTo>
                        <a:pt x="2392" y="840"/>
                      </a:lnTo>
                      <a:lnTo>
                        <a:pt x="2251" y="980"/>
                      </a:lnTo>
                      <a:lnTo>
                        <a:pt x="281" y="980"/>
                      </a:lnTo>
                      <a:lnTo>
                        <a:pt x="0" y="840"/>
                      </a:lnTo>
                      <a:lnTo>
                        <a:pt x="0" y="561"/>
                      </a:lnTo>
                      <a:lnTo>
                        <a:pt x="0" y="140"/>
                      </a:lnTo>
                      <a:lnTo>
                        <a:pt x="281" y="0"/>
                      </a:lnTo>
                      <a:lnTo>
                        <a:pt x="2251" y="0"/>
                      </a:lnTo>
                      <a:lnTo>
                        <a:pt x="2392" y="140"/>
                      </a:lnTo>
                      <a:lnTo>
                        <a:pt x="2532" y="5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1" name="Freeform 67"/>
                <p:cNvSpPr>
                  <a:spLocks/>
                </p:cNvSpPr>
                <p:nvPr/>
              </p:nvSpPr>
              <p:spPr bwMode="auto">
                <a:xfrm>
                  <a:off x="10711664" y="2753268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3" y="421"/>
                    </a:cxn>
                    <a:cxn ang="0">
                      <a:pos x="2392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2" y="140"/>
                    </a:cxn>
                    <a:cxn ang="0">
                      <a:pos x="2533" y="421"/>
                    </a:cxn>
                  </a:cxnLst>
                  <a:rect l="0" t="0" r="r" b="b"/>
                  <a:pathLst>
                    <a:path w="2533" h="980">
                      <a:moveTo>
                        <a:pt x="2533" y="421"/>
                      </a:moveTo>
                      <a:lnTo>
                        <a:pt x="2392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2" y="140"/>
                      </a:lnTo>
                      <a:lnTo>
                        <a:pt x="2533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2" name="Freeform 68"/>
                <p:cNvSpPr>
                  <a:spLocks/>
                </p:cNvSpPr>
                <p:nvPr/>
              </p:nvSpPr>
              <p:spPr bwMode="auto">
                <a:xfrm>
                  <a:off x="10711664" y="2899776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3" y="559"/>
                    </a:cxn>
                    <a:cxn ang="0">
                      <a:pos x="2392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2" y="140"/>
                    </a:cxn>
                    <a:cxn ang="0">
                      <a:pos x="2533" y="559"/>
                    </a:cxn>
                  </a:cxnLst>
                  <a:rect l="0" t="0" r="r" b="b"/>
                  <a:pathLst>
                    <a:path w="2533" h="980">
                      <a:moveTo>
                        <a:pt x="2533" y="559"/>
                      </a:moveTo>
                      <a:lnTo>
                        <a:pt x="2392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2" y="140"/>
                      </a:lnTo>
                      <a:lnTo>
                        <a:pt x="2533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3" name="Freeform 69"/>
                <p:cNvSpPr>
                  <a:spLocks/>
                </p:cNvSpPr>
                <p:nvPr/>
              </p:nvSpPr>
              <p:spPr bwMode="auto">
                <a:xfrm>
                  <a:off x="10711664" y="3046285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3" y="559"/>
                    </a:cxn>
                    <a:cxn ang="0">
                      <a:pos x="2392" y="839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39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2" y="140"/>
                    </a:cxn>
                    <a:cxn ang="0">
                      <a:pos x="2533" y="559"/>
                    </a:cxn>
                  </a:cxnLst>
                  <a:rect l="0" t="0" r="r" b="b"/>
                  <a:pathLst>
                    <a:path w="2533" h="980">
                      <a:moveTo>
                        <a:pt x="2533" y="559"/>
                      </a:moveTo>
                      <a:lnTo>
                        <a:pt x="2392" y="839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39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2" y="140"/>
                      </a:lnTo>
                      <a:lnTo>
                        <a:pt x="2533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4" name="Freeform 70"/>
                <p:cNvSpPr>
                  <a:spLocks/>
                </p:cNvSpPr>
                <p:nvPr/>
              </p:nvSpPr>
              <p:spPr bwMode="auto">
                <a:xfrm>
                  <a:off x="10711664" y="3192793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3" y="561"/>
                    </a:cxn>
                    <a:cxn ang="0">
                      <a:pos x="2392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561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2" y="140"/>
                    </a:cxn>
                    <a:cxn ang="0">
                      <a:pos x="2533" y="561"/>
                    </a:cxn>
                  </a:cxnLst>
                  <a:rect l="0" t="0" r="r" b="b"/>
                  <a:pathLst>
                    <a:path w="2533" h="980">
                      <a:moveTo>
                        <a:pt x="2533" y="561"/>
                      </a:moveTo>
                      <a:lnTo>
                        <a:pt x="2392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561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2" y="140"/>
                      </a:lnTo>
                      <a:lnTo>
                        <a:pt x="2533" y="5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5" name="Freeform 71"/>
                <p:cNvSpPr>
                  <a:spLocks/>
                </p:cNvSpPr>
                <p:nvPr/>
              </p:nvSpPr>
              <p:spPr bwMode="auto">
                <a:xfrm>
                  <a:off x="10961164" y="2753268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421"/>
                    </a:cxn>
                    <a:cxn ang="0">
                      <a:pos x="2393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0"/>
                    </a:cxn>
                    <a:cxn ang="0">
                      <a:pos x="2534" y="421"/>
                    </a:cxn>
                  </a:cxnLst>
                  <a:rect l="0" t="0" r="r" b="b"/>
                  <a:pathLst>
                    <a:path w="2534" h="980">
                      <a:moveTo>
                        <a:pt x="2534" y="421"/>
                      </a:moveTo>
                      <a:lnTo>
                        <a:pt x="2393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0"/>
                      </a:lnTo>
                      <a:lnTo>
                        <a:pt x="2534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6" name="Freeform 72"/>
                <p:cNvSpPr>
                  <a:spLocks/>
                </p:cNvSpPr>
                <p:nvPr/>
              </p:nvSpPr>
              <p:spPr bwMode="auto">
                <a:xfrm>
                  <a:off x="10961164" y="2460251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419"/>
                    </a:cxn>
                    <a:cxn ang="0">
                      <a:pos x="2393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419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0"/>
                    </a:cxn>
                    <a:cxn ang="0">
                      <a:pos x="2534" y="419"/>
                    </a:cxn>
                  </a:cxnLst>
                  <a:rect l="0" t="0" r="r" b="b"/>
                  <a:pathLst>
                    <a:path w="2534" h="980">
                      <a:moveTo>
                        <a:pt x="2534" y="419"/>
                      </a:moveTo>
                      <a:lnTo>
                        <a:pt x="2393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419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0"/>
                      </a:lnTo>
                      <a:lnTo>
                        <a:pt x="2534" y="4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7" name="Freeform 73"/>
                <p:cNvSpPr>
                  <a:spLocks/>
                </p:cNvSpPr>
                <p:nvPr/>
              </p:nvSpPr>
              <p:spPr bwMode="auto">
                <a:xfrm>
                  <a:off x="10961164" y="2606759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421"/>
                    </a:cxn>
                    <a:cxn ang="0">
                      <a:pos x="2393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421"/>
                    </a:cxn>
                    <a:cxn ang="0">
                      <a:pos x="0" y="141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1"/>
                    </a:cxn>
                    <a:cxn ang="0">
                      <a:pos x="2534" y="421"/>
                    </a:cxn>
                  </a:cxnLst>
                  <a:rect l="0" t="0" r="r" b="b"/>
                  <a:pathLst>
                    <a:path w="2534" h="980">
                      <a:moveTo>
                        <a:pt x="2534" y="421"/>
                      </a:moveTo>
                      <a:lnTo>
                        <a:pt x="2393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421"/>
                      </a:lnTo>
                      <a:lnTo>
                        <a:pt x="0" y="141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1"/>
                      </a:lnTo>
                      <a:lnTo>
                        <a:pt x="2534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8" name="Freeform 74"/>
                <p:cNvSpPr>
                  <a:spLocks/>
                </p:cNvSpPr>
                <p:nvPr/>
              </p:nvSpPr>
              <p:spPr bwMode="auto">
                <a:xfrm>
                  <a:off x="10961164" y="2899776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559"/>
                    </a:cxn>
                    <a:cxn ang="0">
                      <a:pos x="2393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0"/>
                    </a:cxn>
                    <a:cxn ang="0">
                      <a:pos x="2534" y="559"/>
                    </a:cxn>
                  </a:cxnLst>
                  <a:rect l="0" t="0" r="r" b="b"/>
                  <a:pathLst>
                    <a:path w="2534" h="980">
                      <a:moveTo>
                        <a:pt x="2534" y="559"/>
                      </a:moveTo>
                      <a:lnTo>
                        <a:pt x="2393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0"/>
                      </a:lnTo>
                      <a:lnTo>
                        <a:pt x="2534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9" name="Freeform 75"/>
                <p:cNvSpPr>
                  <a:spLocks/>
                </p:cNvSpPr>
                <p:nvPr/>
              </p:nvSpPr>
              <p:spPr bwMode="auto">
                <a:xfrm>
                  <a:off x="10961164" y="3046285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559"/>
                    </a:cxn>
                    <a:cxn ang="0">
                      <a:pos x="2393" y="839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39"/>
                    </a:cxn>
                    <a:cxn ang="0">
                      <a:pos x="0" y="559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0"/>
                    </a:cxn>
                    <a:cxn ang="0">
                      <a:pos x="2534" y="559"/>
                    </a:cxn>
                  </a:cxnLst>
                  <a:rect l="0" t="0" r="r" b="b"/>
                  <a:pathLst>
                    <a:path w="2534" h="980">
                      <a:moveTo>
                        <a:pt x="2534" y="559"/>
                      </a:moveTo>
                      <a:lnTo>
                        <a:pt x="2393" y="839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39"/>
                      </a:lnTo>
                      <a:lnTo>
                        <a:pt x="0" y="559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0"/>
                      </a:lnTo>
                      <a:lnTo>
                        <a:pt x="2534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0" name="Freeform 76"/>
                <p:cNvSpPr>
                  <a:spLocks/>
                </p:cNvSpPr>
                <p:nvPr/>
              </p:nvSpPr>
              <p:spPr bwMode="auto">
                <a:xfrm>
                  <a:off x="10961164" y="3192793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4" y="561"/>
                    </a:cxn>
                    <a:cxn ang="0">
                      <a:pos x="2393" y="840"/>
                    </a:cxn>
                    <a:cxn ang="0">
                      <a:pos x="2252" y="980"/>
                    </a:cxn>
                    <a:cxn ang="0">
                      <a:pos x="141" y="980"/>
                    </a:cxn>
                    <a:cxn ang="0">
                      <a:pos x="0" y="840"/>
                    </a:cxn>
                    <a:cxn ang="0">
                      <a:pos x="0" y="561"/>
                    </a:cxn>
                    <a:cxn ang="0">
                      <a:pos x="0" y="140"/>
                    </a:cxn>
                    <a:cxn ang="0">
                      <a:pos x="141" y="0"/>
                    </a:cxn>
                    <a:cxn ang="0">
                      <a:pos x="2252" y="0"/>
                    </a:cxn>
                    <a:cxn ang="0">
                      <a:pos x="2393" y="140"/>
                    </a:cxn>
                    <a:cxn ang="0">
                      <a:pos x="2534" y="561"/>
                    </a:cxn>
                  </a:cxnLst>
                  <a:rect l="0" t="0" r="r" b="b"/>
                  <a:pathLst>
                    <a:path w="2534" h="980">
                      <a:moveTo>
                        <a:pt x="2534" y="561"/>
                      </a:moveTo>
                      <a:lnTo>
                        <a:pt x="2393" y="840"/>
                      </a:lnTo>
                      <a:lnTo>
                        <a:pt x="2252" y="980"/>
                      </a:lnTo>
                      <a:lnTo>
                        <a:pt x="141" y="980"/>
                      </a:lnTo>
                      <a:lnTo>
                        <a:pt x="0" y="840"/>
                      </a:lnTo>
                      <a:lnTo>
                        <a:pt x="0" y="561"/>
                      </a:lnTo>
                      <a:lnTo>
                        <a:pt x="0" y="140"/>
                      </a:lnTo>
                      <a:lnTo>
                        <a:pt x="141" y="0"/>
                      </a:lnTo>
                      <a:lnTo>
                        <a:pt x="2252" y="0"/>
                      </a:lnTo>
                      <a:lnTo>
                        <a:pt x="2393" y="140"/>
                      </a:lnTo>
                      <a:lnTo>
                        <a:pt x="2534" y="5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1" name="Freeform 77"/>
                <p:cNvSpPr>
                  <a:spLocks/>
                </p:cNvSpPr>
                <p:nvPr/>
              </p:nvSpPr>
              <p:spPr bwMode="auto">
                <a:xfrm>
                  <a:off x="11199059" y="2899776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532" y="840"/>
                    </a:cxn>
                    <a:cxn ang="0">
                      <a:pos x="2392" y="980"/>
                    </a:cxn>
                    <a:cxn ang="0">
                      <a:pos x="281" y="980"/>
                    </a:cxn>
                    <a:cxn ang="0">
                      <a:pos x="140" y="840"/>
                    </a:cxn>
                    <a:cxn ang="0">
                      <a:pos x="0" y="559"/>
                    </a:cxn>
                    <a:cxn ang="0">
                      <a:pos x="140" y="140"/>
                    </a:cxn>
                    <a:cxn ang="0">
                      <a:pos x="281" y="0"/>
                    </a:cxn>
                    <a:cxn ang="0">
                      <a:pos x="2392" y="0"/>
                    </a:cxn>
                    <a:cxn ang="0">
                      <a:pos x="253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532" y="840"/>
                      </a:lnTo>
                      <a:lnTo>
                        <a:pt x="2392" y="980"/>
                      </a:lnTo>
                      <a:lnTo>
                        <a:pt x="281" y="980"/>
                      </a:lnTo>
                      <a:lnTo>
                        <a:pt x="140" y="840"/>
                      </a:lnTo>
                      <a:lnTo>
                        <a:pt x="0" y="559"/>
                      </a:lnTo>
                      <a:lnTo>
                        <a:pt x="140" y="140"/>
                      </a:lnTo>
                      <a:lnTo>
                        <a:pt x="281" y="0"/>
                      </a:lnTo>
                      <a:lnTo>
                        <a:pt x="2392" y="0"/>
                      </a:lnTo>
                      <a:lnTo>
                        <a:pt x="253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2" name="Freeform 78"/>
                <p:cNvSpPr>
                  <a:spLocks/>
                </p:cNvSpPr>
                <p:nvPr/>
              </p:nvSpPr>
              <p:spPr bwMode="auto">
                <a:xfrm>
                  <a:off x="11199059" y="3046285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59"/>
                    </a:cxn>
                    <a:cxn ang="0">
                      <a:pos x="2532" y="839"/>
                    </a:cxn>
                    <a:cxn ang="0">
                      <a:pos x="2392" y="980"/>
                    </a:cxn>
                    <a:cxn ang="0">
                      <a:pos x="281" y="980"/>
                    </a:cxn>
                    <a:cxn ang="0">
                      <a:pos x="140" y="839"/>
                    </a:cxn>
                    <a:cxn ang="0">
                      <a:pos x="0" y="559"/>
                    </a:cxn>
                    <a:cxn ang="0">
                      <a:pos x="140" y="140"/>
                    </a:cxn>
                    <a:cxn ang="0">
                      <a:pos x="281" y="0"/>
                    </a:cxn>
                    <a:cxn ang="0">
                      <a:pos x="2392" y="0"/>
                    </a:cxn>
                    <a:cxn ang="0">
                      <a:pos x="2532" y="140"/>
                    </a:cxn>
                    <a:cxn ang="0">
                      <a:pos x="2532" y="559"/>
                    </a:cxn>
                  </a:cxnLst>
                  <a:rect l="0" t="0" r="r" b="b"/>
                  <a:pathLst>
                    <a:path w="2532" h="980">
                      <a:moveTo>
                        <a:pt x="2532" y="559"/>
                      </a:moveTo>
                      <a:lnTo>
                        <a:pt x="2532" y="839"/>
                      </a:lnTo>
                      <a:lnTo>
                        <a:pt x="2392" y="980"/>
                      </a:lnTo>
                      <a:lnTo>
                        <a:pt x="281" y="980"/>
                      </a:lnTo>
                      <a:lnTo>
                        <a:pt x="140" y="839"/>
                      </a:lnTo>
                      <a:lnTo>
                        <a:pt x="0" y="559"/>
                      </a:lnTo>
                      <a:lnTo>
                        <a:pt x="140" y="140"/>
                      </a:lnTo>
                      <a:lnTo>
                        <a:pt x="281" y="0"/>
                      </a:lnTo>
                      <a:lnTo>
                        <a:pt x="2392" y="0"/>
                      </a:lnTo>
                      <a:lnTo>
                        <a:pt x="2532" y="140"/>
                      </a:lnTo>
                      <a:lnTo>
                        <a:pt x="2532" y="5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3" name="Freeform 79"/>
                <p:cNvSpPr>
                  <a:spLocks/>
                </p:cNvSpPr>
                <p:nvPr/>
              </p:nvSpPr>
              <p:spPr bwMode="auto">
                <a:xfrm>
                  <a:off x="11199059" y="3192793"/>
                  <a:ext cx="204532" cy="79782"/>
                </a:xfrm>
                <a:custGeom>
                  <a:avLst/>
                  <a:gdLst/>
                  <a:ahLst/>
                  <a:cxnLst>
                    <a:cxn ang="0">
                      <a:pos x="2532" y="561"/>
                    </a:cxn>
                    <a:cxn ang="0">
                      <a:pos x="2532" y="840"/>
                    </a:cxn>
                    <a:cxn ang="0">
                      <a:pos x="2392" y="980"/>
                    </a:cxn>
                    <a:cxn ang="0">
                      <a:pos x="281" y="980"/>
                    </a:cxn>
                    <a:cxn ang="0">
                      <a:pos x="140" y="840"/>
                    </a:cxn>
                    <a:cxn ang="0">
                      <a:pos x="0" y="561"/>
                    </a:cxn>
                    <a:cxn ang="0">
                      <a:pos x="140" y="140"/>
                    </a:cxn>
                    <a:cxn ang="0">
                      <a:pos x="281" y="0"/>
                    </a:cxn>
                    <a:cxn ang="0">
                      <a:pos x="2392" y="0"/>
                    </a:cxn>
                    <a:cxn ang="0">
                      <a:pos x="2532" y="140"/>
                    </a:cxn>
                    <a:cxn ang="0">
                      <a:pos x="2532" y="561"/>
                    </a:cxn>
                  </a:cxnLst>
                  <a:rect l="0" t="0" r="r" b="b"/>
                  <a:pathLst>
                    <a:path w="2532" h="980">
                      <a:moveTo>
                        <a:pt x="2532" y="561"/>
                      </a:moveTo>
                      <a:lnTo>
                        <a:pt x="2532" y="840"/>
                      </a:lnTo>
                      <a:lnTo>
                        <a:pt x="2392" y="980"/>
                      </a:lnTo>
                      <a:lnTo>
                        <a:pt x="281" y="980"/>
                      </a:lnTo>
                      <a:lnTo>
                        <a:pt x="140" y="840"/>
                      </a:lnTo>
                      <a:lnTo>
                        <a:pt x="0" y="561"/>
                      </a:lnTo>
                      <a:lnTo>
                        <a:pt x="140" y="140"/>
                      </a:lnTo>
                      <a:lnTo>
                        <a:pt x="281" y="0"/>
                      </a:lnTo>
                      <a:lnTo>
                        <a:pt x="2392" y="0"/>
                      </a:lnTo>
                      <a:lnTo>
                        <a:pt x="2532" y="140"/>
                      </a:lnTo>
                      <a:lnTo>
                        <a:pt x="2532" y="5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4" name="Freeform 80"/>
                <p:cNvSpPr>
                  <a:spLocks/>
                </p:cNvSpPr>
                <p:nvPr/>
              </p:nvSpPr>
              <p:spPr bwMode="auto">
                <a:xfrm>
                  <a:off x="10156092" y="3317542"/>
                  <a:ext cx="1304071" cy="101541"/>
                </a:xfrm>
                <a:custGeom>
                  <a:avLst/>
                  <a:gdLst/>
                  <a:ahLst/>
                  <a:cxnLst>
                    <a:cxn ang="0">
                      <a:pos x="16182" y="700"/>
                    </a:cxn>
                    <a:cxn ang="0">
                      <a:pos x="16041" y="1119"/>
                    </a:cxn>
                    <a:cxn ang="0">
                      <a:pos x="15901" y="1259"/>
                    </a:cxn>
                    <a:cxn ang="0">
                      <a:pos x="15760" y="1259"/>
                    </a:cxn>
                    <a:cxn ang="0">
                      <a:pos x="563" y="1259"/>
                    </a:cxn>
                    <a:cxn ang="0">
                      <a:pos x="281" y="1259"/>
                    </a:cxn>
                    <a:cxn ang="0">
                      <a:pos x="141" y="1119"/>
                    </a:cxn>
                    <a:cxn ang="0">
                      <a:pos x="0" y="700"/>
                    </a:cxn>
                    <a:cxn ang="0">
                      <a:pos x="141" y="139"/>
                    </a:cxn>
                    <a:cxn ang="0">
                      <a:pos x="281" y="0"/>
                    </a:cxn>
                    <a:cxn ang="0">
                      <a:pos x="563" y="0"/>
                    </a:cxn>
                    <a:cxn ang="0">
                      <a:pos x="15760" y="0"/>
                    </a:cxn>
                    <a:cxn ang="0">
                      <a:pos x="15901" y="0"/>
                    </a:cxn>
                    <a:cxn ang="0">
                      <a:pos x="16041" y="139"/>
                    </a:cxn>
                    <a:cxn ang="0">
                      <a:pos x="16182" y="700"/>
                    </a:cxn>
                  </a:cxnLst>
                  <a:rect l="0" t="0" r="r" b="b"/>
                  <a:pathLst>
                    <a:path w="16182" h="1259">
                      <a:moveTo>
                        <a:pt x="16182" y="700"/>
                      </a:moveTo>
                      <a:lnTo>
                        <a:pt x="16041" y="1119"/>
                      </a:lnTo>
                      <a:lnTo>
                        <a:pt x="15901" y="1259"/>
                      </a:lnTo>
                      <a:lnTo>
                        <a:pt x="15760" y="1259"/>
                      </a:lnTo>
                      <a:lnTo>
                        <a:pt x="563" y="1259"/>
                      </a:lnTo>
                      <a:lnTo>
                        <a:pt x="281" y="1259"/>
                      </a:lnTo>
                      <a:lnTo>
                        <a:pt x="141" y="1119"/>
                      </a:lnTo>
                      <a:lnTo>
                        <a:pt x="0" y="700"/>
                      </a:lnTo>
                      <a:lnTo>
                        <a:pt x="141" y="139"/>
                      </a:lnTo>
                      <a:lnTo>
                        <a:pt x="281" y="0"/>
                      </a:lnTo>
                      <a:lnTo>
                        <a:pt x="563" y="0"/>
                      </a:lnTo>
                      <a:lnTo>
                        <a:pt x="15760" y="0"/>
                      </a:lnTo>
                      <a:lnTo>
                        <a:pt x="15901" y="0"/>
                      </a:lnTo>
                      <a:lnTo>
                        <a:pt x="16041" y="139"/>
                      </a:lnTo>
                      <a:lnTo>
                        <a:pt x="16182" y="7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 bwMode="auto">
              <a:xfrm>
                <a:off x="9599574" y="2891628"/>
                <a:ext cx="533080" cy="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  <a:prstDash val="sys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矩形 14"/>
              <p:cNvSpPr/>
              <p:nvPr/>
            </p:nvSpPr>
            <p:spPr bwMode="auto">
              <a:xfrm>
                <a:off x="5748019" y="1740085"/>
                <a:ext cx="4029246" cy="2700013"/>
              </a:xfrm>
              <a:prstGeom prst="rect">
                <a:avLst/>
              </a:prstGeom>
              <a:noFill/>
              <a:ln>
                <a:solidFill>
                  <a:srgbClr val="C7000B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60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pic>
            <p:nvPicPr>
              <p:cNvPr id="16" name="Picture 7" descr="\\eventsql\dvd\Online_ART\DVD_ART36\Artwork_Imagery\Icons - Illustrations\_ MISC ICONS\Connecting people 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67785" y="1321832"/>
                <a:ext cx="1138325" cy="1112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9" name="Group 206"/>
              <p:cNvGrpSpPr>
                <a:grpSpLocks noChangeAspect="1"/>
              </p:cNvGrpSpPr>
              <p:nvPr/>
            </p:nvGrpSpPr>
            <p:grpSpPr bwMode="auto">
              <a:xfrm>
                <a:off x="3934365" y="1339183"/>
                <a:ext cx="993398" cy="914927"/>
                <a:chOff x="527" y="3202"/>
                <a:chExt cx="720" cy="720"/>
              </a:xfrm>
            </p:grpSpPr>
            <p:grpSp>
              <p:nvGrpSpPr>
                <p:cNvPr id="240" name="Group 207"/>
                <p:cNvGrpSpPr>
                  <a:grpSpLocks noChangeAspect="1"/>
                </p:cNvGrpSpPr>
                <p:nvPr/>
              </p:nvGrpSpPr>
              <p:grpSpPr bwMode="auto">
                <a:xfrm>
                  <a:off x="527" y="3202"/>
                  <a:ext cx="720" cy="720"/>
                  <a:chOff x="1927" y="1593"/>
                  <a:chExt cx="622" cy="639"/>
                </a:xfrm>
              </p:grpSpPr>
              <p:pic>
                <p:nvPicPr>
                  <p:cNvPr id="247" name="Picture 208" descr="workstatio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927" y="1593"/>
                    <a:ext cx="622" cy="6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8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1618"/>
                    <a:ext cx="518" cy="5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41" name="Group 210"/>
                <p:cNvGrpSpPr>
                  <a:grpSpLocks noChangeAspect="1"/>
                </p:cNvGrpSpPr>
                <p:nvPr/>
              </p:nvGrpSpPr>
              <p:grpSpPr bwMode="auto">
                <a:xfrm>
                  <a:off x="626" y="3371"/>
                  <a:ext cx="575" cy="431"/>
                  <a:chOff x="480" y="3589"/>
                  <a:chExt cx="466" cy="348"/>
                </a:xfrm>
              </p:grpSpPr>
              <p:pic>
                <p:nvPicPr>
                  <p:cNvPr id="242" name="Picture 2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4" y="3589"/>
                    <a:ext cx="222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43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0" y="3610"/>
                    <a:ext cx="368" cy="327"/>
                    <a:chOff x="2788" y="1585"/>
                    <a:chExt cx="368" cy="327"/>
                  </a:xfrm>
                </p:grpSpPr>
                <p:pic>
                  <p:nvPicPr>
                    <p:cNvPr id="244" name="Picture 213" descr="report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88" y="1585"/>
                      <a:ext cx="266" cy="2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45" name="Picture 2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34" y="1623"/>
                      <a:ext cx="222" cy="2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46" name="Picture 215" descr="blue cylinder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831" y="1745"/>
                      <a:ext cx="142" cy="1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  <p:grpSp>
            <p:nvGrpSpPr>
              <p:cNvPr id="217" name="Group 228"/>
              <p:cNvGrpSpPr>
                <a:grpSpLocks noChangeAspect="1"/>
              </p:cNvGrpSpPr>
              <p:nvPr/>
            </p:nvGrpSpPr>
            <p:grpSpPr bwMode="auto">
              <a:xfrm>
                <a:off x="3935866" y="2704497"/>
                <a:ext cx="993968" cy="914136"/>
                <a:chOff x="2404" y="3202"/>
                <a:chExt cx="720" cy="720"/>
              </a:xfrm>
            </p:grpSpPr>
            <p:grpSp>
              <p:nvGrpSpPr>
                <p:cNvPr id="219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2404" y="3202"/>
                  <a:ext cx="720" cy="720"/>
                  <a:chOff x="1927" y="1593"/>
                  <a:chExt cx="622" cy="639"/>
                </a:xfrm>
              </p:grpSpPr>
              <p:pic>
                <p:nvPicPr>
                  <p:cNvPr id="236" name="Picture 230" descr="workstation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927" y="1593"/>
                    <a:ext cx="622" cy="6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7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0" y="1618"/>
                    <a:ext cx="518" cy="5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60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uLnTx/>
                      <a:uFillTx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20" name="Group 232"/>
                <p:cNvGrpSpPr>
                  <a:grpSpLocks noChangeAspect="1"/>
                </p:cNvGrpSpPr>
                <p:nvPr/>
              </p:nvGrpSpPr>
              <p:grpSpPr bwMode="auto">
                <a:xfrm>
                  <a:off x="2519" y="3341"/>
                  <a:ext cx="492" cy="461"/>
                  <a:chOff x="3362" y="3298"/>
                  <a:chExt cx="492" cy="461"/>
                </a:xfrm>
              </p:grpSpPr>
              <p:pic>
                <p:nvPicPr>
                  <p:cNvPr id="221" name="Picture 23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70" y="3298"/>
                    <a:ext cx="284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Picture 234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7" y="3389"/>
                    <a:ext cx="284" cy="3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3" name="Group 2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62" y="3474"/>
                    <a:ext cx="184" cy="233"/>
                    <a:chOff x="3041" y="1900"/>
                    <a:chExt cx="503" cy="638"/>
                  </a:xfrm>
                </p:grpSpPr>
                <p:sp>
                  <p:nvSpPr>
                    <p:cNvPr id="224" name="AutoShape 23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3041" y="1900"/>
                      <a:ext cx="503" cy="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25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0" y="1905"/>
                      <a:ext cx="485" cy="626"/>
                    </a:xfrm>
                    <a:custGeom>
                      <a:avLst/>
                      <a:gdLst>
                        <a:gd name="T0" fmla="*/ 3 w 485"/>
                        <a:gd name="T1" fmla="*/ 7 h 626"/>
                        <a:gd name="T2" fmla="*/ 3 w 485"/>
                        <a:gd name="T3" fmla="*/ 7 h 626"/>
                        <a:gd name="T4" fmla="*/ 19 w 485"/>
                        <a:gd name="T5" fmla="*/ 0 h 626"/>
                        <a:gd name="T6" fmla="*/ 485 w 485"/>
                        <a:gd name="T7" fmla="*/ 269 h 626"/>
                        <a:gd name="T8" fmla="*/ 485 w 485"/>
                        <a:gd name="T9" fmla="*/ 619 h 626"/>
                        <a:gd name="T10" fmla="*/ 468 w 485"/>
                        <a:gd name="T11" fmla="*/ 626 h 626"/>
                        <a:gd name="T12" fmla="*/ 0 w 485"/>
                        <a:gd name="T13" fmla="*/ 357 h 626"/>
                        <a:gd name="T14" fmla="*/ 0 w 485"/>
                        <a:gd name="T15" fmla="*/ 7 h 626"/>
                        <a:gd name="T16" fmla="*/ 3 w 485"/>
                        <a:gd name="T17" fmla="*/ 7 h 6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85"/>
                        <a:gd name="T28" fmla="*/ 0 h 626"/>
                        <a:gd name="T29" fmla="*/ 485 w 485"/>
                        <a:gd name="T30" fmla="*/ 626 h 6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85" h="626">
                          <a:moveTo>
                            <a:pt x="3" y="7"/>
                          </a:moveTo>
                          <a:lnTo>
                            <a:pt x="3" y="7"/>
                          </a:lnTo>
                          <a:lnTo>
                            <a:pt x="19" y="0"/>
                          </a:lnTo>
                          <a:lnTo>
                            <a:pt x="485" y="269"/>
                          </a:lnTo>
                          <a:lnTo>
                            <a:pt x="485" y="619"/>
                          </a:lnTo>
                          <a:lnTo>
                            <a:pt x="468" y="626"/>
                          </a:lnTo>
                          <a:lnTo>
                            <a:pt x="0" y="357"/>
                          </a:lnTo>
                          <a:lnTo>
                            <a:pt x="0" y="7"/>
                          </a:lnTo>
                          <a:lnTo>
                            <a:pt x="3" y="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52515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26" name="Freeform 2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0" y="1912"/>
                      <a:ext cx="468" cy="619"/>
                    </a:xfrm>
                    <a:custGeom>
                      <a:avLst/>
                      <a:gdLst>
                        <a:gd name="T0" fmla="*/ 0 w 468"/>
                        <a:gd name="T1" fmla="*/ 0 h 619"/>
                        <a:gd name="T2" fmla="*/ 468 w 468"/>
                        <a:gd name="T3" fmla="*/ 269 h 619"/>
                        <a:gd name="T4" fmla="*/ 468 w 468"/>
                        <a:gd name="T5" fmla="*/ 619 h 619"/>
                        <a:gd name="T6" fmla="*/ 0 w 468"/>
                        <a:gd name="T7" fmla="*/ 350 h 619"/>
                        <a:gd name="T8" fmla="*/ 0 w 468"/>
                        <a:gd name="T9" fmla="*/ 0 h 6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8"/>
                        <a:gd name="T16" fmla="*/ 0 h 619"/>
                        <a:gd name="T17" fmla="*/ 468 w 468"/>
                        <a:gd name="T18" fmla="*/ 619 h 6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8" h="619">
                          <a:moveTo>
                            <a:pt x="0" y="0"/>
                          </a:moveTo>
                          <a:lnTo>
                            <a:pt x="468" y="269"/>
                          </a:lnTo>
                          <a:lnTo>
                            <a:pt x="468" y="619"/>
                          </a:lnTo>
                          <a:lnTo>
                            <a:pt x="0" y="35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DCDC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27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0" y="1912"/>
                      <a:ext cx="371" cy="350"/>
                    </a:xfrm>
                    <a:custGeom>
                      <a:avLst/>
                      <a:gdLst>
                        <a:gd name="T0" fmla="*/ 0 w 371"/>
                        <a:gd name="T1" fmla="*/ 0 h 350"/>
                        <a:gd name="T2" fmla="*/ 371 w 371"/>
                        <a:gd name="T3" fmla="*/ 215 h 350"/>
                        <a:gd name="T4" fmla="*/ 0 w 371"/>
                        <a:gd name="T5" fmla="*/ 350 h 350"/>
                        <a:gd name="T6" fmla="*/ 0 w 371"/>
                        <a:gd name="T7" fmla="*/ 0 h 35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71"/>
                        <a:gd name="T13" fmla="*/ 0 h 350"/>
                        <a:gd name="T14" fmla="*/ 371 w 371"/>
                        <a:gd name="T15" fmla="*/ 350 h 35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71" h="350">
                          <a:moveTo>
                            <a:pt x="0" y="0"/>
                          </a:moveTo>
                          <a:lnTo>
                            <a:pt x="371" y="215"/>
                          </a:lnTo>
                          <a:lnTo>
                            <a:pt x="0" y="35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28" name="Freeform 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3" y="1912"/>
                      <a:ext cx="465" cy="397"/>
                    </a:xfrm>
                    <a:custGeom>
                      <a:avLst/>
                      <a:gdLst>
                        <a:gd name="T0" fmla="*/ 0 w 465"/>
                        <a:gd name="T1" fmla="*/ 0 h 397"/>
                        <a:gd name="T2" fmla="*/ 191 w 465"/>
                        <a:gd name="T3" fmla="*/ 397 h 397"/>
                        <a:gd name="T4" fmla="*/ 465 w 465"/>
                        <a:gd name="T5" fmla="*/ 269 h 397"/>
                        <a:gd name="T6" fmla="*/ 0 w 465"/>
                        <a:gd name="T7" fmla="*/ 0 h 39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65"/>
                        <a:gd name="T13" fmla="*/ 0 h 397"/>
                        <a:gd name="T14" fmla="*/ 465 w 465"/>
                        <a:gd name="T15" fmla="*/ 397 h 39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65" h="397">
                          <a:moveTo>
                            <a:pt x="0" y="0"/>
                          </a:moveTo>
                          <a:lnTo>
                            <a:pt x="191" y="397"/>
                          </a:lnTo>
                          <a:lnTo>
                            <a:pt x="465" y="26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33F3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29" name="Freeform 2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15" y="2236"/>
                      <a:ext cx="203" cy="295"/>
                    </a:xfrm>
                    <a:custGeom>
                      <a:avLst/>
                      <a:gdLst>
                        <a:gd name="T0" fmla="*/ 203 w 203"/>
                        <a:gd name="T1" fmla="*/ 295 h 295"/>
                        <a:gd name="T2" fmla="*/ 0 w 203"/>
                        <a:gd name="T3" fmla="*/ 0 h 295"/>
                        <a:gd name="T4" fmla="*/ 203 w 203"/>
                        <a:gd name="T5" fmla="*/ 295 h 295"/>
                        <a:gd name="T6" fmla="*/ 0 60000 65536"/>
                        <a:gd name="T7" fmla="*/ 0 60000 65536"/>
                        <a:gd name="T8" fmla="*/ 0 60000 65536"/>
                        <a:gd name="T9" fmla="*/ 0 w 203"/>
                        <a:gd name="T10" fmla="*/ 0 h 295"/>
                        <a:gd name="T11" fmla="*/ 203 w 203"/>
                        <a:gd name="T12" fmla="*/ 295 h 2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3" h="295">
                          <a:moveTo>
                            <a:pt x="203" y="295"/>
                          </a:moveTo>
                          <a:lnTo>
                            <a:pt x="0" y="0"/>
                          </a:lnTo>
                          <a:lnTo>
                            <a:pt x="203" y="29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315" y="2236"/>
                      <a:ext cx="203" cy="295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1" name="Freeform 2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0" y="2214"/>
                      <a:ext cx="130" cy="48"/>
                    </a:xfrm>
                    <a:custGeom>
                      <a:avLst/>
                      <a:gdLst>
                        <a:gd name="T0" fmla="*/ 0 w 130"/>
                        <a:gd name="T1" fmla="*/ 48 h 48"/>
                        <a:gd name="T2" fmla="*/ 130 w 130"/>
                        <a:gd name="T3" fmla="*/ 0 h 48"/>
                        <a:gd name="T4" fmla="*/ 0 w 130"/>
                        <a:gd name="T5" fmla="*/ 48 h 48"/>
                        <a:gd name="T6" fmla="*/ 0 60000 65536"/>
                        <a:gd name="T7" fmla="*/ 0 60000 65536"/>
                        <a:gd name="T8" fmla="*/ 0 60000 65536"/>
                        <a:gd name="T9" fmla="*/ 0 w 130"/>
                        <a:gd name="T10" fmla="*/ 0 h 48"/>
                        <a:gd name="T11" fmla="*/ 130 w 130"/>
                        <a:gd name="T12" fmla="*/ 48 h 4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" h="48">
                          <a:moveTo>
                            <a:pt x="0" y="48"/>
                          </a:moveTo>
                          <a:lnTo>
                            <a:pt x="13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2" name="Line 2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050" y="2214"/>
                      <a:ext cx="130" cy="48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3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3" y="1912"/>
                      <a:ext cx="465" cy="352"/>
                    </a:xfrm>
                    <a:custGeom>
                      <a:avLst/>
                      <a:gdLst>
                        <a:gd name="T0" fmla="*/ 1238999 w 197"/>
                        <a:gd name="T1" fmla="*/ 731352 h 149"/>
                        <a:gd name="T2" fmla="*/ 2447394 w 197"/>
                        <a:gd name="T3" fmla="*/ 1434821 h 149"/>
                        <a:gd name="T4" fmla="*/ 2447394 w 197"/>
                        <a:gd name="T5" fmla="*/ 1434821 h 149"/>
                        <a:gd name="T6" fmla="*/ 2497593 w 197"/>
                        <a:gd name="T7" fmla="*/ 1455348 h 149"/>
                        <a:gd name="T8" fmla="*/ 2431008 w 197"/>
                        <a:gd name="T9" fmla="*/ 1473968 h 149"/>
                        <a:gd name="T10" fmla="*/ 2431008 w 197"/>
                        <a:gd name="T11" fmla="*/ 1473968 h 149"/>
                        <a:gd name="T12" fmla="*/ 1648902 w 197"/>
                        <a:gd name="T13" fmla="*/ 1689203 h 149"/>
                        <a:gd name="T14" fmla="*/ 864232 w 197"/>
                        <a:gd name="T15" fmla="*/ 1895678 h 149"/>
                        <a:gd name="T16" fmla="*/ 773600 w 197"/>
                        <a:gd name="T17" fmla="*/ 1857114 h 149"/>
                        <a:gd name="T18" fmla="*/ 391032 w 197"/>
                        <a:gd name="T19" fmla="*/ 957695 h 149"/>
                        <a:gd name="T20" fmla="*/ 26972 w 197"/>
                        <a:gd name="T21" fmla="*/ 64170 h 149"/>
                        <a:gd name="T22" fmla="*/ 0 w 197"/>
                        <a:gd name="T23" fmla="*/ 0 h 149"/>
                        <a:gd name="T24" fmla="*/ 1238999 w 197"/>
                        <a:gd name="T25" fmla="*/ 731352 h 14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97"/>
                        <a:gd name="T40" fmla="*/ 0 h 149"/>
                        <a:gd name="T41" fmla="*/ 197 w 197"/>
                        <a:gd name="T42" fmla="*/ 149 h 14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97" h="149">
                          <a:moveTo>
                            <a:pt x="98" y="57"/>
                          </a:moveTo>
                          <a:cubicBezTo>
                            <a:pt x="193" y="112"/>
                            <a:pt x="193" y="112"/>
                            <a:pt x="193" y="112"/>
                          </a:cubicBezTo>
                          <a:cubicBezTo>
                            <a:pt x="193" y="112"/>
                            <a:pt x="193" y="112"/>
                            <a:pt x="193" y="112"/>
                          </a:cubicBezTo>
                          <a:cubicBezTo>
                            <a:pt x="197" y="114"/>
                            <a:pt x="197" y="114"/>
                            <a:pt x="197" y="114"/>
                          </a:cubicBezTo>
                          <a:cubicBezTo>
                            <a:pt x="192" y="115"/>
                            <a:pt x="192" y="115"/>
                            <a:pt x="192" y="115"/>
                          </a:cubicBezTo>
                          <a:cubicBezTo>
                            <a:pt x="192" y="115"/>
                            <a:pt x="192" y="115"/>
                            <a:pt x="192" y="115"/>
                          </a:cubicBezTo>
                          <a:cubicBezTo>
                            <a:pt x="130" y="132"/>
                            <a:pt x="130" y="132"/>
                            <a:pt x="130" y="132"/>
                          </a:cubicBezTo>
                          <a:cubicBezTo>
                            <a:pt x="68" y="148"/>
                            <a:pt x="68" y="148"/>
                            <a:pt x="68" y="148"/>
                          </a:cubicBezTo>
                          <a:cubicBezTo>
                            <a:pt x="65" y="149"/>
                            <a:pt x="62" y="148"/>
                            <a:pt x="61" y="145"/>
                          </a:cubicBezTo>
                          <a:cubicBezTo>
                            <a:pt x="31" y="75"/>
                            <a:pt x="31" y="75"/>
                            <a:pt x="31" y="75"/>
                          </a:cubicBez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98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4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53" y="1905"/>
                      <a:ext cx="482" cy="276"/>
                    </a:xfrm>
                    <a:custGeom>
                      <a:avLst/>
                      <a:gdLst>
                        <a:gd name="T0" fmla="*/ 0 w 482"/>
                        <a:gd name="T1" fmla="*/ 7 h 276"/>
                        <a:gd name="T2" fmla="*/ 16 w 482"/>
                        <a:gd name="T3" fmla="*/ 0 h 276"/>
                        <a:gd name="T4" fmla="*/ 482 w 482"/>
                        <a:gd name="T5" fmla="*/ 269 h 276"/>
                        <a:gd name="T6" fmla="*/ 465 w 482"/>
                        <a:gd name="T7" fmla="*/ 276 h 276"/>
                        <a:gd name="T8" fmla="*/ 0 w 482"/>
                        <a:gd name="T9" fmla="*/ 7 h 2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2"/>
                        <a:gd name="T16" fmla="*/ 0 h 276"/>
                        <a:gd name="T17" fmla="*/ 482 w 482"/>
                        <a:gd name="T18" fmla="*/ 276 h 2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2" h="276">
                          <a:moveTo>
                            <a:pt x="0" y="7"/>
                          </a:moveTo>
                          <a:lnTo>
                            <a:pt x="16" y="0"/>
                          </a:lnTo>
                          <a:lnTo>
                            <a:pt x="482" y="269"/>
                          </a:lnTo>
                          <a:lnTo>
                            <a:pt x="465" y="276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35" name="Freeform 2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8" y="2174"/>
                      <a:ext cx="17" cy="357"/>
                    </a:xfrm>
                    <a:custGeom>
                      <a:avLst/>
                      <a:gdLst>
                        <a:gd name="T0" fmla="*/ 0 w 17"/>
                        <a:gd name="T1" fmla="*/ 7 h 357"/>
                        <a:gd name="T2" fmla="*/ 17 w 17"/>
                        <a:gd name="T3" fmla="*/ 0 h 357"/>
                        <a:gd name="T4" fmla="*/ 17 w 17"/>
                        <a:gd name="T5" fmla="*/ 350 h 357"/>
                        <a:gd name="T6" fmla="*/ 0 w 17"/>
                        <a:gd name="T7" fmla="*/ 357 h 357"/>
                        <a:gd name="T8" fmla="*/ 0 w 17"/>
                        <a:gd name="T9" fmla="*/ 7 h 3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57"/>
                        <a:gd name="T17" fmla="*/ 17 w 17"/>
                        <a:gd name="T18" fmla="*/ 357 h 3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57">
                          <a:moveTo>
                            <a:pt x="0" y="7"/>
                          </a:moveTo>
                          <a:lnTo>
                            <a:pt x="17" y="0"/>
                          </a:lnTo>
                          <a:lnTo>
                            <a:pt x="17" y="350"/>
                          </a:lnTo>
                          <a:lnTo>
                            <a:pt x="0" y="35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60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uLnTx/>
                        <a:uFillTx/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" name="组合 81"/>
              <p:cNvGrpSpPr/>
              <p:nvPr/>
            </p:nvGrpSpPr>
            <p:grpSpPr>
              <a:xfrm>
                <a:off x="1114994" y="3395419"/>
                <a:ext cx="1071976" cy="554179"/>
                <a:chOff x="1844168" y="2621296"/>
                <a:chExt cx="852928" cy="440938"/>
              </a:xfrm>
            </p:grpSpPr>
            <p:sp>
              <p:nvSpPr>
                <p:cNvPr id="207" name="Oval 49"/>
                <p:cNvSpPr>
                  <a:spLocks noChangeArrowheads="1"/>
                </p:cNvSpPr>
                <p:nvPr/>
              </p:nvSpPr>
              <p:spPr bwMode="auto">
                <a:xfrm>
                  <a:off x="1844168" y="2744032"/>
                  <a:ext cx="852928" cy="31820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">
                    <a:rot lat="17699996" lon="0" rev="0"/>
                  </a:camera>
                  <a:lightRig rig="legacyFlat2" dir="t"/>
                </a:scene3d>
                <a:sp3d extrusionH="238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lIns="91404" tIns="45703" rIns="91404" bIns="45703" anchor="ctr">
                  <a:flatTx/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sysClr val="windowText" lastClr="00000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208" name="组合 3259"/>
                <p:cNvGrpSpPr/>
                <p:nvPr/>
              </p:nvGrpSpPr>
              <p:grpSpPr>
                <a:xfrm>
                  <a:off x="1931357" y="2621296"/>
                  <a:ext cx="626173" cy="365533"/>
                  <a:chOff x="1962093" y="2621296"/>
                  <a:chExt cx="626173" cy="365533"/>
                </a:xfrm>
              </p:grpSpPr>
              <p:grpSp>
                <p:nvGrpSpPr>
                  <p:cNvPr id="209" name="组合 209"/>
                  <p:cNvGrpSpPr>
                    <a:grpSpLocks/>
                  </p:cNvGrpSpPr>
                  <p:nvPr/>
                </p:nvGrpSpPr>
                <p:grpSpPr bwMode="auto">
                  <a:xfrm>
                    <a:off x="1962093" y="2621296"/>
                    <a:ext cx="489426" cy="345476"/>
                    <a:chOff x="5701113" y="3902532"/>
                    <a:chExt cx="992074" cy="534772"/>
                  </a:xfrm>
                </p:grpSpPr>
                <p:pic>
                  <p:nvPicPr>
                    <p:cNvPr id="211" name="Picture 21" descr="Serv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1113" y="3902532"/>
                      <a:ext cx="279394" cy="324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2" name="Picture 22" descr="Computer_DesktopComputerSansKeyboard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75590" y="3943782"/>
                      <a:ext cx="229342" cy="275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3" name="Picture 23" descr="Computer_DesktopComputerSansKeyboard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51892" y="3982821"/>
                      <a:ext cx="241295" cy="290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4" name="Picture 24" descr="Serv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77415" y="3955567"/>
                      <a:ext cx="304047" cy="3528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5" name="Picture 25" descr="LaptopComput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52224" y="4103624"/>
                      <a:ext cx="252501" cy="2740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6" name="Picture 26" descr="LaptopComput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40479" y="4163289"/>
                      <a:ext cx="252501" cy="2740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10" name="Picture 15" descr="\\server3\internalbin\CreativeResources\Icons\IconShock\Real Vista\Real Vista - Data\png\256\relationship_256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21850" y="2828783"/>
                    <a:ext cx="266416" cy="1580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0" name="组合 92"/>
              <p:cNvGrpSpPr/>
              <p:nvPr/>
            </p:nvGrpSpPr>
            <p:grpSpPr>
              <a:xfrm>
                <a:off x="1114994" y="4016190"/>
                <a:ext cx="1071976" cy="554179"/>
                <a:chOff x="1844168" y="2621296"/>
                <a:chExt cx="852928" cy="440938"/>
              </a:xfrm>
            </p:grpSpPr>
            <p:sp>
              <p:nvSpPr>
                <p:cNvPr id="197" name="Oval 49"/>
                <p:cNvSpPr>
                  <a:spLocks noChangeArrowheads="1"/>
                </p:cNvSpPr>
                <p:nvPr/>
              </p:nvSpPr>
              <p:spPr bwMode="auto">
                <a:xfrm>
                  <a:off x="1844168" y="2744032"/>
                  <a:ext cx="852928" cy="31820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scene3d>
                  <a:camera prst="legacyObliqueTop">
                    <a:rot lat="17699996" lon="0" rev="0"/>
                  </a:camera>
                  <a:lightRig rig="legacyFlat2" dir="t"/>
                </a:scene3d>
                <a:sp3d extrusionH="238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 wrap="none" lIns="91404" tIns="45703" rIns="91404" bIns="45703" anchor="ctr">
                  <a:flatTx/>
                </a:bodyPr>
                <a:lstStyle/>
                <a:p>
                  <a:pPr>
                    <a:defRPr/>
                  </a:pPr>
                  <a:endParaRPr lang="zh-CN" altLang="en-US" sz="1600" kern="0">
                    <a:solidFill>
                      <a:sysClr val="windowText" lastClr="00000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98" name="组合 3259"/>
                <p:cNvGrpSpPr/>
                <p:nvPr/>
              </p:nvGrpSpPr>
              <p:grpSpPr>
                <a:xfrm>
                  <a:off x="1931357" y="2621296"/>
                  <a:ext cx="626173" cy="365533"/>
                  <a:chOff x="1962093" y="2621296"/>
                  <a:chExt cx="626173" cy="365533"/>
                </a:xfrm>
              </p:grpSpPr>
              <p:grpSp>
                <p:nvGrpSpPr>
                  <p:cNvPr id="199" name="组合 209"/>
                  <p:cNvGrpSpPr>
                    <a:grpSpLocks/>
                  </p:cNvGrpSpPr>
                  <p:nvPr/>
                </p:nvGrpSpPr>
                <p:grpSpPr bwMode="auto">
                  <a:xfrm>
                    <a:off x="1962093" y="2621296"/>
                    <a:ext cx="489426" cy="345476"/>
                    <a:chOff x="5701113" y="3902532"/>
                    <a:chExt cx="992074" cy="534772"/>
                  </a:xfrm>
                </p:grpSpPr>
                <p:pic>
                  <p:nvPicPr>
                    <p:cNvPr id="201" name="Picture 21" descr="Serv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01113" y="3902532"/>
                      <a:ext cx="279394" cy="324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2" name="Picture 22" descr="Computer_DesktopComputerSansKeyboard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75590" y="3943782"/>
                      <a:ext cx="229342" cy="275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3" name="Picture 23" descr="Computer_DesktopComputerSansKeyboard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51892" y="3982821"/>
                      <a:ext cx="241295" cy="29022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4" name="Picture 24" descr="Serv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77415" y="3955567"/>
                      <a:ext cx="304047" cy="3528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5" name="Picture 25" descr="LaptopComput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52224" y="4103624"/>
                      <a:ext cx="252501" cy="2740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6" name="Picture 26" descr="LaptopComputer0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40479" y="4163289"/>
                      <a:ext cx="252501" cy="2740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00" name="Picture 15" descr="\\server3\internalbin\CreativeResources\Icons\IconShock\Real Vista\Real Vista - Data\png\256\relationship_256.pn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21850" y="2828783"/>
                    <a:ext cx="266416" cy="1580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" name="任意多边形 21"/>
              <p:cNvSpPr/>
              <p:nvPr/>
            </p:nvSpPr>
            <p:spPr bwMode="auto">
              <a:xfrm>
                <a:off x="2148004" y="3443170"/>
                <a:ext cx="1758469" cy="576925"/>
              </a:xfrm>
              <a:custGeom>
                <a:avLst/>
                <a:gdLst>
                  <a:gd name="connsiteX0" fmla="*/ 0 w 1399142"/>
                  <a:gd name="connsiteY0" fmla="*/ 242371 h 459036"/>
                  <a:gd name="connsiteX1" fmla="*/ 561860 w 1399142"/>
                  <a:gd name="connsiteY1" fmla="*/ 418641 h 459036"/>
                  <a:gd name="connsiteX2" fmla="*/ 1399142 w 1399142"/>
                  <a:gd name="connsiteY2" fmla="*/ 0 h 45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9142" h="459036">
                    <a:moveTo>
                      <a:pt x="0" y="242371"/>
                    </a:moveTo>
                    <a:cubicBezTo>
                      <a:pt x="164335" y="350703"/>
                      <a:pt x="328670" y="459036"/>
                      <a:pt x="561860" y="418641"/>
                    </a:cubicBezTo>
                    <a:cubicBezTo>
                      <a:pt x="795050" y="378246"/>
                      <a:pt x="1097096" y="189123"/>
                      <a:pt x="1399142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6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 bwMode="auto">
              <a:xfrm>
                <a:off x="2161850" y="3934710"/>
                <a:ext cx="1910778" cy="477694"/>
              </a:xfrm>
              <a:custGeom>
                <a:avLst/>
                <a:gdLst>
                  <a:gd name="connsiteX0" fmla="*/ 0 w 1520328"/>
                  <a:gd name="connsiteY0" fmla="*/ 380082 h 380082"/>
                  <a:gd name="connsiteX1" fmla="*/ 451691 w 1520328"/>
                  <a:gd name="connsiteY1" fmla="*/ 38559 h 380082"/>
                  <a:gd name="connsiteX2" fmla="*/ 1520328 w 1520328"/>
                  <a:gd name="connsiteY2" fmla="*/ 148727 h 38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0328" h="380082">
                    <a:moveTo>
                      <a:pt x="0" y="380082"/>
                    </a:moveTo>
                    <a:cubicBezTo>
                      <a:pt x="99151" y="228600"/>
                      <a:pt x="198303" y="77118"/>
                      <a:pt x="451691" y="38559"/>
                    </a:cubicBezTo>
                    <a:cubicBezTo>
                      <a:pt x="705079" y="0"/>
                      <a:pt x="1112703" y="74363"/>
                      <a:pt x="1520328" y="148727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60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 bwMode="auto">
              <a:xfrm>
                <a:off x="2009541" y="1837009"/>
                <a:ext cx="1952317" cy="1772315"/>
              </a:xfrm>
              <a:custGeom>
                <a:avLst/>
                <a:gdLst>
                  <a:gd name="connsiteX0" fmla="*/ 0 w 1553379"/>
                  <a:gd name="connsiteY0" fmla="*/ 1410159 h 1410159"/>
                  <a:gd name="connsiteX1" fmla="*/ 440675 w 1553379"/>
                  <a:gd name="connsiteY1" fmla="*/ 1090670 h 1410159"/>
                  <a:gd name="connsiteX2" fmla="*/ 242371 w 1553379"/>
                  <a:gd name="connsiteY2" fmla="*/ 672029 h 1410159"/>
                  <a:gd name="connsiteX3" fmla="*/ 683046 w 1553379"/>
                  <a:gd name="connsiteY3" fmla="*/ 407624 h 1410159"/>
                  <a:gd name="connsiteX4" fmla="*/ 1311008 w 1553379"/>
                  <a:gd name="connsiteY4" fmla="*/ 264405 h 1410159"/>
                  <a:gd name="connsiteX5" fmla="*/ 1553379 w 1553379"/>
                  <a:gd name="connsiteY5" fmla="*/ 0 h 141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3379" h="1410159">
                    <a:moveTo>
                      <a:pt x="0" y="1410159"/>
                    </a:moveTo>
                    <a:cubicBezTo>
                      <a:pt x="200140" y="1311925"/>
                      <a:pt x="400280" y="1213692"/>
                      <a:pt x="440675" y="1090670"/>
                    </a:cubicBezTo>
                    <a:cubicBezTo>
                      <a:pt x="481070" y="967648"/>
                      <a:pt x="201976" y="785870"/>
                      <a:pt x="242371" y="672029"/>
                    </a:cubicBezTo>
                    <a:cubicBezTo>
                      <a:pt x="282766" y="558188"/>
                      <a:pt x="504940" y="475561"/>
                      <a:pt x="683046" y="407624"/>
                    </a:cubicBezTo>
                    <a:cubicBezTo>
                      <a:pt x="861152" y="339687"/>
                      <a:pt x="1165953" y="332342"/>
                      <a:pt x="1311008" y="264405"/>
                    </a:cubicBezTo>
                    <a:cubicBezTo>
                      <a:pt x="1456063" y="196468"/>
                      <a:pt x="1504721" y="98234"/>
                      <a:pt x="1553379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eaLnBrk="1" latinLnBrk="0" hangingPunct="1">
                  <a:lnSpc>
                    <a:spcPct val="100000"/>
                  </a:lnSpc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lang="zh-CN" altLang="en-US" sz="160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 bwMode="auto">
              <a:xfrm>
                <a:off x="1788002" y="2171627"/>
                <a:ext cx="2021548" cy="1216159"/>
              </a:xfrm>
              <a:custGeom>
                <a:avLst/>
                <a:gdLst>
                  <a:gd name="connsiteX0" fmla="*/ 0 w 1608463"/>
                  <a:gd name="connsiteY0" fmla="*/ 196467 h 967648"/>
                  <a:gd name="connsiteX1" fmla="*/ 297456 w 1608463"/>
                  <a:gd name="connsiteY1" fmla="*/ 108332 h 967648"/>
                  <a:gd name="connsiteX2" fmla="*/ 440675 w 1608463"/>
                  <a:gd name="connsiteY2" fmla="*/ 846462 h 967648"/>
                  <a:gd name="connsiteX3" fmla="*/ 1608463 w 1608463"/>
                  <a:gd name="connsiteY3" fmla="*/ 835445 h 96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8463" h="967648">
                    <a:moveTo>
                      <a:pt x="0" y="196467"/>
                    </a:moveTo>
                    <a:cubicBezTo>
                      <a:pt x="112005" y="98233"/>
                      <a:pt x="224010" y="0"/>
                      <a:pt x="297456" y="108332"/>
                    </a:cubicBezTo>
                    <a:cubicBezTo>
                      <a:pt x="370902" y="216664"/>
                      <a:pt x="222174" y="725277"/>
                      <a:pt x="440675" y="846462"/>
                    </a:cubicBezTo>
                    <a:cubicBezTo>
                      <a:pt x="659176" y="967648"/>
                      <a:pt x="1133819" y="901546"/>
                      <a:pt x="1608463" y="83544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eaLnBrk="1" latinLnBrk="0" hangingPunct="1">
                  <a:lnSpc>
                    <a:spcPct val="100000"/>
                  </a:lnSpc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lang="zh-CN" altLang="en-US" sz="16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 bwMode="auto">
              <a:xfrm>
                <a:off x="1981850" y="1463162"/>
                <a:ext cx="1896931" cy="803080"/>
              </a:xfrm>
              <a:custGeom>
                <a:avLst/>
                <a:gdLst>
                  <a:gd name="connsiteX0" fmla="*/ 0 w 1509311"/>
                  <a:gd name="connsiteY0" fmla="*/ 638978 h 638978"/>
                  <a:gd name="connsiteX1" fmla="*/ 308472 w 1509311"/>
                  <a:gd name="connsiteY1" fmla="*/ 451691 h 638978"/>
                  <a:gd name="connsiteX2" fmla="*/ 451691 w 1509311"/>
                  <a:gd name="connsiteY2" fmla="*/ 176270 h 638978"/>
                  <a:gd name="connsiteX3" fmla="*/ 1189821 w 1509311"/>
                  <a:gd name="connsiteY3" fmla="*/ 11017 h 638978"/>
                  <a:gd name="connsiteX4" fmla="*/ 1509311 w 1509311"/>
                  <a:gd name="connsiteY4" fmla="*/ 110169 h 63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311" h="638978">
                    <a:moveTo>
                      <a:pt x="0" y="638978"/>
                    </a:moveTo>
                    <a:cubicBezTo>
                      <a:pt x="116595" y="583893"/>
                      <a:pt x="233190" y="528809"/>
                      <a:pt x="308472" y="451691"/>
                    </a:cubicBezTo>
                    <a:cubicBezTo>
                      <a:pt x="383754" y="374573"/>
                      <a:pt x="304800" y="249716"/>
                      <a:pt x="451691" y="176270"/>
                    </a:cubicBezTo>
                    <a:cubicBezTo>
                      <a:pt x="598582" y="102824"/>
                      <a:pt x="1013551" y="22034"/>
                      <a:pt x="1189821" y="11017"/>
                    </a:cubicBezTo>
                    <a:cubicBezTo>
                      <a:pt x="1366091" y="0"/>
                      <a:pt x="1437701" y="55084"/>
                      <a:pt x="1509311" y="110169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60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27" name="组合 53"/>
              <p:cNvGrpSpPr/>
              <p:nvPr/>
            </p:nvGrpSpPr>
            <p:grpSpPr>
              <a:xfrm>
                <a:off x="2823560" y="1202065"/>
                <a:ext cx="734690" cy="690625"/>
                <a:chOff x="5661706" y="2323828"/>
                <a:chExt cx="584563" cy="549502"/>
              </a:xfrm>
            </p:grpSpPr>
            <p:grpSp>
              <p:nvGrpSpPr>
                <p:cNvPr id="184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5661706" y="2323828"/>
                  <a:ext cx="325437" cy="495300"/>
                  <a:chOff x="4493" y="1677"/>
                  <a:chExt cx="574" cy="822"/>
                </a:xfrm>
              </p:grpSpPr>
              <p:sp>
                <p:nvSpPr>
                  <p:cNvPr id="186" name="AutoShape 57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493" y="1677"/>
                    <a:ext cx="574" cy="8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7" name="Freeform 58"/>
                  <p:cNvSpPr>
                    <a:spLocks/>
                  </p:cNvSpPr>
                  <p:nvPr/>
                </p:nvSpPr>
                <p:spPr bwMode="auto">
                  <a:xfrm>
                    <a:off x="4498" y="1684"/>
                    <a:ext cx="564" cy="808"/>
                  </a:xfrm>
                  <a:custGeom>
                    <a:avLst/>
                    <a:gdLst>
                      <a:gd name="T0" fmla="*/ 92840814 w 239"/>
                      <a:gd name="T1" fmla="*/ 22800514 h 342"/>
                      <a:gd name="T2" fmla="*/ 91352119 w 239"/>
                      <a:gd name="T3" fmla="*/ 21082621 h 342"/>
                      <a:gd name="T4" fmla="*/ 56784789 w 239"/>
                      <a:gd name="T5" fmla="*/ 846411 h 342"/>
                      <a:gd name="T6" fmla="*/ 52994559 w 239"/>
                      <a:gd name="T7" fmla="*/ 846411 h 342"/>
                      <a:gd name="T8" fmla="*/ 1969644 w 239"/>
                      <a:gd name="T9" fmla="*/ 30721463 h 342"/>
                      <a:gd name="T10" fmla="*/ 353692 w 239"/>
                      <a:gd name="T11" fmla="*/ 32244471 h 342"/>
                      <a:gd name="T12" fmla="*/ 0 w 239"/>
                      <a:gd name="T13" fmla="*/ 34292557 h 342"/>
                      <a:gd name="T14" fmla="*/ 0 w 239"/>
                      <a:gd name="T15" fmla="*/ 111748874 h 342"/>
                      <a:gd name="T16" fmla="*/ 1969644 w 239"/>
                      <a:gd name="T17" fmla="*/ 115308382 h 342"/>
                      <a:gd name="T18" fmla="*/ 36386618 w 239"/>
                      <a:gd name="T19" fmla="*/ 136033471 h 342"/>
                      <a:gd name="T20" fmla="*/ 38357380 w 239"/>
                      <a:gd name="T21" fmla="*/ 136391070 h 342"/>
                      <a:gd name="T22" fmla="*/ 40317353 w 239"/>
                      <a:gd name="T23" fmla="*/ 136033471 h 342"/>
                      <a:gd name="T24" fmla="*/ 91703790 w 239"/>
                      <a:gd name="T25" fmla="*/ 105669616 h 342"/>
                      <a:gd name="T26" fmla="*/ 93675402 w 239"/>
                      <a:gd name="T27" fmla="*/ 102456745 h 342"/>
                      <a:gd name="T28" fmla="*/ 93321842 w 239"/>
                      <a:gd name="T29" fmla="*/ 24641940 h 342"/>
                      <a:gd name="T30" fmla="*/ 92840814 w 239"/>
                      <a:gd name="T31" fmla="*/ 22800514 h 34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39"/>
                      <a:gd name="T49" fmla="*/ 0 h 342"/>
                      <a:gd name="T50" fmla="*/ 239 w 239"/>
                      <a:gd name="T51" fmla="*/ 342 h 34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39" h="342">
                        <a:moveTo>
                          <a:pt x="237" y="57"/>
                        </a:moveTo>
                        <a:cubicBezTo>
                          <a:pt x="236" y="56"/>
                          <a:pt x="235" y="54"/>
                          <a:pt x="233" y="53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2" y="0"/>
                          <a:pt x="138" y="0"/>
                          <a:pt x="135" y="2"/>
                        </a:cubicBezTo>
                        <a:cubicBezTo>
                          <a:pt x="5" y="77"/>
                          <a:pt x="5" y="77"/>
                          <a:pt x="5" y="77"/>
                        </a:cubicBezTo>
                        <a:cubicBezTo>
                          <a:pt x="4" y="78"/>
                          <a:pt x="2" y="79"/>
                          <a:pt x="1" y="81"/>
                        </a:cubicBezTo>
                        <a:cubicBezTo>
                          <a:pt x="1" y="82"/>
                          <a:pt x="0" y="84"/>
                          <a:pt x="0" y="86"/>
                        </a:cubicBezTo>
                        <a:cubicBezTo>
                          <a:pt x="0" y="280"/>
                          <a:pt x="0" y="280"/>
                          <a:pt x="0" y="280"/>
                        </a:cubicBezTo>
                        <a:cubicBezTo>
                          <a:pt x="0" y="284"/>
                          <a:pt x="2" y="287"/>
                          <a:pt x="5" y="289"/>
                        </a:cubicBezTo>
                        <a:cubicBezTo>
                          <a:pt x="93" y="341"/>
                          <a:pt x="93" y="341"/>
                          <a:pt x="93" y="341"/>
                        </a:cubicBezTo>
                        <a:cubicBezTo>
                          <a:pt x="95" y="341"/>
                          <a:pt x="96" y="342"/>
                          <a:pt x="98" y="342"/>
                        </a:cubicBezTo>
                        <a:cubicBezTo>
                          <a:pt x="100" y="342"/>
                          <a:pt x="102" y="341"/>
                          <a:pt x="103" y="341"/>
                        </a:cubicBezTo>
                        <a:cubicBezTo>
                          <a:pt x="234" y="265"/>
                          <a:pt x="234" y="265"/>
                          <a:pt x="234" y="265"/>
                        </a:cubicBezTo>
                        <a:cubicBezTo>
                          <a:pt x="236" y="264"/>
                          <a:pt x="239" y="260"/>
                          <a:pt x="239" y="257"/>
                        </a:cubicBezTo>
                        <a:cubicBezTo>
                          <a:pt x="238" y="62"/>
                          <a:pt x="238" y="62"/>
                          <a:pt x="238" y="62"/>
                        </a:cubicBezTo>
                        <a:cubicBezTo>
                          <a:pt x="238" y="61"/>
                          <a:pt x="238" y="59"/>
                          <a:pt x="237" y="57"/>
                        </a:cubicBezTo>
                        <a:close/>
                      </a:path>
                    </a:pathLst>
                  </a:cu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8" name="Freeform 59"/>
                  <p:cNvSpPr>
                    <a:spLocks/>
                  </p:cNvSpPr>
                  <p:nvPr/>
                </p:nvSpPr>
                <p:spPr bwMode="auto">
                  <a:xfrm>
                    <a:off x="4498" y="1876"/>
                    <a:ext cx="231" cy="616"/>
                  </a:xfrm>
                  <a:custGeom>
                    <a:avLst/>
                    <a:gdLst>
                      <a:gd name="T0" fmla="*/ 37715207 w 98"/>
                      <a:gd name="T1" fmla="*/ 102522933 h 261"/>
                      <a:gd name="T2" fmla="*/ 37715207 w 98"/>
                      <a:gd name="T3" fmla="*/ 22759013 h 261"/>
                      <a:gd name="T4" fmla="*/ 350597 w 98"/>
                      <a:gd name="T5" fmla="*/ 0 h 261"/>
                      <a:gd name="T6" fmla="*/ 0 w 98"/>
                      <a:gd name="T7" fmla="*/ 2326735 h 261"/>
                      <a:gd name="T8" fmla="*/ 0 w 98"/>
                      <a:gd name="T9" fmla="*/ 78187139 h 261"/>
                      <a:gd name="T10" fmla="*/ 1947959 w 98"/>
                      <a:gd name="T11" fmla="*/ 81704276 h 261"/>
                      <a:gd name="T12" fmla="*/ 35772281 w 98"/>
                      <a:gd name="T13" fmla="*/ 102168494 h 261"/>
                      <a:gd name="T14" fmla="*/ 37715207 w 98"/>
                      <a:gd name="T15" fmla="*/ 102522933 h 2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8"/>
                      <a:gd name="T25" fmla="*/ 0 h 261"/>
                      <a:gd name="T26" fmla="*/ 98 w 98"/>
                      <a:gd name="T27" fmla="*/ 261 h 26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8" h="261">
                        <a:moveTo>
                          <a:pt x="98" y="261"/>
                        </a:moveTo>
                        <a:cubicBezTo>
                          <a:pt x="98" y="58"/>
                          <a:pt x="98" y="58"/>
                          <a:pt x="98" y="58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4"/>
                          <a:pt x="0" y="6"/>
                        </a:cubicBezTo>
                        <a:cubicBezTo>
                          <a:pt x="0" y="199"/>
                          <a:pt x="0" y="199"/>
                          <a:pt x="0" y="199"/>
                        </a:cubicBezTo>
                        <a:cubicBezTo>
                          <a:pt x="0" y="203"/>
                          <a:pt x="2" y="206"/>
                          <a:pt x="5" y="208"/>
                        </a:cubicBezTo>
                        <a:cubicBezTo>
                          <a:pt x="93" y="260"/>
                          <a:pt x="93" y="260"/>
                          <a:pt x="93" y="260"/>
                        </a:cubicBezTo>
                        <a:cubicBezTo>
                          <a:pt x="94" y="260"/>
                          <a:pt x="96" y="261"/>
                          <a:pt x="98" y="261"/>
                        </a:cubicBez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9" name="Freeform 60"/>
                  <p:cNvSpPr>
                    <a:spLocks/>
                  </p:cNvSpPr>
                  <p:nvPr/>
                </p:nvSpPr>
                <p:spPr bwMode="auto">
                  <a:xfrm>
                    <a:off x="4510" y="1906"/>
                    <a:ext cx="200" cy="326"/>
                  </a:xfrm>
                  <a:custGeom>
                    <a:avLst/>
                    <a:gdLst>
                      <a:gd name="T0" fmla="*/ 0 w 200"/>
                      <a:gd name="T1" fmla="*/ 0 h 326"/>
                      <a:gd name="T2" fmla="*/ 200 w 200"/>
                      <a:gd name="T3" fmla="*/ 116 h 326"/>
                      <a:gd name="T4" fmla="*/ 200 w 200"/>
                      <a:gd name="T5" fmla="*/ 326 h 326"/>
                      <a:gd name="T6" fmla="*/ 0 w 200"/>
                      <a:gd name="T7" fmla="*/ 210 h 326"/>
                      <a:gd name="T8" fmla="*/ 0 w 200"/>
                      <a:gd name="T9" fmla="*/ 0 h 3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"/>
                      <a:gd name="T16" fmla="*/ 0 h 326"/>
                      <a:gd name="T17" fmla="*/ 200 w 200"/>
                      <a:gd name="T18" fmla="*/ 326 h 3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" h="326">
                        <a:moveTo>
                          <a:pt x="0" y="0"/>
                        </a:moveTo>
                        <a:lnTo>
                          <a:pt x="200" y="116"/>
                        </a:lnTo>
                        <a:lnTo>
                          <a:pt x="200" y="326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0" name="Freeform 61"/>
                  <p:cNvSpPr>
                    <a:spLocks/>
                  </p:cNvSpPr>
                  <p:nvPr/>
                </p:nvSpPr>
                <p:spPr bwMode="auto">
                  <a:xfrm>
                    <a:off x="4510" y="1906"/>
                    <a:ext cx="200" cy="326"/>
                  </a:xfrm>
                  <a:custGeom>
                    <a:avLst/>
                    <a:gdLst>
                      <a:gd name="T0" fmla="*/ 4 w 200"/>
                      <a:gd name="T1" fmla="*/ 3 h 326"/>
                      <a:gd name="T2" fmla="*/ 4 w 200"/>
                      <a:gd name="T3" fmla="*/ 206 h 326"/>
                      <a:gd name="T4" fmla="*/ 200 w 200"/>
                      <a:gd name="T5" fmla="*/ 319 h 326"/>
                      <a:gd name="T6" fmla="*/ 200 w 200"/>
                      <a:gd name="T7" fmla="*/ 326 h 326"/>
                      <a:gd name="T8" fmla="*/ 0 w 200"/>
                      <a:gd name="T9" fmla="*/ 210 h 326"/>
                      <a:gd name="T10" fmla="*/ 0 w 200"/>
                      <a:gd name="T11" fmla="*/ 0 h 326"/>
                      <a:gd name="T12" fmla="*/ 4 w 200"/>
                      <a:gd name="T13" fmla="*/ 3 h 3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0"/>
                      <a:gd name="T22" fmla="*/ 0 h 326"/>
                      <a:gd name="T23" fmla="*/ 200 w 200"/>
                      <a:gd name="T24" fmla="*/ 326 h 3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0" h="326">
                        <a:moveTo>
                          <a:pt x="4" y="3"/>
                        </a:moveTo>
                        <a:lnTo>
                          <a:pt x="4" y="206"/>
                        </a:lnTo>
                        <a:lnTo>
                          <a:pt x="200" y="319"/>
                        </a:lnTo>
                        <a:lnTo>
                          <a:pt x="200" y="326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1975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2029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3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2079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4" name="Freeform 65"/>
                  <p:cNvSpPr>
                    <a:spLocks/>
                  </p:cNvSpPr>
                  <p:nvPr/>
                </p:nvSpPr>
                <p:spPr bwMode="auto">
                  <a:xfrm>
                    <a:off x="4510" y="2140"/>
                    <a:ext cx="196" cy="130"/>
                  </a:xfrm>
                  <a:custGeom>
                    <a:avLst/>
                    <a:gdLst>
                      <a:gd name="T0" fmla="*/ 1984455 w 83"/>
                      <a:gd name="T1" fmla="*/ 849380 h 55"/>
                      <a:gd name="T2" fmla="*/ 0 w 83"/>
                      <a:gd name="T3" fmla="*/ 1517899 h 55"/>
                      <a:gd name="T4" fmla="*/ 1504482 w 83"/>
                      <a:gd name="T5" fmla="*/ 4745295 h 55"/>
                      <a:gd name="T6" fmla="*/ 31388808 w 83"/>
                      <a:gd name="T7" fmla="*/ 21764424 h 55"/>
                      <a:gd name="T8" fmla="*/ 32866260 w 83"/>
                      <a:gd name="T9" fmla="*/ 20915084 h 55"/>
                      <a:gd name="T10" fmla="*/ 31388808 w 83"/>
                      <a:gd name="T11" fmla="*/ 17661043 h 55"/>
                      <a:gd name="T12" fmla="*/ 1984455 w 83"/>
                      <a:gd name="T13" fmla="*/ 849380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3"/>
                      <a:gd name="T22" fmla="*/ 0 h 55"/>
                      <a:gd name="T23" fmla="*/ 83 w 83"/>
                      <a:gd name="T24" fmla="*/ 55 h 5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3" h="55">
                        <a:moveTo>
                          <a:pt x="5" y="2"/>
                        </a:moveTo>
                        <a:cubicBezTo>
                          <a:pt x="2" y="0"/>
                          <a:pt x="0" y="1"/>
                          <a:pt x="0" y="4"/>
                        </a:cubicBezTo>
                        <a:cubicBezTo>
                          <a:pt x="0" y="7"/>
                          <a:pt x="2" y="10"/>
                          <a:pt x="4" y="12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ubicBezTo>
                          <a:pt x="81" y="55"/>
                          <a:pt x="83" y="54"/>
                          <a:pt x="83" y="52"/>
                        </a:cubicBezTo>
                        <a:cubicBezTo>
                          <a:pt x="83" y="49"/>
                          <a:pt x="81" y="45"/>
                          <a:pt x="79" y="44"/>
                        </a:cubicBezTo>
                        <a:lnTo>
                          <a:pt x="5" y="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5" name="Freeform 66"/>
                  <p:cNvSpPr>
                    <a:spLocks/>
                  </p:cNvSpPr>
                  <p:nvPr/>
                </p:nvSpPr>
                <p:spPr bwMode="auto">
                  <a:xfrm>
                    <a:off x="4500" y="1684"/>
                    <a:ext cx="558" cy="329"/>
                  </a:xfrm>
                  <a:custGeom>
                    <a:avLst/>
                    <a:gdLst>
                      <a:gd name="T0" fmla="*/ 93678794 w 236"/>
                      <a:gd name="T1" fmla="*/ 22167935 h 139"/>
                      <a:gd name="T2" fmla="*/ 58032647 w 236"/>
                      <a:gd name="T3" fmla="*/ 859793 h 139"/>
                      <a:gd name="T4" fmla="*/ 58032647 w 236"/>
                      <a:gd name="T5" fmla="*/ 859793 h 139"/>
                      <a:gd name="T6" fmla="*/ 54123054 w 236"/>
                      <a:gd name="T7" fmla="*/ 859793 h 139"/>
                      <a:gd name="T8" fmla="*/ 54123054 w 236"/>
                      <a:gd name="T9" fmla="*/ 859793 h 139"/>
                      <a:gd name="T10" fmla="*/ 1524726 w 236"/>
                      <a:gd name="T11" fmla="*/ 31532473 h 139"/>
                      <a:gd name="T12" fmla="*/ 0 w 236"/>
                      <a:gd name="T13" fmla="*/ 33225927 h 139"/>
                      <a:gd name="T14" fmla="*/ 39042938 w 236"/>
                      <a:gd name="T15" fmla="*/ 57016537 h 139"/>
                      <a:gd name="T16" fmla="*/ 95219025 w 236"/>
                      <a:gd name="T17" fmla="*/ 23706404 h 139"/>
                      <a:gd name="T18" fmla="*/ 93678794 w 236"/>
                      <a:gd name="T19" fmla="*/ 22167935 h 1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6"/>
                      <a:gd name="T31" fmla="*/ 0 h 139"/>
                      <a:gd name="T32" fmla="*/ 236 w 236"/>
                      <a:gd name="T33" fmla="*/ 139 h 1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6" h="139">
                        <a:moveTo>
                          <a:pt x="232" y="54"/>
                        </a:move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1" y="0"/>
                          <a:pt x="137" y="0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4" y="77"/>
                          <a:pt x="4" y="77"/>
                          <a:pt x="4" y="77"/>
                        </a:cubicBezTo>
                        <a:cubicBezTo>
                          <a:pt x="3" y="78"/>
                          <a:pt x="1" y="79"/>
                          <a:pt x="0" y="81"/>
                        </a:cubicBezTo>
                        <a:cubicBezTo>
                          <a:pt x="97" y="139"/>
                          <a:pt x="97" y="139"/>
                          <a:pt x="97" y="139"/>
                        </a:cubicBezTo>
                        <a:cubicBezTo>
                          <a:pt x="236" y="58"/>
                          <a:pt x="236" y="58"/>
                          <a:pt x="236" y="58"/>
                        </a:cubicBezTo>
                        <a:cubicBezTo>
                          <a:pt x="235" y="56"/>
                          <a:pt x="234" y="55"/>
                          <a:pt x="232" y="54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6" name="Freeform 67"/>
                  <p:cNvSpPr>
                    <a:spLocks/>
                  </p:cNvSpPr>
                  <p:nvPr/>
                </p:nvSpPr>
                <p:spPr bwMode="auto">
                  <a:xfrm>
                    <a:off x="4729" y="1821"/>
                    <a:ext cx="331" cy="671"/>
                  </a:xfrm>
                  <a:custGeom>
                    <a:avLst/>
                    <a:gdLst>
                      <a:gd name="T0" fmla="*/ 0 w 140"/>
                      <a:gd name="T1" fmla="*/ 32263377 h 284"/>
                      <a:gd name="T2" fmla="*/ 0 w 140"/>
                      <a:gd name="T3" fmla="*/ 113316201 h 284"/>
                      <a:gd name="T4" fmla="*/ 2013177 w 140"/>
                      <a:gd name="T5" fmla="*/ 113023229 h 284"/>
                      <a:gd name="T6" fmla="*/ 54400621 w 140"/>
                      <a:gd name="T7" fmla="*/ 82938475 h 284"/>
                      <a:gd name="T8" fmla="*/ 56464509 w 140"/>
                      <a:gd name="T9" fmla="*/ 79366262 h 284"/>
                      <a:gd name="T10" fmla="*/ 56464509 w 140"/>
                      <a:gd name="T11" fmla="*/ 2000222 h 284"/>
                      <a:gd name="T12" fmla="*/ 56104003 w 140"/>
                      <a:gd name="T13" fmla="*/ 0 h 284"/>
                      <a:gd name="T14" fmla="*/ 0 w 140"/>
                      <a:gd name="T15" fmla="*/ 32263377 h 2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0"/>
                      <a:gd name="T25" fmla="*/ 0 h 284"/>
                      <a:gd name="T26" fmla="*/ 140 w 140"/>
                      <a:gd name="T27" fmla="*/ 284 h 2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0" h="284">
                        <a:moveTo>
                          <a:pt x="0" y="81"/>
                        </a:moveTo>
                        <a:cubicBezTo>
                          <a:pt x="0" y="284"/>
                          <a:pt x="0" y="284"/>
                          <a:pt x="0" y="284"/>
                        </a:cubicBezTo>
                        <a:cubicBezTo>
                          <a:pt x="2" y="284"/>
                          <a:pt x="4" y="284"/>
                          <a:pt x="5" y="283"/>
                        </a:cubicBezTo>
                        <a:cubicBezTo>
                          <a:pt x="135" y="208"/>
                          <a:pt x="135" y="208"/>
                          <a:pt x="135" y="208"/>
                        </a:cubicBezTo>
                        <a:cubicBezTo>
                          <a:pt x="138" y="206"/>
                          <a:pt x="140" y="203"/>
                          <a:pt x="140" y="199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140" y="3"/>
                          <a:pt x="140" y="2"/>
                          <a:pt x="139" y="0"/>
                        </a:cubicBez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pic>
              <p:nvPicPr>
                <p:cNvPr id="185" name="Picture 116" descr="online-backup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814469" y="2441530"/>
                  <a:ext cx="431800" cy="43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组合 67"/>
              <p:cNvGrpSpPr/>
              <p:nvPr/>
            </p:nvGrpSpPr>
            <p:grpSpPr>
              <a:xfrm>
                <a:off x="2821051" y="1979841"/>
                <a:ext cx="644394" cy="665260"/>
                <a:chOff x="3024914" y="2256064"/>
                <a:chExt cx="512718" cy="529320"/>
              </a:xfrm>
            </p:grpSpPr>
            <p:grpSp>
              <p:nvGrpSpPr>
                <p:cNvPr id="171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3024914" y="2256064"/>
                  <a:ext cx="317500" cy="485775"/>
                  <a:chOff x="4493" y="1677"/>
                  <a:chExt cx="574" cy="822"/>
                </a:xfrm>
              </p:grpSpPr>
              <p:sp>
                <p:nvSpPr>
                  <p:cNvPr id="173" name="AutoShape 7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493" y="1677"/>
                    <a:ext cx="574" cy="8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4" name="Freeform 73"/>
                  <p:cNvSpPr>
                    <a:spLocks/>
                  </p:cNvSpPr>
                  <p:nvPr/>
                </p:nvSpPr>
                <p:spPr bwMode="auto">
                  <a:xfrm>
                    <a:off x="4498" y="1684"/>
                    <a:ext cx="564" cy="808"/>
                  </a:xfrm>
                  <a:custGeom>
                    <a:avLst/>
                    <a:gdLst>
                      <a:gd name="T0" fmla="*/ 92840814 w 239"/>
                      <a:gd name="T1" fmla="*/ 22800514 h 342"/>
                      <a:gd name="T2" fmla="*/ 91352119 w 239"/>
                      <a:gd name="T3" fmla="*/ 21082621 h 342"/>
                      <a:gd name="T4" fmla="*/ 56784789 w 239"/>
                      <a:gd name="T5" fmla="*/ 846411 h 342"/>
                      <a:gd name="T6" fmla="*/ 52994559 w 239"/>
                      <a:gd name="T7" fmla="*/ 846411 h 342"/>
                      <a:gd name="T8" fmla="*/ 1969644 w 239"/>
                      <a:gd name="T9" fmla="*/ 30721463 h 342"/>
                      <a:gd name="T10" fmla="*/ 353692 w 239"/>
                      <a:gd name="T11" fmla="*/ 32244471 h 342"/>
                      <a:gd name="T12" fmla="*/ 0 w 239"/>
                      <a:gd name="T13" fmla="*/ 34292557 h 342"/>
                      <a:gd name="T14" fmla="*/ 0 w 239"/>
                      <a:gd name="T15" fmla="*/ 111748874 h 342"/>
                      <a:gd name="T16" fmla="*/ 1969644 w 239"/>
                      <a:gd name="T17" fmla="*/ 115308382 h 342"/>
                      <a:gd name="T18" fmla="*/ 36386618 w 239"/>
                      <a:gd name="T19" fmla="*/ 136033471 h 342"/>
                      <a:gd name="T20" fmla="*/ 38357380 w 239"/>
                      <a:gd name="T21" fmla="*/ 136391070 h 342"/>
                      <a:gd name="T22" fmla="*/ 40317353 w 239"/>
                      <a:gd name="T23" fmla="*/ 136033471 h 342"/>
                      <a:gd name="T24" fmla="*/ 91703790 w 239"/>
                      <a:gd name="T25" fmla="*/ 105669616 h 342"/>
                      <a:gd name="T26" fmla="*/ 93675402 w 239"/>
                      <a:gd name="T27" fmla="*/ 102456745 h 342"/>
                      <a:gd name="T28" fmla="*/ 93321842 w 239"/>
                      <a:gd name="T29" fmla="*/ 24641940 h 342"/>
                      <a:gd name="T30" fmla="*/ 92840814 w 239"/>
                      <a:gd name="T31" fmla="*/ 22800514 h 34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39"/>
                      <a:gd name="T49" fmla="*/ 0 h 342"/>
                      <a:gd name="T50" fmla="*/ 239 w 239"/>
                      <a:gd name="T51" fmla="*/ 342 h 34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39" h="342">
                        <a:moveTo>
                          <a:pt x="237" y="57"/>
                        </a:moveTo>
                        <a:cubicBezTo>
                          <a:pt x="236" y="56"/>
                          <a:pt x="235" y="54"/>
                          <a:pt x="233" y="53"/>
                        </a:cubicBezTo>
                        <a:cubicBezTo>
                          <a:pt x="145" y="2"/>
                          <a:pt x="145" y="2"/>
                          <a:pt x="145" y="2"/>
                        </a:cubicBezTo>
                        <a:cubicBezTo>
                          <a:pt x="142" y="0"/>
                          <a:pt x="138" y="0"/>
                          <a:pt x="135" y="2"/>
                        </a:cubicBezTo>
                        <a:cubicBezTo>
                          <a:pt x="5" y="77"/>
                          <a:pt x="5" y="77"/>
                          <a:pt x="5" y="77"/>
                        </a:cubicBezTo>
                        <a:cubicBezTo>
                          <a:pt x="4" y="78"/>
                          <a:pt x="2" y="79"/>
                          <a:pt x="1" y="81"/>
                        </a:cubicBezTo>
                        <a:cubicBezTo>
                          <a:pt x="1" y="82"/>
                          <a:pt x="0" y="84"/>
                          <a:pt x="0" y="86"/>
                        </a:cubicBezTo>
                        <a:cubicBezTo>
                          <a:pt x="0" y="280"/>
                          <a:pt x="0" y="280"/>
                          <a:pt x="0" y="280"/>
                        </a:cubicBezTo>
                        <a:cubicBezTo>
                          <a:pt x="0" y="284"/>
                          <a:pt x="2" y="287"/>
                          <a:pt x="5" y="289"/>
                        </a:cubicBezTo>
                        <a:cubicBezTo>
                          <a:pt x="93" y="341"/>
                          <a:pt x="93" y="341"/>
                          <a:pt x="93" y="341"/>
                        </a:cubicBezTo>
                        <a:cubicBezTo>
                          <a:pt x="95" y="341"/>
                          <a:pt x="96" y="342"/>
                          <a:pt x="98" y="342"/>
                        </a:cubicBezTo>
                        <a:cubicBezTo>
                          <a:pt x="100" y="342"/>
                          <a:pt x="102" y="341"/>
                          <a:pt x="103" y="341"/>
                        </a:cubicBezTo>
                        <a:cubicBezTo>
                          <a:pt x="234" y="265"/>
                          <a:pt x="234" y="265"/>
                          <a:pt x="234" y="265"/>
                        </a:cubicBezTo>
                        <a:cubicBezTo>
                          <a:pt x="236" y="264"/>
                          <a:pt x="239" y="260"/>
                          <a:pt x="239" y="257"/>
                        </a:cubicBezTo>
                        <a:cubicBezTo>
                          <a:pt x="238" y="62"/>
                          <a:pt x="238" y="62"/>
                          <a:pt x="238" y="62"/>
                        </a:cubicBezTo>
                        <a:cubicBezTo>
                          <a:pt x="238" y="61"/>
                          <a:pt x="238" y="59"/>
                          <a:pt x="237" y="57"/>
                        </a:cubicBezTo>
                        <a:close/>
                      </a:path>
                    </a:pathLst>
                  </a:cu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5" name="Freeform 74"/>
                  <p:cNvSpPr>
                    <a:spLocks/>
                  </p:cNvSpPr>
                  <p:nvPr/>
                </p:nvSpPr>
                <p:spPr bwMode="auto">
                  <a:xfrm>
                    <a:off x="4498" y="1876"/>
                    <a:ext cx="231" cy="616"/>
                  </a:xfrm>
                  <a:custGeom>
                    <a:avLst/>
                    <a:gdLst>
                      <a:gd name="T0" fmla="*/ 37715207 w 98"/>
                      <a:gd name="T1" fmla="*/ 102522933 h 261"/>
                      <a:gd name="T2" fmla="*/ 37715207 w 98"/>
                      <a:gd name="T3" fmla="*/ 22759013 h 261"/>
                      <a:gd name="T4" fmla="*/ 350597 w 98"/>
                      <a:gd name="T5" fmla="*/ 0 h 261"/>
                      <a:gd name="T6" fmla="*/ 0 w 98"/>
                      <a:gd name="T7" fmla="*/ 2326735 h 261"/>
                      <a:gd name="T8" fmla="*/ 0 w 98"/>
                      <a:gd name="T9" fmla="*/ 78187139 h 261"/>
                      <a:gd name="T10" fmla="*/ 1947959 w 98"/>
                      <a:gd name="T11" fmla="*/ 81704276 h 261"/>
                      <a:gd name="T12" fmla="*/ 35772281 w 98"/>
                      <a:gd name="T13" fmla="*/ 102168494 h 261"/>
                      <a:gd name="T14" fmla="*/ 37715207 w 98"/>
                      <a:gd name="T15" fmla="*/ 102522933 h 2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8"/>
                      <a:gd name="T25" fmla="*/ 0 h 261"/>
                      <a:gd name="T26" fmla="*/ 98 w 98"/>
                      <a:gd name="T27" fmla="*/ 261 h 26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8" h="261">
                        <a:moveTo>
                          <a:pt x="98" y="261"/>
                        </a:moveTo>
                        <a:cubicBezTo>
                          <a:pt x="98" y="58"/>
                          <a:pt x="98" y="58"/>
                          <a:pt x="98" y="58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4"/>
                          <a:pt x="0" y="6"/>
                        </a:cubicBezTo>
                        <a:cubicBezTo>
                          <a:pt x="0" y="199"/>
                          <a:pt x="0" y="199"/>
                          <a:pt x="0" y="199"/>
                        </a:cubicBezTo>
                        <a:cubicBezTo>
                          <a:pt x="0" y="203"/>
                          <a:pt x="2" y="206"/>
                          <a:pt x="5" y="208"/>
                        </a:cubicBezTo>
                        <a:cubicBezTo>
                          <a:pt x="93" y="260"/>
                          <a:pt x="93" y="260"/>
                          <a:pt x="93" y="260"/>
                        </a:cubicBezTo>
                        <a:cubicBezTo>
                          <a:pt x="94" y="260"/>
                          <a:pt x="96" y="261"/>
                          <a:pt x="98" y="261"/>
                        </a:cubicBez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6" name="Freeform 75"/>
                  <p:cNvSpPr>
                    <a:spLocks/>
                  </p:cNvSpPr>
                  <p:nvPr/>
                </p:nvSpPr>
                <p:spPr bwMode="auto">
                  <a:xfrm>
                    <a:off x="4510" y="1906"/>
                    <a:ext cx="200" cy="326"/>
                  </a:xfrm>
                  <a:custGeom>
                    <a:avLst/>
                    <a:gdLst>
                      <a:gd name="T0" fmla="*/ 0 w 200"/>
                      <a:gd name="T1" fmla="*/ 0 h 326"/>
                      <a:gd name="T2" fmla="*/ 200 w 200"/>
                      <a:gd name="T3" fmla="*/ 116 h 326"/>
                      <a:gd name="T4" fmla="*/ 200 w 200"/>
                      <a:gd name="T5" fmla="*/ 326 h 326"/>
                      <a:gd name="T6" fmla="*/ 0 w 200"/>
                      <a:gd name="T7" fmla="*/ 210 h 326"/>
                      <a:gd name="T8" fmla="*/ 0 w 200"/>
                      <a:gd name="T9" fmla="*/ 0 h 3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"/>
                      <a:gd name="T16" fmla="*/ 0 h 326"/>
                      <a:gd name="T17" fmla="*/ 200 w 200"/>
                      <a:gd name="T18" fmla="*/ 326 h 3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" h="326">
                        <a:moveTo>
                          <a:pt x="0" y="0"/>
                        </a:moveTo>
                        <a:lnTo>
                          <a:pt x="200" y="116"/>
                        </a:lnTo>
                        <a:lnTo>
                          <a:pt x="200" y="326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7" name="Freeform 76"/>
                  <p:cNvSpPr>
                    <a:spLocks/>
                  </p:cNvSpPr>
                  <p:nvPr/>
                </p:nvSpPr>
                <p:spPr bwMode="auto">
                  <a:xfrm>
                    <a:off x="4510" y="1906"/>
                    <a:ext cx="200" cy="326"/>
                  </a:xfrm>
                  <a:custGeom>
                    <a:avLst/>
                    <a:gdLst>
                      <a:gd name="T0" fmla="*/ 4 w 200"/>
                      <a:gd name="T1" fmla="*/ 3 h 326"/>
                      <a:gd name="T2" fmla="*/ 4 w 200"/>
                      <a:gd name="T3" fmla="*/ 206 h 326"/>
                      <a:gd name="T4" fmla="*/ 200 w 200"/>
                      <a:gd name="T5" fmla="*/ 319 h 326"/>
                      <a:gd name="T6" fmla="*/ 200 w 200"/>
                      <a:gd name="T7" fmla="*/ 326 h 326"/>
                      <a:gd name="T8" fmla="*/ 0 w 200"/>
                      <a:gd name="T9" fmla="*/ 210 h 326"/>
                      <a:gd name="T10" fmla="*/ 0 w 200"/>
                      <a:gd name="T11" fmla="*/ 0 h 326"/>
                      <a:gd name="T12" fmla="*/ 4 w 200"/>
                      <a:gd name="T13" fmla="*/ 3 h 3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0"/>
                      <a:gd name="T22" fmla="*/ 0 h 326"/>
                      <a:gd name="T23" fmla="*/ 200 w 200"/>
                      <a:gd name="T24" fmla="*/ 326 h 3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0" h="326">
                        <a:moveTo>
                          <a:pt x="4" y="3"/>
                        </a:moveTo>
                        <a:lnTo>
                          <a:pt x="4" y="206"/>
                        </a:lnTo>
                        <a:lnTo>
                          <a:pt x="200" y="319"/>
                        </a:lnTo>
                        <a:lnTo>
                          <a:pt x="200" y="326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8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1975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2029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0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536" y="2079"/>
                    <a:ext cx="160" cy="87"/>
                  </a:xfrm>
                  <a:prstGeom prst="line">
                    <a:avLst/>
                  </a:prstGeom>
                  <a:noFill/>
                  <a:ln w="1111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1" name="Freeform 80"/>
                  <p:cNvSpPr>
                    <a:spLocks/>
                  </p:cNvSpPr>
                  <p:nvPr/>
                </p:nvSpPr>
                <p:spPr bwMode="auto">
                  <a:xfrm>
                    <a:off x="4510" y="2140"/>
                    <a:ext cx="196" cy="130"/>
                  </a:xfrm>
                  <a:custGeom>
                    <a:avLst/>
                    <a:gdLst>
                      <a:gd name="T0" fmla="*/ 1984455 w 83"/>
                      <a:gd name="T1" fmla="*/ 849380 h 55"/>
                      <a:gd name="T2" fmla="*/ 0 w 83"/>
                      <a:gd name="T3" fmla="*/ 1517899 h 55"/>
                      <a:gd name="T4" fmla="*/ 1504482 w 83"/>
                      <a:gd name="T5" fmla="*/ 4745295 h 55"/>
                      <a:gd name="T6" fmla="*/ 31388808 w 83"/>
                      <a:gd name="T7" fmla="*/ 21764424 h 55"/>
                      <a:gd name="T8" fmla="*/ 32866260 w 83"/>
                      <a:gd name="T9" fmla="*/ 20915084 h 55"/>
                      <a:gd name="T10" fmla="*/ 31388808 w 83"/>
                      <a:gd name="T11" fmla="*/ 17661043 h 55"/>
                      <a:gd name="T12" fmla="*/ 1984455 w 83"/>
                      <a:gd name="T13" fmla="*/ 849380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3"/>
                      <a:gd name="T22" fmla="*/ 0 h 55"/>
                      <a:gd name="T23" fmla="*/ 83 w 83"/>
                      <a:gd name="T24" fmla="*/ 55 h 5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3" h="55">
                        <a:moveTo>
                          <a:pt x="5" y="2"/>
                        </a:moveTo>
                        <a:cubicBezTo>
                          <a:pt x="2" y="0"/>
                          <a:pt x="0" y="1"/>
                          <a:pt x="0" y="4"/>
                        </a:cubicBezTo>
                        <a:cubicBezTo>
                          <a:pt x="0" y="7"/>
                          <a:pt x="2" y="10"/>
                          <a:pt x="4" y="12"/>
                        </a:cubicBezTo>
                        <a:cubicBezTo>
                          <a:pt x="79" y="54"/>
                          <a:pt x="79" y="54"/>
                          <a:pt x="79" y="54"/>
                        </a:cubicBezTo>
                        <a:cubicBezTo>
                          <a:pt x="81" y="55"/>
                          <a:pt x="83" y="54"/>
                          <a:pt x="83" y="52"/>
                        </a:cubicBezTo>
                        <a:cubicBezTo>
                          <a:pt x="83" y="49"/>
                          <a:pt x="81" y="45"/>
                          <a:pt x="79" y="44"/>
                        </a:cubicBezTo>
                        <a:lnTo>
                          <a:pt x="5" y="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2" name="Freeform 81"/>
                  <p:cNvSpPr>
                    <a:spLocks/>
                  </p:cNvSpPr>
                  <p:nvPr/>
                </p:nvSpPr>
                <p:spPr bwMode="auto">
                  <a:xfrm>
                    <a:off x="4500" y="1684"/>
                    <a:ext cx="558" cy="329"/>
                  </a:xfrm>
                  <a:custGeom>
                    <a:avLst/>
                    <a:gdLst>
                      <a:gd name="T0" fmla="*/ 93678794 w 236"/>
                      <a:gd name="T1" fmla="*/ 22167935 h 139"/>
                      <a:gd name="T2" fmla="*/ 58032647 w 236"/>
                      <a:gd name="T3" fmla="*/ 859793 h 139"/>
                      <a:gd name="T4" fmla="*/ 58032647 w 236"/>
                      <a:gd name="T5" fmla="*/ 859793 h 139"/>
                      <a:gd name="T6" fmla="*/ 54123054 w 236"/>
                      <a:gd name="T7" fmla="*/ 859793 h 139"/>
                      <a:gd name="T8" fmla="*/ 54123054 w 236"/>
                      <a:gd name="T9" fmla="*/ 859793 h 139"/>
                      <a:gd name="T10" fmla="*/ 1524726 w 236"/>
                      <a:gd name="T11" fmla="*/ 31532473 h 139"/>
                      <a:gd name="T12" fmla="*/ 0 w 236"/>
                      <a:gd name="T13" fmla="*/ 33225927 h 139"/>
                      <a:gd name="T14" fmla="*/ 39042938 w 236"/>
                      <a:gd name="T15" fmla="*/ 57016537 h 139"/>
                      <a:gd name="T16" fmla="*/ 95219025 w 236"/>
                      <a:gd name="T17" fmla="*/ 23706404 h 139"/>
                      <a:gd name="T18" fmla="*/ 93678794 w 236"/>
                      <a:gd name="T19" fmla="*/ 22167935 h 1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6"/>
                      <a:gd name="T31" fmla="*/ 0 h 139"/>
                      <a:gd name="T32" fmla="*/ 236 w 236"/>
                      <a:gd name="T33" fmla="*/ 139 h 1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6" h="139">
                        <a:moveTo>
                          <a:pt x="232" y="54"/>
                        </a:move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4" y="2"/>
                          <a:pt x="144" y="2"/>
                          <a:pt x="144" y="2"/>
                        </a:cubicBezTo>
                        <a:cubicBezTo>
                          <a:pt x="141" y="0"/>
                          <a:pt x="137" y="0"/>
                          <a:pt x="134" y="2"/>
                        </a:cubicBezTo>
                        <a:cubicBezTo>
                          <a:pt x="134" y="2"/>
                          <a:pt x="134" y="2"/>
                          <a:pt x="134" y="2"/>
                        </a:cubicBezTo>
                        <a:cubicBezTo>
                          <a:pt x="4" y="77"/>
                          <a:pt x="4" y="77"/>
                          <a:pt x="4" y="77"/>
                        </a:cubicBezTo>
                        <a:cubicBezTo>
                          <a:pt x="3" y="78"/>
                          <a:pt x="1" y="79"/>
                          <a:pt x="0" y="81"/>
                        </a:cubicBezTo>
                        <a:cubicBezTo>
                          <a:pt x="97" y="139"/>
                          <a:pt x="97" y="139"/>
                          <a:pt x="97" y="139"/>
                        </a:cubicBezTo>
                        <a:cubicBezTo>
                          <a:pt x="236" y="58"/>
                          <a:pt x="236" y="58"/>
                          <a:pt x="236" y="58"/>
                        </a:cubicBezTo>
                        <a:cubicBezTo>
                          <a:pt x="235" y="56"/>
                          <a:pt x="234" y="55"/>
                          <a:pt x="232" y="54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3" name="Freeform 82"/>
                  <p:cNvSpPr>
                    <a:spLocks/>
                  </p:cNvSpPr>
                  <p:nvPr/>
                </p:nvSpPr>
                <p:spPr bwMode="auto">
                  <a:xfrm>
                    <a:off x="4729" y="1821"/>
                    <a:ext cx="331" cy="671"/>
                  </a:xfrm>
                  <a:custGeom>
                    <a:avLst/>
                    <a:gdLst>
                      <a:gd name="T0" fmla="*/ 0 w 140"/>
                      <a:gd name="T1" fmla="*/ 32263377 h 284"/>
                      <a:gd name="T2" fmla="*/ 0 w 140"/>
                      <a:gd name="T3" fmla="*/ 113316201 h 284"/>
                      <a:gd name="T4" fmla="*/ 2013177 w 140"/>
                      <a:gd name="T5" fmla="*/ 113023229 h 284"/>
                      <a:gd name="T6" fmla="*/ 54400621 w 140"/>
                      <a:gd name="T7" fmla="*/ 82938475 h 284"/>
                      <a:gd name="T8" fmla="*/ 56464509 w 140"/>
                      <a:gd name="T9" fmla="*/ 79366262 h 284"/>
                      <a:gd name="T10" fmla="*/ 56464509 w 140"/>
                      <a:gd name="T11" fmla="*/ 2000222 h 284"/>
                      <a:gd name="T12" fmla="*/ 56104003 w 140"/>
                      <a:gd name="T13" fmla="*/ 0 h 284"/>
                      <a:gd name="T14" fmla="*/ 0 w 140"/>
                      <a:gd name="T15" fmla="*/ 32263377 h 28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0"/>
                      <a:gd name="T25" fmla="*/ 0 h 284"/>
                      <a:gd name="T26" fmla="*/ 140 w 140"/>
                      <a:gd name="T27" fmla="*/ 284 h 28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0" h="284">
                        <a:moveTo>
                          <a:pt x="0" y="81"/>
                        </a:moveTo>
                        <a:cubicBezTo>
                          <a:pt x="0" y="284"/>
                          <a:pt x="0" y="284"/>
                          <a:pt x="0" y="284"/>
                        </a:cubicBezTo>
                        <a:cubicBezTo>
                          <a:pt x="2" y="284"/>
                          <a:pt x="4" y="284"/>
                          <a:pt x="5" y="283"/>
                        </a:cubicBezTo>
                        <a:cubicBezTo>
                          <a:pt x="135" y="208"/>
                          <a:pt x="135" y="208"/>
                          <a:pt x="135" y="208"/>
                        </a:cubicBezTo>
                        <a:cubicBezTo>
                          <a:pt x="138" y="206"/>
                          <a:pt x="140" y="203"/>
                          <a:pt x="140" y="199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140" y="3"/>
                          <a:pt x="140" y="2"/>
                          <a:pt x="139" y="0"/>
                        </a:cubicBez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600" smtClean="0">
                      <a:solidFill>
                        <a:srgbClr val="FFFFFF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pic>
              <p:nvPicPr>
                <p:cNvPr id="172" name="Picture 113" descr="stor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3177269" y="2425021"/>
                  <a:ext cx="360363" cy="360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9" name="任意多边形 28"/>
              <p:cNvSpPr/>
              <p:nvPr/>
            </p:nvSpPr>
            <p:spPr bwMode="auto">
              <a:xfrm>
                <a:off x="3421856" y="1837009"/>
                <a:ext cx="540003" cy="401540"/>
              </a:xfrm>
              <a:custGeom>
                <a:avLst/>
                <a:gdLst>
                  <a:gd name="connsiteX0" fmla="*/ 0 w 429658"/>
                  <a:gd name="connsiteY0" fmla="*/ 319489 h 319489"/>
                  <a:gd name="connsiteX1" fmla="*/ 275421 w 429658"/>
                  <a:gd name="connsiteY1" fmla="*/ 231355 h 319489"/>
                  <a:gd name="connsiteX2" fmla="*/ 429658 w 429658"/>
                  <a:gd name="connsiteY2" fmla="*/ 0 h 31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9658" h="319489">
                    <a:moveTo>
                      <a:pt x="0" y="319489"/>
                    </a:moveTo>
                    <a:cubicBezTo>
                      <a:pt x="101905" y="302046"/>
                      <a:pt x="203811" y="284603"/>
                      <a:pt x="275421" y="231355"/>
                    </a:cubicBezTo>
                    <a:cubicBezTo>
                      <a:pt x="347031" y="178107"/>
                      <a:pt x="388344" y="89053"/>
                      <a:pt x="429658" y="0"/>
                    </a:cubicBezTo>
                  </a:path>
                </a:pathLst>
              </a:custGeom>
              <a:noFill/>
              <a:ln w="34925" cmpd="thickThin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6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 bwMode="auto">
              <a:xfrm>
                <a:off x="3491086" y="1486239"/>
                <a:ext cx="456925" cy="170769"/>
              </a:xfrm>
              <a:custGeom>
                <a:avLst/>
                <a:gdLst>
                  <a:gd name="connsiteX0" fmla="*/ 0 w 363557"/>
                  <a:gd name="connsiteY0" fmla="*/ 3672 h 135874"/>
                  <a:gd name="connsiteX1" fmla="*/ 110169 w 363557"/>
                  <a:gd name="connsiteY1" fmla="*/ 3672 h 135874"/>
                  <a:gd name="connsiteX2" fmla="*/ 209321 w 363557"/>
                  <a:gd name="connsiteY2" fmla="*/ 25705 h 135874"/>
                  <a:gd name="connsiteX3" fmla="*/ 308472 w 363557"/>
                  <a:gd name="connsiteY3" fmla="*/ 102823 h 135874"/>
                  <a:gd name="connsiteX4" fmla="*/ 363557 w 363557"/>
                  <a:gd name="connsiteY4" fmla="*/ 135874 h 13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57" h="135874">
                    <a:moveTo>
                      <a:pt x="0" y="3672"/>
                    </a:moveTo>
                    <a:cubicBezTo>
                      <a:pt x="37641" y="1836"/>
                      <a:pt x="75282" y="0"/>
                      <a:pt x="110169" y="3672"/>
                    </a:cubicBezTo>
                    <a:cubicBezTo>
                      <a:pt x="145056" y="7344"/>
                      <a:pt x="176271" y="9180"/>
                      <a:pt x="209321" y="25705"/>
                    </a:cubicBezTo>
                    <a:cubicBezTo>
                      <a:pt x="242371" y="42230"/>
                      <a:pt x="282766" y="84462"/>
                      <a:pt x="308472" y="102823"/>
                    </a:cubicBezTo>
                    <a:cubicBezTo>
                      <a:pt x="334178" y="121184"/>
                      <a:pt x="348867" y="128529"/>
                      <a:pt x="363557" y="135874"/>
                    </a:cubicBezTo>
                  </a:path>
                </a:pathLst>
              </a:custGeom>
              <a:noFill/>
              <a:ln w="34925" cmpd="thickThin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6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31" name="组合 398"/>
              <p:cNvGrpSpPr/>
              <p:nvPr/>
            </p:nvGrpSpPr>
            <p:grpSpPr>
              <a:xfrm>
                <a:off x="7952530" y="1962707"/>
                <a:ext cx="1603195" cy="1910306"/>
                <a:chOff x="10287403" y="1826574"/>
                <a:chExt cx="2327275" cy="2817813"/>
              </a:xfrm>
              <a:solidFill>
                <a:srgbClr val="E28189"/>
              </a:solidFill>
            </p:grpSpPr>
            <p:sp>
              <p:nvSpPr>
                <p:cNvPr id="49" name="Freeform 21"/>
                <p:cNvSpPr>
                  <a:spLocks/>
                </p:cNvSpPr>
                <p:nvPr/>
              </p:nvSpPr>
              <p:spPr bwMode="auto">
                <a:xfrm>
                  <a:off x="1107321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/>
              </p:nvSpPr>
              <p:spPr bwMode="auto">
                <a:xfrm>
                  <a:off x="1045567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/>
              </p:nvSpPr>
              <p:spPr bwMode="auto">
                <a:xfrm>
                  <a:off x="10495365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/>
              </p:nvSpPr>
              <p:spPr bwMode="auto">
                <a:xfrm>
                  <a:off x="10536640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/>
              </p:nvSpPr>
              <p:spPr bwMode="auto">
                <a:xfrm>
                  <a:off x="1057632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/>
              </p:nvSpPr>
              <p:spPr bwMode="auto">
                <a:xfrm>
                  <a:off x="106160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4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/>
              </p:nvSpPr>
              <p:spPr bwMode="auto">
                <a:xfrm>
                  <a:off x="1107321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7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2"/>
                      </a:lnTo>
                      <a:lnTo>
                        <a:pt x="1190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7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/>
              </p:nvSpPr>
              <p:spPr bwMode="auto">
                <a:xfrm>
                  <a:off x="1045567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/>
              </p:nvSpPr>
              <p:spPr bwMode="auto">
                <a:xfrm>
                  <a:off x="10495365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/>
              </p:nvSpPr>
              <p:spPr bwMode="auto">
                <a:xfrm>
                  <a:off x="10536640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7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/>
              </p:nvSpPr>
              <p:spPr bwMode="auto">
                <a:xfrm>
                  <a:off x="1057632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/>
              </p:nvSpPr>
              <p:spPr bwMode="auto">
                <a:xfrm>
                  <a:off x="106160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4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/>
              </p:nvSpPr>
              <p:spPr bwMode="auto">
                <a:xfrm>
                  <a:off x="1107321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/>
              </p:nvSpPr>
              <p:spPr bwMode="auto">
                <a:xfrm>
                  <a:off x="1045567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/>
              </p:nvSpPr>
              <p:spPr bwMode="auto">
                <a:xfrm>
                  <a:off x="10495365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/>
              </p:nvSpPr>
              <p:spPr bwMode="auto">
                <a:xfrm>
                  <a:off x="10536640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/>
              </p:nvSpPr>
              <p:spPr bwMode="auto">
                <a:xfrm>
                  <a:off x="1057632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/>
              </p:nvSpPr>
              <p:spPr bwMode="auto">
                <a:xfrm>
                  <a:off x="106160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/>
              </p:nvSpPr>
              <p:spPr bwMode="auto">
                <a:xfrm>
                  <a:off x="1107321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8"/>
                      </a:lnTo>
                      <a:lnTo>
                        <a:pt x="1272" y="78"/>
                      </a:lnTo>
                      <a:lnTo>
                        <a:pt x="1276" y="88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7" y="68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/>
              </p:nvSpPr>
              <p:spPr bwMode="auto">
                <a:xfrm>
                  <a:off x="1045567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/>
              </p:nvSpPr>
              <p:spPr bwMode="auto">
                <a:xfrm>
                  <a:off x="10495365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/>
              </p:nvSpPr>
              <p:spPr bwMode="auto">
                <a:xfrm>
                  <a:off x="10536640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/>
              </p:nvSpPr>
              <p:spPr bwMode="auto">
                <a:xfrm>
                  <a:off x="1057632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/>
              </p:nvSpPr>
              <p:spPr bwMode="auto">
                <a:xfrm>
                  <a:off x="106160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/>
              </p:nvSpPr>
              <p:spPr bwMode="auto">
                <a:xfrm>
                  <a:off x="1107321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5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/>
              </p:nvSpPr>
              <p:spPr bwMode="auto">
                <a:xfrm>
                  <a:off x="1045567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/>
              </p:nvSpPr>
              <p:spPr bwMode="auto">
                <a:xfrm>
                  <a:off x="10495365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/>
              </p:nvSpPr>
              <p:spPr bwMode="auto">
                <a:xfrm>
                  <a:off x="10536640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/>
              </p:nvSpPr>
              <p:spPr bwMode="auto">
                <a:xfrm>
                  <a:off x="1057632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/>
              </p:nvSpPr>
              <p:spPr bwMode="auto">
                <a:xfrm>
                  <a:off x="106160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/>
              </p:nvSpPr>
              <p:spPr bwMode="auto">
                <a:xfrm>
                  <a:off x="1107321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40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/>
              </p:nvSpPr>
              <p:spPr bwMode="auto">
                <a:xfrm>
                  <a:off x="1045567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/>
              </p:nvSpPr>
              <p:spPr bwMode="auto">
                <a:xfrm>
                  <a:off x="10495365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/>
              </p:nvSpPr>
              <p:spPr bwMode="auto">
                <a:xfrm>
                  <a:off x="10536640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/>
              </p:nvSpPr>
              <p:spPr bwMode="auto">
                <a:xfrm>
                  <a:off x="1057632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2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/>
              </p:nvSpPr>
              <p:spPr bwMode="auto">
                <a:xfrm>
                  <a:off x="106160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4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4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/>
              </p:nvSpPr>
              <p:spPr bwMode="auto">
                <a:xfrm>
                  <a:off x="1107321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8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/>
              </p:nvSpPr>
              <p:spPr bwMode="auto">
                <a:xfrm>
                  <a:off x="1045567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/>
              </p:nvSpPr>
              <p:spPr bwMode="auto">
                <a:xfrm>
                  <a:off x="10495365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/>
              </p:nvSpPr>
              <p:spPr bwMode="auto">
                <a:xfrm>
                  <a:off x="10536640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/>
              </p:nvSpPr>
              <p:spPr bwMode="auto">
                <a:xfrm>
                  <a:off x="1057632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/>
              </p:nvSpPr>
              <p:spPr bwMode="auto">
                <a:xfrm>
                  <a:off x="106160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/>
              </p:nvSpPr>
              <p:spPr bwMode="auto">
                <a:xfrm>
                  <a:off x="1107321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39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39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/>
              </p:nvSpPr>
              <p:spPr bwMode="auto">
                <a:xfrm>
                  <a:off x="1045567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/>
              </p:nvSpPr>
              <p:spPr bwMode="auto">
                <a:xfrm>
                  <a:off x="10495365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4" name="Freeform 66"/>
                <p:cNvSpPr>
                  <a:spLocks/>
                </p:cNvSpPr>
                <p:nvPr/>
              </p:nvSpPr>
              <p:spPr bwMode="auto">
                <a:xfrm>
                  <a:off x="10536640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5" name="Freeform 67"/>
                <p:cNvSpPr>
                  <a:spLocks/>
                </p:cNvSpPr>
                <p:nvPr/>
              </p:nvSpPr>
              <p:spPr bwMode="auto">
                <a:xfrm>
                  <a:off x="1057632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6" name="Freeform 68"/>
                <p:cNvSpPr>
                  <a:spLocks/>
                </p:cNvSpPr>
                <p:nvPr/>
              </p:nvSpPr>
              <p:spPr bwMode="auto">
                <a:xfrm>
                  <a:off x="106160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7" name="Freeform 69"/>
                <p:cNvSpPr>
                  <a:spLocks/>
                </p:cNvSpPr>
                <p:nvPr/>
              </p:nvSpPr>
              <p:spPr bwMode="auto">
                <a:xfrm>
                  <a:off x="1107321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7"/>
                    </a:cxn>
                    <a:cxn ang="0">
                      <a:pos x="1229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8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2"/>
                    </a:cxn>
                    <a:cxn ang="0">
                      <a:pos x="24" y="177"/>
                    </a:cxn>
                    <a:cxn ang="0">
                      <a:pos x="12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38"/>
                    </a:cxn>
                    <a:cxn ang="0">
                      <a:pos x="38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0" y="12"/>
                      </a:lnTo>
                      <a:lnTo>
                        <a:pt x="1229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0"/>
                      </a:lnTo>
                      <a:lnTo>
                        <a:pt x="1272" y="140"/>
                      </a:lnTo>
                      <a:lnTo>
                        <a:pt x="1269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6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2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69"/>
                      </a:lnTo>
                      <a:lnTo>
                        <a:pt x="12" y="159"/>
                      </a:lnTo>
                      <a:lnTo>
                        <a:pt x="7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7"/>
                      </a:lnTo>
                      <a:lnTo>
                        <a:pt x="24" y="38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8" name="Freeform 70"/>
                <p:cNvSpPr>
                  <a:spLocks/>
                </p:cNvSpPr>
                <p:nvPr/>
              </p:nvSpPr>
              <p:spPr bwMode="auto">
                <a:xfrm>
                  <a:off x="1045567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9" name="Freeform 71"/>
                <p:cNvSpPr>
                  <a:spLocks/>
                </p:cNvSpPr>
                <p:nvPr/>
              </p:nvSpPr>
              <p:spPr bwMode="auto">
                <a:xfrm>
                  <a:off x="10495365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0" name="Freeform 72"/>
                <p:cNvSpPr>
                  <a:spLocks/>
                </p:cNvSpPr>
                <p:nvPr/>
              </p:nvSpPr>
              <p:spPr bwMode="auto">
                <a:xfrm>
                  <a:off x="10536640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1" name="Freeform 73"/>
                <p:cNvSpPr>
                  <a:spLocks/>
                </p:cNvSpPr>
                <p:nvPr/>
              </p:nvSpPr>
              <p:spPr bwMode="auto">
                <a:xfrm>
                  <a:off x="1057632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" name="Freeform 74"/>
                <p:cNvSpPr>
                  <a:spLocks/>
                </p:cNvSpPr>
                <p:nvPr/>
              </p:nvSpPr>
              <p:spPr bwMode="auto">
                <a:xfrm>
                  <a:off x="106160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3" name="Freeform 75"/>
                <p:cNvSpPr>
                  <a:spLocks/>
                </p:cNvSpPr>
                <p:nvPr/>
              </p:nvSpPr>
              <p:spPr bwMode="auto">
                <a:xfrm>
                  <a:off x="1107321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69"/>
                      </a:lnTo>
                      <a:lnTo>
                        <a:pt x="12" y="160"/>
                      </a:lnTo>
                      <a:lnTo>
                        <a:pt x="7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7"/>
                      </a:lnTo>
                      <a:lnTo>
                        <a:pt x="17" y="47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4" name="Freeform 76"/>
                <p:cNvSpPr>
                  <a:spLocks/>
                </p:cNvSpPr>
                <p:nvPr/>
              </p:nvSpPr>
              <p:spPr bwMode="auto">
                <a:xfrm>
                  <a:off x="1045567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5" name="Freeform 77"/>
                <p:cNvSpPr>
                  <a:spLocks/>
                </p:cNvSpPr>
                <p:nvPr/>
              </p:nvSpPr>
              <p:spPr bwMode="auto">
                <a:xfrm>
                  <a:off x="10495365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6" name="Freeform 78"/>
                <p:cNvSpPr>
                  <a:spLocks/>
                </p:cNvSpPr>
                <p:nvPr/>
              </p:nvSpPr>
              <p:spPr bwMode="auto">
                <a:xfrm>
                  <a:off x="10536640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7" name="Freeform 79"/>
                <p:cNvSpPr>
                  <a:spLocks/>
                </p:cNvSpPr>
                <p:nvPr/>
              </p:nvSpPr>
              <p:spPr bwMode="auto">
                <a:xfrm>
                  <a:off x="1057632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8" name="Freeform 80"/>
                <p:cNvSpPr>
                  <a:spLocks/>
                </p:cNvSpPr>
                <p:nvPr/>
              </p:nvSpPr>
              <p:spPr bwMode="auto">
                <a:xfrm>
                  <a:off x="106160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9" name="Freeform 81"/>
                <p:cNvSpPr>
                  <a:spLocks noEditPoints="1"/>
                </p:cNvSpPr>
                <p:nvPr/>
              </p:nvSpPr>
              <p:spPr bwMode="auto">
                <a:xfrm>
                  <a:off x="10287403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7" y="17716"/>
                    </a:cxn>
                    <a:cxn ang="0">
                      <a:pos x="7" y="108"/>
                    </a:cxn>
                    <a:cxn ang="0">
                      <a:pos x="6787" y="11256"/>
                    </a:cxn>
                    <a:cxn ang="0">
                      <a:pos x="6874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5" y="11218"/>
                    </a:cxn>
                    <a:cxn ang="0">
                      <a:pos x="6849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4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3" y="8952"/>
                    </a:cxn>
                    <a:cxn ang="0">
                      <a:pos x="6707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8" y="8590"/>
                    </a:cxn>
                    <a:cxn ang="0">
                      <a:pos x="544" y="7709"/>
                    </a:cxn>
                    <a:cxn ang="0">
                      <a:pos x="6787" y="6526"/>
                    </a:cxn>
                    <a:cxn ang="0">
                      <a:pos x="6874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5" y="6488"/>
                    </a:cxn>
                    <a:cxn ang="0">
                      <a:pos x="6849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4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3" y="4221"/>
                    </a:cxn>
                    <a:cxn ang="0">
                      <a:pos x="3868" y="13193"/>
                    </a:cxn>
                    <a:cxn ang="0">
                      <a:pos x="4226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6" y="13214"/>
                    </a:cxn>
                    <a:cxn ang="0">
                      <a:pos x="5725" y="15090"/>
                    </a:cxn>
                    <a:cxn ang="0">
                      <a:pos x="1624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2" y="16082"/>
                    </a:cxn>
                    <a:cxn ang="0">
                      <a:pos x="1613" y="16095"/>
                    </a:cxn>
                    <a:cxn ang="0">
                      <a:pos x="6707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8" y="3861"/>
                    </a:cxn>
                    <a:cxn ang="0">
                      <a:pos x="544" y="2979"/>
                    </a:cxn>
                    <a:cxn ang="0">
                      <a:pos x="6787" y="1796"/>
                    </a:cxn>
                    <a:cxn ang="0">
                      <a:pos x="6874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5" y="1758"/>
                    </a:cxn>
                    <a:cxn ang="0">
                      <a:pos x="6849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6" y="1"/>
                      </a:lnTo>
                      <a:lnTo>
                        <a:pt x="7211" y="3"/>
                      </a:lnTo>
                      <a:lnTo>
                        <a:pt x="7225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7" y="36"/>
                      </a:lnTo>
                      <a:lnTo>
                        <a:pt x="7287" y="44"/>
                      </a:lnTo>
                      <a:lnTo>
                        <a:pt x="7297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5" y="108"/>
                      </a:lnTo>
                      <a:lnTo>
                        <a:pt x="7329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29" y="17628"/>
                      </a:lnTo>
                      <a:lnTo>
                        <a:pt x="7325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7" y="17695"/>
                      </a:lnTo>
                      <a:lnTo>
                        <a:pt x="7287" y="17706"/>
                      </a:lnTo>
                      <a:lnTo>
                        <a:pt x="7277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5" y="17743"/>
                      </a:lnTo>
                      <a:lnTo>
                        <a:pt x="7211" y="17747"/>
                      </a:lnTo>
                      <a:lnTo>
                        <a:pt x="7196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6" y="17749"/>
                      </a:lnTo>
                      <a:lnTo>
                        <a:pt x="121" y="17747"/>
                      </a:lnTo>
                      <a:lnTo>
                        <a:pt x="106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5" y="17716"/>
                      </a:lnTo>
                      <a:lnTo>
                        <a:pt x="44" y="17706"/>
                      </a:lnTo>
                      <a:lnTo>
                        <a:pt x="34" y="17695"/>
                      </a:lnTo>
                      <a:lnTo>
                        <a:pt x="26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7" y="17642"/>
                      </a:lnTo>
                      <a:lnTo>
                        <a:pt x="3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3" y="122"/>
                      </a:lnTo>
                      <a:lnTo>
                        <a:pt x="7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6" y="68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5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6" y="7"/>
                      </a:lnTo>
                      <a:lnTo>
                        <a:pt x="121" y="3"/>
                      </a:lnTo>
                      <a:lnTo>
                        <a:pt x="136" y="1"/>
                      </a:lnTo>
                      <a:lnTo>
                        <a:pt x="152" y="0"/>
                      </a:lnTo>
                      <a:close/>
                      <a:moveTo>
                        <a:pt x="704" y="11207"/>
                      </a:moveTo>
                      <a:lnTo>
                        <a:pt x="6628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4" y="11215"/>
                      </a:lnTo>
                      <a:lnTo>
                        <a:pt x="6707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7" y="11256"/>
                      </a:lnTo>
                      <a:lnTo>
                        <a:pt x="6797" y="11263"/>
                      </a:lnTo>
                      <a:lnTo>
                        <a:pt x="6807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2" y="11307"/>
                      </a:lnTo>
                      <a:lnTo>
                        <a:pt x="6849" y="11316"/>
                      </a:lnTo>
                      <a:lnTo>
                        <a:pt x="6856" y="11327"/>
                      </a:lnTo>
                      <a:lnTo>
                        <a:pt x="6863" y="11337"/>
                      </a:lnTo>
                      <a:lnTo>
                        <a:pt x="6868" y="11348"/>
                      </a:lnTo>
                      <a:lnTo>
                        <a:pt x="6874" y="11358"/>
                      </a:lnTo>
                      <a:lnTo>
                        <a:pt x="6879" y="11370"/>
                      </a:lnTo>
                      <a:lnTo>
                        <a:pt x="6883" y="11381"/>
                      </a:lnTo>
                      <a:lnTo>
                        <a:pt x="6887" y="11392"/>
                      </a:lnTo>
                      <a:lnTo>
                        <a:pt x="6889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5" y="11454"/>
                      </a:lnTo>
                      <a:lnTo>
                        <a:pt x="6895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89" y="12091"/>
                      </a:lnTo>
                      <a:lnTo>
                        <a:pt x="6887" y="12103"/>
                      </a:lnTo>
                      <a:lnTo>
                        <a:pt x="6883" y="12115"/>
                      </a:lnTo>
                      <a:lnTo>
                        <a:pt x="6879" y="12127"/>
                      </a:lnTo>
                      <a:lnTo>
                        <a:pt x="6874" y="12138"/>
                      </a:lnTo>
                      <a:lnTo>
                        <a:pt x="6868" y="12149"/>
                      </a:lnTo>
                      <a:lnTo>
                        <a:pt x="6863" y="12160"/>
                      </a:lnTo>
                      <a:lnTo>
                        <a:pt x="6856" y="12170"/>
                      </a:lnTo>
                      <a:lnTo>
                        <a:pt x="6849" y="12180"/>
                      </a:lnTo>
                      <a:lnTo>
                        <a:pt x="6842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7" y="12224"/>
                      </a:lnTo>
                      <a:lnTo>
                        <a:pt x="6797" y="12232"/>
                      </a:lnTo>
                      <a:lnTo>
                        <a:pt x="6787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7" y="12279"/>
                      </a:lnTo>
                      <a:lnTo>
                        <a:pt x="6694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8" y="12290"/>
                      </a:lnTo>
                      <a:lnTo>
                        <a:pt x="704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5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6" y="12253"/>
                      </a:lnTo>
                      <a:lnTo>
                        <a:pt x="556" y="12246"/>
                      </a:lnTo>
                      <a:lnTo>
                        <a:pt x="544" y="12240"/>
                      </a:lnTo>
                      <a:lnTo>
                        <a:pt x="534" y="12232"/>
                      </a:lnTo>
                      <a:lnTo>
                        <a:pt x="524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8" y="12199"/>
                      </a:lnTo>
                      <a:lnTo>
                        <a:pt x="490" y="12190"/>
                      </a:lnTo>
                      <a:lnTo>
                        <a:pt x="483" y="12180"/>
                      </a:lnTo>
                      <a:lnTo>
                        <a:pt x="476" y="12170"/>
                      </a:lnTo>
                      <a:lnTo>
                        <a:pt x="469" y="12160"/>
                      </a:lnTo>
                      <a:lnTo>
                        <a:pt x="463" y="12149"/>
                      </a:lnTo>
                      <a:lnTo>
                        <a:pt x="458" y="12138"/>
                      </a:lnTo>
                      <a:lnTo>
                        <a:pt x="454" y="12127"/>
                      </a:lnTo>
                      <a:lnTo>
                        <a:pt x="449" y="12115"/>
                      </a:lnTo>
                      <a:lnTo>
                        <a:pt x="446" y="12103"/>
                      </a:lnTo>
                      <a:lnTo>
                        <a:pt x="442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7" y="12041"/>
                      </a:lnTo>
                      <a:lnTo>
                        <a:pt x="437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2" y="11404"/>
                      </a:lnTo>
                      <a:lnTo>
                        <a:pt x="446" y="11392"/>
                      </a:lnTo>
                      <a:lnTo>
                        <a:pt x="449" y="11381"/>
                      </a:lnTo>
                      <a:lnTo>
                        <a:pt x="454" y="11370"/>
                      </a:lnTo>
                      <a:lnTo>
                        <a:pt x="458" y="11358"/>
                      </a:lnTo>
                      <a:lnTo>
                        <a:pt x="463" y="11348"/>
                      </a:lnTo>
                      <a:lnTo>
                        <a:pt x="469" y="11337"/>
                      </a:lnTo>
                      <a:lnTo>
                        <a:pt x="476" y="11327"/>
                      </a:lnTo>
                      <a:lnTo>
                        <a:pt x="483" y="11316"/>
                      </a:lnTo>
                      <a:lnTo>
                        <a:pt x="490" y="11307"/>
                      </a:lnTo>
                      <a:lnTo>
                        <a:pt x="498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4" y="11271"/>
                      </a:lnTo>
                      <a:lnTo>
                        <a:pt x="534" y="11263"/>
                      </a:lnTo>
                      <a:lnTo>
                        <a:pt x="544" y="11256"/>
                      </a:lnTo>
                      <a:lnTo>
                        <a:pt x="556" y="11249"/>
                      </a:lnTo>
                      <a:lnTo>
                        <a:pt x="566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5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4" y="11207"/>
                      </a:lnTo>
                      <a:close/>
                      <a:moveTo>
                        <a:pt x="704" y="10024"/>
                      </a:moveTo>
                      <a:lnTo>
                        <a:pt x="6628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4" y="10032"/>
                      </a:lnTo>
                      <a:lnTo>
                        <a:pt x="6707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7" y="10073"/>
                      </a:lnTo>
                      <a:lnTo>
                        <a:pt x="6797" y="10081"/>
                      </a:lnTo>
                      <a:lnTo>
                        <a:pt x="6807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2" y="10124"/>
                      </a:lnTo>
                      <a:lnTo>
                        <a:pt x="6849" y="10134"/>
                      </a:lnTo>
                      <a:lnTo>
                        <a:pt x="6856" y="10144"/>
                      </a:lnTo>
                      <a:lnTo>
                        <a:pt x="6863" y="10154"/>
                      </a:lnTo>
                      <a:lnTo>
                        <a:pt x="6868" y="10165"/>
                      </a:lnTo>
                      <a:lnTo>
                        <a:pt x="6874" y="10175"/>
                      </a:lnTo>
                      <a:lnTo>
                        <a:pt x="6879" y="10187"/>
                      </a:lnTo>
                      <a:lnTo>
                        <a:pt x="6883" y="10198"/>
                      </a:lnTo>
                      <a:lnTo>
                        <a:pt x="6887" y="10211"/>
                      </a:lnTo>
                      <a:lnTo>
                        <a:pt x="6889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5" y="10272"/>
                      </a:lnTo>
                      <a:lnTo>
                        <a:pt x="6895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89" y="10908"/>
                      </a:lnTo>
                      <a:lnTo>
                        <a:pt x="6887" y="10921"/>
                      </a:lnTo>
                      <a:lnTo>
                        <a:pt x="6883" y="10933"/>
                      </a:lnTo>
                      <a:lnTo>
                        <a:pt x="6879" y="10944"/>
                      </a:lnTo>
                      <a:lnTo>
                        <a:pt x="6874" y="10955"/>
                      </a:lnTo>
                      <a:lnTo>
                        <a:pt x="6868" y="10966"/>
                      </a:lnTo>
                      <a:lnTo>
                        <a:pt x="6863" y="10977"/>
                      </a:lnTo>
                      <a:lnTo>
                        <a:pt x="6856" y="10987"/>
                      </a:lnTo>
                      <a:lnTo>
                        <a:pt x="6849" y="10997"/>
                      </a:lnTo>
                      <a:lnTo>
                        <a:pt x="6842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7" y="11043"/>
                      </a:lnTo>
                      <a:lnTo>
                        <a:pt x="6797" y="11050"/>
                      </a:lnTo>
                      <a:lnTo>
                        <a:pt x="6787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7" y="11096"/>
                      </a:lnTo>
                      <a:lnTo>
                        <a:pt x="6694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8" y="11107"/>
                      </a:lnTo>
                      <a:lnTo>
                        <a:pt x="704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5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6" y="11070"/>
                      </a:lnTo>
                      <a:lnTo>
                        <a:pt x="556" y="11064"/>
                      </a:lnTo>
                      <a:lnTo>
                        <a:pt x="544" y="11057"/>
                      </a:lnTo>
                      <a:lnTo>
                        <a:pt x="534" y="11050"/>
                      </a:lnTo>
                      <a:lnTo>
                        <a:pt x="524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8" y="11016"/>
                      </a:lnTo>
                      <a:lnTo>
                        <a:pt x="490" y="11007"/>
                      </a:lnTo>
                      <a:lnTo>
                        <a:pt x="483" y="10997"/>
                      </a:lnTo>
                      <a:lnTo>
                        <a:pt x="476" y="10987"/>
                      </a:lnTo>
                      <a:lnTo>
                        <a:pt x="469" y="10977"/>
                      </a:lnTo>
                      <a:lnTo>
                        <a:pt x="463" y="10966"/>
                      </a:lnTo>
                      <a:lnTo>
                        <a:pt x="458" y="10955"/>
                      </a:lnTo>
                      <a:lnTo>
                        <a:pt x="454" y="10944"/>
                      </a:lnTo>
                      <a:lnTo>
                        <a:pt x="449" y="10933"/>
                      </a:lnTo>
                      <a:lnTo>
                        <a:pt x="446" y="10921"/>
                      </a:lnTo>
                      <a:lnTo>
                        <a:pt x="442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7" y="10859"/>
                      </a:lnTo>
                      <a:lnTo>
                        <a:pt x="437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2" y="10222"/>
                      </a:lnTo>
                      <a:lnTo>
                        <a:pt x="446" y="10211"/>
                      </a:lnTo>
                      <a:lnTo>
                        <a:pt x="449" y="10198"/>
                      </a:lnTo>
                      <a:lnTo>
                        <a:pt x="454" y="10187"/>
                      </a:lnTo>
                      <a:lnTo>
                        <a:pt x="458" y="10175"/>
                      </a:lnTo>
                      <a:lnTo>
                        <a:pt x="463" y="10165"/>
                      </a:lnTo>
                      <a:lnTo>
                        <a:pt x="469" y="10154"/>
                      </a:lnTo>
                      <a:lnTo>
                        <a:pt x="476" y="10144"/>
                      </a:lnTo>
                      <a:lnTo>
                        <a:pt x="483" y="10134"/>
                      </a:lnTo>
                      <a:lnTo>
                        <a:pt x="490" y="10124"/>
                      </a:lnTo>
                      <a:lnTo>
                        <a:pt x="498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4" y="10089"/>
                      </a:lnTo>
                      <a:lnTo>
                        <a:pt x="534" y="10081"/>
                      </a:lnTo>
                      <a:lnTo>
                        <a:pt x="544" y="10073"/>
                      </a:lnTo>
                      <a:lnTo>
                        <a:pt x="556" y="10066"/>
                      </a:lnTo>
                      <a:lnTo>
                        <a:pt x="566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5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4" y="10024"/>
                      </a:lnTo>
                      <a:close/>
                      <a:moveTo>
                        <a:pt x="704" y="8842"/>
                      </a:moveTo>
                      <a:lnTo>
                        <a:pt x="6628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4" y="8849"/>
                      </a:lnTo>
                      <a:lnTo>
                        <a:pt x="6707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7" y="8891"/>
                      </a:lnTo>
                      <a:lnTo>
                        <a:pt x="6797" y="8898"/>
                      </a:lnTo>
                      <a:lnTo>
                        <a:pt x="6807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2" y="8942"/>
                      </a:lnTo>
                      <a:lnTo>
                        <a:pt x="6849" y="8952"/>
                      </a:lnTo>
                      <a:lnTo>
                        <a:pt x="6856" y="8962"/>
                      </a:lnTo>
                      <a:lnTo>
                        <a:pt x="6863" y="8972"/>
                      </a:lnTo>
                      <a:lnTo>
                        <a:pt x="6868" y="8983"/>
                      </a:lnTo>
                      <a:lnTo>
                        <a:pt x="6874" y="8994"/>
                      </a:lnTo>
                      <a:lnTo>
                        <a:pt x="6879" y="9005"/>
                      </a:lnTo>
                      <a:lnTo>
                        <a:pt x="6883" y="9016"/>
                      </a:lnTo>
                      <a:lnTo>
                        <a:pt x="6887" y="9028"/>
                      </a:lnTo>
                      <a:lnTo>
                        <a:pt x="6889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5" y="9089"/>
                      </a:lnTo>
                      <a:lnTo>
                        <a:pt x="6895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89" y="9726"/>
                      </a:lnTo>
                      <a:lnTo>
                        <a:pt x="6887" y="9738"/>
                      </a:lnTo>
                      <a:lnTo>
                        <a:pt x="6883" y="9750"/>
                      </a:lnTo>
                      <a:lnTo>
                        <a:pt x="6879" y="9761"/>
                      </a:lnTo>
                      <a:lnTo>
                        <a:pt x="6874" y="9772"/>
                      </a:lnTo>
                      <a:lnTo>
                        <a:pt x="6868" y="9784"/>
                      </a:lnTo>
                      <a:lnTo>
                        <a:pt x="6863" y="9795"/>
                      </a:lnTo>
                      <a:lnTo>
                        <a:pt x="6856" y="9805"/>
                      </a:lnTo>
                      <a:lnTo>
                        <a:pt x="6849" y="9815"/>
                      </a:lnTo>
                      <a:lnTo>
                        <a:pt x="6842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7" y="9860"/>
                      </a:lnTo>
                      <a:lnTo>
                        <a:pt x="6797" y="9868"/>
                      </a:lnTo>
                      <a:lnTo>
                        <a:pt x="6787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7" y="9913"/>
                      </a:lnTo>
                      <a:lnTo>
                        <a:pt x="6694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8" y="9924"/>
                      </a:lnTo>
                      <a:lnTo>
                        <a:pt x="704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5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6" y="9888"/>
                      </a:lnTo>
                      <a:lnTo>
                        <a:pt x="556" y="9882"/>
                      </a:lnTo>
                      <a:lnTo>
                        <a:pt x="544" y="9875"/>
                      </a:lnTo>
                      <a:lnTo>
                        <a:pt x="534" y="9868"/>
                      </a:lnTo>
                      <a:lnTo>
                        <a:pt x="524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8" y="9834"/>
                      </a:lnTo>
                      <a:lnTo>
                        <a:pt x="490" y="9825"/>
                      </a:lnTo>
                      <a:lnTo>
                        <a:pt x="483" y="9815"/>
                      </a:lnTo>
                      <a:lnTo>
                        <a:pt x="476" y="9805"/>
                      </a:lnTo>
                      <a:lnTo>
                        <a:pt x="469" y="9795"/>
                      </a:lnTo>
                      <a:lnTo>
                        <a:pt x="463" y="9784"/>
                      </a:lnTo>
                      <a:lnTo>
                        <a:pt x="458" y="9772"/>
                      </a:lnTo>
                      <a:lnTo>
                        <a:pt x="454" y="9761"/>
                      </a:lnTo>
                      <a:lnTo>
                        <a:pt x="449" y="9750"/>
                      </a:lnTo>
                      <a:lnTo>
                        <a:pt x="446" y="9738"/>
                      </a:lnTo>
                      <a:lnTo>
                        <a:pt x="442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7" y="9676"/>
                      </a:lnTo>
                      <a:lnTo>
                        <a:pt x="437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2" y="9039"/>
                      </a:lnTo>
                      <a:lnTo>
                        <a:pt x="446" y="9028"/>
                      </a:lnTo>
                      <a:lnTo>
                        <a:pt x="449" y="9016"/>
                      </a:lnTo>
                      <a:lnTo>
                        <a:pt x="454" y="9005"/>
                      </a:lnTo>
                      <a:lnTo>
                        <a:pt x="458" y="8994"/>
                      </a:lnTo>
                      <a:lnTo>
                        <a:pt x="463" y="8983"/>
                      </a:lnTo>
                      <a:lnTo>
                        <a:pt x="469" y="8972"/>
                      </a:lnTo>
                      <a:lnTo>
                        <a:pt x="476" y="8962"/>
                      </a:lnTo>
                      <a:lnTo>
                        <a:pt x="483" y="8952"/>
                      </a:lnTo>
                      <a:lnTo>
                        <a:pt x="490" y="8942"/>
                      </a:lnTo>
                      <a:lnTo>
                        <a:pt x="498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4" y="8906"/>
                      </a:lnTo>
                      <a:lnTo>
                        <a:pt x="534" y="8898"/>
                      </a:lnTo>
                      <a:lnTo>
                        <a:pt x="544" y="8891"/>
                      </a:lnTo>
                      <a:lnTo>
                        <a:pt x="556" y="8884"/>
                      </a:lnTo>
                      <a:lnTo>
                        <a:pt x="566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5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4" y="8842"/>
                      </a:lnTo>
                      <a:close/>
                      <a:moveTo>
                        <a:pt x="704" y="7659"/>
                      </a:moveTo>
                      <a:lnTo>
                        <a:pt x="6628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4" y="7667"/>
                      </a:lnTo>
                      <a:lnTo>
                        <a:pt x="6707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7" y="7709"/>
                      </a:lnTo>
                      <a:lnTo>
                        <a:pt x="6797" y="7716"/>
                      </a:lnTo>
                      <a:lnTo>
                        <a:pt x="6807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2" y="7759"/>
                      </a:lnTo>
                      <a:lnTo>
                        <a:pt x="6849" y="7769"/>
                      </a:lnTo>
                      <a:lnTo>
                        <a:pt x="6856" y="7779"/>
                      </a:lnTo>
                      <a:lnTo>
                        <a:pt x="6863" y="7789"/>
                      </a:lnTo>
                      <a:lnTo>
                        <a:pt x="6868" y="7800"/>
                      </a:lnTo>
                      <a:lnTo>
                        <a:pt x="6874" y="7811"/>
                      </a:lnTo>
                      <a:lnTo>
                        <a:pt x="6879" y="7822"/>
                      </a:lnTo>
                      <a:lnTo>
                        <a:pt x="6883" y="7833"/>
                      </a:lnTo>
                      <a:lnTo>
                        <a:pt x="6887" y="7846"/>
                      </a:lnTo>
                      <a:lnTo>
                        <a:pt x="6889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5" y="7907"/>
                      </a:lnTo>
                      <a:lnTo>
                        <a:pt x="6895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89" y="8543"/>
                      </a:lnTo>
                      <a:lnTo>
                        <a:pt x="6887" y="8556"/>
                      </a:lnTo>
                      <a:lnTo>
                        <a:pt x="6883" y="8568"/>
                      </a:lnTo>
                      <a:lnTo>
                        <a:pt x="6879" y="8579"/>
                      </a:lnTo>
                      <a:lnTo>
                        <a:pt x="6874" y="8590"/>
                      </a:lnTo>
                      <a:lnTo>
                        <a:pt x="6868" y="8601"/>
                      </a:lnTo>
                      <a:lnTo>
                        <a:pt x="6863" y="8612"/>
                      </a:lnTo>
                      <a:lnTo>
                        <a:pt x="6856" y="8622"/>
                      </a:lnTo>
                      <a:lnTo>
                        <a:pt x="6849" y="8632"/>
                      </a:lnTo>
                      <a:lnTo>
                        <a:pt x="6842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7" y="8678"/>
                      </a:lnTo>
                      <a:lnTo>
                        <a:pt x="6797" y="8685"/>
                      </a:lnTo>
                      <a:lnTo>
                        <a:pt x="6787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7" y="8731"/>
                      </a:lnTo>
                      <a:lnTo>
                        <a:pt x="6694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8" y="8742"/>
                      </a:lnTo>
                      <a:lnTo>
                        <a:pt x="704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5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6" y="8706"/>
                      </a:lnTo>
                      <a:lnTo>
                        <a:pt x="556" y="8700"/>
                      </a:lnTo>
                      <a:lnTo>
                        <a:pt x="544" y="8692"/>
                      </a:lnTo>
                      <a:lnTo>
                        <a:pt x="534" y="8685"/>
                      </a:lnTo>
                      <a:lnTo>
                        <a:pt x="524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8" y="8651"/>
                      </a:lnTo>
                      <a:lnTo>
                        <a:pt x="490" y="8642"/>
                      </a:lnTo>
                      <a:lnTo>
                        <a:pt x="483" y="8632"/>
                      </a:lnTo>
                      <a:lnTo>
                        <a:pt x="476" y="8622"/>
                      </a:lnTo>
                      <a:lnTo>
                        <a:pt x="469" y="8612"/>
                      </a:lnTo>
                      <a:lnTo>
                        <a:pt x="463" y="8601"/>
                      </a:lnTo>
                      <a:lnTo>
                        <a:pt x="458" y="8590"/>
                      </a:lnTo>
                      <a:lnTo>
                        <a:pt x="454" y="8579"/>
                      </a:lnTo>
                      <a:lnTo>
                        <a:pt x="449" y="8568"/>
                      </a:lnTo>
                      <a:lnTo>
                        <a:pt x="446" y="8556"/>
                      </a:lnTo>
                      <a:lnTo>
                        <a:pt x="442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7" y="8494"/>
                      </a:lnTo>
                      <a:lnTo>
                        <a:pt x="437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2" y="7858"/>
                      </a:lnTo>
                      <a:lnTo>
                        <a:pt x="446" y="7846"/>
                      </a:lnTo>
                      <a:lnTo>
                        <a:pt x="449" y="7833"/>
                      </a:lnTo>
                      <a:lnTo>
                        <a:pt x="454" y="7822"/>
                      </a:lnTo>
                      <a:lnTo>
                        <a:pt x="458" y="7811"/>
                      </a:lnTo>
                      <a:lnTo>
                        <a:pt x="463" y="7800"/>
                      </a:lnTo>
                      <a:lnTo>
                        <a:pt x="469" y="7789"/>
                      </a:lnTo>
                      <a:lnTo>
                        <a:pt x="476" y="7779"/>
                      </a:lnTo>
                      <a:lnTo>
                        <a:pt x="483" y="7769"/>
                      </a:lnTo>
                      <a:lnTo>
                        <a:pt x="490" y="7759"/>
                      </a:lnTo>
                      <a:lnTo>
                        <a:pt x="498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4" y="7723"/>
                      </a:lnTo>
                      <a:lnTo>
                        <a:pt x="534" y="7716"/>
                      </a:lnTo>
                      <a:lnTo>
                        <a:pt x="544" y="7709"/>
                      </a:lnTo>
                      <a:lnTo>
                        <a:pt x="556" y="7701"/>
                      </a:lnTo>
                      <a:lnTo>
                        <a:pt x="566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5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4" y="7659"/>
                      </a:lnTo>
                      <a:close/>
                      <a:moveTo>
                        <a:pt x="704" y="6477"/>
                      </a:moveTo>
                      <a:lnTo>
                        <a:pt x="6628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4" y="6484"/>
                      </a:lnTo>
                      <a:lnTo>
                        <a:pt x="6707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7" y="6526"/>
                      </a:lnTo>
                      <a:lnTo>
                        <a:pt x="6797" y="6533"/>
                      </a:lnTo>
                      <a:lnTo>
                        <a:pt x="6807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2" y="6576"/>
                      </a:lnTo>
                      <a:lnTo>
                        <a:pt x="6849" y="6586"/>
                      </a:lnTo>
                      <a:lnTo>
                        <a:pt x="6856" y="6596"/>
                      </a:lnTo>
                      <a:lnTo>
                        <a:pt x="6863" y="6606"/>
                      </a:lnTo>
                      <a:lnTo>
                        <a:pt x="6868" y="6617"/>
                      </a:lnTo>
                      <a:lnTo>
                        <a:pt x="6874" y="6629"/>
                      </a:lnTo>
                      <a:lnTo>
                        <a:pt x="6879" y="6640"/>
                      </a:lnTo>
                      <a:lnTo>
                        <a:pt x="6883" y="6651"/>
                      </a:lnTo>
                      <a:lnTo>
                        <a:pt x="6887" y="6663"/>
                      </a:lnTo>
                      <a:lnTo>
                        <a:pt x="6889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5" y="6725"/>
                      </a:lnTo>
                      <a:lnTo>
                        <a:pt x="6895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89" y="7362"/>
                      </a:lnTo>
                      <a:lnTo>
                        <a:pt x="6887" y="7373"/>
                      </a:lnTo>
                      <a:lnTo>
                        <a:pt x="6883" y="7385"/>
                      </a:lnTo>
                      <a:lnTo>
                        <a:pt x="6879" y="7396"/>
                      </a:lnTo>
                      <a:lnTo>
                        <a:pt x="6874" y="7407"/>
                      </a:lnTo>
                      <a:lnTo>
                        <a:pt x="6868" y="7418"/>
                      </a:lnTo>
                      <a:lnTo>
                        <a:pt x="6863" y="7429"/>
                      </a:lnTo>
                      <a:lnTo>
                        <a:pt x="6856" y="7439"/>
                      </a:lnTo>
                      <a:lnTo>
                        <a:pt x="6849" y="7449"/>
                      </a:lnTo>
                      <a:lnTo>
                        <a:pt x="6842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7" y="7495"/>
                      </a:lnTo>
                      <a:lnTo>
                        <a:pt x="6797" y="7503"/>
                      </a:lnTo>
                      <a:lnTo>
                        <a:pt x="6787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7" y="7548"/>
                      </a:lnTo>
                      <a:lnTo>
                        <a:pt x="6694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8" y="7559"/>
                      </a:lnTo>
                      <a:lnTo>
                        <a:pt x="704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5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6" y="7524"/>
                      </a:lnTo>
                      <a:lnTo>
                        <a:pt x="556" y="7517"/>
                      </a:lnTo>
                      <a:lnTo>
                        <a:pt x="544" y="7510"/>
                      </a:lnTo>
                      <a:lnTo>
                        <a:pt x="534" y="7503"/>
                      </a:lnTo>
                      <a:lnTo>
                        <a:pt x="524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8" y="7469"/>
                      </a:lnTo>
                      <a:lnTo>
                        <a:pt x="490" y="7459"/>
                      </a:lnTo>
                      <a:lnTo>
                        <a:pt x="483" y="7449"/>
                      </a:lnTo>
                      <a:lnTo>
                        <a:pt x="476" y="7439"/>
                      </a:lnTo>
                      <a:lnTo>
                        <a:pt x="469" y="7429"/>
                      </a:lnTo>
                      <a:lnTo>
                        <a:pt x="463" y="7418"/>
                      </a:lnTo>
                      <a:lnTo>
                        <a:pt x="458" y="7407"/>
                      </a:lnTo>
                      <a:lnTo>
                        <a:pt x="454" y="7396"/>
                      </a:lnTo>
                      <a:lnTo>
                        <a:pt x="449" y="7385"/>
                      </a:lnTo>
                      <a:lnTo>
                        <a:pt x="446" y="7373"/>
                      </a:lnTo>
                      <a:lnTo>
                        <a:pt x="442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7" y="7312"/>
                      </a:lnTo>
                      <a:lnTo>
                        <a:pt x="437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2" y="6675"/>
                      </a:lnTo>
                      <a:lnTo>
                        <a:pt x="446" y="6663"/>
                      </a:lnTo>
                      <a:lnTo>
                        <a:pt x="449" y="6651"/>
                      </a:lnTo>
                      <a:lnTo>
                        <a:pt x="454" y="6640"/>
                      </a:lnTo>
                      <a:lnTo>
                        <a:pt x="458" y="6629"/>
                      </a:lnTo>
                      <a:lnTo>
                        <a:pt x="463" y="6617"/>
                      </a:lnTo>
                      <a:lnTo>
                        <a:pt x="469" y="6606"/>
                      </a:lnTo>
                      <a:lnTo>
                        <a:pt x="476" y="6596"/>
                      </a:lnTo>
                      <a:lnTo>
                        <a:pt x="483" y="6586"/>
                      </a:lnTo>
                      <a:lnTo>
                        <a:pt x="490" y="6576"/>
                      </a:lnTo>
                      <a:lnTo>
                        <a:pt x="498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4" y="6541"/>
                      </a:lnTo>
                      <a:lnTo>
                        <a:pt x="534" y="6533"/>
                      </a:lnTo>
                      <a:lnTo>
                        <a:pt x="544" y="6526"/>
                      </a:lnTo>
                      <a:lnTo>
                        <a:pt x="556" y="6519"/>
                      </a:lnTo>
                      <a:lnTo>
                        <a:pt x="566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5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4" y="6477"/>
                      </a:lnTo>
                      <a:close/>
                      <a:moveTo>
                        <a:pt x="704" y="5294"/>
                      </a:moveTo>
                      <a:lnTo>
                        <a:pt x="6628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4" y="5302"/>
                      </a:lnTo>
                      <a:lnTo>
                        <a:pt x="6707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7" y="5344"/>
                      </a:lnTo>
                      <a:lnTo>
                        <a:pt x="6797" y="5351"/>
                      </a:lnTo>
                      <a:lnTo>
                        <a:pt x="6807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2" y="5394"/>
                      </a:lnTo>
                      <a:lnTo>
                        <a:pt x="6849" y="5404"/>
                      </a:lnTo>
                      <a:lnTo>
                        <a:pt x="6856" y="5414"/>
                      </a:lnTo>
                      <a:lnTo>
                        <a:pt x="6863" y="5424"/>
                      </a:lnTo>
                      <a:lnTo>
                        <a:pt x="6868" y="5435"/>
                      </a:lnTo>
                      <a:lnTo>
                        <a:pt x="6874" y="5446"/>
                      </a:lnTo>
                      <a:lnTo>
                        <a:pt x="6879" y="5457"/>
                      </a:lnTo>
                      <a:lnTo>
                        <a:pt x="6883" y="5468"/>
                      </a:lnTo>
                      <a:lnTo>
                        <a:pt x="6887" y="5480"/>
                      </a:lnTo>
                      <a:lnTo>
                        <a:pt x="6889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5" y="5542"/>
                      </a:lnTo>
                      <a:lnTo>
                        <a:pt x="6895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89" y="6179"/>
                      </a:lnTo>
                      <a:lnTo>
                        <a:pt x="6887" y="6190"/>
                      </a:lnTo>
                      <a:lnTo>
                        <a:pt x="6883" y="6203"/>
                      </a:lnTo>
                      <a:lnTo>
                        <a:pt x="6879" y="6214"/>
                      </a:lnTo>
                      <a:lnTo>
                        <a:pt x="6874" y="6226"/>
                      </a:lnTo>
                      <a:lnTo>
                        <a:pt x="6868" y="6236"/>
                      </a:lnTo>
                      <a:lnTo>
                        <a:pt x="6863" y="6247"/>
                      </a:lnTo>
                      <a:lnTo>
                        <a:pt x="6856" y="6257"/>
                      </a:lnTo>
                      <a:lnTo>
                        <a:pt x="6849" y="6267"/>
                      </a:lnTo>
                      <a:lnTo>
                        <a:pt x="6842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7" y="6312"/>
                      </a:lnTo>
                      <a:lnTo>
                        <a:pt x="6797" y="6320"/>
                      </a:lnTo>
                      <a:lnTo>
                        <a:pt x="6787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7" y="6366"/>
                      </a:lnTo>
                      <a:lnTo>
                        <a:pt x="6694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8" y="6377"/>
                      </a:lnTo>
                      <a:lnTo>
                        <a:pt x="704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5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6" y="6341"/>
                      </a:lnTo>
                      <a:lnTo>
                        <a:pt x="556" y="6335"/>
                      </a:lnTo>
                      <a:lnTo>
                        <a:pt x="544" y="6328"/>
                      </a:lnTo>
                      <a:lnTo>
                        <a:pt x="534" y="6320"/>
                      </a:lnTo>
                      <a:lnTo>
                        <a:pt x="524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8" y="6287"/>
                      </a:lnTo>
                      <a:lnTo>
                        <a:pt x="490" y="6277"/>
                      </a:lnTo>
                      <a:lnTo>
                        <a:pt x="483" y="6267"/>
                      </a:lnTo>
                      <a:lnTo>
                        <a:pt x="476" y="6257"/>
                      </a:lnTo>
                      <a:lnTo>
                        <a:pt x="469" y="6247"/>
                      </a:lnTo>
                      <a:lnTo>
                        <a:pt x="463" y="6236"/>
                      </a:lnTo>
                      <a:lnTo>
                        <a:pt x="458" y="6226"/>
                      </a:lnTo>
                      <a:lnTo>
                        <a:pt x="454" y="6214"/>
                      </a:lnTo>
                      <a:lnTo>
                        <a:pt x="449" y="6203"/>
                      </a:lnTo>
                      <a:lnTo>
                        <a:pt x="446" y="6190"/>
                      </a:lnTo>
                      <a:lnTo>
                        <a:pt x="442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7" y="6129"/>
                      </a:lnTo>
                      <a:lnTo>
                        <a:pt x="437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2" y="5493"/>
                      </a:lnTo>
                      <a:lnTo>
                        <a:pt x="446" y="5480"/>
                      </a:lnTo>
                      <a:lnTo>
                        <a:pt x="449" y="5468"/>
                      </a:lnTo>
                      <a:lnTo>
                        <a:pt x="454" y="5457"/>
                      </a:lnTo>
                      <a:lnTo>
                        <a:pt x="458" y="5446"/>
                      </a:lnTo>
                      <a:lnTo>
                        <a:pt x="463" y="5435"/>
                      </a:lnTo>
                      <a:lnTo>
                        <a:pt x="469" y="5424"/>
                      </a:lnTo>
                      <a:lnTo>
                        <a:pt x="476" y="5414"/>
                      </a:lnTo>
                      <a:lnTo>
                        <a:pt x="483" y="5404"/>
                      </a:lnTo>
                      <a:lnTo>
                        <a:pt x="490" y="5394"/>
                      </a:lnTo>
                      <a:lnTo>
                        <a:pt x="498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4" y="5358"/>
                      </a:lnTo>
                      <a:lnTo>
                        <a:pt x="534" y="5351"/>
                      </a:lnTo>
                      <a:lnTo>
                        <a:pt x="544" y="5344"/>
                      </a:lnTo>
                      <a:lnTo>
                        <a:pt x="556" y="5337"/>
                      </a:lnTo>
                      <a:lnTo>
                        <a:pt x="566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5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4" y="5294"/>
                      </a:lnTo>
                      <a:close/>
                      <a:moveTo>
                        <a:pt x="704" y="4111"/>
                      </a:moveTo>
                      <a:lnTo>
                        <a:pt x="6628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4" y="4119"/>
                      </a:lnTo>
                      <a:lnTo>
                        <a:pt x="6707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7" y="4161"/>
                      </a:lnTo>
                      <a:lnTo>
                        <a:pt x="6797" y="4169"/>
                      </a:lnTo>
                      <a:lnTo>
                        <a:pt x="6807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2" y="4211"/>
                      </a:lnTo>
                      <a:lnTo>
                        <a:pt x="6849" y="4221"/>
                      </a:lnTo>
                      <a:lnTo>
                        <a:pt x="6856" y="4231"/>
                      </a:lnTo>
                      <a:lnTo>
                        <a:pt x="6863" y="4241"/>
                      </a:lnTo>
                      <a:lnTo>
                        <a:pt x="6868" y="4252"/>
                      </a:lnTo>
                      <a:lnTo>
                        <a:pt x="6874" y="4263"/>
                      </a:lnTo>
                      <a:lnTo>
                        <a:pt x="6879" y="4274"/>
                      </a:lnTo>
                      <a:lnTo>
                        <a:pt x="6883" y="4287"/>
                      </a:lnTo>
                      <a:lnTo>
                        <a:pt x="6887" y="4298"/>
                      </a:lnTo>
                      <a:lnTo>
                        <a:pt x="6889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5" y="4360"/>
                      </a:lnTo>
                      <a:lnTo>
                        <a:pt x="6895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89" y="4997"/>
                      </a:lnTo>
                      <a:lnTo>
                        <a:pt x="6887" y="5009"/>
                      </a:lnTo>
                      <a:lnTo>
                        <a:pt x="6883" y="5020"/>
                      </a:lnTo>
                      <a:lnTo>
                        <a:pt x="6879" y="5031"/>
                      </a:lnTo>
                      <a:lnTo>
                        <a:pt x="6874" y="5043"/>
                      </a:lnTo>
                      <a:lnTo>
                        <a:pt x="6868" y="5054"/>
                      </a:lnTo>
                      <a:lnTo>
                        <a:pt x="6863" y="5064"/>
                      </a:lnTo>
                      <a:lnTo>
                        <a:pt x="6856" y="5074"/>
                      </a:lnTo>
                      <a:lnTo>
                        <a:pt x="6849" y="5085"/>
                      </a:lnTo>
                      <a:lnTo>
                        <a:pt x="6842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7" y="5130"/>
                      </a:lnTo>
                      <a:lnTo>
                        <a:pt x="6797" y="5138"/>
                      </a:lnTo>
                      <a:lnTo>
                        <a:pt x="6787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7" y="5183"/>
                      </a:lnTo>
                      <a:lnTo>
                        <a:pt x="6694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8" y="5194"/>
                      </a:lnTo>
                      <a:lnTo>
                        <a:pt x="704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5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6" y="5159"/>
                      </a:lnTo>
                      <a:lnTo>
                        <a:pt x="556" y="5152"/>
                      </a:lnTo>
                      <a:lnTo>
                        <a:pt x="544" y="5145"/>
                      </a:lnTo>
                      <a:lnTo>
                        <a:pt x="534" y="5138"/>
                      </a:lnTo>
                      <a:lnTo>
                        <a:pt x="524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8" y="5104"/>
                      </a:lnTo>
                      <a:lnTo>
                        <a:pt x="490" y="5094"/>
                      </a:lnTo>
                      <a:lnTo>
                        <a:pt x="483" y="5085"/>
                      </a:lnTo>
                      <a:lnTo>
                        <a:pt x="476" y="5074"/>
                      </a:lnTo>
                      <a:lnTo>
                        <a:pt x="469" y="5064"/>
                      </a:lnTo>
                      <a:lnTo>
                        <a:pt x="463" y="5054"/>
                      </a:lnTo>
                      <a:lnTo>
                        <a:pt x="458" y="5043"/>
                      </a:lnTo>
                      <a:lnTo>
                        <a:pt x="454" y="5031"/>
                      </a:lnTo>
                      <a:lnTo>
                        <a:pt x="449" y="5020"/>
                      </a:lnTo>
                      <a:lnTo>
                        <a:pt x="446" y="5009"/>
                      </a:lnTo>
                      <a:lnTo>
                        <a:pt x="442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7" y="4947"/>
                      </a:lnTo>
                      <a:lnTo>
                        <a:pt x="437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2" y="4310"/>
                      </a:lnTo>
                      <a:lnTo>
                        <a:pt x="446" y="4298"/>
                      </a:lnTo>
                      <a:lnTo>
                        <a:pt x="449" y="4287"/>
                      </a:lnTo>
                      <a:lnTo>
                        <a:pt x="454" y="4274"/>
                      </a:lnTo>
                      <a:lnTo>
                        <a:pt x="458" y="4263"/>
                      </a:lnTo>
                      <a:lnTo>
                        <a:pt x="463" y="4252"/>
                      </a:lnTo>
                      <a:lnTo>
                        <a:pt x="469" y="4241"/>
                      </a:lnTo>
                      <a:lnTo>
                        <a:pt x="476" y="4231"/>
                      </a:lnTo>
                      <a:lnTo>
                        <a:pt x="483" y="4221"/>
                      </a:lnTo>
                      <a:lnTo>
                        <a:pt x="490" y="4211"/>
                      </a:lnTo>
                      <a:lnTo>
                        <a:pt x="498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4" y="4177"/>
                      </a:lnTo>
                      <a:lnTo>
                        <a:pt x="534" y="4169"/>
                      </a:lnTo>
                      <a:lnTo>
                        <a:pt x="544" y="4161"/>
                      </a:lnTo>
                      <a:lnTo>
                        <a:pt x="556" y="4155"/>
                      </a:lnTo>
                      <a:lnTo>
                        <a:pt x="566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5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4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3" y="13162"/>
                      </a:lnTo>
                      <a:lnTo>
                        <a:pt x="3761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1" y="13226"/>
                      </a:lnTo>
                      <a:lnTo>
                        <a:pt x="3964" y="13239"/>
                      </a:lnTo>
                      <a:lnTo>
                        <a:pt x="3987" y="13254"/>
                      </a:lnTo>
                      <a:lnTo>
                        <a:pt x="4008" y="13269"/>
                      </a:lnTo>
                      <a:lnTo>
                        <a:pt x="4030" y="13286"/>
                      </a:lnTo>
                      <a:lnTo>
                        <a:pt x="4051" y="13304"/>
                      </a:lnTo>
                      <a:lnTo>
                        <a:pt x="4069" y="13322"/>
                      </a:lnTo>
                      <a:lnTo>
                        <a:pt x="4088" y="13341"/>
                      </a:lnTo>
                      <a:lnTo>
                        <a:pt x="4105" y="13361"/>
                      </a:lnTo>
                      <a:lnTo>
                        <a:pt x="4122" y="13382"/>
                      </a:lnTo>
                      <a:lnTo>
                        <a:pt x="4137" y="13405"/>
                      </a:lnTo>
                      <a:lnTo>
                        <a:pt x="4152" y="13427"/>
                      </a:lnTo>
                      <a:lnTo>
                        <a:pt x="4165" y="13450"/>
                      </a:lnTo>
                      <a:lnTo>
                        <a:pt x="4177" y="13474"/>
                      </a:lnTo>
                      <a:lnTo>
                        <a:pt x="4189" y="13499"/>
                      </a:lnTo>
                      <a:lnTo>
                        <a:pt x="4198" y="13524"/>
                      </a:lnTo>
                      <a:lnTo>
                        <a:pt x="4207" y="13550"/>
                      </a:lnTo>
                      <a:lnTo>
                        <a:pt x="4215" y="13577"/>
                      </a:lnTo>
                      <a:lnTo>
                        <a:pt x="4221" y="13603"/>
                      </a:lnTo>
                      <a:lnTo>
                        <a:pt x="4226" y="13630"/>
                      </a:lnTo>
                      <a:lnTo>
                        <a:pt x="4229" y="13658"/>
                      </a:lnTo>
                      <a:lnTo>
                        <a:pt x="4231" y="13686"/>
                      </a:lnTo>
                      <a:lnTo>
                        <a:pt x="4232" y="13715"/>
                      </a:lnTo>
                      <a:lnTo>
                        <a:pt x="4231" y="13743"/>
                      </a:lnTo>
                      <a:lnTo>
                        <a:pt x="4229" y="13772"/>
                      </a:lnTo>
                      <a:lnTo>
                        <a:pt x="4226" y="13800"/>
                      </a:lnTo>
                      <a:lnTo>
                        <a:pt x="4221" y="13826"/>
                      </a:lnTo>
                      <a:lnTo>
                        <a:pt x="4215" y="13854"/>
                      </a:lnTo>
                      <a:lnTo>
                        <a:pt x="4207" y="13879"/>
                      </a:lnTo>
                      <a:lnTo>
                        <a:pt x="4198" y="13905"/>
                      </a:lnTo>
                      <a:lnTo>
                        <a:pt x="4189" y="13930"/>
                      </a:lnTo>
                      <a:lnTo>
                        <a:pt x="4177" y="13955"/>
                      </a:lnTo>
                      <a:lnTo>
                        <a:pt x="4165" y="13979"/>
                      </a:lnTo>
                      <a:lnTo>
                        <a:pt x="4152" y="14003"/>
                      </a:lnTo>
                      <a:lnTo>
                        <a:pt x="4137" y="14025"/>
                      </a:lnTo>
                      <a:lnTo>
                        <a:pt x="4122" y="14047"/>
                      </a:lnTo>
                      <a:lnTo>
                        <a:pt x="4105" y="14068"/>
                      </a:lnTo>
                      <a:lnTo>
                        <a:pt x="4088" y="14088"/>
                      </a:lnTo>
                      <a:lnTo>
                        <a:pt x="4069" y="14107"/>
                      </a:lnTo>
                      <a:lnTo>
                        <a:pt x="4051" y="14126"/>
                      </a:lnTo>
                      <a:lnTo>
                        <a:pt x="4030" y="14143"/>
                      </a:lnTo>
                      <a:lnTo>
                        <a:pt x="4008" y="14160"/>
                      </a:lnTo>
                      <a:lnTo>
                        <a:pt x="3987" y="14176"/>
                      </a:lnTo>
                      <a:lnTo>
                        <a:pt x="3964" y="14190"/>
                      </a:lnTo>
                      <a:lnTo>
                        <a:pt x="3941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1" y="14264"/>
                      </a:lnTo>
                      <a:lnTo>
                        <a:pt x="3733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8" y="14270"/>
                      </a:lnTo>
                      <a:lnTo>
                        <a:pt x="3620" y="14268"/>
                      </a:lnTo>
                      <a:lnTo>
                        <a:pt x="3593" y="14264"/>
                      </a:lnTo>
                      <a:lnTo>
                        <a:pt x="3565" y="14259"/>
                      </a:lnTo>
                      <a:lnTo>
                        <a:pt x="3538" y="14253"/>
                      </a:lnTo>
                      <a:lnTo>
                        <a:pt x="3512" y="14245"/>
                      </a:lnTo>
                      <a:lnTo>
                        <a:pt x="3486" y="14237"/>
                      </a:lnTo>
                      <a:lnTo>
                        <a:pt x="3461" y="14227"/>
                      </a:lnTo>
                      <a:lnTo>
                        <a:pt x="3436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6" y="14176"/>
                      </a:lnTo>
                      <a:lnTo>
                        <a:pt x="3345" y="14160"/>
                      </a:lnTo>
                      <a:lnTo>
                        <a:pt x="3324" y="14143"/>
                      </a:lnTo>
                      <a:lnTo>
                        <a:pt x="3304" y="14126"/>
                      </a:lnTo>
                      <a:lnTo>
                        <a:pt x="3284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2" y="14047"/>
                      </a:lnTo>
                      <a:lnTo>
                        <a:pt x="3217" y="14025"/>
                      </a:lnTo>
                      <a:lnTo>
                        <a:pt x="3202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2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2" y="13743"/>
                      </a:lnTo>
                      <a:lnTo>
                        <a:pt x="3121" y="13715"/>
                      </a:lnTo>
                      <a:lnTo>
                        <a:pt x="3122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2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2" y="13427"/>
                      </a:lnTo>
                      <a:lnTo>
                        <a:pt x="3217" y="13405"/>
                      </a:lnTo>
                      <a:lnTo>
                        <a:pt x="3232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4" y="13322"/>
                      </a:lnTo>
                      <a:lnTo>
                        <a:pt x="3304" y="13304"/>
                      </a:lnTo>
                      <a:lnTo>
                        <a:pt x="3324" y="13286"/>
                      </a:lnTo>
                      <a:lnTo>
                        <a:pt x="3345" y="13269"/>
                      </a:lnTo>
                      <a:lnTo>
                        <a:pt x="3366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6" y="13214"/>
                      </a:lnTo>
                      <a:lnTo>
                        <a:pt x="3461" y="13203"/>
                      </a:lnTo>
                      <a:lnTo>
                        <a:pt x="3486" y="13193"/>
                      </a:lnTo>
                      <a:lnTo>
                        <a:pt x="3512" y="13184"/>
                      </a:lnTo>
                      <a:lnTo>
                        <a:pt x="3538" y="13176"/>
                      </a:lnTo>
                      <a:lnTo>
                        <a:pt x="3565" y="13171"/>
                      </a:lnTo>
                      <a:lnTo>
                        <a:pt x="3593" y="13165"/>
                      </a:lnTo>
                      <a:lnTo>
                        <a:pt x="3620" y="13162"/>
                      </a:lnTo>
                      <a:lnTo>
                        <a:pt x="3648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1" y="15014"/>
                      </a:lnTo>
                      <a:lnTo>
                        <a:pt x="5708" y="15025"/>
                      </a:lnTo>
                      <a:lnTo>
                        <a:pt x="5714" y="15038"/>
                      </a:lnTo>
                      <a:lnTo>
                        <a:pt x="5718" y="15050"/>
                      </a:lnTo>
                      <a:lnTo>
                        <a:pt x="5722" y="15062"/>
                      </a:lnTo>
                      <a:lnTo>
                        <a:pt x="5724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4" y="15103"/>
                      </a:lnTo>
                      <a:lnTo>
                        <a:pt x="5722" y="15116"/>
                      </a:lnTo>
                      <a:lnTo>
                        <a:pt x="5718" y="15130"/>
                      </a:lnTo>
                      <a:lnTo>
                        <a:pt x="5714" y="15142"/>
                      </a:lnTo>
                      <a:lnTo>
                        <a:pt x="5708" y="15153"/>
                      </a:lnTo>
                      <a:lnTo>
                        <a:pt x="5701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5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69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1" y="15164"/>
                      </a:lnTo>
                      <a:lnTo>
                        <a:pt x="1624" y="15153"/>
                      </a:lnTo>
                      <a:lnTo>
                        <a:pt x="1619" y="15142"/>
                      </a:lnTo>
                      <a:lnTo>
                        <a:pt x="1613" y="15130"/>
                      </a:lnTo>
                      <a:lnTo>
                        <a:pt x="1610" y="15116"/>
                      </a:lnTo>
                      <a:lnTo>
                        <a:pt x="1608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8" y="15075"/>
                      </a:lnTo>
                      <a:lnTo>
                        <a:pt x="1610" y="15062"/>
                      </a:lnTo>
                      <a:lnTo>
                        <a:pt x="1613" y="15050"/>
                      </a:lnTo>
                      <a:lnTo>
                        <a:pt x="1619" y="15038"/>
                      </a:lnTo>
                      <a:lnTo>
                        <a:pt x="1624" y="15025"/>
                      </a:lnTo>
                      <a:lnTo>
                        <a:pt x="1631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69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5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1" y="15497"/>
                      </a:lnTo>
                      <a:lnTo>
                        <a:pt x="5708" y="15508"/>
                      </a:lnTo>
                      <a:lnTo>
                        <a:pt x="5714" y="15520"/>
                      </a:lnTo>
                      <a:lnTo>
                        <a:pt x="5718" y="15532"/>
                      </a:lnTo>
                      <a:lnTo>
                        <a:pt x="5722" y="15546"/>
                      </a:lnTo>
                      <a:lnTo>
                        <a:pt x="5724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4" y="15586"/>
                      </a:lnTo>
                      <a:lnTo>
                        <a:pt x="5722" y="15599"/>
                      </a:lnTo>
                      <a:lnTo>
                        <a:pt x="5718" y="15612"/>
                      </a:lnTo>
                      <a:lnTo>
                        <a:pt x="5714" y="15624"/>
                      </a:lnTo>
                      <a:lnTo>
                        <a:pt x="5708" y="15636"/>
                      </a:lnTo>
                      <a:lnTo>
                        <a:pt x="5701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5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69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1" y="15647"/>
                      </a:lnTo>
                      <a:lnTo>
                        <a:pt x="1624" y="15636"/>
                      </a:lnTo>
                      <a:lnTo>
                        <a:pt x="1619" y="15624"/>
                      </a:lnTo>
                      <a:lnTo>
                        <a:pt x="1613" y="15612"/>
                      </a:lnTo>
                      <a:lnTo>
                        <a:pt x="1610" y="15599"/>
                      </a:lnTo>
                      <a:lnTo>
                        <a:pt x="1608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8" y="15559"/>
                      </a:lnTo>
                      <a:lnTo>
                        <a:pt x="1610" y="15546"/>
                      </a:lnTo>
                      <a:lnTo>
                        <a:pt x="1613" y="15532"/>
                      </a:lnTo>
                      <a:lnTo>
                        <a:pt x="1619" y="15520"/>
                      </a:lnTo>
                      <a:lnTo>
                        <a:pt x="1624" y="15508"/>
                      </a:lnTo>
                      <a:lnTo>
                        <a:pt x="1631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69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5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1" y="15981"/>
                      </a:lnTo>
                      <a:lnTo>
                        <a:pt x="5708" y="15992"/>
                      </a:lnTo>
                      <a:lnTo>
                        <a:pt x="5714" y="16003"/>
                      </a:lnTo>
                      <a:lnTo>
                        <a:pt x="5718" y="16015"/>
                      </a:lnTo>
                      <a:lnTo>
                        <a:pt x="5722" y="16028"/>
                      </a:lnTo>
                      <a:lnTo>
                        <a:pt x="5724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4" y="16068"/>
                      </a:lnTo>
                      <a:lnTo>
                        <a:pt x="5722" y="16082"/>
                      </a:lnTo>
                      <a:lnTo>
                        <a:pt x="5718" y="16095"/>
                      </a:lnTo>
                      <a:lnTo>
                        <a:pt x="5714" y="16107"/>
                      </a:lnTo>
                      <a:lnTo>
                        <a:pt x="5708" y="16119"/>
                      </a:lnTo>
                      <a:lnTo>
                        <a:pt x="5701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5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69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1" y="16129"/>
                      </a:lnTo>
                      <a:lnTo>
                        <a:pt x="1624" y="16119"/>
                      </a:lnTo>
                      <a:lnTo>
                        <a:pt x="1619" y="16107"/>
                      </a:lnTo>
                      <a:lnTo>
                        <a:pt x="1613" y="16095"/>
                      </a:lnTo>
                      <a:lnTo>
                        <a:pt x="1610" y="16082"/>
                      </a:lnTo>
                      <a:lnTo>
                        <a:pt x="1608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8" y="16042"/>
                      </a:lnTo>
                      <a:lnTo>
                        <a:pt x="1610" y="16028"/>
                      </a:lnTo>
                      <a:lnTo>
                        <a:pt x="1613" y="16015"/>
                      </a:lnTo>
                      <a:lnTo>
                        <a:pt x="1619" y="16003"/>
                      </a:lnTo>
                      <a:lnTo>
                        <a:pt x="1624" y="15992"/>
                      </a:lnTo>
                      <a:lnTo>
                        <a:pt x="1631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69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5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4" y="2929"/>
                      </a:moveTo>
                      <a:lnTo>
                        <a:pt x="6628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4" y="2938"/>
                      </a:lnTo>
                      <a:lnTo>
                        <a:pt x="6707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7" y="2979"/>
                      </a:lnTo>
                      <a:lnTo>
                        <a:pt x="6797" y="2986"/>
                      </a:lnTo>
                      <a:lnTo>
                        <a:pt x="6807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2" y="3029"/>
                      </a:lnTo>
                      <a:lnTo>
                        <a:pt x="6849" y="3039"/>
                      </a:lnTo>
                      <a:lnTo>
                        <a:pt x="6856" y="3049"/>
                      </a:lnTo>
                      <a:lnTo>
                        <a:pt x="6863" y="3060"/>
                      </a:lnTo>
                      <a:lnTo>
                        <a:pt x="6868" y="3070"/>
                      </a:lnTo>
                      <a:lnTo>
                        <a:pt x="6874" y="3081"/>
                      </a:lnTo>
                      <a:lnTo>
                        <a:pt x="6879" y="3092"/>
                      </a:lnTo>
                      <a:lnTo>
                        <a:pt x="6883" y="3104"/>
                      </a:lnTo>
                      <a:lnTo>
                        <a:pt x="6887" y="3115"/>
                      </a:lnTo>
                      <a:lnTo>
                        <a:pt x="6889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5" y="3177"/>
                      </a:lnTo>
                      <a:lnTo>
                        <a:pt x="6895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89" y="3814"/>
                      </a:lnTo>
                      <a:lnTo>
                        <a:pt x="6887" y="3826"/>
                      </a:lnTo>
                      <a:lnTo>
                        <a:pt x="6883" y="3837"/>
                      </a:lnTo>
                      <a:lnTo>
                        <a:pt x="6879" y="3850"/>
                      </a:lnTo>
                      <a:lnTo>
                        <a:pt x="6874" y="3861"/>
                      </a:lnTo>
                      <a:lnTo>
                        <a:pt x="6868" y="3872"/>
                      </a:lnTo>
                      <a:lnTo>
                        <a:pt x="6863" y="3882"/>
                      </a:lnTo>
                      <a:lnTo>
                        <a:pt x="6856" y="3893"/>
                      </a:lnTo>
                      <a:lnTo>
                        <a:pt x="6849" y="3903"/>
                      </a:lnTo>
                      <a:lnTo>
                        <a:pt x="6842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7" y="3947"/>
                      </a:lnTo>
                      <a:lnTo>
                        <a:pt x="6797" y="3955"/>
                      </a:lnTo>
                      <a:lnTo>
                        <a:pt x="6787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7" y="4000"/>
                      </a:lnTo>
                      <a:lnTo>
                        <a:pt x="6694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8" y="4012"/>
                      </a:lnTo>
                      <a:lnTo>
                        <a:pt x="704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5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6" y="3976"/>
                      </a:lnTo>
                      <a:lnTo>
                        <a:pt x="556" y="3969"/>
                      </a:lnTo>
                      <a:lnTo>
                        <a:pt x="544" y="3963"/>
                      </a:lnTo>
                      <a:lnTo>
                        <a:pt x="534" y="3955"/>
                      </a:lnTo>
                      <a:lnTo>
                        <a:pt x="524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8" y="3922"/>
                      </a:lnTo>
                      <a:lnTo>
                        <a:pt x="490" y="3912"/>
                      </a:lnTo>
                      <a:lnTo>
                        <a:pt x="483" y="3903"/>
                      </a:lnTo>
                      <a:lnTo>
                        <a:pt x="476" y="3893"/>
                      </a:lnTo>
                      <a:lnTo>
                        <a:pt x="469" y="3882"/>
                      </a:lnTo>
                      <a:lnTo>
                        <a:pt x="463" y="3872"/>
                      </a:lnTo>
                      <a:lnTo>
                        <a:pt x="458" y="3861"/>
                      </a:lnTo>
                      <a:lnTo>
                        <a:pt x="454" y="3850"/>
                      </a:lnTo>
                      <a:lnTo>
                        <a:pt x="449" y="3837"/>
                      </a:lnTo>
                      <a:lnTo>
                        <a:pt x="446" y="3826"/>
                      </a:lnTo>
                      <a:lnTo>
                        <a:pt x="442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7" y="3764"/>
                      </a:lnTo>
                      <a:lnTo>
                        <a:pt x="437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2" y="3127"/>
                      </a:lnTo>
                      <a:lnTo>
                        <a:pt x="446" y="3115"/>
                      </a:lnTo>
                      <a:lnTo>
                        <a:pt x="449" y="3104"/>
                      </a:lnTo>
                      <a:lnTo>
                        <a:pt x="454" y="3092"/>
                      </a:lnTo>
                      <a:lnTo>
                        <a:pt x="458" y="3081"/>
                      </a:lnTo>
                      <a:lnTo>
                        <a:pt x="463" y="3070"/>
                      </a:lnTo>
                      <a:lnTo>
                        <a:pt x="469" y="3060"/>
                      </a:lnTo>
                      <a:lnTo>
                        <a:pt x="476" y="3049"/>
                      </a:lnTo>
                      <a:lnTo>
                        <a:pt x="483" y="3039"/>
                      </a:lnTo>
                      <a:lnTo>
                        <a:pt x="490" y="3029"/>
                      </a:lnTo>
                      <a:lnTo>
                        <a:pt x="498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4" y="2994"/>
                      </a:lnTo>
                      <a:lnTo>
                        <a:pt x="534" y="2986"/>
                      </a:lnTo>
                      <a:lnTo>
                        <a:pt x="544" y="2979"/>
                      </a:lnTo>
                      <a:lnTo>
                        <a:pt x="556" y="2972"/>
                      </a:lnTo>
                      <a:lnTo>
                        <a:pt x="566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5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4" y="2929"/>
                      </a:lnTo>
                      <a:close/>
                      <a:moveTo>
                        <a:pt x="704" y="1747"/>
                      </a:moveTo>
                      <a:lnTo>
                        <a:pt x="6628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4" y="1755"/>
                      </a:lnTo>
                      <a:lnTo>
                        <a:pt x="6707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7" y="1796"/>
                      </a:lnTo>
                      <a:lnTo>
                        <a:pt x="6797" y="1804"/>
                      </a:lnTo>
                      <a:lnTo>
                        <a:pt x="6807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2" y="1846"/>
                      </a:lnTo>
                      <a:lnTo>
                        <a:pt x="6849" y="1856"/>
                      </a:lnTo>
                      <a:lnTo>
                        <a:pt x="6856" y="1866"/>
                      </a:lnTo>
                      <a:lnTo>
                        <a:pt x="6863" y="1877"/>
                      </a:lnTo>
                      <a:lnTo>
                        <a:pt x="6868" y="1887"/>
                      </a:lnTo>
                      <a:lnTo>
                        <a:pt x="6874" y="1898"/>
                      </a:lnTo>
                      <a:lnTo>
                        <a:pt x="6879" y="1909"/>
                      </a:lnTo>
                      <a:lnTo>
                        <a:pt x="6883" y="1921"/>
                      </a:lnTo>
                      <a:lnTo>
                        <a:pt x="6887" y="1933"/>
                      </a:lnTo>
                      <a:lnTo>
                        <a:pt x="6889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5" y="1995"/>
                      </a:lnTo>
                      <a:lnTo>
                        <a:pt x="6895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89" y="2631"/>
                      </a:lnTo>
                      <a:lnTo>
                        <a:pt x="6887" y="2644"/>
                      </a:lnTo>
                      <a:lnTo>
                        <a:pt x="6883" y="2655"/>
                      </a:lnTo>
                      <a:lnTo>
                        <a:pt x="6879" y="2667"/>
                      </a:lnTo>
                      <a:lnTo>
                        <a:pt x="6874" y="2678"/>
                      </a:lnTo>
                      <a:lnTo>
                        <a:pt x="6868" y="2689"/>
                      </a:lnTo>
                      <a:lnTo>
                        <a:pt x="6863" y="2699"/>
                      </a:lnTo>
                      <a:lnTo>
                        <a:pt x="6856" y="2710"/>
                      </a:lnTo>
                      <a:lnTo>
                        <a:pt x="6849" y="2720"/>
                      </a:lnTo>
                      <a:lnTo>
                        <a:pt x="6842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7" y="2765"/>
                      </a:lnTo>
                      <a:lnTo>
                        <a:pt x="6797" y="2772"/>
                      </a:lnTo>
                      <a:lnTo>
                        <a:pt x="6787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7" y="2818"/>
                      </a:lnTo>
                      <a:lnTo>
                        <a:pt x="6694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8" y="2829"/>
                      </a:lnTo>
                      <a:lnTo>
                        <a:pt x="704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5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6" y="2793"/>
                      </a:lnTo>
                      <a:lnTo>
                        <a:pt x="556" y="2787"/>
                      </a:lnTo>
                      <a:lnTo>
                        <a:pt x="544" y="2780"/>
                      </a:lnTo>
                      <a:lnTo>
                        <a:pt x="534" y="2772"/>
                      </a:lnTo>
                      <a:lnTo>
                        <a:pt x="524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8" y="2739"/>
                      </a:lnTo>
                      <a:lnTo>
                        <a:pt x="490" y="2730"/>
                      </a:lnTo>
                      <a:lnTo>
                        <a:pt x="483" y="2720"/>
                      </a:lnTo>
                      <a:lnTo>
                        <a:pt x="476" y="2710"/>
                      </a:lnTo>
                      <a:lnTo>
                        <a:pt x="469" y="2699"/>
                      </a:lnTo>
                      <a:lnTo>
                        <a:pt x="463" y="2689"/>
                      </a:lnTo>
                      <a:lnTo>
                        <a:pt x="458" y="2678"/>
                      </a:lnTo>
                      <a:lnTo>
                        <a:pt x="454" y="2667"/>
                      </a:lnTo>
                      <a:lnTo>
                        <a:pt x="449" y="2655"/>
                      </a:lnTo>
                      <a:lnTo>
                        <a:pt x="446" y="2644"/>
                      </a:lnTo>
                      <a:lnTo>
                        <a:pt x="442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7" y="2582"/>
                      </a:lnTo>
                      <a:lnTo>
                        <a:pt x="437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2" y="1945"/>
                      </a:lnTo>
                      <a:lnTo>
                        <a:pt x="446" y="1933"/>
                      </a:lnTo>
                      <a:lnTo>
                        <a:pt x="449" y="1921"/>
                      </a:lnTo>
                      <a:lnTo>
                        <a:pt x="454" y="1909"/>
                      </a:lnTo>
                      <a:lnTo>
                        <a:pt x="458" y="1898"/>
                      </a:lnTo>
                      <a:lnTo>
                        <a:pt x="463" y="1887"/>
                      </a:lnTo>
                      <a:lnTo>
                        <a:pt x="469" y="1877"/>
                      </a:lnTo>
                      <a:lnTo>
                        <a:pt x="476" y="1866"/>
                      </a:lnTo>
                      <a:lnTo>
                        <a:pt x="483" y="1856"/>
                      </a:lnTo>
                      <a:lnTo>
                        <a:pt x="490" y="1846"/>
                      </a:lnTo>
                      <a:lnTo>
                        <a:pt x="498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4" y="1812"/>
                      </a:lnTo>
                      <a:lnTo>
                        <a:pt x="534" y="1804"/>
                      </a:lnTo>
                      <a:lnTo>
                        <a:pt x="544" y="1796"/>
                      </a:lnTo>
                      <a:lnTo>
                        <a:pt x="556" y="1789"/>
                      </a:lnTo>
                      <a:lnTo>
                        <a:pt x="566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5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4" y="1747"/>
                      </a:lnTo>
                      <a:close/>
                      <a:moveTo>
                        <a:pt x="704" y="565"/>
                      </a:moveTo>
                      <a:lnTo>
                        <a:pt x="6628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4" y="572"/>
                      </a:lnTo>
                      <a:lnTo>
                        <a:pt x="6707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7" y="613"/>
                      </a:lnTo>
                      <a:lnTo>
                        <a:pt x="6797" y="621"/>
                      </a:lnTo>
                      <a:lnTo>
                        <a:pt x="6807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2" y="665"/>
                      </a:lnTo>
                      <a:lnTo>
                        <a:pt x="6849" y="673"/>
                      </a:lnTo>
                      <a:lnTo>
                        <a:pt x="6856" y="683"/>
                      </a:lnTo>
                      <a:lnTo>
                        <a:pt x="6863" y="694"/>
                      </a:lnTo>
                      <a:lnTo>
                        <a:pt x="6868" y="704"/>
                      </a:lnTo>
                      <a:lnTo>
                        <a:pt x="6874" y="716"/>
                      </a:lnTo>
                      <a:lnTo>
                        <a:pt x="6879" y="727"/>
                      </a:lnTo>
                      <a:lnTo>
                        <a:pt x="6883" y="739"/>
                      </a:lnTo>
                      <a:lnTo>
                        <a:pt x="6887" y="750"/>
                      </a:lnTo>
                      <a:lnTo>
                        <a:pt x="6889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5" y="812"/>
                      </a:lnTo>
                      <a:lnTo>
                        <a:pt x="6895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89" y="1449"/>
                      </a:lnTo>
                      <a:lnTo>
                        <a:pt x="6887" y="1461"/>
                      </a:lnTo>
                      <a:lnTo>
                        <a:pt x="6883" y="1472"/>
                      </a:lnTo>
                      <a:lnTo>
                        <a:pt x="6879" y="1484"/>
                      </a:lnTo>
                      <a:lnTo>
                        <a:pt x="6874" y="1495"/>
                      </a:lnTo>
                      <a:lnTo>
                        <a:pt x="6868" y="1507"/>
                      </a:lnTo>
                      <a:lnTo>
                        <a:pt x="6863" y="1517"/>
                      </a:lnTo>
                      <a:lnTo>
                        <a:pt x="6856" y="1528"/>
                      </a:lnTo>
                      <a:lnTo>
                        <a:pt x="6849" y="1538"/>
                      </a:lnTo>
                      <a:lnTo>
                        <a:pt x="6842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7" y="1582"/>
                      </a:lnTo>
                      <a:lnTo>
                        <a:pt x="6797" y="1590"/>
                      </a:lnTo>
                      <a:lnTo>
                        <a:pt x="6787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7" y="1635"/>
                      </a:lnTo>
                      <a:lnTo>
                        <a:pt x="6694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8" y="1647"/>
                      </a:lnTo>
                      <a:lnTo>
                        <a:pt x="704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5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6" y="1611"/>
                      </a:lnTo>
                      <a:lnTo>
                        <a:pt x="556" y="1604"/>
                      </a:lnTo>
                      <a:lnTo>
                        <a:pt x="544" y="1598"/>
                      </a:lnTo>
                      <a:lnTo>
                        <a:pt x="534" y="1590"/>
                      </a:lnTo>
                      <a:lnTo>
                        <a:pt x="524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8" y="1556"/>
                      </a:lnTo>
                      <a:lnTo>
                        <a:pt x="490" y="1548"/>
                      </a:lnTo>
                      <a:lnTo>
                        <a:pt x="483" y="1538"/>
                      </a:lnTo>
                      <a:lnTo>
                        <a:pt x="476" y="1528"/>
                      </a:lnTo>
                      <a:lnTo>
                        <a:pt x="469" y="1517"/>
                      </a:lnTo>
                      <a:lnTo>
                        <a:pt x="463" y="1507"/>
                      </a:lnTo>
                      <a:lnTo>
                        <a:pt x="458" y="1495"/>
                      </a:lnTo>
                      <a:lnTo>
                        <a:pt x="454" y="1484"/>
                      </a:lnTo>
                      <a:lnTo>
                        <a:pt x="449" y="1472"/>
                      </a:lnTo>
                      <a:lnTo>
                        <a:pt x="446" y="1461"/>
                      </a:lnTo>
                      <a:lnTo>
                        <a:pt x="442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7" y="1399"/>
                      </a:lnTo>
                      <a:lnTo>
                        <a:pt x="437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2" y="762"/>
                      </a:lnTo>
                      <a:lnTo>
                        <a:pt x="446" y="750"/>
                      </a:lnTo>
                      <a:lnTo>
                        <a:pt x="449" y="739"/>
                      </a:lnTo>
                      <a:lnTo>
                        <a:pt x="454" y="727"/>
                      </a:lnTo>
                      <a:lnTo>
                        <a:pt x="458" y="716"/>
                      </a:lnTo>
                      <a:lnTo>
                        <a:pt x="463" y="704"/>
                      </a:lnTo>
                      <a:lnTo>
                        <a:pt x="469" y="694"/>
                      </a:lnTo>
                      <a:lnTo>
                        <a:pt x="476" y="683"/>
                      </a:lnTo>
                      <a:lnTo>
                        <a:pt x="483" y="673"/>
                      </a:lnTo>
                      <a:lnTo>
                        <a:pt x="490" y="665"/>
                      </a:lnTo>
                      <a:lnTo>
                        <a:pt x="498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4" y="629"/>
                      </a:lnTo>
                      <a:lnTo>
                        <a:pt x="534" y="621"/>
                      </a:lnTo>
                      <a:lnTo>
                        <a:pt x="544" y="613"/>
                      </a:lnTo>
                      <a:lnTo>
                        <a:pt x="556" y="607"/>
                      </a:lnTo>
                      <a:lnTo>
                        <a:pt x="566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5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4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0" name="Freeform 82"/>
                <p:cNvSpPr>
                  <a:spLocks/>
                </p:cNvSpPr>
                <p:nvPr/>
              </p:nvSpPr>
              <p:spPr bwMode="auto">
                <a:xfrm>
                  <a:off x="1223526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1" name="Freeform 83"/>
                <p:cNvSpPr>
                  <a:spLocks/>
                </p:cNvSpPr>
                <p:nvPr/>
              </p:nvSpPr>
              <p:spPr bwMode="auto">
                <a:xfrm>
                  <a:off x="116193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5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4" y="162"/>
                    </a:cxn>
                    <a:cxn ang="0">
                      <a:pos x="49" y="170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0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48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5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2" name="Freeform 84"/>
                <p:cNvSpPr>
                  <a:spLocks/>
                </p:cNvSpPr>
                <p:nvPr/>
              </p:nvSpPr>
              <p:spPr bwMode="auto">
                <a:xfrm>
                  <a:off x="1165900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2" y="162"/>
                    </a:cxn>
                    <a:cxn ang="0">
                      <a:pos x="48" y="170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3" name="Freeform 85"/>
                <p:cNvSpPr>
                  <a:spLocks/>
                </p:cNvSpPr>
                <p:nvPr/>
              </p:nvSpPr>
              <p:spPr bwMode="auto">
                <a:xfrm>
                  <a:off x="11698690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0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4" name="Freeform 86"/>
                <p:cNvSpPr>
                  <a:spLocks/>
                </p:cNvSpPr>
                <p:nvPr/>
              </p:nvSpPr>
              <p:spPr bwMode="auto">
                <a:xfrm>
                  <a:off x="1173996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8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5" name="Freeform 87"/>
                <p:cNvSpPr>
                  <a:spLocks/>
                </p:cNvSpPr>
                <p:nvPr/>
              </p:nvSpPr>
              <p:spPr bwMode="auto">
                <a:xfrm>
                  <a:off x="1177965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6" name="Freeform 88"/>
                <p:cNvSpPr>
                  <a:spLocks/>
                </p:cNvSpPr>
                <p:nvPr/>
              </p:nvSpPr>
              <p:spPr bwMode="auto">
                <a:xfrm>
                  <a:off x="1223526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7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2"/>
                      </a:lnTo>
                      <a:lnTo>
                        <a:pt x="1192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7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7" name="Freeform 89"/>
                <p:cNvSpPr>
                  <a:spLocks/>
                </p:cNvSpPr>
                <p:nvPr/>
              </p:nvSpPr>
              <p:spPr bwMode="auto">
                <a:xfrm>
                  <a:off x="116193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5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4" y="161"/>
                    </a:cxn>
                    <a:cxn ang="0">
                      <a:pos x="49" y="171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3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0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0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1"/>
                      </a:lnTo>
                      <a:lnTo>
                        <a:pt x="41" y="167"/>
                      </a:lnTo>
                      <a:lnTo>
                        <a:pt x="49" y="171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8" name="Freeform 90"/>
                <p:cNvSpPr>
                  <a:spLocks/>
                </p:cNvSpPr>
                <p:nvPr/>
              </p:nvSpPr>
              <p:spPr bwMode="auto">
                <a:xfrm>
                  <a:off x="1165900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2" y="161"/>
                    </a:cxn>
                    <a:cxn ang="0">
                      <a:pos x="48" y="171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9" name="Freeform 91"/>
                <p:cNvSpPr>
                  <a:spLocks/>
                </p:cNvSpPr>
                <p:nvPr/>
              </p:nvSpPr>
              <p:spPr bwMode="auto">
                <a:xfrm>
                  <a:off x="11698690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0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0" name="Freeform 92"/>
                <p:cNvSpPr>
                  <a:spLocks/>
                </p:cNvSpPr>
                <p:nvPr/>
              </p:nvSpPr>
              <p:spPr bwMode="auto">
                <a:xfrm>
                  <a:off x="1173996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8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8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1" name="Freeform 93"/>
                <p:cNvSpPr>
                  <a:spLocks/>
                </p:cNvSpPr>
                <p:nvPr/>
              </p:nvSpPr>
              <p:spPr bwMode="auto">
                <a:xfrm>
                  <a:off x="1177965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2" name="Freeform 94"/>
                <p:cNvSpPr>
                  <a:spLocks/>
                </p:cNvSpPr>
                <p:nvPr/>
              </p:nvSpPr>
              <p:spPr bwMode="auto">
                <a:xfrm>
                  <a:off x="1223526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3" name="Freeform 95"/>
                <p:cNvSpPr>
                  <a:spLocks/>
                </p:cNvSpPr>
                <p:nvPr/>
              </p:nvSpPr>
              <p:spPr bwMode="auto">
                <a:xfrm>
                  <a:off x="116193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4" name="Freeform 96"/>
                <p:cNvSpPr>
                  <a:spLocks/>
                </p:cNvSpPr>
                <p:nvPr/>
              </p:nvSpPr>
              <p:spPr bwMode="auto">
                <a:xfrm>
                  <a:off x="1165900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2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5" name="Freeform 97"/>
                <p:cNvSpPr>
                  <a:spLocks/>
                </p:cNvSpPr>
                <p:nvPr/>
              </p:nvSpPr>
              <p:spPr bwMode="auto">
                <a:xfrm>
                  <a:off x="11698690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6" name="Freeform 98"/>
                <p:cNvSpPr>
                  <a:spLocks/>
                </p:cNvSpPr>
                <p:nvPr/>
              </p:nvSpPr>
              <p:spPr bwMode="auto">
                <a:xfrm>
                  <a:off x="1173996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7" name="Freeform 99"/>
                <p:cNvSpPr>
                  <a:spLocks/>
                </p:cNvSpPr>
                <p:nvPr/>
              </p:nvSpPr>
              <p:spPr bwMode="auto">
                <a:xfrm>
                  <a:off x="1177965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8" name="Freeform 100"/>
                <p:cNvSpPr>
                  <a:spLocks/>
                </p:cNvSpPr>
                <p:nvPr/>
              </p:nvSpPr>
              <p:spPr bwMode="auto">
                <a:xfrm>
                  <a:off x="1223526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8"/>
                      </a:lnTo>
                      <a:lnTo>
                        <a:pt x="1274" y="78"/>
                      </a:lnTo>
                      <a:lnTo>
                        <a:pt x="1276" y="88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9" y="68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9" name="Freeform 101"/>
                <p:cNvSpPr>
                  <a:spLocks/>
                </p:cNvSpPr>
                <p:nvPr/>
              </p:nvSpPr>
              <p:spPr bwMode="auto">
                <a:xfrm>
                  <a:off x="116193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0" name="Freeform 102"/>
                <p:cNvSpPr>
                  <a:spLocks/>
                </p:cNvSpPr>
                <p:nvPr/>
              </p:nvSpPr>
              <p:spPr bwMode="auto">
                <a:xfrm>
                  <a:off x="1165900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1" name="Freeform 103"/>
                <p:cNvSpPr>
                  <a:spLocks/>
                </p:cNvSpPr>
                <p:nvPr/>
              </p:nvSpPr>
              <p:spPr bwMode="auto">
                <a:xfrm>
                  <a:off x="11698690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2" name="Freeform 104"/>
                <p:cNvSpPr>
                  <a:spLocks/>
                </p:cNvSpPr>
                <p:nvPr/>
              </p:nvSpPr>
              <p:spPr bwMode="auto">
                <a:xfrm>
                  <a:off x="1173996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3" name="Freeform 105"/>
                <p:cNvSpPr>
                  <a:spLocks/>
                </p:cNvSpPr>
                <p:nvPr/>
              </p:nvSpPr>
              <p:spPr bwMode="auto">
                <a:xfrm>
                  <a:off x="1177965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4" name="Freeform 106"/>
                <p:cNvSpPr>
                  <a:spLocks/>
                </p:cNvSpPr>
                <p:nvPr/>
              </p:nvSpPr>
              <p:spPr bwMode="auto">
                <a:xfrm>
                  <a:off x="1223526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5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5" name="Freeform 107"/>
                <p:cNvSpPr>
                  <a:spLocks/>
                </p:cNvSpPr>
                <p:nvPr/>
              </p:nvSpPr>
              <p:spPr bwMode="auto">
                <a:xfrm>
                  <a:off x="116193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6" name="Freeform 108"/>
                <p:cNvSpPr>
                  <a:spLocks/>
                </p:cNvSpPr>
                <p:nvPr/>
              </p:nvSpPr>
              <p:spPr bwMode="auto">
                <a:xfrm>
                  <a:off x="1165900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7" name="Freeform 109"/>
                <p:cNvSpPr>
                  <a:spLocks/>
                </p:cNvSpPr>
                <p:nvPr/>
              </p:nvSpPr>
              <p:spPr bwMode="auto">
                <a:xfrm>
                  <a:off x="11698690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8" name="Freeform 110"/>
                <p:cNvSpPr>
                  <a:spLocks/>
                </p:cNvSpPr>
                <p:nvPr/>
              </p:nvSpPr>
              <p:spPr bwMode="auto">
                <a:xfrm>
                  <a:off x="1173996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39" name="Freeform 111"/>
                <p:cNvSpPr>
                  <a:spLocks/>
                </p:cNvSpPr>
                <p:nvPr/>
              </p:nvSpPr>
              <p:spPr bwMode="auto">
                <a:xfrm>
                  <a:off x="1177965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0" name="Freeform 112"/>
                <p:cNvSpPr>
                  <a:spLocks/>
                </p:cNvSpPr>
                <p:nvPr/>
              </p:nvSpPr>
              <p:spPr bwMode="auto">
                <a:xfrm>
                  <a:off x="1223526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1" name="Freeform 113"/>
                <p:cNvSpPr>
                  <a:spLocks/>
                </p:cNvSpPr>
                <p:nvPr/>
              </p:nvSpPr>
              <p:spPr bwMode="auto">
                <a:xfrm>
                  <a:off x="116193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6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5" y="5"/>
                    </a:cxn>
                    <a:cxn ang="0">
                      <a:pos x="49" y="12"/>
                    </a:cxn>
                    <a:cxn ang="0">
                      <a:pos x="34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4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8"/>
                      </a:lnTo>
                      <a:lnTo>
                        <a:pt x="168" y="42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2"/>
                      </a:lnTo>
                      <a:lnTo>
                        <a:pt x="143" y="16"/>
                      </a:lnTo>
                      <a:lnTo>
                        <a:pt x="136" y="12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2"/>
                      </a:lnTo>
                      <a:lnTo>
                        <a:pt x="41" y="16"/>
                      </a:lnTo>
                      <a:lnTo>
                        <a:pt x="34" y="22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2" name="Freeform 114"/>
                <p:cNvSpPr>
                  <a:spLocks/>
                </p:cNvSpPr>
                <p:nvPr/>
              </p:nvSpPr>
              <p:spPr bwMode="auto">
                <a:xfrm>
                  <a:off x="1165900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1" y="2"/>
                    </a:cxn>
                    <a:cxn ang="0">
                      <a:pos x="63" y="5"/>
                    </a:cxn>
                    <a:cxn ang="0">
                      <a:pos x="48" y="12"/>
                    </a:cxn>
                    <a:cxn ang="0">
                      <a:pos x="32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1" y="2"/>
                      </a:lnTo>
                      <a:lnTo>
                        <a:pt x="72" y="3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2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3" name="Freeform 115"/>
                <p:cNvSpPr>
                  <a:spLocks/>
                </p:cNvSpPr>
                <p:nvPr/>
              </p:nvSpPr>
              <p:spPr bwMode="auto">
                <a:xfrm>
                  <a:off x="11698690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2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4" name="Freeform 116"/>
                <p:cNvSpPr>
                  <a:spLocks/>
                </p:cNvSpPr>
                <p:nvPr/>
              </p:nvSpPr>
              <p:spPr bwMode="auto">
                <a:xfrm>
                  <a:off x="1173996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5" name="Freeform 117"/>
                <p:cNvSpPr>
                  <a:spLocks/>
                </p:cNvSpPr>
                <p:nvPr/>
              </p:nvSpPr>
              <p:spPr bwMode="auto">
                <a:xfrm>
                  <a:off x="1177965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6" name="Freeform 118"/>
                <p:cNvSpPr>
                  <a:spLocks/>
                </p:cNvSpPr>
                <p:nvPr/>
              </p:nvSpPr>
              <p:spPr bwMode="auto">
                <a:xfrm>
                  <a:off x="1223526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8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7" name="Freeform 119"/>
                <p:cNvSpPr>
                  <a:spLocks/>
                </p:cNvSpPr>
                <p:nvPr/>
              </p:nvSpPr>
              <p:spPr bwMode="auto">
                <a:xfrm>
                  <a:off x="116193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8" name="Freeform 120"/>
                <p:cNvSpPr>
                  <a:spLocks/>
                </p:cNvSpPr>
                <p:nvPr/>
              </p:nvSpPr>
              <p:spPr bwMode="auto">
                <a:xfrm>
                  <a:off x="1165900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9" name="Freeform 121"/>
                <p:cNvSpPr>
                  <a:spLocks/>
                </p:cNvSpPr>
                <p:nvPr/>
              </p:nvSpPr>
              <p:spPr bwMode="auto">
                <a:xfrm>
                  <a:off x="11698690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0" name="Freeform 122"/>
                <p:cNvSpPr>
                  <a:spLocks/>
                </p:cNvSpPr>
                <p:nvPr/>
              </p:nvSpPr>
              <p:spPr bwMode="auto">
                <a:xfrm>
                  <a:off x="1173996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1" name="Freeform 123"/>
                <p:cNvSpPr>
                  <a:spLocks/>
                </p:cNvSpPr>
                <p:nvPr/>
              </p:nvSpPr>
              <p:spPr bwMode="auto">
                <a:xfrm>
                  <a:off x="1177965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2" name="Freeform 124"/>
                <p:cNvSpPr>
                  <a:spLocks/>
                </p:cNvSpPr>
                <p:nvPr/>
              </p:nvSpPr>
              <p:spPr bwMode="auto">
                <a:xfrm>
                  <a:off x="1223526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39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39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3" name="Freeform 125"/>
                <p:cNvSpPr>
                  <a:spLocks/>
                </p:cNvSpPr>
                <p:nvPr/>
              </p:nvSpPr>
              <p:spPr bwMode="auto">
                <a:xfrm>
                  <a:off x="116193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4" name="Freeform 126"/>
                <p:cNvSpPr>
                  <a:spLocks/>
                </p:cNvSpPr>
                <p:nvPr/>
              </p:nvSpPr>
              <p:spPr bwMode="auto">
                <a:xfrm>
                  <a:off x="1165900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5" name="Freeform 127"/>
                <p:cNvSpPr>
                  <a:spLocks/>
                </p:cNvSpPr>
                <p:nvPr/>
              </p:nvSpPr>
              <p:spPr bwMode="auto">
                <a:xfrm>
                  <a:off x="11698690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6" name="Freeform 128"/>
                <p:cNvSpPr>
                  <a:spLocks/>
                </p:cNvSpPr>
                <p:nvPr/>
              </p:nvSpPr>
              <p:spPr bwMode="auto">
                <a:xfrm>
                  <a:off x="1173996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7" name="Freeform 129"/>
                <p:cNvSpPr>
                  <a:spLocks/>
                </p:cNvSpPr>
                <p:nvPr/>
              </p:nvSpPr>
              <p:spPr bwMode="auto">
                <a:xfrm>
                  <a:off x="1177965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8" name="Freeform 130"/>
                <p:cNvSpPr>
                  <a:spLocks/>
                </p:cNvSpPr>
                <p:nvPr/>
              </p:nvSpPr>
              <p:spPr bwMode="auto">
                <a:xfrm>
                  <a:off x="1223526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7"/>
                    </a:cxn>
                    <a:cxn ang="0">
                      <a:pos x="1231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8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2"/>
                    </a:cxn>
                    <a:cxn ang="0">
                      <a:pos x="24" y="177"/>
                    </a:cxn>
                    <a:cxn ang="0">
                      <a:pos x="13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38"/>
                    </a:cxn>
                    <a:cxn ang="0">
                      <a:pos x="40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2" y="12"/>
                      </a:lnTo>
                      <a:lnTo>
                        <a:pt x="1231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0"/>
                      </a:lnTo>
                      <a:lnTo>
                        <a:pt x="1274" y="140"/>
                      </a:lnTo>
                      <a:lnTo>
                        <a:pt x="1271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6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2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69"/>
                      </a:lnTo>
                      <a:lnTo>
                        <a:pt x="13" y="159"/>
                      </a:lnTo>
                      <a:lnTo>
                        <a:pt x="9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7"/>
                      </a:lnTo>
                      <a:lnTo>
                        <a:pt x="24" y="38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9" name="Freeform 131"/>
                <p:cNvSpPr>
                  <a:spLocks/>
                </p:cNvSpPr>
                <p:nvPr/>
              </p:nvSpPr>
              <p:spPr bwMode="auto">
                <a:xfrm>
                  <a:off x="116193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0" name="Freeform 132"/>
                <p:cNvSpPr>
                  <a:spLocks/>
                </p:cNvSpPr>
                <p:nvPr/>
              </p:nvSpPr>
              <p:spPr bwMode="auto">
                <a:xfrm>
                  <a:off x="1165900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1" name="Freeform 133"/>
                <p:cNvSpPr>
                  <a:spLocks/>
                </p:cNvSpPr>
                <p:nvPr/>
              </p:nvSpPr>
              <p:spPr bwMode="auto">
                <a:xfrm>
                  <a:off x="11698690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2" name="Freeform 134"/>
                <p:cNvSpPr>
                  <a:spLocks/>
                </p:cNvSpPr>
                <p:nvPr/>
              </p:nvSpPr>
              <p:spPr bwMode="auto">
                <a:xfrm>
                  <a:off x="1173996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3" name="Freeform 135"/>
                <p:cNvSpPr>
                  <a:spLocks/>
                </p:cNvSpPr>
                <p:nvPr/>
              </p:nvSpPr>
              <p:spPr bwMode="auto">
                <a:xfrm>
                  <a:off x="1177965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4" name="Freeform 136"/>
                <p:cNvSpPr>
                  <a:spLocks/>
                </p:cNvSpPr>
                <p:nvPr/>
              </p:nvSpPr>
              <p:spPr bwMode="auto">
                <a:xfrm>
                  <a:off x="1223526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69"/>
                      </a:lnTo>
                      <a:lnTo>
                        <a:pt x="13" y="160"/>
                      </a:lnTo>
                      <a:lnTo>
                        <a:pt x="9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7"/>
                      </a:lnTo>
                      <a:lnTo>
                        <a:pt x="19" y="47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5" name="Freeform 137"/>
                <p:cNvSpPr>
                  <a:spLocks/>
                </p:cNvSpPr>
                <p:nvPr/>
              </p:nvSpPr>
              <p:spPr bwMode="auto">
                <a:xfrm>
                  <a:off x="116193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7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9"/>
                      </a:lnTo>
                      <a:lnTo>
                        <a:pt x="168" y="41"/>
                      </a:lnTo>
                      <a:lnTo>
                        <a:pt x="162" y="34"/>
                      </a:lnTo>
                      <a:lnTo>
                        <a:pt x="157" y="28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7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6" name="Freeform 138"/>
                <p:cNvSpPr>
                  <a:spLocks/>
                </p:cNvSpPr>
                <p:nvPr/>
              </p:nvSpPr>
              <p:spPr bwMode="auto">
                <a:xfrm>
                  <a:off x="1165900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7" name="Freeform 139"/>
                <p:cNvSpPr>
                  <a:spLocks/>
                </p:cNvSpPr>
                <p:nvPr/>
              </p:nvSpPr>
              <p:spPr bwMode="auto">
                <a:xfrm>
                  <a:off x="11698690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8" name="Freeform 140"/>
                <p:cNvSpPr>
                  <a:spLocks/>
                </p:cNvSpPr>
                <p:nvPr/>
              </p:nvSpPr>
              <p:spPr bwMode="auto">
                <a:xfrm>
                  <a:off x="1173996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9" name="Freeform 141"/>
                <p:cNvSpPr>
                  <a:spLocks/>
                </p:cNvSpPr>
                <p:nvPr/>
              </p:nvSpPr>
              <p:spPr bwMode="auto">
                <a:xfrm>
                  <a:off x="1177965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0" name="Freeform 142"/>
                <p:cNvSpPr>
                  <a:spLocks noEditPoints="1"/>
                </p:cNvSpPr>
                <p:nvPr/>
              </p:nvSpPr>
              <p:spPr bwMode="auto">
                <a:xfrm>
                  <a:off x="11451040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8" y="17716"/>
                    </a:cxn>
                    <a:cxn ang="0">
                      <a:pos x="8" y="108"/>
                    </a:cxn>
                    <a:cxn ang="0">
                      <a:pos x="6789" y="11256"/>
                    </a:cxn>
                    <a:cxn ang="0">
                      <a:pos x="6875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6" y="11218"/>
                    </a:cxn>
                    <a:cxn ang="0">
                      <a:pos x="6850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5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4" y="8952"/>
                    </a:cxn>
                    <a:cxn ang="0">
                      <a:pos x="6708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9" y="8590"/>
                    </a:cxn>
                    <a:cxn ang="0">
                      <a:pos x="546" y="7709"/>
                    </a:cxn>
                    <a:cxn ang="0">
                      <a:pos x="6789" y="6526"/>
                    </a:cxn>
                    <a:cxn ang="0">
                      <a:pos x="6875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6" y="6488"/>
                    </a:cxn>
                    <a:cxn ang="0">
                      <a:pos x="6850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5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4" y="4221"/>
                    </a:cxn>
                    <a:cxn ang="0">
                      <a:pos x="3868" y="13193"/>
                    </a:cxn>
                    <a:cxn ang="0">
                      <a:pos x="4227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8" y="13214"/>
                    </a:cxn>
                    <a:cxn ang="0">
                      <a:pos x="5725" y="15090"/>
                    </a:cxn>
                    <a:cxn ang="0">
                      <a:pos x="1625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3" y="16082"/>
                    </a:cxn>
                    <a:cxn ang="0">
                      <a:pos x="1615" y="16095"/>
                    </a:cxn>
                    <a:cxn ang="0">
                      <a:pos x="6708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9" y="3861"/>
                    </a:cxn>
                    <a:cxn ang="0">
                      <a:pos x="546" y="2979"/>
                    </a:cxn>
                    <a:cxn ang="0">
                      <a:pos x="6789" y="1796"/>
                    </a:cxn>
                    <a:cxn ang="0">
                      <a:pos x="6875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6" y="1758"/>
                    </a:cxn>
                    <a:cxn ang="0">
                      <a:pos x="6850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7" y="1"/>
                      </a:lnTo>
                      <a:lnTo>
                        <a:pt x="7211" y="3"/>
                      </a:lnTo>
                      <a:lnTo>
                        <a:pt x="7227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8" y="36"/>
                      </a:lnTo>
                      <a:lnTo>
                        <a:pt x="7289" y="44"/>
                      </a:lnTo>
                      <a:lnTo>
                        <a:pt x="7299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6" y="108"/>
                      </a:lnTo>
                      <a:lnTo>
                        <a:pt x="7330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30" y="17628"/>
                      </a:lnTo>
                      <a:lnTo>
                        <a:pt x="7326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9" y="17695"/>
                      </a:lnTo>
                      <a:lnTo>
                        <a:pt x="7289" y="17706"/>
                      </a:lnTo>
                      <a:lnTo>
                        <a:pt x="7278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7" y="17743"/>
                      </a:lnTo>
                      <a:lnTo>
                        <a:pt x="7211" y="17747"/>
                      </a:lnTo>
                      <a:lnTo>
                        <a:pt x="7197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7" y="17749"/>
                      </a:lnTo>
                      <a:lnTo>
                        <a:pt x="122" y="17747"/>
                      </a:lnTo>
                      <a:lnTo>
                        <a:pt x="108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6" y="17716"/>
                      </a:lnTo>
                      <a:lnTo>
                        <a:pt x="46" y="17706"/>
                      </a:lnTo>
                      <a:lnTo>
                        <a:pt x="36" y="17695"/>
                      </a:lnTo>
                      <a:lnTo>
                        <a:pt x="27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8" y="17642"/>
                      </a:lnTo>
                      <a:lnTo>
                        <a:pt x="4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4" y="122"/>
                      </a:lnTo>
                      <a:lnTo>
                        <a:pt x="8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7" y="68"/>
                      </a:lnTo>
                      <a:lnTo>
                        <a:pt x="36" y="55"/>
                      </a:lnTo>
                      <a:lnTo>
                        <a:pt x="46" y="44"/>
                      </a:lnTo>
                      <a:lnTo>
                        <a:pt x="56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8" y="7"/>
                      </a:lnTo>
                      <a:lnTo>
                        <a:pt x="122" y="3"/>
                      </a:lnTo>
                      <a:lnTo>
                        <a:pt x="137" y="1"/>
                      </a:lnTo>
                      <a:lnTo>
                        <a:pt x="152" y="0"/>
                      </a:lnTo>
                      <a:close/>
                      <a:moveTo>
                        <a:pt x="705" y="11207"/>
                      </a:moveTo>
                      <a:lnTo>
                        <a:pt x="6629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5" y="11215"/>
                      </a:lnTo>
                      <a:lnTo>
                        <a:pt x="6708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9" y="11256"/>
                      </a:lnTo>
                      <a:lnTo>
                        <a:pt x="6799" y="11263"/>
                      </a:lnTo>
                      <a:lnTo>
                        <a:pt x="6809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3" y="11307"/>
                      </a:lnTo>
                      <a:lnTo>
                        <a:pt x="6850" y="11316"/>
                      </a:lnTo>
                      <a:lnTo>
                        <a:pt x="6857" y="11327"/>
                      </a:lnTo>
                      <a:lnTo>
                        <a:pt x="6863" y="11337"/>
                      </a:lnTo>
                      <a:lnTo>
                        <a:pt x="6870" y="11348"/>
                      </a:lnTo>
                      <a:lnTo>
                        <a:pt x="6875" y="11358"/>
                      </a:lnTo>
                      <a:lnTo>
                        <a:pt x="6879" y="11370"/>
                      </a:lnTo>
                      <a:lnTo>
                        <a:pt x="6884" y="11381"/>
                      </a:lnTo>
                      <a:lnTo>
                        <a:pt x="6887" y="11392"/>
                      </a:lnTo>
                      <a:lnTo>
                        <a:pt x="6891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6" y="11454"/>
                      </a:lnTo>
                      <a:lnTo>
                        <a:pt x="6896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91" y="12091"/>
                      </a:lnTo>
                      <a:lnTo>
                        <a:pt x="6887" y="12103"/>
                      </a:lnTo>
                      <a:lnTo>
                        <a:pt x="6884" y="12115"/>
                      </a:lnTo>
                      <a:lnTo>
                        <a:pt x="6879" y="12127"/>
                      </a:lnTo>
                      <a:lnTo>
                        <a:pt x="6875" y="12138"/>
                      </a:lnTo>
                      <a:lnTo>
                        <a:pt x="6870" y="12149"/>
                      </a:lnTo>
                      <a:lnTo>
                        <a:pt x="6863" y="12160"/>
                      </a:lnTo>
                      <a:lnTo>
                        <a:pt x="6857" y="12170"/>
                      </a:lnTo>
                      <a:lnTo>
                        <a:pt x="6850" y="12180"/>
                      </a:lnTo>
                      <a:lnTo>
                        <a:pt x="6843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9" y="12224"/>
                      </a:lnTo>
                      <a:lnTo>
                        <a:pt x="6799" y="12232"/>
                      </a:lnTo>
                      <a:lnTo>
                        <a:pt x="6789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8" y="12279"/>
                      </a:lnTo>
                      <a:lnTo>
                        <a:pt x="6695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9" y="12290"/>
                      </a:lnTo>
                      <a:lnTo>
                        <a:pt x="705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6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7" y="12253"/>
                      </a:lnTo>
                      <a:lnTo>
                        <a:pt x="556" y="12246"/>
                      </a:lnTo>
                      <a:lnTo>
                        <a:pt x="546" y="12240"/>
                      </a:lnTo>
                      <a:lnTo>
                        <a:pt x="536" y="12232"/>
                      </a:lnTo>
                      <a:lnTo>
                        <a:pt x="526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9" y="12199"/>
                      </a:lnTo>
                      <a:lnTo>
                        <a:pt x="491" y="12190"/>
                      </a:lnTo>
                      <a:lnTo>
                        <a:pt x="484" y="12180"/>
                      </a:lnTo>
                      <a:lnTo>
                        <a:pt x="477" y="12170"/>
                      </a:lnTo>
                      <a:lnTo>
                        <a:pt x="470" y="12160"/>
                      </a:lnTo>
                      <a:lnTo>
                        <a:pt x="464" y="12149"/>
                      </a:lnTo>
                      <a:lnTo>
                        <a:pt x="459" y="12138"/>
                      </a:lnTo>
                      <a:lnTo>
                        <a:pt x="454" y="12127"/>
                      </a:lnTo>
                      <a:lnTo>
                        <a:pt x="450" y="12115"/>
                      </a:lnTo>
                      <a:lnTo>
                        <a:pt x="446" y="12103"/>
                      </a:lnTo>
                      <a:lnTo>
                        <a:pt x="444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8" y="12041"/>
                      </a:lnTo>
                      <a:lnTo>
                        <a:pt x="438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4" y="11404"/>
                      </a:lnTo>
                      <a:lnTo>
                        <a:pt x="446" y="11392"/>
                      </a:lnTo>
                      <a:lnTo>
                        <a:pt x="450" y="11381"/>
                      </a:lnTo>
                      <a:lnTo>
                        <a:pt x="454" y="11370"/>
                      </a:lnTo>
                      <a:lnTo>
                        <a:pt x="459" y="11358"/>
                      </a:lnTo>
                      <a:lnTo>
                        <a:pt x="464" y="11348"/>
                      </a:lnTo>
                      <a:lnTo>
                        <a:pt x="470" y="11337"/>
                      </a:lnTo>
                      <a:lnTo>
                        <a:pt x="477" y="11327"/>
                      </a:lnTo>
                      <a:lnTo>
                        <a:pt x="484" y="11316"/>
                      </a:lnTo>
                      <a:lnTo>
                        <a:pt x="491" y="11307"/>
                      </a:lnTo>
                      <a:lnTo>
                        <a:pt x="499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6" y="11271"/>
                      </a:lnTo>
                      <a:lnTo>
                        <a:pt x="536" y="11263"/>
                      </a:lnTo>
                      <a:lnTo>
                        <a:pt x="546" y="11256"/>
                      </a:lnTo>
                      <a:lnTo>
                        <a:pt x="556" y="11249"/>
                      </a:lnTo>
                      <a:lnTo>
                        <a:pt x="567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6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5" y="11207"/>
                      </a:lnTo>
                      <a:close/>
                      <a:moveTo>
                        <a:pt x="705" y="10024"/>
                      </a:moveTo>
                      <a:lnTo>
                        <a:pt x="6629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5" y="10032"/>
                      </a:lnTo>
                      <a:lnTo>
                        <a:pt x="6708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9" y="10073"/>
                      </a:lnTo>
                      <a:lnTo>
                        <a:pt x="6799" y="10081"/>
                      </a:lnTo>
                      <a:lnTo>
                        <a:pt x="6809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3" y="10124"/>
                      </a:lnTo>
                      <a:lnTo>
                        <a:pt x="6850" y="10134"/>
                      </a:lnTo>
                      <a:lnTo>
                        <a:pt x="6857" y="10144"/>
                      </a:lnTo>
                      <a:lnTo>
                        <a:pt x="6863" y="10154"/>
                      </a:lnTo>
                      <a:lnTo>
                        <a:pt x="6870" y="10165"/>
                      </a:lnTo>
                      <a:lnTo>
                        <a:pt x="6875" y="10175"/>
                      </a:lnTo>
                      <a:lnTo>
                        <a:pt x="6879" y="10187"/>
                      </a:lnTo>
                      <a:lnTo>
                        <a:pt x="6884" y="10198"/>
                      </a:lnTo>
                      <a:lnTo>
                        <a:pt x="6887" y="10211"/>
                      </a:lnTo>
                      <a:lnTo>
                        <a:pt x="6891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6" y="10272"/>
                      </a:lnTo>
                      <a:lnTo>
                        <a:pt x="6896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91" y="10908"/>
                      </a:lnTo>
                      <a:lnTo>
                        <a:pt x="6887" y="10921"/>
                      </a:lnTo>
                      <a:lnTo>
                        <a:pt x="6884" y="10933"/>
                      </a:lnTo>
                      <a:lnTo>
                        <a:pt x="6879" y="10944"/>
                      </a:lnTo>
                      <a:lnTo>
                        <a:pt x="6875" y="10955"/>
                      </a:lnTo>
                      <a:lnTo>
                        <a:pt x="6870" y="10966"/>
                      </a:lnTo>
                      <a:lnTo>
                        <a:pt x="6863" y="10977"/>
                      </a:lnTo>
                      <a:lnTo>
                        <a:pt x="6857" y="10987"/>
                      </a:lnTo>
                      <a:lnTo>
                        <a:pt x="6850" y="10997"/>
                      </a:lnTo>
                      <a:lnTo>
                        <a:pt x="6843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9" y="11043"/>
                      </a:lnTo>
                      <a:lnTo>
                        <a:pt x="6799" y="11050"/>
                      </a:lnTo>
                      <a:lnTo>
                        <a:pt x="6789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8" y="11096"/>
                      </a:lnTo>
                      <a:lnTo>
                        <a:pt x="6695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9" y="11107"/>
                      </a:lnTo>
                      <a:lnTo>
                        <a:pt x="705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6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7" y="11070"/>
                      </a:lnTo>
                      <a:lnTo>
                        <a:pt x="556" y="11064"/>
                      </a:lnTo>
                      <a:lnTo>
                        <a:pt x="546" y="11057"/>
                      </a:lnTo>
                      <a:lnTo>
                        <a:pt x="536" y="11050"/>
                      </a:lnTo>
                      <a:lnTo>
                        <a:pt x="526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9" y="11016"/>
                      </a:lnTo>
                      <a:lnTo>
                        <a:pt x="491" y="11007"/>
                      </a:lnTo>
                      <a:lnTo>
                        <a:pt x="484" y="10997"/>
                      </a:lnTo>
                      <a:lnTo>
                        <a:pt x="477" y="10987"/>
                      </a:lnTo>
                      <a:lnTo>
                        <a:pt x="470" y="10977"/>
                      </a:lnTo>
                      <a:lnTo>
                        <a:pt x="464" y="10966"/>
                      </a:lnTo>
                      <a:lnTo>
                        <a:pt x="459" y="10955"/>
                      </a:lnTo>
                      <a:lnTo>
                        <a:pt x="454" y="10944"/>
                      </a:lnTo>
                      <a:lnTo>
                        <a:pt x="450" y="10933"/>
                      </a:lnTo>
                      <a:lnTo>
                        <a:pt x="446" y="10921"/>
                      </a:lnTo>
                      <a:lnTo>
                        <a:pt x="444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8" y="10859"/>
                      </a:lnTo>
                      <a:lnTo>
                        <a:pt x="438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4" y="10222"/>
                      </a:lnTo>
                      <a:lnTo>
                        <a:pt x="446" y="10211"/>
                      </a:lnTo>
                      <a:lnTo>
                        <a:pt x="450" y="10198"/>
                      </a:lnTo>
                      <a:lnTo>
                        <a:pt x="454" y="10187"/>
                      </a:lnTo>
                      <a:lnTo>
                        <a:pt x="459" y="10175"/>
                      </a:lnTo>
                      <a:lnTo>
                        <a:pt x="464" y="10165"/>
                      </a:lnTo>
                      <a:lnTo>
                        <a:pt x="470" y="10154"/>
                      </a:lnTo>
                      <a:lnTo>
                        <a:pt x="477" y="10144"/>
                      </a:lnTo>
                      <a:lnTo>
                        <a:pt x="484" y="10134"/>
                      </a:lnTo>
                      <a:lnTo>
                        <a:pt x="491" y="10124"/>
                      </a:lnTo>
                      <a:lnTo>
                        <a:pt x="499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6" y="10089"/>
                      </a:lnTo>
                      <a:lnTo>
                        <a:pt x="536" y="10081"/>
                      </a:lnTo>
                      <a:lnTo>
                        <a:pt x="546" y="10073"/>
                      </a:lnTo>
                      <a:lnTo>
                        <a:pt x="556" y="10066"/>
                      </a:lnTo>
                      <a:lnTo>
                        <a:pt x="567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6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5" y="10024"/>
                      </a:lnTo>
                      <a:close/>
                      <a:moveTo>
                        <a:pt x="705" y="8842"/>
                      </a:moveTo>
                      <a:lnTo>
                        <a:pt x="6629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5" y="8849"/>
                      </a:lnTo>
                      <a:lnTo>
                        <a:pt x="6708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9" y="8891"/>
                      </a:lnTo>
                      <a:lnTo>
                        <a:pt x="6799" y="8898"/>
                      </a:lnTo>
                      <a:lnTo>
                        <a:pt x="6809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3" y="8942"/>
                      </a:lnTo>
                      <a:lnTo>
                        <a:pt x="6850" y="8952"/>
                      </a:lnTo>
                      <a:lnTo>
                        <a:pt x="6857" y="8962"/>
                      </a:lnTo>
                      <a:lnTo>
                        <a:pt x="6863" y="8972"/>
                      </a:lnTo>
                      <a:lnTo>
                        <a:pt x="6870" y="8983"/>
                      </a:lnTo>
                      <a:lnTo>
                        <a:pt x="6875" y="8994"/>
                      </a:lnTo>
                      <a:lnTo>
                        <a:pt x="6879" y="9005"/>
                      </a:lnTo>
                      <a:lnTo>
                        <a:pt x="6884" y="9016"/>
                      </a:lnTo>
                      <a:lnTo>
                        <a:pt x="6887" y="9028"/>
                      </a:lnTo>
                      <a:lnTo>
                        <a:pt x="6891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6" y="9089"/>
                      </a:lnTo>
                      <a:lnTo>
                        <a:pt x="6896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91" y="9726"/>
                      </a:lnTo>
                      <a:lnTo>
                        <a:pt x="6887" y="9738"/>
                      </a:lnTo>
                      <a:lnTo>
                        <a:pt x="6884" y="9750"/>
                      </a:lnTo>
                      <a:lnTo>
                        <a:pt x="6879" y="9761"/>
                      </a:lnTo>
                      <a:lnTo>
                        <a:pt x="6875" y="9772"/>
                      </a:lnTo>
                      <a:lnTo>
                        <a:pt x="6870" y="9784"/>
                      </a:lnTo>
                      <a:lnTo>
                        <a:pt x="6863" y="9795"/>
                      </a:lnTo>
                      <a:lnTo>
                        <a:pt x="6857" y="9805"/>
                      </a:lnTo>
                      <a:lnTo>
                        <a:pt x="6850" y="9815"/>
                      </a:lnTo>
                      <a:lnTo>
                        <a:pt x="6843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9" y="9860"/>
                      </a:lnTo>
                      <a:lnTo>
                        <a:pt x="6799" y="9868"/>
                      </a:lnTo>
                      <a:lnTo>
                        <a:pt x="6789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8" y="9913"/>
                      </a:lnTo>
                      <a:lnTo>
                        <a:pt x="6695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9" y="9924"/>
                      </a:lnTo>
                      <a:lnTo>
                        <a:pt x="705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6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7" y="9888"/>
                      </a:lnTo>
                      <a:lnTo>
                        <a:pt x="556" y="9882"/>
                      </a:lnTo>
                      <a:lnTo>
                        <a:pt x="546" y="9875"/>
                      </a:lnTo>
                      <a:lnTo>
                        <a:pt x="536" y="9868"/>
                      </a:lnTo>
                      <a:lnTo>
                        <a:pt x="526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9" y="9834"/>
                      </a:lnTo>
                      <a:lnTo>
                        <a:pt x="491" y="9825"/>
                      </a:lnTo>
                      <a:lnTo>
                        <a:pt x="484" y="9815"/>
                      </a:lnTo>
                      <a:lnTo>
                        <a:pt x="477" y="9805"/>
                      </a:lnTo>
                      <a:lnTo>
                        <a:pt x="470" y="9795"/>
                      </a:lnTo>
                      <a:lnTo>
                        <a:pt x="464" y="9784"/>
                      </a:lnTo>
                      <a:lnTo>
                        <a:pt x="459" y="9772"/>
                      </a:lnTo>
                      <a:lnTo>
                        <a:pt x="454" y="9761"/>
                      </a:lnTo>
                      <a:lnTo>
                        <a:pt x="450" y="9750"/>
                      </a:lnTo>
                      <a:lnTo>
                        <a:pt x="446" y="9738"/>
                      </a:lnTo>
                      <a:lnTo>
                        <a:pt x="444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8" y="9676"/>
                      </a:lnTo>
                      <a:lnTo>
                        <a:pt x="438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4" y="9039"/>
                      </a:lnTo>
                      <a:lnTo>
                        <a:pt x="446" y="9028"/>
                      </a:lnTo>
                      <a:lnTo>
                        <a:pt x="450" y="9016"/>
                      </a:lnTo>
                      <a:lnTo>
                        <a:pt x="454" y="9005"/>
                      </a:lnTo>
                      <a:lnTo>
                        <a:pt x="459" y="8994"/>
                      </a:lnTo>
                      <a:lnTo>
                        <a:pt x="464" y="8983"/>
                      </a:lnTo>
                      <a:lnTo>
                        <a:pt x="470" y="8972"/>
                      </a:lnTo>
                      <a:lnTo>
                        <a:pt x="477" y="8962"/>
                      </a:lnTo>
                      <a:lnTo>
                        <a:pt x="484" y="8952"/>
                      </a:lnTo>
                      <a:lnTo>
                        <a:pt x="491" y="8942"/>
                      </a:lnTo>
                      <a:lnTo>
                        <a:pt x="499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6" y="8906"/>
                      </a:lnTo>
                      <a:lnTo>
                        <a:pt x="536" y="8898"/>
                      </a:lnTo>
                      <a:lnTo>
                        <a:pt x="546" y="8891"/>
                      </a:lnTo>
                      <a:lnTo>
                        <a:pt x="556" y="8884"/>
                      </a:lnTo>
                      <a:lnTo>
                        <a:pt x="567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6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5" y="8842"/>
                      </a:lnTo>
                      <a:close/>
                      <a:moveTo>
                        <a:pt x="705" y="7659"/>
                      </a:moveTo>
                      <a:lnTo>
                        <a:pt x="6629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5" y="7667"/>
                      </a:lnTo>
                      <a:lnTo>
                        <a:pt x="6708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9" y="7709"/>
                      </a:lnTo>
                      <a:lnTo>
                        <a:pt x="6799" y="7716"/>
                      </a:lnTo>
                      <a:lnTo>
                        <a:pt x="6809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3" y="7759"/>
                      </a:lnTo>
                      <a:lnTo>
                        <a:pt x="6850" y="7769"/>
                      </a:lnTo>
                      <a:lnTo>
                        <a:pt x="6857" y="7779"/>
                      </a:lnTo>
                      <a:lnTo>
                        <a:pt x="6863" y="7789"/>
                      </a:lnTo>
                      <a:lnTo>
                        <a:pt x="6870" y="7800"/>
                      </a:lnTo>
                      <a:lnTo>
                        <a:pt x="6875" y="7811"/>
                      </a:lnTo>
                      <a:lnTo>
                        <a:pt x="6879" y="7822"/>
                      </a:lnTo>
                      <a:lnTo>
                        <a:pt x="6884" y="7833"/>
                      </a:lnTo>
                      <a:lnTo>
                        <a:pt x="6887" y="7846"/>
                      </a:lnTo>
                      <a:lnTo>
                        <a:pt x="6891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6" y="7907"/>
                      </a:lnTo>
                      <a:lnTo>
                        <a:pt x="6896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91" y="8543"/>
                      </a:lnTo>
                      <a:lnTo>
                        <a:pt x="6887" y="8556"/>
                      </a:lnTo>
                      <a:lnTo>
                        <a:pt x="6884" y="8568"/>
                      </a:lnTo>
                      <a:lnTo>
                        <a:pt x="6879" y="8579"/>
                      </a:lnTo>
                      <a:lnTo>
                        <a:pt x="6875" y="8590"/>
                      </a:lnTo>
                      <a:lnTo>
                        <a:pt x="6870" y="8601"/>
                      </a:lnTo>
                      <a:lnTo>
                        <a:pt x="6863" y="8612"/>
                      </a:lnTo>
                      <a:lnTo>
                        <a:pt x="6857" y="8622"/>
                      </a:lnTo>
                      <a:lnTo>
                        <a:pt x="6850" y="8632"/>
                      </a:lnTo>
                      <a:lnTo>
                        <a:pt x="6843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9" y="8678"/>
                      </a:lnTo>
                      <a:lnTo>
                        <a:pt x="6799" y="8685"/>
                      </a:lnTo>
                      <a:lnTo>
                        <a:pt x="6789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8" y="8731"/>
                      </a:lnTo>
                      <a:lnTo>
                        <a:pt x="6695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9" y="8742"/>
                      </a:lnTo>
                      <a:lnTo>
                        <a:pt x="705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6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7" y="8706"/>
                      </a:lnTo>
                      <a:lnTo>
                        <a:pt x="556" y="8700"/>
                      </a:lnTo>
                      <a:lnTo>
                        <a:pt x="546" y="8692"/>
                      </a:lnTo>
                      <a:lnTo>
                        <a:pt x="536" y="8685"/>
                      </a:lnTo>
                      <a:lnTo>
                        <a:pt x="526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9" y="8651"/>
                      </a:lnTo>
                      <a:lnTo>
                        <a:pt x="491" y="8642"/>
                      </a:lnTo>
                      <a:lnTo>
                        <a:pt x="484" y="8632"/>
                      </a:lnTo>
                      <a:lnTo>
                        <a:pt x="477" y="8622"/>
                      </a:lnTo>
                      <a:lnTo>
                        <a:pt x="470" y="8612"/>
                      </a:lnTo>
                      <a:lnTo>
                        <a:pt x="464" y="8601"/>
                      </a:lnTo>
                      <a:lnTo>
                        <a:pt x="459" y="8590"/>
                      </a:lnTo>
                      <a:lnTo>
                        <a:pt x="454" y="8579"/>
                      </a:lnTo>
                      <a:lnTo>
                        <a:pt x="450" y="8568"/>
                      </a:lnTo>
                      <a:lnTo>
                        <a:pt x="446" y="8556"/>
                      </a:lnTo>
                      <a:lnTo>
                        <a:pt x="444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8" y="8494"/>
                      </a:lnTo>
                      <a:lnTo>
                        <a:pt x="438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4" y="7858"/>
                      </a:lnTo>
                      <a:lnTo>
                        <a:pt x="446" y="7846"/>
                      </a:lnTo>
                      <a:lnTo>
                        <a:pt x="450" y="7833"/>
                      </a:lnTo>
                      <a:lnTo>
                        <a:pt x="454" y="7822"/>
                      </a:lnTo>
                      <a:lnTo>
                        <a:pt x="459" y="7811"/>
                      </a:lnTo>
                      <a:lnTo>
                        <a:pt x="464" y="7800"/>
                      </a:lnTo>
                      <a:lnTo>
                        <a:pt x="470" y="7789"/>
                      </a:lnTo>
                      <a:lnTo>
                        <a:pt x="477" y="7779"/>
                      </a:lnTo>
                      <a:lnTo>
                        <a:pt x="484" y="7769"/>
                      </a:lnTo>
                      <a:lnTo>
                        <a:pt x="491" y="7759"/>
                      </a:lnTo>
                      <a:lnTo>
                        <a:pt x="499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6" y="7723"/>
                      </a:lnTo>
                      <a:lnTo>
                        <a:pt x="536" y="7716"/>
                      </a:lnTo>
                      <a:lnTo>
                        <a:pt x="546" y="7709"/>
                      </a:lnTo>
                      <a:lnTo>
                        <a:pt x="556" y="7701"/>
                      </a:lnTo>
                      <a:lnTo>
                        <a:pt x="567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6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5" y="7659"/>
                      </a:lnTo>
                      <a:close/>
                      <a:moveTo>
                        <a:pt x="705" y="6477"/>
                      </a:moveTo>
                      <a:lnTo>
                        <a:pt x="6629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5" y="6484"/>
                      </a:lnTo>
                      <a:lnTo>
                        <a:pt x="6708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9" y="6526"/>
                      </a:lnTo>
                      <a:lnTo>
                        <a:pt x="6799" y="6533"/>
                      </a:lnTo>
                      <a:lnTo>
                        <a:pt x="6809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3" y="6576"/>
                      </a:lnTo>
                      <a:lnTo>
                        <a:pt x="6850" y="6586"/>
                      </a:lnTo>
                      <a:lnTo>
                        <a:pt x="6857" y="6596"/>
                      </a:lnTo>
                      <a:lnTo>
                        <a:pt x="6863" y="6606"/>
                      </a:lnTo>
                      <a:lnTo>
                        <a:pt x="6870" y="6617"/>
                      </a:lnTo>
                      <a:lnTo>
                        <a:pt x="6875" y="6629"/>
                      </a:lnTo>
                      <a:lnTo>
                        <a:pt x="6879" y="6640"/>
                      </a:lnTo>
                      <a:lnTo>
                        <a:pt x="6884" y="6651"/>
                      </a:lnTo>
                      <a:lnTo>
                        <a:pt x="6887" y="6663"/>
                      </a:lnTo>
                      <a:lnTo>
                        <a:pt x="6891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6" y="6725"/>
                      </a:lnTo>
                      <a:lnTo>
                        <a:pt x="6896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91" y="7362"/>
                      </a:lnTo>
                      <a:lnTo>
                        <a:pt x="6887" y="7373"/>
                      </a:lnTo>
                      <a:lnTo>
                        <a:pt x="6884" y="7385"/>
                      </a:lnTo>
                      <a:lnTo>
                        <a:pt x="6879" y="7396"/>
                      </a:lnTo>
                      <a:lnTo>
                        <a:pt x="6875" y="7407"/>
                      </a:lnTo>
                      <a:lnTo>
                        <a:pt x="6870" y="7418"/>
                      </a:lnTo>
                      <a:lnTo>
                        <a:pt x="6863" y="7429"/>
                      </a:lnTo>
                      <a:lnTo>
                        <a:pt x="6857" y="7439"/>
                      </a:lnTo>
                      <a:lnTo>
                        <a:pt x="6850" y="7449"/>
                      </a:lnTo>
                      <a:lnTo>
                        <a:pt x="6843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9" y="7495"/>
                      </a:lnTo>
                      <a:lnTo>
                        <a:pt x="6799" y="7503"/>
                      </a:lnTo>
                      <a:lnTo>
                        <a:pt x="6789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8" y="7548"/>
                      </a:lnTo>
                      <a:lnTo>
                        <a:pt x="6695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9" y="7559"/>
                      </a:lnTo>
                      <a:lnTo>
                        <a:pt x="705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6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7" y="7524"/>
                      </a:lnTo>
                      <a:lnTo>
                        <a:pt x="556" y="7517"/>
                      </a:lnTo>
                      <a:lnTo>
                        <a:pt x="546" y="7510"/>
                      </a:lnTo>
                      <a:lnTo>
                        <a:pt x="536" y="7503"/>
                      </a:lnTo>
                      <a:lnTo>
                        <a:pt x="526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9" y="7469"/>
                      </a:lnTo>
                      <a:lnTo>
                        <a:pt x="491" y="7459"/>
                      </a:lnTo>
                      <a:lnTo>
                        <a:pt x="484" y="7449"/>
                      </a:lnTo>
                      <a:lnTo>
                        <a:pt x="477" y="7439"/>
                      </a:lnTo>
                      <a:lnTo>
                        <a:pt x="470" y="7429"/>
                      </a:lnTo>
                      <a:lnTo>
                        <a:pt x="464" y="7418"/>
                      </a:lnTo>
                      <a:lnTo>
                        <a:pt x="459" y="7407"/>
                      </a:lnTo>
                      <a:lnTo>
                        <a:pt x="454" y="7396"/>
                      </a:lnTo>
                      <a:lnTo>
                        <a:pt x="450" y="7385"/>
                      </a:lnTo>
                      <a:lnTo>
                        <a:pt x="446" y="7373"/>
                      </a:lnTo>
                      <a:lnTo>
                        <a:pt x="444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8" y="7312"/>
                      </a:lnTo>
                      <a:lnTo>
                        <a:pt x="438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4" y="6675"/>
                      </a:lnTo>
                      <a:lnTo>
                        <a:pt x="446" y="6663"/>
                      </a:lnTo>
                      <a:lnTo>
                        <a:pt x="450" y="6651"/>
                      </a:lnTo>
                      <a:lnTo>
                        <a:pt x="454" y="6640"/>
                      </a:lnTo>
                      <a:lnTo>
                        <a:pt x="459" y="6629"/>
                      </a:lnTo>
                      <a:lnTo>
                        <a:pt x="464" y="6617"/>
                      </a:lnTo>
                      <a:lnTo>
                        <a:pt x="470" y="6606"/>
                      </a:lnTo>
                      <a:lnTo>
                        <a:pt x="477" y="6596"/>
                      </a:lnTo>
                      <a:lnTo>
                        <a:pt x="484" y="6586"/>
                      </a:lnTo>
                      <a:lnTo>
                        <a:pt x="491" y="6576"/>
                      </a:lnTo>
                      <a:lnTo>
                        <a:pt x="499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6" y="6541"/>
                      </a:lnTo>
                      <a:lnTo>
                        <a:pt x="536" y="6533"/>
                      </a:lnTo>
                      <a:lnTo>
                        <a:pt x="546" y="6526"/>
                      </a:lnTo>
                      <a:lnTo>
                        <a:pt x="556" y="6519"/>
                      </a:lnTo>
                      <a:lnTo>
                        <a:pt x="567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6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5" y="6477"/>
                      </a:lnTo>
                      <a:close/>
                      <a:moveTo>
                        <a:pt x="705" y="5294"/>
                      </a:moveTo>
                      <a:lnTo>
                        <a:pt x="6629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5" y="5302"/>
                      </a:lnTo>
                      <a:lnTo>
                        <a:pt x="6708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9" y="5344"/>
                      </a:lnTo>
                      <a:lnTo>
                        <a:pt x="6799" y="5351"/>
                      </a:lnTo>
                      <a:lnTo>
                        <a:pt x="6809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3" y="5394"/>
                      </a:lnTo>
                      <a:lnTo>
                        <a:pt x="6850" y="5404"/>
                      </a:lnTo>
                      <a:lnTo>
                        <a:pt x="6857" y="5414"/>
                      </a:lnTo>
                      <a:lnTo>
                        <a:pt x="6863" y="5424"/>
                      </a:lnTo>
                      <a:lnTo>
                        <a:pt x="6870" y="5435"/>
                      </a:lnTo>
                      <a:lnTo>
                        <a:pt x="6875" y="5446"/>
                      </a:lnTo>
                      <a:lnTo>
                        <a:pt x="6879" y="5457"/>
                      </a:lnTo>
                      <a:lnTo>
                        <a:pt x="6884" y="5468"/>
                      </a:lnTo>
                      <a:lnTo>
                        <a:pt x="6887" y="5480"/>
                      </a:lnTo>
                      <a:lnTo>
                        <a:pt x="6891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6" y="5542"/>
                      </a:lnTo>
                      <a:lnTo>
                        <a:pt x="6896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91" y="6179"/>
                      </a:lnTo>
                      <a:lnTo>
                        <a:pt x="6887" y="6190"/>
                      </a:lnTo>
                      <a:lnTo>
                        <a:pt x="6884" y="6203"/>
                      </a:lnTo>
                      <a:lnTo>
                        <a:pt x="6879" y="6214"/>
                      </a:lnTo>
                      <a:lnTo>
                        <a:pt x="6875" y="6226"/>
                      </a:lnTo>
                      <a:lnTo>
                        <a:pt x="6870" y="6236"/>
                      </a:lnTo>
                      <a:lnTo>
                        <a:pt x="6863" y="6247"/>
                      </a:lnTo>
                      <a:lnTo>
                        <a:pt x="6857" y="6257"/>
                      </a:lnTo>
                      <a:lnTo>
                        <a:pt x="6850" y="6267"/>
                      </a:lnTo>
                      <a:lnTo>
                        <a:pt x="6843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9" y="6312"/>
                      </a:lnTo>
                      <a:lnTo>
                        <a:pt x="6799" y="6320"/>
                      </a:lnTo>
                      <a:lnTo>
                        <a:pt x="6789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8" y="6366"/>
                      </a:lnTo>
                      <a:lnTo>
                        <a:pt x="6695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9" y="6377"/>
                      </a:lnTo>
                      <a:lnTo>
                        <a:pt x="705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6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7" y="6341"/>
                      </a:lnTo>
                      <a:lnTo>
                        <a:pt x="556" y="6335"/>
                      </a:lnTo>
                      <a:lnTo>
                        <a:pt x="546" y="6328"/>
                      </a:lnTo>
                      <a:lnTo>
                        <a:pt x="536" y="6320"/>
                      </a:lnTo>
                      <a:lnTo>
                        <a:pt x="526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9" y="6287"/>
                      </a:lnTo>
                      <a:lnTo>
                        <a:pt x="491" y="6277"/>
                      </a:lnTo>
                      <a:lnTo>
                        <a:pt x="484" y="6267"/>
                      </a:lnTo>
                      <a:lnTo>
                        <a:pt x="477" y="6257"/>
                      </a:lnTo>
                      <a:lnTo>
                        <a:pt x="470" y="6247"/>
                      </a:lnTo>
                      <a:lnTo>
                        <a:pt x="464" y="6236"/>
                      </a:lnTo>
                      <a:lnTo>
                        <a:pt x="459" y="6226"/>
                      </a:lnTo>
                      <a:lnTo>
                        <a:pt x="454" y="6214"/>
                      </a:lnTo>
                      <a:lnTo>
                        <a:pt x="450" y="6203"/>
                      </a:lnTo>
                      <a:lnTo>
                        <a:pt x="446" y="6190"/>
                      </a:lnTo>
                      <a:lnTo>
                        <a:pt x="444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8" y="6129"/>
                      </a:lnTo>
                      <a:lnTo>
                        <a:pt x="438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4" y="5493"/>
                      </a:lnTo>
                      <a:lnTo>
                        <a:pt x="446" y="5480"/>
                      </a:lnTo>
                      <a:lnTo>
                        <a:pt x="450" y="5468"/>
                      </a:lnTo>
                      <a:lnTo>
                        <a:pt x="454" y="5457"/>
                      </a:lnTo>
                      <a:lnTo>
                        <a:pt x="459" y="5446"/>
                      </a:lnTo>
                      <a:lnTo>
                        <a:pt x="464" y="5435"/>
                      </a:lnTo>
                      <a:lnTo>
                        <a:pt x="470" y="5424"/>
                      </a:lnTo>
                      <a:lnTo>
                        <a:pt x="477" y="5414"/>
                      </a:lnTo>
                      <a:lnTo>
                        <a:pt x="484" y="5404"/>
                      </a:lnTo>
                      <a:lnTo>
                        <a:pt x="491" y="5394"/>
                      </a:lnTo>
                      <a:lnTo>
                        <a:pt x="499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6" y="5358"/>
                      </a:lnTo>
                      <a:lnTo>
                        <a:pt x="536" y="5351"/>
                      </a:lnTo>
                      <a:lnTo>
                        <a:pt x="546" y="5344"/>
                      </a:lnTo>
                      <a:lnTo>
                        <a:pt x="556" y="5337"/>
                      </a:lnTo>
                      <a:lnTo>
                        <a:pt x="567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6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5" y="5294"/>
                      </a:lnTo>
                      <a:close/>
                      <a:moveTo>
                        <a:pt x="705" y="4111"/>
                      </a:moveTo>
                      <a:lnTo>
                        <a:pt x="6629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5" y="4119"/>
                      </a:lnTo>
                      <a:lnTo>
                        <a:pt x="6708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9" y="4161"/>
                      </a:lnTo>
                      <a:lnTo>
                        <a:pt x="6799" y="4169"/>
                      </a:lnTo>
                      <a:lnTo>
                        <a:pt x="6809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3" y="4211"/>
                      </a:lnTo>
                      <a:lnTo>
                        <a:pt x="6850" y="4221"/>
                      </a:lnTo>
                      <a:lnTo>
                        <a:pt x="6857" y="4231"/>
                      </a:lnTo>
                      <a:lnTo>
                        <a:pt x="6863" y="4241"/>
                      </a:lnTo>
                      <a:lnTo>
                        <a:pt x="6870" y="4252"/>
                      </a:lnTo>
                      <a:lnTo>
                        <a:pt x="6875" y="4263"/>
                      </a:lnTo>
                      <a:lnTo>
                        <a:pt x="6879" y="4274"/>
                      </a:lnTo>
                      <a:lnTo>
                        <a:pt x="6884" y="4287"/>
                      </a:lnTo>
                      <a:lnTo>
                        <a:pt x="6887" y="4298"/>
                      </a:lnTo>
                      <a:lnTo>
                        <a:pt x="6891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6" y="4360"/>
                      </a:lnTo>
                      <a:lnTo>
                        <a:pt x="6896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91" y="4997"/>
                      </a:lnTo>
                      <a:lnTo>
                        <a:pt x="6887" y="5009"/>
                      </a:lnTo>
                      <a:lnTo>
                        <a:pt x="6884" y="5020"/>
                      </a:lnTo>
                      <a:lnTo>
                        <a:pt x="6879" y="5031"/>
                      </a:lnTo>
                      <a:lnTo>
                        <a:pt x="6875" y="5043"/>
                      </a:lnTo>
                      <a:lnTo>
                        <a:pt x="6870" y="5054"/>
                      </a:lnTo>
                      <a:lnTo>
                        <a:pt x="6863" y="5064"/>
                      </a:lnTo>
                      <a:lnTo>
                        <a:pt x="6857" y="5074"/>
                      </a:lnTo>
                      <a:lnTo>
                        <a:pt x="6850" y="5085"/>
                      </a:lnTo>
                      <a:lnTo>
                        <a:pt x="6843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9" y="5130"/>
                      </a:lnTo>
                      <a:lnTo>
                        <a:pt x="6799" y="5138"/>
                      </a:lnTo>
                      <a:lnTo>
                        <a:pt x="6789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8" y="5183"/>
                      </a:lnTo>
                      <a:lnTo>
                        <a:pt x="6695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9" y="5194"/>
                      </a:lnTo>
                      <a:lnTo>
                        <a:pt x="705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6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7" y="5159"/>
                      </a:lnTo>
                      <a:lnTo>
                        <a:pt x="556" y="5152"/>
                      </a:lnTo>
                      <a:lnTo>
                        <a:pt x="546" y="5145"/>
                      </a:lnTo>
                      <a:lnTo>
                        <a:pt x="536" y="5138"/>
                      </a:lnTo>
                      <a:lnTo>
                        <a:pt x="526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9" y="5104"/>
                      </a:lnTo>
                      <a:lnTo>
                        <a:pt x="491" y="5094"/>
                      </a:lnTo>
                      <a:lnTo>
                        <a:pt x="484" y="5085"/>
                      </a:lnTo>
                      <a:lnTo>
                        <a:pt x="477" y="5074"/>
                      </a:lnTo>
                      <a:lnTo>
                        <a:pt x="470" y="5064"/>
                      </a:lnTo>
                      <a:lnTo>
                        <a:pt x="464" y="5054"/>
                      </a:lnTo>
                      <a:lnTo>
                        <a:pt x="459" y="5043"/>
                      </a:lnTo>
                      <a:lnTo>
                        <a:pt x="454" y="5031"/>
                      </a:lnTo>
                      <a:lnTo>
                        <a:pt x="450" y="5020"/>
                      </a:lnTo>
                      <a:lnTo>
                        <a:pt x="446" y="5009"/>
                      </a:lnTo>
                      <a:lnTo>
                        <a:pt x="444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8" y="4947"/>
                      </a:lnTo>
                      <a:lnTo>
                        <a:pt x="438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4" y="4310"/>
                      </a:lnTo>
                      <a:lnTo>
                        <a:pt x="446" y="4298"/>
                      </a:lnTo>
                      <a:lnTo>
                        <a:pt x="450" y="4287"/>
                      </a:lnTo>
                      <a:lnTo>
                        <a:pt x="454" y="4274"/>
                      </a:lnTo>
                      <a:lnTo>
                        <a:pt x="459" y="4263"/>
                      </a:lnTo>
                      <a:lnTo>
                        <a:pt x="464" y="4252"/>
                      </a:lnTo>
                      <a:lnTo>
                        <a:pt x="470" y="4241"/>
                      </a:lnTo>
                      <a:lnTo>
                        <a:pt x="477" y="4231"/>
                      </a:lnTo>
                      <a:lnTo>
                        <a:pt x="484" y="4221"/>
                      </a:lnTo>
                      <a:lnTo>
                        <a:pt x="491" y="4211"/>
                      </a:lnTo>
                      <a:lnTo>
                        <a:pt x="499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6" y="4177"/>
                      </a:lnTo>
                      <a:lnTo>
                        <a:pt x="536" y="4169"/>
                      </a:lnTo>
                      <a:lnTo>
                        <a:pt x="546" y="4161"/>
                      </a:lnTo>
                      <a:lnTo>
                        <a:pt x="556" y="4155"/>
                      </a:lnTo>
                      <a:lnTo>
                        <a:pt x="567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6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5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5" y="13162"/>
                      </a:lnTo>
                      <a:lnTo>
                        <a:pt x="3763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2" y="13226"/>
                      </a:lnTo>
                      <a:lnTo>
                        <a:pt x="3965" y="13239"/>
                      </a:lnTo>
                      <a:lnTo>
                        <a:pt x="3988" y="13254"/>
                      </a:lnTo>
                      <a:lnTo>
                        <a:pt x="4010" y="13269"/>
                      </a:lnTo>
                      <a:lnTo>
                        <a:pt x="4031" y="13286"/>
                      </a:lnTo>
                      <a:lnTo>
                        <a:pt x="4051" y="13304"/>
                      </a:lnTo>
                      <a:lnTo>
                        <a:pt x="4070" y="13322"/>
                      </a:lnTo>
                      <a:lnTo>
                        <a:pt x="4089" y="13341"/>
                      </a:lnTo>
                      <a:lnTo>
                        <a:pt x="4106" y="13361"/>
                      </a:lnTo>
                      <a:lnTo>
                        <a:pt x="4123" y="13382"/>
                      </a:lnTo>
                      <a:lnTo>
                        <a:pt x="4138" y="13405"/>
                      </a:lnTo>
                      <a:lnTo>
                        <a:pt x="4153" y="13427"/>
                      </a:lnTo>
                      <a:lnTo>
                        <a:pt x="4166" y="13450"/>
                      </a:lnTo>
                      <a:lnTo>
                        <a:pt x="4178" y="13474"/>
                      </a:lnTo>
                      <a:lnTo>
                        <a:pt x="4189" y="13499"/>
                      </a:lnTo>
                      <a:lnTo>
                        <a:pt x="4199" y="13524"/>
                      </a:lnTo>
                      <a:lnTo>
                        <a:pt x="4208" y="13550"/>
                      </a:lnTo>
                      <a:lnTo>
                        <a:pt x="4216" y="13577"/>
                      </a:lnTo>
                      <a:lnTo>
                        <a:pt x="4222" y="13603"/>
                      </a:lnTo>
                      <a:lnTo>
                        <a:pt x="4227" y="13630"/>
                      </a:lnTo>
                      <a:lnTo>
                        <a:pt x="4230" y="13658"/>
                      </a:lnTo>
                      <a:lnTo>
                        <a:pt x="4233" y="13686"/>
                      </a:lnTo>
                      <a:lnTo>
                        <a:pt x="4233" y="13715"/>
                      </a:lnTo>
                      <a:lnTo>
                        <a:pt x="4233" y="13743"/>
                      </a:lnTo>
                      <a:lnTo>
                        <a:pt x="4230" y="13772"/>
                      </a:lnTo>
                      <a:lnTo>
                        <a:pt x="4227" y="13800"/>
                      </a:lnTo>
                      <a:lnTo>
                        <a:pt x="4222" y="13826"/>
                      </a:lnTo>
                      <a:lnTo>
                        <a:pt x="4216" y="13854"/>
                      </a:lnTo>
                      <a:lnTo>
                        <a:pt x="4208" y="13879"/>
                      </a:lnTo>
                      <a:lnTo>
                        <a:pt x="4199" y="13905"/>
                      </a:lnTo>
                      <a:lnTo>
                        <a:pt x="4189" y="13930"/>
                      </a:lnTo>
                      <a:lnTo>
                        <a:pt x="4178" y="13955"/>
                      </a:lnTo>
                      <a:lnTo>
                        <a:pt x="4166" y="13979"/>
                      </a:lnTo>
                      <a:lnTo>
                        <a:pt x="4153" y="14003"/>
                      </a:lnTo>
                      <a:lnTo>
                        <a:pt x="4138" y="14025"/>
                      </a:lnTo>
                      <a:lnTo>
                        <a:pt x="4123" y="14047"/>
                      </a:lnTo>
                      <a:lnTo>
                        <a:pt x="4106" y="14068"/>
                      </a:lnTo>
                      <a:lnTo>
                        <a:pt x="4089" y="14088"/>
                      </a:lnTo>
                      <a:lnTo>
                        <a:pt x="4070" y="14107"/>
                      </a:lnTo>
                      <a:lnTo>
                        <a:pt x="4051" y="14126"/>
                      </a:lnTo>
                      <a:lnTo>
                        <a:pt x="4031" y="14143"/>
                      </a:lnTo>
                      <a:lnTo>
                        <a:pt x="4010" y="14160"/>
                      </a:lnTo>
                      <a:lnTo>
                        <a:pt x="3988" y="14176"/>
                      </a:lnTo>
                      <a:lnTo>
                        <a:pt x="3965" y="14190"/>
                      </a:lnTo>
                      <a:lnTo>
                        <a:pt x="3942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3" y="14264"/>
                      </a:lnTo>
                      <a:lnTo>
                        <a:pt x="3735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9" y="14270"/>
                      </a:lnTo>
                      <a:lnTo>
                        <a:pt x="3621" y="14268"/>
                      </a:lnTo>
                      <a:lnTo>
                        <a:pt x="3593" y="14264"/>
                      </a:lnTo>
                      <a:lnTo>
                        <a:pt x="3566" y="14259"/>
                      </a:lnTo>
                      <a:lnTo>
                        <a:pt x="3539" y="14253"/>
                      </a:lnTo>
                      <a:lnTo>
                        <a:pt x="3513" y="14245"/>
                      </a:lnTo>
                      <a:lnTo>
                        <a:pt x="3488" y="14237"/>
                      </a:lnTo>
                      <a:lnTo>
                        <a:pt x="3462" y="14227"/>
                      </a:lnTo>
                      <a:lnTo>
                        <a:pt x="3438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8" y="14176"/>
                      </a:lnTo>
                      <a:lnTo>
                        <a:pt x="3346" y="14160"/>
                      </a:lnTo>
                      <a:lnTo>
                        <a:pt x="3325" y="14143"/>
                      </a:lnTo>
                      <a:lnTo>
                        <a:pt x="3305" y="14126"/>
                      </a:lnTo>
                      <a:lnTo>
                        <a:pt x="3286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3" y="14047"/>
                      </a:lnTo>
                      <a:lnTo>
                        <a:pt x="3217" y="14025"/>
                      </a:lnTo>
                      <a:lnTo>
                        <a:pt x="3203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4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3" y="13743"/>
                      </a:lnTo>
                      <a:lnTo>
                        <a:pt x="3123" y="13715"/>
                      </a:lnTo>
                      <a:lnTo>
                        <a:pt x="3123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4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3" y="13427"/>
                      </a:lnTo>
                      <a:lnTo>
                        <a:pt x="3217" y="13405"/>
                      </a:lnTo>
                      <a:lnTo>
                        <a:pt x="3233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6" y="13322"/>
                      </a:lnTo>
                      <a:lnTo>
                        <a:pt x="3305" y="13304"/>
                      </a:lnTo>
                      <a:lnTo>
                        <a:pt x="3325" y="13286"/>
                      </a:lnTo>
                      <a:lnTo>
                        <a:pt x="3346" y="13269"/>
                      </a:lnTo>
                      <a:lnTo>
                        <a:pt x="3368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8" y="13214"/>
                      </a:lnTo>
                      <a:lnTo>
                        <a:pt x="3462" y="13203"/>
                      </a:lnTo>
                      <a:lnTo>
                        <a:pt x="3488" y="13193"/>
                      </a:lnTo>
                      <a:lnTo>
                        <a:pt x="3513" y="13184"/>
                      </a:lnTo>
                      <a:lnTo>
                        <a:pt x="3539" y="13176"/>
                      </a:lnTo>
                      <a:lnTo>
                        <a:pt x="3566" y="13171"/>
                      </a:lnTo>
                      <a:lnTo>
                        <a:pt x="3593" y="13165"/>
                      </a:lnTo>
                      <a:lnTo>
                        <a:pt x="3621" y="13162"/>
                      </a:lnTo>
                      <a:lnTo>
                        <a:pt x="3649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2" y="15014"/>
                      </a:lnTo>
                      <a:lnTo>
                        <a:pt x="5709" y="15025"/>
                      </a:lnTo>
                      <a:lnTo>
                        <a:pt x="5714" y="15038"/>
                      </a:lnTo>
                      <a:lnTo>
                        <a:pt x="5720" y="15050"/>
                      </a:lnTo>
                      <a:lnTo>
                        <a:pt x="5723" y="15062"/>
                      </a:lnTo>
                      <a:lnTo>
                        <a:pt x="5725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5" y="15103"/>
                      </a:lnTo>
                      <a:lnTo>
                        <a:pt x="5723" y="15116"/>
                      </a:lnTo>
                      <a:lnTo>
                        <a:pt x="5720" y="15130"/>
                      </a:lnTo>
                      <a:lnTo>
                        <a:pt x="5714" y="15142"/>
                      </a:lnTo>
                      <a:lnTo>
                        <a:pt x="5709" y="15153"/>
                      </a:lnTo>
                      <a:lnTo>
                        <a:pt x="5702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7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70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2" y="15164"/>
                      </a:lnTo>
                      <a:lnTo>
                        <a:pt x="1625" y="15153"/>
                      </a:lnTo>
                      <a:lnTo>
                        <a:pt x="1619" y="15142"/>
                      </a:lnTo>
                      <a:lnTo>
                        <a:pt x="1615" y="15130"/>
                      </a:lnTo>
                      <a:lnTo>
                        <a:pt x="1611" y="15116"/>
                      </a:lnTo>
                      <a:lnTo>
                        <a:pt x="1609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9" y="15075"/>
                      </a:lnTo>
                      <a:lnTo>
                        <a:pt x="1611" y="15062"/>
                      </a:lnTo>
                      <a:lnTo>
                        <a:pt x="1615" y="15050"/>
                      </a:lnTo>
                      <a:lnTo>
                        <a:pt x="1619" y="15038"/>
                      </a:lnTo>
                      <a:lnTo>
                        <a:pt x="1625" y="15025"/>
                      </a:lnTo>
                      <a:lnTo>
                        <a:pt x="1632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70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7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2" y="15497"/>
                      </a:lnTo>
                      <a:lnTo>
                        <a:pt x="5709" y="15508"/>
                      </a:lnTo>
                      <a:lnTo>
                        <a:pt x="5714" y="15520"/>
                      </a:lnTo>
                      <a:lnTo>
                        <a:pt x="5720" y="15532"/>
                      </a:lnTo>
                      <a:lnTo>
                        <a:pt x="5723" y="15546"/>
                      </a:lnTo>
                      <a:lnTo>
                        <a:pt x="5725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5" y="15586"/>
                      </a:lnTo>
                      <a:lnTo>
                        <a:pt x="5723" y="15599"/>
                      </a:lnTo>
                      <a:lnTo>
                        <a:pt x="5720" y="15612"/>
                      </a:lnTo>
                      <a:lnTo>
                        <a:pt x="5714" y="15624"/>
                      </a:lnTo>
                      <a:lnTo>
                        <a:pt x="5709" y="15636"/>
                      </a:lnTo>
                      <a:lnTo>
                        <a:pt x="5702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7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70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2" y="15647"/>
                      </a:lnTo>
                      <a:lnTo>
                        <a:pt x="1625" y="15636"/>
                      </a:lnTo>
                      <a:lnTo>
                        <a:pt x="1619" y="15624"/>
                      </a:lnTo>
                      <a:lnTo>
                        <a:pt x="1615" y="15612"/>
                      </a:lnTo>
                      <a:lnTo>
                        <a:pt x="1611" y="15599"/>
                      </a:lnTo>
                      <a:lnTo>
                        <a:pt x="1609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9" y="15559"/>
                      </a:lnTo>
                      <a:lnTo>
                        <a:pt x="1611" y="15546"/>
                      </a:lnTo>
                      <a:lnTo>
                        <a:pt x="1615" y="15532"/>
                      </a:lnTo>
                      <a:lnTo>
                        <a:pt x="1619" y="15520"/>
                      </a:lnTo>
                      <a:lnTo>
                        <a:pt x="1625" y="15508"/>
                      </a:lnTo>
                      <a:lnTo>
                        <a:pt x="1632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70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7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2" y="15981"/>
                      </a:lnTo>
                      <a:lnTo>
                        <a:pt x="5709" y="15992"/>
                      </a:lnTo>
                      <a:lnTo>
                        <a:pt x="5714" y="16003"/>
                      </a:lnTo>
                      <a:lnTo>
                        <a:pt x="5720" y="16015"/>
                      </a:lnTo>
                      <a:lnTo>
                        <a:pt x="5723" y="16028"/>
                      </a:lnTo>
                      <a:lnTo>
                        <a:pt x="5725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5" y="16068"/>
                      </a:lnTo>
                      <a:lnTo>
                        <a:pt x="5723" y="16082"/>
                      </a:lnTo>
                      <a:lnTo>
                        <a:pt x="5720" y="16095"/>
                      </a:lnTo>
                      <a:lnTo>
                        <a:pt x="5714" y="16107"/>
                      </a:lnTo>
                      <a:lnTo>
                        <a:pt x="5709" y="16119"/>
                      </a:lnTo>
                      <a:lnTo>
                        <a:pt x="5702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7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70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2" y="16129"/>
                      </a:lnTo>
                      <a:lnTo>
                        <a:pt x="1625" y="16119"/>
                      </a:lnTo>
                      <a:lnTo>
                        <a:pt x="1619" y="16107"/>
                      </a:lnTo>
                      <a:lnTo>
                        <a:pt x="1615" y="16095"/>
                      </a:lnTo>
                      <a:lnTo>
                        <a:pt x="1611" y="16082"/>
                      </a:lnTo>
                      <a:lnTo>
                        <a:pt x="1609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9" y="16042"/>
                      </a:lnTo>
                      <a:lnTo>
                        <a:pt x="1611" y="16028"/>
                      </a:lnTo>
                      <a:lnTo>
                        <a:pt x="1615" y="16015"/>
                      </a:lnTo>
                      <a:lnTo>
                        <a:pt x="1619" y="16003"/>
                      </a:lnTo>
                      <a:lnTo>
                        <a:pt x="1625" y="15992"/>
                      </a:lnTo>
                      <a:lnTo>
                        <a:pt x="1632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70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7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5" y="2929"/>
                      </a:moveTo>
                      <a:lnTo>
                        <a:pt x="6629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5" y="2938"/>
                      </a:lnTo>
                      <a:lnTo>
                        <a:pt x="6708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9" y="2979"/>
                      </a:lnTo>
                      <a:lnTo>
                        <a:pt x="6799" y="2986"/>
                      </a:lnTo>
                      <a:lnTo>
                        <a:pt x="6809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3" y="3029"/>
                      </a:lnTo>
                      <a:lnTo>
                        <a:pt x="6850" y="3039"/>
                      </a:lnTo>
                      <a:lnTo>
                        <a:pt x="6857" y="3049"/>
                      </a:lnTo>
                      <a:lnTo>
                        <a:pt x="6863" y="3060"/>
                      </a:lnTo>
                      <a:lnTo>
                        <a:pt x="6870" y="3070"/>
                      </a:lnTo>
                      <a:lnTo>
                        <a:pt x="6875" y="3081"/>
                      </a:lnTo>
                      <a:lnTo>
                        <a:pt x="6879" y="3092"/>
                      </a:lnTo>
                      <a:lnTo>
                        <a:pt x="6884" y="3104"/>
                      </a:lnTo>
                      <a:lnTo>
                        <a:pt x="6887" y="3115"/>
                      </a:lnTo>
                      <a:lnTo>
                        <a:pt x="6891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6" y="3177"/>
                      </a:lnTo>
                      <a:lnTo>
                        <a:pt x="6896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91" y="3814"/>
                      </a:lnTo>
                      <a:lnTo>
                        <a:pt x="6887" y="3826"/>
                      </a:lnTo>
                      <a:lnTo>
                        <a:pt x="6884" y="3837"/>
                      </a:lnTo>
                      <a:lnTo>
                        <a:pt x="6879" y="3850"/>
                      </a:lnTo>
                      <a:lnTo>
                        <a:pt x="6875" y="3861"/>
                      </a:lnTo>
                      <a:lnTo>
                        <a:pt x="6870" y="3872"/>
                      </a:lnTo>
                      <a:lnTo>
                        <a:pt x="6863" y="3882"/>
                      </a:lnTo>
                      <a:lnTo>
                        <a:pt x="6857" y="3893"/>
                      </a:lnTo>
                      <a:lnTo>
                        <a:pt x="6850" y="3903"/>
                      </a:lnTo>
                      <a:lnTo>
                        <a:pt x="6843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9" y="3947"/>
                      </a:lnTo>
                      <a:lnTo>
                        <a:pt x="6799" y="3955"/>
                      </a:lnTo>
                      <a:lnTo>
                        <a:pt x="6789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8" y="4000"/>
                      </a:lnTo>
                      <a:lnTo>
                        <a:pt x="6695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9" y="4012"/>
                      </a:lnTo>
                      <a:lnTo>
                        <a:pt x="705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6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7" y="3976"/>
                      </a:lnTo>
                      <a:lnTo>
                        <a:pt x="556" y="3969"/>
                      </a:lnTo>
                      <a:lnTo>
                        <a:pt x="546" y="3963"/>
                      </a:lnTo>
                      <a:lnTo>
                        <a:pt x="536" y="3955"/>
                      </a:lnTo>
                      <a:lnTo>
                        <a:pt x="526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9" y="3922"/>
                      </a:lnTo>
                      <a:lnTo>
                        <a:pt x="491" y="3912"/>
                      </a:lnTo>
                      <a:lnTo>
                        <a:pt x="484" y="3903"/>
                      </a:lnTo>
                      <a:lnTo>
                        <a:pt x="477" y="3893"/>
                      </a:lnTo>
                      <a:lnTo>
                        <a:pt x="470" y="3882"/>
                      </a:lnTo>
                      <a:lnTo>
                        <a:pt x="464" y="3872"/>
                      </a:lnTo>
                      <a:lnTo>
                        <a:pt x="459" y="3861"/>
                      </a:lnTo>
                      <a:lnTo>
                        <a:pt x="454" y="3850"/>
                      </a:lnTo>
                      <a:lnTo>
                        <a:pt x="450" y="3837"/>
                      </a:lnTo>
                      <a:lnTo>
                        <a:pt x="446" y="3826"/>
                      </a:lnTo>
                      <a:lnTo>
                        <a:pt x="444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8" y="3764"/>
                      </a:lnTo>
                      <a:lnTo>
                        <a:pt x="438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4" y="3127"/>
                      </a:lnTo>
                      <a:lnTo>
                        <a:pt x="446" y="3115"/>
                      </a:lnTo>
                      <a:lnTo>
                        <a:pt x="450" y="3104"/>
                      </a:lnTo>
                      <a:lnTo>
                        <a:pt x="454" y="3092"/>
                      </a:lnTo>
                      <a:lnTo>
                        <a:pt x="459" y="3081"/>
                      </a:lnTo>
                      <a:lnTo>
                        <a:pt x="464" y="3070"/>
                      </a:lnTo>
                      <a:lnTo>
                        <a:pt x="470" y="3060"/>
                      </a:lnTo>
                      <a:lnTo>
                        <a:pt x="477" y="3049"/>
                      </a:lnTo>
                      <a:lnTo>
                        <a:pt x="484" y="3039"/>
                      </a:lnTo>
                      <a:lnTo>
                        <a:pt x="491" y="3029"/>
                      </a:lnTo>
                      <a:lnTo>
                        <a:pt x="499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6" y="2994"/>
                      </a:lnTo>
                      <a:lnTo>
                        <a:pt x="536" y="2986"/>
                      </a:lnTo>
                      <a:lnTo>
                        <a:pt x="546" y="2979"/>
                      </a:lnTo>
                      <a:lnTo>
                        <a:pt x="556" y="2972"/>
                      </a:lnTo>
                      <a:lnTo>
                        <a:pt x="567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6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5" y="2929"/>
                      </a:lnTo>
                      <a:close/>
                      <a:moveTo>
                        <a:pt x="705" y="1747"/>
                      </a:moveTo>
                      <a:lnTo>
                        <a:pt x="6629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5" y="1755"/>
                      </a:lnTo>
                      <a:lnTo>
                        <a:pt x="6708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9" y="1796"/>
                      </a:lnTo>
                      <a:lnTo>
                        <a:pt x="6799" y="1804"/>
                      </a:lnTo>
                      <a:lnTo>
                        <a:pt x="6809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3" y="1846"/>
                      </a:lnTo>
                      <a:lnTo>
                        <a:pt x="6850" y="1856"/>
                      </a:lnTo>
                      <a:lnTo>
                        <a:pt x="6857" y="1866"/>
                      </a:lnTo>
                      <a:lnTo>
                        <a:pt x="6863" y="1877"/>
                      </a:lnTo>
                      <a:lnTo>
                        <a:pt x="6870" y="1887"/>
                      </a:lnTo>
                      <a:lnTo>
                        <a:pt x="6875" y="1898"/>
                      </a:lnTo>
                      <a:lnTo>
                        <a:pt x="6879" y="1909"/>
                      </a:lnTo>
                      <a:lnTo>
                        <a:pt x="6884" y="1921"/>
                      </a:lnTo>
                      <a:lnTo>
                        <a:pt x="6887" y="1933"/>
                      </a:lnTo>
                      <a:lnTo>
                        <a:pt x="6891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6" y="1995"/>
                      </a:lnTo>
                      <a:lnTo>
                        <a:pt x="6896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91" y="2631"/>
                      </a:lnTo>
                      <a:lnTo>
                        <a:pt x="6887" y="2644"/>
                      </a:lnTo>
                      <a:lnTo>
                        <a:pt x="6884" y="2655"/>
                      </a:lnTo>
                      <a:lnTo>
                        <a:pt x="6879" y="2667"/>
                      </a:lnTo>
                      <a:lnTo>
                        <a:pt x="6875" y="2678"/>
                      </a:lnTo>
                      <a:lnTo>
                        <a:pt x="6870" y="2689"/>
                      </a:lnTo>
                      <a:lnTo>
                        <a:pt x="6863" y="2699"/>
                      </a:lnTo>
                      <a:lnTo>
                        <a:pt x="6857" y="2710"/>
                      </a:lnTo>
                      <a:lnTo>
                        <a:pt x="6850" y="2720"/>
                      </a:lnTo>
                      <a:lnTo>
                        <a:pt x="6843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9" y="2765"/>
                      </a:lnTo>
                      <a:lnTo>
                        <a:pt x="6799" y="2772"/>
                      </a:lnTo>
                      <a:lnTo>
                        <a:pt x="6789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8" y="2818"/>
                      </a:lnTo>
                      <a:lnTo>
                        <a:pt x="6695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9" y="2829"/>
                      </a:lnTo>
                      <a:lnTo>
                        <a:pt x="705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6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7" y="2793"/>
                      </a:lnTo>
                      <a:lnTo>
                        <a:pt x="556" y="2787"/>
                      </a:lnTo>
                      <a:lnTo>
                        <a:pt x="546" y="2780"/>
                      </a:lnTo>
                      <a:lnTo>
                        <a:pt x="536" y="2772"/>
                      </a:lnTo>
                      <a:lnTo>
                        <a:pt x="526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9" y="2739"/>
                      </a:lnTo>
                      <a:lnTo>
                        <a:pt x="491" y="2730"/>
                      </a:lnTo>
                      <a:lnTo>
                        <a:pt x="484" y="2720"/>
                      </a:lnTo>
                      <a:lnTo>
                        <a:pt x="477" y="2710"/>
                      </a:lnTo>
                      <a:lnTo>
                        <a:pt x="470" y="2699"/>
                      </a:lnTo>
                      <a:lnTo>
                        <a:pt x="464" y="2689"/>
                      </a:lnTo>
                      <a:lnTo>
                        <a:pt x="459" y="2678"/>
                      </a:lnTo>
                      <a:lnTo>
                        <a:pt x="454" y="2667"/>
                      </a:lnTo>
                      <a:lnTo>
                        <a:pt x="450" y="2655"/>
                      </a:lnTo>
                      <a:lnTo>
                        <a:pt x="446" y="2644"/>
                      </a:lnTo>
                      <a:lnTo>
                        <a:pt x="444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8" y="2582"/>
                      </a:lnTo>
                      <a:lnTo>
                        <a:pt x="438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4" y="1945"/>
                      </a:lnTo>
                      <a:lnTo>
                        <a:pt x="446" y="1933"/>
                      </a:lnTo>
                      <a:lnTo>
                        <a:pt x="450" y="1921"/>
                      </a:lnTo>
                      <a:lnTo>
                        <a:pt x="454" y="1909"/>
                      </a:lnTo>
                      <a:lnTo>
                        <a:pt x="459" y="1898"/>
                      </a:lnTo>
                      <a:lnTo>
                        <a:pt x="464" y="1887"/>
                      </a:lnTo>
                      <a:lnTo>
                        <a:pt x="470" y="1877"/>
                      </a:lnTo>
                      <a:lnTo>
                        <a:pt x="477" y="1866"/>
                      </a:lnTo>
                      <a:lnTo>
                        <a:pt x="484" y="1856"/>
                      </a:lnTo>
                      <a:lnTo>
                        <a:pt x="491" y="1846"/>
                      </a:lnTo>
                      <a:lnTo>
                        <a:pt x="499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6" y="1812"/>
                      </a:lnTo>
                      <a:lnTo>
                        <a:pt x="536" y="1804"/>
                      </a:lnTo>
                      <a:lnTo>
                        <a:pt x="546" y="1796"/>
                      </a:lnTo>
                      <a:lnTo>
                        <a:pt x="556" y="1789"/>
                      </a:lnTo>
                      <a:lnTo>
                        <a:pt x="567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6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5" y="1747"/>
                      </a:lnTo>
                      <a:close/>
                      <a:moveTo>
                        <a:pt x="705" y="565"/>
                      </a:moveTo>
                      <a:lnTo>
                        <a:pt x="6629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5" y="572"/>
                      </a:lnTo>
                      <a:lnTo>
                        <a:pt x="6708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9" y="613"/>
                      </a:lnTo>
                      <a:lnTo>
                        <a:pt x="6799" y="621"/>
                      </a:lnTo>
                      <a:lnTo>
                        <a:pt x="6809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3" y="665"/>
                      </a:lnTo>
                      <a:lnTo>
                        <a:pt x="6850" y="673"/>
                      </a:lnTo>
                      <a:lnTo>
                        <a:pt x="6857" y="683"/>
                      </a:lnTo>
                      <a:lnTo>
                        <a:pt x="6863" y="694"/>
                      </a:lnTo>
                      <a:lnTo>
                        <a:pt x="6870" y="704"/>
                      </a:lnTo>
                      <a:lnTo>
                        <a:pt x="6875" y="716"/>
                      </a:lnTo>
                      <a:lnTo>
                        <a:pt x="6879" y="727"/>
                      </a:lnTo>
                      <a:lnTo>
                        <a:pt x="6884" y="739"/>
                      </a:lnTo>
                      <a:lnTo>
                        <a:pt x="6887" y="750"/>
                      </a:lnTo>
                      <a:lnTo>
                        <a:pt x="6891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6" y="812"/>
                      </a:lnTo>
                      <a:lnTo>
                        <a:pt x="6896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91" y="1449"/>
                      </a:lnTo>
                      <a:lnTo>
                        <a:pt x="6887" y="1461"/>
                      </a:lnTo>
                      <a:lnTo>
                        <a:pt x="6884" y="1472"/>
                      </a:lnTo>
                      <a:lnTo>
                        <a:pt x="6879" y="1484"/>
                      </a:lnTo>
                      <a:lnTo>
                        <a:pt x="6875" y="1495"/>
                      </a:lnTo>
                      <a:lnTo>
                        <a:pt x="6870" y="1507"/>
                      </a:lnTo>
                      <a:lnTo>
                        <a:pt x="6863" y="1517"/>
                      </a:lnTo>
                      <a:lnTo>
                        <a:pt x="6857" y="1528"/>
                      </a:lnTo>
                      <a:lnTo>
                        <a:pt x="6850" y="1538"/>
                      </a:lnTo>
                      <a:lnTo>
                        <a:pt x="6843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9" y="1582"/>
                      </a:lnTo>
                      <a:lnTo>
                        <a:pt x="6799" y="1590"/>
                      </a:lnTo>
                      <a:lnTo>
                        <a:pt x="6789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8" y="1635"/>
                      </a:lnTo>
                      <a:lnTo>
                        <a:pt x="6695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9" y="1647"/>
                      </a:lnTo>
                      <a:lnTo>
                        <a:pt x="705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6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7" y="1611"/>
                      </a:lnTo>
                      <a:lnTo>
                        <a:pt x="556" y="1604"/>
                      </a:lnTo>
                      <a:lnTo>
                        <a:pt x="546" y="1598"/>
                      </a:lnTo>
                      <a:lnTo>
                        <a:pt x="536" y="1590"/>
                      </a:lnTo>
                      <a:lnTo>
                        <a:pt x="526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9" y="1556"/>
                      </a:lnTo>
                      <a:lnTo>
                        <a:pt x="491" y="1548"/>
                      </a:lnTo>
                      <a:lnTo>
                        <a:pt x="484" y="1538"/>
                      </a:lnTo>
                      <a:lnTo>
                        <a:pt x="477" y="1528"/>
                      </a:lnTo>
                      <a:lnTo>
                        <a:pt x="470" y="1517"/>
                      </a:lnTo>
                      <a:lnTo>
                        <a:pt x="464" y="1507"/>
                      </a:lnTo>
                      <a:lnTo>
                        <a:pt x="459" y="1495"/>
                      </a:lnTo>
                      <a:lnTo>
                        <a:pt x="454" y="1484"/>
                      </a:lnTo>
                      <a:lnTo>
                        <a:pt x="450" y="1472"/>
                      </a:lnTo>
                      <a:lnTo>
                        <a:pt x="446" y="1461"/>
                      </a:lnTo>
                      <a:lnTo>
                        <a:pt x="444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8" y="1399"/>
                      </a:lnTo>
                      <a:lnTo>
                        <a:pt x="438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4" y="762"/>
                      </a:lnTo>
                      <a:lnTo>
                        <a:pt x="446" y="750"/>
                      </a:lnTo>
                      <a:lnTo>
                        <a:pt x="450" y="739"/>
                      </a:lnTo>
                      <a:lnTo>
                        <a:pt x="454" y="727"/>
                      </a:lnTo>
                      <a:lnTo>
                        <a:pt x="459" y="716"/>
                      </a:lnTo>
                      <a:lnTo>
                        <a:pt x="464" y="704"/>
                      </a:lnTo>
                      <a:lnTo>
                        <a:pt x="470" y="694"/>
                      </a:lnTo>
                      <a:lnTo>
                        <a:pt x="477" y="683"/>
                      </a:lnTo>
                      <a:lnTo>
                        <a:pt x="484" y="673"/>
                      </a:lnTo>
                      <a:lnTo>
                        <a:pt x="491" y="665"/>
                      </a:lnTo>
                      <a:lnTo>
                        <a:pt x="499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6" y="629"/>
                      </a:lnTo>
                      <a:lnTo>
                        <a:pt x="536" y="621"/>
                      </a:lnTo>
                      <a:lnTo>
                        <a:pt x="546" y="613"/>
                      </a:lnTo>
                      <a:lnTo>
                        <a:pt x="556" y="607"/>
                      </a:lnTo>
                      <a:lnTo>
                        <a:pt x="567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6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5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4" name="组合 521"/>
              <p:cNvGrpSpPr/>
              <p:nvPr/>
            </p:nvGrpSpPr>
            <p:grpSpPr>
              <a:xfrm>
                <a:off x="5980589" y="1962707"/>
                <a:ext cx="1110512" cy="1992771"/>
                <a:chOff x="-909638" y="971550"/>
                <a:chExt cx="909638" cy="2039938"/>
              </a:xfrm>
              <a:solidFill>
                <a:srgbClr val="C7000B"/>
              </a:solidFill>
            </p:grpSpPr>
            <p:sp>
              <p:nvSpPr>
                <p:cNvPr id="44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cxnSp>
            <p:nvCxnSpPr>
              <p:cNvPr id="35" name="直接连接符 34"/>
              <p:cNvCxnSpPr/>
              <p:nvPr/>
            </p:nvCxnSpPr>
            <p:spPr bwMode="auto">
              <a:xfrm>
                <a:off x="5388018" y="1837009"/>
                <a:ext cx="0" cy="2672319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接连接符 35"/>
              <p:cNvCxnSpPr/>
              <p:nvPr/>
            </p:nvCxnSpPr>
            <p:spPr bwMode="auto">
              <a:xfrm>
                <a:off x="4972632" y="1850847"/>
                <a:ext cx="415386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连接符 36"/>
              <p:cNvCxnSpPr/>
              <p:nvPr/>
            </p:nvCxnSpPr>
            <p:spPr bwMode="auto">
              <a:xfrm>
                <a:off x="4972632" y="4493183"/>
                <a:ext cx="415386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接连接符 37"/>
              <p:cNvCxnSpPr/>
              <p:nvPr/>
            </p:nvCxnSpPr>
            <p:spPr bwMode="auto">
              <a:xfrm>
                <a:off x="4972632" y="3120090"/>
                <a:ext cx="415386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直接连接符 38"/>
              <p:cNvCxnSpPr/>
              <p:nvPr/>
            </p:nvCxnSpPr>
            <p:spPr bwMode="auto">
              <a:xfrm>
                <a:off x="5408786" y="2910090"/>
                <a:ext cx="533080" cy="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直接连接符 39"/>
              <p:cNvCxnSpPr/>
              <p:nvPr/>
            </p:nvCxnSpPr>
            <p:spPr bwMode="auto">
              <a:xfrm>
                <a:off x="7275718" y="2893936"/>
                <a:ext cx="533080" cy="0"/>
              </a:xfrm>
              <a:prstGeom prst="lin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3" name="Text Box 217"/>
            <p:cNvSpPr txBox="1">
              <a:spLocks noChangeArrowheads="1"/>
            </p:cNvSpPr>
            <p:nvPr/>
          </p:nvSpPr>
          <p:spPr bwMode="auto">
            <a:xfrm>
              <a:off x="2450441" y="4378502"/>
              <a:ext cx="1977130" cy="4422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Файловые серверы</a:t>
              </a:r>
            </a:p>
          </p:txBody>
        </p:sp>
        <p:sp>
          <p:nvSpPr>
            <p:cNvPr id="284" name="Text Box 248"/>
            <p:cNvSpPr txBox="1">
              <a:spLocks noChangeArrowheads="1"/>
            </p:cNvSpPr>
            <p:nvPr/>
          </p:nvSpPr>
          <p:spPr bwMode="auto">
            <a:xfrm>
              <a:off x="9940585" y="3966941"/>
              <a:ext cx="1488156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Автономное хранение</a:t>
              </a:r>
            </a:p>
          </p:txBody>
        </p:sp>
        <p:sp>
          <p:nvSpPr>
            <p:cNvPr id="285" name="Text Box 248"/>
            <p:cNvSpPr txBox="1">
              <a:spLocks noChangeArrowheads="1"/>
            </p:cNvSpPr>
            <p:nvPr/>
          </p:nvSpPr>
          <p:spPr bwMode="auto">
            <a:xfrm>
              <a:off x="617618" y="5315084"/>
              <a:ext cx="1918267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 dirty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Генерирование данных</a:t>
              </a:r>
            </a:p>
          </p:txBody>
        </p:sp>
        <p:sp>
          <p:nvSpPr>
            <p:cNvPr id="286" name="Text Box 248"/>
            <p:cNvSpPr txBox="1">
              <a:spLocks noChangeArrowheads="1"/>
            </p:cNvSpPr>
            <p:nvPr/>
          </p:nvSpPr>
          <p:spPr bwMode="auto">
            <a:xfrm>
              <a:off x="3422641" y="5315084"/>
              <a:ext cx="1515034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Обработка данных</a:t>
              </a:r>
            </a:p>
          </p:txBody>
        </p:sp>
        <p:sp>
          <p:nvSpPr>
            <p:cNvPr id="287" name="Text Box 248"/>
            <p:cNvSpPr txBox="1">
              <a:spLocks noChangeArrowheads="1"/>
            </p:cNvSpPr>
            <p:nvPr/>
          </p:nvSpPr>
          <p:spPr bwMode="auto">
            <a:xfrm>
              <a:off x="7868713" y="5315084"/>
              <a:ext cx="1918252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>
                  <a:ln>
                    <a:noFill/>
                  </a:ln>
                  <a:solidFill>
                    <a:srgbClr val="C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Управление данными</a:t>
              </a:r>
            </a:p>
          </p:txBody>
        </p:sp>
        <p:sp>
          <p:nvSpPr>
            <p:cNvPr id="288" name="Text Box 205"/>
            <p:cNvSpPr txBox="1">
              <a:spLocks noChangeArrowheads="1"/>
            </p:cNvSpPr>
            <p:nvPr/>
          </p:nvSpPr>
          <p:spPr bwMode="auto">
            <a:xfrm>
              <a:off x="3484729" y="2136968"/>
              <a:ext cx="2099970" cy="3649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Серверы баз данных</a:t>
              </a:r>
            </a:p>
          </p:txBody>
        </p:sp>
        <p:sp>
          <p:nvSpPr>
            <p:cNvPr id="289" name="Text Box 248"/>
            <p:cNvSpPr txBox="1">
              <a:spLocks noChangeArrowheads="1"/>
            </p:cNvSpPr>
            <p:nvPr/>
          </p:nvSpPr>
          <p:spPr bwMode="auto">
            <a:xfrm>
              <a:off x="3494617" y="3495256"/>
              <a:ext cx="1977130" cy="4422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Почтовые серверы</a:t>
              </a:r>
            </a:p>
          </p:txBody>
        </p:sp>
        <p:sp>
          <p:nvSpPr>
            <p:cNvPr id="290" name="Text Box 248"/>
            <p:cNvSpPr txBox="1">
              <a:spLocks noChangeArrowheads="1"/>
            </p:cNvSpPr>
            <p:nvPr/>
          </p:nvSpPr>
          <p:spPr bwMode="auto">
            <a:xfrm>
              <a:off x="2412043" y="2579799"/>
              <a:ext cx="1757578" cy="44240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Серверы приложений</a:t>
              </a:r>
            </a:p>
          </p:txBody>
        </p:sp>
        <p:sp>
          <p:nvSpPr>
            <p:cNvPr id="291" name="Text Box 248"/>
            <p:cNvSpPr txBox="1">
              <a:spLocks noChangeArrowheads="1"/>
            </p:cNvSpPr>
            <p:nvPr/>
          </p:nvSpPr>
          <p:spPr bwMode="auto">
            <a:xfrm>
              <a:off x="13677" y="2333932"/>
              <a:ext cx="1804551" cy="576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solidFill>
                    <a:srgbClr val="000000"/>
                  </a:solidFill>
                  <a:latin typeface="Huawei Sans" panose="020C0503030203020204" pitchFamily="34" charset="0"/>
                  <a:ea typeface="+mj-ea"/>
                </a:rPr>
                <a:t>Пользователи</a:t>
              </a:r>
            </a:p>
          </p:txBody>
        </p:sp>
        <p:sp>
          <p:nvSpPr>
            <p:cNvPr id="292" name="Text Box 248"/>
            <p:cNvSpPr txBox="1">
              <a:spLocks noChangeArrowheads="1"/>
            </p:cNvSpPr>
            <p:nvPr/>
          </p:nvSpPr>
          <p:spPr bwMode="auto">
            <a:xfrm>
              <a:off x="617618" y="4642649"/>
              <a:ext cx="1593099" cy="4316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Сотрудники</a:t>
              </a:r>
            </a:p>
          </p:txBody>
        </p:sp>
        <p:sp>
          <p:nvSpPr>
            <p:cNvPr id="293" name="Text Box 248"/>
            <p:cNvSpPr txBox="1">
              <a:spLocks noChangeArrowheads="1"/>
            </p:cNvSpPr>
            <p:nvPr/>
          </p:nvSpPr>
          <p:spPr bwMode="auto">
            <a:xfrm>
              <a:off x="5253656" y="4426989"/>
              <a:ext cx="2415321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Хранение в реальном времени</a:t>
              </a:r>
            </a:p>
          </p:txBody>
        </p:sp>
        <p:sp>
          <p:nvSpPr>
            <p:cNvPr id="294" name="Text Box 248"/>
            <p:cNvSpPr txBox="1">
              <a:spLocks noChangeArrowheads="1"/>
            </p:cNvSpPr>
            <p:nvPr/>
          </p:nvSpPr>
          <p:spPr bwMode="auto">
            <a:xfrm>
              <a:off x="7578995" y="4426989"/>
              <a:ext cx="2361590" cy="7641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cap="none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Хранение </a:t>
              </a:r>
              <a:r>
                <a:rPr kumimoji="0" lang="ru-RU" sz="140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Huawei Sans" panose="020C0503030203020204" pitchFamily="34" charset="0"/>
                  <a:ea typeface="+mj-ea"/>
                </a:rPr>
                <a:t>средней продолжительности </a:t>
              </a:r>
            </a:p>
          </p:txBody>
        </p:sp>
        <p:sp>
          <p:nvSpPr>
            <p:cNvPr id="295" name="Text Box 248"/>
            <p:cNvSpPr txBox="1">
              <a:spLocks noChangeArrowheads="1"/>
            </p:cNvSpPr>
            <p:nvPr/>
          </p:nvSpPr>
          <p:spPr bwMode="auto">
            <a:xfrm>
              <a:off x="5253656" y="4954696"/>
              <a:ext cx="5982771" cy="32871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noProof="0" dirty="0">
                  <a:solidFill>
                    <a:srgbClr val="000000"/>
                  </a:solidFill>
                  <a:latin typeface="Huawei Sans" panose="020C0503030203020204" pitchFamily="34" charset="0"/>
                  <a:ea typeface="+mj-ea"/>
                </a:rPr>
                <a:t>Классификация на основе частоты доступа к данным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8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Система хранения данных</a:t>
            </a:r>
          </a:p>
          <a:p>
            <a:r>
              <a:rPr lang="ru-RU" b="1">
                <a:sym typeface="Huawei Sans" panose="020C0503030203020204" pitchFamily="34" charset="0"/>
              </a:rPr>
              <a:t>Развитие технологий хранения</a:t>
            </a: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ru-RU"/>
              <a:t>Архитектура системы хранения</a:t>
            </a:r>
          </a:p>
          <a:p>
            <a:pPr lvl="1"/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Носитель данных</a:t>
            </a:r>
          </a:p>
          <a:p>
            <a:pPr lvl="1"/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Интерфейсные протоколы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8358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Тенденции развития технологий хранения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85557" y="606382"/>
            <a:ext cx="10760427" cy="5555936"/>
            <a:chOff x="758697" y="833653"/>
            <a:chExt cx="10760427" cy="555593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303" y="2432428"/>
              <a:ext cx="1664043" cy="19136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938" y="833653"/>
              <a:ext cx="2744313" cy="210795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934" y="2341664"/>
              <a:ext cx="2222158" cy="124996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58697" y="2009064"/>
              <a:ext cx="10760427" cy="4380525"/>
              <a:chOff x="758697" y="2009064"/>
              <a:chExt cx="10760427" cy="4380525"/>
            </a:xfrm>
          </p:grpSpPr>
          <p:sp>
            <p:nvSpPr>
              <p:cNvPr id="15" name="形状 14"/>
              <p:cNvSpPr/>
              <p:nvPr/>
            </p:nvSpPr>
            <p:spPr>
              <a:xfrm>
                <a:off x="758697" y="2009064"/>
                <a:ext cx="10674606" cy="4153254"/>
              </a:xfrm>
              <a:prstGeom prst="swooshArrow">
                <a:avLst>
                  <a:gd name="adj1" fmla="val 25000"/>
                  <a:gd name="adj2" fmla="val 25000"/>
                </a:avLst>
              </a:prstGeom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椭圆 15"/>
              <p:cNvSpPr/>
              <p:nvPr/>
            </p:nvSpPr>
            <p:spPr>
              <a:xfrm>
                <a:off x="2664959" y="4713163"/>
                <a:ext cx="170464" cy="17046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任意多边形 16"/>
              <p:cNvSpPr/>
              <p:nvPr/>
            </p:nvSpPr>
            <p:spPr>
              <a:xfrm>
                <a:off x="2750780" y="4798474"/>
                <a:ext cx="2213551" cy="1102457"/>
              </a:xfrm>
              <a:custGeom>
                <a:avLst/>
                <a:gdLst>
                  <a:gd name="connsiteX0" fmla="*/ 0 w 2213551"/>
                  <a:gd name="connsiteY0" fmla="*/ 0 h 1102457"/>
                  <a:gd name="connsiteX1" fmla="*/ 2213551 w 2213551"/>
                  <a:gd name="connsiteY1" fmla="*/ 0 h 1102457"/>
                  <a:gd name="connsiteX2" fmla="*/ 2213551 w 2213551"/>
                  <a:gd name="connsiteY2" fmla="*/ 1102457 h 1102457"/>
                  <a:gd name="connsiteX3" fmla="*/ 0 w 2213551"/>
                  <a:gd name="connsiteY3" fmla="*/ 1102457 h 1102457"/>
                  <a:gd name="connsiteX4" fmla="*/ 0 w 2213551"/>
                  <a:gd name="connsiteY4" fmla="*/ 0 h 110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551" h="1102457">
                    <a:moveTo>
                      <a:pt x="0" y="0"/>
                    </a:moveTo>
                    <a:lnTo>
                      <a:pt x="2213551" y="0"/>
                    </a:lnTo>
                    <a:lnTo>
                      <a:pt x="2213551" y="1102457"/>
                    </a:lnTo>
                    <a:lnTo>
                      <a:pt x="0" y="110245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0325" tIns="0" rIns="0" bIns="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1950-е</a:t>
                </a:r>
                <a:endParaRPr lang="ru-RU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Традиционная система хранения</a:t>
                </a: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584805" y="3830201"/>
                <a:ext cx="296459" cy="29645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任意多边形 18"/>
              <p:cNvSpPr/>
              <p:nvPr/>
            </p:nvSpPr>
            <p:spPr>
              <a:xfrm>
                <a:off x="4733164" y="3978516"/>
                <a:ext cx="1788684" cy="2116903"/>
              </a:xfrm>
              <a:custGeom>
                <a:avLst/>
                <a:gdLst>
                  <a:gd name="connsiteX0" fmla="*/ 0 w 1556410"/>
                  <a:gd name="connsiteY0" fmla="*/ 0 h 2116903"/>
                  <a:gd name="connsiteX1" fmla="*/ 1556410 w 1556410"/>
                  <a:gd name="connsiteY1" fmla="*/ 0 h 2116903"/>
                  <a:gd name="connsiteX2" fmla="*/ 1556410 w 1556410"/>
                  <a:gd name="connsiteY2" fmla="*/ 2116903 h 2116903"/>
                  <a:gd name="connsiteX3" fmla="*/ 0 w 1556410"/>
                  <a:gd name="connsiteY3" fmla="*/ 2116903 h 2116903"/>
                  <a:gd name="connsiteX4" fmla="*/ 0 w 1556410"/>
                  <a:gd name="connsiteY4" fmla="*/ 0 h 21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410" h="2116903">
                    <a:moveTo>
                      <a:pt x="0" y="0"/>
                    </a:moveTo>
                    <a:lnTo>
                      <a:pt x="1556410" y="0"/>
                    </a:lnTo>
                    <a:lnTo>
                      <a:pt x="1556410" y="2116903"/>
                    </a:lnTo>
                    <a:lnTo>
                      <a:pt x="0" y="21169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7088" tIns="0" rIns="0" bIns="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1980-е</a:t>
                </a:r>
                <a:endParaRPr lang="ru-RU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Внешняя система хранения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521848" y="3259116"/>
                <a:ext cx="392808" cy="39280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任意多边形 20"/>
              <p:cNvSpPr/>
              <p:nvPr/>
            </p:nvSpPr>
            <p:spPr>
              <a:xfrm>
                <a:off x="6718518" y="3427793"/>
                <a:ext cx="1892148" cy="2862684"/>
              </a:xfrm>
              <a:custGeom>
                <a:avLst/>
                <a:gdLst>
                  <a:gd name="connsiteX0" fmla="*/ 0 w 1556410"/>
                  <a:gd name="connsiteY0" fmla="*/ 0 h 2862684"/>
                  <a:gd name="connsiteX1" fmla="*/ 1556410 w 1556410"/>
                  <a:gd name="connsiteY1" fmla="*/ 0 h 2862684"/>
                  <a:gd name="connsiteX2" fmla="*/ 1556410 w 1556410"/>
                  <a:gd name="connsiteY2" fmla="*/ 2862684 h 2862684"/>
                  <a:gd name="connsiteX3" fmla="*/ 0 w 1556410"/>
                  <a:gd name="connsiteY3" fmla="*/ 2862684 h 2862684"/>
                  <a:gd name="connsiteX4" fmla="*/ 0 w 1556410"/>
                  <a:gd name="connsiteY4" fmla="*/ 0 h 286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410" h="2862684">
                    <a:moveTo>
                      <a:pt x="0" y="0"/>
                    </a:moveTo>
                    <a:lnTo>
                      <a:pt x="1556410" y="0"/>
                    </a:lnTo>
                    <a:lnTo>
                      <a:pt x="1556410" y="2862684"/>
                    </a:lnTo>
                    <a:lnTo>
                      <a:pt x="0" y="286268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8141" tIns="0" rIns="0" bIns="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1990-е</a:t>
                </a:r>
                <a:endParaRPr lang="ru-RU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Сети хранения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577550" y="2835977"/>
                <a:ext cx="526215" cy="52621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任意多边形 22"/>
              <p:cNvSpPr/>
              <p:nvPr/>
            </p:nvSpPr>
            <p:spPr>
              <a:xfrm>
                <a:off x="8863155" y="3068320"/>
                <a:ext cx="2655969" cy="3321269"/>
              </a:xfrm>
              <a:custGeom>
                <a:avLst/>
                <a:gdLst>
                  <a:gd name="connsiteX0" fmla="*/ 0 w 2133247"/>
                  <a:gd name="connsiteY0" fmla="*/ 0 h 3321269"/>
                  <a:gd name="connsiteX1" fmla="*/ 2133247 w 2133247"/>
                  <a:gd name="connsiteY1" fmla="*/ 0 h 3321269"/>
                  <a:gd name="connsiteX2" fmla="*/ 2133247 w 2133247"/>
                  <a:gd name="connsiteY2" fmla="*/ 3321269 h 3321269"/>
                  <a:gd name="connsiteX3" fmla="*/ 0 w 2133247"/>
                  <a:gd name="connsiteY3" fmla="*/ 3321269 h 3321269"/>
                  <a:gd name="connsiteX4" fmla="*/ 0 w 2133247"/>
                  <a:gd name="connsiteY4" fmla="*/ 0 h 3321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247" h="3321269">
                    <a:moveTo>
                      <a:pt x="0" y="0"/>
                    </a:moveTo>
                    <a:lnTo>
                      <a:pt x="2133247" y="0"/>
                    </a:lnTo>
                    <a:lnTo>
                      <a:pt x="2133247" y="3321269"/>
                    </a:lnTo>
                    <a:lnTo>
                      <a:pt x="0" y="332126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8830" tIns="0" rIns="0" bIns="0" numCol="1" spcCol="1270" anchor="t" anchorCtr="0">
                <a:noAutofit/>
              </a:bodyPr>
              <a:lstStyle/>
              <a:p>
                <a:pPr lvl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2000-е</a:t>
                </a:r>
                <a:endParaRPr lang="ru-RU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Распределенное хранение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Облачное хранение данных</a:t>
                </a:r>
              </a:p>
            </p:txBody>
          </p:sp>
        </p:grp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История развития архитектуры систем хранения данных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123" y="1432130"/>
            <a:ext cx="137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 дисков к дисковым массивам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660145" y="1083153"/>
            <a:ext cx="9382321" cy="4668731"/>
            <a:chOff x="1602104" y="1398113"/>
            <a:chExt cx="9382321" cy="4668731"/>
          </a:xfrm>
        </p:grpSpPr>
        <p:grpSp>
          <p:nvGrpSpPr>
            <p:cNvPr id="85" name="组合 84"/>
            <p:cNvGrpSpPr/>
            <p:nvPr/>
          </p:nvGrpSpPr>
          <p:grpSpPr>
            <a:xfrm>
              <a:off x="4976679" y="2205922"/>
              <a:ext cx="2075199" cy="3675109"/>
              <a:chOff x="2299584" y="2732775"/>
              <a:chExt cx="1866742" cy="3305938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2479017" y="3245868"/>
                <a:ext cx="1531182" cy="1545006"/>
                <a:chOff x="6149851" y="332656"/>
                <a:chExt cx="2711821" cy="2736304"/>
              </a:xfrm>
            </p:grpSpPr>
            <p:sp>
              <p:nvSpPr>
                <p:cNvPr id="145" name="矩形 144"/>
                <p:cNvSpPr/>
                <p:nvPr/>
              </p:nvSpPr>
              <p:spPr bwMode="auto">
                <a:xfrm>
                  <a:off x="6149851" y="332656"/>
                  <a:ext cx="2112743" cy="576063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i="0" u="none" strike="noStrike" cap="none" normalizeH="0" baseline="0" dirty="0">
                      <a:ln>
                        <a:noFill/>
                      </a:ln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Процессор</a:t>
                  </a:r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>
                  <a:off x="7522748" y="1124745"/>
                  <a:ext cx="1338924" cy="576063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RAM</a:t>
                  </a:r>
                </a:p>
              </p:txBody>
            </p:sp>
            <p:sp>
              <p:nvSpPr>
                <p:cNvPr id="147" name="圆柱形 146"/>
                <p:cNvSpPr/>
                <p:nvPr/>
              </p:nvSpPr>
              <p:spPr bwMode="auto">
                <a:xfrm>
                  <a:off x="6438595" y="2133128"/>
                  <a:ext cx="1476164" cy="935832"/>
                </a:xfrm>
                <a:prstGeom prst="can">
                  <a:avLst/>
                </a:prstGeom>
                <a:solidFill>
                  <a:srgbClr val="FAD3B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6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  <a:p>
                  <a:pPr defTabSz="914400" font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Диски</a:t>
                  </a:r>
                </a:p>
              </p:txBody>
            </p:sp>
            <p:cxnSp>
              <p:nvCxnSpPr>
                <p:cNvPr id="148" name="直接连接符 147"/>
                <p:cNvCxnSpPr>
                  <a:stCxn id="145" idx="2"/>
                  <a:endCxn id="147" idx="1"/>
                </p:cNvCxnSpPr>
                <p:nvPr/>
              </p:nvCxnSpPr>
              <p:spPr bwMode="auto">
                <a:xfrm flipH="1">
                  <a:off x="7176678" y="908719"/>
                  <a:ext cx="29547" cy="122440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直接连接符 148"/>
                <p:cNvCxnSpPr>
                  <a:stCxn id="146" idx="1"/>
                </p:cNvCxnSpPr>
                <p:nvPr/>
              </p:nvCxnSpPr>
              <p:spPr bwMode="auto">
                <a:xfrm flipH="1">
                  <a:off x="7162712" y="1412775"/>
                  <a:ext cx="3600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9" name="矩形 128"/>
              <p:cNvSpPr/>
              <p:nvPr/>
            </p:nvSpPr>
            <p:spPr bwMode="auto">
              <a:xfrm>
                <a:off x="2479017" y="2732775"/>
                <a:ext cx="1687309" cy="232237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60077" y="5535124"/>
                <a:ext cx="1799174" cy="503589"/>
                <a:chOff x="4932040" y="4797152"/>
                <a:chExt cx="3744416" cy="11881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33" name="组合 132"/>
                <p:cNvGrpSpPr/>
                <p:nvPr/>
              </p:nvGrpSpPr>
              <p:grpSpPr>
                <a:xfrm>
                  <a:off x="4932040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5868144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6804248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4932040" y="4797152"/>
                    <a:ext cx="53986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36" name="组合 135"/>
                <p:cNvGrpSpPr/>
                <p:nvPr/>
              </p:nvGrpSpPr>
              <p:grpSpPr>
                <a:xfrm>
                  <a:off x="7740352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37" name="矩形 136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</p:grpSp>
          <p:cxnSp>
            <p:nvCxnSpPr>
              <p:cNvPr id="131" name="直接连接符 130"/>
              <p:cNvCxnSpPr/>
              <p:nvPr/>
            </p:nvCxnSpPr>
            <p:spPr bwMode="auto">
              <a:xfrm>
                <a:off x="3881720" y="5055150"/>
                <a:ext cx="0" cy="4882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文本框 131"/>
              <p:cNvSpPr txBox="1"/>
              <p:nvPr/>
            </p:nvSpPr>
            <p:spPr bwMode="auto">
              <a:xfrm>
                <a:off x="2299584" y="5259106"/>
                <a:ext cx="634412" cy="312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649" eaLnBrk="0" hangingPunct="0"/>
                <a:r>
                  <a:rPr lang="ru-RU" sz="1600">
                    <a:solidFill>
                      <a:srgbClr val="00000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rPr>
                  <a:t>JBOD</a:t>
                </a: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1602104" y="2205922"/>
              <a:ext cx="1875729" cy="2581713"/>
              <a:chOff x="345417" y="2732775"/>
              <a:chExt cx="1687309" cy="2322376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345418" y="3245867"/>
                <a:ext cx="1531183" cy="1545007"/>
                <a:chOff x="6149850" y="332654"/>
                <a:chExt cx="2711822" cy="2736306"/>
              </a:xfrm>
            </p:grpSpPr>
            <p:sp>
              <p:nvSpPr>
                <p:cNvPr id="123" name="矩形 122"/>
                <p:cNvSpPr/>
                <p:nvPr/>
              </p:nvSpPr>
              <p:spPr bwMode="auto">
                <a:xfrm>
                  <a:off x="6149850" y="332654"/>
                  <a:ext cx="2095452" cy="612069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i="0" u="none" strike="noStrike" cap="none" normalizeH="0" baseline="0" dirty="0">
                      <a:ln>
                        <a:noFill/>
                      </a:ln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Процессор</a:t>
                  </a:r>
                </a:p>
              </p:txBody>
            </p:sp>
            <p:sp>
              <p:nvSpPr>
                <p:cNvPr id="124" name="矩形 123"/>
                <p:cNvSpPr/>
                <p:nvPr/>
              </p:nvSpPr>
              <p:spPr bwMode="auto">
                <a:xfrm>
                  <a:off x="7522748" y="1124745"/>
                  <a:ext cx="1338924" cy="576063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RAM</a:t>
                  </a:r>
                </a:p>
              </p:txBody>
            </p:sp>
            <p:sp>
              <p:nvSpPr>
                <p:cNvPr id="125" name="圆柱形 124"/>
                <p:cNvSpPr/>
                <p:nvPr/>
              </p:nvSpPr>
              <p:spPr bwMode="auto">
                <a:xfrm>
                  <a:off x="6438595" y="2133128"/>
                  <a:ext cx="1476164" cy="935832"/>
                </a:xfrm>
                <a:prstGeom prst="can">
                  <a:avLst/>
                </a:prstGeom>
                <a:solidFill>
                  <a:srgbClr val="FAD3B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6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  <a:p>
                  <a:pPr defTabSz="914400" font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Диски</a:t>
                  </a:r>
                </a:p>
              </p:txBody>
            </p:sp>
            <p:cxnSp>
              <p:nvCxnSpPr>
                <p:cNvPr id="126" name="直接连接符 125"/>
                <p:cNvCxnSpPr>
                  <a:stCxn id="123" idx="2"/>
                  <a:endCxn id="125" idx="1"/>
                </p:cNvCxnSpPr>
                <p:nvPr/>
              </p:nvCxnSpPr>
              <p:spPr bwMode="auto">
                <a:xfrm flipH="1">
                  <a:off x="7176678" y="944723"/>
                  <a:ext cx="20897" cy="118840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直接连接符 126"/>
                <p:cNvCxnSpPr>
                  <a:stCxn id="124" idx="1"/>
                </p:cNvCxnSpPr>
                <p:nvPr/>
              </p:nvCxnSpPr>
              <p:spPr bwMode="auto">
                <a:xfrm flipH="1">
                  <a:off x="7162712" y="1412775"/>
                  <a:ext cx="3600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2" name="矩形 121"/>
              <p:cNvSpPr/>
              <p:nvPr/>
            </p:nvSpPr>
            <p:spPr bwMode="auto">
              <a:xfrm>
                <a:off x="345417" y="2732775"/>
                <a:ext cx="1687309" cy="232237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8511348" y="2205922"/>
              <a:ext cx="2012560" cy="3860922"/>
              <a:chOff x="4657066" y="2732775"/>
              <a:chExt cx="1810395" cy="3473086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4780153" y="3245867"/>
                <a:ext cx="1531183" cy="1545007"/>
                <a:chOff x="6149850" y="332654"/>
                <a:chExt cx="2711822" cy="2736306"/>
              </a:xfrm>
            </p:grpSpPr>
            <p:sp>
              <p:nvSpPr>
                <p:cNvPr id="116" name="矩形 115"/>
                <p:cNvSpPr/>
                <p:nvPr/>
              </p:nvSpPr>
              <p:spPr bwMode="auto">
                <a:xfrm>
                  <a:off x="6149850" y="332654"/>
                  <a:ext cx="2179187" cy="654378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i="0" u="none" strike="noStrike" cap="none" normalizeH="0" baseline="0" dirty="0">
                      <a:ln>
                        <a:noFill/>
                      </a:ln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Процессор</a:t>
                  </a: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>
                  <a:off x="7522748" y="1124745"/>
                  <a:ext cx="1338924" cy="576063"/>
                </a:xfrm>
                <a:prstGeom prst="rect">
                  <a:avLst/>
                </a:prstGeom>
                <a:solidFill>
                  <a:srgbClr val="FAD3BB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RAM</a:t>
                  </a:r>
                </a:p>
              </p:txBody>
            </p:sp>
            <p:sp>
              <p:nvSpPr>
                <p:cNvPr id="118" name="圆柱形 117"/>
                <p:cNvSpPr/>
                <p:nvPr/>
              </p:nvSpPr>
              <p:spPr bwMode="auto">
                <a:xfrm>
                  <a:off x="6438595" y="2133128"/>
                  <a:ext cx="1476164" cy="935832"/>
                </a:xfrm>
                <a:prstGeom prst="can">
                  <a:avLst/>
                </a:prstGeom>
                <a:solidFill>
                  <a:srgbClr val="FAD3BB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t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6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  <a:p>
                  <a:pPr defTabSz="914400" font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Диски</a:t>
                  </a:r>
                </a:p>
              </p:txBody>
            </p:sp>
            <p:cxnSp>
              <p:nvCxnSpPr>
                <p:cNvPr id="119" name="直接连接符 118"/>
                <p:cNvCxnSpPr>
                  <a:stCxn id="116" idx="2"/>
                  <a:endCxn id="118" idx="1"/>
                </p:cNvCxnSpPr>
                <p:nvPr/>
              </p:nvCxnSpPr>
              <p:spPr bwMode="auto">
                <a:xfrm flipH="1">
                  <a:off x="7176678" y="987032"/>
                  <a:ext cx="62766" cy="114609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直接连接符 119"/>
                <p:cNvCxnSpPr>
                  <a:stCxn id="117" idx="1"/>
                </p:cNvCxnSpPr>
                <p:nvPr/>
              </p:nvCxnSpPr>
              <p:spPr bwMode="auto">
                <a:xfrm flipH="1">
                  <a:off x="7162712" y="1412775"/>
                  <a:ext cx="36003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0" name="矩形 99"/>
              <p:cNvSpPr/>
              <p:nvPr/>
            </p:nvSpPr>
            <p:spPr bwMode="auto">
              <a:xfrm>
                <a:off x="4780152" y="2732775"/>
                <a:ext cx="1687309" cy="232237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grpSp>
            <p:nvGrpSpPr>
              <p:cNvPr id="101" name="组合 100"/>
              <p:cNvGrpSpPr>
                <a:grpSpLocks/>
              </p:cNvGrpSpPr>
              <p:nvPr/>
            </p:nvGrpSpPr>
            <p:grpSpPr>
              <a:xfrm>
                <a:off x="4661212" y="5702272"/>
                <a:ext cx="1799174" cy="503589"/>
                <a:chOff x="4932040" y="4797152"/>
                <a:chExt cx="3744416" cy="118813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grpSp>
              <p:nvGrpSpPr>
                <p:cNvPr id="104" name="组合 103"/>
                <p:cNvGrpSpPr/>
                <p:nvPr/>
              </p:nvGrpSpPr>
              <p:grpSpPr>
                <a:xfrm>
                  <a:off x="4932040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05" name="组合 104"/>
                <p:cNvGrpSpPr/>
                <p:nvPr/>
              </p:nvGrpSpPr>
              <p:grpSpPr>
                <a:xfrm>
                  <a:off x="5868144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06" name="组合 105"/>
                <p:cNvGrpSpPr/>
                <p:nvPr/>
              </p:nvGrpSpPr>
              <p:grpSpPr>
                <a:xfrm>
                  <a:off x="6804248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4932040" y="4797152"/>
                    <a:ext cx="53986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>
                  <a:off x="7740352" y="4797152"/>
                  <a:ext cx="936104" cy="1188132"/>
                  <a:chOff x="4932040" y="4797152"/>
                  <a:chExt cx="936104" cy="1188132"/>
                </a:xfrm>
                <a:grpFill/>
              </p:grpSpPr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4932040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5400092" y="4797152"/>
                    <a:ext cx="468052" cy="1188132"/>
                  </a:xfrm>
                  <a:prstGeom prst="rect">
                    <a:avLst/>
                  </a:prstGeom>
                  <a:solidFill>
                    <a:srgbClr val="FAD3BB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t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</p:grpSp>
          <p:cxnSp>
            <p:nvCxnSpPr>
              <p:cNvPr id="102" name="直接连接符 101"/>
              <p:cNvCxnSpPr/>
              <p:nvPr/>
            </p:nvCxnSpPr>
            <p:spPr bwMode="auto">
              <a:xfrm>
                <a:off x="6182855" y="5055150"/>
                <a:ext cx="0" cy="4882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矩形 102"/>
              <p:cNvSpPr>
                <a:spLocks/>
              </p:cNvSpPr>
              <p:nvPr/>
            </p:nvSpPr>
            <p:spPr bwMode="auto">
              <a:xfrm>
                <a:off x="4657066" y="5337746"/>
                <a:ext cx="1803320" cy="351189"/>
              </a:xfrm>
              <a:prstGeom prst="rect">
                <a:avLst/>
              </a:prstGeom>
              <a:solidFill>
                <a:srgbClr val="FAD3B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Контроллеры</a:t>
                </a: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1662190" y="1498036"/>
              <a:ext cx="16033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2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Диски </a:t>
              </a:r>
              <a:endParaRPr lang="ru-RU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 fontAlgn="ctr"/>
              <a:r>
                <a:rPr lang="ru-RU" sz="20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на </a:t>
              </a:r>
              <a:r>
                <a:rPr lang="ru-RU" sz="2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сервере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801561" y="1398113"/>
              <a:ext cx="25410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20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Ранние внешние </a:t>
              </a:r>
            </a:p>
            <a:p>
              <a:pPr algn="ctr" fontAlgn="ctr"/>
              <a:r>
                <a:rPr lang="ru-RU" sz="2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</a:t>
              </a:r>
              <a:r>
                <a:rPr lang="ru-RU" sz="20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истемы хранения</a:t>
              </a:r>
              <a:endParaRPr lang="ru-RU" sz="2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335943" y="1635311"/>
              <a:ext cx="2648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2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Дисковые массивы</a:t>
              </a:r>
            </a:p>
          </p:txBody>
        </p:sp>
        <p:sp>
          <p:nvSpPr>
            <p:cNvPr id="96" name="燕尾形箭头 95"/>
            <p:cNvSpPr/>
            <p:nvPr/>
          </p:nvSpPr>
          <p:spPr>
            <a:xfrm>
              <a:off x="3940030" y="3273493"/>
              <a:ext cx="737667" cy="442845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7" name="燕尾形箭头 96"/>
            <p:cNvSpPr/>
            <p:nvPr/>
          </p:nvSpPr>
          <p:spPr>
            <a:xfrm>
              <a:off x="7490301" y="3273493"/>
              <a:ext cx="737667" cy="442845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5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 разделения к конвергенции</a:t>
            </a:r>
          </a:p>
        </p:txBody>
      </p:sp>
      <p:grpSp>
        <p:nvGrpSpPr>
          <p:cNvPr id="207" name="组合 206"/>
          <p:cNvGrpSpPr/>
          <p:nvPr/>
        </p:nvGrpSpPr>
        <p:grpSpPr>
          <a:xfrm>
            <a:off x="731838" y="1252162"/>
            <a:ext cx="10728326" cy="4548996"/>
            <a:chOff x="731838" y="1455362"/>
            <a:chExt cx="10728326" cy="4548996"/>
          </a:xfrm>
        </p:grpSpPr>
        <p:sp>
          <p:nvSpPr>
            <p:cNvPr id="208" name="燕尾形箭头 207"/>
            <p:cNvSpPr/>
            <p:nvPr/>
          </p:nvSpPr>
          <p:spPr>
            <a:xfrm>
              <a:off x="5405512" y="3515816"/>
              <a:ext cx="713085" cy="428087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09" name="组合 208"/>
            <p:cNvGrpSpPr/>
            <p:nvPr/>
          </p:nvGrpSpPr>
          <p:grpSpPr>
            <a:xfrm>
              <a:off x="2938062" y="1455362"/>
              <a:ext cx="2349686" cy="4548996"/>
              <a:chOff x="2938062" y="1455362"/>
              <a:chExt cx="2349686" cy="4548996"/>
            </a:xfrm>
          </p:grpSpPr>
          <p:sp>
            <p:nvSpPr>
              <p:cNvPr id="389" name="矩形 388"/>
              <p:cNvSpPr/>
              <p:nvPr/>
            </p:nvSpPr>
            <p:spPr>
              <a:xfrm>
                <a:off x="3171236" y="4305016"/>
                <a:ext cx="1864831" cy="119428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ru-RU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NAS</a:t>
                </a:r>
              </a:p>
            </p:txBody>
          </p:sp>
          <p:cxnSp>
            <p:nvCxnSpPr>
              <p:cNvPr id="390" name="直接连接符 389"/>
              <p:cNvCxnSpPr/>
              <p:nvPr/>
            </p:nvCxnSpPr>
            <p:spPr bwMode="auto">
              <a:xfrm>
                <a:off x="3744462" y="3147210"/>
                <a:ext cx="0" cy="493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1" name="直接连接符 390"/>
              <p:cNvCxnSpPr/>
              <p:nvPr/>
            </p:nvCxnSpPr>
            <p:spPr bwMode="auto">
              <a:xfrm>
                <a:off x="3744462" y="4086846"/>
                <a:ext cx="0" cy="63970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92" name="组合 1002"/>
              <p:cNvGrpSpPr>
                <a:grpSpLocks noChangeAspect="1"/>
              </p:cNvGrpSpPr>
              <p:nvPr/>
            </p:nvGrpSpPr>
            <p:grpSpPr bwMode="auto">
              <a:xfrm>
                <a:off x="3446125" y="2373944"/>
                <a:ext cx="420025" cy="794909"/>
                <a:chOff x="7356475" y="2392363"/>
                <a:chExt cx="339725" cy="6413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24" name="Freeform 980"/>
                <p:cNvSpPr>
                  <a:spLocks/>
                </p:cNvSpPr>
                <p:nvPr/>
              </p:nvSpPr>
              <p:spPr bwMode="auto">
                <a:xfrm>
                  <a:off x="7356475" y="2392363"/>
                  <a:ext cx="339725" cy="623888"/>
                </a:xfrm>
                <a:custGeom>
                  <a:avLst/>
                  <a:gdLst>
                    <a:gd name="T0" fmla="*/ 2147483646 w 720"/>
                    <a:gd name="T1" fmla="*/ 2147483646 h 1326"/>
                    <a:gd name="T2" fmla="*/ 2147483646 w 720"/>
                    <a:gd name="T3" fmla="*/ 2147483646 h 1326"/>
                    <a:gd name="T4" fmla="*/ 2147483646 w 720"/>
                    <a:gd name="T5" fmla="*/ 2147483646 h 1326"/>
                    <a:gd name="T6" fmla="*/ 2147483646 w 720"/>
                    <a:gd name="T7" fmla="*/ 2147483646 h 1326"/>
                    <a:gd name="T8" fmla="*/ 2147483646 w 720"/>
                    <a:gd name="T9" fmla="*/ 2147483646 h 1326"/>
                    <a:gd name="T10" fmla="*/ 2147483646 w 720"/>
                    <a:gd name="T11" fmla="*/ 2147483646 h 1326"/>
                    <a:gd name="T12" fmla="*/ 2147483646 w 720"/>
                    <a:gd name="T13" fmla="*/ 2147483646 h 1326"/>
                    <a:gd name="T14" fmla="*/ 2147483646 w 720"/>
                    <a:gd name="T15" fmla="*/ 2147483646 h 1326"/>
                    <a:gd name="T16" fmla="*/ 2147483646 w 720"/>
                    <a:gd name="T17" fmla="*/ 2147483646 h 1326"/>
                    <a:gd name="T18" fmla="*/ 2147483646 w 720"/>
                    <a:gd name="T19" fmla="*/ 2147483646 h 1326"/>
                    <a:gd name="T20" fmla="*/ 2147483646 w 720"/>
                    <a:gd name="T21" fmla="*/ 2147483646 h 1326"/>
                    <a:gd name="T22" fmla="*/ 0 w 720"/>
                    <a:gd name="T23" fmla="*/ 2147483646 h 1326"/>
                    <a:gd name="T24" fmla="*/ 0 w 720"/>
                    <a:gd name="T25" fmla="*/ 2147483646 h 1326"/>
                    <a:gd name="T26" fmla="*/ 2147483646 w 720"/>
                    <a:gd name="T27" fmla="*/ 0 h 1326"/>
                    <a:gd name="T28" fmla="*/ 2147483646 w 720"/>
                    <a:gd name="T29" fmla="*/ 0 h 1326"/>
                    <a:gd name="T30" fmla="*/ 2147483646 w 720"/>
                    <a:gd name="T31" fmla="*/ 2147483646 h 1326"/>
                    <a:gd name="T32" fmla="*/ 2147483646 w 720"/>
                    <a:gd name="T33" fmla="*/ 2147483646 h 1326"/>
                    <a:gd name="T34" fmla="*/ 2147483646 w 720"/>
                    <a:gd name="T35" fmla="*/ 2147483646 h 13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0"/>
                    <a:gd name="T55" fmla="*/ 0 h 1326"/>
                    <a:gd name="T56" fmla="*/ 720 w 720"/>
                    <a:gd name="T57" fmla="*/ 1326 h 13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0" h="1326">
                      <a:moveTo>
                        <a:pt x="687" y="1326"/>
                      </a:moveTo>
                      <a:lnTo>
                        <a:pt x="687" y="1326"/>
                      </a:lnTo>
                      <a:lnTo>
                        <a:pt x="534" y="1326"/>
                      </a:lnTo>
                      <a:lnTo>
                        <a:pt x="534" y="1260"/>
                      </a:lnTo>
                      <a:lnTo>
                        <a:pt x="654" y="1260"/>
                      </a:lnTo>
                      <a:lnTo>
                        <a:pt x="654" y="67"/>
                      </a:lnTo>
                      <a:lnTo>
                        <a:pt x="67" y="67"/>
                      </a:lnTo>
                      <a:lnTo>
                        <a:pt x="67" y="1260"/>
                      </a:lnTo>
                      <a:lnTo>
                        <a:pt x="307" y="1260"/>
                      </a:lnTo>
                      <a:lnTo>
                        <a:pt x="307" y="1326"/>
                      </a:lnTo>
                      <a:lnTo>
                        <a:pt x="34" y="1326"/>
                      </a:lnTo>
                      <a:cubicBezTo>
                        <a:pt x="15" y="1326"/>
                        <a:pt x="0" y="1311"/>
                        <a:pt x="0" y="1293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4" y="0"/>
                      </a:cubicBezTo>
                      <a:lnTo>
                        <a:pt x="687" y="0"/>
                      </a:lnTo>
                      <a:cubicBezTo>
                        <a:pt x="705" y="0"/>
                        <a:pt x="720" y="15"/>
                        <a:pt x="720" y="34"/>
                      </a:cubicBezTo>
                      <a:lnTo>
                        <a:pt x="720" y="1293"/>
                      </a:lnTo>
                      <a:cubicBezTo>
                        <a:pt x="720" y="1311"/>
                        <a:pt x="705" y="1326"/>
                        <a:pt x="687" y="1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5" name="Freeform 981"/>
                <p:cNvSpPr>
                  <a:spLocks noEditPoints="1"/>
                </p:cNvSpPr>
                <p:nvPr/>
              </p:nvSpPr>
              <p:spPr bwMode="auto">
                <a:xfrm>
                  <a:off x="7451725" y="24574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8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8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0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0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6" name="Freeform 982"/>
                <p:cNvSpPr>
                  <a:spLocks/>
                </p:cNvSpPr>
                <p:nvPr/>
              </p:nvSpPr>
              <p:spPr bwMode="auto">
                <a:xfrm>
                  <a:off x="7448550" y="2870200"/>
                  <a:ext cx="153988" cy="26988"/>
                </a:xfrm>
                <a:custGeom>
                  <a:avLst/>
                  <a:gdLst>
                    <a:gd name="T0" fmla="*/ 2147483646 w 328"/>
                    <a:gd name="T1" fmla="*/ 2147483646 h 58"/>
                    <a:gd name="T2" fmla="*/ 2147483646 w 328"/>
                    <a:gd name="T3" fmla="*/ 2147483646 h 58"/>
                    <a:gd name="T4" fmla="*/ 2147483646 w 328"/>
                    <a:gd name="T5" fmla="*/ 2147483646 h 58"/>
                    <a:gd name="T6" fmla="*/ 2147483646 w 328"/>
                    <a:gd name="T7" fmla="*/ 2147483646 h 58"/>
                    <a:gd name="T8" fmla="*/ 0 w 328"/>
                    <a:gd name="T9" fmla="*/ 2147483646 h 58"/>
                    <a:gd name="T10" fmla="*/ 2147483646 w 328"/>
                    <a:gd name="T11" fmla="*/ 0 h 58"/>
                    <a:gd name="T12" fmla="*/ 2147483646 w 328"/>
                    <a:gd name="T13" fmla="*/ 0 h 58"/>
                    <a:gd name="T14" fmla="*/ 2147483646 w 328"/>
                    <a:gd name="T15" fmla="*/ 2147483646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8"/>
                    <a:gd name="T25" fmla="*/ 0 h 58"/>
                    <a:gd name="T26" fmla="*/ 328 w 32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8" h="58">
                      <a:moveTo>
                        <a:pt x="328" y="29"/>
                      </a:moveTo>
                      <a:lnTo>
                        <a:pt x="328" y="29"/>
                      </a:lnTo>
                      <a:cubicBezTo>
                        <a:pt x="328" y="45"/>
                        <a:pt x="315" y="58"/>
                        <a:pt x="299" y="58"/>
                      </a:cubicBezTo>
                      <a:lnTo>
                        <a:pt x="28" y="58"/>
                      </a:lnTo>
                      <a:cubicBezTo>
                        <a:pt x="13" y="58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8" y="0"/>
                      </a:cubicBezTo>
                      <a:lnTo>
                        <a:pt x="299" y="0"/>
                      </a:lnTo>
                      <a:cubicBezTo>
                        <a:pt x="315" y="0"/>
                        <a:pt x="328" y="13"/>
                        <a:pt x="32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7" name="Freeform 983"/>
                <p:cNvSpPr>
                  <a:spLocks noEditPoints="1"/>
                </p:cNvSpPr>
                <p:nvPr/>
              </p:nvSpPr>
              <p:spPr bwMode="auto">
                <a:xfrm>
                  <a:off x="7451725" y="25971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8" name="Freeform 984"/>
                <p:cNvSpPr>
                  <a:spLocks noEditPoints="1"/>
                </p:cNvSpPr>
                <p:nvPr/>
              </p:nvSpPr>
              <p:spPr bwMode="auto">
                <a:xfrm>
                  <a:off x="7451725" y="2728913"/>
                  <a:ext cx="146050" cy="84138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3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3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1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1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9" name="Freeform 985"/>
                <p:cNvSpPr>
                  <a:spLocks/>
                </p:cNvSpPr>
                <p:nvPr/>
              </p:nvSpPr>
              <p:spPr bwMode="auto">
                <a:xfrm>
                  <a:off x="7373938" y="2570163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0" name="Freeform 986"/>
                <p:cNvSpPr>
                  <a:spLocks/>
                </p:cNvSpPr>
                <p:nvPr/>
              </p:nvSpPr>
              <p:spPr bwMode="auto">
                <a:xfrm>
                  <a:off x="7373938" y="2701925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1" name="Freeform 987"/>
                <p:cNvSpPr>
                  <a:spLocks/>
                </p:cNvSpPr>
                <p:nvPr/>
              </p:nvSpPr>
              <p:spPr bwMode="auto">
                <a:xfrm>
                  <a:off x="7373938" y="2838450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2" name="Freeform 988"/>
                <p:cNvSpPr>
                  <a:spLocks/>
                </p:cNvSpPr>
                <p:nvPr/>
              </p:nvSpPr>
              <p:spPr bwMode="auto">
                <a:xfrm>
                  <a:off x="7539038" y="2508250"/>
                  <a:ext cx="23813" cy="4763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3" name="Freeform 989"/>
                <p:cNvSpPr>
                  <a:spLocks/>
                </p:cNvSpPr>
                <p:nvPr/>
              </p:nvSpPr>
              <p:spPr bwMode="auto">
                <a:xfrm>
                  <a:off x="7539038" y="2646363"/>
                  <a:ext cx="23813" cy="6350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4" name="Freeform 990"/>
                <p:cNvSpPr>
                  <a:spLocks/>
                </p:cNvSpPr>
                <p:nvPr/>
              </p:nvSpPr>
              <p:spPr bwMode="auto">
                <a:xfrm>
                  <a:off x="7539038" y="2778125"/>
                  <a:ext cx="23813" cy="7938"/>
                </a:xfrm>
                <a:custGeom>
                  <a:avLst/>
                  <a:gdLst>
                    <a:gd name="T0" fmla="*/ 2147483646 w 50"/>
                    <a:gd name="T1" fmla="*/ 2147483646 h 14"/>
                    <a:gd name="T2" fmla="*/ 2147483646 w 50"/>
                    <a:gd name="T3" fmla="*/ 2147483646 h 14"/>
                    <a:gd name="T4" fmla="*/ 0 w 50"/>
                    <a:gd name="T5" fmla="*/ 2147483646 h 14"/>
                    <a:gd name="T6" fmla="*/ 0 w 50"/>
                    <a:gd name="T7" fmla="*/ 0 h 14"/>
                    <a:gd name="T8" fmla="*/ 2147483646 w 50"/>
                    <a:gd name="T9" fmla="*/ 0 h 14"/>
                    <a:gd name="T10" fmla="*/ 2147483646 w 5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4"/>
                    <a:gd name="T20" fmla="*/ 50 w 5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4">
                      <a:moveTo>
                        <a:pt x="50" y="14"/>
                      </a:moveTo>
                      <a:lnTo>
                        <a:pt x="5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5" name="Freeform 991"/>
                <p:cNvSpPr>
                  <a:spLocks/>
                </p:cNvSpPr>
                <p:nvPr/>
              </p:nvSpPr>
              <p:spPr bwMode="auto">
                <a:xfrm>
                  <a:off x="7469188" y="29686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6" name="Freeform 992"/>
                <p:cNvSpPr>
                  <a:spLocks/>
                </p:cNvSpPr>
                <p:nvPr/>
              </p:nvSpPr>
              <p:spPr bwMode="auto">
                <a:xfrm>
                  <a:off x="7569200" y="2968625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69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94" name="组合 366"/>
              <p:cNvGrpSpPr>
                <a:grpSpLocks noChangeAspect="1"/>
              </p:cNvGrpSpPr>
              <p:nvPr/>
            </p:nvGrpSpPr>
            <p:grpSpPr bwMode="auto">
              <a:xfrm>
                <a:off x="3371620" y="4712851"/>
                <a:ext cx="522005" cy="661091"/>
                <a:chOff x="8951913" y="4081463"/>
                <a:chExt cx="482600" cy="611187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13" name="Freeform 339"/>
                <p:cNvSpPr>
                  <a:spLocks noEditPoints="1"/>
                </p:cNvSpPr>
                <p:nvPr/>
              </p:nvSpPr>
              <p:spPr bwMode="auto">
                <a:xfrm>
                  <a:off x="8951913" y="4081463"/>
                  <a:ext cx="482600" cy="250825"/>
                </a:xfrm>
                <a:custGeom>
                  <a:avLst/>
                  <a:gdLst>
                    <a:gd name="T0" fmla="*/ 2147483646 w 1023"/>
                    <a:gd name="T1" fmla="*/ 2147483646 h 534"/>
                    <a:gd name="T2" fmla="*/ 2147483646 w 1023"/>
                    <a:gd name="T3" fmla="*/ 2147483646 h 534"/>
                    <a:gd name="T4" fmla="*/ 2147483646 w 1023"/>
                    <a:gd name="T5" fmla="*/ 2147483646 h 534"/>
                    <a:gd name="T6" fmla="*/ 2147483646 w 1023"/>
                    <a:gd name="T7" fmla="*/ 2147483646 h 534"/>
                    <a:gd name="T8" fmla="*/ 2147483646 w 1023"/>
                    <a:gd name="T9" fmla="*/ 2147483646 h 534"/>
                    <a:gd name="T10" fmla="*/ 2147483646 w 1023"/>
                    <a:gd name="T11" fmla="*/ 2147483646 h 534"/>
                    <a:gd name="T12" fmla="*/ 2147483646 w 1023"/>
                    <a:gd name="T13" fmla="*/ 2147483646 h 534"/>
                    <a:gd name="T14" fmla="*/ 2147483646 w 1023"/>
                    <a:gd name="T15" fmla="*/ 2147483646 h 534"/>
                    <a:gd name="T16" fmla="*/ 0 w 1023"/>
                    <a:gd name="T17" fmla="*/ 2147483646 h 534"/>
                    <a:gd name="T18" fmla="*/ 2147483646 w 1023"/>
                    <a:gd name="T19" fmla="*/ 0 h 534"/>
                    <a:gd name="T20" fmla="*/ 2147483646 w 1023"/>
                    <a:gd name="T21" fmla="*/ 2147483646 h 534"/>
                    <a:gd name="T22" fmla="*/ 2147483646 w 1023"/>
                    <a:gd name="T23" fmla="*/ 2147483646 h 5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3"/>
                    <a:gd name="T37" fmla="*/ 0 h 534"/>
                    <a:gd name="T38" fmla="*/ 1023 w 1023"/>
                    <a:gd name="T39" fmla="*/ 534 h 5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3" h="534">
                      <a:moveTo>
                        <a:pt x="511" y="54"/>
                      </a:moveTo>
                      <a:lnTo>
                        <a:pt x="511" y="54"/>
                      </a:lnTo>
                      <a:cubicBezTo>
                        <a:pt x="263" y="54"/>
                        <a:pt x="53" y="151"/>
                        <a:pt x="53" y="267"/>
                      </a:cubicBezTo>
                      <a:cubicBezTo>
                        <a:pt x="53" y="383"/>
                        <a:pt x="263" y="480"/>
                        <a:pt x="511" y="480"/>
                      </a:cubicBezTo>
                      <a:cubicBezTo>
                        <a:pt x="759" y="480"/>
                        <a:pt x="969" y="383"/>
                        <a:pt x="969" y="267"/>
                      </a:cubicBezTo>
                      <a:cubicBezTo>
                        <a:pt x="969" y="151"/>
                        <a:pt x="759" y="54"/>
                        <a:pt x="511" y="54"/>
                      </a:cubicBezTo>
                      <a:close/>
                      <a:moveTo>
                        <a:pt x="511" y="534"/>
                      </a:moveTo>
                      <a:lnTo>
                        <a:pt x="511" y="534"/>
                      </a:lnTo>
                      <a:cubicBezTo>
                        <a:pt x="224" y="534"/>
                        <a:pt x="0" y="417"/>
                        <a:pt x="0" y="267"/>
                      </a:cubicBezTo>
                      <a:cubicBezTo>
                        <a:pt x="0" y="118"/>
                        <a:pt x="224" y="0"/>
                        <a:pt x="511" y="0"/>
                      </a:cubicBezTo>
                      <a:cubicBezTo>
                        <a:pt x="798" y="0"/>
                        <a:pt x="1023" y="118"/>
                        <a:pt x="1023" y="267"/>
                      </a:cubicBezTo>
                      <a:cubicBezTo>
                        <a:pt x="1023" y="417"/>
                        <a:pt x="798" y="534"/>
                        <a:pt x="511" y="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4" name="Freeform 340"/>
                <p:cNvSpPr>
                  <a:spLocks noEditPoints="1"/>
                </p:cNvSpPr>
                <p:nvPr/>
              </p:nvSpPr>
              <p:spPr bwMode="auto">
                <a:xfrm>
                  <a:off x="8951913" y="4200525"/>
                  <a:ext cx="482600" cy="361950"/>
                </a:xfrm>
                <a:custGeom>
                  <a:avLst/>
                  <a:gdLst>
                    <a:gd name="T0" fmla="*/ 2147483646 w 1023"/>
                    <a:gd name="T1" fmla="*/ 2147483646 h 769"/>
                    <a:gd name="T2" fmla="*/ 2147483646 w 1023"/>
                    <a:gd name="T3" fmla="*/ 2147483646 h 769"/>
                    <a:gd name="T4" fmla="*/ 2147483646 w 1023"/>
                    <a:gd name="T5" fmla="*/ 2147483646 h 769"/>
                    <a:gd name="T6" fmla="*/ 2147483646 w 1023"/>
                    <a:gd name="T7" fmla="*/ 2147483646 h 769"/>
                    <a:gd name="T8" fmla="*/ 2147483646 w 1023"/>
                    <a:gd name="T9" fmla="*/ 2147483646 h 769"/>
                    <a:gd name="T10" fmla="*/ 2147483646 w 1023"/>
                    <a:gd name="T11" fmla="*/ 2147483646 h 769"/>
                    <a:gd name="T12" fmla="*/ 2147483646 w 1023"/>
                    <a:gd name="T13" fmla="*/ 2147483646 h 769"/>
                    <a:gd name="T14" fmla="*/ 2147483646 w 1023"/>
                    <a:gd name="T15" fmla="*/ 2147483646 h 769"/>
                    <a:gd name="T16" fmla="*/ 2147483646 w 1023"/>
                    <a:gd name="T17" fmla="*/ 2147483646 h 769"/>
                    <a:gd name="T18" fmla="*/ 2147483646 w 1023"/>
                    <a:gd name="T19" fmla="*/ 2147483646 h 769"/>
                    <a:gd name="T20" fmla="*/ 2147483646 w 1023"/>
                    <a:gd name="T21" fmla="*/ 2147483646 h 769"/>
                    <a:gd name="T22" fmla="*/ 2147483646 w 1023"/>
                    <a:gd name="T23" fmla="*/ 2147483646 h 769"/>
                    <a:gd name="T24" fmla="*/ 2147483646 w 1023"/>
                    <a:gd name="T25" fmla="*/ 2147483646 h 769"/>
                    <a:gd name="T26" fmla="*/ 0 w 1023"/>
                    <a:gd name="T27" fmla="*/ 2147483646 h 769"/>
                    <a:gd name="T28" fmla="*/ 0 w 1023"/>
                    <a:gd name="T29" fmla="*/ 2147483646 h 769"/>
                    <a:gd name="T30" fmla="*/ 2147483646 w 1023"/>
                    <a:gd name="T31" fmla="*/ 0 h 769"/>
                    <a:gd name="T32" fmla="*/ 2147483646 w 1023"/>
                    <a:gd name="T33" fmla="*/ 2147483646 h 769"/>
                    <a:gd name="T34" fmla="*/ 2147483646 w 1023"/>
                    <a:gd name="T35" fmla="*/ 2147483646 h 769"/>
                    <a:gd name="T36" fmla="*/ 2147483646 w 1023"/>
                    <a:gd name="T37" fmla="*/ 2147483646 h 769"/>
                    <a:gd name="T38" fmla="*/ 2147483646 w 1023"/>
                    <a:gd name="T39" fmla="*/ 2147483646 h 769"/>
                    <a:gd name="T40" fmla="*/ 2147483646 w 1023"/>
                    <a:gd name="T41" fmla="*/ 2147483646 h 769"/>
                    <a:gd name="T42" fmla="*/ 2147483646 w 1023"/>
                    <a:gd name="T43" fmla="*/ 2147483646 h 769"/>
                    <a:gd name="T44" fmla="*/ 2147483646 w 1023"/>
                    <a:gd name="T45" fmla="*/ 2147483646 h 769"/>
                    <a:gd name="T46" fmla="*/ 2147483646 w 1023"/>
                    <a:gd name="T47" fmla="*/ 2147483646 h 76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23"/>
                    <a:gd name="T73" fmla="*/ 0 h 769"/>
                    <a:gd name="T74" fmla="*/ 1023 w 1023"/>
                    <a:gd name="T75" fmla="*/ 769 h 76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23" h="769">
                      <a:moveTo>
                        <a:pt x="53" y="503"/>
                      </a:moveTo>
                      <a:lnTo>
                        <a:pt x="53" y="503"/>
                      </a:lnTo>
                      <a:cubicBezTo>
                        <a:pt x="53" y="618"/>
                        <a:pt x="263" y="716"/>
                        <a:pt x="511" y="716"/>
                      </a:cubicBezTo>
                      <a:cubicBezTo>
                        <a:pt x="759" y="716"/>
                        <a:pt x="969" y="618"/>
                        <a:pt x="969" y="503"/>
                      </a:cubicBezTo>
                      <a:lnTo>
                        <a:pt x="969" y="385"/>
                      </a:lnTo>
                      <a:cubicBezTo>
                        <a:pt x="886" y="473"/>
                        <a:pt x="714" y="531"/>
                        <a:pt x="511" y="531"/>
                      </a:cubicBezTo>
                      <a:cubicBezTo>
                        <a:pt x="308" y="531"/>
                        <a:pt x="136" y="473"/>
                        <a:pt x="53" y="385"/>
                      </a:cubicBezTo>
                      <a:lnTo>
                        <a:pt x="53" y="503"/>
                      </a:lnTo>
                      <a:close/>
                      <a:moveTo>
                        <a:pt x="511" y="769"/>
                      </a:moveTo>
                      <a:lnTo>
                        <a:pt x="511" y="769"/>
                      </a:lnTo>
                      <a:cubicBezTo>
                        <a:pt x="308" y="769"/>
                        <a:pt x="136" y="711"/>
                        <a:pt x="53" y="623"/>
                      </a:cubicBezTo>
                      <a:lnTo>
                        <a:pt x="53" y="743"/>
                      </a:lnTo>
                      <a:cubicBezTo>
                        <a:pt x="53" y="758"/>
                        <a:pt x="41" y="769"/>
                        <a:pt x="26" y="769"/>
                      </a:cubicBezTo>
                      <a:cubicBezTo>
                        <a:pt x="12" y="769"/>
                        <a:pt x="0" y="758"/>
                        <a:pt x="0" y="743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1" y="0"/>
                        <a:pt x="53" y="12"/>
                        <a:pt x="53" y="27"/>
                      </a:cubicBezTo>
                      <a:lnTo>
                        <a:pt x="53" y="265"/>
                      </a:lnTo>
                      <a:cubicBezTo>
                        <a:pt x="53" y="380"/>
                        <a:pt x="263" y="478"/>
                        <a:pt x="511" y="478"/>
                      </a:cubicBezTo>
                      <a:cubicBezTo>
                        <a:pt x="759" y="478"/>
                        <a:pt x="969" y="380"/>
                        <a:pt x="969" y="265"/>
                      </a:cubicBezTo>
                      <a:lnTo>
                        <a:pt x="969" y="27"/>
                      </a:lnTo>
                      <a:lnTo>
                        <a:pt x="1023" y="27"/>
                      </a:lnTo>
                      <a:lnTo>
                        <a:pt x="1023" y="503"/>
                      </a:lnTo>
                      <a:cubicBezTo>
                        <a:pt x="1023" y="652"/>
                        <a:pt x="798" y="769"/>
                        <a:pt x="511" y="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5" name="Freeform 341"/>
                <p:cNvSpPr>
                  <a:spLocks/>
                </p:cNvSpPr>
                <p:nvPr/>
              </p:nvSpPr>
              <p:spPr bwMode="auto">
                <a:xfrm>
                  <a:off x="9361488" y="4467225"/>
                  <a:ext cx="73025" cy="161925"/>
                </a:xfrm>
                <a:custGeom>
                  <a:avLst/>
                  <a:gdLst>
                    <a:gd name="T0" fmla="*/ 2147483646 w 154"/>
                    <a:gd name="T1" fmla="*/ 2147483646 h 347"/>
                    <a:gd name="T2" fmla="*/ 2147483646 w 154"/>
                    <a:gd name="T3" fmla="*/ 2147483646 h 347"/>
                    <a:gd name="T4" fmla="*/ 2147483646 w 154"/>
                    <a:gd name="T5" fmla="*/ 2147483646 h 347"/>
                    <a:gd name="T6" fmla="*/ 2147483646 w 154"/>
                    <a:gd name="T7" fmla="*/ 2147483646 h 347"/>
                    <a:gd name="T8" fmla="*/ 2147483646 w 154"/>
                    <a:gd name="T9" fmla="*/ 2147483646 h 347"/>
                    <a:gd name="T10" fmla="*/ 2147483646 w 154"/>
                    <a:gd name="T11" fmla="*/ 0 h 347"/>
                    <a:gd name="T12" fmla="*/ 2147483646 w 154"/>
                    <a:gd name="T13" fmla="*/ 0 h 347"/>
                    <a:gd name="T14" fmla="*/ 2147483646 w 154"/>
                    <a:gd name="T15" fmla="*/ 2147483646 h 347"/>
                    <a:gd name="T16" fmla="*/ 2147483646 w 154"/>
                    <a:gd name="T17" fmla="*/ 2147483646 h 347"/>
                    <a:gd name="T18" fmla="*/ 2147483646 w 154"/>
                    <a:gd name="T19" fmla="*/ 2147483646 h 3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4"/>
                    <a:gd name="T31" fmla="*/ 0 h 347"/>
                    <a:gd name="T32" fmla="*/ 154 w 154"/>
                    <a:gd name="T33" fmla="*/ 347 h 3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4" h="347">
                      <a:moveTo>
                        <a:pt x="31" y="347"/>
                      </a:moveTo>
                      <a:lnTo>
                        <a:pt x="31" y="347"/>
                      </a:lnTo>
                      <a:cubicBezTo>
                        <a:pt x="22" y="347"/>
                        <a:pt x="14" y="343"/>
                        <a:pt x="9" y="335"/>
                      </a:cubicBezTo>
                      <a:cubicBezTo>
                        <a:pt x="0" y="323"/>
                        <a:pt x="4" y="306"/>
                        <a:pt x="16" y="298"/>
                      </a:cubicBezTo>
                      <a:cubicBezTo>
                        <a:pt x="54" y="273"/>
                        <a:pt x="100" y="231"/>
                        <a:pt x="100" y="177"/>
                      </a:cubicBezTo>
                      <a:lnTo>
                        <a:pt x="100" y="0"/>
                      </a:lnTo>
                      <a:lnTo>
                        <a:pt x="154" y="0"/>
                      </a:lnTo>
                      <a:lnTo>
                        <a:pt x="154" y="179"/>
                      </a:lnTo>
                      <a:cubicBezTo>
                        <a:pt x="153" y="240"/>
                        <a:pt x="115" y="296"/>
                        <a:pt x="45" y="343"/>
                      </a:cubicBezTo>
                      <a:cubicBezTo>
                        <a:pt x="41" y="346"/>
                        <a:pt x="36" y="347"/>
                        <a:pt x="31" y="3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6" name="Freeform 342"/>
                <p:cNvSpPr>
                  <a:spLocks/>
                </p:cNvSpPr>
                <p:nvPr/>
              </p:nvSpPr>
              <p:spPr bwMode="auto">
                <a:xfrm>
                  <a:off x="8951913" y="4381500"/>
                  <a:ext cx="328613" cy="293688"/>
                </a:xfrm>
                <a:custGeom>
                  <a:avLst/>
                  <a:gdLst>
                    <a:gd name="T0" fmla="*/ 2147483646 w 698"/>
                    <a:gd name="T1" fmla="*/ 2147483646 h 623"/>
                    <a:gd name="T2" fmla="*/ 2147483646 w 698"/>
                    <a:gd name="T3" fmla="*/ 2147483646 h 623"/>
                    <a:gd name="T4" fmla="*/ 0 w 698"/>
                    <a:gd name="T5" fmla="*/ 2147483646 h 623"/>
                    <a:gd name="T6" fmla="*/ 0 w 698"/>
                    <a:gd name="T7" fmla="*/ 0 h 623"/>
                    <a:gd name="T8" fmla="*/ 2147483646 w 698"/>
                    <a:gd name="T9" fmla="*/ 0 h 623"/>
                    <a:gd name="T10" fmla="*/ 2147483646 w 698"/>
                    <a:gd name="T11" fmla="*/ 2147483646 h 623"/>
                    <a:gd name="T12" fmla="*/ 2147483646 w 698"/>
                    <a:gd name="T13" fmla="*/ 2147483646 h 623"/>
                    <a:gd name="T14" fmla="*/ 2147483646 w 698"/>
                    <a:gd name="T15" fmla="*/ 2147483646 h 623"/>
                    <a:gd name="T16" fmla="*/ 2147483646 w 698"/>
                    <a:gd name="T17" fmla="*/ 2147483646 h 623"/>
                    <a:gd name="T18" fmla="*/ 2147483646 w 698"/>
                    <a:gd name="T19" fmla="*/ 2147483646 h 623"/>
                    <a:gd name="T20" fmla="*/ 2147483646 w 698"/>
                    <a:gd name="T21" fmla="*/ 2147483646 h 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8"/>
                    <a:gd name="T34" fmla="*/ 0 h 623"/>
                    <a:gd name="T35" fmla="*/ 698 w 698"/>
                    <a:gd name="T36" fmla="*/ 623 h 6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8" h="623">
                      <a:moveTo>
                        <a:pt x="511" y="623"/>
                      </a:moveTo>
                      <a:lnTo>
                        <a:pt x="511" y="623"/>
                      </a:lnTo>
                      <a:cubicBezTo>
                        <a:pt x="224" y="623"/>
                        <a:pt x="0" y="505"/>
                        <a:pt x="0" y="356"/>
                      </a:cubicBez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356"/>
                      </a:lnTo>
                      <a:cubicBezTo>
                        <a:pt x="53" y="472"/>
                        <a:pt x="263" y="569"/>
                        <a:pt x="511" y="569"/>
                      </a:cubicBezTo>
                      <a:cubicBezTo>
                        <a:pt x="564" y="569"/>
                        <a:pt x="615" y="565"/>
                        <a:pt x="665" y="557"/>
                      </a:cubicBezTo>
                      <a:cubicBezTo>
                        <a:pt x="679" y="554"/>
                        <a:pt x="693" y="564"/>
                        <a:pt x="695" y="578"/>
                      </a:cubicBezTo>
                      <a:cubicBezTo>
                        <a:pt x="698" y="593"/>
                        <a:pt x="688" y="607"/>
                        <a:pt x="674" y="609"/>
                      </a:cubicBezTo>
                      <a:cubicBezTo>
                        <a:pt x="621" y="618"/>
                        <a:pt x="567" y="623"/>
                        <a:pt x="511" y="6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7" name="Freeform 343"/>
                <p:cNvSpPr>
                  <a:spLocks/>
                </p:cNvSpPr>
                <p:nvPr/>
              </p:nvSpPr>
              <p:spPr bwMode="auto">
                <a:xfrm>
                  <a:off x="9409113" y="4368800"/>
                  <a:ext cx="25400" cy="109538"/>
                </a:xfrm>
                <a:custGeom>
                  <a:avLst/>
                  <a:gdLst>
                    <a:gd name="T0" fmla="*/ 2147483646 w 54"/>
                    <a:gd name="T1" fmla="*/ 2147483646 h 231"/>
                    <a:gd name="T2" fmla="*/ 2147483646 w 54"/>
                    <a:gd name="T3" fmla="*/ 2147483646 h 231"/>
                    <a:gd name="T4" fmla="*/ 0 w 54"/>
                    <a:gd name="T5" fmla="*/ 2147483646 h 231"/>
                    <a:gd name="T6" fmla="*/ 0 w 54"/>
                    <a:gd name="T7" fmla="*/ 2147483646 h 231"/>
                    <a:gd name="T8" fmla="*/ 2147483646 w 54"/>
                    <a:gd name="T9" fmla="*/ 0 h 231"/>
                    <a:gd name="T10" fmla="*/ 2147483646 w 54"/>
                    <a:gd name="T11" fmla="*/ 2147483646 h 231"/>
                    <a:gd name="T12" fmla="*/ 2147483646 w 54"/>
                    <a:gd name="T13" fmla="*/ 2147483646 h 231"/>
                    <a:gd name="T14" fmla="*/ 2147483646 w 54"/>
                    <a:gd name="T15" fmla="*/ 2147483646 h 2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231"/>
                    <a:gd name="T26" fmla="*/ 54 w 54"/>
                    <a:gd name="T27" fmla="*/ 231 h 2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231">
                      <a:moveTo>
                        <a:pt x="27" y="231"/>
                      </a:moveTo>
                      <a:lnTo>
                        <a:pt x="27" y="231"/>
                      </a:lnTo>
                      <a:cubicBezTo>
                        <a:pt x="12" y="231"/>
                        <a:pt x="0" y="219"/>
                        <a:pt x="0" y="204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7"/>
                      </a:cubicBezTo>
                      <a:lnTo>
                        <a:pt x="54" y="204"/>
                      </a:lnTo>
                      <a:cubicBezTo>
                        <a:pt x="54" y="219"/>
                        <a:pt x="42" y="231"/>
                        <a:pt x="27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8" name="Freeform 344"/>
                <p:cNvSpPr>
                  <a:spLocks/>
                </p:cNvSpPr>
                <p:nvPr/>
              </p:nvSpPr>
              <p:spPr bwMode="auto">
                <a:xfrm>
                  <a:off x="9020175" y="43322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7"/>
                    <a:gd name="T2" fmla="*/ 2147483646 w 71"/>
                    <a:gd name="T3" fmla="*/ 2147483646 h 57"/>
                    <a:gd name="T4" fmla="*/ 2147483646 w 71"/>
                    <a:gd name="T5" fmla="*/ 2147483646 h 57"/>
                    <a:gd name="T6" fmla="*/ 0 w 71"/>
                    <a:gd name="T7" fmla="*/ 2147483646 h 57"/>
                    <a:gd name="T8" fmla="*/ 2147483646 w 71"/>
                    <a:gd name="T9" fmla="*/ 0 h 57"/>
                    <a:gd name="T10" fmla="*/ 2147483646 w 71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7"/>
                    <a:gd name="T20" fmla="*/ 71 w 71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7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7"/>
                        <a:pt x="35" y="57"/>
                      </a:cubicBezTo>
                      <a:cubicBezTo>
                        <a:pt x="16" y="57"/>
                        <a:pt x="0" y="45"/>
                        <a:pt x="0" y="29"/>
                      </a:cubicBezTo>
                      <a:cubicBezTo>
                        <a:pt x="0" y="12"/>
                        <a:pt x="16" y="0"/>
                        <a:pt x="35" y="0"/>
                      </a:cubicBezTo>
                      <a:cubicBezTo>
                        <a:pt x="55" y="0"/>
                        <a:pt x="71" y="12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9" name="Freeform 345"/>
                <p:cNvSpPr>
                  <a:spLocks/>
                </p:cNvSpPr>
                <p:nvPr/>
              </p:nvSpPr>
              <p:spPr bwMode="auto">
                <a:xfrm>
                  <a:off x="9020175" y="4448175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1" name="Freeform 346"/>
                <p:cNvSpPr>
                  <a:spLocks/>
                </p:cNvSpPr>
                <p:nvPr/>
              </p:nvSpPr>
              <p:spPr bwMode="auto">
                <a:xfrm>
                  <a:off x="9020175" y="45608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2" name="Freeform 347"/>
                <p:cNvSpPr>
                  <a:spLocks/>
                </p:cNvSpPr>
                <p:nvPr/>
              </p:nvSpPr>
              <p:spPr bwMode="auto">
                <a:xfrm>
                  <a:off x="9224963" y="4619625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5"/>
                    <a:gd name="T2" fmla="*/ 2147483646 w 155"/>
                    <a:gd name="T3" fmla="*/ 2147483646 h 155"/>
                    <a:gd name="T4" fmla="*/ 2147483646 w 155"/>
                    <a:gd name="T5" fmla="*/ 2147483646 h 155"/>
                    <a:gd name="T6" fmla="*/ 2147483646 w 155"/>
                    <a:gd name="T7" fmla="*/ 2147483646 h 155"/>
                    <a:gd name="T8" fmla="*/ 2147483646 w 155"/>
                    <a:gd name="T9" fmla="*/ 2147483646 h 155"/>
                    <a:gd name="T10" fmla="*/ 2147483646 w 155"/>
                    <a:gd name="T11" fmla="*/ 2147483646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5"/>
                    <a:gd name="T20" fmla="*/ 155 w 155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5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5"/>
                        <a:pt x="23" y="134"/>
                        <a:pt x="11" y="98"/>
                      </a:cubicBezTo>
                      <a:cubicBezTo>
                        <a:pt x="0" y="61"/>
                        <a:pt x="20" y="22"/>
                        <a:pt x="57" y="11"/>
                      </a:cubicBezTo>
                      <a:cubicBezTo>
                        <a:pt x="94" y="0"/>
                        <a:pt x="133" y="20"/>
                        <a:pt x="144" y="57"/>
                      </a:cubicBezTo>
                      <a:cubicBezTo>
                        <a:pt x="155" y="93"/>
                        <a:pt x="135" y="132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3" name="Freeform 348"/>
                <p:cNvSpPr>
                  <a:spLocks/>
                </p:cNvSpPr>
                <p:nvPr/>
              </p:nvSpPr>
              <p:spPr bwMode="auto">
                <a:xfrm>
                  <a:off x="9320213" y="4589463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6"/>
                    <a:gd name="T2" fmla="*/ 2147483646 w 155"/>
                    <a:gd name="T3" fmla="*/ 2147483646 h 156"/>
                    <a:gd name="T4" fmla="*/ 2147483646 w 155"/>
                    <a:gd name="T5" fmla="*/ 2147483646 h 156"/>
                    <a:gd name="T6" fmla="*/ 2147483646 w 155"/>
                    <a:gd name="T7" fmla="*/ 2147483646 h 156"/>
                    <a:gd name="T8" fmla="*/ 2147483646 w 155"/>
                    <a:gd name="T9" fmla="*/ 2147483646 h 156"/>
                    <a:gd name="T10" fmla="*/ 2147483646 w 155"/>
                    <a:gd name="T11" fmla="*/ 2147483646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6"/>
                    <a:gd name="T20" fmla="*/ 155 w 155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6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6"/>
                        <a:pt x="23" y="135"/>
                        <a:pt x="11" y="99"/>
                      </a:cubicBezTo>
                      <a:cubicBezTo>
                        <a:pt x="0" y="62"/>
                        <a:pt x="20" y="23"/>
                        <a:pt x="57" y="12"/>
                      </a:cubicBezTo>
                      <a:cubicBezTo>
                        <a:pt x="94" y="0"/>
                        <a:pt x="133" y="21"/>
                        <a:pt x="144" y="58"/>
                      </a:cubicBezTo>
                      <a:cubicBezTo>
                        <a:pt x="155" y="94"/>
                        <a:pt x="135" y="133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95" name="组合 675"/>
              <p:cNvGrpSpPr>
                <a:grpSpLocks noChangeAspect="1"/>
              </p:cNvGrpSpPr>
              <p:nvPr/>
            </p:nvGrpSpPr>
            <p:grpSpPr bwMode="auto">
              <a:xfrm>
                <a:off x="3286473" y="3576240"/>
                <a:ext cx="801895" cy="563970"/>
                <a:chOff x="4002088" y="2500313"/>
                <a:chExt cx="866775" cy="6096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10" name="Freeform 500"/>
                <p:cNvSpPr>
                  <a:spLocks/>
                </p:cNvSpPr>
                <p:nvPr/>
              </p:nvSpPr>
              <p:spPr bwMode="auto">
                <a:xfrm>
                  <a:off x="4002088" y="2500313"/>
                  <a:ext cx="866775" cy="592138"/>
                </a:xfrm>
                <a:custGeom>
                  <a:avLst/>
                  <a:gdLst>
                    <a:gd name="T0" fmla="*/ 2147483646 w 1842"/>
                    <a:gd name="T1" fmla="*/ 2147483646 h 1259"/>
                    <a:gd name="T2" fmla="*/ 2147483646 w 1842"/>
                    <a:gd name="T3" fmla="*/ 2147483646 h 1259"/>
                    <a:gd name="T4" fmla="*/ 2147483646 w 1842"/>
                    <a:gd name="T5" fmla="*/ 2147483646 h 1259"/>
                    <a:gd name="T6" fmla="*/ 2147483646 w 1842"/>
                    <a:gd name="T7" fmla="*/ 2147483646 h 1259"/>
                    <a:gd name="T8" fmla="*/ 2147483646 w 1842"/>
                    <a:gd name="T9" fmla="*/ 2147483646 h 1259"/>
                    <a:gd name="T10" fmla="*/ 2147483646 w 1842"/>
                    <a:gd name="T11" fmla="*/ 2147483646 h 1259"/>
                    <a:gd name="T12" fmla="*/ 0 w 1842"/>
                    <a:gd name="T13" fmla="*/ 2147483646 h 1259"/>
                    <a:gd name="T14" fmla="*/ 2147483646 w 1842"/>
                    <a:gd name="T15" fmla="*/ 2147483646 h 1259"/>
                    <a:gd name="T16" fmla="*/ 2147483646 w 1842"/>
                    <a:gd name="T17" fmla="*/ 0 h 1259"/>
                    <a:gd name="T18" fmla="*/ 2147483646 w 1842"/>
                    <a:gd name="T19" fmla="*/ 2147483646 h 1259"/>
                    <a:gd name="T20" fmla="*/ 2147483646 w 1842"/>
                    <a:gd name="T21" fmla="*/ 2147483646 h 1259"/>
                    <a:gd name="T22" fmla="*/ 2147483646 w 1842"/>
                    <a:gd name="T23" fmla="*/ 2147483646 h 1259"/>
                    <a:gd name="T24" fmla="*/ 2147483646 w 1842"/>
                    <a:gd name="T25" fmla="*/ 2147483646 h 1259"/>
                    <a:gd name="T26" fmla="*/ 2147483646 w 1842"/>
                    <a:gd name="T27" fmla="*/ 2147483646 h 1259"/>
                    <a:gd name="T28" fmla="*/ 2147483646 w 1842"/>
                    <a:gd name="T29" fmla="*/ 2147483646 h 1259"/>
                    <a:gd name="T30" fmla="*/ 2147483646 w 1842"/>
                    <a:gd name="T31" fmla="*/ 2147483646 h 1259"/>
                    <a:gd name="T32" fmla="*/ 2147483646 w 1842"/>
                    <a:gd name="T33" fmla="*/ 2147483646 h 1259"/>
                    <a:gd name="T34" fmla="*/ 2147483646 w 1842"/>
                    <a:gd name="T35" fmla="*/ 2147483646 h 1259"/>
                    <a:gd name="T36" fmla="*/ 2147483646 w 1842"/>
                    <a:gd name="T37" fmla="*/ 2147483646 h 1259"/>
                    <a:gd name="T38" fmla="*/ 2147483646 w 1842"/>
                    <a:gd name="T39" fmla="*/ 2147483646 h 1259"/>
                    <a:gd name="T40" fmla="*/ 2147483646 w 1842"/>
                    <a:gd name="T41" fmla="*/ 2147483646 h 1259"/>
                    <a:gd name="T42" fmla="*/ 2147483646 w 1842"/>
                    <a:gd name="T43" fmla="*/ 2147483646 h 1259"/>
                    <a:gd name="T44" fmla="*/ 2147483646 w 1842"/>
                    <a:gd name="T45" fmla="*/ 2147483646 h 1259"/>
                    <a:gd name="T46" fmla="*/ 2147483646 w 1842"/>
                    <a:gd name="T47" fmla="*/ 2147483646 h 1259"/>
                    <a:gd name="T48" fmla="*/ 2147483646 w 1842"/>
                    <a:gd name="T49" fmla="*/ 2147483646 h 1259"/>
                    <a:gd name="T50" fmla="*/ 2147483646 w 1842"/>
                    <a:gd name="T51" fmla="*/ 2147483646 h 1259"/>
                    <a:gd name="T52" fmla="*/ 2147483646 w 1842"/>
                    <a:gd name="T53" fmla="*/ 2147483646 h 1259"/>
                    <a:gd name="T54" fmla="*/ 2147483646 w 1842"/>
                    <a:gd name="T55" fmla="*/ 2147483646 h 1259"/>
                    <a:gd name="T56" fmla="*/ 2147483646 w 1842"/>
                    <a:gd name="T57" fmla="*/ 2147483646 h 1259"/>
                    <a:gd name="T58" fmla="*/ 2147483646 w 1842"/>
                    <a:gd name="T59" fmla="*/ 2147483646 h 1259"/>
                    <a:gd name="T60" fmla="*/ 2147483646 w 1842"/>
                    <a:gd name="T61" fmla="*/ 2147483646 h 1259"/>
                    <a:gd name="T62" fmla="*/ 2147483646 w 1842"/>
                    <a:gd name="T63" fmla="*/ 2147483646 h 1259"/>
                    <a:gd name="T64" fmla="*/ 2147483646 w 1842"/>
                    <a:gd name="T65" fmla="*/ 2147483646 h 1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42"/>
                    <a:gd name="T100" fmla="*/ 0 h 1259"/>
                    <a:gd name="T101" fmla="*/ 1842 w 1842"/>
                    <a:gd name="T102" fmla="*/ 1259 h 12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42" h="1259">
                      <a:moveTo>
                        <a:pt x="803" y="1259"/>
                      </a:moveTo>
                      <a:lnTo>
                        <a:pt x="803" y="1259"/>
                      </a:lnTo>
                      <a:cubicBezTo>
                        <a:pt x="776" y="1259"/>
                        <a:pt x="748" y="1259"/>
                        <a:pt x="721" y="1259"/>
                      </a:cubicBezTo>
                      <a:cubicBezTo>
                        <a:pt x="640" y="1259"/>
                        <a:pt x="558" y="1259"/>
                        <a:pt x="497" y="1259"/>
                      </a:cubicBezTo>
                      <a:cubicBezTo>
                        <a:pt x="432" y="1259"/>
                        <a:pt x="403" y="1258"/>
                        <a:pt x="389" y="1256"/>
                      </a:cubicBezTo>
                      <a:lnTo>
                        <a:pt x="389" y="1257"/>
                      </a:lnTo>
                      <a:cubicBezTo>
                        <a:pt x="164" y="1219"/>
                        <a:pt x="0" y="1026"/>
                        <a:pt x="0" y="797"/>
                      </a:cubicBezTo>
                      <a:cubicBezTo>
                        <a:pt x="0" y="600"/>
                        <a:pt x="122" y="427"/>
                        <a:pt x="306" y="359"/>
                      </a:cubicBezTo>
                      <a:cubicBezTo>
                        <a:pt x="358" y="150"/>
                        <a:pt x="548" y="0"/>
                        <a:pt x="765" y="0"/>
                      </a:cubicBezTo>
                      <a:cubicBezTo>
                        <a:pt x="973" y="0"/>
                        <a:pt x="1153" y="133"/>
                        <a:pt x="1216" y="328"/>
                      </a:cubicBezTo>
                      <a:cubicBezTo>
                        <a:pt x="1261" y="315"/>
                        <a:pt x="1307" y="308"/>
                        <a:pt x="1353" y="308"/>
                      </a:cubicBezTo>
                      <a:cubicBezTo>
                        <a:pt x="1623" y="308"/>
                        <a:pt x="1842" y="528"/>
                        <a:pt x="1842" y="797"/>
                      </a:cubicBezTo>
                      <a:cubicBezTo>
                        <a:pt x="1842" y="1002"/>
                        <a:pt x="1713" y="1187"/>
                        <a:pt x="1520" y="1257"/>
                      </a:cubicBezTo>
                      <a:cubicBezTo>
                        <a:pt x="1516" y="1258"/>
                        <a:pt x="1513" y="1259"/>
                        <a:pt x="1509" y="1259"/>
                      </a:cubicBezTo>
                      <a:lnTo>
                        <a:pt x="1345" y="1259"/>
                      </a:lnTo>
                      <a:cubicBezTo>
                        <a:pt x="1327" y="1259"/>
                        <a:pt x="1312" y="1244"/>
                        <a:pt x="1312" y="1226"/>
                      </a:cubicBezTo>
                      <a:cubicBezTo>
                        <a:pt x="1312" y="1207"/>
                        <a:pt x="1327" y="1192"/>
                        <a:pt x="1345" y="1192"/>
                      </a:cubicBezTo>
                      <a:lnTo>
                        <a:pt x="1503" y="1192"/>
                      </a:lnTo>
                      <a:cubicBezTo>
                        <a:pt x="1666" y="1131"/>
                        <a:pt x="1776" y="973"/>
                        <a:pt x="1776" y="797"/>
                      </a:cubicBezTo>
                      <a:cubicBezTo>
                        <a:pt x="1776" y="564"/>
                        <a:pt x="1586" y="375"/>
                        <a:pt x="1353" y="375"/>
                      </a:cubicBezTo>
                      <a:cubicBezTo>
                        <a:pt x="1302" y="375"/>
                        <a:pt x="1253" y="384"/>
                        <a:pt x="1205" y="402"/>
                      </a:cubicBezTo>
                      <a:cubicBezTo>
                        <a:pt x="1196" y="405"/>
                        <a:pt x="1186" y="405"/>
                        <a:pt x="1178" y="400"/>
                      </a:cubicBezTo>
                      <a:cubicBezTo>
                        <a:pt x="1169" y="396"/>
                        <a:pt x="1163" y="388"/>
                        <a:pt x="1161" y="378"/>
                      </a:cubicBezTo>
                      <a:cubicBezTo>
                        <a:pt x="1117" y="195"/>
                        <a:pt x="954" y="67"/>
                        <a:pt x="765" y="67"/>
                      </a:cubicBezTo>
                      <a:cubicBezTo>
                        <a:pt x="573" y="67"/>
                        <a:pt x="406" y="204"/>
                        <a:pt x="367" y="392"/>
                      </a:cubicBezTo>
                      <a:cubicBezTo>
                        <a:pt x="364" y="403"/>
                        <a:pt x="356" y="413"/>
                        <a:pt x="344" y="417"/>
                      </a:cubicBezTo>
                      <a:cubicBezTo>
                        <a:pt x="178" y="470"/>
                        <a:pt x="67" y="623"/>
                        <a:pt x="67" y="797"/>
                      </a:cubicBezTo>
                      <a:cubicBezTo>
                        <a:pt x="67" y="993"/>
                        <a:pt x="206" y="1158"/>
                        <a:pt x="399" y="1191"/>
                      </a:cubicBezTo>
                      <a:cubicBezTo>
                        <a:pt x="430" y="1193"/>
                        <a:pt x="801" y="1193"/>
                        <a:pt x="1046" y="1192"/>
                      </a:cubicBezTo>
                      <a:cubicBezTo>
                        <a:pt x="1064" y="1192"/>
                        <a:pt x="1079" y="1207"/>
                        <a:pt x="1079" y="1226"/>
                      </a:cubicBezTo>
                      <a:cubicBezTo>
                        <a:pt x="1079" y="1244"/>
                        <a:pt x="1064" y="1259"/>
                        <a:pt x="1046" y="1259"/>
                      </a:cubicBezTo>
                      <a:cubicBezTo>
                        <a:pt x="1046" y="1259"/>
                        <a:pt x="934" y="1259"/>
                        <a:pt x="803" y="12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1" name="Freeform 518"/>
                <p:cNvSpPr>
                  <a:spLocks/>
                </p:cNvSpPr>
                <p:nvPr/>
              </p:nvSpPr>
              <p:spPr bwMode="auto">
                <a:xfrm>
                  <a:off x="4476750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7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2" name="Freeform 519"/>
                <p:cNvSpPr>
                  <a:spLocks/>
                </p:cNvSpPr>
                <p:nvPr/>
              </p:nvSpPr>
              <p:spPr bwMode="auto">
                <a:xfrm>
                  <a:off x="4576763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8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97" name="文本框 396"/>
              <p:cNvSpPr txBox="1"/>
              <p:nvPr/>
            </p:nvSpPr>
            <p:spPr>
              <a:xfrm>
                <a:off x="3377156" y="3713464"/>
                <a:ext cx="607747" cy="35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LAN</a:t>
                </a:r>
              </a:p>
            </p:txBody>
          </p:sp>
          <p:sp>
            <p:nvSpPr>
              <p:cNvPr id="405" name="文本框 404"/>
              <p:cNvSpPr txBox="1"/>
              <p:nvPr/>
            </p:nvSpPr>
            <p:spPr>
              <a:xfrm>
                <a:off x="3825709" y="2368782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sp>
            <p:nvSpPr>
              <p:cNvPr id="406" name="文本框 405"/>
              <p:cNvSpPr txBox="1"/>
              <p:nvPr/>
            </p:nvSpPr>
            <p:spPr>
              <a:xfrm>
                <a:off x="3929824" y="4832701"/>
                <a:ext cx="120898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7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Система</a:t>
                </a:r>
              </a:p>
              <a:p>
                <a:r>
                  <a:rPr lang="ru-RU" sz="17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хранения</a:t>
                </a:r>
                <a:endParaRPr lang="ru-RU" sz="17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7" name="圆角矩形 406"/>
              <p:cNvSpPr/>
              <p:nvPr/>
            </p:nvSpPr>
            <p:spPr>
              <a:xfrm>
                <a:off x="3176806" y="4335511"/>
                <a:ext cx="1004279" cy="470035"/>
              </a:xfrm>
              <a:prstGeom prst="roundRect">
                <a:avLst>
                  <a:gd name="adj" fmla="val 18502"/>
                </a:avLst>
              </a:prstGeom>
              <a:solidFill>
                <a:srgbClr val="FAD3B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Файловая система</a:t>
                </a:r>
              </a:p>
            </p:txBody>
          </p:sp>
          <p:sp>
            <p:nvSpPr>
              <p:cNvPr id="408" name="圆角矩形 407"/>
              <p:cNvSpPr/>
              <p:nvPr/>
            </p:nvSpPr>
            <p:spPr>
              <a:xfrm>
                <a:off x="2938062" y="1455362"/>
                <a:ext cx="2349686" cy="4548996"/>
              </a:xfrm>
              <a:prstGeom prst="roundRect">
                <a:avLst/>
              </a:prstGeom>
              <a:grpFill/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9" name="文本框 408"/>
              <p:cNvSpPr txBox="1"/>
              <p:nvPr/>
            </p:nvSpPr>
            <p:spPr>
              <a:xfrm>
                <a:off x="3275200" y="1596801"/>
                <a:ext cx="708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NAS</a:t>
                </a: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731838" y="1455362"/>
              <a:ext cx="2043236" cy="4548996"/>
              <a:chOff x="731838" y="1455362"/>
              <a:chExt cx="2043236" cy="4548996"/>
            </a:xfrm>
          </p:grpSpPr>
          <p:cxnSp>
            <p:nvCxnSpPr>
              <p:cNvPr id="337" name="直接连接符 336"/>
              <p:cNvCxnSpPr/>
              <p:nvPr/>
            </p:nvCxnSpPr>
            <p:spPr bwMode="auto">
              <a:xfrm>
                <a:off x="1381373" y="3147210"/>
                <a:ext cx="0" cy="493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8" name="直接连接符 337"/>
              <p:cNvCxnSpPr/>
              <p:nvPr/>
            </p:nvCxnSpPr>
            <p:spPr bwMode="auto">
              <a:xfrm>
                <a:off x="1381373" y="4086846"/>
                <a:ext cx="0" cy="63970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39" name="组合 1002"/>
              <p:cNvGrpSpPr>
                <a:grpSpLocks noChangeAspect="1"/>
              </p:cNvGrpSpPr>
              <p:nvPr/>
            </p:nvGrpSpPr>
            <p:grpSpPr bwMode="auto">
              <a:xfrm>
                <a:off x="1083036" y="2373944"/>
                <a:ext cx="420025" cy="794909"/>
                <a:chOff x="7356475" y="2392363"/>
                <a:chExt cx="339725" cy="6413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76" name="Freeform 980"/>
                <p:cNvSpPr>
                  <a:spLocks/>
                </p:cNvSpPr>
                <p:nvPr/>
              </p:nvSpPr>
              <p:spPr bwMode="auto">
                <a:xfrm>
                  <a:off x="7356475" y="2392363"/>
                  <a:ext cx="339725" cy="623888"/>
                </a:xfrm>
                <a:custGeom>
                  <a:avLst/>
                  <a:gdLst>
                    <a:gd name="T0" fmla="*/ 2147483646 w 720"/>
                    <a:gd name="T1" fmla="*/ 2147483646 h 1326"/>
                    <a:gd name="T2" fmla="*/ 2147483646 w 720"/>
                    <a:gd name="T3" fmla="*/ 2147483646 h 1326"/>
                    <a:gd name="T4" fmla="*/ 2147483646 w 720"/>
                    <a:gd name="T5" fmla="*/ 2147483646 h 1326"/>
                    <a:gd name="T6" fmla="*/ 2147483646 w 720"/>
                    <a:gd name="T7" fmla="*/ 2147483646 h 1326"/>
                    <a:gd name="T8" fmla="*/ 2147483646 w 720"/>
                    <a:gd name="T9" fmla="*/ 2147483646 h 1326"/>
                    <a:gd name="T10" fmla="*/ 2147483646 w 720"/>
                    <a:gd name="T11" fmla="*/ 2147483646 h 1326"/>
                    <a:gd name="T12" fmla="*/ 2147483646 w 720"/>
                    <a:gd name="T13" fmla="*/ 2147483646 h 1326"/>
                    <a:gd name="T14" fmla="*/ 2147483646 w 720"/>
                    <a:gd name="T15" fmla="*/ 2147483646 h 1326"/>
                    <a:gd name="T16" fmla="*/ 2147483646 w 720"/>
                    <a:gd name="T17" fmla="*/ 2147483646 h 1326"/>
                    <a:gd name="T18" fmla="*/ 2147483646 w 720"/>
                    <a:gd name="T19" fmla="*/ 2147483646 h 1326"/>
                    <a:gd name="T20" fmla="*/ 2147483646 w 720"/>
                    <a:gd name="T21" fmla="*/ 2147483646 h 1326"/>
                    <a:gd name="T22" fmla="*/ 0 w 720"/>
                    <a:gd name="T23" fmla="*/ 2147483646 h 1326"/>
                    <a:gd name="T24" fmla="*/ 0 w 720"/>
                    <a:gd name="T25" fmla="*/ 2147483646 h 1326"/>
                    <a:gd name="T26" fmla="*/ 2147483646 w 720"/>
                    <a:gd name="T27" fmla="*/ 0 h 1326"/>
                    <a:gd name="T28" fmla="*/ 2147483646 w 720"/>
                    <a:gd name="T29" fmla="*/ 0 h 1326"/>
                    <a:gd name="T30" fmla="*/ 2147483646 w 720"/>
                    <a:gd name="T31" fmla="*/ 2147483646 h 1326"/>
                    <a:gd name="T32" fmla="*/ 2147483646 w 720"/>
                    <a:gd name="T33" fmla="*/ 2147483646 h 1326"/>
                    <a:gd name="T34" fmla="*/ 2147483646 w 720"/>
                    <a:gd name="T35" fmla="*/ 2147483646 h 13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0"/>
                    <a:gd name="T55" fmla="*/ 0 h 1326"/>
                    <a:gd name="T56" fmla="*/ 720 w 720"/>
                    <a:gd name="T57" fmla="*/ 1326 h 13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0" h="1326">
                      <a:moveTo>
                        <a:pt x="687" y="1326"/>
                      </a:moveTo>
                      <a:lnTo>
                        <a:pt x="687" y="1326"/>
                      </a:lnTo>
                      <a:lnTo>
                        <a:pt x="534" y="1326"/>
                      </a:lnTo>
                      <a:lnTo>
                        <a:pt x="534" y="1260"/>
                      </a:lnTo>
                      <a:lnTo>
                        <a:pt x="654" y="1260"/>
                      </a:lnTo>
                      <a:lnTo>
                        <a:pt x="654" y="67"/>
                      </a:lnTo>
                      <a:lnTo>
                        <a:pt x="67" y="67"/>
                      </a:lnTo>
                      <a:lnTo>
                        <a:pt x="67" y="1260"/>
                      </a:lnTo>
                      <a:lnTo>
                        <a:pt x="307" y="1260"/>
                      </a:lnTo>
                      <a:lnTo>
                        <a:pt x="307" y="1326"/>
                      </a:lnTo>
                      <a:lnTo>
                        <a:pt x="34" y="1326"/>
                      </a:lnTo>
                      <a:cubicBezTo>
                        <a:pt x="15" y="1326"/>
                        <a:pt x="0" y="1311"/>
                        <a:pt x="0" y="1293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4" y="0"/>
                      </a:cubicBezTo>
                      <a:lnTo>
                        <a:pt x="687" y="0"/>
                      </a:lnTo>
                      <a:cubicBezTo>
                        <a:pt x="705" y="0"/>
                        <a:pt x="720" y="15"/>
                        <a:pt x="720" y="34"/>
                      </a:cubicBezTo>
                      <a:lnTo>
                        <a:pt x="720" y="1293"/>
                      </a:lnTo>
                      <a:cubicBezTo>
                        <a:pt x="720" y="1311"/>
                        <a:pt x="705" y="1326"/>
                        <a:pt x="687" y="1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7" name="Freeform 981"/>
                <p:cNvSpPr>
                  <a:spLocks noEditPoints="1"/>
                </p:cNvSpPr>
                <p:nvPr/>
              </p:nvSpPr>
              <p:spPr bwMode="auto">
                <a:xfrm>
                  <a:off x="7451725" y="24574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8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8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0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0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8" name="Freeform 982"/>
                <p:cNvSpPr>
                  <a:spLocks/>
                </p:cNvSpPr>
                <p:nvPr/>
              </p:nvSpPr>
              <p:spPr bwMode="auto">
                <a:xfrm>
                  <a:off x="7448550" y="2870200"/>
                  <a:ext cx="153988" cy="26988"/>
                </a:xfrm>
                <a:custGeom>
                  <a:avLst/>
                  <a:gdLst>
                    <a:gd name="T0" fmla="*/ 2147483646 w 328"/>
                    <a:gd name="T1" fmla="*/ 2147483646 h 58"/>
                    <a:gd name="T2" fmla="*/ 2147483646 w 328"/>
                    <a:gd name="T3" fmla="*/ 2147483646 h 58"/>
                    <a:gd name="T4" fmla="*/ 2147483646 w 328"/>
                    <a:gd name="T5" fmla="*/ 2147483646 h 58"/>
                    <a:gd name="T6" fmla="*/ 2147483646 w 328"/>
                    <a:gd name="T7" fmla="*/ 2147483646 h 58"/>
                    <a:gd name="T8" fmla="*/ 0 w 328"/>
                    <a:gd name="T9" fmla="*/ 2147483646 h 58"/>
                    <a:gd name="T10" fmla="*/ 2147483646 w 328"/>
                    <a:gd name="T11" fmla="*/ 0 h 58"/>
                    <a:gd name="T12" fmla="*/ 2147483646 w 328"/>
                    <a:gd name="T13" fmla="*/ 0 h 58"/>
                    <a:gd name="T14" fmla="*/ 2147483646 w 328"/>
                    <a:gd name="T15" fmla="*/ 2147483646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8"/>
                    <a:gd name="T25" fmla="*/ 0 h 58"/>
                    <a:gd name="T26" fmla="*/ 328 w 32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8" h="58">
                      <a:moveTo>
                        <a:pt x="328" y="29"/>
                      </a:moveTo>
                      <a:lnTo>
                        <a:pt x="328" y="29"/>
                      </a:lnTo>
                      <a:cubicBezTo>
                        <a:pt x="328" y="45"/>
                        <a:pt x="315" y="58"/>
                        <a:pt x="299" y="58"/>
                      </a:cubicBezTo>
                      <a:lnTo>
                        <a:pt x="28" y="58"/>
                      </a:lnTo>
                      <a:cubicBezTo>
                        <a:pt x="13" y="58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8" y="0"/>
                      </a:cubicBezTo>
                      <a:lnTo>
                        <a:pt x="299" y="0"/>
                      </a:lnTo>
                      <a:cubicBezTo>
                        <a:pt x="315" y="0"/>
                        <a:pt x="328" y="13"/>
                        <a:pt x="32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9" name="Freeform 983"/>
                <p:cNvSpPr>
                  <a:spLocks noEditPoints="1"/>
                </p:cNvSpPr>
                <p:nvPr/>
              </p:nvSpPr>
              <p:spPr bwMode="auto">
                <a:xfrm>
                  <a:off x="7451725" y="25971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0" name="Freeform 984"/>
                <p:cNvSpPr>
                  <a:spLocks noEditPoints="1"/>
                </p:cNvSpPr>
                <p:nvPr/>
              </p:nvSpPr>
              <p:spPr bwMode="auto">
                <a:xfrm>
                  <a:off x="7451725" y="2728913"/>
                  <a:ext cx="146050" cy="84138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3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3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1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1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1" name="Freeform 985"/>
                <p:cNvSpPr>
                  <a:spLocks/>
                </p:cNvSpPr>
                <p:nvPr/>
              </p:nvSpPr>
              <p:spPr bwMode="auto">
                <a:xfrm>
                  <a:off x="7373938" y="2570163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2" name="Freeform 986"/>
                <p:cNvSpPr>
                  <a:spLocks/>
                </p:cNvSpPr>
                <p:nvPr/>
              </p:nvSpPr>
              <p:spPr bwMode="auto">
                <a:xfrm>
                  <a:off x="7373938" y="2701925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3" name="Freeform 987"/>
                <p:cNvSpPr>
                  <a:spLocks/>
                </p:cNvSpPr>
                <p:nvPr/>
              </p:nvSpPr>
              <p:spPr bwMode="auto">
                <a:xfrm>
                  <a:off x="7373938" y="2838450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4" name="Freeform 988"/>
                <p:cNvSpPr>
                  <a:spLocks/>
                </p:cNvSpPr>
                <p:nvPr/>
              </p:nvSpPr>
              <p:spPr bwMode="auto">
                <a:xfrm>
                  <a:off x="7539038" y="2508250"/>
                  <a:ext cx="23813" cy="4763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5" name="Freeform 989"/>
                <p:cNvSpPr>
                  <a:spLocks/>
                </p:cNvSpPr>
                <p:nvPr/>
              </p:nvSpPr>
              <p:spPr bwMode="auto">
                <a:xfrm>
                  <a:off x="7539038" y="2646363"/>
                  <a:ext cx="23813" cy="6350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6" name="Freeform 990"/>
                <p:cNvSpPr>
                  <a:spLocks/>
                </p:cNvSpPr>
                <p:nvPr/>
              </p:nvSpPr>
              <p:spPr bwMode="auto">
                <a:xfrm>
                  <a:off x="7539038" y="2778125"/>
                  <a:ext cx="23813" cy="7938"/>
                </a:xfrm>
                <a:custGeom>
                  <a:avLst/>
                  <a:gdLst>
                    <a:gd name="T0" fmla="*/ 2147483646 w 50"/>
                    <a:gd name="T1" fmla="*/ 2147483646 h 14"/>
                    <a:gd name="T2" fmla="*/ 2147483646 w 50"/>
                    <a:gd name="T3" fmla="*/ 2147483646 h 14"/>
                    <a:gd name="T4" fmla="*/ 0 w 50"/>
                    <a:gd name="T5" fmla="*/ 2147483646 h 14"/>
                    <a:gd name="T6" fmla="*/ 0 w 50"/>
                    <a:gd name="T7" fmla="*/ 0 h 14"/>
                    <a:gd name="T8" fmla="*/ 2147483646 w 50"/>
                    <a:gd name="T9" fmla="*/ 0 h 14"/>
                    <a:gd name="T10" fmla="*/ 2147483646 w 5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4"/>
                    <a:gd name="T20" fmla="*/ 50 w 5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4">
                      <a:moveTo>
                        <a:pt x="50" y="14"/>
                      </a:moveTo>
                      <a:lnTo>
                        <a:pt x="5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7" name="Freeform 991"/>
                <p:cNvSpPr>
                  <a:spLocks/>
                </p:cNvSpPr>
                <p:nvPr/>
              </p:nvSpPr>
              <p:spPr bwMode="auto">
                <a:xfrm>
                  <a:off x="7469188" y="29686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88" name="Freeform 992"/>
                <p:cNvSpPr>
                  <a:spLocks/>
                </p:cNvSpPr>
                <p:nvPr/>
              </p:nvSpPr>
              <p:spPr bwMode="auto">
                <a:xfrm>
                  <a:off x="7569200" y="2968625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69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40" name="组合 366"/>
              <p:cNvGrpSpPr>
                <a:grpSpLocks noChangeAspect="1"/>
              </p:cNvGrpSpPr>
              <p:nvPr/>
            </p:nvGrpSpPr>
            <p:grpSpPr bwMode="auto">
              <a:xfrm>
                <a:off x="1008531" y="4712851"/>
                <a:ext cx="522005" cy="661091"/>
                <a:chOff x="8951913" y="4081463"/>
                <a:chExt cx="482600" cy="611187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51" name="Freeform 339"/>
                <p:cNvSpPr>
                  <a:spLocks noEditPoints="1"/>
                </p:cNvSpPr>
                <p:nvPr/>
              </p:nvSpPr>
              <p:spPr bwMode="auto">
                <a:xfrm>
                  <a:off x="8951913" y="4081463"/>
                  <a:ext cx="482600" cy="250825"/>
                </a:xfrm>
                <a:custGeom>
                  <a:avLst/>
                  <a:gdLst>
                    <a:gd name="T0" fmla="*/ 2147483646 w 1023"/>
                    <a:gd name="T1" fmla="*/ 2147483646 h 534"/>
                    <a:gd name="T2" fmla="*/ 2147483646 w 1023"/>
                    <a:gd name="T3" fmla="*/ 2147483646 h 534"/>
                    <a:gd name="T4" fmla="*/ 2147483646 w 1023"/>
                    <a:gd name="T5" fmla="*/ 2147483646 h 534"/>
                    <a:gd name="T6" fmla="*/ 2147483646 w 1023"/>
                    <a:gd name="T7" fmla="*/ 2147483646 h 534"/>
                    <a:gd name="T8" fmla="*/ 2147483646 w 1023"/>
                    <a:gd name="T9" fmla="*/ 2147483646 h 534"/>
                    <a:gd name="T10" fmla="*/ 2147483646 w 1023"/>
                    <a:gd name="T11" fmla="*/ 2147483646 h 534"/>
                    <a:gd name="T12" fmla="*/ 2147483646 w 1023"/>
                    <a:gd name="T13" fmla="*/ 2147483646 h 534"/>
                    <a:gd name="T14" fmla="*/ 2147483646 w 1023"/>
                    <a:gd name="T15" fmla="*/ 2147483646 h 534"/>
                    <a:gd name="T16" fmla="*/ 0 w 1023"/>
                    <a:gd name="T17" fmla="*/ 2147483646 h 534"/>
                    <a:gd name="T18" fmla="*/ 2147483646 w 1023"/>
                    <a:gd name="T19" fmla="*/ 0 h 534"/>
                    <a:gd name="T20" fmla="*/ 2147483646 w 1023"/>
                    <a:gd name="T21" fmla="*/ 2147483646 h 534"/>
                    <a:gd name="T22" fmla="*/ 2147483646 w 1023"/>
                    <a:gd name="T23" fmla="*/ 2147483646 h 5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3"/>
                    <a:gd name="T37" fmla="*/ 0 h 534"/>
                    <a:gd name="T38" fmla="*/ 1023 w 1023"/>
                    <a:gd name="T39" fmla="*/ 534 h 5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3" h="534">
                      <a:moveTo>
                        <a:pt x="511" y="54"/>
                      </a:moveTo>
                      <a:lnTo>
                        <a:pt x="511" y="54"/>
                      </a:lnTo>
                      <a:cubicBezTo>
                        <a:pt x="263" y="54"/>
                        <a:pt x="53" y="151"/>
                        <a:pt x="53" y="267"/>
                      </a:cubicBezTo>
                      <a:cubicBezTo>
                        <a:pt x="53" y="383"/>
                        <a:pt x="263" y="480"/>
                        <a:pt x="511" y="480"/>
                      </a:cubicBezTo>
                      <a:cubicBezTo>
                        <a:pt x="759" y="480"/>
                        <a:pt x="969" y="383"/>
                        <a:pt x="969" y="267"/>
                      </a:cubicBezTo>
                      <a:cubicBezTo>
                        <a:pt x="969" y="151"/>
                        <a:pt x="759" y="54"/>
                        <a:pt x="511" y="54"/>
                      </a:cubicBezTo>
                      <a:close/>
                      <a:moveTo>
                        <a:pt x="511" y="534"/>
                      </a:moveTo>
                      <a:lnTo>
                        <a:pt x="511" y="534"/>
                      </a:lnTo>
                      <a:cubicBezTo>
                        <a:pt x="224" y="534"/>
                        <a:pt x="0" y="417"/>
                        <a:pt x="0" y="267"/>
                      </a:cubicBezTo>
                      <a:cubicBezTo>
                        <a:pt x="0" y="118"/>
                        <a:pt x="224" y="0"/>
                        <a:pt x="511" y="0"/>
                      </a:cubicBezTo>
                      <a:cubicBezTo>
                        <a:pt x="798" y="0"/>
                        <a:pt x="1023" y="118"/>
                        <a:pt x="1023" y="267"/>
                      </a:cubicBezTo>
                      <a:cubicBezTo>
                        <a:pt x="1023" y="417"/>
                        <a:pt x="798" y="534"/>
                        <a:pt x="511" y="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2" name="Freeform 340"/>
                <p:cNvSpPr>
                  <a:spLocks noEditPoints="1"/>
                </p:cNvSpPr>
                <p:nvPr/>
              </p:nvSpPr>
              <p:spPr bwMode="auto">
                <a:xfrm>
                  <a:off x="8951913" y="4200525"/>
                  <a:ext cx="482600" cy="361950"/>
                </a:xfrm>
                <a:custGeom>
                  <a:avLst/>
                  <a:gdLst>
                    <a:gd name="T0" fmla="*/ 2147483646 w 1023"/>
                    <a:gd name="T1" fmla="*/ 2147483646 h 769"/>
                    <a:gd name="T2" fmla="*/ 2147483646 w 1023"/>
                    <a:gd name="T3" fmla="*/ 2147483646 h 769"/>
                    <a:gd name="T4" fmla="*/ 2147483646 w 1023"/>
                    <a:gd name="T5" fmla="*/ 2147483646 h 769"/>
                    <a:gd name="T6" fmla="*/ 2147483646 w 1023"/>
                    <a:gd name="T7" fmla="*/ 2147483646 h 769"/>
                    <a:gd name="T8" fmla="*/ 2147483646 w 1023"/>
                    <a:gd name="T9" fmla="*/ 2147483646 h 769"/>
                    <a:gd name="T10" fmla="*/ 2147483646 w 1023"/>
                    <a:gd name="T11" fmla="*/ 2147483646 h 769"/>
                    <a:gd name="T12" fmla="*/ 2147483646 w 1023"/>
                    <a:gd name="T13" fmla="*/ 2147483646 h 769"/>
                    <a:gd name="T14" fmla="*/ 2147483646 w 1023"/>
                    <a:gd name="T15" fmla="*/ 2147483646 h 769"/>
                    <a:gd name="T16" fmla="*/ 2147483646 w 1023"/>
                    <a:gd name="T17" fmla="*/ 2147483646 h 769"/>
                    <a:gd name="T18" fmla="*/ 2147483646 w 1023"/>
                    <a:gd name="T19" fmla="*/ 2147483646 h 769"/>
                    <a:gd name="T20" fmla="*/ 2147483646 w 1023"/>
                    <a:gd name="T21" fmla="*/ 2147483646 h 769"/>
                    <a:gd name="T22" fmla="*/ 2147483646 w 1023"/>
                    <a:gd name="T23" fmla="*/ 2147483646 h 769"/>
                    <a:gd name="T24" fmla="*/ 2147483646 w 1023"/>
                    <a:gd name="T25" fmla="*/ 2147483646 h 769"/>
                    <a:gd name="T26" fmla="*/ 0 w 1023"/>
                    <a:gd name="T27" fmla="*/ 2147483646 h 769"/>
                    <a:gd name="T28" fmla="*/ 0 w 1023"/>
                    <a:gd name="T29" fmla="*/ 2147483646 h 769"/>
                    <a:gd name="T30" fmla="*/ 2147483646 w 1023"/>
                    <a:gd name="T31" fmla="*/ 0 h 769"/>
                    <a:gd name="T32" fmla="*/ 2147483646 w 1023"/>
                    <a:gd name="T33" fmla="*/ 2147483646 h 769"/>
                    <a:gd name="T34" fmla="*/ 2147483646 w 1023"/>
                    <a:gd name="T35" fmla="*/ 2147483646 h 769"/>
                    <a:gd name="T36" fmla="*/ 2147483646 w 1023"/>
                    <a:gd name="T37" fmla="*/ 2147483646 h 769"/>
                    <a:gd name="T38" fmla="*/ 2147483646 w 1023"/>
                    <a:gd name="T39" fmla="*/ 2147483646 h 769"/>
                    <a:gd name="T40" fmla="*/ 2147483646 w 1023"/>
                    <a:gd name="T41" fmla="*/ 2147483646 h 769"/>
                    <a:gd name="T42" fmla="*/ 2147483646 w 1023"/>
                    <a:gd name="T43" fmla="*/ 2147483646 h 769"/>
                    <a:gd name="T44" fmla="*/ 2147483646 w 1023"/>
                    <a:gd name="T45" fmla="*/ 2147483646 h 769"/>
                    <a:gd name="T46" fmla="*/ 2147483646 w 1023"/>
                    <a:gd name="T47" fmla="*/ 2147483646 h 76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23"/>
                    <a:gd name="T73" fmla="*/ 0 h 769"/>
                    <a:gd name="T74" fmla="*/ 1023 w 1023"/>
                    <a:gd name="T75" fmla="*/ 769 h 76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23" h="769">
                      <a:moveTo>
                        <a:pt x="53" y="503"/>
                      </a:moveTo>
                      <a:lnTo>
                        <a:pt x="53" y="503"/>
                      </a:lnTo>
                      <a:cubicBezTo>
                        <a:pt x="53" y="618"/>
                        <a:pt x="263" y="716"/>
                        <a:pt x="511" y="716"/>
                      </a:cubicBezTo>
                      <a:cubicBezTo>
                        <a:pt x="759" y="716"/>
                        <a:pt x="969" y="618"/>
                        <a:pt x="969" y="503"/>
                      </a:cubicBezTo>
                      <a:lnTo>
                        <a:pt x="969" y="385"/>
                      </a:lnTo>
                      <a:cubicBezTo>
                        <a:pt x="886" y="473"/>
                        <a:pt x="714" y="531"/>
                        <a:pt x="511" y="531"/>
                      </a:cubicBezTo>
                      <a:cubicBezTo>
                        <a:pt x="308" y="531"/>
                        <a:pt x="136" y="473"/>
                        <a:pt x="53" y="385"/>
                      </a:cubicBezTo>
                      <a:lnTo>
                        <a:pt x="53" y="503"/>
                      </a:lnTo>
                      <a:close/>
                      <a:moveTo>
                        <a:pt x="511" y="769"/>
                      </a:moveTo>
                      <a:lnTo>
                        <a:pt x="511" y="769"/>
                      </a:lnTo>
                      <a:cubicBezTo>
                        <a:pt x="308" y="769"/>
                        <a:pt x="136" y="711"/>
                        <a:pt x="53" y="623"/>
                      </a:cubicBezTo>
                      <a:lnTo>
                        <a:pt x="53" y="743"/>
                      </a:lnTo>
                      <a:cubicBezTo>
                        <a:pt x="53" y="758"/>
                        <a:pt x="41" y="769"/>
                        <a:pt x="26" y="769"/>
                      </a:cubicBezTo>
                      <a:cubicBezTo>
                        <a:pt x="12" y="769"/>
                        <a:pt x="0" y="758"/>
                        <a:pt x="0" y="743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1" y="0"/>
                        <a:pt x="53" y="12"/>
                        <a:pt x="53" y="27"/>
                      </a:cubicBezTo>
                      <a:lnTo>
                        <a:pt x="53" y="265"/>
                      </a:lnTo>
                      <a:cubicBezTo>
                        <a:pt x="53" y="380"/>
                        <a:pt x="263" y="478"/>
                        <a:pt x="511" y="478"/>
                      </a:cubicBezTo>
                      <a:cubicBezTo>
                        <a:pt x="759" y="478"/>
                        <a:pt x="969" y="380"/>
                        <a:pt x="969" y="265"/>
                      </a:cubicBezTo>
                      <a:lnTo>
                        <a:pt x="969" y="27"/>
                      </a:lnTo>
                      <a:lnTo>
                        <a:pt x="1023" y="27"/>
                      </a:lnTo>
                      <a:lnTo>
                        <a:pt x="1023" y="503"/>
                      </a:lnTo>
                      <a:cubicBezTo>
                        <a:pt x="1023" y="652"/>
                        <a:pt x="798" y="769"/>
                        <a:pt x="511" y="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3" name="Freeform 341"/>
                <p:cNvSpPr>
                  <a:spLocks/>
                </p:cNvSpPr>
                <p:nvPr/>
              </p:nvSpPr>
              <p:spPr bwMode="auto">
                <a:xfrm>
                  <a:off x="9361488" y="4467225"/>
                  <a:ext cx="73025" cy="161925"/>
                </a:xfrm>
                <a:custGeom>
                  <a:avLst/>
                  <a:gdLst>
                    <a:gd name="T0" fmla="*/ 2147483646 w 154"/>
                    <a:gd name="T1" fmla="*/ 2147483646 h 347"/>
                    <a:gd name="T2" fmla="*/ 2147483646 w 154"/>
                    <a:gd name="T3" fmla="*/ 2147483646 h 347"/>
                    <a:gd name="T4" fmla="*/ 2147483646 w 154"/>
                    <a:gd name="T5" fmla="*/ 2147483646 h 347"/>
                    <a:gd name="T6" fmla="*/ 2147483646 w 154"/>
                    <a:gd name="T7" fmla="*/ 2147483646 h 347"/>
                    <a:gd name="T8" fmla="*/ 2147483646 w 154"/>
                    <a:gd name="T9" fmla="*/ 2147483646 h 347"/>
                    <a:gd name="T10" fmla="*/ 2147483646 w 154"/>
                    <a:gd name="T11" fmla="*/ 0 h 347"/>
                    <a:gd name="T12" fmla="*/ 2147483646 w 154"/>
                    <a:gd name="T13" fmla="*/ 0 h 347"/>
                    <a:gd name="T14" fmla="*/ 2147483646 w 154"/>
                    <a:gd name="T15" fmla="*/ 2147483646 h 347"/>
                    <a:gd name="T16" fmla="*/ 2147483646 w 154"/>
                    <a:gd name="T17" fmla="*/ 2147483646 h 347"/>
                    <a:gd name="T18" fmla="*/ 2147483646 w 154"/>
                    <a:gd name="T19" fmla="*/ 2147483646 h 3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4"/>
                    <a:gd name="T31" fmla="*/ 0 h 347"/>
                    <a:gd name="T32" fmla="*/ 154 w 154"/>
                    <a:gd name="T33" fmla="*/ 347 h 3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4" h="347">
                      <a:moveTo>
                        <a:pt x="31" y="347"/>
                      </a:moveTo>
                      <a:lnTo>
                        <a:pt x="31" y="347"/>
                      </a:lnTo>
                      <a:cubicBezTo>
                        <a:pt x="22" y="347"/>
                        <a:pt x="14" y="343"/>
                        <a:pt x="9" y="335"/>
                      </a:cubicBezTo>
                      <a:cubicBezTo>
                        <a:pt x="0" y="323"/>
                        <a:pt x="4" y="306"/>
                        <a:pt x="16" y="298"/>
                      </a:cubicBezTo>
                      <a:cubicBezTo>
                        <a:pt x="54" y="273"/>
                        <a:pt x="100" y="231"/>
                        <a:pt x="100" y="177"/>
                      </a:cubicBezTo>
                      <a:lnTo>
                        <a:pt x="100" y="0"/>
                      </a:lnTo>
                      <a:lnTo>
                        <a:pt x="154" y="0"/>
                      </a:lnTo>
                      <a:lnTo>
                        <a:pt x="154" y="179"/>
                      </a:lnTo>
                      <a:cubicBezTo>
                        <a:pt x="153" y="240"/>
                        <a:pt x="115" y="296"/>
                        <a:pt x="45" y="343"/>
                      </a:cubicBezTo>
                      <a:cubicBezTo>
                        <a:pt x="41" y="346"/>
                        <a:pt x="36" y="347"/>
                        <a:pt x="31" y="3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69" name="Freeform 342"/>
                <p:cNvSpPr>
                  <a:spLocks/>
                </p:cNvSpPr>
                <p:nvPr/>
              </p:nvSpPr>
              <p:spPr bwMode="auto">
                <a:xfrm>
                  <a:off x="8951913" y="4381500"/>
                  <a:ext cx="328613" cy="293688"/>
                </a:xfrm>
                <a:custGeom>
                  <a:avLst/>
                  <a:gdLst>
                    <a:gd name="T0" fmla="*/ 2147483646 w 698"/>
                    <a:gd name="T1" fmla="*/ 2147483646 h 623"/>
                    <a:gd name="T2" fmla="*/ 2147483646 w 698"/>
                    <a:gd name="T3" fmla="*/ 2147483646 h 623"/>
                    <a:gd name="T4" fmla="*/ 0 w 698"/>
                    <a:gd name="T5" fmla="*/ 2147483646 h 623"/>
                    <a:gd name="T6" fmla="*/ 0 w 698"/>
                    <a:gd name="T7" fmla="*/ 0 h 623"/>
                    <a:gd name="T8" fmla="*/ 2147483646 w 698"/>
                    <a:gd name="T9" fmla="*/ 0 h 623"/>
                    <a:gd name="T10" fmla="*/ 2147483646 w 698"/>
                    <a:gd name="T11" fmla="*/ 2147483646 h 623"/>
                    <a:gd name="T12" fmla="*/ 2147483646 w 698"/>
                    <a:gd name="T13" fmla="*/ 2147483646 h 623"/>
                    <a:gd name="T14" fmla="*/ 2147483646 w 698"/>
                    <a:gd name="T15" fmla="*/ 2147483646 h 623"/>
                    <a:gd name="T16" fmla="*/ 2147483646 w 698"/>
                    <a:gd name="T17" fmla="*/ 2147483646 h 623"/>
                    <a:gd name="T18" fmla="*/ 2147483646 w 698"/>
                    <a:gd name="T19" fmla="*/ 2147483646 h 623"/>
                    <a:gd name="T20" fmla="*/ 2147483646 w 698"/>
                    <a:gd name="T21" fmla="*/ 2147483646 h 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8"/>
                    <a:gd name="T34" fmla="*/ 0 h 623"/>
                    <a:gd name="T35" fmla="*/ 698 w 698"/>
                    <a:gd name="T36" fmla="*/ 623 h 6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8" h="623">
                      <a:moveTo>
                        <a:pt x="511" y="623"/>
                      </a:moveTo>
                      <a:lnTo>
                        <a:pt x="511" y="623"/>
                      </a:lnTo>
                      <a:cubicBezTo>
                        <a:pt x="224" y="623"/>
                        <a:pt x="0" y="505"/>
                        <a:pt x="0" y="356"/>
                      </a:cubicBez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356"/>
                      </a:lnTo>
                      <a:cubicBezTo>
                        <a:pt x="53" y="472"/>
                        <a:pt x="263" y="569"/>
                        <a:pt x="511" y="569"/>
                      </a:cubicBezTo>
                      <a:cubicBezTo>
                        <a:pt x="564" y="569"/>
                        <a:pt x="615" y="565"/>
                        <a:pt x="665" y="557"/>
                      </a:cubicBezTo>
                      <a:cubicBezTo>
                        <a:pt x="679" y="554"/>
                        <a:pt x="693" y="564"/>
                        <a:pt x="695" y="578"/>
                      </a:cubicBezTo>
                      <a:cubicBezTo>
                        <a:pt x="698" y="593"/>
                        <a:pt x="688" y="607"/>
                        <a:pt x="674" y="609"/>
                      </a:cubicBezTo>
                      <a:cubicBezTo>
                        <a:pt x="621" y="618"/>
                        <a:pt x="567" y="623"/>
                        <a:pt x="511" y="6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0" name="Freeform 343"/>
                <p:cNvSpPr>
                  <a:spLocks/>
                </p:cNvSpPr>
                <p:nvPr/>
              </p:nvSpPr>
              <p:spPr bwMode="auto">
                <a:xfrm>
                  <a:off x="9409113" y="4368800"/>
                  <a:ext cx="25400" cy="109538"/>
                </a:xfrm>
                <a:custGeom>
                  <a:avLst/>
                  <a:gdLst>
                    <a:gd name="T0" fmla="*/ 2147483646 w 54"/>
                    <a:gd name="T1" fmla="*/ 2147483646 h 231"/>
                    <a:gd name="T2" fmla="*/ 2147483646 w 54"/>
                    <a:gd name="T3" fmla="*/ 2147483646 h 231"/>
                    <a:gd name="T4" fmla="*/ 0 w 54"/>
                    <a:gd name="T5" fmla="*/ 2147483646 h 231"/>
                    <a:gd name="T6" fmla="*/ 0 w 54"/>
                    <a:gd name="T7" fmla="*/ 2147483646 h 231"/>
                    <a:gd name="T8" fmla="*/ 2147483646 w 54"/>
                    <a:gd name="T9" fmla="*/ 0 h 231"/>
                    <a:gd name="T10" fmla="*/ 2147483646 w 54"/>
                    <a:gd name="T11" fmla="*/ 2147483646 h 231"/>
                    <a:gd name="T12" fmla="*/ 2147483646 w 54"/>
                    <a:gd name="T13" fmla="*/ 2147483646 h 231"/>
                    <a:gd name="T14" fmla="*/ 2147483646 w 54"/>
                    <a:gd name="T15" fmla="*/ 2147483646 h 2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231"/>
                    <a:gd name="T26" fmla="*/ 54 w 54"/>
                    <a:gd name="T27" fmla="*/ 231 h 2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231">
                      <a:moveTo>
                        <a:pt x="27" y="231"/>
                      </a:moveTo>
                      <a:lnTo>
                        <a:pt x="27" y="231"/>
                      </a:lnTo>
                      <a:cubicBezTo>
                        <a:pt x="12" y="231"/>
                        <a:pt x="0" y="219"/>
                        <a:pt x="0" y="204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7"/>
                      </a:cubicBezTo>
                      <a:lnTo>
                        <a:pt x="54" y="204"/>
                      </a:lnTo>
                      <a:cubicBezTo>
                        <a:pt x="54" y="219"/>
                        <a:pt x="42" y="231"/>
                        <a:pt x="27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1" name="Freeform 344"/>
                <p:cNvSpPr>
                  <a:spLocks/>
                </p:cNvSpPr>
                <p:nvPr/>
              </p:nvSpPr>
              <p:spPr bwMode="auto">
                <a:xfrm>
                  <a:off x="9020175" y="43322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7"/>
                    <a:gd name="T2" fmla="*/ 2147483646 w 71"/>
                    <a:gd name="T3" fmla="*/ 2147483646 h 57"/>
                    <a:gd name="T4" fmla="*/ 2147483646 w 71"/>
                    <a:gd name="T5" fmla="*/ 2147483646 h 57"/>
                    <a:gd name="T6" fmla="*/ 0 w 71"/>
                    <a:gd name="T7" fmla="*/ 2147483646 h 57"/>
                    <a:gd name="T8" fmla="*/ 2147483646 w 71"/>
                    <a:gd name="T9" fmla="*/ 0 h 57"/>
                    <a:gd name="T10" fmla="*/ 2147483646 w 71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7"/>
                    <a:gd name="T20" fmla="*/ 71 w 71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7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7"/>
                        <a:pt x="35" y="57"/>
                      </a:cubicBezTo>
                      <a:cubicBezTo>
                        <a:pt x="16" y="57"/>
                        <a:pt x="0" y="45"/>
                        <a:pt x="0" y="29"/>
                      </a:cubicBezTo>
                      <a:cubicBezTo>
                        <a:pt x="0" y="12"/>
                        <a:pt x="16" y="0"/>
                        <a:pt x="35" y="0"/>
                      </a:cubicBezTo>
                      <a:cubicBezTo>
                        <a:pt x="55" y="0"/>
                        <a:pt x="71" y="12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2" name="Freeform 345"/>
                <p:cNvSpPr>
                  <a:spLocks/>
                </p:cNvSpPr>
                <p:nvPr/>
              </p:nvSpPr>
              <p:spPr bwMode="auto">
                <a:xfrm>
                  <a:off x="9020175" y="4448175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3" name="Freeform 346"/>
                <p:cNvSpPr>
                  <a:spLocks/>
                </p:cNvSpPr>
                <p:nvPr/>
              </p:nvSpPr>
              <p:spPr bwMode="auto">
                <a:xfrm>
                  <a:off x="9020175" y="45608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4" name="Freeform 347"/>
                <p:cNvSpPr>
                  <a:spLocks/>
                </p:cNvSpPr>
                <p:nvPr/>
              </p:nvSpPr>
              <p:spPr bwMode="auto">
                <a:xfrm>
                  <a:off x="9224963" y="4619625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5"/>
                    <a:gd name="T2" fmla="*/ 2147483646 w 155"/>
                    <a:gd name="T3" fmla="*/ 2147483646 h 155"/>
                    <a:gd name="T4" fmla="*/ 2147483646 w 155"/>
                    <a:gd name="T5" fmla="*/ 2147483646 h 155"/>
                    <a:gd name="T6" fmla="*/ 2147483646 w 155"/>
                    <a:gd name="T7" fmla="*/ 2147483646 h 155"/>
                    <a:gd name="T8" fmla="*/ 2147483646 w 155"/>
                    <a:gd name="T9" fmla="*/ 2147483646 h 155"/>
                    <a:gd name="T10" fmla="*/ 2147483646 w 155"/>
                    <a:gd name="T11" fmla="*/ 2147483646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5"/>
                    <a:gd name="T20" fmla="*/ 155 w 155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5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5"/>
                        <a:pt x="23" y="134"/>
                        <a:pt x="11" y="98"/>
                      </a:cubicBezTo>
                      <a:cubicBezTo>
                        <a:pt x="0" y="61"/>
                        <a:pt x="20" y="22"/>
                        <a:pt x="57" y="11"/>
                      </a:cubicBezTo>
                      <a:cubicBezTo>
                        <a:pt x="94" y="0"/>
                        <a:pt x="133" y="20"/>
                        <a:pt x="144" y="57"/>
                      </a:cubicBezTo>
                      <a:cubicBezTo>
                        <a:pt x="155" y="93"/>
                        <a:pt x="135" y="132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75" name="Freeform 348"/>
                <p:cNvSpPr>
                  <a:spLocks/>
                </p:cNvSpPr>
                <p:nvPr/>
              </p:nvSpPr>
              <p:spPr bwMode="auto">
                <a:xfrm>
                  <a:off x="9320213" y="4589463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6"/>
                    <a:gd name="T2" fmla="*/ 2147483646 w 155"/>
                    <a:gd name="T3" fmla="*/ 2147483646 h 156"/>
                    <a:gd name="T4" fmla="*/ 2147483646 w 155"/>
                    <a:gd name="T5" fmla="*/ 2147483646 h 156"/>
                    <a:gd name="T6" fmla="*/ 2147483646 w 155"/>
                    <a:gd name="T7" fmla="*/ 2147483646 h 156"/>
                    <a:gd name="T8" fmla="*/ 2147483646 w 155"/>
                    <a:gd name="T9" fmla="*/ 2147483646 h 156"/>
                    <a:gd name="T10" fmla="*/ 2147483646 w 155"/>
                    <a:gd name="T11" fmla="*/ 2147483646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6"/>
                    <a:gd name="T20" fmla="*/ 155 w 155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6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6"/>
                        <a:pt x="23" y="135"/>
                        <a:pt x="11" y="99"/>
                      </a:cubicBezTo>
                      <a:cubicBezTo>
                        <a:pt x="0" y="62"/>
                        <a:pt x="20" y="23"/>
                        <a:pt x="57" y="12"/>
                      </a:cubicBezTo>
                      <a:cubicBezTo>
                        <a:pt x="94" y="0"/>
                        <a:pt x="133" y="21"/>
                        <a:pt x="144" y="58"/>
                      </a:cubicBezTo>
                      <a:cubicBezTo>
                        <a:pt x="155" y="94"/>
                        <a:pt x="135" y="133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341" name="组合 675"/>
              <p:cNvGrpSpPr>
                <a:grpSpLocks noChangeAspect="1"/>
              </p:cNvGrpSpPr>
              <p:nvPr/>
            </p:nvGrpSpPr>
            <p:grpSpPr bwMode="auto">
              <a:xfrm>
                <a:off x="923383" y="3576240"/>
                <a:ext cx="801895" cy="563970"/>
                <a:chOff x="4002088" y="2500313"/>
                <a:chExt cx="866775" cy="6096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48" name="Freeform 500"/>
                <p:cNvSpPr>
                  <a:spLocks/>
                </p:cNvSpPr>
                <p:nvPr/>
              </p:nvSpPr>
              <p:spPr bwMode="auto">
                <a:xfrm>
                  <a:off x="4002088" y="2500313"/>
                  <a:ext cx="866775" cy="592138"/>
                </a:xfrm>
                <a:custGeom>
                  <a:avLst/>
                  <a:gdLst>
                    <a:gd name="T0" fmla="*/ 2147483646 w 1842"/>
                    <a:gd name="T1" fmla="*/ 2147483646 h 1259"/>
                    <a:gd name="T2" fmla="*/ 2147483646 w 1842"/>
                    <a:gd name="T3" fmla="*/ 2147483646 h 1259"/>
                    <a:gd name="T4" fmla="*/ 2147483646 w 1842"/>
                    <a:gd name="T5" fmla="*/ 2147483646 h 1259"/>
                    <a:gd name="T6" fmla="*/ 2147483646 w 1842"/>
                    <a:gd name="T7" fmla="*/ 2147483646 h 1259"/>
                    <a:gd name="T8" fmla="*/ 2147483646 w 1842"/>
                    <a:gd name="T9" fmla="*/ 2147483646 h 1259"/>
                    <a:gd name="T10" fmla="*/ 2147483646 w 1842"/>
                    <a:gd name="T11" fmla="*/ 2147483646 h 1259"/>
                    <a:gd name="T12" fmla="*/ 0 w 1842"/>
                    <a:gd name="T13" fmla="*/ 2147483646 h 1259"/>
                    <a:gd name="T14" fmla="*/ 2147483646 w 1842"/>
                    <a:gd name="T15" fmla="*/ 2147483646 h 1259"/>
                    <a:gd name="T16" fmla="*/ 2147483646 w 1842"/>
                    <a:gd name="T17" fmla="*/ 0 h 1259"/>
                    <a:gd name="T18" fmla="*/ 2147483646 w 1842"/>
                    <a:gd name="T19" fmla="*/ 2147483646 h 1259"/>
                    <a:gd name="T20" fmla="*/ 2147483646 w 1842"/>
                    <a:gd name="T21" fmla="*/ 2147483646 h 1259"/>
                    <a:gd name="T22" fmla="*/ 2147483646 w 1842"/>
                    <a:gd name="T23" fmla="*/ 2147483646 h 1259"/>
                    <a:gd name="T24" fmla="*/ 2147483646 w 1842"/>
                    <a:gd name="T25" fmla="*/ 2147483646 h 1259"/>
                    <a:gd name="T26" fmla="*/ 2147483646 w 1842"/>
                    <a:gd name="T27" fmla="*/ 2147483646 h 1259"/>
                    <a:gd name="T28" fmla="*/ 2147483646 w 1842"/>
                    <a:gd name="T29" fmla="*/ 2147483646 h 1259"/>
                    <a:gd name="T30" fmla="*/ 2147483646 w 1842"/>
                    <a:gd name="T31" fmla="*/ 2147483646 h 1259"/>
                    <a:gd name="T32" fmla="*/ 2147483646 w 1842"/>
                    <a:gd name="T33" fmla="*/ 2147483646 h 1259"/>
                    <a:gd name="T34" fmla="*/ 2147483646 w 1842"/>
                    <a:gd name="T35" fmla="*/ 2147483646 h 1259"/>
                    <a:gd name="T36" fmla="*/ 2147483646 w 1842"/>
                    <a:gd name="T37" fmla="*/ 2147483646 h 1259"/>
                    <a:gd name="T38" fmla="*/ 2147483646 w 1842"/>
                    <a:gd name="T39" fmla="*/ 2147483646 h 1259"/>
                    <a:gd name="T40" fmla="*/ 2147483646 w 1842"/>
                    <a:gd name="T41" fmla="*/ 2147483646 h 1259"/>
                    <a:gd name="T42" fmla="*/ 2147483646 w 1842"/>
                    <a:gd name="T43" fmla="*/ 2147483646 h 1259"/>
                    <a:gd name="T44" fmla="*/ 2147483646 w 1842"/>
                    <a:gd name="T45" fmla="*/ 2147483646 h 1259"/>
                    <a:gd name="T46" fmla="*/ 2147483646 w 1842"/>
                    <a:gd name="T47" fmla="*/ 2147483646 h 1259"/>
                    <a:gd name="T48" fmla="*/ 2147483646 w 1842"/>
                    <a:gd name="T49" fmla="*/ 2147483646 h 1259"/>
                    <a:gd name="T50" fmla="*/ 2147483646 w 1842"/>
                    <a:gd name="T51" fmla="*/ 2147483646 h 1259"/>
                    <a:gd name="T52" fmla="*/ 2147483646 w 1842"/>
                    <a:gd name="T53" fmla="*/ 2147483646 h 1259"/>
                    <a:gd name="T54" fmla="*/ 2147483646 w 1842"/>
                    <a:gd name="T55" fmla="*/ 2147483646 h 1259"/>
                    <a:gd name="T56" fmla="*/ 2147483646 w 1842"/>
                    <a:gd name="T57" fmla="*/ 2147483646 h 1259"/>
                    <a:gd name="T58" fmla="*/ 2147483646 w 1842"/>
                    <a:gd name="T59" fmla="*/ 2147483646 h 1259"/>
                    <a:gd name="T60" fmla="*/ 2147483646 w 1842"/>
                    <a:gd name="T61" fmla="*/ 2147483646 h 1259"/>
                    <a:gd name="T62" fmla="*/ 2147483646 w 1842"/>
                    <a:gd name="T63" fmla="*/ 2147483646 h 1259"/>
                    <a:gd name="T64" fmla="*/ 2147483646 w 1842"/>
                    <a:gd name="T65" fmla="*/ 2147483646 h 1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42"/>
                    <a:gd name="T100" fmla="*/ 0 h 1259"/>
                    <a:gd name="T101" fmla="*/ 1842 w 1842"/>
                    <a:gd name="T102" fmla="*/ 1259 h 12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42" h="1259">
                      <a:moveTo>
                        <a:pt x="803" y="1259"/>
                      </a:moveTo>
                      <a:lnTo>
                        <a:pt x="803" y="1259"/>
                      </a:lnTo>
                      <a:cubicBezTo>
                        <a:pt x="776" y="1259"/>
                        <a:pt x="748" y="1259"/>
                        <a:pt x="721" y="1259"/>
                      </a:cubicBezTo>
                      <a:cubicBezTo>
                        <a:pt x="640" y="1259"/>
                        <a:pt x="558" y="1259"/>
                        <a:pt x="497" y="1259"/>
                      </a:cubicBezTo>
                      <a:cubicBezTo>
                        <a:pt x="432" y="1259"/>
                        <a:pt x="403" y="1258"/>
                        <a:pt x="389" y="1256"/>
                      </a:cubicBezTo>
                      <a:lnTo>
                        <a:pt x="389" y="1257"/>
                      </a:lnTo>
                      <a:cubicBezTo>
                        <a:pt x="164" y="1219"/>
                        <a:pt x="0" y="1026"/>
                        <a:pt x="0" y="797"/>
                      </a:cubicBezTo>
                      <a:cubicBezTo>
                        <a:pt x="0" y="600"/>
                        <a:pt x="122" y="427"/>
                        <a:pt x="306" y="359"/>
                      </a:cubicBezTo>
                      <a:cubicBezTo>
                        <a:pt x="358" y="150"/>
                        <a:pt x="548" y="0"/>
                        <a:pt x="765" y="0"/>
                      </a:cubicBezTo>
                      <a:cubicBezTo>
                        <a:pt x="973" y="0"/>
                        <a:pt x="1153" y="133"/>
                        <a:pt x="1216" y="328"/>
                      </a:cubicBezTo>
                      <a:cubicBezTo>
                        <a:pt x="1261" y="315"/>
                        <a:pt x="1307" y="308"/>
                        <a:pt x="1353" y="308"/>
                      </a:cubicBezTo>
                      <a:cubicBezTo>
                        <a:pt x="1623" y="308"/>
                        <a:pt x="1842" y="528"/>
                        <a:pt x="1842" y="797"/>
                      </a:cubicBezTo>
                      <a:cubicBezTo>
                        <a:pt x="1842" y="1002"/>
                        <a:pt x="1713" y="1187"/>
                        <a:pt x="1520" y="1257"/>
                      </a:cubicBezTo>
                      <a:cubicBezTo>
                        <a:pt x="1516" y="1258"/>
                        <a:pt x="1513" y="1259"/>
                        <a:pt x="1509" y="1259"/>
                      </a:cubicBezTo>
                      <a:lnTo>
                        <a:pt x="1345" y="1259"/>
                      </a:lnTo>
                      <a:cubicBezTo>
                        <a:pt x="1327" y="1259"/>
                        <a:pt x="1312" y="1244"/>
                        <a:pt x="1312" y="1226"/>
                      </a:cubicBezTo>
                      <a:cubicBezTo>
                        <a:pt x="1312" y="1207"/>
                        <a:pt x="1327" y="1192"/>
                        <a:pt x="1345" y="1192"/>
                      </a:cubicBezTo>
                      <a:lnTo>
                        <a:pt x="1503" y="1192"/>
                      </a:lnTo>
                      <a:cubicBezTo>
                        <a:pt x="1666" y="1131"/>
                        <a:pt x="1776" y="973"/>
                        <a:pt x="1776" y="797"/>
                      </a:cubicBezTo>
                      <a:cubicBezTo>
                        <a:pt x="1776" y="564"/>
                        <a:pt x="1586" y="375"/>
                        <a:pt x="1353" y="375"/>
                      </a:cubicBezTo>
                      <a:cubicBezTo>
                        <a:pt x="1302" y="375"/>
                        <a:pt x="1253" y="384"/>
                        <a:pt x="1205" y="402"/>
                      </a:cubicBezTo>
                      <a:cubicBezTo>
                        <a:pt x="1196" y="405"/>
                        <a:pt x="1186" y="405"/>
                        <a:pt x="1178" y="400"/>
                      </a:cubicBezTo>
                      <a:cubicBezTo>
                        <a:pt x="1169" y="396"/>
                        <a:pt x="1163" y="388"/>
                        <a:pt x="1161" y="378"/>
                      </a:cubicBezTo>
                      <a:cubicBezTo>
                        <a:pt x="1117" y="195"/>
                        <a:pt x="954" y="67"/>
                        <a:pt x="765" y="67"/>
                      </a:cubicBezTo>
                      <a:cubicBezTo>
                        <a:pt x="573" y="67"/>
                        <a:pt x="406" y="204"/>
                        <a:pt x="367" y="392"/>
                      </a:cubicBezTo>
                      <a:cubicBezTo>
                        <a:pt x="364" y="403"/>
                        <a:pt x="356" y="413"/>
                        <a:pt x="344" y="417"/>
                      </a:cubicBezTo>
                      <a:cubicBezTo>
                        <a:pt x="178" y="470"/>
                        <a:pt x="67" y="623"/>
                        <a:pt x="67" y="797"/>
                      </a:cubicBezTo>
                      <a:cubicBezTo>
                        <a:pt x="67" y="993"/>
                        <a:pt x="206" y="1158"/>
                        <a:pt x="399" y="1191"/>
                      </a:cubicBezTo>
                      <a:cubicBezTo>
                        <a:pt x="430" y="1193"/>
                        <a:pt x="801" y="1193"/>
                        <a:pt x="1046" y="1192"/>
                      </a:cubicBezTo>
                      <a:cubicBezTo>
                        <a:pt x="1064" y="1192"/>
                        <a:pt x="1079" y="1207"/>
                        <a:pt x="1079" y="1226"/>
                      </a:cubicBezTo>
                      <a:cubicBezTo>
                        <a:pt x="1079" y="1244"/>
                        <a:pt x="1064" y="1259"/>
                        <a:pt x="1046" y="1259"/>
                      </a:cubicBezTo>
                      <a:cubicBezTo>
                        <a:pt x="1046" y="1259"/>
                        <a:pt x="934" y="1259"/>
                        <a:pt x="803" y="12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49" name="Freeform 518"/>
                <p:cNvSpPr>
                  <a:spLocks/>
                </p:cNvSpPr>
                <p:nvPr/>
              </p:nvSpPr>
              <p:spPr bwMode="auto">
                <a:xfrm>
                  <a:off x="4476750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7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50" name="Freeform 519"/>
                <p:cNvSpPr>
                  <a:spLocks/>
                </p:cNvSpPr>
                <p:nvPr/>
              </p:nvSpPr>
              <p:spPr bwMode="auto">
                <a:xfrm>
                  <a:off x="4576763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8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42" name="文本框 341"/>
              <p:cNvSpPr txBox="1"/>
              <p:nvPr/>
            </p:nvSpPr>
            <p:spPr>
              <a:xfrm>
                <a:off x="1014066" y="3713465"/>
                <a:ext cx="613945" cy="35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SAN</a:t>
                </a:r>
              </a:p>
            </p:txBody>
          </p:sp>
          <p:sp>
            <p:nvSpPr>
              <p:cNvPr id="343" name="文本框 342"/>
              <p:cNvSpPr txBox="1"/>
              <p:nvPr/>
            </p:nvSpPr>
            <p:spPr>
              <a:xfrm>
                <a:off x="1462620" y="2368782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sp>
            <p:nvSpPr>
              <p:cNvPr id="344" name="文本框 343"/>
              <p:cNvSpPr txBox="1"/>
              <p:nvPr/>
            </p:nvSpPr>
            <p:spPr>
              <a:xfrm>
                <a:off x="1505175" y="4820240"/>
                <a:ext cx="1269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Система</a:t>
                </a:r>
              </a:p>
              <a:p>
                <a:r>
                  <a:rPr lang="ru-RU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хранения</a:t>
                </a:r>
                <a:endParaRPr lang="ru-RU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5" name="圆角矩形 344"/>
              <p:cNvSpPr/>
              <p:nvPr/>
            </p:nvSpPr>
            <p:spPr>
              <a:xfrm>
                <a:off x="1002009" y="3018709"/>
                <a:ext cx="1040185" cy="405097"/>
              </a:xfrm>
              <a:prstGeom prst="roundRect">
                <a:avLst>
                  <a:gd name="adj" fmla="val 18502"/>
                </a:avLst>
              </a:prstGeom>
              <a:solidFill>
                <a:srgbClr val="FAD3B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Файловая система</a:t>
                </a:r>
              </a:p>
            </p:txBody>
          </p:sp>
          <p:sp>
            <p:nvSpPr>
              <p:cNvPr id="346" name="圆角矩形 345"/>
              <p:cNvSpPr/>
              <p:nvPr/>
            </p:nvSpPr>
            <p:spPr>
              <a:xfrm>
                <a:off x="731838" y="1455362"/>
                <a:ext cx="2035955" cy="4548996"/>
              </a:xfrm>
              <a:prstGeom prst="roundRect">
                <a:avLst/>
              </a:prstGeom>
              <a:grpFill/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7" name="文本框 346"/>
              <p:cNvSpPr txBox="1"/>
              <p:nvPr/>
            </p:nvSpPr>
            <p:spPr>
              <a:xfrm>
                <a:off x="912110" y="1596801"/>
                <a:ext cx="7088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SAN</a:t>
                </a:r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6277375" y="1455362"/>
              <a:ext cx="5182789" cy="4548996"/>
              <a:chOff x="6277375" y="1455362"/>
              <a:chExt cx="5182789" cy="4548996"/>
            </a:xfrm>
          </p:grpSpPr>
          <p:cxnSp>
            <p:nvCxnSpPr>
              <p:cNvPr id="212" name="直接连接符 211"/>
              <p:cNvCxnSpPr/>
              <p:nvPr/>
            </p:nvCxnSpPr>
            <p:spPr bwMode="auto">
              <a:xfrm flipH="1">
                <a:off x="9995936" y="3781425"/>
                <a:ext cx="282635" cy="52359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3" name="组合 1002"/>
              <p:cNvGrpSpPr>
                <a:grpSpLocks noChangeAspect="1"/>
              </p:cNvGrpSpPr>
              <p:nvPr/>
            </p:nvGrpSpPr>
            <p:grpSpPr bwMode="auto">
              <a:xfrm>
                <a:off x="9974345" y="3018437"/>
                <a:ext cx="420025" cy="794909"/>
                <a:chOff x="7356475" y="2392363"/>
                <a:chExt cx="339725" cy="6413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24" name="Freeform 980"/>
                <p:cNvSpPr>
                  <a:spLocks/>
                </p:cNvSpPr>
                <p:nvPr/>
              </p:nvSpPr>
              <p:spPr bwMode="auto">
                <a:xfrm>
                  <a:off x="7356475" y="2392363"/>
                  <a:ext cx="339725" cy="623888"/>
                </a:xfrm>
                <a:custGeom>
                  <a:avLst/>
                  <a:gdLst>
                    <a:gd name="T0" fmla="*/ 2147483646 w 720"/>
                    <a:gd name="T1" fmla="*/ 2147483646 h 1326"/>
                    <a:gd name="T2" fmla="*/ 2147483646 w 720"/>
                    <a:gd name="T3" fmla="*/ 2147483646 h 1326"/>
                    <a:gd name="T4" fmla="*/ 2147483646 w 720"/>
                    <a:gd name="T5" fmla="*/ 2147483646 h 1326"/>
                    <a:gd name="T6" fmla="*/ 2147483646 w 720"/>
                    <a:gd name="T7" fmla="*/ 2147483646 h 1326"/>
                    <a:gd name="T8" fmla="*/ 2147483646 w 720"/>
                    <a:gd name="T9" fmla="*/ 2147483646 h 1326"/>
                    <a:gd name="T10" fmla="*/ 2147483646 w 720"/>
                    <a:gd name="T11" fmla="*/ 2147483646 h 1326"/>
                    <a:gd name="T12" fmla="*/ 2147483646 w 720"/>
                    <a:gd name="T13" fmla="*/ 2147483646 h 1326"/>
                    <a:gd name="T14" fmla="*/ 2147483646 w 720"/>
                    <a:gd name="T15" fmla="*/ 2147483646 h 1326"/>
                    <a:gd name="T16" fmla="*/ 2147483646 w 720"/>
                    <a:gd name="T17" fmla="*/ 2147483646 h 1326"/>
                    <a:gd name="T18" fmla="*/ 2147483646 w 720"/>
                    <a:gd name="T19" fmla="*/ 2147483646 h 1326"/>
                    <a:gd name="T20" fmla="*/ 2147483646 w 720"/>
                    <a:gd name="T21" fmla="*/ 2147483646 h 1326"/>
                    <a:gd name="T22" fmla="*/ 0 w 720"/>
                    <a:gd name="T23" fmla="*/ 2147483646 h 1326"/>
                    <a:gd name="T24" fmla="*/ 0 w 720"/>
                    <a:gd name="T25" fmla="*/ 2147483646 h 1326"/>
                    <a:gd name="T26" fmla="*/ 2147483646 w 720"/>
                    <a:gd name="T27" fmla="*/ 0 h 1326"/>
                    <a:gd name="T28" fmla="*/ 2147483646 w 720"/>
                    <a:gd name="T29" fmla="*/ 0 h 1326"/>
                    <a:gd name="T30" fmla="*/ 2147483646 w 720"/>
                    <a:gd name="T31" fmla="*/ 2147483646 h 1326"/>
                    <a:gd name="T32" fmla="*/ 2147483646 w 720"/>
                    <a:gd name="T33" fmla="*/ 2147483646 h 1326"/>
                    <a:gd name="T34" fmla="*/ 2147483646 w 720"/>
                    <a:gd name="T35" fmla="*/ 2147483646 h 13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0"/>
                    <a:gd name="T55" fmla="*/ 0 h 1326"/>
                    <a:gd name="T56" fmla="*/ 720 w 720"/>
                    <a:gd name="T57" fmla="*/ 1326 h 13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0" h="1326">
                      <a:moveTo>
                        <a:pt x="687" y="1326"/>
                      </a:moveTo>
                      <a:lnTo>
                        <a:pt x="687" y="1326"/>
                      </a:lnTo>
                      <a:lnTo>
                        <a:pt x="534" y="1326"/>
                      </a:lnTo>
                      <a:lnTo>
                        <a:pt x="534" y="1260"/>
                      </a:lnTo>
                      <a:lnTo>
                        <a:pt x="654" y="1260"/>
                      </a:lnTo>
                      <a:lnTo>
                        <a:pt x="654" y="67"/>
                      </a:lnTo>
                      <a:lnTo>
                        <a:pt x="67" y="67"/>
                      </a:lnTo>
                      <a:lnTo>
                        <a:pt x="67" y="1260"/>
                      </a:lnTo>
                      <a:lnTo>
                        <a:pt x="307" y="1260"/>
                      </a:lnTo>
                      <a:lnTo>
                        <a:pt x="307" y="1326"/>
                      </a:lnTo>
                      <a:lnTo>
                        <a:pt x="34" y="1326"/>
                      </a:lnTo>
                      <a:cubicBezTo>
                        <a:pt x="15" y="1326"/>
                        <a:pt x="0" y="1311"/>
                        <a:pt x="0" y="1293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4" y="0"/>
                      </a:cubicBezTo>
                      <a:lnTo>
                        <a:pt x="687" y="0"/>
                      </a:lnTo>
                      <a:cubicBezTo>
                        <a:pt x="705" y="0"/>
                        <a:pt x="720" y="15"/>
                        <a:pt x="720" y="34"/>
                      </a:cubicBezTo>
                      <a:lnTo>
                        <a:pt x="720" y="1293"/>
                      </a:lnTo>
                      <a:cubicBezTo>
                        <a:pt x="720" y="1311"/>
                        <a:pt x="705" y="1326"/>
                        <a:pt x="687" y="1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5" name="Freeform 981"/>
                <p:cNvSpPr>
                  <a:spLocks noEditPoints="1"/>
                </p:cNvSpPr>
                <p:nvPr/>
              </p:nvSpPr>
              <p:spPr bwMode="auto">
                <a:xfrm>
                  <a:off x="7451725" y="24574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8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8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0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0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6" name="Freeform 982"/>
                <p:cNvSpPr>
                  <a:spLocks/>
                </p:cNvSpPr>
                <p:nvPr/>
              </p:nvSpPr>
              <p:spPr bwMode="auto">
                <a:xfrm>
                  <a:off x="7448550" y="2870200"/>
                  <a:ext cx="153988" cy="26988"/>
                </a:xfrm>
                <a:custGeom>
                  <a:avLst/>
                  <a:gdLst>
                    <a:gd name="T0" fmla="*/ 2147483646 w 328"/>
                    <a:gd name="T1" fmla="*/ 2147483646 h 58"/>
                    <a:gd name="T2" fmla="*/ 2147483646 w 328"/>
                    <a:gd name="T3" fmla="*/ 2147483646 h 58"/>
                    <a:gd name="T4" fmla="*/ 2147483646 w 328"/>
                    <a:gd name="T5" fmla="*/ 2147483646 h 58"/>
                    <a:gd name="T6" fmla="*/ 2147483646 w 328"/>
                    <a:gd name="T7" fmla="*/ 2147483646 h 58"/>
                    <a:gd name="T8" fmla="*/ 0 w 328"/>
                    <a:gd name="T9" fmla="*/ 2147483646 h 58"/>
                    <a:gd name="T10" fmla="*/ 2147483646 w 328"/>
                    <a:gd name="T11" fmla="*/ 0 h 58"/>
                    <a:gd name="T12" fmla="*/ 2147483646 w 328"/>
                    <a:gd name="T13" fmla="*/ 0 h 58"/>
                    <a:gd name="T14" fmla="*/ 2147483646 w 328"/>
                    <a:gd name="T15" fmla="*/ 2147483646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8"/>
                    <a:gd name="T25" fmla="*/ 0 h 58"/>
                    <a:gd name="T26" fmla="*/ 328 w 32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8" h="58">
                      <a:moveTo>
                        <a:pt x="328" y="29"/>
                      </a:moveTo>
                      <a:lnTo>
                        <a:pt x="328" y="29"/>
                      </a:lnTo>
                      <a:cubicBezTo>
                        <a:pt x="328" y="45"/>
                        <a:pt x="315" y="58"/>
                        <a:pt x="299" y="58"/>
                      </a:cubicBezTo>
                      <a:lnTo>
                        <a:pt x="28" y="58"/>
                      </a:lnTo>
                      <a:cubicBezTo>
                        <a:pt x="13" y="58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8" y="0"/>
                      </a:cubicBezTo>
                      <a:lnTo>
                        <a:pt x="299" y="0"/>
                      </a:lnTo>
                      <a:cubicBezTo>
                        <a:pt x="315" y="0"/>
                        <a:pt x="328" y="13"/>
                        <a:pt x="32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7" name="Freeform 983"/>
                <p:cNvSpPr>
                  <a:spLocks noEditPoints="1"/>
                </p:cNvSpPr>
                <p:nvPr/>
              </p:nvSpPr>
              <p:spPr bwMode="auto">
                <a:xfrm>
                  <a:off x="7451725" y="25971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8" name="Freeform 984"/>
                <p:cNvSpPr>
                  <a:spLocks noEditPoints="1"/>
                </p:cNvSpPr>
                <p:nvPr/>
              </p:nvSpPr>
              <p:spPr bwMode="auto">
                <a:xfrm>
                  <a:off x="7451725" y="2728913"/>
                  <a:ext cx="146050" cy="84138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3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3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1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1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9" name="Freeform 985"/>
                <p:cNvSpPr>
                  <a:spLocks/>
                </p:cNvSpPr>
                <p:nvPr/>
              </p:nvSpPr>
              <p:spPr bwMode="auto">
                <a:xfrm>
                  <a:off x="7373938" y="2570163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0" name="Freeform 986"/>
                <p:cNvSpPr>
                  <a:spLocks/>
                </p:cNvSpPr>
                <p:nvPr/>
              </p:nvSpPr>
              <p:spPr bwMode="auto">
                <a:xfrm>
                  <a:off x="7373938" y="2701925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1" name="Freeform 987"/>
                <p:cNvSpPr>
                  <a:spLocks/>
                </p:cNvSpPr>
                <p:nvPr/>
              </p:nvSpPr>
              <p:spPr bwMode="auto">
                <a:xfrm>
                  <a:off x="7373938" y="2838450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2" name="Freeform 988"/>
                <p:cNvSpPr>
                  <a:spLocks/>
                </p:cNvSpPr>
                <p:nvPr/>
              </p:nvSpPr>
              <p:spPr bwMode="auto">
                <a:xfrm>
                  <a:off x="7539038" y="2508250"/>
                  <a:ext cx="23813" cy="4763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3" name="Freeform 989"/>
                <p:cNvSpPr>
                  <a:spLocks/>
                </p:cNvSpPr>
                <p:nvPr/>
              </p:nvSpPr>
              <p:spPr bwMode="auto">
                <a:xfrm>
                  <a:off x="7539038" y="2646363"/>
                  <a:ext cx="23813" cy="6350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4" name="Freeform 990"/>
                <p:cNvSpPr>
                  <a:spLocks/>
                </p:cNvSpPr>
                <p:nvPr/>
              </p:nvSpPr>
              <p:spPr bwMode="auto">
                <a:xfrm>
                  <a:off x="7539038" y="2778125"/>
                  <a:ext cx="23813" cy="7938"/>
                </a:xfrm>
                <a:custGeom>
                  <a:avLst/>
                  <a:gdLst>
                    <a:gd name="T0" fmla="*/ 2147483646 w 50"/>
                    <a:gd name="T1" fmla="*/ 2147483646 h 14"/>
                    <a:gd name="T2" fmla="*/ 2147483646 w 50"/>
                    <a:gd name="T3" fmla="*/ 2147483646 h 14"/>
                    <a:gd name="T4" fmla="*/ 0 w 50"/>
                    <a:gd name="T5" fmla="*/ 2147483646 h 14"/>
                    <a:gd name="T6" fmla="*/ 0 w 50"/>
                    <a:gd name="T7" fmla="*/ 0 h 14"/>
                    <a:gd name="T8" fmla="*/ 2147483646 w 50"/>
                    <a:gd name="T9" fmla="*/ 0 h 14"/>
                    <a:gd name="T10" fmla="*/ 2147483646 w 5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4"/>
                    <a:gd name="T20" fmla="*/ 50 w 5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4">
                      <a:moveTo>
                        <a:pt x="50" y="14"/>
                      </a:moveTo>
                      <a:lnTo>
                        <a:pt x="5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5" name="Freeform 991"/>
                <p:cNvSpPr>
                  <a:spLocks/>
                </p:cNvSpPr>
                <p:nvPr/>
              </p:nvSpPr>
              <p:spPr bwMode="auto">
                <a:xfrm>
                  <a:off x="7469188" y="29686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6" name="Freeform 992"/>
                <p:cNvSpPr>
                  <a:spLocks/>
                </p:cNvSpPr>
                <p:nvPr/>
              </p:nvSpPr>
              <p:spPr bwMode="auto">
                <a:xfrm>
                  <a:off x="7569200" y="2968625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69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14" name="文本框 213"/>
              <p:cNvSpPr txBox="1"/>
              <p:nvPr/>
            </p:nvSpPr>
            <p:spPr>
              <a:xfrm>
                <a:off x="10355250" y="3023553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Сервер</a:t>
                </a:r>
              </a:p>
            </p:txBody>
          </p:sp>
          <p:cxnSp>
            <p:nvCxnSpPr>
              <p:cNvPr id="215" name="直接连接符 214"/>
              <p:cNvCxnSpPr/>
              <p:nvPr/>
            </p:nvCxnSpPr>
            <p:spPr bwMode="auto">
              <a:xfrm>
                <a:off x="9784746" y="4703454"/>
                <a:ext cx="0" cy="44490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0" name="组合 366"/>
              <p:cNvGrpSpPr>
                <a:grpSpLocks noChangeAspect="1"/>
              </p:cNvGrpSpPr>
              <p:nvPr/>
            </p:nvGrpSpPr>
            <p:grpSpPr bwMode="auto">
              <a:xfrm>
                <a:off x="9411904" y="5134652"/>
                <a:ext cx="522005" cy="661091"/>
                <a:chOff x="8951913" y="4081463"/>
                <a:chExt cx="482600" cy="611187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4" name="Freeform 339"/>
                <p:cNvSpPr>
                  <a:spLocks noEditPoints="1"/>
                </p:cNvSpPr>
                <p:nvPr/>
              </p:nvSpPr>
              <p:spPr bwMode="auto">
                <a:xfrm>
                  <a:off x="8951913" y="4081463"/>
                  <a:ext cx="482600" cy="250825"/>
                </a:xfrm>
                <a:custGeom>
                  <a:avLst/>
                  <a:gdLst>
                    <a:gd name="T0" fmla="*/ 2147483646 w 1023"/>
                    <a:gd name="T1" fmla="*/ 2147483646 h 534"/>
                    <a:gd name="T2" fmla="*/ 2147483646 w 1023"/>
                    <a:gd name="T3" fmla="*/ 2147483646 h 534"/>
                    <a:gd name="T4" fmla="*/ 2147483646 w 1023"/>
                    <a:gd name="T5" fmla="*/ 2147483646 h 534"/>
                    <a:gd name="T6" fmla="*/ 2147483646 w 1023"/>
                    <a:gd name="T7" fmla="*/ 2147483646 h 534"/>
                    <a:gd name="T8" fmla="*/ 2147483646 w 1023"/>
                    <a:gd name="T9" fmla="*/ 2147483646 h 534"/>
                    <a:gd name="T10" fmla="*/ 2147483646 w 1023"/>
                    <a:gd name="T11" fmla="*/ 2147483646 h 534"/>
                    <a:gd name="T12" fmla="*/ 2147483646 w 1023"/>
                    <a:gd name="T13" fmla="*/ 2147483646 h 534"/>
                    <a:gd name="T14" fmla="*/ 2147483646 w 1023"/>
                    <a:gd name="T15" fmla="*/ 2147483646 h 534"/>
                    <a:gd name="T16" fmla="*/ 0 w 1023"/>
                    <a:gd name="T17" fmla="*/ 2147483646 h 534"/>
                    <a:gd name="T18" fmla="*/ 2147483646 w 1023"/>
                    <a:gd name="T19" fmla="*/ 0 h 534"/>
                    <a:gd name="T20" fmla="*/ 2147483646 w 1023"/>
                    <a:gd name="T21" fmla="*/ 2147483646 h 534"/>
                    <a:gd name="T22" fmla="*/ 2147483646 w 1023"/>
                    <a:gd name="T23" fmla="*/ 2147483646 h 5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3"/>
                    <a:gd name="T37" fmla="*/ 0 h 534"/>
                    <a:gd name="T38" fmla="*/ 1023 w 1023"/>
                    <a:gd name="T39" fmla="*/ 534 h 5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3" h="534">
                      <a:moveTo>
                        <a:pt x="511" y="54"/>
                      </a:moveTo>
                      <a:lnTo>
                        <a:pt x="511" y="54"/>
                      </a:lnTo>
                      <a:cubicBezTo>
                        <a:pt x="263" y="54"/>
                        <a:pt x="53" y="151"/>
                        <a:pt x="53" y="267"/>
                      </a:cubicBezTo>
                      <a:cubicBezTo>
                        <a:pt x="53" y="383"/>
                        <a:pt x="263" y="480"/>
                        <a:pt x="511" y="480"/>
                      </a:cubicBezTo>
                      <a:cubicBezTo>
                        <a:pt x="759" y="480"/>
                        <a:pt x="969" y="383"/>
                        <a:pt x="969" y="267"/>
                      </a:cubicBezTo>
                      <a:cubicBezTo>
                        <a:pt x="969" y="151"/>
                        <a:pt x="759" y="54"/>
                        <a:pt x="511" y="54"/>
                      </a:cubicBezTo>
                      <a:close/>
                      <a:moveTo>
                        <a:pt x="511" y="534"/>
                      </a:moveTo>
                      <a:lnTo>
                        <a:pt x="511" y="534"/>
                      </a:lnTo>
                      <a:cubicBezTo>
                        <a:pt x="224" y="534"/>
                        <a:pt x="0" y="417"/>
                        <a:pt x="0" y="267"/>
                      </a:cubicBezTo>
                      <a:cubicBezTo>
                        <a:pt x="0" y="118"/>
                        <a:pt x="224" y="0"/>
                        <a:pt x="511" y="0"/>
                      </a:cubicBezTo>
                      <a:cubicBezTo>
                        <a:pt x="798" y="0"/>
                        <a:pt x="1023" y="118"/>
                        <a:pt x="1023" y="267"/>
                      </a:cubicBezTo>
                      <a:cubicBezTo>
                        <a:pt x="1023" y="417"/>
                        <a:pt x="798" y="534"/>
                        <a:pt x="511" y="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5" name="Freeform 340"/>
                <p:cNvSpPr>
                  <a:spLocks noEditPoints="1"/>
                </p:cNvSpPr>
                <p:nvPr/>
              </p:nvSpPr>
              <p:spPr bwMode="auto">
                <a:xfrm>
                  <a:off x="8951913" y="4200525"/>
                  <a:ext cx="482600" cy="361950"/>
                </a:xfrm>
                <a:custGeom>
                  <a:avLst/>
                  <a:gdLst>
                    <a:gd name="T0" fmla="*/ 2147483646 w 1023"/>
                    <a:gd name="T1" fmla="*/ 2147483646 h 769"/>
                    <a:gd name="T2" fmla="*/ 2147483646 w 1023"/>
                    <a:gd name="T3" fmla="*/ 2147483646 h 769"/>
                    <a:gd name="T4" fmla="*/ 2147483646 w 1023"/>
                    <a:gd name="T5" fmla="*/ 2147483646 h 769"/>
                    <a:gd name="T6" fmla="*/ 2147483646 w 1023"/>
                    <a:gd name="T7" fmla="*/ 2147483646 h 769"/>
                    <a:gd name="T8" fmla="*/ 2147483646 w 1023"/>
                    <a:gd name="T9" fmla="*/ 2147483646 h 769"/>
                    <a:gd name="T10" fmla="*/ 2147483646 w 1023"/>
                    <a:gd name="T11" fmla="*/ 2147483646 h 769"/>
                    <a:gd name="T12" fmla="*/ 2147483646 w 1023"/>
                    <a:gd name="T13" fmla="*/ 2147483646 h 769"/>
                    <a:gd name="T14" fmla="*/ 2147483646 w 1023"/>
                    <a:gd name="T15" fmla="*/ 2147483646 h 769"/>
                    <a:gd name="T16" fmla="*/ 2147483646 w 1023"/>
                    <a:gd name="T17" fmla="*/ 2147483646 h 769"/>
                    <a:gd name="T18" fmla="*/ 2147483646 w 1023"/>
                    <a:gd name="T19" fmla="*/ 2147483646 h 769"/>
                    <a:gd name="T20" fmla="*/ 2147483646 w 1023"/>
                    <a:gd name="T21" fmla="*/ 2147483646 h 769"/>
                    <a:gd name="T22" fmla="*/ 2147483646 w 1023"/>
                    <a:gd name="T23" fmla="*/ 2147483646 h 769"/>
                    <a:gd name="T24" fmla="*/ 2147483646 w 1023"/>
                    <a:gd name="T25" fmla="*/ 2147483646 h 769"/>
                    <a:gd name="T26" fmla="*/ 0 w 1023"/>
                    <a:gd name="T27" fmla="*/ 2147483646 h 769"/>
                    <a:gd name="T28" fmla="*/ 0 w 1023"/>
                    <a:gd name="T29" fmla="*/ 2147483646 h 769"/>
                    <a:gd name="T30" fmla="*/ 2147483646 w 1023"/>
                    <a:gd name="T31" fmla="*/ 0 h 769"/>
                    <a:gd name="T32" fmla="*/ 2147483646 w 1023"/>
                    <a:gd name="T33" fmla="*/ 2147483646 h 769"/>
                    <a:gd name="T34" fmla="*/ 2147483646 w 1023"/>
                    <a:gd name="T35" fmla="*/ 2147483646 h 769"/>
                    <a:gd name="T36" fmla="*/ 2147483646 w 1023"/>
                    <a:gd name="T37" fmla="*/ 2147483646 h 769"/>
                    <a:gd name="T38" fmla="*/ 2147483646 w 1023"/>
                    <a:gd name="T39" fmla="*/ 2147483646 h 769"/>
                    <a:gd name="T40" fmla="*/ 2147483646 w 1023"/>
                    <a:gd name="T41" fmla="*/ 2147483646 h 769"/>
                    <a:gd name="T42" fmla="*/ 2147483646 w 1023"/>
                    <a:gd name="T43" fmla="*/ 2147483646 h 769"/>
                    <a:gd name="T44" fmla="*/ 2147483646 w 1023"/>
                    <a:gd name="T45" fmla="*/ 2147483646 h 769"/>
                    <a:gd name="T46" fmla="*/ 2147483646 w 1023"/>
                    <a:gd name="T47" fmla="*/ 2147483646 h 76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23"/>
                    <a:gd name="T73" fmla="*/ 0 h 769"/>
                    <a:gd name="T74" fmla="*/ 1023 w 1023"/>
                    <a:gd name="T75" fmla="*/ 769 h 76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23" h="769">
                      <a:moveTo>
                        <a:pt x="53" y="503"/>
                      </a:moveTo>
                      <a:lnTo>
                        <a:pt x="53" y="503"/>
                      </a:lnTo>
                      <a:cubicBezTo>
                        <a:pt x="53" y="618"/>
                        <a:pt x="263" y="716"/>
                        <a:pt x="511" y="716"/>
                      </a:cubicBezTo>
                      <a:cubicBezTo>
                        <a:pt x="759" y="716"/>
                        <a:pt x="969" y="618"/>
                        <a:pt x="969" y="503"/>
                      </a:cubicBezTo>
                      <a:lnTo>
                        <a:pt x="969" y="385"/>
                      </a:lnTo>
                      <a:cubicBezTo>
                        <a:pt x="886" y="473"/>
                        <a:pt x="714" y="531"/>
                        <a:pt x="511" y="531"/>
                      </a:cubicBezTo>
                      <a:cubicBezTo>
                        <a:pt x="308" y="531"/>
                        <a:pt x="136" y="473"/>
                        <a:pt x="53" y="385"/>
                      </a:cubicBezTo>
                      <a:lnTo>
                        <a:pt x="53" y="503"/>
                      </a:lnTo>
                      <a:close/>
                      <a:moveTo>
                        <a:pt x="511" y="769"/>
                      </a:moveTo>
                      <a:lnTo>
                        <a:pt x="511" y="769"/>
                      </a:lnTo>
                      <a:cubicBezTo>
                        <a:pt x="308" y="769"/>
                        <a:pt x="136" y="711"/>
                        <a:pt x="53" y="623"/>
                      </a:cubicBezTo>
                      <a:lnTo>
                        <a:pt x="53" y="743"/>
                      </a:lnTo>
                      <a:cubicBezTo>
                        <a:pt x="53" y="758"/>
                        <a:pt x="41" y="769"/>
                        <a:pt x="26" y="769"/>
                      </a:cubicBezTo>
                      <a:cubicBezTo>
                        <a:pt x="12" y="769"/>
                        <a:pt x="0" y="758"/>
                        <a:pt x="0" y="743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1" y="0"/>
                        <a:pt x="53" y="12"/>
                        <a:pt x="53" y="27"/>
                      </a:cubicBezTo>
                      <a:lnTo>
                        <a:pt x="53" y="265"/>
                      </a:lnTo>
                      <a:cubicBezTo>
                        <a:pt x="53" y="380"/>
                        <a:pt x="263" y="478"/>
                        <a:pt x="511" y="478"/>
                      </a:cubicBezTo>
                      <a:cubicBezTo>
                        <a:pt x="759" y="478"/>
                        <a:pt x="969" y="380"/>
                        <a:pt x="969" y="265"/>
                      </a:cubicBezTo>
                      <a:lnTo>
                        <a:pt x="969" y="27"/>
                      </a:lnTo>
                      <a:lnTo>
                        <a:pt x="1023" y="27"/>
                      </a:lnTo>
                      <a:lnTo>
                        <a:pt x="1023" y="503"/>
                      </a:lnTo>
                      <a:cubicBezTo>
                        <a:pt x="1023" y="652"/>
                        <a:pt x="798" y="769"/>
                        <a:pt x="511" y="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6" name="Freeform 341"/>
                <p:cNvSpPr>
                  <a:spLocks/>
                </p:cNvSpPr>
                <p:nvPr/>
              </p:nvSpPr>
              <p:spPr bwMode="auto">
                <a:xfrm>
                  <a:off x="9361488" y="4467225"/>
                  <a:ext cx="73025" cy="161925"/>
                </a:xfrm>
                <a:custGeom>
                  <a:avLst/>
                  <a:gdLst>
                    <a:gd name="T0" fmla="*/ 2147483646 w 154"/>
                    <a:gd name="T1" fmla="*/ 2147483646 h 347"/>
                    <a:gd name="T2" fmla="*/ 2147483646 w 154"/>
                    <a:gd name="T3" fmla="*/ 2147483646 h 347"/>
                    <a:gd name="T4" fmla="*/ 2147483646 w 154"/>
                    <a:gd name="T5" fmla="*/ 2147483646 h 347"/>
                    <a:gd name="T6" fmla="*/ 2147483646 w 154"/>
                    <a:gd name="T7" fmla="*/ 2147483646 h 347"/>
                    <a:gd name="T8" fmla="*/ 2147483646 w 154"/>
                    <a:gd name="T9" fmla="*/ 2147483646 h 347"/>
                    <a:gd name="T10" fmla="*/ 2147483646 w 154"/>
                    <a:gd name="T11" fmla="*/ 0 h 347"/>
                    <a:gd name="T12" fmla="*/ 2147483646 w 154"/>
                    <a:gd name="T13" fmla="*/ 0 h 347"/>
                    <a:gd name="T14" fmla="*/ 2147483646 w 154"/>
                    <a:gd name="T15" fmla="*/ 2147483646 h 347"/>
                    <a:gd name="T16" fmla="*/ 2147483646 w 154"/>
                    <a:gd name="T17" fmla="*/ 2147483646 h 347"/>
                    <a:gd name="T18" fmla="*/ 2147483646 w 154"/>
                    <a:gd name="T19" fmla="*/ 2147483646 h 3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4"/>
                    <a:gd name="T31" fmla="*/ 0 h 347"/>
                    <a:gd name="T32" fmla="*/ 154 w 154"/>
                    <a:gd name="T33" fmla="*/ 347 h 3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4" h="347">
                      <a:moveTo>
                        <a:pt x="31" y="347"/>
                      </a:moveTo>
                      <a:lnTo>
                        <a:pt x="31" y="347"/>
                      </a:lnTo>
                      <a:cubicBezTo>
                        <a:pt x="22" y="347"/>
                        <a:pt x="14" y="343"/>
                        <a:pt x="9" y="335"/>
                      </a:cubicBezTo>
                      <a:cubicBezTo>
                        <a:pt x="0" y="323"/>
                        <a:pt x="4" y="306"/>
                        <a:pt x="16" y="298"/>
                      </a:cubicBezTo>
                      <a:cubicBezTo>
                        <a:pt x="54" y="273"/>
                        <a:pt x="100" y="231"/>
                        <a:pt x="100" y="177"/>
                      </a:cubicBezTo>
                      <a:lnTo>
                        <a:pt x="100" y="0"/>
                      </a:lnTo>
                      <a:lnTo>
                        <a:pt x="154" y="0"/>
                      </a:lnTo>
                      <a:lnTo>
                        <a:pt x="154" y="179"/>
                      </a:lnTo>
                      <a:cubicBezTo>
                        <a:pt x="153" y="240"/>
                        <a:pt x="115" y="296"/>
                        <a:pt x="45" y="343"/>
                      </a:cubicBezTo>
                      <a:cubicBezTo>
                        <a:pt x="41" y="346"/>
                        <a:pt x="36" y="347"/>
                        <a:pt x="31" y="3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7" name="Freeform 342"/>
                <p:cNvSpPr>
                  <a:spLocks/>
                </p:cNvSpPr>
                <p:nvPr/>
              </p:nvSpPr>
              <p:spPr bwMode="auto">
                <a:xfrm>
                  <a:off x="8951913" y="4381500"/>
                  <a:ext cx="328613" cy="293688"/>
                </a:xfrm>
                <a:custGeom>
                  <a:avLst/>
                  <a:gdLst>
                    <a:gd name="T0" fmla="*/ 2147483646 w 698"/>
                    <a:gd name="T1" fmla="*/ 2147483646 h 623"/>
                    <a:gd name="T2" fmla="*/ 2147483646 w 698"/>
                    <a:gd name="T3" fmla="*/ 2147483646 h 623"/>
                    <a:gd name="T4" fmla="*/ 0 w 698"/>
                    <a:gd name="T5" fmla="*/ 2147483646 h 623"/>
                    <a:gd name="T6" fmla="*/ 0 w 698"/>
                    <a:gd name="T7" fmla="*/ 0 h 623"/>
                    <a:gd name="T8" fmla="*/ 2147483646 w 698"/>
                    <a:gd name="T9" fmla="*/ 0 h 623"/>
                    <a:gd name="T10" fmla="*/ 2147483646 w 698"/>
                    <a:gd name="T11" fmla="*/ 2147483646 h 623"/>
                    <a:gd name="T12" fmla="*/ 2147483646 w 698"/>
                    <a:gd name="T13" fmla="*/ 2147483646 h 623"/>
                    <a:gd name="T14" fmla="*/ 2147483646 w 698"/>
                    <a:gd name="T15" fmla="*/ 2147483646 h 623"/>
                    <a:gd name="T16" fmla="*/ 2147483646 w 698"/>
                    <a:gd name="T17" fmla="*/ 2147483646 h 623"/>
                    <a:gd name="T18" fmla="*/ 2147483646 w 698"/>
                    <a:gd name="T19" fmla="*/ 2147483646 h 623"/>
                    <a:gd name="T20" fmla="*/ 2147483646 w 698"/>
                    <a:gd name="T21" fmla="*/ 2147483646 h 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8"/>
                    <a:gd name="T34" fmla="*/ 0 h 623"/>
                    <a:gd name="T35" fmla="*/ 698 w 698"/>
                    <a:gd name="T36" fmla="*/ 623 h 6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8" h="623">
                      <a:moveTo>
                        <a:pt x="511" y="623"/>
                      </a:moveTo>
                      <a:lnTo>
                        <a:pt x="511" y="623"/>
                      </a:lnTo>
                      <a:cubicBezTo>
                        <a:pt x="224" y="623"/>
                        <a:pt x="0" y="505"/>
                        <a:pt x="0" y="356"/>
                      </a:cubicBez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356"/>
                      </a:lnTo>
                      <a:cubicBezTo>
                        <a:pt x="53" y="472"/>
                        <a:pt x="263" y="569"/>
                        <a:pt x="511" y="569"/>
                      </a:cubicBezTo>
                      <a:cubicBezTo>
                        <a:pt x="564" y="569"/>
                        <a:pt x="615" y="565"/>
                        <a:pt x="665" y="557"/>
                      </a:cubicBezTo>
                      <a:cubicBezTo>
                        <a:pt x="679" y="554"/>
                        <a:pt x="693" y="564"/>
                        <a:pt x="695" y="578"/>
                      </a:cubicBezTo>
                      <a:cubicBezTo>
                        <a:pt x="698" y="593"/>
                        <a:pt x="688" y="607"/>
                        <a:pt x="674" y="609"/>
                      </a:cubicBezTo>
                      <a:cubicBezTo>
                        <a:pt x="621" y="618"/>
                        <a:pt x="567" y="623"/>
                        <a:pt x="511" y="6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8" name="Freeform 343"/>
                <p:cNvSpPr>
                  <a:spLocks/>
                </p:cNvSpPr>
                <p:nvPr/>
              </p:nvSpPr>
              <p:spPr bwMode="auto">
                <a:xfrm>
                  <a:off x="9409113" y="4368800"/>
                  <a:ext cx="25400" cy="109538"/>
                </a:xfrm>
                <a:custGeom>
                  <a:avLst/>
                  <a:gdLst>
                    <a:gd name="T0" fmla="*/ 2147483646 w 54"/>
                    <a:gd name="T1" fmla="*/ 2147483646 h 231"/>
                    <a:gd name="T2" fmla="*/ 2147483646 w 54"/>
                    <a:gd name="T3" fmla="*/ 2147483646 h 231"/>
                    <a:gd name="T4" fmla="*/ 0 w 54"/>
                    <a:gd name="T5" fmla="*/ 2147483646 h 231"/>
                    <a:gd name="T6" fmla="*/ 0 w 54"/>
                    <a:gd name="T7" fmla="*/ 2147483646 h 231"/>
                    <a:gd name="T8" fmla="*/ 2147483646 w 54"/>
                    <a:gd name="T9" fmla="*/ 0 h 231"/>
                    <a:gd name="T10" fmla="*/ 2147483646 w 54"/>
                    <a:gd name="T11" fmla="*/ 2147483646 h 231"/>
                    <a:gd name="T12" fmla="*/ 2147483646 w 54"/>
                    <a:gd name="T13" fmla="*/ 2147483646 h 231"/>
                    <a:gd name="T14" fmla="*/ 2147483646 w 54"/>
                    <a:gd name="T15" fmla="*/ 2147483646 h 2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231"/>
                    <a:gd name="T26" fmla="*/ 54 w 54"/>
                    <a:gd name="T27" fmla="*/ 231 h 2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231">
                      <a:moveTo>
                        <a:pt x="27" y="231"/>
                      </a:moveTo>
                      <a:lnTo>
                        <a:pt x="27" y="231"/>
                      </a:lnTo>
                      <a:cubicBezTo>
                        <a:pt x="12" y="231"/>
                        <a:pt x="0" y="219"/>
                        <a:pt x="0" y="204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7"/>
                      </a:cubicBezTo>
                      <a:lnTo>
                        <a:pt x="54" y="204"/>
                      </a:lnTo>
                      <a:cubicBezTo>
                        <a:pt x="54" y="219"/>
                        <a:pt x="42" y="231"/>
                        <a:pt x="27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9" name="Freeform 344"/>
                <p:cNvSpPr>
                  <a:spLocks/>
                </p:cNvSpPr>
                <p:nvPr/>
              </p:nvSpPr>
              <p:spPr bwMode="auto">
                <a:xfrm>
                  <a:off x="9020175" y="43322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7"/>
                    <a:gd name="T2" fmla="*/ 2147483646 w 71"/>
                    <a:gd name="T3" fmla="*/ 2147483646 h 57"/>
                    <a:gd name="T4" fmla="*/ 2147483646 w 71"/>
                    <a:gd name="T5" fmla="*/ 2147483646 h 57"/>
                    <a:gd name="T6" fmla="*/ 0 w 71"/>
                    <a:gd name="T7" fmla="*/ 2147483646 h 57"/>
                    <a:gd name="T8" fmla="*/ 2147483646 w 71"/>
                    <a:gd name="T9" fmla="*/ 0 h 57"/>
                    <a:gd name="T10" fmla="*/ 2147483646 w 71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7"/>
                    <a:gd name="T20" fmla="*/ 71 w 71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7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7"/>
                        <a:pt x="35" y="57"/>
                      </a:cubicBezTo>
                      <a:cubicBezTo>
                        <a:pt x="16" y="57"/>
                        <a:pt x="0" y="45"/>
                        <a:pt x="0" y="29"/>
                      </a:cubicBezTo>
                      <a:cubicBezTo>
                        <a:pt x="0" y="12"/>
                        <a:pt x="16" y="0"/>
                        <a:pt x="35" y="0"/>
                      </a:cubicBezTo>
                      <a:cubicBezTo>
                        <a:pt x="55" y="0"/>
                        <a:pt x="71" y="12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0" name="Freeform 345"/>
                <p:cNvSpPr>
                  <a:spLocks/>
                </p:cNvSpPr>
                <p:nvPr/>
              </p:nvSpPr>
              <p:spPr bwMode="auto">
                <a:xfrm>
                  <a:off x="9020175" y="4448175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1" name="Freeform 346"/>
                <p:cNvSpPr>
                  <a:spLocks/>
                </p:cNvSpPr>
                <p:nvPr/>
              </p:nvSpPr>
              <p:spPr bwMode="auto">
                <a:xfrm>
                  <a:off x="9020175" y="4560888"/>
                  <a:ext cx="33338" cy="26988"/>
                </a:xfrm>
                <a:custGeom>
                  <a:avLst/>
                  <a:gdLst>
                    <a:gd name="T0" fmla="*/ 2147483646 w 71"/>
                    <a:gd name="T1" fmla="*/ 2147483646 h 58"/>
                    <a:gd name="T2" fmla="*/ 2147483646 w 71"/>
                    <a:gd name="T3" fmla="*/ 2147483646 h 58"/>
                    <a:gd name="T4" fmla="*/ 2147483646 w 71"/>
                    <a:gd name="T5" fmla="*/ 2147483646 h 58"/>
                    <a:gd name="T6" fmla="*/ 0 w 71"/>
                    <a:gd name="T7" fmla="*/ 2147483646 h 58"/>
                    <a:gd name="T8" fmla="*/ 2147483646 w 71"/>
                    <a:gd name="T9" fmla="*/ 0 h 58"/>
                    <a:gd name="T10" fmla="*/ 2147483646 w 71"/>
                    <a:gd name="T11" fmla="*/ 2147483646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58"/>
                    <a:gd name="T20" fmla="*/ 71 w 71"/>
                    <a:gd name="T21" fmla="*/ 58 h 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58">
                      <a:moveTo>
                        <a:pt x="71" y="29"/>
                      </a:moveTo>
                      <a:lnTo>
                        <a:pt x="71" y="29"/>
                      </a:lnTo>
                      <a:cubicBezTo>
                        <a:pt x="71" y="45"/>
                        <a:pt x="55" y="58"/>
                        <a:pt x="35" y="58"/>
                      </a:cubicBezTo>
                      <a:cubicBezTo>
                        <a:pt x="16" y="58"/>
                        <a:pt x="0" y="45"/>
                        <a:pt x="0" y="29"/>
                      </a:cubicBezTo>
                      <a:cubicBezTo>
                        <a:pt x="0" y="13"/>
                        <a:pt x="16" y="0"/>
                        <a:pt x="35" y="0"/>
                      </a:cubicBezTo>
                      <a:cubicBezTo>
                        <a:pt x="55" y="0"/>
                        <a:pt x="71" y="13"/>
                        <a:pt x="71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2" name="Freeform 347"/>
                <p:cNvSpPr>
                  <a:spLocks/>
                </p:cNvSpPr>
                <p:nvPr/>
              </p:nvSpPr>
              <p:spPr bwMode="auto">
                <a:xfrm>
                  <a:off x="9224963" y="4619625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5"/>
                    <a:gd name="T2" fmla="*/ 2147483646 w 155"/>
                    <a:gd name="T3" fmla="*/ 2147483646 h 155"/>
                    <a:gd name="T4" fmla="*/ 2147483646 w 155"/>
                    <a:gd name="T5" fmla="*/ 2147483646 h 155"/>
                    <a:gd name="T6" fmla="*/ 2147483646 w 155"/>
                    <a:gd name="T7" fmla="*/ 2147483646 h 155"/>
                    <a:gd name="T8" fmla="*/ 2147483646 w 155"/>
                    <a:gd name="T9" fmla="*/ 2147483646 h 155"/>
                    <a:gd name="T10" fmla="*/ 2147483646 w 155"/>
                    <a:gd name="T11" fmla="*/ 2147483646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5"/>
                    <a:gd name="T20" fmla="*/ 155 w 155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5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5"/>
                        <a:pt x="23" y="134"/>
                        <a:pt x="11" y="98"/>
                      </a:cubicBezTo>
                      <a:cubicBezTo>
                        <a:pt x="0" y="61"/>
                        <a:pt x="20" y="22"/>
                        <a:pt x="57" y="11"/>
                      </a:cubicBezTo>
                      <a:cubicBezTo>
                        <a:pt x="94" y="0"/>
                        <a:pt x="133" y="20"/>
                        <a:pt x="144" y="57"/>
                      </a:cubicBezTo>
                      <a:cubicBezTo>
                        <a:pt x="155" y="93"/>
                        <a:pt x="135" y="132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3" name="Freeform 348"/>
                <p:cNvSpPr>
                  <a:spLocks/>
                </p:cNvSpPr>
                <p:nvPr/>
              </p:nvSpPr>
              <p:spPr bwMode="auto">
                <a:xfrm>
                  <a:off x="9320213" y="4589463"/>
                  <a:ext cx="73025" cy="73025"/>
                </a:xfrm>
                <a:custGeom>
                  <a:avLst/>
                  <a:gdLst>
                    <a:gd name="T0" fmla="*/ 2147483646 w 155"/>
                    <a:gd name="T1" fmla="*/ 2147483646 h 156"/>
                    <a:gd name="T2" fmla="*/ 2147483646 w 155"/>
                    <a:gd name="T3" fmla="*/ 2147483646 h 156"/>
                    <a:gd name="T4" fmla="*/ 2147483646 w 155"/>
                    <a:gd name="T5" fmla="*/ 2147483646 h 156"/>
                    <a:gd name="T6" fmla="*/ 2147483646 w 155"/>
                    <a:gd name="T7" fmla="*/ 2147483646 h 156"/>
                    <a:gd name="T8" fmla="*/ 2147483646 w 155"/>
                    <a:gd name="T9" fmla="*/ 2147483646 h 156"/>
                    <a:gd name="T10" fmla="*/ 2147483646 w 155"/>
                    <a:gd name="T11" fmla="*/ 2147483646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5"/>
                    <a:gd name="T19" fmla="*/ 0 h 156"/>
                    <a:gd name="T20" fmla="*/ 155 w 155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5" h="156">
                      <a:moveTo>
                        <a:pt x="98" y="144"/>
                      </a:moveTo>
                      <a:lnTo>
                        <a:pt x="98" y="144"/>
                      </a:lnTo>
                      <a:cubicBezTo>
                        <a:pt x="61" y="156"/>
                        <a:pt x="23" y="135"/>
                        <a:pt x="11" y="99"/>
                      </a:cubicBezTo>
                      <a:cubicBezTo>
                        <a:pt x="0" y="62"/>
                        <a:pt x="20" y="23"/>
                        <a:pt x="57" y="12"/>
                      </a:cubicBezTo>
                      <a:cubicBezTo>
                        <a:pt x="94" y="0"/>
                        <a:pt x="133" y="21"/>
                        <a:pt x="144" y="58"/>
                      </a:cubicBezTo>
                      <a:cubicBezTo>
                        <a:pt x="155" y="94"/>
                        <a:pt x="135" y="133"/>
                        <a:pt x="98" y="1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31" name="文本框 230"/>
              <p:cNvSpPr txBox="1"/>
              <p:nvPr/>
            </p:nvSpPr>
            <p:spPr>
              <a:xfrm>
                <a:off x="9908548" y="5242041"/>
                <a:ext cx="1269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Система </a:t>
                </a:r>
                <a:endParaRPr lang="ru-RU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r>
                  <a:rPr lang="ru-RU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хранения</a:t>
                </a:r>
                <a:endParaRPr lang="ru-RU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2" name="圆角矩形 231"/>
              <p:cNvSpPr/>
              <p:nvPr/>
            </p:nvSpPr>
            <p:spPr>
              <a:xfrm>
                <a:off x="8647626" y="4872810"/>
                <a:ext cx="1097587" cy="400053"/>
              </a:xfrm>
              <a:prstGeom prst="roundRect">
                <a:avLst>
                  <a:gd name="adj" fmla="val 18502"/>
                </a:avLst>
              </a:prstGeom>
              <a:solidFill>
                <a:srgbClr val="FAD3BB"/>
              </a:solidFill>
              <a:ln>
                <a:solidFill>
                  <a:srgbClr val="151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Файловая система</a:t>
                </a:r>
              </a:p>
            </p:txBody>
          </p:sp>
          <p:cxnSp>
            <p:nvCxnSpPr>
              <p:cNvPr id="233" name="直接连接符 232"/>
              <p:cNvCxnSpPr/>
              <p:nvPr/>
            </p:nvCxnSpPr>
            <p:spPr bwMode="auto">
              <a:xfrm>
                <a:off x="9797017" y="3733463"/>
                <a:ext cx="0" cy="493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4" name="组合 1002"/>
              <p:cNvGrpSpPr>
                <a:grpSpLocks noChangeAspect="1"/>
              </p:cNvGrpSpPr>
              <p:nvPr/>
            </p:nvGrpSpPr>
            <p:grpSpPr bwMode="auto">
              <a:xfrm>
                <a:off x="9498680" y="3018437"/>
                <a:ext cx="420025" cy="794909"/>
                <a:chOff x="7356475" y="2392363"/>
                <a:chExt cx="339725" cy="6413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01" name="Freeform 980"/>
                <p:cNvSpPr>
                  <a:spLocks/>
                </p:cNvSpPr>
                <p:nvPr/>
              </p:nvSpPr>
              <p:spPr bwMode="auto">
                <a:xfrm>
                  <a:off x="7356475" y="2392363"/>
                  <a:ext cx="339725" cy="623888"/>
                </a:xfrm>
                <a:custGeom>
                  <a:avLst/>
                  <a:gdLst>
                    <a:gd name="T0" fmla="*/ 2147483646 w 720"/>
                    <a:gd name="T1" fmla="*/ 2147483646 h 1326"/>
                    <a:gd name="T2" fmla="*/ 2147483646 w 720"/>
                    <a:gd name="T3" fmla="*/ 2147483646 h 1326"/>
                    <a:gd name="T4" fmla="*/ 2147483646 w 720"/>
                    <a:gd name="T5" fmla="*/ 2147483646 h 1326"/>
                    <a:gd name="T6" fmla="*/ 2147483646 w 720"/>
                    <a:gd name="T7" fmla="*/ 2147483646 h 1326"/>
                    <a:gd name="T8" fmla="*/ 2147483646 w 720"/>
                    <a:gd name="T9" fmla="*/ 2147483646 h 1326"/>
                    <a:gd name="T10" fmla="*/ 2147483646 w 720"/>
                    <a:gd name="T11" fmla="*/ 2147483646 h 1326"/>
                    <a:gd name="T12" fmla="*/ 2147483646 w 720"/>
                    <a:gd name="T13" fmla="*/ 2147483646 h 1326"/>
                    <a:gd name="T14" fmla="*/ 2147483646 w 720"/>
                    <a:gd name="T15" fmla="*/ 2147483646 h 1326"/>
                    <a:gd name="T16" fmla="*/ 2147483646 w 720"/>
                    <a:gd name="T17" fmla="*/ 2147483646 h 1326"/>
                    <a:gd name="T18" fmla="*/ 2147483646 w 720"/>
                    <a:gd name="T19" fmla="*/ 2147483646 h 1326"/>
                    <a:gd name="T20" fmla="*/ 2147483646 w 720"/>
                    <a:gd name="T21" fmla="*/ 2147483646 h 1326"/>
                    <a:gd name="T22" fmla="*/ 0 w 720"/>
                    <a:gd name="T23" fmla="*/ 2147483646 h 1326"/>
                    <a:gd name="T24" fmla="*/ 0 w 720"/>
                    <a:gd name="T25" fmla="*/ 2147483646 h 1326"/>
                    <a:gd name="T26" fmla="*/ 2147483646 w 720"/>
                    <a:gd name="T27" fmla="*/ 0 h 1326"/>
                    <a:gd name="T28" fmla="*/ 2147483646 w 720"/>
                    <a:gd name="T29" fmla="*/ 0 h 1326"/>
                    <a:gd name="T30" fmla="*/ 2147483646 w 720"/>
                    <a:gd name="T31" fmla="*/ 2147483646 h 1326"/>
                    <a:gd name="T32" fmla="*/ 2147483646 w 720"/>
                    <a:gd name="T33" fmla="*/ 2147483646 h 1326"/>
                    <a:gd name="T34" fmla="*/ 2147483646 w 720"/>
                    <a:gd name="T35" fmla="*/ 2147483646 h 13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0"/>
                    <a:gd name="T55" fmla="*/ 0 h 1326"/>
                    <a:gd name="T56" fmla="*/ 720 w 720"/>
                    <a:gd name="T57" fmla="*/ 1326 h 13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0" h="1326">
                      <a:moveTo>
                        <a:pt x="687" y="1326"/>
                      </a:moveTo>
                      <a:lnTo>
                        <a:pt x="687" y="1326"/>
                      </a:lnTo>
                      <a:lnTo>
                        <a:pt x="534" y="1326"/>
                      </a:lnTo>
                      <a:lnTo>
                        <a:pt x="534" y="1260"/>
                      </a:lnTo>
                      <a:lnTo>
                        <a:pt x="654" y="1260"/>
                      </a:lnTo>
                      <a:lnTo>
                        <a:pt x="654" y="67"/>
                      </a:lnTo>
                      <a:lnTo>
                        <a:pt x="67" y="67"/>
                      </a:lnTo>
                      <a:lnTo>
                        <a:pt x="67" y="1260"/>
                      </a:lnTo>
                      <a:lnTo>
                        <a:pt x="307" y="1260"/>
                      </a:lnTo>
                      <a:lnTo>
                        <a:pt x="307" y="1326"/>
                      </a:lnTo>
                      <a:lnTo>
                        <a:pt x="34" y="1326"/>
                      </a:lnTo>
                      <a:cubicBezTo>
                        <a:pt x="15" y="1326"/>
                        <a:pt x="0" y="1311"/>
                        <a:pt x="0" y="1293"/>
                      </a:cubicBezTo>
                      <a:lnTo>
                        <a:pt x="0" y="34"/>
                      </a:lnTo>
                      <a:cubicBezTo>
                        <a:pt x="0" y="15"/>
                        <a:pt x="15" y="0"/>
                        <a:pt x="34" y="0"/>
                      </a:cubicBezTo>
                      <a:lnTo>
                        <a:pt x="687" y="0"/>
                      </a:lnTo>
                      <a:cubicBezTo>
                        <a:pt x="705" y="0"/>
                        <a:pt x="720" y="15"/>
                        <a:pt x="720" y="34"/>
                      </a:cubicBezTo>
                      <a:lnTo>
                        <a:pt x="720" y="1293"/>
                      </a:lnTo>
                      <a:cubicBezTo>
                        <a:pt x="720" y="1311"/>
                        <a:pt x="705" y="1326"/>
                        <a:pt x="687" y="13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2" name="Freeform 981"/>
                <p:cNvSpPr>
                  <a:spLocks noEditPoints="1"/>
                </p:cNvSpPr>
                <p:nvPr/>
              </p:nvSpPr>
              <p:spPr bwMode="auto">
                <a:xfrm>
                  <a:off x="7451725" y="24574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8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8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0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0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3" name="Freeform 982"/>
                <p:cNvSpPr>
                  <a:spLocks/>
                </p:cNvSpPr>
                <p:nvPr/>
              </p:nvSpPr>
              <p:spPr bwMode="auto">
                <a:xfrm>
                  <a:off x="7448550" y="2870200"/>
                  <a:ext cx="153988" cy="26988"/>
                </a:xfrm>
                <a:custGeom>
                  <a:avLst/>
                  <a:gdLst>
                    <a:gd name="T0" fmla="*/ 2147483646 w 328"/>
                    <a:gd name="T1" fmla="*/ 2147483646 h 58"/>
                    <a:gd name="T2" fmla="*/ 2147483646 w 328"/>
                    <a:gd name="T3" fmla="*/ 2147483646 h 58"/>
                    <a:gd name="T4" fmla="*/ 2147483646 w 328"/>
                    <a:gd name="T5" fmla="*/ 2147483646 h 58"/>
                    <a:gd name="T6" fmla="*/ 2147483646 w 328"/>
                    <a:gd name="T7" fmla="*/ 2147483646 h 58"/>
                    <a:gd name="T8" fmla="*/ 0 w 328"/>
                    <a:gd name="T9" fmla="*/ 2147483646 h 58"/>
                    <a:gd name="T10" fmla="*/ 2147483646 w 328"/>
                    <a:gd name="T11" fmla="*/ 0 h 58"/>
                    <a:gd name="T12" fmla="*/ 2147483646 w 328"/>
                    <a:gd name="T13" fmla="*/ 0 h 58"/>
                    <a:gd name="T14" fmla="*/ 2147483646 w 328"/>
                    <a:gd name="T15" fmla="*/ 2147483646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8"/>
                    <a:gd name="T25" fmla="*/ 0 h 58"/>
                    <a:gd name="T26" fmla="*/ 328 w 32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8" h="58">
                      <a:moveTo>
                        <a:pt x="328" y="29"/>
                      </a:moveTo>
                      <a:lnTo>
                        <a:pt x="328" y="29"/>
                      </a:lnTo>
                      <a:cubicBezTo>
                        <a:pt x="328" y="45"/>
                        <a:pt x="315" y="58"/>
                        <a:pt x="299" y="58"/>
                      </a:cubicBezTo>
                      <a:lnTo>
                        <a:pt x="28" y="58"/>
                      </a:lnTo>
                      <a:cubicBezTo>
                        <a:pt x="13" y="58"/>
                        <a:pt x="0" y="45"/>
                        <a:pt x="0" y="29"/>
                      </a:cubicBezTo>
                      <a:cubicBezTo>
                        <a:pt x="0" y="13"/>
                        <a:pt x="13" y="0"/>
                        <a:pt x="28" y="0"/>
                      </a:cubicBezTo>
                      <a:lnTo>
                        <a:pt x="299" y="0"/>
                      </a:lnTo>
                      <a:cubicBezTo>
                        <a:pt x="315" y="0"/>
                        <a:pt x="328" y="13"/>
                        <a:pt x="328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4" name="Freeform 983"/>
                <p:cNvSpPr>
                  <a:spLocks noEditPoints="1"/>
                </p:cNvSpPr>
                <p:nvPr/>
              </p:nvSpPr>
              <p:spPr bwMode="auto">
                <a:xfrm>
                  <a:off x="7451725" y="2597150"/>
                  <a:ext cx="146050" cy="85725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2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2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0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0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5" name="Freeform 984"/>
                <p:cNvSpPr>
                  <a:spLocks noEditPoints="1"/>
                </p:cNvSpPr>
                <p:nvPr/>
              </p:nvSpPr>
              <p:spPr bwMode="auto">
                <a:xfrm>
                  <a:off x="7451725" y="2728913"/>
                  <a:ext cx="146050" cy="84138"/>
                </a:xfrm>
                <a:custGeom>
                  <a:avLst/>
                  <a:gdLst>
                    <a:gd name="T0" fmla="*/ 2147483646 w 312"/>
                    <a:gd name="T1" fmla="*/ 2147483646 h 181"/>
                    <a:gd name="T2" fmla="*/ 2147483646 w 312"/>
                    <a:gd name="T3" fmla="*/ 2147483646 h 181"/>
                    <a:gd name="T4" fmla="*/ 2147483646 w 312"/>
                    <a:gd name="T5" fmla="*/ 2147483646 h 181"/>
                    <a:gd name="T6" fmla="*/ 2147483646 w 312"/>
                    <a:gd name="T7" fmla="*/ 2147483646 h 181"/>
                    <a:gd name="T8" fmla="*/ 2147483646 w 312"/>
                    <a:gd name="T9" fmla="*/ 2147483646 h 181"/>
                    <a:gd name="T10" fmla="*/ 2147483646 w 312"/>
                    <a:gd name="T11" fmla="*/ 2147483646 h 181"/>
                    <a:gd name="T12" fmla="*/ 2147483646 w 312"/>
                    <a:gd name="T13" fmla="*/ 2147483646 h 181"/>
                    <a:gd name="T14" fmla="*/ 2147483646 w 312"/>
                    <a:gd name="T15" fmla="*/ 2147483646 h 181"/>
                    <a:gd name="T16" fmla="*/ 2147483646 w 312"/>
                    <a:gd name="T17" fmla="*/ 2147483646 h 181"/>
                    <a:gd name="T18" fmla="*/ 2147483646 w 312"/>
                    <a:gd name="T19" fmla="*/ 2147483646 h 181"/>
                    <a:gd name="T20" fmla="*/ 2147483646 w 312"/>
                    <a:gd name="T21" fmla="*/ 2147483646 h 181"/>
                    <a:gd name="T22" fmla="*/ 2147483646 w 312"/>
                    <a:gd name="T23" fmla="*/ 2147483646 h 181"/>
                    <a:gd name="T24" fmla="*/ 2147483646 w 312"/>
                    <a:gd name="T25" fmla="*/ 2147483646 h 181"/>
                    <a:gd name="T26" fmla="*/ 0 w 312"/>
                    <a:gd name="T27" fmla="*/ 2147483646 h 181"/>
                    <a:gd name="T28" fmla="*/ 0 w 312"/>
                    <a:gd name="T29" fmla="*/ 2147483646 h 181"/>
                    <a:gd name="T30" fmla="*/ 2147483646 w 312"/>
                    <a:gd name="T31" fmla="*/ 0 h 181"/>
                    <a:gd name="T32" fmla="*/ 2147483646 w 312"/>
                    <a:gd name="T33" fmla="*/ 0 h 181"/>
                    <a:gd name="T34" fmla="*/ 2147483646 w 312"/>
                    <a:gd name="T35" fmla="*/ 2147483646 h 181"/>
                    <a:gd name="T36" fmla="*/ 2147483646 w 312"/>
                    <a:gd name="T37" fmla="*/ 2147483646 h 181"/>
                    <a:gd name="T38" fmla="*/ 2147483646 w 312"/>
                    <a:gd name="T39" fmla="*/ 2147483646 h 1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2"/>
                    <a:gd name="T61" fmla="*/ 0 h 181"/>
                    <a:gd name="T62" fmla="*/ 312 w 312"/>
                    <a:gd name="T63" fmla="*/ 181 h 1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2" h="181">
                      <a:moveTo>
                        <a:pt x="46" y="40"/>
                      </a:moveTo>
                      <a:lnTo>
                        <a:pt x="46" y="40"/>
                      </a:lnTo>
                      <a:cubicBezTo>
                        <a:pt x="43" y="40"/>
                        <a:pt x="40" y="43"/>
                        <a:pt x="40" y="45"/>
                      </a:cubicBezTo>
                      <a:lnTo>
                        <a:pt x="40" y="136"/>
                      </a:lnTo>
                      <a:cubicBezTo>
                        <a:pt x="40" y="139"/>
                        <a:pt x="43" y="141"/>
                        <a:pt x="46" y="141"/>
                      </a:cubicBezTo>
                      <a:lnTo>
                        <a:pt x="267" y="141"/>
                      </a:lnTo>
                      <a:cubicBezTo>
                        <a:pt x="270" y="141"/>
                        <a:pt x="272" y="139"/>
                        <a:pt x="272" y="136"/>
                      </a:cubicBezTo>
                      <a:lnTo>
                        <a:pt x="272" y="45"/>
                      </a:lnTo>
                      <a:cubicBezTo>
                        <a:pt x="272" y="43"/>
                        <a:pt x="270" y="40"/>
                        <a:pt x="267" y="40"/>
                      </a:cubicBezTo>
                      <a:lnTo>
                        <a:pt x="46" y="40"/>
                      </a:lnTo>
                      <a:close/>
                      <a:moveTo>
                        <a:pt x="267" y="181"/>
                      </a:moveTo>
                      <a:lnTo>
                        <a:pt x="267" y="181"/>
                      </a:lnTo>
                      <a:lnTo>
                        <a:pt x="46" y="181"/>
                      </a:lnTo>
                      <a:cubicBezTo>
                        <a:pt x="21" y="181"/>
                        <a:pt x="0" y="161"/>
                        <a:pt x="0" y="136"/>
                      </a:cubicBezTo>
                      <a:lnTo>
                        <a:pt x="0" y="45"/>
                      </a:lnTo>
                      <a:cubicBezTo>
                        <a:pt x="0" y="21"/>
                        <a:pt x="21" y="0"/>
                        <a:pt x="46" y="0"/>
                      </a:cubicBezTo>
                      <a:lnTo>
                        <a:pt x="267" y="0"/>
                      </a:lnTo>
                      <a:cubicBezTo>
                        <a:pt x="292" y="0"/>
                        <a:pt x="312" y="21"/>
                        <a:pt x="312" y="45"/>
                      </a:cubicBezTo>
                      <a:lnTo>
                        <a:pt x="312" y="136"/>
                      </a:lnTo>
                      <a:cubicBezTo>
                        <a:pt x="312" y="161"/>
                        <a:pt x="292" y="181"/>
                        <a:pt x="267" y="1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6" name="Freeform 985"/>
                <p:cNvSpPr>
                  <a:spLocks/>
                </p:cNvSpPr>
                <p:nvPr/>
              </p:nvSpPr>
              <p:spPr bwMode="auto">
                <a:xfrm>
                  <a:off x="7373938" y="2570163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7" name="Freeform 986"/>
                <p:cNvSpPr>
                  <a:spLocks/>
                </p:cNvSpPr>
                <p:nvPr/>
              </p:nvSpPr>
              <p:spPr bwMode="auto">
                <a:xfrm>
                  <a:off x="7373938" y="2701925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8" name="Freeform 987"/>
                <p:cNvSpPr>
                  <a:spLocks/>
                </p:cNvSpPr>
                <p:nvPr/>
              </p:nvSpPr>
              <p:spPr bwMode="auto">
                <a:xfrm>
                  <a:off x="7373938" y="2838450"/>
                  <a:ext cx="306388" cy="7938"/>
                </a:xfrm>
                <a:custGeom>
                  <a:avLst/>
                  <a:gdLst>
                    <a:gd name="T0" fmla="*/ 2147483646 w 653"/>
                    <a:gd name="T1" fmla="*/ 2147483646 h 14"/>
                    <a:gd name="T2" fmla="*/ 2147483646 w 653"/>
                    <a:gd name="T3" fmla="*/ 2147483646 h 14"/>
                    <a:gd name="T4" fmla="*/ 0 w 653"/>
                    <a:gd name="T5" fmla="*/ 2147483646 h 14"/>
                    <a:gd name="T6" fmla="*/ 0 w 653"/>
                    <a:gd name="T7" fmla="*/ 0 h 14"/>
                    <a:gd name="T8" fmla="*/ 2147483646 w 653"/>
                    <a:gd name="T9" fmla="*/ 0 h 14"/>
                    <a:gd name="T10" fmla="*/ 2147483646 w 653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3"/>
                    <a:gd name="T19" fmla="*/ 0 h 14"/>
                    <a:gd name="T20" fmla="*/ 653 w 653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3" h="14">
                      <a:moveTo>
                        <a:pt x="653" y="14"/>
                      </a:moveTo>
                      <a:lnTo>
                        <a:pt x="653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653" y="0"/>
                      </a:lnTo>
                      <a:lnTo>
                        <a:pt x="653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9" name="Freeform 988"/>
                <p:cNvSpPr>
                  <a:spLocks/>
                </p:cNvSpPr>
                <p:nvPr/>
              </p:nvSpPr>
              <p:spPr bwMode="auto">
                <a:xfrm>
                  <a:off x="7539038" y="2508250"/>
                  <a:ext cx="23813" cy="4763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0" name="Freeform 989"/>
                <p:cNvSpPr>
                  <a:spLocks/>
                </p:cNvSpPr>
                <p:nvPr/>
              </p:nvSpPr>
              <p:spPr bwMode="auto">
                <a:xfrm>
                  <a:off x="7539038" y="2646363"/>
                  <a:ext cx="23813" cy="6350"/>
                </a:xfrm>
                <a:custGeom>
                  <a:avLst/>
                  <a:gdLst>
                    <a:gd name="T0" fmla="*/ 2147483646 w 50"/>
                    <a:gd name="T1" fmla="*/ 2147483646 h 13"/>
                    <a:gd name="T2" fmla="*/ 2147483646 w 50"/>
                    <a:gd name="T3" fmla="*/ 2147483646 h 13"/>
                    <a:gd name="T4" fmla="*/ 0 w 50"/>
                    <a:gd name="T5" fmla="*/ 2147483646 h 13"/>
                    <a:gd name="T6" fmla="*/ 0 w 50"/>
                    <a:gd name="T7" fmla="*/ 0 h 13"/>
                    <a:gd name="T8" fmla="*/ 2147483646 w 50"/>
                    <a:gd name="T9" fmla="*/ 0 h 13"/>
                    <a:gd name="T10" fmla="*/ 2147483646 w 5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3"/>
                    <a:gd name="T20" fmla="*/ 50 w 5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3">
                      <a:moveTo>
                        <a:pt x="50" y="13"/>
                      </a:moveTo>
                      <a:lnTo>
                        <a:pt x="5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1" name="Freeform 990"/>
                <p:cNvSpPr>
                  <a:spLocks/>
                </p:cNvSpPr>
                <p:nvPr/>
              </p:nvSpPr>
              <p:spPr bwMode="auto">
                <a:xfrm>
                  <a:off x="7539038" y="2778125"/>
                  <a:ext cx="23813" cy="7938"/>
                </a:xfrm>
                <a:custGeom>
                  <a:avLst/>
                  <a:gdLst>
                    <a:gd name="T0" fmla="*/ 2147483646 w 50"/>
                    <a:gd name="T1" fmla="*/ 2147483646 h 14"/>
                    <a:gd name="T2" fmla="*/ 2147483646 w 50"/>
                    <a:gd name="T3" fmla="*/ 2147483646 h 14"/>
                    <a:gd name="T4" fmla="*/ 0 w 50"/>
                    <a:gd name="T5" fmla="*/ 2147483646 h 14"/>
                    <a:gd name="T6" fmla="*/ 0 w 50"/>
                    <a:gd name="T7" fmla="*/ 0 h 14"/>
                    <a:gd name="T8" fmla="*/ 2147483646 w 50"/>
                    <a:gd name="T9" fmla="*/ 0 h 14"/>
                    <a:gd name="T10" fmla="*/ 2147483646 w 5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14"/>
                    <a:gd name="T20" fmla="*/ 50 w 5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14">
                      <a:moveTo>
                        <a:pt x="50" y="14"/>
                      </a:moveTo>
                      <a:lnTo>
                        <a:pt x="5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2" name="Freeform 991"/>
                <p:cNvSpPr>
                  <a:spLocks/>
                </p:cNvSpPr>
                <p:nvPr/>
              </p:nvSpPr>
              <p:spPr bwMode="auto">
                <a:xfrm>
                  <a:off x="7469188" y="29686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13" name="Freeform 992"/>
                <p:cNvSpPr>
                  <a:spLocks/>
                </p:cNvSpPr>
                <p:nvPr/>
              </p:nvSpPr>
              <p:spPr bwMode="auto">
                <a:xfrm>
                  <a:off x="7569200" y="2968625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69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35" name="文本框 234"/>
              <p:cNvSpPr txBox="1"/>
              <p:nvPr/>
            </p:nvSpPr>
            <p:spPr>
              <a:xfrm>
                <a:off x="8559373" y="2833906"/>
                <a:ext cx="8803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ctr"/>
                <a:r>
                  <a:rPr lang="ru-RU" sz="14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Ethernet</a:t>
                </a:r>
              </a:p>
            </p:txBody>
          </p:sp>
          <p:cxnSp>
            <p:nvCxnSpPr>
              <p:cNvPr id="236" name="直接连接符 235"/>
              <p:cNvCxnSpPr/>
              <p:nvPr/>
            </p:nvCxnSpPr>
            <p:spPr bwMode="auto">
              <a:xfrm>
                <a:off x="6736998" y="2729133"/>
                <a:ext cx="12073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直接连接符 236"/>
              <p:cNvCxnSpPr/>
              <p:nvPr/>
            </p:nvCxnSpPr>
            <p:spPr bwMode="auto">
              <a:xfrm>
                <a:off x="8635102" y="2729133"/>
                <a:ext cx="254209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8" name="组合 219"/>
              <p:cNvGrpSpPr>
                <a:grpSpLocks/>
              </p:cNvGrpSpPr>
              <p:nvPr/>
            </p:nvGrpSpPr>
            <p:grpSpPr bwMode="auto">
              <a:xfrm>
                <a:off x="7931026" y="2649317"/>
                <a:ext cx="704075" cy="159633"/>
                <a:chOff x="2125663" y="2652713"/>
                <a:chExt cx="941388" cy="214313"/>
              </a:xfrm>
              <a:solidFill>
                <a:schemeClr val="tx1"/>
              </a:solidFill>
            </p:grpSpPr>
            <p:sp>
              <p:nvSpPr>
                <p:cNvPr id="294" name="Freeform 68"/>
                <p:cNvSpPr>
                  <a:spLocks/>
                </p:cNvSpPr>
                <p:nvPr/>
              </p:nvSpPr>
              <p:spPr bwMode="auto">
                <a:xfrm>
                  <a:off x="2125663" y="2652713"/>
                  <a:ext cx="941388" cy="200025"/>
                </a:xfrm>
                <a:custGeom>
                  <a:avLst/>
                  <a:gdLst>
                    <a:gd name="T0" fmla="*/ 2147483646 w 2245"/>
                    <a:gd name="T1" fmla="*/ 2147483646 h 474"/>
                    <a:gd name="T2" fmla="*/ 2147483646 w 2245"/>
                    <a:gd name="T3" fmla="*/ 2147483646 h 474"/>
                    <a:gd name="T4" fmla="*/ 2147483646 w 2245"/>
                    <a:gd name="T5" fmla="*/ 2147483646 h 474"/>
                    <a:gd name="T6" fmla="*/ 2147483646 w 2245"/>
                    <a:gd name="T7" fmla="*/ 2147483646 h 474"/>
                    <a:gd name="T8" fmla="*/ 2147483646 w 2245"/>
                    <a:gd name="T9" fmla="*/ 2147483646 h 474"/>
                    <a:gd name="T10" fmla="*/ 2147483646 w 2245"/>
                    <a:gd name="T11" fmla="*/ 2147483646 h 474"/>
                    <a:gd name="T12" fmla="*/ 2147483646 w 2245"/>
                    <a:gd name="T13" fmla="*/ 2147483646 h 474"/>
                    <a:gd name="T14" fmla="*/ 2147483646 w 2245"/>
                    <a:gd name="T15" fmla="*/ 2147483646 h 474"/>
                    <a:gd name="T16" fmla="*/ 2147483646 w 2245"/>
                    <a:gd name="T17" fmla="*/ 2147483646 h 474"/>
                    <a:gd name="T18" fmla="*/ 2147483646 w 2245"/>
                    <a:gd name="T19" fmla="*/ 2147483646 h 474"/>
                    <a:gd name="T20" fmla="*/ 2147483646 w 2245"/>
                    <a:gd name="T21" fmla="*/ 2147483646 h 474"/>
                    <a:gd name="T22" fmla="*/ 2147483646 w 2245"/>
                    <a:gd name="T23" fmla="*/ 2147483646 h 474"/>
                    <a:gd name="T24" fmla="*/ 2147483646 w 2245"/>
                    <a:gd name="T25" fmla="*/ 2147483646 h 474"/>
                    <a:gd name="T26" fmla="*/ 2147483646 w 2245"/>
                    <a:gd name="T27" fmla="*/ 2147483646 h 474"/>
                    <a:gd name="T28" fmla="*/ 2147483646 w 2245"/>
                    <a:gd name="T29" fmla="*/ 2147483646 h 474"/>
                    <a:gd name="T30" fmla="*/ 2147483646 w 2245"/>
                    <a:gd name="T31" fmla="*/ 2147483646 h 474"/>
                    <a:gd name="T32" fmla="*/ 2147483646 w 2245"/>
                    <a:gd name="T33" fmla="*/ 2147483646 h 474"/>
                    <a:gd name="T34" fmla="*/ 0 w 2245"/>
                    <a:gd name="T35" fmla="*/ 2147483646 h 474"/>
                    <a:gd name="T36" fmla="*/ 0 w 2245"/>
                    <a:gd name="T37" fmla="*/ 2147483646 h 474"/>
                    <a:gd name="T38" fmla="*/ 2147483646 w 2245"/>
                    <a:gd name="T39" fmla="*/ 0 h 474"/>
                    <a:gd name="T40" fmla="*/ 2147483646 w 2245"/>
                    <a:gd name="T41" fmla="*/ 0 h 474"/>
                    <a:gd name="T42" fmla="*/ 2147483646 w 2245"/>
                    <a:gd name="T43" fmla="*/ 2147483646 h 474"/>
                    <a:gd name="T44" fmla="*/ 2147483646 w 2245"/>
                    <a:gd name="T45" fmla="*/ 2147483646 h 474"/>
                    <a:gd name="T46" fmla="*/ 2147483646 w 2245"/>
                    <a:gd name="T47" fmla="*/ 2147483646 h 4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45"/>
                    <a:gd name="T73" fmla="*/ 0 h 474"/>
                    <a:gd name="T74" fmla="*/ 2245 w 2245"/>
                    <a:gd name="T75" fmla="*/ 474 h 4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45" h="474">
                      <a:moveTo>
                        <a:pt x="2156" y="474"/>
                      </a:moveTo>
                      <a:lnTo>
                        <a:pt x="2156" y="474"/>
                      </a:lnTo>
                      <a:lnTo>
                        <a:pt x="2009" y="474"/>
                      </a:lnTo>
                      <a:cubicBezTo>
                        <a:pt x="1991" y="474"/>
                        <a:pt x="1976" y="459"/>
                        <a:pt x="1976" y="440"/>
                      </a:cubicBezTo>
                      <a:cubicBezTo>
                        <a:pt x="1976" y="422"/>
                        <a:pt x="1991" y="407"/>
                        <a:pt x="2009" y="407"/>
                      </a:cubicBezTo>
                      <a:lnTo>
                        <a:pt x="2156" y="407"/>
                      </a:lnTo>
                      <a:cubicBezTo>
                        <a:pt x="2169" y="407"/>
                        <a:pt x="2179" y="397"/>
                        <a:pt x="2179" y="384"/>
                      </a:cubicBezTo>
                      <a:lnTo>
                        <a:pt x="2179" y="89"/>
                      </a:lnTo>
                      <a:cubicBezTo>
                        <a:pt x="2179" y="77"/>
                        <a:pt x="2169" y="67"/>
                        <a:pt x="2156" y="67"/>
                      </a:cubicBezTo>
                      <a:lnTo>
                        <a:pt x="89" y="67"/>
                      </a:lnTo>
                      <a:cubicBezTo>
                        <a:pt x="76" y="67"/>
                        <a:pt x="66" y="77"/>
                        <a:pt x="66" y="89"/>
                      </a:cubicBezTo>
                      <a:lnTo>
                        <a:pt x="66" y="384"/>
                      </a:lnTo>
                      <a:cubicBezTo>
                        <a:pt x="66" y="397"/>
                        <a:pt x="76" y="407"/>
                        <a:pt x="89" y="407"/>
                      </a:cubicBezTo>
                      <a:lnTo>
                        <a:pt x="1805" y="407"/>
                      </a:lnTo>
                      <a:cubicBezTo>
                        <a:pt x="1823" y="407"/>
                        <a:pt x="1838" y="422"/>
                        <a:pt x="1838" y="440"/>
                      </a:cubicBezTo>
                      <a:cubicBezTo>
                        <a:pt x="1838" y="459"/>
                        <a:pt x="1823" y="474"/>
                        <a:pt x="1805" y="474"/>
                      </a:cubicBezTo>
                      <a:lnTo>
                        <a:pt x="89" y="474"/>
                      </a:lnTo>
                      <a:cubicBezTo>
                        <a:pt x="40" y="474"/>
                        <a:pt x="0" y="434"/>
                        <a:pt x="0" y="384"/>
                      </a:cubicBezTo>
                      <a:lnTo>
                        <a:pt x="0" y="89"/>
                      </a:lnTo>
                      <a:cubicBezTo>
                        <a:pt x="0" y="40"/>
                        <a:pt x="40" y="0"/>
                        <a:pt x="89" y="0"/>
                      </a:cubicBezTo>
                      <a:lnTo>
                        <a:pt x="2156" y="0"/>
                      </a:lnTo>
                      <a:cubicBezTo>
                        <a:pt x="2205" y="0"/>
                        <a:pt x="2245" y="40"/>
                        <a:pt x="2245" y="89"/>
                      </a:cubicBezTo>
                      <a:lnTo>
                        <a:pt x="2245" y="384"/>
                      </a:lnTo>
                      <a:cubicBezTo>
                        <a:pt x="2245" y="434"/>
                        <a:pt x="2205" y="474"/>
                        <a:pt x="2156" y="4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5" name="Freeform 69"/>
                <p:cNvSpPr>
                  <a:spLocks/>
                </p:cNvSpPr>
                <p:nvPr/>
              </p:nvSpPr>
              <p:spPr bwMode="auto">
                <a:xfrm>
                  <a:off x="2851150" y="2808288"/>
                  <a:ext cx="58738" cy="5873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70"/>
                      </a:cubicBezTo>
                      <a:cubicBezTo>
                        <a:pt x="139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6" name="Freeform 70"/>
                <p:cNvSpPr>
                  <a:spLocks/>
                </p:cNvSpPr>
                <p:nvPr/>
              </p:nvSpPr>
              <p:spPr bwMode="auto">
                <a:xfrm>
                  <a:off x="2940050" y="2808288"/>
                  <a:ext cx="58738" cy="5873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70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70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7" name="Freeform 71"/>
                <p:cNvSpPr>
                  <a:spLocks noEditPoints="1"/>
                </p:cNvSpPr>
                <p:nvPr/>
              </p:nvSpPr>
              <p:spPr bwMode="auto">
                <a:xfrm>
                  <a:off x="2185988" y="2693988"/>
                  <a:ext cx="820738" cy="106363"/>
                </a:xfrm>
                <a:custGeom>
                  <a:avLst/>
                  <a:gdLst>
                    <a:gd name="T0" fmla="*/ 2147483646 w 1959"/>
                    <a:gd name="T1" fmla="*/ 2147483646 h 256"/>
                    <a:gd name="T2" fmla="*/ 2147483646 w 1959"/>
                    <a:gd name="T3" fmla="*/ 2147483646 h 256"/>
                    <a:gd name="T4" fmla="*/ 2147483646 w 1959"/>
                    <a:gd name="T5" fmla="*/ 2147483646 h 256"/>
                    <a:gd name="T6" fmla="*/ 2147483646 w 1959"/>
                    <a:gd name="T7" fmla="*/ 2147483646 h 256"/>
                    <a:gd name="T8" fmla="*/ 2147483646 w 1959"/>
                    <a:gd name="T9" fmla="*/ 2147483646 h 256"/>
                    <a:gd name="T10" fmla="*/ 2147483646 w 1959"/>
                    <a:gd name="T11" fmla="*/ 2147483646 h 256"/>
                    <a:gd name="T12" fmla="*/ 2147483646 w 1959"/>
                    <a:gd name="T13" fmla="*/ 2147483646 h 256"/>
                    <a:gd name="T14" fmla="*/ 2147483646 w 1959"/>
                    <a:gd name="T15" fmla="*/ 2147483646 h 256"/>
                    <a:gd name="T16" fmla="*/ 2147483646 w 1959"/>
                    <a:gd name="T17" fmla="*/ 2147483646 h 256"/>
                    <a:gd name="T18" fmla="*/ 2147483646 w 1959"/>
                    <a:gd name="T19" fmla="*/ 2147483646 h 256"/>
                    <a:gd name="T20" fmla="*/ 2147483646 w 1959"/>
                    <a:gd name="T21" fmla="*/ 2147483646 h 256"/>
                    <a:gd name="T22" fmla="*/ 2147483646 w 1959"/>
                    <a:gd name="T23" fmla="*/ 2147483646 h 256"/>
                    <a:gd name="T24" fmla="*/ 2147483646 w 1959"/>
                    <a:gd name="T25" fmla="*/ 2147483646 h 256"/>
                    <a:gd name="T26" fmla="*/ 0 w 1959"/>
                    <a:gd name="T27" fmla="*/ 2147483646 h 256"/>
                    <a:gd name="T28" fmla="*/ 0 w 1959"/>
                    <a:gd name="T29" fmla="*/ 2147483646 h 256"/>
                    <a:gd name="T30" fmla="*/ 2147483646 w 1959"/>
                    <a:gd name="T31" fmla="*/ 0 h 256"/>
                    <a:gd name="T32" fmla="*/ 2147483646 w 1959"/>
                    <a:gd name="T33" fmla="*/ 0 h 256"/>
                    <a:gd name="T34" fmla="*/ 2147483646 w 1959"/>
                    <a:gd name="T35" fmla="*/ 2147483646 h 256"/>
                    <a:gd name="T36" fmla="*/ 2147483646 w 1959"/>
                    <a:gd name="T37" fmla="*/ 2147483646 h 256"/>
                    <a:gd name="T38" fmla="*/ 2147483646 w 1959"/>
                    <a:gd name="T39" fmla="*/ 2147483646 h 2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959"/>
                    <a:gd name="T61" fmla="*/ 0 h 256"/>
                    <a:gd name="T62" fmla="*/ 1959 w 1959"/>
                    <a:gd name="T63" fmla="*/ 256 h 2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959" h="256">
                      <a:moveTo>
                        <a:pt x="56" y="40"/>
                      </a:moveTo>
                      <a:lnTo>
                        <a:pt x="56" y="40"/>
                      </a:lnTo>
                      <a:cubicBezTo>
                        <a:pt x="47" y="40"/>
                        <a:pt x="40" y="49"/>
                        <a:pt x="40" y="61"/>
                      </a:cubicBezTo>
                      <a:lnTo>
                        <a:pt x="40" y="195"/>
                      </a:lnTo>
                      <a:cubicBezTo>
                        <a:pt x="40" y="206"/>
                        <a:pt x="47" y="216"/>
                        <a:pt x="56" y="216"/>
                      </a:cubicBezTo>
                      <a:lnTo>
                        <a:pt x="1903" y="216"/>
                      </a:lnTo>
                      <a:cubicBezTo>
                        <a:pt x="1911" y="216"/>
                        <a:pt x="1919" y="206"/>
                        <a:pt x="1919" y="195"/>
                      </a:cubicBezTo>
                      <a:lnTo>
                        <a:pt x="1919" y="61"/>
                      </a:lnTo>
                      <a:cubicBezTo>
                        <a:pt x="1919" y="49"/>
                        <a:pt x="1911" y="40"/>
                        <a:pt x="1903" y="40"/>
                      </a:cubicBezTo>
                      <a:lnTo>
                        <a:pt x="56" y="40"/>
                      </a:lnTo>
                      <a:close/>
                      <a:moveTo>
                        <a:pt x="1903" y="256"/>
                      </a:moveTo>
                      <a:lnTo>
                        <a:pt x="1903" y="256"/>
                      </a:lnTo>
                      <a:lnTo>
                        <a:pt x="56" y="256"/>
                      </a:lnTo>
                      <a:cubicBezTo>
                        <a:pt x="25" y="256"/>
                        <a:pt x="0" y="229"/>
                        <a:pt x="0" y="195"/>
                      </a:cubicBezTo>
                      <a:lnTo>
                        <a:pt x="0" y="61"/>
                      </a:lnTo>
                      <a:cubicBezTo>
                        <a:pt x="0" y="27"/>
                        <a:pt x="25" y="0"/>
                        <a:pt x="56" y="0"/>
                      </a:cubicBezTo>
                      <a:lnTo>
                        <a:pt x="1903" y="0"/>
                      </a:lnTo>
                      <a:cubicBezTo>
                        <a:pt x="1934" y="0"/>
                        <a:pt x="1959" y="27"/>
                        <a:pt x="1959" y="61"/>
                      </a:cubicBezTo>
                      <a:lnTo>
                        <a:pt x="1959" y="195"/>
                      </a:lnTo>
                      <a:cubicBezTo>
                        <a:pt x="1959" y="229"/>
                        <a:pt x="1934" y="256"/>
                        <a:pt x="1903" y="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9" name="Freeform 72"/>
                <p:cNvSpPr>
                  <a:spLocks noEditPoints="1"/>
                </p:cNvSpPr>
                <p:nvPr/>
              </p:nvSpPr>
              <p:spPr bwMode="auto">
                <a:xfrm>
                  <a:off x="2232025" y="2722563"/>
                  <a:ext cx="142875" cy="47625"/>
                </a:xfrm>
                <a:custGeom>
                  <a:avLst/>
                  <a:gdLst>
                    <a:gd name="T0" fmla="*/ 2147483646 w 343"/>
                    <a:gd name="T1" fmla="*/ 2147483646 h 115"/>
                    <a:gd name="T2" fmla="*/ 2147483646 w 343"/>
                    <a:gd name="T3" fmla="*/ 2147483646 h 115"/>
                    <a:gd name="T4" fmla="*/ 2147483646 w 343"/>
                    <a:gd name="T5" fmla="*/ 2147483646 h 115"/>
                    <a:gd name="T6" fmla="*/ 2147483646 w 343"/>
                    <a:gd name="T7" fmla="*/ 2147483646 h 115"/>
                    <a:gd name="T8" fmla="*/ 2147483646 w 343"/>
                    <a:gd name="T9" fmla="*/ 2147483646 h 115"/>
                    <a:gd name="T10" fmla="*/ 2147483646 w 343"/>
                    <a:gd name="T11" fmla="*/ 2147483646 h 115"/>
                    <a:gd name="T12" fmla="*/ 2147483646 w 343"/>
                    <a:gd name="T13" fmla="*/ 2147483646 h 115"/>
                    <a:gd name="T14" fmla="*/ 2147483646 w 343"/>
                    <a:gd name="T15" fmla="*/ 2147483646 h 115"/>
                    <a:gd name="T16" fmla="*/ 2147483646 w 343"/>
                    <a:gd name="T17" fmla="*/ 2147483646 h 115"/>
                    <a:gd name="T18" fmla="*/ 2147483646 w 343"/>
                    <a:gd name="T19" fmla="*/ 2147483646 h 115"/>
                    <a:gd name="T20" fmla="*/ 2147483646 w 343"/>
                    <a:gd name="T21" fmla="*/ 2147483646 h 115"/>
                    <a:gd name="T22" fmla="*/ 2147483646 w 343"/>
                    <a:gd name="T23" fmla="*/ 2147483646 h 115"/>
                    <a:gd name="T24" fmla="*/ 2147483646 w 343"/>
                    <a:gd name="T25" fmla="*/ 2147483646 h 115"/>
                    <a:gd name="T26" fmla="*/ 2147483646 w 343"/>
                    <a:gd name="T27" fmla="*/ 2147483646 h 115"/>
                    <a:gd name="T28" fmla="*/ 2147483646 w 343"/>
                    <a:gd name="T29" fmla="*/ 2147483646 h 115"/>
                    <a:gd name="T30" fmla="*/ 2147483646 w 343"/>
                    <a:gd name="T31" fmla="*/ 2147483646 h 115"/>
                    <a:gd name="T32" fmla="*/ 2147483646 w 343"/>
                    <a:gd name="T33" fmla="*/ 2147483646 h 115"/>
                    <a:gd name="T34" fmla="*/ 2147483646 w 343"/>
                    <a:gd name="T35" fmla="*/ 2147483646 h 115"/>
                    <a:gd name="T36" fmla="*/ 2147483646 w 343"/>
                    <a:gd name="T37" fmla="*/ 2147483646 h 115"/>
                    <a:gd name="T38" fmla="*/ 2147483646 w 343"/>
                    <a:gd name="T39" fmla="*/ 2147483646 h 115"/>
                    <a:gd name="T40" fmla="*/ 2147483646 w 343"/>
                    <a:gd name="T41" fmla="*/ 2147483646 h 115"/>
                    <a:gd name="T42" fmla="*/ 2147483646 w 343"/>
                    <a:gd name="T43" fmla="*/ 2147483646 h 115"/>
                    <a:gd name="T44" fmla="*/ 2147483646 w 343"/>
                    <a:gd name="T45" fmla="*/ 2147483646 h 115"/>
                    <a:gd name="T46" fmla="*/ 2147483646 w 343"/>
                    <a:gd name="T47" fmla="*/ 2147483646 h 115"/>
                    <a:gd name="T48" fmla="*/ 2147483646 w 343"/>
                    <a:gd name="T49" fmla="*/ 2147483646 h 115"/>
                    <a:gd name="T50" fmla="*/ 2147483646 w 343"/>
                    <a:gd name="T51" fmla="*/ 2147483646 h 115"/>
                    <a:gd name="T52" fmla="*/ 2147483646 w 343"/>
                    <a:gd name="T53" fmla="*/ 2147483646 h 115"/>
                    <a:gd name="T54" fmla="*/ 2147483646 w 343"/>
                    <a:gd name="T55" fmla="*/ 2147483646 h 115"/>
                    <a:gd name="T56" fmla="*/ 2147483646 w 343"/>
                    <a:gd name="T57" fmla="*/ 2147483646 h 115"/>
                    <a:gd name="T58" fmla="*/ 2147483646 w 343"/>
                    <a:gd name="T59" fmla="*/ 2147483646 h 115"/>
                    <a:gd name="T60" fmla="*/ 2147483646 w 343"/>
                    <a:gd name="T61" fmla="*/ 2147483646 h 115"/>
                    <a:gd name="T62" fmla="*/ 2147483646 w 343"/>
                    <a:gd name="T63" fmla="*/ 2147483646 h 115"/>
                    <a:gd name="T64" fmla="*/ 2147483646 w 343"/>
                    <a:gd name="T65" fmla="*/ 2147483646 h 115"/>
                    <a:gd name="T66" fmla="*/ 2147483646 w 343"/>
                    <a:gd name="T67" fmla="*/ 2147483646 h 115"/>
                    <a:gd name="T68" fmla="*/ 2147483646 w 343"/>
                    <a:gd name="T69" fmla="*/ 2147483646 h 115"/>
                    <a:gd name="T70" fmla="*/ 2147483646 w 343"/>
                    <a:gd name="T71" fmla="*/ 2147483646 h 115"/>
                    <a:gd name="T72" fmla="*/ 2147483646 w 343"/>
                    <a:gd name="T73" fmla="*/ 2147483646 h 115"/>
                    <a:gd name="T74" fmla="*/ 2147483646 w 343"/>
                    <a:gd name="T75" fmla="*/ 2147483646 h 115"/>
                    <a:gd name="T76" fmla="*/ 2147483646 w 343"/>
                    <a:gd name="T77" fmla="*/ 2147483646 h 115"/>
                    <a:gd name="T78" fmla="*/ 2147483646 w 343"/>
                    <a:gd name="T79" fmla="*/ 2147483646 h 115"/>
                    <a:gd name="T80" fmla="*/ 0 w 343"/>
                    <a:gd name="T81" fmla="*/ 2147483646 h 115"/>
                    <a:gd name="T82" fmla="*/ 2147483646 w 343"/>
                    <a:gd name="T83" fmla="*/ 0 h 115"/>
                    <a:gd name="T84" fmla="*/ 0 w 343"/>
                    <a:gd name="T85" fmla="*/ 2147483646 h 11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43"/>
                    <a:gd name="T130" fmla="*/ 0 h 115"/>
                    <a:gd name="T131" fmla="*/ 343 w 343"/>
                    <a:gd name="T132" fmla="*/ 115 h 11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43" h="115">
                      <a:moveTo>
                        <a:pt x="296" y="50"/>
                      </a:moveTo>
                      <a:lnTo>
                        <a:pt x="296" y="50"/>
                      </a:lnTo>
                      <a:lnTo>
                        <a:pt x="252" y="50"/>
                      </a:lnTo>
                      <a:lnTo>
                        <a:pt x="252" y="23"/>
                      </a:lnTo>
                      <a:lnTo>
                        <a:pt x="262" y="23"/>
                      </a:lnTo>
                      <a:lnTo>
                        <a:pt x="262" y="12"/>
                      </a:lnTo>
                      <a:lnTo>
                        <a:pt x="286" y="12"/>
                      </a:lnTo>
                      <a:lnTo>
                        <a:pt x="286" y="23"/>
                      </a:lnTo>
                      <a:lnTo>
                        <a:pt x="296" y="23"/>
                      </a:lnTo>
                      <a:lnTo>
                        <a:pt x="296" y="50"/>
                      </a:lnTo>
                      <a:close/>
                      <a:moveTo>
                        <a:pt x="296" y="92"/>
                      </a:moveTo>
                      <a:lnTo>
                        <a:pt x="296" y="92"/>
                      </a:lnTo>
                      <a:lnTo>
                        <a:pt x="287" y="92"/>
                      </a:lnTo>
                      <a:lnTo>
                        <a:pt x="287" y="103"/>
                      </a:lnTo>
                      <a:lnTo>
                        <a:pt x="263" y="103"/>
                      </a:lnTo>
                      <a:lnTo>
                        <a:pt x="263" y="92"/>
                      </a:lnTo>
                      <a:lnTo>
                        <a:pt x="252" y="92"/>
                      </a:lnTo>
                      <a:lnTo>
                        <a:pt x="252" y="66"/>
                      </a:lnTo>
                      <a:lnTo>
                        <a:pt x="296" y="66"/>
                      </a:lnTo>
                      <a:lnTo>
                        <a:pt x="296" y="92"/>
                      </a:lnTo>
                      <a:close/>
                      <a:moveTo>
                        <a:pt x="228" y="50"/>
                      </a:moveTo>
                      <a:lnTo>
                        <a:pt x="228" y="50"/>
                      </a:lnTo>
                      <a:lnTo>
                        <a:pt x="184" y="50"/>
                      </a:lnTo>
                      <a:lnTo>
                        <a:pt x="184" y="23"/>
                      </a:lnTo>
                      <a:lnTo>
                        <a:pt x="193" y="23"/>
                      </a:lnTo>
                      <a:lnTo>
                        <a:pt x="193" y="12"/>
                      </a:lnTo>
                      <a:lnTo>
                        <a:pt x="218" y="12"/>
                      </a:lnTo>
                      <a:lnTo>
                        <a:pt x="218" y="23"/>
                      </a:lnTo>
                      <a:lnTo>
                        <a:pt x="228" y="23"/>
                      </a:lnTo>
                      <a:lnTo>
                        <a:pt x="228" y="50"/>
                      </a:lnTo>
                      <a:close/>
                      <a:moveTo>
                        <a:pt x="228" y="92"/>
                      </a:moveTo>
                      <a:lnTo>
                        <a:pt x="228" y="92"/>
                      </a:lnTo>
                      <a:lnTo>
                        <a:pt x="218" y="92"/>
                      </a:lnTo>
                      <a:lnTo>
                        <a:pt x="218" y="103"/>
                      </a:lnTo>
                      <a:lnTo>
                        <a:pt x="193" y="103"/>
                      </a:lnTo>
                      <a:lnTo>
                        <a:pt x="193" y="92"/>
                      </a:lnTo>
                      <a:lnTo>
                        <a:pt x="184" y="92"/>
                      </a:lnTo>
                      <a:lnTo>
                        <a:pt x="184" y="66"/>
                      </a:lnTo>
                      <a:lnTo>
                        <a:pt x="228" y="66"/>
                      </a:lnTo>
                      <a:lnTo>
                        <a:pt x="228" y="92"/>
                      </a:lnTo>
                      <a:close/>
                      <a:moveTo>
                        <a:pt x="159" y="50"/>
                      </a:moveTo>
                      <a:lnTo>
                        <a:pt x="159" y="50"/>
                      </a:lnTo>
                      <a:lnTo>
                        <a:pt x="115" y="50"/>
                      </a:lnTo>
                      <a:lnTo>
                        <a:pt x="115" y="23"/>
                      </a:lnTo>
                      <a:lnTo>
                        <a:pt x="125" y="23"/>
                      </a:lnTo>
                      <a:lnTo>
                        <a:pt x="125" y="12"/>
                      </a:lnTo>
                      <a:lnTo>
                        <a:pt x="149" y="12"/>
                      </a:lnTo>
                      <a:lnTo>
                        <a:pt x="149" y="23"/>
                      </a:lnTo>
                      <a:lnTo>
                        <a:pt x="159" y="23"/>
                      </a:lnTo>
                      <a:lnTo>
                        <a:pt x="159" y="50"/>
                      </a:lnTo>
                      <a:close/>
                      <a:moveTo>
                        <a:pt x="159" y="92"/>
                      </a:moveTo>
                      <a:lnTo>
                        <a:pt x="159" y="92"/>
                      </a:lnTo>
                      <a:lnTo>
                        <a:pt x="149" y="92"/>
                      </a:lnTo>
                      <a:lnTo>
                        <a:pt x="149" y="103"/>
                      </a:lnTo>
                      <a:lnTo>
                        <a:pt x="125" y="103"/>
                      </a:lnTo>
                      <a:lnTo>
                        <a:pt x="125" y="92"/>
                      </a:lnTo>
                      <a:lnTo>
                        <a:pt x="115" y="92"/>
                      </a:lnTo>
                      <a:lnTo>
                        <a:pt x="115" y="66"/>
                      </a:lnTo>
                      <a:lnTo>
                        <a:pt x="159" y="66"/>
                      </a:lnTo>
                      <a:lnTo>
                        <a:pt x="159" y="92"/>
                      </a:lnTo>
                      <a:close/>
                      <a:moveTo>
                        <a:pt x="90" y="50"/>
                      </a:moveTo>
                      <a:lnTo>
                        <a:pt x="90" y="50"/>
                      </a:lnTo>
                      <a:lnTo>
                        <a:pt x="46" y="50"/>
                      </a:lnTo>
                      <a:lnTo>
                        <a:pt x="46" y="23"/>
                      </a:lnTo>
                      <a:lnTo>
                        <a:pt x="55" y="23"/>
                      </a:lnTo>
                      <a:lnTo>
                        <a:pt x="55" y="12"/>
                      </a:lnTo>
                      <a:lnTo>
                        <a:pt x="80" y="12"/>
                      </a:lnTo>
                      <a:lnTo>
                        <a:pt x="80" y="23"/>
                      </a:lnTo>
                      <a:lnTo>
                        <a:pt x="90" y="23"/>
                      </a:lnTo>
                      <a:lnTo>
                        <a:pt x="90" y="50"/>
                      </a:lnTo>
                      <a:close/>
                      <a:moveTo>
                        <a:pt x="90" y="92"/>
                      </a:moveTo>
                      <a:lnTo>
                        <a:pt x="90" y="92"/>
                      </a:lnTo>
                      <a:lnTo>
                        <a:pt x="81" y="92"/>
                      </a:lnTo>
                      <a:lnTo>
                        <a:pt x="81" y="103"/>
                      </a:lnTo>
                      <a:lnTo>
                        <a:pt x="56" y="103"/>
                      </a:lnTo>
                      <a:lnTo>
                        <a:pt x="56" y="92"/>
                      </a:lnTo>
                      <a:lnTo>
                        <a:pt x="46" y="92"/>
                      </a:lnTo>
                      <a:lnTo>
                        <a:pt x="46" y="66"/>
                      </a:lnTo>
                      <a:lnTo>
                        <a:pt x="90" y="66"/>
                      </a:lnTo>
                      <a:lnTo>
                        <a:pt x="90" y="92"/>
                      </a:ln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343" y="115"/>
                      </a:lnTo>
                      <a:lnTo>
                        <a:pt x="343" y="0"/>
                      </a:lnTo>
                      <a:lnTo>
                        <a:pt x="0" y="0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0" name="Freeform 73"/>
                <p:cNvSpPr>
                  <a:spLocks noEditPoints="1"/>
                </p:cNvSpPr>
                <p:nvPr/>
              </p:nvSpPr>
              <p:spPr bwMode="auto">
                <a:xfrm>
                  <a:off x="2397125" y="2722563"/>
                  <a:ext cx="142875" cy="47625"/>
                </a:xfrm>
                <a:custGeom>
                  <a:avLst/>
                  <a:gdLst>
                    <a:gd name="T0" fmla="*/ 2147483646 w 343"/>
                    <a:gd name="T1" fmla="*/ 2147483646 h 115"/>
                    <a:gd name="T2" fmla="*/ 2147483646 w 343"/>
                    <a:gd name="T3" fmla="*/ 2147483646 h 115"/>
                    <a:gd name="T4" fmla="*/ 2147483646 w 343"/>
                    <a:gd name="T5" fmla="*/ 2147483646 h 115"/>
                    <a:gd name="T6" fmla="*/ 2147483646 w 343"/>
                    <a:gd name="T7" fmla="*/ 2147483646 h 115"/>
                    <a:gd name="T8" fmla="*/ 2147483646 w 343"/>
                    <a:gd name="T9" fmla="*/ 2147483646 h 115"/>
                    <a:gd name="T10" fmla="*/ 2147483646 w 343"/>
                    <a:gd name="T11" fmla="*/ 2147483646 h 115"/>
                    <a:gd name="T12" fmla="*/ 2147483646 w 343"/>
                    <a:gd name="T13" fmla="*/ 2147483646 h 115"/>
                    <a:gd name="T14" fmla="*/ 2147483646 w 343"/>
                    <a:gd name="T15" fmla="*/ 2147483646 h 115"/>
                    <a:gd name="T16" fmla="*/ 2147483646 w 343"/>
                    <a:gd name="T17" fmla="*/ 2147483646 h 115"/>
                    <a:gd name="T18" fmla="*/ 2147483646 w 343"/>
                    <a:gd name="T19" fmla="*/ 2147483646 h 115"/>
                    <a:gd name="T20" fmla="*/ 2147483646 w 343"/>
                    <a:gd name="T21" fmla="*/ 2147483646 h 115"/>
                    <a:gd name="T22" fmla="*/ 2147483646 w 343"/>
                    <a:gd name="T23" fmla="*/ 2147483646 h 115"/>
                    <a:gd name="T24" fmla="*/ 2147483646 w 343"/>
                    <a:gd name="T25" fmla="*/ 2147483646 h 115"/>
                    <a:gd name="T26" fmla="*/ 2147483646 w 343"/>
                    <a:gd name="T27" fmla="*/ 2147483646 h 115"/>
                    <a:gd name="T28" fmla="*/ 2147483646 w 343"/>
                    <a:gd name="T29" fmla="*/ 2147483646 h 115"/>
                    <a:gd name="T30" fmla="*/ 2147483646 w 343"/>
                    <a:gd name="T31" fmla="*/ 2147483646 h 115"/>
                    <a:gd name="T32" fmla="*/ 2147483646 w 343"/>
                    <a:gd name="T33" fmla="*/ 2147483646 h 115"/>
                    <a:gd name="T34" fmla="*/ 2147483646 w 343"/>
                    <a:gd name="T35" fmla="*/ 2147483646 h 115"/>
                    <a:gd name="T36" fmla="*/ 2147483646 w 343"/>
                    <a:gd name="T37" fmla="*/ 2147483646 h 115"/>
                    <a:gd name="T38" fmla="*/ 2147483646 w 343"/>
                    <a:gd name="T39" fmla="*/ 2147483646 h 115"/>
                    <a:gd name="T40" fmla="*/ 2147483646 w 343"/>
                    <a:gd name="T41" fmla="*/ 2147483646 h 115"/>
                    <a:gd name="T42" fmla="*/ 2147483646 w 343"/>
                    <a:gd name="T43" fmla="*/ 2147483646 h 115"/>
                    <a:gd name="T44" fmla="*/ 2147483646 w 343"/>
                    <a:gd name="T45" fmla="*/ 2147483646 h 115"/>
                    <a:gd name="T46" fmla="*/ 2147483646 w 343"/>
                    <a:gd name="T47" fmla="*/ 2147483646 h 115"/>
                    <a:gd name="T48" fmla="*/ 2147483646 w 343"/>
                    <a:gd name="T49" fmla="*/ 2147483646 h 115"/>
                    <a:gd name="T50" fmla="*/ 2147483646 w 343"/>
                    <a:gd name="T51" fmla="*/ 2147483646 h 115"/>
                    <a:gd name="T52" fmla="*/ 2147483646 w 343"/>
                    <a:gd name="T53" fmla="*/ 2147483646 h 115"/>
                    <a:gd name="T54" fmla="*/ 2147483646 w 343"/>
                    <a:gd name="T55" fmla="*/ 2147483646 h 115"/>
                    <a:gd name="T56" fmla="*/ 2147483646 w 343"/>
                    <a:gd name="T57" fmla="*/ 2147483646 h 115"/>
                    <a:gd name="T58" fmla="*/ 2147483646 w 343"/>
                    <a:gd name="T59" fmla="*/ 2147483646 h 115"/>
                    <a:gd name="T60" fmla="*/ 2147483646 w 343"/>
                    <a:gd name="T61" fmla="*/ 2147483646 h 115"/>
                    <a:gd name="T62" fmla="*/ 2147483646 w 343"/>
                    <a:gd name="T63" fmla="*/ 2147483646 h 115"/>
                    <a:gd name="T64" fmla="*/ 2147483646 w 343"/>
                    <a:gd name="T65" fmla="*/ 2147483646 h 115"/>
                    <a:gd name="T66" fmla="*/ 2147483646 w 343"/>
                    <a:gd name="T67" fmla="*/ 2147483646 h 115"/>
                    <a:gd name="T68" fmla="*/ 2147483646 w 343"/>
                    <a:gd name="T69" fmla="*/ 2147483646 h 115"/>
                    <a:gd name="T70" fmla="*/ 2147483646 w 343"/>
                    <a:gd name="T71" fmla="*/ 2147483646 h 115"/>
                    <a:gd name="T72" fmla="*/ 2147483646 w 343"/>
                    <a:gd name="T73" fmla="*/ 2147483646 h 115"/>
                    <a:gd name="T74" fmla="*/ 2147483646 w 343"/>
                    <a:gd name="T75" fmla="*/ 2147483646 h 115"/>
                    <a:gd name="T76" fmla="*/ 2147483646 w 343"/>
                    <a:gd name="T77" fmla="*/ 2147483646 h 115"/>
                    <a:gd name="T78" fmla="*/ 2147483646 w 343"/>
                    <a:gd name="T79" fmla="*/ 2147483646 h 115"/>
                    <a:gd name="T80" fmla="*/ 0 w 343"/>
                    <a:gd name="T81" fmla="*/ 2147483646 h 115"/>
                    <a:gd name="T82" fmla="*/ 2147483646 w 343"/>
                    <a:gd name="T83" fmla="*/ 0 h 115"/>
                    <a:gd name="T84" fmla="*/ 0 w 343"/>
                    <a:gd name="T85" fmla="*/ 2147483646 h 11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43"/>
                    <a:gd name="T130" fmla="*/ 0 h 115"/>
                    <a:gd name="T131" fmla="*/ 343 w 343"/>
                    <a:gd name="T132" fmla="*/ 115 h 11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43" h="115">
                      <a:moveTo>
                        <a:pt x="297" y="50"/>
                      </a:moveTo>
                      <a:lnTo>
                        <a:pt x="297" y="50"/>
                      </a:lnTo>
                      <a:lnTo>
                        <a:pt x="253" y="50"/>
                      </a:lnTo>
                      <a:lnTo>
                        <a:pt x="253" y="23"/>
                      </a:lnTo>
                      <a:lnTo>
                        <a:pt x="262" y="23"/>
                      </a:lnTo>
                      <a:lnTo>
                        <a:pt x="262" y="12"/>
                      </a:lnTo>
                      <a:lnTo>
                        <a:pt x="287" y="12"/>
                      </a:lnTo>
                      <a:lnTo>
                        <a:pt x="287" y="23"/>
                      </a:lnTo>
                      <a:lnTo>
                        <a:pt x="297" y="23"/>
                      </a:lnTo>
                      <a:lnTo>
                        <a:pt x="297" y="50"/>
                      </a:lnTo>
                      <a:close/>
                      <a:moveTo>
                        <a:pt x="296" y="92"/>
                      </a:moveTo>
                      <a:lnTo>
                        <a:pt x="296" y="92"/>
                      </a:lnTo>
                      <a:lnTo>
                        <a:pt x="288" y="92"/>
                      </a:lnTo>
                      <a:lnTo>
                        <a:pt x="288" y="103"/>
                      </a:lnTo>
                      <a:lnTo>
                        <a:pt x="263" y="103"/>
                      </a:lnTo>
                      <a:lnTo>
                        <a:pt x="263" y="92"/>
                      </a:lnTo>
                      <a:lnTo>
                        <a:pt x="253" y="92"/>
                      </a:lnTo>
                      <a:lnTo>
                        <a:pt x="253" y="66"/>
                      </a:lnTo>
                      <a:lnTo>
                        <a:pt x="296" y="66"/>
                      </a:lnTo>
                      <a:lnTo>
                        <a:pt x="296" y="92"/>
                      </a:lnTo>
                      <a:close/>
                      <a:moveTo>
                        <a:pt x="228" y="50"/>
                      </a:moveTo>
                      <a:lnTo>
                        <a:pt x="228" y="50"/>
                      </a:lnTo>
                      <a:lnTo>
                        <a:pt x="184" y="50"/>
                      </a:lnTo>
                      <a:lnTo>
                        <a:pt x="184" y="23"/>
                      </a:lnTo>
                      <a:lnTo>
                        <a:pt x="194" y="23"/>
                      </a:lnTo>
                      <a:lnTo>
                        <a:pt x="194" y="12"/>
                      </a:lnTo>
                      <a:lnTo>
                        <a:pt x="218" y="12"/>
                      </a:lnTo>
                      <a:lnTo>
                        <a:pt x="218" y="23"/>
                      </a:lnTo>
                      <a:lnTo>
                        <a:pt x="228" y="23"/>
                      </a:lnTo>
                      <a:lnTo>
                        <a:pt x="228" y="50"/>
                      </a:lnTo>
                      <a:close/>
                      <a:moveTo>
                        <a:pt x="228" y="92"/>
                      </a:moveTo>
                      <a:lnTo>
                        <a:pt x="228" y="92"/>
                      </a:lnTo>
                      <a:lnTo>
                        <a:pt x="218" y="92"/>
                      </a:lnTo>
                      <a:lnTo>
                        <a:pt x="218" y="103"/>
                      </a:lnTo>
                      <a:lnTo>
                        <a:pt x="194" y="103"/>
                      </a:lnTo>
                      <a:lnTo>
                        <a:pt x="194" y="92"/>
                      </a:lnTo>
                      <a:lnTo>
                        <a:pt x="184" y="92"/>
                      </a:lnTo>
                      <a:lnTo>
                        <a:pt x="184" y="66"/>
                      </a:lnTo>
                      <a:lnTo>
                        <a:pt x="228" y="66"/>
                      </a:lnTo>
                      <a:lnTo>
                        <a:pt x="228" y="92"/>
                      </a:lnTo>
                      <a:close/>
                      <a:moveTo>
                        <a:pt x="159" y="50"/>
                      </a:moveTo>
                      <a:lnTo>
                        <a:pt x="159" y="50"/>
                      </a:lnTo>
                      <a:lnTo>
                        <a:pt x="115" y="50"/>
                      </a:lnTo>
                      <a:lnTo>
                        <a:pt x="115" y="23"/>
                      </a:lnTo>
                      <a:lnTo>
                        <a:pt x="125" y="23"/>
                      </a:lnTo>
                      <a:lnTo>
                        <a:pt x="125" y="12"/>
                      </a:lnTo>
                      <a:lnTo>
                        <a:pt x="150" y="12"/>
                      </a:lnTo>
                      <a:lnTo>
                        <a:pt x="150" y="23"/>
                      </a:lnTo>
                      <a:lnTo>
                        <a:pt x="159" y="23"/>
                      </a:lnTo>
                      <a:lnTo>
                        <a:pt x="159" y="50"/>
                      </a:lnTo>
                      <a:close/>
                      <a:moveTo>
                        <a:pt x="159" y="92"/>
                      </a:moveTo>
                      <a:lnTo>
                        <a:pt x="159" y="92"/>
                      </a:lnTo>
                      <a:lnTo>
                        <a:pt x="150" y="92"/>
                      </a:lnTo>
                      <a:lnTo>
                        <a:pt x="150" y="103"/>
                      </a:lnTo>
                      <a:lnTo>
                        <a:pt x="125" y="103"/>
                      </a:lnTo>
                      <a:lnTo>
                        <a:pt x="125" y="92"/>
                      </a:lnTo>
                      <a:lnTo>
                        <a:pt x="115" y="92"/>
                      </a:lnTo>
                      <a:lnTo>
                        <a:pt x="115" y="66"/>
                      </a:lnTo>
                      <a:lnTo>
                        <a:pt x="159" y="66"/>
                      </a:lnTo>
                      <a:lnTo>
                        <a:pt x="159" y="92"/>
                      </a:lnTo>
                      <a:close/>
                      <a:moveTo>
                        <a:pt x="91" y="50"/>
                      </a:moveTo>
                      <a:lnTo>
                        <a:pt x="91" y="50"/>
                      </a:lnTo>
                      <a:lnTo>
                        <a:pt x="47" y="50"/>
                      </a:lnTo>
                      <a:lnTo>
                        <a:pt x="47" y="23"/>
                      </a:lnTo>
                      <a:lnTo>
                        <a:pt x="56" y="23"/>
                      </a:lnTo>
                      <a:lnTo>
                        <a:pt x="56" y="12"/>
                      </a:lnTo>
                      <a:lnTo>
                        <a:pt x="80" y="12"/>
                      </a:lnTo>
                      <a:lnTo>
                        <a:pt x="80" y="23"/>
                      </a:lnTo>
                      <a:lnTo>
                        <a:pt x="91" y="23"/>
                      </a:lnTo>
                      <a:lnTo>
                        <a:pt x="91" y="50"/>
                      </a:lnTo>
                      <a:close/>
                      <a:moveTo>
                        <a:pt x="91" y="92"/>
                      </a:moveTo>
                      <a:lnTo>
                        <a:pt x="91" y="92"/>
                      </a:lnTo>
                      <a:lnTo>
                        <a:pt x="81" y="92"/>
                      </a:lnTo>
                      <a:lnTo>
                        <a:pt x="81" y="103"/>
                      </a:lnTo>
                      <a:lnTo>
                        <a:pt x="57" y="103"/>
                      </a:lnTo>
                      <a:lnTo>
                        <a:pt x="57" y="92"/>
                      </a:lnTo>
                      <a:lnTo>
                        <a:pt x="47" y="92"/>
                      </a:lnTo>
                      <a:lnTo>
                        <a:pt x="47" y="66"/>
                      </a:lnTo>
                      <a:lnTo>
                        <a:pt x="91" y="66"/>
                      </a:lnTo>
                      <a:lnTo>
                        <a:pt x="91" y="92"/>
                      </a:lnTo>
                      <a:close/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343" y="115"/>
                      </a:lnTo>
                      <a:lnTo>
                        <a:pt x="343" y="0"/>
                      </a:lnTo>
                      <a:lnTo>
                        <a:pt x="0" y="0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cxnSp>
            <p:nvCxnSpPr>
              <p:cNvPr id="239" name="肘形连接符 238"/>
              <p:cNvCxnSpPr>
                <a:endCxn id="232" idx="1"/>
              </p:cNvCxnSpPr>
              <p:nvPr/>
            </p:nvCxnSpPr>
            <p:spPr bwMode="auto">
              <a:xfrm rot="16200000" flipH="1">
                <a:off x="7363428" y="3788639"/>
                <a:ext cx="2468578" cy="99818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直接连接符 239"/>
              <p:cNvCxnSpPr/>
              <p:nvPr/>
            </p:nvCxnSpPr>
            <p:spPr bwMode="auto">
              <a:xfrm>
                <a:off x="9616445" y="2729133"/>
                <a:ext cx="0" cy="28698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直接连接符 240"/>
              <p:cNvCxnSpPr/>
              <p:nvPr/>
            </p:nvCxnSpPr>
            <p:spPr bwMode="auto">
              <a:xfrm>
                <a:off x="10079945" y="2729133"/>
                <a:ext cx="0" cy="28698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文本框 241"/>
              <p:cNvSpPr txBox="1"/>
              <p:nvPr/>
            </p:nvSpPr>
            <p:spPr>
              <a:xfrm>
                <a:off x="6887565" y="1663975"/>
                <a:ext cx="7296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ctr"/>
                <a:r>
                  <a:rPr lang="ru-RU" sz="14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Клиенты</a:t>
                </a:r>
              </a:p>
            </p:txBody>
          </p:sp>
          <p:cxnSp>
            <p:nvCxnSpPr>
              <p:cNvPr id="243" name="直接连接符 242"/>
              <p:cNvCxnSpPr/>
              <p:nvPr/>
            </p:nvCxnSpPr>
            <p:spPr bwMode="auto">
              <a:xfrm>
                <a:off x="7790969" y="2399028"/>
                <a:ext cx="0" cy="3200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直接连接符 243"/>
              <p:cNvCxnSpPr/>
              <p:nvPr/>
            </p:nvCxnSpPr>
            <p:spPr bwMode="auto">
              <a:xfrm>
                <a:off x="7069838" y="2399028"/>
                <a:ext cx="0" cy="3200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5" name="组合 174"/>
              <p:cNvGrpSpPr>
                <a:grpSpLocks/>
              </p:cNvGrpSpPr>
              <p:nvPr/>
            </p:nvGrpSpPr>
            <p:grpSpPr bwMode="auto">
              <a:xfrm>
                <a:off x="6534357" y="1968841"/>
                <a:ext cx="632088" cy="464112"/>
                <a:chOff x="1949450" y="881063"/>
                <a:chExt cx="719138" cy="528638"/>
              </a:xfrm>
            </p:grpSpPr>
            <p:sp>
              <p:nvSpPr>
                <p:cNvPr id="285" name="Freeform 37"/>
                <p:cNvSpPr>
                  <a:spLocks noEditPoints="1"/>
                </p:cNvSpPr>
                <p:nvPr/>
              </p:nvSpPr>
              <p:spPr bwMode="auto">
                <a:xfrm>
                  <a:off x="2165350" y="881063"/>
                  <a:ext cx="503238" cy="368300"/>
                </a:xfrm>
                <a:custGeom>
                  <a:avLst/>
                  <a:gdLst>
                    <a:gd name="T0" fmla="*/ 2147483646 w 1200"/>
                    <a:gd name="T1" fmla="*/ 2147483646 h 879"/>
                    <a:gd name="T2" fmla="*/ 2147483646 w 1200"/>
                    <a:gd name="T3" fmla="*/ 2147483646 h 879"/>
                    <a:gd name="T4" fmla="*/ 2147483646 w 1200"/>
                    <a:gd name="T5" fmla="*/ 2147483646 h 879"/>
                    <a:gd name="T6" fmla="*/ 2147483646 w 1200"/>
                    <a:gd name="T7" fmla="*/ 2147483646 h 879"/>
                    <a:gd name="T8" fmla="*/ 2147483646 w 1200"/>
                    <a:gd name="T9" fmla="*/ 2147483646 h 879"/>
                    <a:gd name="T10" fmla="*/ 2147483646 w 1200"/>
                    <a:gd name="T11" fmla="*/ 2147483646 h 879"/>
                    <a:gd name="T12" fmla="*/ 2147483646 w 1200"/>
                    <a:gd name="T13" fmla="*/ 2147483646 h 879"/>
                    <a:gd name="T14" fmla="*/ 2147483646 w 1200"/>
                    <a:gd name="T15" fmla="*/ 2147483646 h 879"/>
                    <a:gd name="T16" fmla="*/ 2147483646 w 1200"/>
                    <a:gd name="T17" fmla="*/ 2147483646 h 879"/>
                    <a:gd name="T18" fmla="*/ 2147483646 w 1200"/>
                    <a:gd name="T19" fmla="*/ 2147483646 h 879"/>
                    <a:gd name="T20" fmla="*/ 2147483646 w 1200"/>
                    <a:gd name="T21" fmla="*/ 0 h 879"/>
                    <a:gd name="T22" fmla="*/ 2147483646 w 1200"/>
                    <a:gd name="T23" fmla="*/ 0 h 879"/>
                    <a:gd name="T24" fmla="*/ 2147483646 w 1200"/>
                    <a:gd name="T25" fmla="*/ 0 h 879"/>
                    <a:gd name="T26" fmla="*/ 0 w 1200"/>
                    <a:gd name="T27" fmla="*/ 2147483646 h 879"/>
                    <a:gd name="T28" fmla="*/ 0 w 1200"/>
                    <a:gd name="T29" fmla="*/ 2147483646 h 879"/>
                    <a:gd name="T30" fmla="*/ 2147483646 w 1200"/>
                    <a:gd name="T31" fmla="*/ 2147483646 h 879"/>
                    <a:gd name="T32" fmla="*/ 2147483646 w 1200"/>
                    <a:gd name="T33" fmla="*/ 2147483646 h 879"/>
                    <a:gd name="T34" fmla="*/ 2147483646 w 1200"/>
                    <a:gd name="T35" fmla="*/ 2147483646 h 879"/>
                    <a:gd name="T36" fmla="*/ 2147483646 w 1200"/>
                    <a:gd name="T37" fmla="*/ 2147483646 h 879"/>
                    <a:gd name="T38" fmla="*/ 2147483646 w 1200"/>
                    <a:gd name="T39" fmla="*/ 0 h 8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0"/>
                    <a:gd name="T61" fmla="*/ 0 h 879"/>
                    <a:gd name="T62" fmla="*/ 1200 w 1200"/>
                    <a:gd name="T63" fmla="*/ 879 h 8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0" h="879">
                      <a:moveTo>
                        <a:pt x="1133" y="788"/>
                      </a:moveTo>
                      <a:lnTo>
                        <a:pt x="1133" y="788"/>
                      </a:lnTo>
                      <a:cubicBezTo>
                        <a:pt x="1133" y="801"/>
                        <a:pt x="1122" y="813"/>
                        <a:pt x="1108" y="813"/>
                      </a:cubicBezTo>
                      <a:lnTo>
                        <a:pt x="92" y="813"/>
                      </a:lnTo>
                      <a:cubicBezTo>
                        <a:pt x="78" y="813"/>
                        <a:pt x="67" y="801"/>
                        <a:pt x="67" y="788"/>
                      </a:cubicBezTo>
                      <a:lnTo>
                        <a:pt x="67" y="92"/>
                      </a:lnTo>
                      <a:cubicBezTo>
                        <a:pt x="67" y="78"/>
                        <a:pt x="78" y="67"/>
                        <a:pt x="92" y="67"/>
                      </a:cubicBezTo>
                      <a:lnTo>
                        <a:pt x="1108" y="67"/>
                      </a:lnTo>
                      <a:cubicBezTo>
                        <a:pt x="1122" y="67"/>
                        <a:pt x="1133" y="78"/>
                        <a:pt x="1133" y="92"/>
                      </a:cubicBezTo>
                      <a:lnTo>
                        <a:pt x="1133" y="788"/>
                      </a:lnTo>
                      <a:close/>
                      <a:moveTo>
                        <a:pt x="1108" y="0"/>
                      </a:moveTo>
                      <a:lnTo>
                        <a:pt x="1108" y="0"/>
                      </a:lnTo>
                      <a:lnTo>
                        <a:pt x="92" y="0"/>
                      </a:lnTo>
                      <a:cubicBezTo>
                        <a:pt x="42" y="0"/>
                        <a:pt x="0" y="41"/>
                        <a:pt x="0" y="92"/>
                      </a:cubicBezTo>
                      <a:lnTo>
                        <a:pt x="0" y="788"/>
                      </a:lnTo>
                      <a:cubicBezTo>
                        <a:pt x="0" y="838"/>
                        <a:pt x="42" y="879"/>
                        <a:pt x="92" y="879"/>
                      </a:cubicBezTo>
                      <a:lnTo>
                        <a:pt x="1108" y="879"/>
                      </a:lnTo>
                      <a:cubicBezTo>
                        <a:pt x="1159" y="879"/>
                        <a:pt x="1200" y="838"/>
                        <a:pt x="1200" y="788"/>
                      </a:cubicBezTo>
                      <a:lnTo>
                        <a:pt x="1200" y="92"/>
                      </a:lnTo>
                      <a:cubicBezTo>
                        <a:pt x="1200" y="41"/>
                        <a:pt x="115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6" name="Freeform 38"/>
                <p:cNvSpPr>
                  <a:spLocks/>
                </p:cNvSpPr>
                <p:nvPr/>
              </p:nvSpPr>
              <p:spPr bwMode="auto">
                <a:xfrm>
                  <a:off x="2336800" y="1265238"/>
                  <a:ext cx="161925" cy="26988"/>
                </a:xfrm>
                <a:custGeom>
                  <a:avLst/>
                  <a:gdLst>
                    <a:gd name="T0" fmla="*/ 2147483646 w 385"/>
                    <a:gd name="T1" fmla="*/ 2147483646 h 67"/>
                    <a:gd name="T2" fmla="*/ 2147483646 w 385"/>
                    <a:gd name="T3" fmla="*/ 2147483646 h 67"/>
                    <a:gd name="T4" fmla="*/ 2147483646 w 385"/>
                    <a:gd name="T5" fmla="*/ 2147483646 h 67"/>
                    <a:gd name="T6" fmla="*/ 2147483646 w 385"/>
                    <a:gd name="T7" fmla="*/ 0 h 67"/>
                    <a:gd name="T8" fmla="*/ 2147483646 w 385"/>
                    <a:gd name="T9" fmla="*/ 0 h 67"/>
                    <a:gd name="T10" fmla="*/ 0 w 385"/>
                    <a:gd name="T11" fmla="*/ 2147483646 h 67"/>
                    <a:gd name="T12" fmla="*/ 2147483646 w 385"/>
                    <a:gd name="T13" fmla="*/ 2147483646 h 67"/>
                    <a:gd name="T14" fmla="*/ 2147483646 w 385"/>
                    <a:gd name="T15" fmla="*/ 2147483646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5"/>
                    <a:gd name="T25" fmla="*/ 0 h 67"/>
                    <a:gd name="T26" fmla="*/ 385 w 385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5" h="67">
                      <a:moveTo>
                        <a:pt x="351" y="67"/>
                      </a:moveTo>
                      <a:lnTo>
                        <a:pt x="351" y="67"/>
                      </a:lnTo>
                      <a:cubicBezTo>
                        <a:pt x="370" y="67"/>
                        <a:pt x="385" y="52"/>
                        <a:pt x="385" y="33"/>
                      </a:cubicBezTo>
                      <a:cubicBezTo>
                        <a:pt x="385" y="15"/>
                        <a:pt x="370" y="0"/>
                        <a:pt x="351" y="0"/>
                      </a:cubicBezTo>
                      <a:lnTo>
                        <a:pt x="33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7"/>
                        <a:pt x="33" y="67"/>
                      </a:cubicBezTo>
                      <a:lnTo>
                        <a:pt x="351" y="67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7" name="Freeform 39"/>
                <p:cNvSpPr>
                  <a:spLocks noEditPoints="1"/>
                </p:cNvSpPr>
                <p:nvPr/>
              </p:nvSpPr>
              <p:spPr bwMode="auto">
                <a:xfrm>
                  <a:off x="2216150" y="928688"/>
                  <a:ext cx="401638" cy="273050"/>
                </a:xfrm>
                <a:custGeom>
                  <a:avLst/>
                  <a:gdLst>
                    <a:gd name="T0" fmla="*/ 2147483646 w 958"/>
                    <a:gd name="T1" fmla="*/ 2147483646 h 653"/>
                    <a:gd name="T2" fmla="*/ 2147483646 w 958"/>
                    <a:gd name="T3" fmla="*/ 2147483646 h 653"/>
                    <a:gd name="T4" fmla="*/ 2147483646 w 958"/>
                    <a:gd name="T5" fmla="*/ 2147483646 h 653"/>
                    <a:gd name="T6" fmla="*/ 2147483646 w 958"/>
                    <a:gd name="T7" fmla="*/ 2147483646 h 653"/>
                    <a:gd name="T8" fmla="*/ 2147483646 w 958"/>
                    <a:gd name="T9" fmla="*/ 2147483646 h 653"/>
                    <a:gd name="T10" fmla="*/ 2147483646 w 958"/>
                    <a:gd name="T11" fmla="*/ 2147483646 h 653"/>
                    <a:gd name="T12" fmla="*/ 2147483646 w 958"/>
                    <a:gd name="T13" fmla="*/ 2147483646 h 653"/>
                    <a:gd name="T14" fmla="*/ 2147483646 w 958"/>
                    <a:gd name="T15" fmla="*/ 2147483646 h 653"/>
                    <a:gd name="T16" fmla="*/ 2147483646 w 958"/>
                    <a:gd name="T17" fmla="*/ 2147483646 h 653"/>
                    <a:gd name="T18" fmla="*/ 2147483646 w 958"/>
                    <a:gd name="T19" fmla="*/ 2147483646 h 653"/>
                    <a:gd name="T20" fmla="*/ 2147483646 w 958"/>
                    <a:gd name="T21" fmla="*/ 0 h 653"/>
                    <a:gd name="T22" fmla="*/ 2147483646 w 958"/>
                    <a:gd name="T23" fmla="*/ 0 h 653"/>
                    <a:gd name="T24" fmla="*/ 2147483646 w 958"/>
                    <a:gd name="T25" fmla="*/ 0 h 653"/>
                    <a:gd name="T26" fmla="*/ 0 w 958"/>
                    <a:gd name="T27" fmla="*/ 2147483646 h 653"/>
                    <a:gd name="T28" fmla="*/ 0 w 958"/>
                    <a:gd name="T29" fmla="*/ 2147483646 h 653"/>
                    <a:gd name="T30" fmla="*/ 2147483646 w 958"/>
                    <a:gd name="T31" fmla="*/ 2147483646 h 653"/>
                    <a:gd name="T32" fmla="*/ 2147483646 w 958"/>
                    <a:gd name="T33" fmla="*/ 2147483646 h 653"/>
                    <a:gd name="T34" fmla="*/ 2147483646 w 958"/>
                    <a:gd name="T35" fmla="*/ 2147483646 h 653"/>
                    <a:gd name="T36" fmla="*/ 2147483646 w 958"/>
                    <a:gd name="T37" fmla="*/ 2147483646 h 653"/>
                    <a:gd name="T38" fmla="*/ 2147483646 w 958"/>
                    <a:gd name="T39" fmla="*/ 0 h 6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58"/>
                    <a:gd name="T61" fmla="*/ 0 h 653"/>
                    <a:gd name="T62" fmla="*/ 958 w 958"/>
                    <a:gd name="T63" fmla="*/ 653 h 65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58" h="653">
                      <a:moveTo>
                        <a:pt x="918" y="581"/>
                      </a:moveTo>
                      <a:lnTo>
                        <a:pt x="918" y="581"/>
                      </a:lnTo>
                      <a:cubicBezTo>
                        <a:pt x="918" y="598"/>
                        <a:pt x="903" y="613"/>
                        <a:pt x="886" y="613"/>
                      </a:cubicBezTo>
                      <a:lnTo>
                        <a:pt x="73" y="613"/>
                      </a:lnTo>
                      <a:cubicBezTo>
                        <a:pt x="55" y="613"/>
                        <a:pt x="40" y="598"/>
                        <a:pt x="40" y="581"/>
                      </a:cubicBezTo>
                      <a:lnTo>
                        <a:pt x="40" y="72"/>
                      </a:lnTo>
                      <a:cubicBezTo>
                        <a:pt x="40" y="55"/>
                        <a:pt x="55" y="40"/>
                        <a:pt x="73" y="40"/>
                      </a:cubicBezTo>
                      <a:lnTo>
                        <a:pt x="886" y="40"/>
                      </a:lnTo>
                      <a:cubicBezTo>
                        <a:pt x="903" y="40"/>
                        <a:pt x="918" y="55"/>
                        <a:pt x="918" y="72"/>
                      </a:cubicBezTo>
                      <a:lnTo>
                        <a:pt x="918" y="581"/>
                      </a:lnTo>
                      <a:close/>
                      <a:moveTo>
                        <a:pt x="886" y="0"/>
                      </a:moveTo>
                      <a:lnTo>
                        <a:pt x="886" y="0"/>
                      </a:lnTo>
                      <a:lnTo>
                        <a:pt x="73" y="0"/>
                      </a:lnTo>
                      <a:cubicBezTo>
                        <a:pt x="33" y="0"/>
                        <a:pt x="0" y="33"/>
                        <a:pt x="0" y="72"/>
                      </a:cubicBezTo>
                      <a:lnTo>
                        <a:pt x="0" y="581"/>
                      </a:lnTo>
                      <a:cubicBezTo>
                        <a:pt x="0" y="621"/>
                        <a:pt x="33" y="653"/>
                        <a:pt x="73" y="653"/>
                      </a:cubicBezTo>
                      <a:lnTo>
                        <a:pt x="886" y="653"/>
                      </a:lnTo>
                      <a:cubicBezTo>
                        <a:pt x="926" y="653"/>
                        <a:pt x="958" y="621"/>
                        <a:pt x="958" y="581"/>
                      </a:cubicBezTo>
                      <a:lnTo>
                        <a:pt x="958" y="72"/>
                      </a:lnTo>
                      <a:cubicBezTo>
                        <a:pt x="958" y="33"/>
                        <a:pt x="926" y="0"/>
                        <a:pt x="886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8" name="Freeform 40"/>
                <p:cNvSpPr>
                  <a:spLocks/>
                </p:cNvSpPr>
                <p:nvPr/>
              </p:nvSpPr>
              <p:spPr bwMode="auto">
                <a:xfrm>
                  <a:off x="2176463" y="1309688"/>
                  <a:ext cx="482600" cy="100013"/>
                </a:xfrm>
                <a:custGeom>
                  <a:avLst/>
                  <a:gdLst>
                    <a:gd name="T0" fmla="*/ 2147483646 w 1150"/>
                    <a:gd name="T1" fmla="*/ 2147483646 h 239"/>
                    <a:gd name="T2" fmla="*/ 2147483646 w 1150"/>
                    <a:gd name="T3" fmla="*/ 2147483646 h 239"/>
                    <a:gd name="T4" fmla="*/ 2147483646 w 1150"/>
                    <a:gd name="T5" fmla="*/ 0 h 239"/>
                    <a:gd name="T6" fmla="*/ 2147483646 w 1150"/>
                    <a:gd name="T7" fmla="*/ 0 h 239"/>
                    <a:gd name="T8" fmla="*/ 2147483646 w 1150"/>
                    <a:gd name="T9" fmla="*/ 2147483646 h 239"/>
                    <a:gd name="T10" fmla="*/ 2147483646 w 1150"/>
                    <a:gd name="T11" fmla="*/ 2147483646 h 239"/>
                    <a:gd name="T12" fmla="*/ 2147483646 w 1150"/>
                    <a:gd name="T13" fmla="*/ 2147483646 h 239"/>
                    <a:gd name="T14" fmla="*/ 2147483646 w 1150"/>
                    <a:gd name="T15" fmla="*/ 2147483646 h 239"/>
                    <a:gd name="T16" fmla="*/ 2147483646 w 1150"/>
                    <a:gd name="T17" fmla="*/ 2147483646 h 239"/>
                    <a:gd name="T18" fmla="*/ 2147483646 w 1150"/>
                    <a:gd name="T19" fmla="*/ 2147483646 h 239"/>
                    <a:gd name="T20" fmla="*/ 2147483646 w 1150"/>
                    <a:gd name="T21" fmla="*/ 2147483646 h 239"/>
                    <a:gd name="T22" fmla="*/ 2147483646 w 1150"/>
                    <a:gd name="T23" fmla="*/ 2147483646 h 239"/>
                    <a:gd name="T24" fmla="*/ 2147483646 w 1150"/>
                    <a:gd name="T25" fmla="*/ 2147483646 h 239"/>
                    <a:gd name="T26" fmla="*/ 2147483646 w 1150"/>
                    <a:gd name="T27" fmla="*/ 2147483646 h 239"/>
                    <a:gd name="T28" fmla="*/ 2147483646 w 1150"/>
                    <a:gd name="T29" fmla="*/ 2147483646 h 239"/>
                    <a:gd name="T30" fmla="*/ 2147483646 w 1150"/>
                    <a:gd name="T31" fmla="*/ 2147483646 h 239"/>
                    <a:gd name="T32" fmla="*/ 2147483646 w 1150"/>
                    <a:gd name="T33" fmla="*/ 2147483646 h 239"/>
                    <a:gd name="T34" fmla="*/ 2147483646 w 1150"/>
                    <a:gd name="T35" fmla="*/ 2147483646 h 239"/>
                    <a:gd name="T36" fmla="*/ 2147483646 w 1150"/>
                    <a:gd name="T37" fmla="*/ 2147483646 h 239"/>
                    <a:gd name="T38" fmla="*/ 2147483646 w 1150"/>
                    <a:gd name="T39" fmla="*/ 2147483646 h 239"/>
                    <a:gd name="T40" fmla="*/ 2147483646 w 1150"/>
                    <a:gd name="T41" fmla="*/ 2147483646 h 239"/>
                    <a:gd name="T42" fmla="*/ 2147483646 w 1150"/>
                    <a:gd name="T43" fmla="*/ 2147483646 h 239"/>
                    <a:gd name="T44" fmla="*/ 2147483646 w 1150"/>
                    <a:gd name="T45" fmla="*/ 2147483646 h 239"/>
                    <a:gd name="T46" fmla="*/ 2147483646 w 1150"/>
                    <a:gd name="T47" fmla="*/ 2147483646 h 239"/>
                    <a:gd name="T48" fmla="*/ 2147483646 w 1150"/>
                    <a:gd name="T49" fmla="*/ 2147483646 h 239"/>
                    <a:gd name="T50" fmla="*/ 2147483646 w 1150"/>
                    <a:gd name="T51" fmla="*/ 2147483646 h 2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50"/>
                    <a:gd name="T79" fmla="*/ 0 h 239"/>
                    <a:gd name="T80" fmla="*/ 1150 w 1150"/>
                    <a:gd name="T81" fmla="*/ 239 h 2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50" h="239">
                      <a:moveTo>
                        <a:pt x="1049" y="14"/>
                      </a:moveTo>
                      <a:lnTo>
                        <a:pt x="1049" y="14"/>
                      </a:lnTo>
                      <a:cubicBezTo>
                        <a:pt x="1043" y="5"/>
                        <a:pt x="1033" y="0"/>
                        <a:pt x="1022" y="0"/>
                      </a:cubicBezTo>
                      <a:lnTo>
                        <a:pt x="129" y="0"/>
                      </a:lnTo>
                      <a:cubicBezTo>
                        <a:pt x="118" y="0"/>
                        <a:pt x="107" y="5"/>
                        <a:pt x="101" y="14"/>
                      </a:cubicBezTo>
                      <a:lnTo>
                        <a:pt x="8" y="151"/>
                      </a:lnTo>
                      <a:cubicBezTo>
                        <a:pt x="1" y="161"/>
                        <a:pt x="0" y="174"/>
                        <a:pt x="6" y="185"/>
                      </a:cubicBezTo>
                      <a:cubicBezTo>
                        <a:pt x="12" y="196"/>
                        <a:pt x="23" y="203"/>
                        <a:pt x="35" y="203"/>
                      </a:cubicBezTo>
                      <a:lnTo>
                        <a:pt x="663" y="203"/>
                      </a:lnTo>
                      <a:cubicBezTo>
                        <a:pt x="675" y="224"/>
                        <a:pt x="697" y="239"/>
                        <a:pt x="724" y="239"/>
                      </a:cubicBezTo>
                      <a:cubicBezTo>
                        <a:pt x="762" y="239"/>
                        <a:pt x="793" y="208"/>
                        <a:pt x="793" y="170"/>
                      </a:cubicBezTo>
                      <a:cubicBezTo>
                        <a:pt x="793" y="131"/>
                        <a:pt x="762" y="100"/>
                        <a:pt x="724" y="100"/>
                      </a:cubicBezTo>
                      <a:cubicBezTo>
                        <a:pt x="697" y="100"/>
                        <a:pt x="675" y="115"/>
                        <a:pt x="663" y="136"/>
                      </a:cubicBezTo>
                      <a:lnTo>
                        <a:pt x="99" y="136"/>
                      </a:lnTo>
                      <a:lnTo>
                        <a:pt x="146" y="66"/>
                      </a:lnTo>
                      <a:lnTo>
                        <a:pt x="1004" y="66"/>
                      </a:lnTo>
                      <a:lnTo>
                        <a:pt x="1052" y="136"/>
                      </a:lnTo>
                      <a:lnTo>
                        <a:pt x="997" y="136"/>
                      </a:lnTo>
                      <a:cubicBezTo>
                        <a:pt x="985" y="115"/>
                        <a:pt x="963" y="100"/>
                        <a:pt x="937" y="100"/>
                      </a:cubicBezTo>
                      <a:cubicBezTo>
                        <a:pt x="898" y="100"/>
                        <a:pt x="867" y="131"/>
                        <a:pt x="867" y="170"/>
                      </a:cubicBezTo>
                      <a:cubicBezTo>
                        <a:pt x="867" y="208"/>
                        <a:pt x="898" y="239"/>
                        <a:pt x="937" y="239"/>
                      </a:cubicBezTo>
                      <a:cubicBezTo>
                        <a:pt x="963" y="239"/>
                        <a:pt x="985" y="224"/>
                        <a:pt x="997" y="203"/>
                      </a:cubicBezTo>
                      <a:lnTo>
                        <a:pt x="1115" y="203"/>
                      </a:lnTo>
                      <a:cubicBezTo>
                        <a:pt x="1127" y="203"/>
                        <a:pt x="1139" y="196"/>
                        <a:pt x="1144" y="185"/>
                      </a:cubicBezTo>
                      <a:cubicBezTo>
                        <a:pt x="1150" y="174"/>
                        <a:pt x="1149" y="161"/>
                        <a:pt x="1142" y="151"/>
                      </a:cubicBezTo>
                      <a:lnTo>
                        <a:pt x="1049" y="14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9" name="Freeform 41"/>
                <p:cNvSpPr>
                  <a:spLocks noEditPoints="1"/>
                </p:cNvSpPr>
                <p:nvPr/>
              </p:nvSpPr>
              <p:spPr bwMode="auto">
                <a:xfrm>
                  <a:off x="1949450" y="952500"/>
                  <a:ext cx="193675" cy="442913"/>
                </a:xfrm>
                <a:custGeom>
                  <a:avLst/>
                  <a:gdLst>
                    <a:gd name="T0" fmla="*/ 2147483646 w 461"/>
                    <a:gd name="T1" fmla="*/ 2147483646 h 1055"/>
                    <a:gd name="T2" fmla="*/ 2147483646 w 461"/>
                    <a:gd name="T3" fmla="*/ 2147483646 h 1055"/>
                    <a:gd name="T4" fmla="*/ 2147483646 w 461"/>
                    <a:gd name="T5" fmla="*/ 2147483646 h 1055"/>
                    <a:gd name="T6" fmla="*/ 2147483646 w 461"/>
                    <a:gd name="T7" fmla="*/ 2147483646 h 1055"/>
                    <a:gd name="T8" fmla="*/ 2147483646 w 461"/>
                    <a:gd name="T9" fmla="*/ 2147483646 h 1055"/>
                    <a:gd name="T10" fmla="*/ 2147483646 w 461"/>
                    <a:gd name="T11" fmla="*/ 2147483646 h 1055"/>
                    <a:gd name="T12" fmla="*/ 2147483646 w 461"/>
                    <a:gd name="T13" fmla="*/ 2147483646 h 1055"/>
                    <a:gd name="T14" fmla="*/ 2147483646 w 461"/>
                    <a:gd name="T15" fmla="*/ 2147483646 h 1055"/>
                    <a:gd name="T16" fmla="*/ 2147483646 w 461"/>
                    <a:gd name="T17" fmla="*/ 2147483646 h 1055"/>
                    <a:gd name="T18" fmla="*/ 2147483646 w 461"/>
                    <a:gd name="T19" fmla="*/ 2147483646 h 1055"/>
                    <a:gd name="T20" fmla="*/ 2147483646 w 461"/>
                    <a:gd name="T21" fmla="*/ 0 h 1055"/>
                    <a:gd name="T22" fmla="*/ 2147483646 w 461"/>
                    <a:gd name="T23" fmla="*/ 0 h 1055"/>
                    <a:gd name="T24" fmla="*/ 2147483646 w 461"/>
                    <a:gd name="T25" fmla="*/ 0 h 1055"/>
                    <a:gd name="T26" fmla="*/ 0 w 461"/>
                    <a:gd name="T27" fmla="*/ 2147483646 h 1055"/>
                    <a:gd name="T28" fmla="*/ 0 w 461"/>
                    <a:gd name="T29" fmla="*/ 2147483646 h 1055"/>
                    <a:gd name="T30" fmla="*/ 2147483646 w 461"/>
                    <a:gd name="T31" fmla="*/ 2147483646 h 1055"/>
                    <a:gd name="T32" fmla="*/ 2147483646 w 461"/>
                    <a:gd name="T33" fmla="*/ 2147483646 h 1055"/>
                    <a:gd name="T34" fmla="*/ 2147483646 w 461"/>
                    <a:gd name="T35" fmla="*/ 2147483646 h 1055"/>
                    <a:gd name="T36" fmla="*/ 2147483646 w 461"/>
                    <a:gd name="T37" fmla="*/ 2147483646 h 1055"/>
                    <a:gd name="T38" fmla="*/ 2147483646 w 461"/>
                    <a:gd name="T39" fmla="*/ 0 h 10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61"/>
                    <a:gd name="T61" fmla="*/ 0 h 1055"/>
                    <a:gd name="T62" fmla="*/ 461 w 461"/>
                    <a:gd name="T63" fmla="*/ 1055 h 10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61" h="1055">
                      <a:moveTo>
                        <a:pt x="394" y="955"/>
                      </a:moveTo>
                      <a:lnTo>
                        <a:pt x="394" y="955"/>
                      </a:lnTo>
                      <a:cubicBezTo>
                        <a:pt x="394" y="973"/>
                        <a:pt x="380" y="988"/>
                        <a:pt x="361" y="988"/>
                      </a:cubicBezTo>
                      <a:lnTo>
                        <a:pt x="100" y="988"/>
                      </a:lnTo>
                      <a:cubicBezTo>
                        <a:pt x="82" y="988"/>
                        <a:pt x="67" y="973"/>
                        <a:pt x="67" y="955"/>
                      </a:cubicBezTo>
                      <a:lnTo>
                        <a:pt x="67" y="100"/>
                      </a:lnTo>
                      <a:cubicBezTo>
                        <a:pt x="67" y="82"/>
                        <a:pt x="82" y="67"/>
                        <a:pt x="100" y="67"/>
                      </a:cubicBezTo>
                      <a:lnTo>
                        <a:pt x="361" y="67"/>
                      </a:lnTo>
                      <a:cubicBezTo>
                        <a:pt x="380" y="67"/>
                        <a:pt x="394" y="82"/>
                        <a:pt x="394" y="100"/>
                      </a:cubicBezTo>
                      <a:lnTo>
                        <a:pt x="394" y="955"/>
                      </a:lnTo>
                      <a:close/>
                      <a:moveTo>
                        <a:pt x="361" y="0"/>
                      </a:moveTo>
                      <a:lnTo>
                        <a:pt x="361" y="0"/>
                      </a:lnTo>
                      <a:lnTo>
                        <a:pt x="100" y="0"/>
                      </a:lnTo>
                      <a:cubicBezTo>
                        <a:pt x="45" y="0"/>
                        <a:pt x="0" y="45"/>
                        <a:pt x="0" y="100"/>
                      </a:cubicBezTo>
                      <a:lnTo>
                        <a:pt x="0" y="955"/>
                      </a:lnTo>
                      <a:cubicBezTo>
                        <a:pt x="0" y="1010"/>
                        <a:pt x="45" y="1055"/>
                        <a:pt x="100" y="1055"/>
                      </a:cubicBezTo>
                      <a:lnTo>
                        <a:pt x="361" y="1055"/>
                      </a:lnTo>
                      <a:cubicBezTo>
                        <a:pt x="416" y="1055"/>
                        <a:pt x="461" y="1010"/>
                        <a:pt x="461" y="955"/>
                      </a:cubicBezTo>
                      <a:lnTo>
                        <a:pt x="461" y="100"/>
                      </a:lnTo>
                      <a:cubicBezTo>
                        <a:pt x="461" y="45"/>
                        <a:pt x="416" y="0"/>
                        <a:pt x="361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0" name="Freeform 42"/>
                <p:cNvSpPr>
                  <a:spLocks/>
                </p:cNvSpPr>
                <p:nvPr/>
              </p:nvSpPr>
              <p:spPr bwMode="auto">
                <a:xfrm>
                  <a:off x="1990725" y="1030288"/>
                  <a:ext cx="111125" cy="28575"/>
                </a:xfrm>
                <a:custGeom>
                  <a:avLst/>
                  <a:gdLst>
                    <a:gd name="T0" fmla="*/ 2147483646 w 267"/>
                    <a:gd name="T1" fmla="*/ 0 h 67"/>
                    <a:gd name="T2" fmla="*/ 2147483646 w 267"/>
                    <a:gd name="T3" fmla="*/ 0 h 67"/>
                    <a:gd name="T4" fmla="*/ 2147483646 w 267"/>
                    <a:gd name="T5" fmla="*/ 0 h 67"/>
                    <a:gd name="T6" fmla="*/ 0 w 267"/>
                    <a:gd name="T7" fmla="*/ 2147483646 h 67"/>
                    <a:gd name="T8" fmla="*/ 2147483646 w 267"/>
                    <a:gd name="T9" fmla="*/ 2147483646 h 67"/>
                    <a:gd name="T10" fmla="*/ 2147483646 w 267"/>
                    <a:gd name="T11" fmla="*/ 2147483646 h 67"/>
                    <a:gd name="T12" fmla="*/ 2147483646 w 267"/>
                    <a:gd name="T13" fmla="*/ 2147483646 h 67"/>
                    <a:gd name="T14" fmla="*/ 2147483646 w 267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7"/>
                    <a:gd name="T26" fmla="*/ 267 w 267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7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7"/>
                        <a:pt x="34" y="67"/>
                      </a:cubicBezTo>
                      <a:lnTo>
                        <a:pt x="234" y="67"/>
                      </a:lnTo>
                      <a:cubicBezTo>
                        <a:pt x="252" y="67"/>
                        <a:pt x="267" y="52"/>
                        <a:pt x="267" y="33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1" name="Freeform 43"/>
                <p:cNvSpPr>
                  <a:spLocks/>
                </p:cNvSpPr>
                <p:nvPr/>
              </p:nvSpPr>
              <p:spPr bwMode="auto">
                <a:xfrm>
                  <a:off x="1990725" y="1069975"/>
                  <a:ext cx="111125" cy="28575"/>
                </a:xfrm>
                <a:custGeom>
                  <a:avLst/>
                  <a:gdLst>
                    <a:gd name="T0" fmla="*/ 2147483646 w 267"/>
                    <a:gd name="T1" fmla="*/ 0 h 67"/>
                    <a:gd name="T2" fmla="*/ 2147483646 w 267"/>
                    <a:gd name="T3" fmla="*/ 0 h 67"/>
                    <a:gd name="T4" fmla="*/ 2147483646 w 267"/>
                    <a:gd name="T5" fmla="*/ 0 h 67"/>
                    <a:gd name="T6" fmla="*/ 0 w 267"/>
                    <a:gd name="T7" fmla="*/ 2147483646 h 67"/>
                    <a:gd name="T8" fmla="*/ 2147483646 w 267"/>
                    <a:gd name="T9" fmla="*/ 2147483646 h 67"/>
                    <a:gd name="T10" fmla="*/ 2147483646 w 267"/>
                    <a:gd name="T11" fmla="*/ 2147483646 h 67"/>
                    <a:gd name="T12" fmla="*/ 2147483646 w 267"/>
                    <a:gd name="T13" fmla="*/ 2147483646 h 67"/>
                    <a:gd name="T14" fmla="*/ 2147483646 w 267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7"/>
                    <a:gd name="T26" fmla="*/ 267 w 267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7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2"/>
                        <a:pt x="15" y="67"/>
                        <a:pt x="34" y="67"/>
                      </a:cubicBezTo>
                      <a:lnTo>
                        <a:pt x="234" y="67"/>
                      </a:lnTo>
                      <a:cubicBezTo>
                        <a:pt x="252" y="67"/>
                        <a:pt x="267" y="52"/>
                        <a:pt x="267" y="34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2" name="Freeform 44"/>
                <p:cNvSpPr>
                  <a:spLocks/>
                </p:cNvSpPr>
                <p:nvPr/>
              </p:nvSpPr>
              <p:spPr bwMode="auto">
                <a:xfrm>
                  <a:off x="1990725" y="1109663"/>
                  <a:ext cx="111125" cy="26988"/>
                </a:xfrm>
                <a:custGeom>
                  <a:avLst/>
                  <a:gdLst>
                    <a:gd name="T0" fmla="*/ 2147483646 w 267"/>
                    <a:gd name="T1" fmla="*/ 0 h 66"/>
                    <a:gd name="T2" fmla="*/ 2147483646 w 267"/>
                    <a:gd name="T3" fmla="*/ 0 h 66"/>
                    <a:gd name="T4" fmla="*/ 2147483646 w 267"/>
                    <a:gd name="T5" fmla="*/ 0 h 66"/>
                    <a:gd name="T6" fmla="*/ 0 w 267"/>
                    <a:gd name="T7" fmla="*/ 2147483646 h 66"/>
                    <a:gd name="T8" fmla="*/ 2147483646 w 267"/>
                    <a:gd name="T9" fmla="*/ 2147483646 h 66"/>
                    <a:gd name="T10" fmla="*/ 2147483646 w 267"/>
                    <a:gd name="T11" fmla="*/ 2147483646 h 66"/>
                    <a:gd name="T12" fmla="*/ 2147483646 w 267"/>
                    <a:gd name="T13" fmla="*/ 2147483646 h 66"/>
                    <a:gd name="T14" fmla="*/ 2147483646 w 267"/>
                    <a:gd name="T15" fmla="*/ 0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6"/>
                    <a:gd name="T26" fmla="*/ 267 w 267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6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6"/>
                        <a:pt x="34" y="66"/>
                      </a:cubicBezTo>
                      <a:lnTo>
                        <a:pt x="234" y="66"/>
                      </a:lnTo>
                      <a:cubicBezTo>
                        <a:pt x="252" y="66"/>
                        <a:pt x="267" y="52"/>
                        <a:pt x="267" y="33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3" name="Freeform 45"/>
                <p:cNvSpPr>
                  <a:spLocks noEditPoints="1"/>
                </p:cNvSpPr>
                <p:nvPr/>
              </p:nvSpPr>
              <p:spPr bwMode="auto">
                <a:xfrm>
                  <a:off x="2005013" y="1254125"/>
                  <a:ext cx="82550" cy="84138"/>
                </a:xfrm>
                <a:custGeom>
                  <a:avLst/>
                  <a:gdLst>
                    <a:gd name="T0" fmla="*/ 2147483646 w 200"/>
                    <a:gd name="T1" fmla="*/ 2147483646 h 200"/>
                    <a:gd name="T2" fmla="*/ 2147483646 w 200"/>
                    <a:gd name="T3" fmla="*/ 2147483646 h 200"/>
                    <a:gd name="T4" fmla="*/ 2147483646 w 200"/>
                    <a:gd name="T5" fmla="*/ 2147483646 h 200"/>
                    <a:gd name="T6" fmla="*/ 2147483646 w 200"/>
                    <a:gd name="T7" fmla="*/ 2147483646 h 200"/>
                    <a:gd name="T8" fmla="*/ 2147483646 w 200"/>
                    <a:gd name="T9" fmla="*/ 2147483646 h 200"/>
                    <a:gd name="T10" fmla="*/ 2147483646 w 200"/>
                    <a:gd name="T11" fmla="*/ 2147483646 h 200"/>
                    <a:gd name="T12" fmla="*/ 2147483646 w 200"/>
                    <a:gd name="T13" fmla="*/ 0 h 200"/>
                    <a:gd name="T14" fmla="*/ 2147483646 w 200"/>
                    <a:gd name="T15" fmla="*/ 0 h 200"/>
                    <a:gd name="T16" fmla="*/ 0 w 200"/>
                    <a:gd name="T17" fmla="*/ 2147483646 h 200"/>
                    <a:gd name="T18" fmla="*/ 2147483646 w 200"/>
                    <a:gd name="T19" fmla="*/ 2147483646 h 200"/>
                    <a:gd name="T20" fmla="*/ 2147483646 w 200"/>
                    <a:gd name="T21" fmla="*/ 2147483646 h 200"/>
                    <a:gd name="T22" fmla="*/ 2147483646 w 200"/>
                    <a:gd name="T23" fmla="*/ 0 h 2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0"/>
                    <a:gd name="T37" fmla="*/ 0 h 200"/>
                    <a:gd name="T38" fmla="*/ 200 w 200"/>
                    <a:gd name="T39" fmla="*/ 200 h 2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0" h="200">
                      <a:moveTo>
                        <a:pt x="100" y="134"/>
                      </a:moveTo>
                      <a:lnTo>
                        <a:pt x="100" y="134"/>
                      </a:lnTo>
                      <a:cubicBezTo>
                        <a:pt x="81" y="134"/>
                        <a:pt x="66" y="119"/>
                        <a:pt x="66" y="100"/>
                      </a:cubicBezTo>
                      <a:cubicBezTo>
                        <a:pt x="66" y="82"/>
                        <a:pt x="81" y="67"/>
                        <a:pt x="100" y="67"/>
                      </a:cubicBezTo>
                      <a:cubicBezTo>
                        <a:pt x="118" y="67"/>
                        <a:pt x="133" y="82"/>
                        <a:pt x="133" y="100"/>
                      </a:cubicBezTo>
                      <a:cubicBezTo>
                        <a:pt x="133" y="119"/>
                        <a:pt x="118" y="134"/>
                        <a:pt x="100" y="134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5"/>
                        <a:pt x="45" y="200"/>
                        <a:pt x="100" y="200"/>
                      </a:cubicBezTo>
                      <a:cubicBezTo>
                        <a:pt x="155" y="200"/>
                        <a:pt x="200" y="155"/>
                        <a:pt x="200" y="100"/>
                      </a:cubicBezTo>
                      <a:cubicBezTo>
                        <a:pt x="200" y="45"/>
                        <a:pt x="155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266" name="组合 174"/>
              <p:cNvGrpSpPr>
                <a:grpSpLocks/>
              </p:cNvGrpSpPr>
              <p:nvPr/>
            </p:nvGrpSpPr>
            <p:grpSpPr bwMode="auto">
              <a:xfrm>
                <a:off x="7246275" y="1968841"/>
                <a:ext cx="632088" cy="464112"/>
                <a:chOff x="1949450" y="881063"/>
                <a:chExt cx="719138" cy="528638"/>
              </a:xfrm>
            </p:grpSpPr>
            <p:sp>
              <p:nvSpPr>
                <p:cNvPr id="274" name="Freeform 37"/>
                <p:cNvSpPr>
                  <a:spLocks noEditPoints="1"/>
                </p:cNvSpPr>
                <p:nvPr/>
              </p:nvSpPr>
              <p:spPr bwMode="auto">
                <a:xfrm>
                  <a:off x="2165350" y="881063"/>
                  <a:ext cx="503238" cy="368300"/>
                </a:xfrm>
                <a:custGeom>
                  <a:avLst/>
                  <a:gdLst>
                    <a:gd name="T0" fmla="*/ 2147483646 w 1200"/>
                    <a:gd name="T1" fmla="*/ 2147483646 h 879"/>
                    <a:gd name="T2" fmla="*/ 2147483646 w 1200"/>
                    <a:gd name="T3" fmla="*/ 2147483646 h 879"/>
                    <a:gd name="T4" fmla="*/ 2147483646 w 1200"/>
                    <a:gd name="T5" fmla="*/ 2147483646 h 879"/>
                    <a:gd name="T6" fmla="*/ 2147483646 w 1200"/>
                    <a:gd name="T7" fmla="*/ 2147483646 h 879"/>
                    <a:gd name="T8" fmla="*/ 2147483646 w 1200"/>
                    <a:gd name="T9" fmla="*/ 2147483646 h 879"/>
                    <a:gd name="T10" fmla="*/ 2147483646 w 1200"/>
                    <a:gd name="T11" fmla="*/ 2147483646 h 879"/>
                    <a:gd name="T12" fmla="*/ 2147483646 w 1200"/>
                    <a:gd name="T13" fmla="*/ 2147483646 h 879"/>
                    <a:gd name="T14" fmla="*/ 2147483646 w 1200"/>
                    <a:gd name="T15" fmla="*/ 2147483646 h 879"/>
                    <a:gd name="T16" fmla="*/ 2147483646 w 1200"/>
                    <a:gd name="T17" fmla="*/ 2147483646 h 879"/>
                    <a:gd name="T18" fmla="*/ 2147483646 w 1200"/>
                    <a:gd name="T19" fmla="*/ 2147483646 h 879"/>
                    <a:gd name="T20" fmla="*/ 2147483646 w 1200"/>
                    <a:gd name="T21" fmla="*/ 0 h 879"/>
                    <a:gd name="T22" fmla="*/ 2147483646 w 1200"/>
                    <a:gd name="T23" fmla="*/ 0 h 879"/>
                    <a:gd name="T24" fmla="*/ 2147483646 w 1200"/>
                    <a:gd name="T25" fmla="*/ 0 h 879"/>
                    <a:gd name="T26" fmla="*/ 0 w 1200"/>
                    <a:gd name="T27" fmla="*/ 2147483646 h 879"/>
                    <a:gd name="T28" fmla="*/ 0 w 1200"/>
                    <a:gd name="T29" fmla="*/ 2147483646 h 879"/>
                    <a:gd name="T30" fmla="*/ 2147483646 w 1200"/>
                    <a:gd name="T31" fmla="*/ 2147483646 h 879"/>
                    <a:gd name="T32" fmla="*/ 2147483646 w 1200"/>
                    <a:gd name="T33" fmla="*/ 2147483646 h 879"/>
                    <a:gd name="T34" fmla="*/ 2147483646 w 1200"/>
                    <a:gd name="T35" fmla="*/ 2147483646 h 879"/>
                    <a:gd name="T36" fmla="*/ 2147483646 w 1200"/>
                    <a:gd name="T37" fmla="*/ 2147483646 h 879"/>
                    <a:gd name="T38" fmla="*/ 2147483646 w 1200"/>
                    <a:gd name="T39" fmla="*/ 0 h 8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0"/>
                    <a:gd name="T61" fmla="*/ 0 h 879"/>
                    <a:gd name="T62" fmla="*/ 1200 w 1200"/>
                    <a:gd name="T63" fmla="*/ 879 h 8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0" h="879">
                      <a:moveTo>
                        <a:pt x="1133" y="788"/>
                      </a:moveTo>
                      <a:lnTo>
                        <a:pt x="1133" y="788"/>
                      </a:lnTo>
                      <a:cubicBezTo>
                        <a:pt x="1133" y="801"/>
                        <a:pt x="1122" y="813"/>
                        <a:pt x="1108" y="813"/>
                      </a:cubicBezTo>
                      <a:lnTo>
                        <a:pt x="92" y="813"/>
                      </a:lnTo>
                      <a:cubicBezTo>
                        <a:pt x="78" y="813"/>
                        <a:pt x="67" y="801"/>
                        <a:pt x="67" y="788"/>
                      </a:cubicBezTo>
                      <a:lnTo>
                        <a:pt x="67" y="92"/>
                      </a:lnTo>
                      <a:cubicBezTo>
                        <a:pt x="67" y="78"/>
                        <a:pt x="78" y="67"/>
                        <a:pt x="92" y="67"/>
                      </a:cubicBezTo>
                      <a:lnTo>
                        <a:pt x="1108" y="67"/>
                      </a:lnTo>
                      <a:cubicBezTo>
                        <a:pt x="1122" y="67"/>
                        <a:pt x="1133" y="78"/>
                        <a:pt x="1133" y="92"/>
                      </a:cubicBezTo>
                      <a:lnTo>
                        <a:pt x="1133" y="788"/>
                      </a:lnTo>
                      <a:close/>
                      <a:moveTo>
                        <a:pt x="1108" y="0"/>
                      </a:moveTo>
                      <a:lnTo>
                        <a:pt x="1108" y="0"/>
                      </a:lnTo>
                      <a:lnTo>
                        <a:pt x="92" y="0"/>
                      </a:lnTo>
                      <a:cubicBezTo>
                        <a:pt x="42" y="0"/>
                        <a:pt x="0" y="41"/>
                        <a:pt x="0" y="92"/>
                      </a:cubicBezTo>
                      <a:lnTo>
                        <a:pt x="0" y="788"/>
                      </a:lnTo>
                      <a:cubicBezTo>
                        <a:pt x="0" y="838"/>
                        <a:pt x="42" y="879"/>
                        <a:pt x="92" y="879"/>
                      </a:cubicBezTo>
                      <a:lnTo>
                        <a:pt x="1108" y="879"/>
                      </a:lnTo>
                      <a:cubicBezTo>
                        <a:pt x="1159" y="879"/>
                        <a:pt x="1200" y="838"/>
                        <a:pt x="1200" y="788"/>
                      </a:cubicBezTo>
                      <a:lnTo>
                        <a:pt x="1200" y="92"/>
                      </a:lnTo>
                      <a:cubicBezTo>
                        <a:pt x="1200" y="41"/>
                        <a:pt x="115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5" name="Freeform 38"/>
                <p:cNvSpPr>
                  <a:spLocks/>
                </p:cNvSpPr>
                <p:nvPr/>
              </p:nvSpPr>
              <p:spPr bwMode="auto">
                <a:xfrm>
                  <a:off x="2336800" y="1265238"/>
                  <a:ext cx="161925" cy="26988"/>
                </a:xfrm>
                <a:custGeom>
                  <a:avLst/>
                  <a:gdLst>
                    <a:gd name="T0" fmla="*/ 2147483646 w 385"/>
                    <a:gd name="T1" fmla="*/ 2147483646 h 67"/>
                    <a:gd name="T2" fmla="*/ 2147483646 w 385"/>
                    <a:gd name="T3" fmla="*/ 2147483646 h 67"/>
                    <a:gd name="T4" fmla="*/ 2147483646 w 385"/>
                    <a:gd name="T5" fmla="*/ 2147483646 h 67"/>
                    <a:gd name="T6" fmla="*/ 2147483646 w 385"/>
                    <a:gd name="T7" fmla="*/ 0 h 67"/>
                    <a:gd name="T8" fmla="*/ 2147483646 w 385"/>
                    <a:gd name="T9" fmla="*/ 0 h 67"/>
                    <a:gd name="T10" fmla="*/ 0 w 385"/>
                    <a:gd name="T11" fmla="*/ 2147483646 h 67"/>
                    <a:gd name="T12" fmla="*/ 2147483646 w 385"/>
                    <a:gd name="T13" fmla="*/ 2147483646 h 67"/>
                    <a:gd name="T14" fmla="*/ 2147483646 w 385"/>
                    <a:gd name="T15" fmla="*/ 2147483646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5"/>
                    <a:gd name="T25" fmla="*/ 0 h 67"/>
                    <a:gd name="T26" fmla="*/ 385 w 385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5" h="67">
                      <a:moveTo>
                        <a:pt x="351" y="67"/>
                      </a:moveTo>
                      <a:lnTo>
                        <a:pt x="351" y="67"/>
                      </a:lnTo>
                      <a:cubicBezTo>
                        <a:pt x="370" y="67"/>
                        <a:pt x="385" y="52"/>
                        <a:pt x="385" y="33"/>
                      </a:cubicBezTo>
                      <a:cubicBezTo>
                        <a:pt x="385" y="15"/>
                        <a:pt x="370" y="0"/>
                        <a:pt x="351" y="0"/>
                      </a:cubicBezTo>
                      <a:lnTo>
                        <a:pt x="33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7"/>
                        <a:pt x="33" y="67"/>
                      </a:cubicBezTo>
                      <a:lnTo>
                        <a:pt x="351" y="67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6" name="Freeform 39"/>
                <p:cNvSpPr>
                  <a:spLocks noEditPoints="1"/>
                </p:cNvSpPr>
                <p:nvPr/>
              </p:nvSpPr>
              <p:spPr bwMode="auto">
                <a:xfrm>
                  <a:off x="2216150" y="928688"/>
                  <a:ext cx="401638" cy="273050"/>
                </a:xfrm>
                <a:custGeom>
                  <a:avLst/>
                  <a:gdLst>
                    <a:gd name="T0" fmla="*/ 2147483646 w 958"/>
                    <a:gd name="T1" fmla="*/ 2147483646 h 653"/>
                    <a:gd name="T2" fmla="*/ 2147483646 w 958"/>
                    <a:gd name="T3" fmla="*/ 2147483646 h 653"/>
                    <a:gd name="T4" fmla="*/ 2147483646 w 958"/>
                    <a:gd name="T5" fmla="*/ 2147483646 h 653"/>
                    <a:gd name="T6" fmla="*/ 2147483646 w 958"/>
                    <a:gd name="T7" fmla="*/ 2147483646 h 653"/>
                    <a:gd name="T8" fmla="*/ 2147483646 w 958"/>
                    <a:gd name="T9" fmla="*/ 2147483646 h 653"/>
                    <a:gd name="T10" fmla="*/ 2147483646 w 958"/>
                    <a:gd name="T11" fmla="*/ 2147483646 h 653"/>
                    <a:gd name="T12" fmla="*/ 2147483646 w 958"/>
                    <a:gd name="T13" fmla="*/ 2147483646 h 653"/>
                    <a:gd name="T14" fmla="*/ 2147483646 w 958"/>
                    <a:gd name="T15" fmla="*/ 2147483646 h 653"/>
                    <a:gd name="T16" fmla="*/ 2147483646 w 958"/>
                    <a:gd name="T17" fmla="*/ 2147483646 h 653"/>
                    <a:gd name="T18" fmla="*/ 2147483646 w 958"/>
                    <a:gd name="T19" fmla="*/ 2147483646 h 653"/>
                    <a:gd name="T20" fmla="*/ 2147483646 w 958"/>
                    <a:gd name="T21" fmla="*/ 0 h 653"/>
                    <a:gd name="T22" fmla="*/ 2147483646 w 958"/>
                    <a:gd name="T23" fmla="*/ 0 h 653"/>
                    <a:gd name="T24" fmla="*/ 2147483646 w 958"/>
                    <a:gd name="T25" fmla="*/ 0 h 653"/>
                    <a:gd name="T26" fmla="*/ 0 w 958"/>
                    <a:gd name="T27" fmla="*/ 2147483646 h 653"/>
                    <a:gd name="T28" fmla="*/ 0 w 958"/>
                    <a:gd name="T29" fmla="*/ 2147483646 h 653"/>
                    <a:gd name="T30" fmla="*/ 2147483646 w 958"/>
                    <a:gd name="T31" fmla="*/ 2147483646 h 653"/>
                    <a:gd name="T32" fmla="*/ 2147483646 w 958"/>
                    <a:gd name="T33" fmla="*/ 2147483646 h 653"/>
                    <a:gd name="T34" fmla="*/ 2147483646 w 958"/>
                    <a:gd name="T35" fmla="*/ 2147483646 h 653"/>
                    <a:gd name="T36" fmla="*/ 2147483646 w 958"/>
                    <a:gd name="T37" fmla="*/ 2147483646 h 653"/>
                    <a:gd name="T38" fmla="*/ 2147483646 w 958"/>
                    <a:gd name="T39" fmla="*/ 0 h 6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58"/>
                    <a:gd name="T61" fmla="*/ 0 h 653"/>
                    <a:gd name="T62" fmla="*/ 958 w 958"/>
                    <a:gd name="T63" fmla="*/ 653 h 65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58" h="653">
                      <a:moveTo>
                        <a:pt x="918" y="581"/>
                      </a:moveTo>
                      <a:lnTo>
                        <a:pt x="918" y="581"/>
                      </a:lnTo>
                      <a:cubicBezTo>
                        <a:pt x="918" y="598"/>
                        <a:pt x="903" y="613"/>
                        <a:pt x="886" y="613"/>
                      </a:cubicBezTo>
                      <a:lnTo>
                        <a:pt x="73" y="613"/>
                      </a:lnTo>
                      <a:cubicBezTo>
                        <a:pt x="55" y="613"/>
                        <a:pt x="40" y="598"/>
                        <a:pt x="40" y="581"/>
                      </a:cubicBezTo>
                      <a:lnTo>
                        <a:pt x="40" y="72"/>
                      </a:lnTo>
                      <a:cubicBezTo>
                        <a:pt x="40" y="55"/>
                        <a:pt x="55" y="40"/>
                        <a:pt x="73" y="40"/>
                      </a:cubicBezTo>
                      <a:lnTo>
                        <a:pt x="886" y="40"/>
                      </a:lnTo>
                      <a:cubicBezTo>
                        <a:pt x="903" y="40"/>
                        <a:pt x="918" y="55"/>
                        <a:pt x="918" y="72"/>
                      </a:cubicBezTo>
                      <a:lnTo>
                        <a:pt x="918" y="581"/>
                      </a:lnTo>
                      <a:close/>
                      <a:moveTo>
                        <a:pt x="886" y="0"/>
                      </a:moveTo>
                      <a:lnTo>
                        <a:pt x="886" y="0"/>
                      </a:lnTo>
                      <a:lnTo>
                        <a:pt x="73" y="0"/>
                      </a:lnTo>
                      <a:cubicBezTo>
                        <a:pt x="33" y="0"/>
                        <a:pt x="0" y="33"/>
                        <a:pt x="0" y="72"/>
                      </a:cubicBezTo>
                      <a:lnTo>
                        <a:pt x="0" y="581"/>
                      </a:lnTo>
                      <a:cubicBezTo>
                        <a:pt x="0" y="621"/>
                        <a:pt x="33" y="653"/>
                        <a:pt x="73" y="653"/>
                      </a:cubicBezTo>
                      <a:lnTo>
                        <a:pt x="886" y="653"/>
                      </a:lnTo>
                      <a:cubicBezTo>
                        <a:pt x="926" y="653"/>
                        <a:pt x="958" y="621"/>
                        <a:pt x="958" y="581"/>
                      </a:cubicBezTo>
                      <a:lnTo>
                        <a:pt x="958" y="72"/>
                      </a:lnTo>
                      <a:cubicBezTo>
                        <a:pt x="958" y="33"/>
                        <a:pt x="926" y="0"/>
                        <a:pt x="886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7" name="Freeform 40"/>
                <p:cNvSpPr>
                  <a:spLocks/>
                </p:cNvSpPr>
                <p:nvPr/>
              </p:nvSpPr>
              <p:spPr bwMode="auto">
                <a:xfrm>
                  <a:off x="2176463" y="1309688"/>
                  <a:ext cx="482600" cy="100013"/>
                </a:xfrm>
                <a:custGeom>
                  <a:avLst/>
                  <a:gdLst>
                    <a:gd name="T0" fmla="*/ 2147483646 w 1150"/>
                    <a:gd name="T1" fmla="*/ 2147483646 h 239"/>
                    <a:gd name="T2" fmla="*/ 2147483646 w 1150"/>
                    <a:gd name="T3" fmla="*/ 2147483646 h 239"/>
                    <a:gd name="T4" fmla="*/ 2147483646 w 1150"/>
                    <a:gd name="T5" fmla="*/ 0 h 239"/>
                    <a:gd name="T6" fmla="*/ 2147483646 w 1150"/>
                    <a:gd name="T7" fmla="*/ 0 h 239"/>
                    <a:gd name="T8" fmla="*/ 2147483646 w 1150"/>
                    <a:gd name="T9" fmla="*/ 2147483646 h 239"/>
                    <a:gd name="T10" fmla="*/ 2147483646 w 1150"/>
                    <a:gd name="T11" fmla="*/ 2147483646 h 239"/>
                    <a:gd name="T12" fmla="*/ 2147483646 w 1150"/>
                    <a:gd name="T13" fmla="*/ 2147483646 h 239"/>
                    <a:gd name="T14" fmla="*/ 2147483646 w 1150"/>
                    <a:gd name="T15" fmla="*/ 2147483646 h 239"/>
                    <a:gd name="T16" fmla="*/ 2147483646 w 1150"/>
                    <a:gd name="T17" fmla="*/ 2147483646 h 239"/>
                    <a:gd name="T18" fmla="*/ 2147483646 w 1150"/>
                    <a:gd name="T19" fmla="*/ 2147483646 h 239"/>
                    <a:gd name="T20" fmla="*/ 2147483646 w 1150"/>
                    <a:gd name="T21" fmla="*/ 2147483646 h 239"/>
                    <a:gd name="T22" fmla="*/ 2147483646 w 1150"/>
                    <a:gd name="T23" fmla="*/ 2147483646 h 239"/>
                    <a:gd name="T24" fmla="*/ 2147483646 w 1150"/>
                    <a:gd name="T25" fmla="*/ 2147483646 h 239"/>
                    <a:gd name="T26" fmla="*/ 2147483646 w 1150"/>
                    <a:gd name="T27" fmla="*/ 2147483646 h 239"/>
                    <a:gd name="T28" fmla="*/ 2147483646 w 1150"/>
                    <a:gd name="T29" fmla="*/ 2147483646 h 239"/>
                    <a:gd name="T30" fmla="*/ 2147483646 w 1150"/>
                    <a:gd name="T31" fmla="*/ 2147483646 h 239"/>
                    <a:gd name="T32" fmla="*/ 2147483646 w 1150"/>
                    <a:gd name="T33" fmla="*/ 2147483646 h 239"/>
                    <a:gd name="T34" fmla="*/ 2147483646 w 1150"/>
                    <a:gd name="T35" fmla="*/ 2147483646 h 239"/>
                    <a:gd name="T36" fmla="*/ 2147483646 w 1150"/>
                    <a:gd name="T37" fmla="*/ 2147483646 h 239"/>
                    <a:gd name="T38" fmla="*/ 2147483646 w 1150"/>
                    <a:gd name="T39" fmla="*/ 2147483646 h 239"/>
                    <a:gd name="T40" fmla="*/ 2147483646 w 1150"/>
                    <a:gd name="T41" fmla="*/ 2147483646 h 239"/>
                    <a:gd name="T42" fmla="*/ 2147483646 w 1150"/>
                    <a:gd name="T43" fmla="*/ 2147483646 h 239"/>
                    <a:gd name="T44" fmla="*/ 2147483646 w 1150"/>
                    <a:gd name="T45" fmla="*/ 2147483646 h 239"/>
                    <a:gd name="T46" fmla="*/ 2147483646 w 1150"/>
                    <a:gd name="T47" fmla="*/ 2147483646 h 239"/>
                    <a:gd name="T48" fmla="*/ 2147483646 w 1150"/>
                    <a:gd name="T49" fmla="*/ 2147483646 h 239"/>
                    <a:gd name="T50" fmla="*/ 2147483646 w 1150"/>
                    <a:gd name="T51" fmla="*/ 2147483646 h 2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50"/>
                    <a:gd name="T79" fmla="*/ 0 h 239"/>
                    <a:gd name="T80" fmla="*/ 1150 w 1150"/>
                    <a:gd name="T81" fmla="*/ 239 h 2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50" h="239">
                      <a:moveTo>
                        <a:pt x="1049" y="14"/>
                      </a:moveTo>
                      <a:lnTo>
                        <a:pt x="1049" y="14"/>
                      </a:lnTo>
                      <a:cubicBezTo>
                        <a:pt x="1043" y="5"/>
                        <a:pt x="1033" y="0"/>
                        <a:pt x="1022" y="0"/>
                      </a:cubicBezTo>
                      <a:lnTo>
                        <a:pt x="129" y="0"/>
                      </a:lnTo>
                      <a:cubicBezTo>
                        <a:pt x="118" y="0"/>
                        <a:pt x="107" y="5"/>
                        <a:pt x="101" y="14"/>
                      </a:cubicBezTo>
                      <a:lnTo>
                        <a:pt x="8" y="151"/>
                      </a:lnTo>
                      <a:cubicBezTo>
                        <a:pt x="1" y="161"/>
                        <a:pt x="0" y="174"/>
                        <a:pt x="6" y="185"/>
                      </a:cubicBezTo>
                      <a:cubicBezTo>
                        <a:pt x="12" y="196"/>
                        <a:pt x="23" y="203"/>
                        <a:pt x="35" y="203"/>
                      </a:cubicBezTo>
                      <a:lnTo>
                        <a:pt x="663" y="203"/>
                      </a:lnTo>
                      <a:cubicBezTo>
                        <a:pt x="675" y="224"/>
                        <a:pt x="697" y="239"/>
                        <a:pt x="724" y="239"/>
                      </a:cubicBezTo>
                      <a:cubicBezTo>
                        <a:pt x="762" y="239"/>
                        <a:pt x="793" y="208"/>
                        <a:pt x="793" y="170"/>
                      </a:cubicBezTo>
                      <a:cubicBezTo>
                        <a:pt x="793" y="131"/>
                        <a:pt x="762" y="100"/>
                        <a:pt x="724" y="100"/>
                      </a:cubicBezTo>
                      <a:cubicBezTo>
                        <a:pt x="697" y="100"/>
                        <a:pt x="675" y="115"/>
                        <a:pt x="663" y="136"/>
                      </a:cubicBezTo>
                      <a:lnTo>
                        <a:pt x="99" y="136"/>
                      </a:lnTo>
                      <a:lnTo>
                        <a:pt x="146" y="66"/>
                      </a:lnTo>
                      <a:lnTo>
                        <a:pt x="1004" y="66"/>
                      </a:lnTo>
                      <a:lnTo>
                        <a:pt x="1052" y="136"/>
                      </a:lnTo>
                      <a:lnTo>
                        <a:pt x="997" y="136"/>
                      </a:lnTo>
                      <a:cubicBezTo>
                        <a:pt x="985" y="115"/>
                        <a:pt x="963" y="100"/>
                        <a:pt x="937" y="100"/>
                      </a:cubicBezTo>
                      <a:cubicBezTo>
                        <a:pt x="898" y="100"/>
                        <a:pt x="867" y="131"/>
                        <a:pt x="867" y="170"/>
                      </a:cubicBezTo>
                      <a:cubicBezTo>
                        <a:pt x="867" y="208"/>
                        <a:pt x="898" y="239"/>
                        <a:pt x="937" y="239"/>
                      </a:cubicBezTo>
                      <a:cubicBezTo>
                        <a:pt x="963" y="239"/>
                        <a:pt x="985" y="224"/>
                        <a:pt x="997" y="203"/>
                      </a:cubicBezTo>
                      <a:lnTo>
                        <a:pt x="1115" y="203"/>
                      </a:lnTo>
                      <a:cubicBezTo>
                        <a:pt x="1127" y="203"/>
                        <a:pt x="1139" y="196"/>
                        <a:pt x="1144" y="185"/>
                      </a:cubicBezTo>
                      <a:cubicBezTo>
                        <a:pt x="1150" y="174"/>
                        <a:pt x="1149" y="161"/>
                        <a:pt x="1142" y="151"/>
                      </a:cubicBezTo>
                      <a:lnTo>
                        <a:pt x="1049" y="14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8" name="Freeform 41"/>
                <p:cNvSpPr>
                  <a:spLocks noEditPoints="1"/>
                </p:cNvSpPr>
                <p:nvPr/>
              </p:nvSpPr>
              <p:spPr bwMode="auto">
                <a:xfrm>
                  <a:off x="1949450" y="952500"/>
                  <a:ext cx="193675" cy="442913"/>
                </a:xfrm>
                <a:custGeom>
                  <a:avLst/>
                  <a:gdLst>
                    <a:gd name="T0" fmla="*/ 2147483646 w 461"/>
                    <a:gd name="T1" fmla="*/ 2147483646 h 1055"/>
                    <a:gd name="T2" fmla="*/ 2147483646 w 461"/>
                    <a:gd name="T3" fmla="*/ 2147483646 h 1055"/>
                    <a:gd name="T4" fmla="*/ 2147483646 w 461"/>
                    <a:gd name="T5" fmla="*/ 2147483646 h 1055"/>
                    <a:gd name="T6" fmla="*/ 2147483646 w 461"/>
                    <a:gd name="T7" fmla="*/ 2147483646 h 1055"/>
                    <a:gd name="T8" fmla="*/ 2147483646 w 461"/>
                    <a:gd name="T9" fmla="*/ 2147483646 h 1055"/>
                    <a:gd name="T10" fmla="*/ 2147483646 w 461"/>
                    <a:gd name="T11" fmla="*/ 2147483646 h 1055"/>
                    <a:gd name="T12" fmla="*/ 2147483646 w 461"/>
                    <a:gd name="T13" fmla="*/ 2147483646 h 1055"/>
                    <a:gd name="T14" fmla="*/ 2147483646 w 461"/>
                    <a:gd name="T15" fmla="*/ 2147483646 h 1055"/>
                    <a:gd name="T16" fmla="*/ 2147483646 w 461"/>
                    <a:gd name="T17" fmla="*/ 2147483646 h 1055"/>
                    <a:gd name="T18" fmla="*/ 2147483646 w 461"/>
                    <a:gd name="T19" fmla="*/ 2147483646 h 1055"/>
                    <a:gd name="T20" fmla="*/ 2147483646 w 461"/>
                    <a:gd name="T21" fmla="*/ 0 h 1055"/>
                    <a:gd name="T22" fmla="*/ 2147483646 w 461"/>
                    <a:gd name="T23" fmla="*/ 0 h 1055"/>
                    <a:gd name="T24" fmla="*/ 2147483646 w 461"/>
                    <a:gd name="T25" fmla="*/ 0 h 1055"/>
                    <a:gd name="T26" fmla="*/ 0 w 461"/>
                    <a:gd name="T27" fmla="*/ 2147483646 h 1055"/>
                    <a:gd name="T28" fmla="*/ 0 w 461"/>
                    <a:gd name="T29" fmla="*/ 2147483646 h 1055"/>
                    <a:gd name="T30" fmla="*/ 2147483646 w 461"/>
                    <a:gd name="T31" fmla="*/ 2147483646 h 1055"/>
                    <a:gd name="T32" fmla="*/ 2147483646 w 461"/>
                    <a:gd name="T33" fmla="*/ 2147483646 h 1055"/>
                    <a:gd name="T34" fmla="*/ 2147483646 w 461"/>
                    <a:gd name="T35" fmla="*/ 2147483646 h 1055"/>
                    <a:gd name="T36" fmla="*/ 2147483646 w 461"/>
                    <a:gd name="T37" fmla="*/ 2147483646 h 1055"/>
                    <a:gd name="T38" fmla="*/ 2147483646 w 461"/>
                    <a:gd name="T39" fmla="*/ 0 h 10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61"/>
                    <a:gd name="T61" fmla="*/ 0 h 1055"/>
                    <a:gd name="T62" fmla="*/ 461 w 461"/>
                    <a:gd name="T63" fmla="*/ 1055 h 10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61" h="1055">
                      <a:moveTo>
                        <a:pt x="394" y="955"/>
                      </a:moveTo>
                      <a:lnTo>
                        <a:pt x="394" y="955"/>
                      </a:lnTo>
                      <a:cubicBezTo>
                        <a:pt x="394" y="973"/>
                        <a:pt x="380" y="988"/>
                        <a:pt x="361" y="988"/>
                      </a:cubicBezTo>
                      <a:lnTo>
                        <a:pt x="100" y="988"/>
                      </a:lnTo>
                      <a:cubicBezTo>
                        <a:pt x="82" y="988"/>
                        <a:pt x="67" y="973"/>
                        <a:pt x="67" y="955"/>
                      </a:cubicBezTo>
                      <a:lnTo>
                        <a:pt x="67" y="100"/>
                      </a:lnTo>
                      <a:cubicBezTo>
                        <a:pt x="67" y="82"/>
                        <a:pt x="82" y="67"/>
                        <a:pt x="100" y="67"/>
                      </a:cubicBezTo>
                      <a:lnTo>
                        <a:pt x="361" y="67"/>
                      </a:lnTo>
                      <a:cubicBezTo>
                        <a:pt x="380" y="67"/>
                        <a:pt x="394" y="82"/>
                        <a:pt x="394" y="100"/>
                      </a:cubicBezTo>
                      <a:lnTo>
                        <a:pt x="394" y="955"/>
                      </a:lnTo>
                      <a:close/>
                      <a:moveTo>
                        <a:pt x="361" y="0"/>
                      </a:moveTo>
                      <a:lnTo>
                        <a:pt x="361" y="0"/>
                      </a:lnTo>
                      <a:lnTo>
                        <a:pt x="100" y="0"/>
                      </a:lnTo>
                      <a:cubicBezTo>
                        <a:pt x="45" y="0"/>
                        <a:pt x="0" y="45"/>
                        <a:pt x="0" y="100"/>
                      </a:cubicBezTo>
                      <a:lnTo>
                        <a:pt x="0" y="955"/>
                      </a:lnTo>
                      <a:cubicBezTo>
                        <a:pt x="0" y="1010"/>
                        <a:pt x="45" y="1055"/>
                        <a:pt x="100" y="1055"/>
                      </a:cubicBezTo>
                      <a:lnTo>
                        <a:pt x="361" y="1055"/>
                      </a:lnTo>
                      <a:cubicBezTo>
                        <a:pt x="416" y="1055"/>
                        <a:pt x="461" y="1010"/>
                        <a:pt x="461" y="955"/>
                      </a:cubicBezTo>
                      <a:lnTo>
                        <a:pt x="461" y="100"/>
                      </a:lnTo>
                      <a:cubicBezTo>
                        <a:pt x="461" y="45"/>
                        <a:pt x="416" y="0"/>
                        <a:pt x="361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9" name="Freeform 42"/>
                <p:cNvSpPr>
                  <a:spLocks/>
                </p:cNvSpPr>
                <p:nvPr/>
              </p:nvSpPr>
              <p:spPr bwMode="auto">
                <a:xfrm>
                  <a:off x="1990725" y="1030288"/>
                  <a:ext cx="111125" cy="28575"/>
                </a:xfrm>
                <a:custGeom>
                  <a:avLst/>
                  <a:gdLst>
                    <a:gd name="T0" fmla="*/ 2147483646 w 267"/>
                    <a:gd name="T1" fmla="*/ 0 h 67"/>
                    <a:gd name="T2" fmla="*/ 2147483646 w 267"/>
                    <a:gd name="T3" fmla="*/ 0 h 67"/>
                    <a:gd name="T4" fmla="*/ 2147483646 w 267"/>
                    <a:gd name="T5" fmla="*/ 0 h 67"/>
                    <a:gd name="T6" fmla="*/ 0 w 267"/>
                    <a:gd name="T7" fmla="*/ 2147483646 h 67"/>
                    <a:gd name="T8" fmla="*/ 2147483646 w 267"/>
                    <a:gd name="T9" fmla="*/ 2147483646 h 67"/>
                    <a:gd name="T10" fmla="*/ 2147483646 w 267"/>
                    <a:gd name="T11" fmla="*/ 2147483646 h 67"/>
                    <a:gd name="T12" fmla="*/ 2147483646 w 267"/>
                    <a:gd name="T13" fmla="*/ 2147483646 h 67"/>
                    <a:gd name="T14" fmla="*/ 2147483646 w 267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7"/>
                    <a:gd name="T26" fmla="*/ 267 w 267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7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7"/>
                        <a:pt x="34" y="67"/>
                      </a:cubicBezTo>
                      <a:lnTo>
                        <a:pt x="234" y="67"/>
                      </a:lnTo>
                      <a:cubicBezTo>
                        <a:pt x="252" y="67"/>
                        <a:pt x="267" y="52"/>
                        <a:pt x="267" y="33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0" name="Freeform 43"/>
                <p:cNvSpPr>
                  <a:spLocks/>
                </p:cNvSpPr>
                <p:nvPr/>
              </p:nvSpPr>
              <p:spPr bwMode="auto">
                <a:xfrm>
                  <a:off x="1990725" y="1069975"/>
                  <a:ext cx="111125" cy="28575"/>
                </a:xfrm>
                <a:custGeom>
                  <a:avLst/>
                  <a:gdLst>
                    <a:gd name="T0" fmla="*/ 2147483646 w 267"/>
                    <a:gd name="T1" fmla="*/ 0 h 67"/>
                    <a:gd name="T2" fmla="*/ 2147483646 w 267"/>
                    <a:gd name="T3" fmla="*/ 0 h 67"/>
                    <a:gd name="T4" fmla="*/ 2147483646 w 267"/>
                    <a:gd name="T5" fmla="*/ 0 h 67"/>
                    <a:gd name="T6" fmla="*/ 0 w 267"/>
                    <a:gd name="T7" fmla="*/ 2147483646 h 67"/>
                    <a:gd name="T8" fmla="*/ 2147483646 w 267"/>
                    <a:gd name="T9" fmla="*/ 2147483646 h 67"/>
                    <a:gd name="T10" fmla="*/ 2147483646 w 267"/>
                    <a:gd name="T11" fmla="*/ 2147483646 h 67"/>
                    <a:gd name="T12" fmla="*/ 2147483646 w 267"/>
                    <a:gd name="T13" fmla="*/ 2147483646 h 67"/>
                    <a:gd name="T14" fmla="*/ 2147483646 w 267"/>
                    <a:gd name="T15" fmla="*/ 0 h 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7"/>
                    <a:gd name="T26" fmla="*/ 267 w 267"/>
                    <a:gd name="T27" fmla="*/ 67 h 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7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2"/>
                        <a:pt x="15" y="67"/>
                        <a:pt x="34" y="67"/>
                      </a:cubicBezTo>
                      <a:lnTo>
                        <a:pt x="234" y="67"/>
                      </a:lnTo>
                      <a:cubicBezTo>
                        <a:pt x="252" y="67"/>
                        <a:pt x="267" y="52"/>
                        <a:pt x="267" y="34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3" name="Freeform 44"/>
                <p:cNvSpPr>
                  <a:spLocks/>
                </p:cNvSpPr>
                <p:nvPr/>
              </p:nvSpPr>
              <p:spPr bwMode="auto">
                <a:xfrm>
                  <a:off x="1990725" y="1109663"/>
                  <a:ext cx="111125" cy="26988"/>
                </a:xfrm>
                <a:custGeom>
                  <a:avLst/>
                  <a:gdLst>
                    <a:gd name="T0" fmla="*/ 2147483646 w 267"/>
                    <a:gd name="T1" fmla="*/ 0 h 66"/>
                    <a:gd name="T2" fmla="*/ 2147483646 w 267"/>
                    <a:gd name="T3" fmla="*/ 0 h 66"/>
                    <a:gd name="T4" fmla="*/ 2147483646 w 267"/>
                    <a:gd name="T5" fmla="*/ 0 h 66"/>
                    <a:gd name="T6" fmla="*/ 0 w 267"/>
                    <a:gd name="T7" fmla="*/ 2147483646 h 66"/>
                    <a:gd name="T8" fmla="*/ 2147483646 w 267"/>
                    <a:gd name="T9" fmla="*/ 2147483646 h 66"/>
                    <a:gd name="T10" fmla="*/ 2147483646 w 267"/>
                    <a:gd name="T11" fmla="*/ 2147483646 h 66"/>
                    <a:gd name="T12" fmla="*/ 2147483646 w 267"/>
                    <a:gd name="T13" fmla="*/ 2147483646 h 66"/>
                    <a:gd name="T14" fmla="*/ 2147483646 w 267"/>
                    <a:gd name="T15" fmla="*/ 0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7"/>
                    <a:gd name="T25" fmla="*/ 0 h 66"/>
                    <a:gd name="T26" fmla="*/ 267 w 267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7" h="66"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34" y="0"/>
                      </a:ln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52"/>
                        <a:pt x="15" y="66"/>
                        <a:pt x="34" y="66"/>
                      </a:cubicBezTo>
                      <a:lnTo>
                        <a:pt x="234" y="66"/>
                      </a:lnTo>
                      <a:cubicBezTo>
                        <a:pt x="252" y="66"/>
                        <a:pt x="267" y="52"/>
                        <a:pt x="267" y="33"/>
                      </a:cubicBezTo>
                      <a:cubicBezTo>
                        <a:pt x="267" y="15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4" name="Freeform 45"/>
                <p:cNvSpPr>
                  <a:spLocks noEditPoints="1"/>
                </p:cNvSpPr>
                <p:nvPr/>
              </p:nvSpPr>
              <p:spPr bwMode="auto">
                <a:xfrm>
                  <a:off x="2005013" y="1254125"/>
                  <a:ext cx="82550" cy="84138"/>
                </a:xfrm>
                <a:custGeom>
                  <a:avLst/>
                  <a:gdLst>
                    <a:gd name="T0" fmla="*/ 2147483646 w 200"/>
                    <a:gd name="T1" fmla="*/ 2147483646 h 200"/>
                    <a:gd name="T2" fmla="*/ 2147483646 w 200"/>
                    <a:gd name="T3" fmla="*/ 2147483646 h 200"/>
                    <a:gd name="T4" fmla="*/ 2147483646 w 200"/>
                    <a:gd name="T5" fmla="*/ 2147483646 h 200"/>
                    <a:gd name="T6" fmla="*/ 2147483646 w 200"/>
                    <a:gd name="T7" fmla="*/ 2147483646 h 200"/>
                    <a:gd name="T8" fmla="*/ 2147483646 w 200"/>
                    <a:gd name="T9" fmla="*/ 2147483646 h 200"/>
                    <a:gd name="T10" fmla="*/ 2147483646 w 200"/>
                    <a:gd name="T11" fmla="*/ 2147483646 h 200"/>
                    <a:gd name="T12" fmla="*/ 2147483646 w 200"/>
                    <a:gd name="T13" fmla="*/ 0 h 200"/>
                    <a:gd name="T14" fmla="*/ 2147483646 w 200"/>
                    <a:gd name="T15" fmla="*/ 0 h 200"/>
                    <a:gd name="T16" fmla="*/ 0 w 200"/>
                    <a:gd name="T17" fmla="*/ 2147483646 h 200"/>
                    <a:gd name="T18" fmla="*/ 2147483646 w 200"/>
                    <a:gd name="T19" fmla="*/ 2147483646 h 200"/>
                    <a:gd name="T20" fmla="*/ 2147483646 w 200"/>
                    <a:gd name="T21" fmla="*/ 2147483646 h 200"/>
                    <a:gd name="T22" fmla="*/ 2147483646 w 200"/>
                    <a:gd name="T23" fmla="*/ 0 h 2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0"/>
                    <a:gd name="T37" fmla="*/ 0 h 200"/>
                    <a:gd name="T38" fmla="*/ 200 w 200"/>
                    <a:gd name="T39" fmla="*/ 200 h 2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0" h="200">
                      <a:moveTo>
                        <a:pt x="100" y="134"/>
                      </a:moveTo>
                      <a:lnTo>
                        <a:pt x="100" y="134"/>
                      </a:lnTo>
                      <a:cubicBezTo>
                        <a:pt x="81" y="134"/>
                        <a:pt x="66" y="119"/>
                        <a:pt x="66" y="100"/>
                      </a:cubicBezTo>
                      <a:cubicBezTo>
                        <a:pt x="66" y="82"/>
                        <a:pt x="81" y="67"/>
                        <a:pt x="100" y="67"/>
                      </a:cubicBezTo>
                      <a:cubicBezTo>
                        <a:pt x="118" y="67"/>
                        <a:pt x="133" y="82"/>
                        <a:pt x="133" y="100"/>
                      </a:cubicBezTo>
                      <a:cubicBezTo>
                        <a:pt x="133" y="119"/>
                        <a:pt x="118" y="134"/>
                        <a:pt x="100" y="134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5"/>
                        <a:pt x="45" y="200"/>
                        <a:pt x="100" y="200"/>
                      </a:cubicBezTo>
                      <a:cubicBezTo>
                        <a:pt x="155" y="200"/>
                        <a:pt x="200" y="155"/>
                        <a:pt x="200" y="100"/>
                      </a:cubicBezTo>
                      <a:cubicBezTo>
                        <a:pt x="200" y="45"/>
                        <a:pt x="155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67" name="圆角矩形 266"/>
              <p:cNvSpPr/>
              <p:nvPr/>
            </p:nvSpPr>
            <p:spPr>
              <a:xfrm>
                <a:off x="6277375" y="1455362"/>
                <a:ext cx="5182789" cy="4548996"/>
              </a:xfrm>
              <a:prstGeom prst="roundRect">
                <a:avLst/>
              </a:prstGeom>
              <a:grpFill/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68" name="文本框 267"/>
              <p:cNvSpPr txBox="1"/>
              <p:nvPr/>
            </p:nvSpPr>
            <p:spPr>
              <a:xfrm>
                <a:off x="8885800" y="1622634"/>
                <a:ext cx="25362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Унифицированная </a:t>
                </a:r>
              </a:p>
              <a:p>
                <a:r>
                  <a:rPr lang="ru-RU" b="1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система хранения</a:t>
                </a:r>
              </a:p>
            </p:txBody>
          </p:sp>
          <p:grpSp>
            <p:nvGrpSpPr>
              <p:cNvPr id="269" name="组合 675"/>
              <p:cNvGrpSpPr>
                <a:grpSpLocks noChangeAspect="1"/>
              </p:cNvGrpSpPr>
              <p:nvPr/>
            </p:nvGrpSpPr>
            <p:grpSpPr bwMode="auto">
              <a:xfrm>
                <a:off x="9326756" y="4155639"/>
                <a:ext cx="801895" cy="563970"/>
                <a:chOff x="4002088" y="2500313"/>
                <a:chExt cx="866775" cy="6096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71" name="Freeform 500"/>
                <p:cNvSpPr>
                  <a:spLocks/>
                </p:cNvSpPr>
                <p:nvPr/>
              </p:nvSpPr>
              <p:spPr bwMode="auto">
                <a:xfrm>
                  <a:off x="4002088" y="2500313"/>
                  <a:ext cx="866775" cy="592138"/>
                </a:xfrm>
                <a:custGeom>
                  <a:avLst/>
                  <a:gdLst>
                    <a:gd name="T0" fmla="*/ 2147483646 w 1842"/>
                    <a:gd name="T1" fmla="*/ 2147483646 h 1259"/>
                    <a:gd name="T2" fmla="*/ 2147483646 w 1842"/>
                    <a:gd name="T3" fmla="*/ 2147483646 h 1259"/>
                    <a:gd name="T4" fmla="*/ 2147483646 w 1842"/>
                    <a:gd name="T5" fmla="*/ 2147483646 h 1259"/>
                    <a:gd name="T6" fmla="*/ 2147483646 w 1842"/>
                    <a:gd name="T7" fmla="*/ 2147483646 h 1259"/>
                    <a:gd name="T8" fmla="*/ 2147483646 w 1842"/>
                    <a:gd name="T9" fmla="*/ 2147483646 h 1259"/>
                    <a:gd name="T10" fmla="*/ 2147483646 w 1842"/>
                    <a:gd name="T11" fmla="*/ 2147483646 h 1259"/>
                    <a:gd name="T12" fmla="*/ 0 w 1842"/>
                    <a:gd name="T13" fmla="*/ 2147483646 h 1259"/>
                    <a:gd name="T14" fmla="*/ 2147483646 w 1842"/>
                    <a:gd name="T15" fmla="*/ 2147483646 h 1259"/>
                    <a:gd name="T16" fmla="*/ 2147483646 w 1842"/>
                    <a:gd name="T17" fmla="*/ 0 h 1259"/>
                    <a:gd name="T18" fmla="*/ 2147483646 w 1842"/>
                    <a:gd name="T19" fmla="*/ 2147483646 h 1259"/>
                    <a:gd name="T20" fmla="*/ 2147483646 w 1842"/>
                    <a:gd name="T21" fmla="*/ 2147483646 h 1259"/>
                    <a:gd name="T22" fmla="*/ 2147483646 w 1842"/>
                    <a:gd name="T23" fmla="*/ 2147483646 h 1259"/>
                    <a:gd name="T24" fmla="*/ 2147483646 w 1842"/>
                    <a:gd name="T25" fmla="*/ 2147483646 h 1259"/>
                    <a:gd name="T26" fmla="*/ 2147483646 w 1842"/>
                    <a:gd name="T27" fmla="*/ 2147483646 h 1259"/>
                    <a:gd name="T28" fmla="*/ 2147483646 w 1842"/>
                    <a:gd name="T29" fmla="*/ 2147483646 h 1259"/>
                    <a:gd name="T30" fmla="*/ 2147483646 w 1842"/>
                    <a:gd name="T31" fmla="*/ 2147483646 h 1259"/>
                    <a:gd name="T32" fmla="*/ 2147483646 w 1842"/>
                    <a:gd name="T33" fmla="*/ 2147483646 h 1259"/>
                    <a:gd name="T34" fmla="*/ 2147483646 w 1842"/>
                    <a:gd name="T35" fmla="*/ 2147483646 h 1259"/>
                    <a:gd name="T36" fmla="*/ 2147483646 w 1842"/>
                    <a:gd name="T37" fmla="*/ 2147483646 h 1259"/>
                    <a:gd name="T38" fmla="*/ 2147483646 w 1842"/>
                    <a:gd name="T39" fmla="*/ 2147483646 h 1259"/>
                    <a:gd name="T40" fmla="*/ 2147483646 w 1842"/>
                    <a:gd name="T41" fmla="*/ 2147483646 h 1259"/>
                    <a:gd name="T42" fmla="*/ 2147483646 w 1842"/>
                    <a:gd name="T43" fmla="*/ 2147483646 h 1259"/>
                    <a:gd name="T44" fmla="*/ 2147483646 w 1842"/>
                    <a:gd name="T45" fmla="*/ 2147483646 h 1259"/>
                    <a:gd name="T46" fmla="*/ 2147483646 w 1842"/>
                    <a:gd name="T47" fmla="*/ 2147483646 h 1259"/>
                    <a:gd name="T48" fmla="*/ 2147483646 w 1842"/>
                    <a:gd name="T49" fmla="*/ 2147483646 h 1259"/>
                    <a:gd name="T50" fmla="*/ 2147483646 w 1842"/>
                    <a:gd name="T51" fmla="*/ 2147483646 h 1259"/>
                    <a:gd name="T52" fmla="*/ 2147483646 w 1842"/>
                    <a:gd name="T53" fmla="*/ 2147483646 h 1259"/>
                    <a:gd name="T54" fmla="*/ 2147483646 w 1842"/>
                    <a:gd name="T55" fmla="*/ 2147483646 h 1259"/>
                    <a:gd name="T56" fmla="*/ 2147483646 w 1842"/>
                    <a:gd name="T57" fmla="*/ 2147483646 h 1259"/>
                    <a:gd name="T58" fmla="*/ 2147483646 w 1842"/>
                    <a:gd name="T59" fmla="*/ 2147483646 h 1259"/>
                    <a:gd name="T60" fmla="*/ 2147483646 w 1842"/>
                    <a:gd name="T61" fmla="*/ 2147483646 h 1259"/>
                    <a:gd name="T62" fmla="*/ 2147483646 w 1842"/>
                    <a:gd name="T63" fmla="*/ 2147483646 h 1259"/>
                    <a:gd name="T64" fmla="*/ 2147483646 w 1842"/>
                    <a:gd name="T65" fmla="*/ 2147483646 h 12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42"/>
                    <a:gd name="T100" fmla="*/ 0 h 1259"/>
                    <a:gd name="T101" fmla="*/ 1842 w 1842"/>
                    <a:gd name="T102" fmla="*/ 1259 h 12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42" h="1259">
                      <a:moveTo>
                        <a:pt x="803" y="1259"/>
                      </a:moveTo>
                      <a:lnTo>
                        <a:pt x="803" y="1259"/>
                      </a:lnTo>
                      <a:cubicBezTo>
                        <a:pt x="776" y="1259"/>
                        <a:pt x="748" y="1259"/>
                        <a:pt x="721" y="1259"/>
                      </a:cubicBezTo>
                      <a:cubicBezTo>
                        <a:pt x="640" y="1259"/>
                        <a:pt x="558" y="1259"/>
                        <a:pt x="497" y="1259"/>
                      </a:cubicBezTo>
                      <a:cubicBezTo>
                        <a:pt x="432" y="1259"/>
                        <a:pt x="403" y="1258"/>
                        <a:pt x="389" y="1256"/>
                      </a:cubicBezTo>
                      <a:lnTo>
                        <a:pt x="389" y="1257"/>
                      </a:lnTo>
                      <a:cubicBezTo>
                        <a:pt x="164" y="1219"/>
                        <a:pt x="0" y="1026"/>
                        <a:pt x="0" y="797"/>
                      </a:cubicBezTo>
                      <a:cubicBezTo>
                        <a:pt x="0" y="600"/>
                        <a:pt x="122" y="427"/>
                        <a:pt x="306" y="359"/>
                      </a:cubicBezTo>
                      <a:cubicBezTo>
                        <a:pt x="358" y="150"/>
                        <a:pt x="548" y="0"/>
                        <a:pt x="765" y="0"/>
                      </a:cubicBezTo>
                      <a:cubicBezTo>
                        <a:pt x="973" y="0"/>
                        <a:pt x="1153" y="133"/>
                        <a:pt x="1216" y="328"/>
                      </a:cubicBezTo>
                      <a:cubicBezTo>
                        <a:pt x="1261" y="315"/>
                        <a:pt x="1307" y="308"/>
                        <a:pt x="1353" y="308"/>
                      </a:cubicBezTo>
                      <a:cubicBezTo>
                        <a:pt x="1623" y="308"/>
                        <a:pt x="1842" y="528"/>
                        <a:pt x="1842" y="797"/>
                      </a:cubicBezTo>
                      <a:cubicBezTo>
                        <a:pt x="1842" y="1002"/>
                        <a:pt x="1713" y="1187"/>
                        <a:pt x="1520" y="1257"/>
                      </a:cubicBezTo>
                      <a:cubicBezTo>
                        <a:pt x="1516" y="1258"/>
                        <a:pt x="1513" y="1259"/>
                        <a:pt x="1509" y="1259"/>
                      </a:cubicBezTo>
                      <a:lnTo>
                        <a:pt x="1345" y="1259"/>
                      </a:lnTo>
                      <a:cubicBezTo>
                        <a:pt x="1327" y="1259"/>
                        <a:pt x="1312" y="1244"/>
                        <a:pt x="1312" y="1226"/>
                      </a:cubicBezTo>
                      <a:cubicBezTo>
                        <a:pt x="1312" y="1207"/>
                        <a:pt x="1327" y="1192"/>
                        <a:pt x="1345" y="1192"/>
                      </a:cubicBezTo>
                      <a:lnTo>
                        <a:pt x="1503" y="1192"/>
                      </a:lnTo>
                      <a:cubicBezTo>
                        <a:pt x="1666" y="1131"/>
                        <a:pt x="1776" y="973"/>
                        <a:pt x="1776" y="797"/>
                      </a:cubicBezTo>
                      <a:cubicBezTo>
                        <a:pt x="1776" y="564"/>
                        <a:pt x="1586" y="375"/>
                        <a:pt x="1353" y="375"/>
                      </a:cubicBezTo>
                      <a:cubicBezTo>
                        <a:pt x="1302" y="375"/>
                        <a:pt x="1253" y="384"/>
                        <a:pt x="1205" y="402"/>
                      </a:cubicBezTo>
                      <a:cubicBezTo>
                        <a:pt x="1196" y="405"/>
                        <a:pt x="1186" y="405"/>
                        <a:pt x="1178" y="400"/>
                      </a:cubicBezTo>
                      <a:cubicBezTo>
                        <a:pt x="1169" y="396"/>
                        <a:pt x="1163" y="388"/>
                        <a:pt x="1161" y="378"/>
                      </a:cubicBezTo>
                      <a:cubicBezTo>
                        <a:pt x="1117" y="195"/>
                        <a:pt x="954" y="67"/>
                        <a:pt x="765" y="67"/>
                      </a:cubicBezTo>
                      <a:cubicBezTo>
                        <a:pt x="573" y="67"/>
                        <a:pt x="406" y="204"/>
                        <a:pt x="367" y="392"/>
                      </a:cubicBezTo>
                      <a:cubicBezTo>
                        <a:pt x="364" y="403"/>
                        <a:pt x="356" y="413"/>
                        <a:pt x="344" y="417"/>
                      </a:cubicBezTo>
                      <a:cubicBezTo>
                        <a:pt x="178" y="470"/>
                        <a:pt x="67" y="623"/>
                        <a:pt x="67" y="797"/>
                      </a:cubicBezTo>
                      <a:cubicBezTo>
                        <a:pt x="67" y="993"/>
                        <a:pt x="206" y="1158"/>
                        <a:pt x="399" y="1191"/>
                      </a:cubicBezTo>
                      <a:cubicBezTo>
                        <a:pt x="430" y="1193"/>
                        <a:pt x="801" y="1193"/>
                        <a:pt x="1046" y="1192"/>
                      </a:cubicBezTo>
                      <a:cubicBezTo>
                        <a:pt x="1064" y="1192"/>
                        <a:pt x="1079" y="1207"/>
                        <a:pt x="1079" y="1226"/>
                      </a:cubicBezTo>
                      <a:cubicBezTo>
                        <a:pt x="1079" y="1244"/>
                        <a:pt x="1064" y="1259"/>
                        <a:pt x="1046" y="1259"/>
                      </a:cubicBezTo>
                      <a:cubicBezTo>
                        <a:pt x="1046" y="1259"/>
                        <a:pt x="934" y="1259"/>
                        <a:pt x="803" y="12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2" name="Freeform 518"/>
                <p:cNvSpPr>
                  <a:spLocks/>
                </p:cNvSpPr>
                <p:nvPr/>
              </p:nvSpPr>
              <p:spPr bwMode="auto">
                <a:xfrm>
                  <a:off x="4476750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7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3" name="Freeform 519"/>
                <p:cNvSpPr>
                  <a:spLocks/>
                </p:cNvSpPr>
                <p:nvPr/>
              </p:nvSpPr>
              <p:spPr bwMode="auto">
                <a:xfrm>
                  <a:off x="4576763" y="304482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8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70" name="文本框 269"/>
              <p:cNvSpPr txBox="1"/>
              <p:nvPr/>
            </p:nvSpPr>
            <p:spPr>
              <a:xfrm>
                <a:off x="9417439" y="4292864"/>
                <a:ext cx="613945" cy="35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SAN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Распределенная система хранения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" y="1052514"/>
            <a:ext cx="5845790" cy="4875042"/>
          </a:xfrm>
        </p:spPr>
        <p:txBody>
          <a:bodyPr/>
          <a:lstStyle/>
          <a:p>
            <a:r>
              <a:rPr lang="ru-RU" sz="1600" dirty="0"/>
              <a:t>Физические ресурсы организованы с помощью ПО для формирования высокопроизводительного логического пула хранения, обеспечивающего надежность и предоставляющего несколько сервисов хранения.</a:t>
            </a:r>
          </a:p>
          <a:p>
            <a:r>
              <a:rPr lang="ru-RU" sz="1600" dirty="0"/>
              <a:t>Как правило, распределенная система хранения распределяет данные по нескольким независимым серверам хранения в масштабируемой структуре системы. При этом серверы хранения используются для распределения загрузки запоминающих устройств, а серверы определения местоположения для поиска информации о системах хранения.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065924" y="1162526"/>
            <a:ext cx="5359272" cy="4781327"/>
            <a:chOff x="6352011" y="1600108"/>
            <a:chExt cx="5359272" cy="4781327"/>
          </a:xfrm>
        </p:grpSpPr>
        <p:sp>
          <p:nvSpPr>
            <p:cNvPr id="4" name="云形 3"/>
            <p:cNvSpPr/>
            <p:nvPr/>
          </p:nvSpPr>
          <p:spPr>
            <a:xfrm>
              <a:off x="9749878" y="2321724"/>
              <a:ext cx="1800000" cy="12600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chemeClr val="tx1"/>
                  </a:solidFill>
                  <a:latin typeface="Huawei Sans" panose="020C0503030203020204" pitchFamily="34" charset="0"/>
                </a:rPr>
                <a:t>Сеть управления</a:t>
              </a:r>
            </a:p>
          </p:txBody>
        </p:sp>
        <p:sp>
          <p:nvSpPr>
            <p:cNvPr id="1127" name="云形 1126"/>
            <p:cNvSpPr/>
            <p:nvPr/>
          </p:nvSpPr>
          <p:spPr>
            <a:xfrm>
              <a:off x="6853025" y="2047613"/>
              <a:ext cx="1800000" cy="1260000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 fontAlgn="ctr"/>
              <a:r>
                <a:rPr lang="ru-RU" sz="1400">
                  <a:solidFill>
                    <a:schemeClr val="tx1"/>
                  </a:solidFill>
                  <a:latin typeface="Huawei Sans" panose="020C0503030203020204" pitchFamily="34" charset="0"/>
                </a:rPr>
                <a:t>Сервисная сеть</a:t>
              </a:r>
            </a:p>
            <a:p>
              <a:pPr algn="ctr" fontAlgn="ctr"/>
              <a:r>
                <a:rPr lang="ru-RU" sz="1400">
                  <a:solidFill>
                    <a:schemeClr val="tx1"/>
                  </a:solidFill>
                  <a:latin typeface="Huawei Sans" panose="020C0503030203020204" pitchFamily="34" charset="0"/>
                </a:rPr>
                <a:t>на стороне клиента</a:t>
              </a:r>
            </a:p>
          </p:txBody>
        </p:sp>
        <p:grpSp>
          <p:nvGrpSpPr>
            <p:cNvPr id="1032" name="组合 348"/>
            <p:cNvGrpSpPr>
              <a:grpSpLocks/>
            </p:cNvGrpSpPr>
            <p:nvPr/>
          </p:nvGrpSpPr>
          <p:grpSpPr bwMode="auto">
            <a:xfrm>
              <a:off x="10952458" y="2060660"/>
              <a:ext cx="758825" cy="671512"/>
              <a:chOff x="1008063" y="555628"/>
              <a:chExt cx="758825" cy="66992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33" name="Freeform 25"/>
              <p:cNvSpPr>
                <a:spLocks noEditPoints="1"/>
              </p:cNvSpPr>
              <p:nvPr/>
            </p:nvSpPr>
            <p:spPr bwMode="auto">
              <a:xfrm>
                <a:off x="1409700" y="719140"/>
                <a:ext cx="265113" cy="454027"/>
              </a:xfrm>
              <a:custGeom>
                <a:avLst/>
                <a:gdLst>
                  <a:gd name="T0" fmla="*/ 2147483646 w 563"/>
                  <a:gd name="T1" fmla="*/ 2147483646 h 967"/>
                  <a:gd name="T2" fmla="*/ 2147483646 w 563"/>
                  <a:gd name="T3" fmla="*/ 2147483646 h 967"/>
                  <a:gd name="T4" fmla="*/ 2147483646 w 563"/>
                  <a:gd name="T5" fmla="*/ 2147483646 h 967"/>
                  <a:gd name="T6" fmla="*/ 2147483646 w 563"/>
                  <a:gd name="T7" fmla="*/ 2147483646 h 967"/>
                  <a:gd name="T8" fmla="*/ 2147483646 w 563"/>
                  <a:gd name="T9" fmla="*/ 2147483646 h 967"/>
                  <a:gd name="T10" fmla="*/ 2147483646 w 563"/>
                  <a:gd name="T11" fmla="*/ 2147483646 h 967"/>
                  <a:gd name="T12" fmla="*/ 2147483646 w 563"/>
                  <a:gd name="T13" fmla="*/ 2147483646 h 967"/>
                  <a:gd name="T14" fmla="*/ 2147483646 w 563"/>
                  <a:gd name="T15" fmla="*/ 2147483646 h 967"/>
                  <a:gd name="T16" fmla="*/ 2147483646 w 563"/>
                  <a:gd name="T17" fmla="*/ 2147483646 h 967"/>
                  <a:gd name="T18" fmla="*/ 2147483646 w 563"/>
                  <a:gd name="T19" fmla="*/ 2147483646 h 967"/>
                  <a:gd name="T20" fmla="*/ 2147483646 w 563"/>
                  <a:gd name="T21" fmla="*/ 2147483646 h 967"/>
                  <a:gd name="T22" fmla="*/ 2147483646 w 563"/>
                  <a:gd name="T23" fmla="*/ 2147483646 h 967"/>
                  <a:gd name="T24" fmla="*/ 2147483646 w 563"/>
                  <a:gd name="T25" fmla="*/ 2147483646 h 967"/>
                  <a:gd name="T26" fmla="*/ 2147483646 w 563"/>
                  <a:gd name="T27" fmla="*/ 2147483646 h 967"/>
                  <a:gd name="T28" fmla="*/ 2147483646 w 563"/>
                  <a:gd name="T29" fmla="*/ 2147483646 h 967"/>
                  <a:gd name="T30" fmla="*/ 2147483646 w 563"/>
                  <a:gd name="T31" fmla="*/ 2147483646 h 967"/>
                  <a:gd name="T32" fmla="*/ 2147483646 w 563"/>
                  <a:gd name="T33" fmla="*/ 2147483646 h 967"/>
                  <a:gd name="T34" fmla="*/ 2147483646 w 563"/>
                  <a:gd name="T35" fmla="*/ 2147483646 h 967"/>
                  <a:gd name="T36" fmla="*/ 2147483646 w 563"/>
                  <a:gd name="T37" fmla="*/ 2147483646 h 967"/>
                  <a:gd name="T38" fmla="*/ 2147483646 w 563"/>
                  <a:gd name="T39" fmla="*/ 2147483646 h 967"/>
                  <a:gd name="T40" fmla="*/ 2147483646 w 563"/>
                  <a:gd name="T41" fmla="*/ 2147483646 h 967"/>
                  <a:gd name="T42" fmla="*/ 2147483646 w 563"/>
                  <a:gd name="T43" fmla="*/ 2147483646 h 967"/>
                  <a:gd name="T44" fmla="*/ 2147483646 w 563"/>
                  <a:gd name="T45" fmla="*/ 2147483646 h 967"/>
                  <a:gd name="T46" fmla="*/ 2147483646 w 563"/>
                  <a:gd name="T47" fmla="*/ 2147483646 h 967"/>
                  <a:gd name="T48" fmla="*/ 2147483646 w 563"/>
                  <a:gd name="T49" fmla="*/ 2147483646 h 967"/>
                  <a:gd name="T50" fmla="*/ 2147483646 w 563"/>
                  <a:gd name="T51" fmla="*/ 2147483646 h 967"/>
                  <a:gd name="T52" fmla="*/ 2147483646 w 563"/>
                  <a:gd name="T53" fmla="*/ 2147483646 h 967"/>
                  <a:gd name="T54" fmla="*/ 2147483646 w 563"/>
                  <a:gd name="T55" fmla="*/ 2147483646 h 967"/>
                  <a:gd name="T56" fmla="*/ 2147483646 w 563"/>
                  <a:gd name="T57" fmla="*/ 2147483646 h 967"/>
                  <a:gd name="T58" fmla="*/ 2147483646 w 563"/>
                  <a:gd name="T59" fmla="*/ 2147483646 h 967"/>
                  <a:gd name="T60" fmla="*/ 2147483646 w 563"/>
                  <a:gd name="T61" fmla="*/ 2147483646 h 967"/>
                  <a:gd name="T62" fmla="*/ 2147483646 w 563"/>
                  <a:gd name="T63" fmla="*/ 2147483646 h 967"/>
                  <a:gd name="T64" fmla="*/ 2147483646 w 563"/>
                  <a:gd name="T65" fmla="*/ 2147483646 h 967"/>
                  <a:gd name="T66" fmla="*/ 2147483646 w 563"/>
                  <a:gd name="T67" fmla="*/ 2147483646 h 967"/>
                  <a:gd name="T68" fmla="*/ 2147483646 w 563"/>
                  <a:gd name="T69" fmla="*/ 2147483646 h 967"/>
                  <a:gd name="T70" fmla="*/ 2147483646 w 563"/>
                  <a:gd name="T71" fmla="*/ 2147483646 h 967"/>
                  <a:gd name="T72" fmla="*/ 2147483646 w 563"/>
                  <a:gd name="T73" fmla="*/ 2147483646 h 967"/>
                  <a:gd name="T74" fmla="*/ 2147483646 w 563"/>
                  <a:gd name="T75" fmla="*/ 2147483646 h 967"/>
                  <a:gd name="T76" fmla="*/ 2147483646 w 563"/>
                  <a:gd name="T77" fmla="*/ 2147483646 h 967"/>
                  <a:gd name="T78" fmla="*/ 2147483646 w 563"/>
                  <a:gd name="T79" fmla="*/ 0 h 967"/>
                  <a:gd name="T80" fmla="*/ 0 w 563"/>
                  <a:gd name="T81" fmla="*/ 2147483646 h 967"/>
                  <a:gd name="T82" fmla="*/ 2147483646 w 563"/>
                  <a:gd name="T83" fmla="*/ 2147483646 h 967"/>
                  <a:gd name="T84" fmla="*/ 0 w 563"/>
                  <a:gd name="T85" fmla="*/ 2147483646 h 967"/>
                  <a:gd name="T86" fmla="*/ 0 w 563"/>
                  <a:gd name="T87" fmla="*/ 2147483646 h 967"/>
                  <a:gd name="T88" fmla="*/ 2147483646 w 563"/>
                  <a:gd name="T89" fmla="*/ 2147483646 h 967"/>
                  <a:gd name="T90" fmla="*/ 2147483646 w 563"/>
                  <a:gd name="T91" fmla="*/ 2147483646 h 967"/>
                  <a:gd name="T92" fmla="*/ 2147483646 w 563"/>
                  <a:gd name="T93" fmla="*/ 2147483646 h 9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3"/>
                  <a:gd name="T142" fmla="*/ 0 h 967"/>
                  <a:gd name="T143" fmla="*/ 563 w 563"/>
                  <a:gd name="T144" fmla="*/ 967 h 9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3" h="967">
                    <a:moveTo>
                      <a:pt x="282" y="58"/>
                    </a:moveTo>
                    <a:lnTo>
                      <a:pt x="282" y="58"/>
                    </a:lnTo>
                    <a:cubicBezTo>
                      <a:pt x="403" y="58"/>
                      <a:pt x="505" y="115"/>
                      <a:pt x="505" y="182"/>
                    </a:cubicBezTo>
                    <a:cubicBezTo>
                      <a:pt x="505" y="249"/>
                      <a:pt x="403" y="305"/>
                      <a:pt x="282" y="305"/>
                    </a:cubicBezTo>
                    <a:cubicBezTo>
                      <a:pt x="161" y="305"/>
                      <a:pt x="58" y="249"/>
                      <a:pt x="58" y="182"/>
                    </a:cubicBezTo>
                    <a:cubicBezTo>
                      <a:pt x="58" y="115"/>
                      <a:pt x="161" y="58"/>
                      <a:pt x="282" y="58"/>
                    </a:cubicBezTo>
                    <a:close/>
                    <a:moveTo>
                      <a:pt x="299" y="909"/>
                    </a:moveTo>
                    <a:lnTo>
                      <a:pt x="299" y="909"/>
                    </a:lnTo>
                    <a:cubicBezTo>
                      <a:pt x="294" y="909"/>
                      <a:pt x="288" y="909"/>
                      <a:pt x="282" y="909"/>
                    </a:cubicBezTo>
                    <a:cubicBezTo>
                      <a:pt x="161" y="909"/>
                      <a:pt x="58" y="853"/>
                      <a:pt x="58" y="786"/>
                    </a:cubicBezTo>
                    <a:lnTo>
                      <a:pt x="58" y="756"/>
                    </a:lnTo>
                    <a:cubicBezTo>
                      <a:pt x="109" y="799"/>
                      <a:pt x="190" y="826"/>
                      <a:pt x="282" y="826"/>
                    </a:cubicBezTo>
                    <a:cubicBezTo>
                      <a:pt x="288" y="826"/>
                      <a:pt x="294" y="826"/>
                      <a:pt x="299" y="826"/>
                    </a:cubicBezTo>
                    <a:lnTo>
                      <a:pt x="299" y="768"/>
                    </a:lnTo>
                    <a:cubicBezTo>
                      <a:pt x="294" y="768"/>
                      <a:pt x="288" y="768"/>
                      <a:pt x="282" y="768"/>
                    </a:cubicBezTo>
                    <a:cubicBezTo>
                      <a:pt x="161" y="768"/>
                      <a:pt x="58" y="712"/>
                      <a:pt x="58" y="645"/>
                    </a:cubicBezTo>
                    <a:lnTo>
                      <a:pt x="58" y="604"/>
                    </a:lnTo>
                    <a:cubicBezTo>
                      <a:pt x="109" y="647"/>
                      <a:pt x="190" y="674"/>
                      <a:pt x="282" y="674"/>
                    </a:cubicBezTo>
                    <a:cubicBezTo>
                      <a:pt x="288" y="674"/>
                      <a:pt x="294" y="674"/>
                      <a:pt x="299" y="674"/>
                    </a:cubicBezTo>
                    <a:lnTo>
                      <a:pt x="299" y="616"/>
                    </a:lnTo>
                    <a:cubicBezTo>
                      <a:pt x="294" y="616"/>
                      <a:pt x="288" y="616"/>
                      <a:pt x="282" y="616"/>
                    </a:cubicBezTo>
                    <a:cubicBezTo>
                      <a:pt x="161" y="616"/>
                      <a:pt x="58" y="560"/>
                      <a:pt x="58" y="493"/>
                    </a:cubicBezTo>
                    <a:lnTo>
                      <a:pt x="58" y="453"/>
                    </a:lnTo>
                    <a:cubicBezTo>
                      <a:pt x="109" y="496"/>
                      <a:pt x="190" y="523"/>
                      <a:pt x="282" y="523"/>
                    </a:cubicBezTo>
                    <a:cubicBezTo>
                      <a:pt x="288" y="523"/>
                      <a:pt x="294" y="523"/>
                      <a:pt x="299" y="522"/>
                    </a:cubicBezTo>
                    <a:lnTo>
                      <a:pt x="299" y="508"/>
                    </a:lnTo>
                    <a:cubicBezTo>
                      <a:pt x="299" y="493"/>
                      <a:pt x="303" y="478"/>
                      <a:pt x="309" y="464"/>
                    </a:cubicBezTo>
                    <a:cubicBezTo>
                      <a:pt x="300" y="464"/>
                      <a:pt x="291" y="465"/>
                      <a:pt x="282" y="465"/>
                    </a:cubicBezTo>
                    <a:cubicBezTo>
                      <a:pt x="161" y="465"/>
                      <a:pt x="58" y="408"/>
                      <a:pt x="58" y="341"/>
                    </a:cubicBezTo>
                    <a:lnTo>
                      <a:pt x="58" y="293"/>
                    </a:lnTo>
                    <a:cubicBezTo>
                      <a:pt x="109" y="336"/>
                      <a:pt x="190" y="363"/>
                      <a:pt x="282" y="363"/>
                    </a:cubicBezTo>
                    <a:cubicBezTo>
                      <a:pt x="374" y="363"/>
                      <a:pt x="454" y="336"/>
                      <a:pt x="505" y="293"/>
                    </a:cubicBezTo>
                    <a:lnTo>
                      <a:pt x="505" y="341"/>
                    </a:lnTo>
                    <a:cubicBezTo>
                      <a:pt x="505" y="347"/>
                      <a:pt x="504" y="352"/>
                      <a:pt x="503" y="356"/>
                    </a:cubicBezTo>
                    <a:cubicBezTo>
                      <a:pt x="513" y="356"/>
                      <a:pt x="524" y="355"/>
                      <a:pt x="534" y="355"/>
                    </a:cubicBezTo>
                    <a:cubicBezTo>
                      <a:pt x="544" y="355"/>
                      <a:pt x="553" y="356"/>
                      <a:pt x="563" y="356"/>
                    </a:cubicBezTo>
                    <a:lnTo>
                      <a:pt x="563" y="190"/>
                    </a:lnTo>
                    <a:cubicBezTo>
                      <a:pt x="563" y="187"/>
                      <a:pt x="563" y="184"/>
                      <a:pt x="563" y="182"/>
                    </a:cubicBezTo>
                    <a:cubicBezTo>
                      <a:pt x="563" y="80"/>
                      <a:pt x="439" y="0"/>
                      <a:pt x="282" y="0"/>
                    </a:cubicBezTo>
                    <a:cubicBezTo>
                      <a:pt x="124" y="0"/>
                      <a:pt x="0" y="80"/>
                      <a:pt x="0" y="182"/>
                    </a:cubicBezTo>
                    <a:cubicBezTo>
                      <a:pt x="0" y="184"/>
                      <a:pt x="0" y="185"/>
                      <a:pt x="1" y="187"/>
                    </a:cubicBezTo>
                    <a:cubicBezTo>
                      <a:pt x="0" y="188"/>
                      <a:pt x="0" y="189"/>
                      <a:pt x="0" y="190"/>
                    </a:cubicBezTo>
                    <a:lnTo>
                      <a:pt x="0" y="786"/>
                    </a:lnTo>
                    <a:cubicBezTo>
                      <a:pt x="0" y="887"/>
                      <a:pt x="124" y="967"/>
                      <a:pt x="282" y="967"/>
                    </a:cubicBezTo>
                    <a:cubicBezTo>
                      <a:pt x="288" y="967"/>
                      <a:pt x="322" y="967"/>
                      <a:pt x="328" y="967"/>
                    </a:cubicBezTo>
                    <a:lnTo>
                      <a:pt x="299" y="9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4" name="Freeform 26"/>
              <p:cNvSpPr>
                <a:spLocks/>
              </p:cNvSpPr>
              <p:nvPr/>
            </p:nvSpPr>
            <p:spPr bwMode="auto">
              <a:xfrm>
                <a:off x="1008063" y="555628"/>
                <a:ext cx="738188" cy="465140"/>
              </a:xfrm>
              <a:custGeom>
                <a:avLst/>
                <a:gdLst>
                  <a:gd name="T0" fmla="*/ 2147483646 w 1570"/>
                  <a:gd name="T1" fmla="*/ 2147483646 h 988"/>
                  <a:gd name="T2" fmla="*/ 2147483646 w 1570"/>
                  <a:gd name="T3" fmla="*/ 2147483646 h 988"/>
                  <a:gd name="T4" fmla="*/ 2147483646 w 1570"/>
                  <a:gd name="T5" fmla="*/ 2147483646 h 988"/>
                  <a:gd name="T6" fmla="*/ 0 w 1570"/>
                  <a:gd name="T7" fmla="*/ 2147483646 h 988"/>
                  <a:gd name="T8" fmla="*/ 0 w 1570"/>
                  <a:gd name="T9" fmla="*/ 2147483646 h 988"/>
                  <a:gd name="T10" fmla="*/ 2147483646 w 1570"/>
                  <a:gd name="T11" fmla="*/ 0 h 988"/>
                  <a:gd name="T12" fmla="*/ 2147483646 w 1570"/>
                  <a:gd name="T13" fmla="*/ 0 h 988"/>
                  <a:gd name="T14" fmla="*/ 2147483646 w 1570"/>
                  <a:gd name="T15" fmla="*/ 2147483646 h 988"/>
                  <a:gd name="T16" fmla="*/ 2147483646 w 1570"/>
                  <a:gd name="T17" fmla="*/ 2147483646 h 988"/>
                  <a:gd name="T18" fmla="*/ 2147483646 w 1570"/>
                  <a:gd name="T19" fmla="*/ 2147483646 h 988"/>
                  <a:gd name="T20" fmla="*/ 2147483646 w 1570"/>
                  <a:gd name="T21" fmla="*/ 2147483646 h 988"/>
                  <a:gd name="T22" fmla="*/ 2147483646 w 1570"/>
                  <a:gd name="T23" fmla="*/ 2147483646 h 988"/>
                  <a:gd name="T24" fmla="*/ 2147483646 w 1570"/>
                  <a:gd name="T25" fmla="*/ 2147483646 h 988"/>
                  <a:gd name="T26" fmla="*/ 2147483646 w 1570"/>
                  <a:gd name="T27" fmla="*/ 2147483646 h 988"/>
                  <a:gd name="T28" fmla="*/ 2147483646 w 1570"/>
                  <a:gd name="T29" fmla="*/ 2147483646 h 988"/>
                  <a:gd name="T30" fmla="*/ 2147483646 w 1570"/>
                  <a:gd name="T31" fmla="*/ 2147483646 h 988"/>
                  <a:gd name="T32" fmla="*/ 2147483646 w 1570"/>
                  <a:gd name="T33" fmla="*/ 2147483646 h 988"/>
                  <a:gd name="T34" fmla="*/ 2147483646 w 1570"/>
                  <a:gd name="T35" fmla="*/ 2147483646 h 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70"/>
                  <a:gd name="T55" fmla="*/ 0 h 988"/>
                  <a:gd name="T56" fmla="*/ 1570 w 1570"/>
                  <a:gd name="T57" fmla="*/ 988 h 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70" h="988">
                    <a:moveTo>
                      <a:pt x="880" y="988"/>
                    </a:moveTo>
                    <a:lnTo>
                      <a:pt x="880" y="988"/>
                    </a:lnTo>
                    <a:lnTo>
                      <a:pt x="80" y="988"/>
                    </a:lnTo>
                    <a:cubicBezTo>
                      <a:pt x="36" y="988"/>
                      <a:pt x="0" y="952"/>
                      <a:pt x="0" y="907"/>
                    </a:cubicBezTo>
                    <a:lnTo>
                      <a:pt x="0" y="81"/>
                    </a:lnTo>
                    <a:cubicBezTo>
                      <a:pt x="0" y="36"/>
                      <a:pt x="36" y="0"/>
                      <a:pt x="80" y="0"/>
                    </a:cubicBezTo>
                    <a:lnTo>
                      <a:pt x="1489" y="0"/>
                    </a:lnTo>
                    <a:cubicBezTo>
                      <a:pt x="1534" y="0"/>
                      <a:pt x="1570" y="36"/>
                      <a:pt x="1570" y="81"/>
                    </a:cubicBezTo>
                    <a:lnTo>
                      <a:pt x="1570" y="771"/>
                    </a:lnTo>
                    <a:lnTo>
                      <a:pt x="1503" y="771"/>
                    </a:lnTo>
                    <a:lnTo>
                      <a:pt x="1503" y="81"/>
                    </a:lnTo>
                    <a:cubicBezTo>
                      <a:pt x="1503" y="73"/>
                      <a:pt x="1497" y="67"/>
                      <a:pt x="1489" y="67"/>
                    </a:cubicBezTo>
                    <a:lnTo>
                      <a:pt x="80" y="67"/>
                    </a:lnTo>
                    <a:cubicBezTo>
                      <a:pt x="73" y="67"/>
                      <a:pt x="66" y="73"/>
                      <a:pt x="66" y="81"/>
                    </a:cubicBezTo>
                    <a:lnTo>
                      <a:pt x="66" y="907"/>
                    </a:lnTo>
                    <a:cubicBezTo>
                      <a:pt x="66" y="915"/>
                      <a:pt x="73" y="921"/>
                      <a:pt x="80" y="921"/>
                    </a:cubicBezTo>
                    <a:lnTo>
                      <a:pt x="880" y="921"/>
                    </a:lnTo>
                    <a:lnTo>
                      <a:pt x="880" y="9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5" name="Freeform 27"/>
              <p:cNvSpPr>
                <a:spLocks/>
              </p:cNvSpPr>
              <p:nvPr/>
            </p:nvSpPr>
            <p:spPr bwMode="auto">
              <a:xfrm>
                <a:off x="1282700" y="1004891"/>
                <a:ext cx="31750" cy="96838"/>
              </a:xfrm>
              <a:custGeom>
                <a:avLst/>
                <a:gdLst>
                  <a:gd name="T0" fmla="*/ 2147483646 w 67"/>
                  <a:gd name="T1" fmla="*/ 2147483646 h 206"/>
                  <a:gd name="T2" fmla="*/ 2147483646 w 67"/>
                  <a:gd name="T3" fmla="*/ 2147483646 h 206"/>
                  <a:gd name="T4" fmla="*/ 0 w 67"/>
                  <a:gd name="T5" fmla="*/ 2147483646 h 206"/>
                  <a:gd name="T6" fmla="*/ 0 w 67"/>
                  <a:gd name="T7" fmla="*/ 0 h 206"/>
                  <a:gd name="T8" fmla="*/ 2147483646 w 67"/>
                  <a:gd name="T9" fmla="*/ 0 h 206"/>
                  <a:gd name="T10" fmla="*/ 2147483646 w 67"/>
                  <a:gd name="T11" fmla="*/ 2147483646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206"/>
                  <a:gd name="T20" fmla="*/ 67 w 67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206">
                    <a:moveTo>
                      <a:pt x="67" y="206"/>
                    </a:moveTo>
                    <a:lnTo>
                      <a:pt x="67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6" name="Freeform 28"/>
              <p:cNvSpPr>
                <a:spLocks/>
              </p:cNvSpPr>
              <p:nvPr/>
            </p:nvSpPr>
            <p:spPr bwMode="auto">
              <a:xfrm>
                <a:off x="1090613" y="1085855"/>
                <a:ext cx="346075" cy="31750"/>
              </a:xfrm>
              <a:custGeom>
                <a:avLst/>
                <a:gdLst>
                  <a:gd name="T0" fmla="*/ 2147483646 w 737"/>
                  <a:gd name="T1" fmla="*/ 2147483646 h 66"/>
                  <a:gd name="T2" fmla="*/ 2147483646 w 737"/>
                  <a:gd name="T3" fmla="*/ 2147483646 h 66"/>
                  <a:gd name="T4" fmla="*/ 2147483646 w 737"/>
                  <a:gd name="T5" fmla="*/ 2147483646 h 66"/>
                  <a:gd name="T6" fmla="*/ 0 w 737"/>
                  <a:gd name="T7" fmla="*/ 2147483646 h 66"/>
                  <a:gd name="T8" fmla="*/ 2147483646 w 737"/>
                  <a:gd name="T9" fmla="*/ 0 h 66"/>
                  <a:gd name="T10" fmla="*/ 2147483646 w 737"/>
                  <a:gd name="T11" fmla="*/ 0 h 66"/>
                  <a:gd name="T12" fmla="*/ 2147483646 w 737"/>
                  <a:gd name="T13" fmla="*/ 2147483646 h 66"/>
                  <a:gd name="T14" fmla="*/ 2147483646 w 737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7"/>
                  <a:gd name="T25" fmla="*/ 0 h 66"/>
                  <a:gd name="T26" fmla="*/ 737 w 73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7" h="66">
                    <a:moveTo>
                      <a:pt x="704" y="66"/>
                    </a:moveTo>
                    <a:lnTo>
                      <a:pt x="704" y="66"/>
                    </a:lnTo>
                    <a:lnTo>
                      <a:pt x="34" y="66"/>
                    </a:lnTo>
                    <a:cubicBezTo>
                      <a:pt x="15" y="66"/>
                      <a:pt x="0" y="52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lnTo>
                      <a:pt x="704" y="0"/>
                    </a:lnTo>
                    <a:cubicBezTo>
                      <a:pt x="722" y="0"/>
                      <a:pt x="737" y="15"/>
                      <a:pt x="737" y="33"/>
                    </a:cubicBezTo>
                    <a:cubicBezTo>
                      <a:pt x="737" y="52"/>
                      <a:pt x="722" y="66"/>
                      <a:pt x="70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7" name="Freeform 29"/>
              <p:cNvSpPr>
                <a:spLocks noEditPoints="1"/>
              </p:cNvSpPr>
              <p:nvPr/>
            </p:nvSpPr>
            <p:spPr bwMode="auto">
              <a:xfrm>
                <a:off x="1543050" y="884240"/>
                <a:ext cx="223838" cy="144463"/>
              </a:xfrm>
              <a:custGeom>
                <a:avLst/>
                <a:gdLst>
                  <a:gd name="T0" fmla="*/ 2147483646 w 473"/>
                  <a:gd name="T1" fmla="*/ 2147483646 h 307"/>
                  <a:gd name="T2" fmla="*/ 2147483646 w 473"/>
                  <a:gd name="T3" fmla="*/ 2147483646 h 307"/>
                  <a:gd name="T4" fmla="*/ 2147483646 w 473"/>
                  <a:gd name="T5" fmla="*/ 2147483646 h 307"/>
                  <a:gd name="T6" fmla="*/ 2147483646 w 473"/>
                  <a:gd name="T7" fmla="*/ 2147483646 h 307"/>
                  <a:gd name="T8" fmla="*/ 2147483646 w 473"/>
                  <a:gd name="T9" fmla="*/ 2147483646 h 307"/>
                  <a:gd name="T10" fmla="*/ 2147483646 w 473"/>
                  <a:gd name="T11" fmla="*/ 2147483646 h 307"/>
                  <a:gd name="T12" fmla="*/ 2147483646 w 473"/>
                  <a:gd name="T13" fmla="*/ 2147483646 h 307"/>
                  <a:gd name="T14" fmla="*/ 2147483646 w 473"/>
                  <a:gd name="T15" fmla="*/ 2147483646 h 307"/>
                  <a:gd name="T16" fmla="*/ 0 w 473"/>
                  <a:gd name="T17" fmla="*/ 2147483646 h 307"/>
                  <a:gd name="T18" fmla="*/ 2147483646 w 473"/>
                  <a:gd name="T19" fmla="*/ 0 h 307"/>
                  <a:gd name="T20" fmla="*/ 2147483646 w 473"/>
                  <a:gd name="T21" fmla="*/ 2147483646 h 307"/>
                  <a:gd name="T22" fmla="*/ 2147483646 w 473"/>
                  <a:gd name="T23" fmla="*/ 2147483646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3"/>
                  <a:gd name="T37" fmla="*/ 0 h 307"/>
                  <a:gd name="T38" fmla="*/ 473 w 473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3" h="307">
                    <a:moveTo>
                      <a:pt x="237" y="53"/>
                    </a:moveTo>
                    <a:lnTo>
                      <a:pt x="237" y="53"/>
                    </a:lnTo>
                    <a:cubicBezTo>
                      <a:pt x="137" y="53"/>
                      <a:pt x="53" y="99"/>
                      <a:pt x="53" y="153"/>
                    </a:cubicBezTo>
                    <a:cubicBezTo>
                      <a:pt x="53" y="207"/>
                      <a:pt x="137" y="253"/>
                      <a:pt x="237" y="253"/>
                    </a:cubicBezTo>
                    <a:cubicBezTo>
                      <a:pt x="336" y="253"/>
                      <a:pt x="420" y="207"/>
                      <a:pt x="420" y="153"/>
                    </a:cubicBezTo>
                    <a:cubicBezTo>
                      <a:pt x="420" y="99"/>
                      <a:pt x="336" y="53"/>
                      <a:pt x="237" y="53"/>
                    </a:cubicBezTo>
                    <a:close/>
                    <a:moveTo>
                      <a:pt x="237" y="307"/>
                    </a:moveTo>
                    <a:lnTo>
                      <a:pt x="237" y="307"/>
                    </a:lnTo>
                    <a:cubicBezTo>
                      <a:pt x="104" y="307"/>
                      <a:pt x="0" y="239"/>
                      <a:pt x="0" y="153"/>
                    </a:cubicBezTo>
                    <a:cubicBezTo>
                      <a:pt x="0" y="67"/>
                      <a:pt x="104" y="0"/>
                      <a:pt x="237" y="0"/>
                    </a:cubicBezTo>
                    <a:cubicBezTo>
                      <a:pt x="370" y="0"/>
                      <a:pt x="473" y="67"/>
                      <a:pt x="473" y="153"/>
                    </a:cubicBezTo>
                    <a:cubicBezTo>
                      <a:pt x="473" y="239"/>
                      <a:pt x="370" y="307"/>
                      <a:pt x="237" y="3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8" name="Freeform 30"/>
              <p:cNvSpPr>
                <a:spLocks noEditPoints="1"/>
              </p:cNvSpPr>
              <p:nvPr/>
            </p:nvSpPr>
            <p:spPr bwMode="auto">
              <a:xfrm>
                <a:off x="1543050" y="947741"/>
                <a:ext cx="223838" cy="203200"/>
              </a:xfrm>
              <a:custGeom>
                <a:avLst/>
                <a:gdLst>
                  <a:gd name="T0" fmla="*/ 2147483646 w 473"/>
                  <a:gd name="T1" fmla="*/ 2147483646 h 431"/>
                  <a:gd name="T2" fmla="*/ 2147483646 w 473"/>
                  <a:gd name="T3" fmla="*/ 2147483646 h 431"/>
                  <a:gd name="T4" fmla="*/ 2147483646 w 473"/>
                  <a:gd name="T5" fmla="*/ 2147483646 h 431"/>
                  <a:gd name="T6" fmla="*/ 2147483646 w 473"/>
                  <a:gd name="T7" fmla="*/ 2147483646 h 431"/>
                  <a:gd name="T8" fmla="*/ 2147483646 w 473"/>
                  <a:gd name="T9" fmla="*/ 2147483646 h 431"/>
                  <a:gd name="T10" fmla="*/ 2147483646 w 473"/>
                  <a:gd name="T11" fmla="*/ 2147483646 h 431"/>
                  <a:gd name="T12" fmla="*/ 2147483646 w 473"/>
                  <a:gd name="T13" fmla="*/ 2147483646 h 431"/>
                  <a:gd name="T14" fmla="*/ 2147483646 w 473"/>
                  <a:gd name="T15" fmla="*/ 2147483646 h 431"/>
                  <a:gd name="T16" fmla="*/ 2147483646 w 473"/>
                  <a:gd name="T17" fmla="*/ 2147483646 h 431"/>
                  <a:gd name="T18" fmla="*/ 2147483646 w 473"/>
                  <a:gd name="T19" fmla="*/ 2147483646 h 431"/>
                  <a:gd name="T20" fmla="*/ 2147483646 w 473"/>
                  <a:gd name="T21" fmla="*/ 2147483646 h 431"/>
                  <a:gd name="T22" fmla="*/ 2147483646 w 473"/>
                  <a:gd name="T23" fmla="*/ 2147483646 h 431"/>
                  <a:gd name="T24" fmla="*/ 2147483646 w 473"/>
                  <a:gd name="T25" fmla="*/ 2147483646 h 431"/>
                  <a:gd name="T26" fmla="*/ 0 w 473"/>
                  <a:gd name="T27" fmla="*/ 2147483646 h 431"/>
                  <a:gd name="T28" fmla="*/ 0 w 473"/>
                  <a:gd name="T29" fmla="*/ 2147483646 h 431"/>
                  <a:gd name="T30" fmla="*/ 2147483646 w 473"/>
                  <a:gd name="T31" fmla="*/ 0 h 431"/>
                  <a:gd name="T32" fmla="*/ 2147483646 w 473"/>
                  <a:gd name="T33" fmla="*/ 2147483646 h 431"/>
                  <a:gd name="T34" fmla="*/ 2147483646 w 473"/>
                  <a:gd name="T35" fmla="*/ 2147483646 h 431"/>
                  <a:gd name="T36" fmla="*/ 2147483646 w 473"/>
                  <a:gd name="T37" fmla="*/ 2147483646 h 431"/>
                  <a:gd name="T38" fmla="*/ 2147483646 w 473"/>
                  <a:gd name="T39" fmla="*/ 2147483646 h 431"/>
                  <a:gd name="T40" fmla="*/ 2147483646 w 473"/>
                  <a:gd name="T41" fmla="*/ 2147483646 h 431"/>
                  <a:gd name="T42" fmla="*/ 2147483646 w 473"/>
                  <a:gd name="T43" fmla="*/ 2147483646 h 431"/>
                  <a:gd name="T44" fmla="*/ 2147483646 w 473"/>
                  <a:gd name="T45" fmla="*/ 2147483646 h 431"/>
                  <a:gd name="T46" fmla="*/ 2147483646 w 473"/>
                  <a:gd name="T47" fmla="*/ 2147483646 h 4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3"/>
                  <a:gd name="T73" fmla="*/ 0 h 431"/>
                  <a:gd name="T74" fmla="*/ 473 w 473"/>
                  <a:gd name="T75" fmla="*/ 431 h 4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3" h="431">
                    <a:moveTo>
                      <a:pt x="53" y="278"/>
                    </a:moveTo>
                    <a:lnTo>
                      <a:pt x="53" y="278"/>
                    </a:lnTo>
                    <a:cubicBezTo>
                      <a:pt x="53" y="332"/>
                      <a:pt x="137" y="378"/>
                      <a:pt x="237" y="378"/>
                    </a:cubicBezTo>
                    <a:cubicBezTo>
                      <a:pt x="336" y="378"/>
                      <a:pt x="420" y="332"/>
                      <a:pt x="420" y="278"/>
                    </a:cubicBezTo>
                    <a:lnTo>
                      <a:pt x="420" y="250"/>
                    </a:lnTo>
                    <a:cubicBezTo>
                      <a:pt x="377" y="284"/>
                      <a:pt x="311" y="306"/>
                      <a:pt x="237" y="306"/>
                    </a:cubicBezTo>
                    <a:cubicBezTo>
                      <a:pt x="162" y="306"/>
                      <a:pt x="97" y="284"/>
                      <a:pt x="53" y="250"/>
                    </a:cubicBezTo>
                    <a:lnTo>
                      <a:pt x="53" y="278"/>
                    </a:lnTo>
                    <a:close/>
                    <a:moveTo>
                      <a:pt x="237" y="431"/>
                    </a:moveTo>
                    <a:lnTo>
                      <a:pt x="237" y="431"/>
                    </a:lnTo>
                    <a:cubicBezTo>
                      <a:pt x="162" y="431"/>
                      <a:pt x="97" y="410"/>
                      <a:pt x="53" y="376"/>
                    </a:cubicBezTo>
                    <a:lnTo>
                      <a:pt x="53" y="405"/>
                    </a:lnTo>
                    <a:cubicBezTo>
                      <a:pt x="53" y="420"/>
                      <a:pt x="42" y="431"/>
                      <a:pt x="27" y="431"/>
                    </a:cubicBezTo>
                    <a:cubicBezTo>
                      <a:pt x="12" y="431"/>
                      <a:pt x="0" y="420"/>
                      <a:pt x="0" y="405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3" y="12"/>
                      <a:pt x="53" y="26"/>
                    </a:cubicBezTo>
                    <a:lnTo>
                      <a:pt x="53" y="152"/>
                    </a:lnTo>
                    <a:cubicBezTo>
                      <a:pt x="53" y="206"/>
                      <a:pt x="137" y="252"/>
                      <a:pt x="237" y="252"/>
                    </a:cubicBezTo>
                    <a:cubicBezTo>
                      <a:pt x="336" y="252"/>
                      <a:pt x="420" y="206"/>
                      <a:pt x="420" y="152"/>
                    </a:cubicBezTo>
                    <a:lnTo>
                      <a:pt x="420" y="26"/>
                    </a:lnTo>
                    <a:lnTo>
                      <a:pt x="473" y="26"/>
                    </a:lnTo>
                    <a:lnTo>
                      <a:pt x="473" y="278"/>
                    </a:lnTo>
                    <a:cubicBezTo>
                      <a:pt x="473" y="364"/>
                      <a:pt x="370" y="431"/>
                      <a:pt x="237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39" name="Freeform 31"/>
              <p:cNvSpPr>
                <a:spLocks/>
              </p:cNvSpPr>
              <p:nvPr/>
            </p:nvSpPr>
            <p:spPr bwMode="auto">
              <a:xfrm>
                <a:off x="1689100" y="1093792"/>
                <a:ext cx="77788" cy="107951"/>
              </a:xfrm>
              <a:custGeom>
                <a:avLst/>
                <a:gdLst>
                  <a:gd name="T0" fmla="*/ 2147483646 w 164"/>
                  <a:gd name="T1" fmla="*/ 2147483646 h 231"/>
                  <a:gd name="T2" fmla="*/ 2147483646 w 164"/>
                  <a:gd name="T3" fmla="*/ 2147483646 h 231"/>
                  <a:gd name="T4" fmla="*/ 2147483646 w 164"/>
                  <a:gd name="T5" fmla="*/ 2147483646 h 231"/>
                  <a:gd name="T6" fmla="*/ 2147483646 w 164"/>
                  <a:gd name="T7" fmla="*/ 2147483646 h 231"/>
                  <a:gd name="T8" fmla="*/ 2147483646 w 164"/>
                  <a:gd name="T9" fmla="*/ 2147483646 h 231"/>
                  <a:gd name="T10" fmla="*/ 2147483646 w 164"/>
                  <a:gd name="T11" fmla="*/ 0 h 231"/>
                  <a:gd name="T12" fmla="*/ 2147483646 w 164"/>
                  <a:gd name="T13" fmla="*/ 0 h 231"/>
                  <a:gd name="T14" fmla="*/ 2147483646 w 164"/>
                  <a:gd name="T15" fmla="*/ 2147483646 h 231"/>
                  <a:gd name="T16" fmla="*/ 2147483646 w 164"/>
                  <a:gd name="T17" fmla="*/ 2147483646 h 231"/>
                  <a:gd name="T18" fmla="*/ 2147483646 w 164"/>
                  <a:gd name="T19" fmla="*/ 2147483646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231"/>
                  <a:gd name="T32" fmla="*/ 164 w 164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231">
                    <a:moveTo>
                      <a:pt x="30" y="231"/>
                    </a:moveTo>
                    <a:lnTo>
                      <a:pt x="30" y="231"/>
                    </a:lnTo>
                    <a:cubicBezTo>
                      <a:pt x="19" y="231"/>
                      <a:pt x="8" y="224"/>
                      <a:pt x="5" y="213"/>
                    </a:cubicBezTo>
                    <a:cubicBezTo>
                      <a:pt x="0" y="199"/>
                      <a:pt x="7" y="184"/>
                      <a:pt x="21" y="179"/>
                    </a:cubicBezTo>
                    <a:cubicBezTo>
                      <a:pt x="76" y="161"/>
                      <a:pt x="111" y="127"/>
                      <a:pt x="111" y="94"/>
                    </a:cubicBezTo>
                    <a:lnTo>
                      <a:pt x="111" y="0"/>
                    </a:lnTo>
                    <a:lnTo>
                      <a:pt x="164" y="0"/>
                    </a:lnTo>
                    <a:lnTo>
                      <a:pt x="164" y="95"/>
                    </a:lnTo>
                    <a:cubicBezTo>
                      <a:pt x="164" y="152"/>
                      <a:pt x="116" y="204"/>
                      <a:pt x="38" y="230"/>
                    </a:cubicBezTo>
                    <a:cubicBezTo>
                      <a:pt x="35" y="231"/>
                      <a:pt x="33" y="231"/>
                      <a:pt x="30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0" name="Freeform 32"/>
              <p:cNvSpPr>
                <a:spLocks/>
              </p:cNvSpPr>
              <p:nvPr/>
            </p:nvSpPr>
            <p:spPr bwMode="auto">
              <a:xfrm>
                <a:off x="1543050" y="1049342"/>
                <a:ext cx="90488" cy="157163"/>
              </a:xfrm>
              <a:custGeom>
                <a:avLst/>
                <a:gdLst>
                  <a:gd name="T0" fmla="*/ 2147483646 w 192"/>
                  <a:gd name="T1" fmla="*/ 2147483646 h 333"/>
                  <a:gd name="T2" fmla="*/ 2147483646 w 192"/>
                  <a:gd name="T3" fmla="*/ 2147483646 h 333"/>
                  <a:gd name="T4" fmla="*/ 2147483646 w 192"/>
                  <a:gd name="T5" fmla="*/ 2147483646 h 333"/>
                  <a:gd name="T6" fmla="*/ 0 w 192"/>
                  <a:gd name="T7" fmla="*/ 2147483646 h 333"/>
                  <a:gd name="T8" fmla="*/ 0 w 192"/>
                  <a:gd name="T9" fmla="*/ 0 h 333"/>
                  <a:gd name="T10" fmla="*/ 2147483646 w 192"/>
                  <a:gd name="T11" fmla="*/ 0 h 333"/>
                  <a:gd name="T12" fmla="*/ 2147483646 w 192"/>
                  <a:gd name="T13" fmla="*/ 2147483646 h 333"/>
                  <a:gd name="T14" fmla="*/ 2147483646 w 192"/>
                  <a:gd name="T15" fmla="*/ 2147483646 h 333"/>
                  <a:gd name="T16" fmla="*/ 2147483646 w 192"/>
                  <a:gd name="T17" fmla="*/ 2147483646 h 333"/>
                  <a:gd name="T18" fmla="*/ 2147483646 w 192"/>
                  <a:gd name="T19" fmla="*/ 2147483646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33"/>
                  <a:gd name="T32" fmla="*/ 192 w 192"/>
                  <a:gd name="T33" fmla="*/ 333 h 3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33">
                    <a:moveTo>
                      <a:pt x="163" y="333"/>
                    </a:moveTo>
                    <a:lnTo>
                      <a:pt x="163" y="333"/>
                    </a:lnTo>
                    <a:cubicBezTo>
                      <a:pt x="161" y="333"/>
                      <a:pt x="159" y="333"/>
                      <a:pt x="157" y="333"/>
                    </a:cubicBezTo>
                    <a:cubicBezTo>
                      <a:pt x="62" y="311"/>
                      <a:pt x="0" y="254"/>
                      <a:pt x="0" y="188"/>
                    </a:cubicBezTo>
                    <a:lnTo>
                      <a:pt x="0" y="0"/>
                    </a:lnTo>
                    <a:lnTo>
                      <a:pt x="54" y="0"/>
                    </a:lnTo>
                    <a:lnTo>
                      <a:pt x="54" y="188"/>
                    </a:lnTo>
                    <a:cubicBezTo>
                      <a:pt x="54" y="227"/>
                      <a:pt x="101" y="265"/>
                      <a:pt x="169" y="281"/>
                    </a:cubicBezTo>
                    <a:cubicBezTo>
                      <a:pt x="183" y="284"/>
                      <a:pt x="192" y="298"/>
                      <a:pt x="189" y="312"/>
                    </a:cubicBezTo>
                    <a:cubicBezTo>
                      <a:pt x="186" y="325"/>
                      <a:pt x="175" y="333"/>
                      <a:pt x="163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1741488" y="1036641"/>
                <a:ext cx="25400" cy="69850"/>
              </a:xfrm>
              <a:custGeom>
                <a:avLst/>
                <a:gdLst>
                  <a:gd name="T0" fmla="*/ 2147483646 w 53"/>
                  <a:gd name="T1" fmla="*/ 2147483646 h 147"/>
                  <a:gd name="T2" fmla="*/ 2147483646 w 53"/>
                  <a:gd name="T3" fmla="*/ 2147483646 h 147"/>
                  <a:gd name="T4" fmla="*/ 0 w 53"/>
                  <a:gd name="T5" fmla="*/ 2147483646 h 147"/>
                  <a:gd name="T6" fmla="*/ 0 w 53"/>
                  <a:gd name="T7" fmla="*/ 2147483646 h 147"/>
                  <a:gd name="T8" fmla="*/ 2147483646 w 53"/>
                  <a:gd name="T9" fmla="*/ 0 h 147"/>
                  <a:gd name="T10" fmla="*/ 2147483646 w 53"/>
                  <a:gd name="T11" fmla="*/ 2147483646 h 147"/>
                  <a:gd name="T12" fmla="*/ 2147483646 w 53"/>
                  <a:gd name="T13" fmla="*/ 2147483646 h 147"/>
                  <a:gd name="T14" fmla="*/ 2147483646 w 53"/>
                  <a:gd name="T15" fmla="*/ 2147483646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47"/>
                  <a:gd name="T26" fmla="*/ 53 w 53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47">
                    <a:moveTo>
                      <a:pt x="27" y="147"/>
                    </a:moveTo>
                    <a:lnTo>
                      <a:pt x="27" y="147"/>
                    </a:lnTo>
                    <a:cubicBezTo>
                      <a:pt x="12" y="147"/>
                      <a:pt x="0" y="135"/>
                      <a:pt x="0" y="120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120"/>
                    </a:lnTo>
                    <a:cubicBezTo>
                      <a:pt x="53" y="135"/>
                      <a:pt x="41" y="147"/>
                      <a:pt x="27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2" name="Freeform 34"/>
              <p:cNvSpPr>
                <a:spLocks noEditPoints="1"/>
              </p:cNvSpPr>
              <p:nvPr/>
            </p:nvSpPr>
            <p:spPr bwMode="auto">
              <a:xfrm>
                <a:off x="1168400" y="647703"/>
                <a:ext cx="244475" cy="155576"/>
              </a:xfrm>
              <a:custGeom>
                <a:avLst/>
                <a:gdLst>
                  <a:gd name="T0" fmla="*/ 2147483646 w 517"/>
                  <a:gd name="T1" fmla="*/ 2147483646 h 328"/>
                  <a:gd name="T2" fmla="*/ 2147483646 w 517"/>
                  <a:gd name="T3" fmla="*/ 2147483646 h 328"/>
                  <a:gd name="T4" fmla="*/ 2147483646 w 517"/>
                  <a:gd name="T5" fmla="*/ 2147483646 h 328"/>
                  <a:gd name="T6" fmla="*/ 2147483646 w 517"/>
                  <a:gd name="T7" fmla="*/ 2147483646 h 328"/>
                  <a:gd name="T8" fmla="*/ 2147483646 w 517"/>
                  <a:gd name="T9" fmla="*/ 2147483646 h 328"/>
                  <a:gd name="T10" fmla="*/ 2147483646 w 517"/>
                  <a:gd name="T11" fmla="*/ 2147483646 h 328"/>
                  <a:gd name="T12" fmla="*/ 2147483646 w 517"/>
                  <a:gd name="T13" fmla="*/ 2147483646 h 328"/>
                  <a:gd name="T14" fmla="*/ 2147483646 w 517"/>
                  <a:gd name="T15" fmla="*/ 2147483646 h 328"/>
                  <a:gd name="T16" fmla="*/ 2147483646 w 517"/>
                  <a:gd name="T17" fmla="*/ 2147483646 h 328"/>
                  <a:gd name="T18" fmla="*/ 2147483646 w 517"/>
                  <a:gd name="T19" fmla="*/ 2147483646 h 328"/>
                  <a:gd name="T20" fmla="*/ 2147483646 w 517"/>
                  <a:gd name="T21" fmla="*/ 2147483646 h 328"/>
                  <a:gd name="T22" fmla="*/ 2147483646 w 517"/>
                  <a:gd name="T23" fmla="*/ 2147483646 h 328"/>
                  <a:gd name="T24" fmla="*/ 2147483646 w 517"/>
                  <a:gd name="T25" fmla="*/ 2147483646 h 328"/>
                  <a:gd name="T26" fmla="*/ 2147483646 w 517"/>
                  <a:gd name="T27" fmla="*/ 2147483646 h 328"/>
                  <a:gd name="T28" fmla="*/ 2147483646 w 517"/>
                  <a:gd name="T29" fmla="*/ 2147483646 h 328"/>
                  <a:gd name="T30" fmla="*/ 2147483646 w 517"/>
                  <a:gd name="T31" fmla="*/ 2147483646 h 328"/>
                  <a:gd name="T32" fmla="*/ 2147483646 w 517"/>
                  <a:gd name="T33" fmla="*/ 2147483646 h 328"/>
                  <a:gd name="T34" fmla="*/ 0 w 517"/>
                  <a:gd name="T35" fmla="*/ 2147483646 h 328"/>
                  <a:gd name="T36" fmla="*/ 2147483646 w 517"/>
                  <a:gd name="T37" fmla="*/ 2147483646 h 328"/>
                  <a:gd name="T38" fmla="*/ 2147483646 w 517"/>
                  <a:gd name="T39" fmla="*/ 0 h 328"/>
                  <a:gd name="T40" fmla="*/ 2147483646 w 517"/>
                  <a:gd name="T41" fmla="*/ 2147483646 h 328"/>
                  <a:gd name="T42" fmla="*/ 2147483646 w 517"/>
                  <a:gd name="T43" fmla="*/ 2147483646 h 328"/>
                  <a:gd name="T44" fmla="*/ 2147483646 w 517"/>
                  <a:gd name="T45" fmla="*/ 2147483646 h 328"/>
                  <a:gd name="T46" fmla="*/ 2147483646 w 517"/>
                  <a:gd name="T47" fmla="*/ 2147483646 h 3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7"/>
                  <a:gd name="T73" fmla="*/ 0 h 328"/>
                  <a:gd name="T74" fmla="*/ 517 w 517"/>
                  <a:gd name="T75" fmla="*/ 328 h 3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7" h="328">
                    <a:moveTo>
                      <a:pt x="248" y="53"/>
                    </a:moveTo>
                    <a:lnTo>
                      <a:pt x="248" y="53"/>
                    </a:lnTo>
                    <a:cubicBezTo>
                      <a:pt x="187" y="53"/>
                      <a:pt x="134" y="94"/>
                      <a:pt x="119" y="153"/>
                    </a:cubicBezTo>
                    <a:lnTo>
                      <a:pt x="114" y="170"/>
                    </a:lnTo>
                    <a:lnTo>
                      <a:pt x="97" y="173"/>
                    </a:lnTo>
                    <a:cubicBezTo>
                      <a:pt x="72" y="176"/>
                      <a:pt x="53" y="198"/>
                      <a:pt x="53" y="223"/>
                    </a:cubicBezTo>
                    <a:cubicBezTo>
                      <a:pt x="53" y="251"/>
                      <a:pt x="76" y="274"/>
                      <a:pt x="104" y="274"/>
                    </a:cubicBezTo>
                    <a:lnTo>
                      <a:pt x="427" y="274"/>
                    </a:lnTo>
                    <a:cubicBezTo>
                      <a:pt x="428" y="274"/>
                      <a:pt x="431" y="273"/>
                      <a:pt x="435" y="269"/>
                    </a:cubicBezTo>
                    <a:cubicBezTo>
                      <a:pt x="455" y="253"/>
                      <a:pt x="464" y="235"/>
                      <a:pt x="464" y="212"/>
                    </a:cubicBezTo>
                    <a:cubicBezTo>
                      <a:pt x="464" y="170"/>
                      <a:pt x="430" y="136"/>
                      <a:pt x="388" y="136"/>
                    </a:cubicBezTo>
                    <a:lnTo>
                      <a:pt x="372" y="135"/>
                    </a:lnTo>
                    <a:lnTo>
                      <a:pt x="365" y="122"/>
                    </a:lnTo>
                    <a:cubicBezTo>
                      <a:pt x="341" y="79"/>
                      <a:pt x="296" y="53"/>
                      <a:pt x="248" y="53"/>
                    </a:cubicBezTo>
                    <a:close/>
                    <a:moveTo>
                      <a:pt x="428" y="328"/>
                    </a:moveTo>
                    <a:lnTo>
                      <a:pt x="428" y="328"/>
                    </a:lnTo>
                    <a:lnTo>
                      <a:pt x="104" y="328"/>
                    </a:lnTo>
                    <a:cubicBezTo>
                      <a:pt x="47" y="328"/>
                      <a:pt x="0" y="281"/>
                      <a:pt x="0" y="223"/>
                    </a:cubicBezTo>
                    <a:cubicBezTo>
                      <a:pt x="0" y="178"/>
                      <a:pt x="30" y="138"/>
                      <a:pt x="72" y="124"/>
                    </a:cubicBezTo>
                    <a:cubicBezTo>
                      <a:pt x="98" y="50"/>
                      <a:pt x="168" y="0"/>
                      <a:pt x="248" y="0"/>
                    </a:cubicBezTo>
                    <a:cubicBezTo>
                      <a:pt x="311" y="0"/>
                      <a:pt x="369" y="31"/>
                      <a:pt x="403" y="83"/>
                    </a:cubicBezTo>
                    <a:cubicBezTo>
                      <a:pt x="467" y="92"/>
                      <a:pt x="517" y="147"/>
                      <a:pt x="517" y="212"/>
                    </a:cubicBezTo>
                    <a:cubicBezTo>
                      <a:pt x="517" y="252"/>
                      <a:pt x="501" y="285"/>
                      <a:pt x="469" y="310"/>
                    </a:cubicBezTo>
                    <a:cubicBezTo>
                      <a:pt x="455" y="322"/>
                      <a:pt x="441" y="328"/>
                      <a:pt x="428" y="3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3" name="Freeform 35"/>
              <p:cNvSpPr>
                <a:spLocks/>
              </p:cNvSpPr>
              <p:nvPr/>
            </p:nvSpPr>
            <p:spPr bwMode="auto">
              <a:xfrm>
                <a:off x="1163638" y="782641"/>
                <a:ext cx="79375" cy="85725"/>
              </a:xfrm>
              <a:custGeom>
                <a:avLst/>
                <a:gdLst>
                  <a:gd name="T0" fmla="*/ 2147483646 w 167"/>
                  <a:gd name="T1" fmla="*/ 2147483646 h 185"/>
                  <a:gd name="T2" fmla="*/ 2147483646 w 167"/>
                  <a:gd name="T3" fmla="*/ 2147483646 h 185"/>
                  <a:gd name="T4" fmla="*/ 0 w 167"/>
                  <a:gd name="T5" fmla="*/ 2147483646 h 185"/>
                  <a:gd name="T6" fmla="*/ 2147483646 w 167"/>
                  <a:gd name="T7" fmla="*/ 0 h 185"/>
                  <a:gd name="T8" fmla="*/ 2147483646 w 167"/>
                  <a:gd name="T9" fmla="*/ 2147483646 h 185"/>
                  <a:gd name="T10" fmla="*/ 2147483646 w 167"/>
                  <a:gd name="T11" fmla="*/ 2147483646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7"/>
                  <a:gd name="T19" fmla="*/ 0 h 185"/>
                  <a:gd name="T20" fmla="*/ 167 w 167"/>
                  <a:gd name="T21" fmla="*/ 185 h 1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7" h="185">
                    <a:moveTo>
                      <a:pt x="42" y="185"/>
                    </a:moveTo>
                    <a:lnTo>
                      <a:pt x="42" y="185"/>
                    </a:lnTo>
                    <a:lnTo>
                      <a:pt x="0" y="151"/>
                    </a:lnTo>
                    <a:lnTo>
                      <a:pt x="126" y="0"/>
                    </a:lnTo>
                    <a:lnTo>
                      <a:pt x="167" y="34"/>
                    </a:lnTo>
                    <a:lnTo>
                      <a:pt x="42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4" name="Freeform 36"/>
              <p:cNvSpPr>
                <a:spLocks/>
              </p:cNvSpPr>
              <p:nvPr/>
            </p:nvSpPr>
            <p:spPr bwMode="auto">
              <a:xfrm>
                <a:off x="1343025" y="781054"/>
                <a:ext cx="87313" cy="90488"/>
              </a:xfrm>
              <a:custGeom>
                <a:avLst/>
                <a:gdLst>
                  <a:gd name="T0" fmla="*/ 2147483646 w 185"/>
                  <a:gd name="T1" fmla="*/ 2147483646 h 190"/>
                  <a:gd name="T2" fmla="*/ 2147483646 w 185"/>
                  <a:gd name="T3" fmla="*/ 2147483646 h 190"/>
                  <a:gd name="T4" fmla="*/ 0 w 185"/>
                  <a:gd name="T5" fmla="*/ 2147483646 h 190"/>
                  <a:gd name="T6" fmla="*/ 2147483646 w 185"/>
                  <a:gd name="T7" fmla="*/ 0 h 190"/>
                  <a:gd name="T8" fmla="*/ 2147483646 w 185"/>
                  <a:gd name="T9" fmla="*/ 2147483646 h 190"/>
                  <a:gd name="T10" fmla="*/ 2147483646 w 185"/>
                  <a:gd name="T11" fmla="*/ 2147483646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90"/>
                  <a:gd name="T20" fmla="*/ 185 w 185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90">
                    <a:moveTo>
                      <a:pt x="146" y="190"/>
                    </a:moveTo>
                    <a:lnTo>
                      <a:pt x="146" y="190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185" y="153"/>
                    </a:lnTo>
                    <a:lnTo>
                      <a:pt x="146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5" name="Freeform 37"/>
              <p:cNvSpPr>
                <a:spLocks noEditPoints="1"/>
              </p:cNvSpPr>
              <p:nvPr/>
            </p:nvSpPr>
            <p:spPr bwMode="auto">
              <a:xfrm>
                <a:off x="1119188" y="838203"/>
                <a:ext cx="87313" cy="88901"/>
              </a:xfrm>
              <a:custGeom>
                <a:avLst/>
                <a:gdLst>
                  <a:gd name="T0" fmla="*/ 2147483646 w 186"/>
                  <a:gd name="T1" fmla="*/ 2147483646 h 187"/>
                  <a:gd name="T2" fmla="*/ 2147483646 w 186"/>
                  <a:gd name="T3" fmla="*/ 2147483646 h 187"/>
                  <a:gd name="T4" fmla="*/ 2147483646 w 186"/>
                  <a:gd name="T5" fmla="*/ 2147483646 h 187"/>
                  <a:gd name="T6" fmla="*/ 2147483646 w 186"/>
                  <a:gd name="T7" fmla="*/ 2147483646 h 187"/>
                  <a:gd name="T8" fmla="*/ 2147483646 w 186"/>
                  <a:gd name="T9" fmla="*/ 2147483646 h 187"/>
                  <a:gd name="T10" fmla="*/ 2147483646 w 186"/>
                  <a:gd name="T11" fmla="*/ 2147483646 h 187"/>
                  <a:gd name="T12" fmla="*/ 2147483646 w 186"/>
                  <a:gd name="T13" fmla="*/ 2147483646 h 187"/>
                  <a:gd name="T14" fmla="*/ 2147483646 w 186"/>
                  <a:gd name="T15" fmla="*/ 2147483646 h 187"/>
                  <a:gd name="T16" fmla="*/ 0 w 186"/>
                  <a:gd name="T17" fmla="*/ 2147483646 h 187"/>
                  <a:gd name="T18" fmla="*/ 2147483646 w 186"/>
                  <a:gd name="T19" fmla="*/ 0 h 187"/>
                  <a:gd name="T20" fmla="*/ 2147483646 w 186"/>
                  <a:gd name="T21" fmla="*/ 2147483646 h 187"/>
                  <a:gd name="T22" fmla="*/ 2147483646 w 186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6"/>
                  <a:gd name="T37" fmla="*/ 0 h 187"/>
                  <a:gd name="T38" fmla="*/ 186 w 186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6" h="187">
                    <a:moveTo>
                      <a:pt x="93" y="53"/>
                    </a:moveTo>
                    <a:lnTo>
                      <a:pt x="93" y="53"/>
                    </a:lnTo>
                    <a:cubicBezTo>
                      <a:pt x="71" y="53"/>
                      <a:pt x="53" y="71"/>
                      <a:pt x="53" y="93"/>
                    </a:cubicBezTo>
                    <a:cubicBezTo>
                      <a:pt x="53" y="115"/>
                      <a:pt x="71" y="133"/>
                      <a:pt x="93" y="133"/>
                    </a:cubicBezTo>
                    <a:cubicBezTo>
                      <a:pt x="115" y="133"/>
                      <a:pt x="133" y="115"/>
                      <a:pt x="133" y="93"/>
                    </a:cubicBezTo>
                    <a:cubicBezTo>
                      <a:pt x="133" y="71"/>
                      <a:pt x="115" y="53"/>
                      <a:pt x="93" y="53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1" y="187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6" y="42"/>
                      <a:pt x="186" y="93"/>
                    </a:cubicBezTo>
                    <a:cubicBezTo>
                      <a:pt x="186" y="145"/>
                      <a:pt x="144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6" name="Freeform 38"/>
              <p:cNvSpPr>
                <a:spLocks noEditPoints="1"/>
              </p:cNvSpPr>
              <p:nvPr/>
            </p:nvSpPr>
            <p:spPr bwMode="auto">
              <a:xfrm>
                <a:off x="1250950" y="849316"/>
                <a:ext cx="88900" cy="87313"/>
              </a:xfrm>
              <a:custGeom>
                <a:avLst/>
                <a:gdLst>
                  <a:gd name="T0" fmla="*/ 2147483646 w 187"/>
                  <a:gd name="T1" fmla="*/ 2147483646 h 187"/>
                  <a:gd name="T2" fmla="*/ 2147483646 w 187"/>
                  <a:gd name="T3" fmla="*/ 2147483646 h 187"/>
                  <a:gd name="T4" fmla="*/ 2147483646 w 187"/>
                  <a:gd name="T5" fmla="*/ 2147483646 h 187"/>
                  <a:gd name="T6" fmla="*/ 2147483646 w 187"/>
                  <a:gd name="T7" fmla="*/ 2147483646 h 187"/>
                  <a:gd name="T8" fmla="*/ 2147483646 w 187"/>
                  <a:gd name="T9" fmla="*/ 2147483646 h 187"/>
                  <a:gd name="T10" fmla="*/ 2147483646 w 187"/>
                  <a:gd name="T11" fmla="*/ 2147483646 h 187"/>
                  <a:gd name="T12" fmla="*/ 2147483646 w 187"/>
                  <a:gd name="T13" fmla="*/ 2147483646 h 187"/>
                  <a:gd name="T14" fmla="*/ 2147483646 w 187"/>
                  <a:gd name="T15" fmla="*/ 2147483646 h 187"/>
                  <a:gd name="T16" fmla="*/ 0 w 187"/>
                  <a:gd name="T17" fmla="*/ 2147483646 h 187"/>
                  <a:gd name="T18" fmla="*/ 2147483646 w 187"/>
                  <a:gd name="T19" fmla="*/ 0 h 187"/>
                  <a:gd name="T20" fmla="*/ 2147483646 w 187"/>
                  <a:gd name="T21" fmla="*/ 2147483646 h 187"/>
                  <a:gd name="T22" fmla="*/ 2147483646 w 187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187"/>
                  <a:gd name="T38" fmla="*/ 187 w 187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187">
                    <a:moveTo>
                      <a:pt x="93" y="54"/>
                    </a:moveTo>
                    <a:lnTo>
                      <a:pt x="93" y="54"/>
                    </a:lnTo>
                    <a:cubicBezTo>
                      <a:pt x="71" y="54"/>
                      <a:pt x="53" y="72"/>
                      <a:pt x="53" y="94"/>
                    </a:cubicBezTo>
                    <a:cubicBezTo>
                      <a:pt x="53" y="116"/>
                      <a:pt x="71" y="134"/>
                      <a:pt x="93" y="134"/>
                    </a:cubicBezTo>
                    <a:cubicBezTo>
                      <a:pt x="115" y="134"/>
                      <a:pt x="133" y="116"/>
                      <a:pt x="133" y="94"/>
                    </a:cubicBezTo>
                    <a:cubicBezTo>
                      <a:pt x="133" y="72"/>
                      <a:pt x="115" y="54"/>
                      <a:pt x="93" y="54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145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7" name="Freeform 39"/>
              <p:cNvSpPr>
                <a:spLocks/>
              </p:cNvSpPr>
              <p:nvPr/>
            </p:nvSpPr>
            <p:spPr bwMode="auto">
              <a:xfrm>
                <a:off x="1282700" y="790579"/>
                <a:ext cx="25400" cy="71438"/>
              </a:xfrm>
              <a:custGeom>
                <a:avLst/>
                <a:gdLst>
                  <a:gd name="T0" fmla="*/ 2147483646 w 53"/>
                  <a:gd name="T1" fmla="*/ 2147483646 h 153"/>
                  <a:gd name="T2" fmla="*/ 2147483646 w 53"/>
                  <a:gd name="T3" fmla="*/ 2147483646 h 153"/>
                  <a:gd name="T4" fmla="*/ 0 w 53"/>
                  <a:gd name="T5" fmla="*/ 2147483646 h 153"/>
                  <a:gd name="T6" fmla="*/ 0 w 53"/>
                  <a:gd name="T7" fmla="*/ 0 h 153"/>
                  <a:gd name="T8" fmla="*/ 2147483646 w 53"/>
                  <a:gd name="T9" fmla="*/ 0 h 153"/>
                  <a:gd name="T10" fmla="*/ 2147483646 w 53"/>
                  <a:gd name="T11" fmla="*/ 2147483646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53"/>
                  <a:gd name="T20" fmla="*/ 53 w 53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53">
                    <a:moveTo>
                      <a:pt x="53" y="153"/>
                    </a:moveTo>
                    <a:lnTo>
                      <a:pt x="53" y="153"/>
                    </a:lnTo>
                    <a:lnTo>
                      <a:pt x="0" y="15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8" name="Freeform 40"/>
              <p:cNvSpPr>
                <a:spLocks/>
              </p:cNvSpPr>
              <p:nvPr/>
            </p:nvSpPr>
            <p:spPr bwMode="auto">
              <a:xfrm>
                <a:off x="1062038" y="608015"/>
                <a:ext cx="628650" cy="355601"/>
              </a:xfrm>
              <a:custGeom>
                <a:avLst/>
                <a:gdLst>
                  <a:gd name="T0" fmla="*/ 2147483646 w 1338"/>
                  <a:gd name="T1" fmla="*/ 2147483646 h 755"/>
                  <a:gd name="T2" fmla="*/ 2147483646 w 1338"/>
                  <a:gd name="T3" fmla="*/ 2147483646 h 755"/>
                  <a:gd name="T4" fmla="*/ 0 w 1338"/>
                  <a:gd name="T5" fmla="*/ 2147483646 h 755"/>
                  <a:gd name="T6" fmla="*/ 0 w 1338"/>
                  <a:gd name="T7" fmla="*/ 0 h 755"/>
                  <a:gd name="T8" fmla="*/ 2147483646 w 1338"/>
                  <a:gd name="T9" fmla="*/ 0 h 755"/>
                  <a:gd name="T10" fmla="*/ 2147483646 w 1338"/>
                  <a:gd name="T11" fmla="*/ 2147483646 h 755"/>
                  <a:gd name="T12" fmla="*/ 2147483646 w 1338"/>
                  <a:gd name="T13" fmla="*/ 2147483646 h 755"/>
                  <a:gd name="T14" fmla="*/ 2147483646 w 1338"/>
                  <a:gd name="T15" fmla="*/ 2147483646 h 755"/>
                  <a:gd name="T16" fmla="*/ 2147483646 w 1338"/>
                  <a:gd name="T17" fmla="*/ 2147483646 h 755"/>
                  <a:gd name="T18" fmla="*/ 2147483646 w 1338"/>
                  <a:gd name="T19" fmla="*/ 2147483646 h 755"/>
                  <a:gd name="T20" fmla="*/ 2147483646 w 1338"/>
                  <a:gd name="T21" fmla="*/ 2147483646 h 755"/>
                  <a:gd name="T22" fmla="*/ 2147483646 w 1338"/>
                  <a:gd name="T23" fmla="*/ 2147483646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8"/>
                  <a:gd name="T37" fmla="*/ 0 h 755"/>
                  <a:gd name="T38" fmla="*/ 1338 w 1338"/>
                  <a:gd name="T39" fmla="*/ 755 h 7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8" h="755">
                    <a:moveTo>
                      <a:pt x="765" y="755"/>
                    </a:moveTo>
                    <a:lnTo>
                      <a:pt x="765" y="755"/>
                    </a:lnTo>
                    <a:lnTo>
                      <a:pt x="0" y="755"/>
                    </a:lnTo>
                    <a:lnTo>
                      <a:pt x="0" y="0"/>
                    </a:lnTo>
                    <a:lnTo>
                      <a:pt x="1338" y="0"/>
                    </a:lnTo>
                    <a:lnTo>
                      <a:pt x="1338" y="143"/>
                    </a:lnTo>
                    <a:lnTo>
                      <a:pt x="1311" y="143"/>
                    </a:lnTo>
                    <a:lnTo>
                      <a:pt x="1311" y="27"/>
                    </a:lnTo>
                    <a:lnTo>
                      <a:pt x="27" y="27"/>
                    </a:lnTo>
                    <a:lnTo>
                      <a:pt x="27" y="728"/>
                    </a:lnTo>
                    <a:lnTo>
                      <a:pt x="765" y="728"/>
                    </a:lnTo>
                    <a:lnTo>
                      <a:pt x="765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49" name="Freeform 41"/>
              <p:cNvSpPr>
                <a:spLocks/>
              </p:cNvSpPr>
              <p:nvPr/>
            </p:nvSpPr>
            <p:spPr bwMode="auto">
              <a:xfrm>
                <a:off x="1582738" y="1160467"/>
                <a:ext cx="65088" cy="65088"/>
              </a:xfrm>
              <a:custGeom>
                <a:avLst/>
                <a:gdLst>
                  <a:gd name="T0" fmla="*/ 2147483646 w 138"/>
                  <a:gd name="T1" fmla="*/ 2147483646 h 139"/>
                  <a:gd name="T2" fmla="*/ 2147483646 w 138"/>
                  <a:gd name="T3" fmla="*/ 2147483646 h 139"/>
                  <a:gd name="T4" fmla="*/ 0 w 138"/>
                  <a:gd name="T5" fmla="*/ 2147483646 h 139"/>
                  <a:gd name="T6" fmla="*/ 2147483646 w 138"/>
                  <a:gd name="T7" fmla="*/ 0 h 139"/>
                  <a:gd name="T8" fmla="*/ 2147483646 w 138"/>
                  <a:gd name="T9" fmla="*/ 2147483646 h 139"/>
                  <a:gd name="T10" fmla="*/ 2147483646 w 138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9"/>
                  <a:gd name="T20" fmla="*/ 138 w 138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70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70"/>
                    </a:cubicBezTo>
                    <a:cubicBezTo>
                      <a:pt x="138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50" name="Freeform 42"/>
              <p:cNvSpPr>
                <a:spLocks/>
              </p:cNvSpPr>
              <p:nvPr/>
            </p:nvSpPr>
            <p:spPr bwMode="auto">
              <a:xfrm>
                <a:off x="1670050" y="1160463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1051" name="组合 174"/>
            <p:cNvGrpSpPr>
              <a:grpSpLocks/>
            </p:cNvGrpSpPr>
            <p:nvPr/>
          </p:nvGrpSpPr>
          <p:grpSpPr bwMode="auto">
            <a:xfrm>
              <a:off x="7352483" y="1600108"/>
              <a:ext cx="806447" cy="592137"/>
              <a:chOff x="1949447" y="881067"/>
              <a:chExt cx="719133" cy="52864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52" name="Freeform 37"/>
              <p:cNvSpPr>
                <a:spLocks noEditPoints="1"/>
              </p:cNvSpPr>
              <p:nvPr/>
            </p:nvSpPr>
            <p:spPr bwMode="auto">
              <a:xfrm>
                <a:off x="2165344" y="881067"/>
                <a:ext cx="503236" cy="368302"/>
              </a:xfrm>
              <a:custGeom>
                <a:avLst/>
                <a:gdLst>
                  <a:gd name="T0" fmla="*/ 2147483646 w 1200"/>
                  <a:gd name="T1" fmla="*/ 2147483646 h 879"/>
                  <a:gd name="T2" fmla="*/ 2147483646 w 1200"/>
                  <a:gd name="T3" fmla="*/ 2147483646 h 879"/>
                  <a:gd name="T4" fmla="*/ 2147483646 w 1200"/>
                  <a:gd name="T5" fmla="*/ 2147483646 h 879"/>
                  <a:gd name="T6" fmla="*/ 2147483646 w 1200"/>
                  <a:gd name="T7" fmla="*/ 2147483646 h 879"/>
                  <a:gd name="T8" fmla="*/ 2147483646 w 1200"/>
                  <a:gd name="T9" fmla="*/ 2147483646 h 879"/>
                  <a:gd name="T10" fmla="*/ 2147483646 w 1200"/>
                  <a:gd name="T11" fmla="*/ 2147483646 h 879"/>
                  <a:gd name="T12" fmla="*/ 2147483646 w 1200"/>
                  <a:gd name="T13" fmla="*/ 2147483646 h 879"/>
                  <a:gd name="T14" fmla="*/ 2147483646 w 1200"/>
                  <a:gd name="T15" fmla="*/ 2147483646 h 879"/>
                  <a:gd name="T16" fmla="*/ 2147483646 w 1200"/>
                  <a:gd name="T17" fmla="*/ 2147483646 h 879"/>
                  <a:gd name="T18" fmla="*/ 2147483646 w 1200"/>
                  <a:gd name="T19" fmla="*/ 2147483646 h 879"/>
                  <a:gd name="T20" fmla="*/ 2147483646 w 1200"/>
                  <a:gd name="T21" fmla="*/ 0 h 879"/>
                  <a:gd name="T22" fmla="*/ 2147483646 w 1200"/>
                  <a:gd name="T23" fmla="*/ 0 h 879"/>
                  <a:gd name="T24" fmla="*/ 2147483646 w 1200"/>
                  <a:gd name="T25" fmla="*/ 0 h 879"/>
                  <a:gd name="T26" fmla="*/ 0 w 1200"/>
                  <a:gd name="T27" fmla="*/ 2147483646 h 879"/>
                  <a:gd name="T28" fmla="*/ 0 w 1200"/>
                  <a:gd name="T29" fmla="*/ 2147483646 h 879"/>
                  <a:gd name="T30" fmla="*/ 2147483646 w 1200"/>
                  <a:gd name="T31" fmla="*/ 2147483646 h 879"/>
                  <a:gd name="T32" fmla="*/ 2147483646 w 1200"/>
                  <a:gd name="T33" fmla="*/ 2147483646 h 879"/>
                  <a:gd name="T34" fmla="*/ 2147483646 w 1200"/>
                  <a:gd name="T35" fmla="*/ 2147483646 h 879"/>
                  <a:gd name="T36" fmla="*/ 2147483646 w 1200"/>
                  <a:gd name="T37" fmla="*/ 2147483646 h 879"/>
                  <a:gd name="T38" fmla="*/ 2147483646 w 1200"/>
                  <a:gd name="T39" fmla="*/ 0 h 8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0"/>
                  <a:gd name="T61" fmla="*/ 0 h 879"/>
                  <a:gd name="T62" fmla="*/ 1200 w 1200"/>
                  <a:gd name="T63" fmla="*/ 879 h 8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0" h="879">
                    <a:moveTo>
                      <a:pt x="1133" y="788"/>
                    </a:moveTo>
                    <a:lnTo>
                      <a:pt x="1133" y="788"/>
                    </a:lnTo>
                    <a:cubicBezTo>
                      <a:pt x="1133" y="801"/>
                      <a:pt x="1122" y="813"/>
                      <a:pt x="1108" y="813"/>
                    </a:cubicBezTo>
                    <a:lnTo>
                      <a:pt x="92" y="813"/>
                    </a:lnTo>
                    <a:cubicBezTo>
                      <a:pt x="78" y="813"/>
                      <a:pt x="67" y="801"/>
                      <a:pt x="67" y="788"/>
                    </a:cubicBezTo>
                    <a:lnTo>
                      <a:pt x="67" y="92"/>
                    </a:lnTo>
                    <a:cubicBezTo>
                      <a:pt x="67" y="78"/>
                      <a:pt x="78" y="67"/>
                      <a:pt x="92" y="67"/>
                    </a:cubicBezTo>
                    <a:lnTo>
                      <a:pt x="1108" y="67"/>
                    </a:lnTo>
                    <a:cubicBezTo>
                      <a:pt x="1122" y="67"/>
                      <a:pt x="1133" y="78"/>
                      <a:pt x="1133" y="92"/>
                    </a:cubicBezTo>
                    <a:lnTo>
                      <a:pt x="1133" y="788"/>
                    </a:lnTo>
                    <a:close/>
                    <a:moveTo>
                      <a:pt x="1108" y="0"/>
                    </a:moveTo>
                    <a:lnTo>
                      <a:pt x="1108" y="0"/>
                    </a:lnTo>
                    <a:lnTo>
                      <a:pt x="92" y="0"/>
                    </a:lnTo>
                    <a:cubicBezTo>
                      <a:pt x="42" y="0"/>
                      <a:pt x="0" y="41"/>
                      <a:pt x="0" y="92"/>
                    </a:cubicBezTo>
                    <a:lnTo>
                      <a:pt x="0" y="788"/>
                    </a:lnTo>
                    <a:cubicBezTo>
                      <a:pt x="0" y="838"/>
                      <a:pt x="42" y="879"/>
                      <a:pt x="92" y="879"/>
                    </a:cubicBezTo>
                    <a:lnTo>
                      <a:pt x="1108" y="879"/>
                    </a:lnTo>
                    <a:cubicBezTo>
                      <a:pt x="1159" y="879"/>
                      <a:pt x="1200" y="838"/>
                      <a:pt x="1200" y="788"/>
                    </a:cubicBezTo>
                    <a:lnTo>
                      <a:pt x="1200" y="92"/>
                    </a:lnTo>
                    <a:cubicBezTo>
                      <a:pt x="1200" y="41"/>
                      <a:pt x="1159" y="0"/>
                      <a:pt x="1108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3" name="Freeform 38"/>
              <p:cNvSpPr>
                <a:spLocks/>
              </p:cNvSpPr>
              <p:nvPr/>
            </p:nvSpPr>
            <p:spPr bwMode="auto">
              <a:xfrm>
                <a:off x="2336793" y="1265244"/>
                <a:ext cx="161925" cy="26988"/>
              </a:xfrm>
              <a:custGeom>
                <a:avLst/>
                <a:gdLst>
                  <a:gd name="T0" fmla="*/ 2147483646 w 385"/>
                  <a:gd name="T1" fmla="*/ 2147483646 h 67"/>
                  <a:gd name="T2" fmla="*/ 2147483646 w 385"/>
                  <a:gd name="T3" fmla="*/ 2147483646 h 67"/>
                  <a:gd name="T4" fmla="*/ 2147483646 w 385"/>
                  <a:gd name="T5" fmla="*/ 2147483646 h 67"/>
                  <a:gd name="T6" fmla="*/ 2147483646 w 385"/>
                  <a:gd name="T7" fmla="*/ 0 h 67"/>
                  <a:gd name="T8" fmla="*/ 2147483646 w 385"/>
                  <a:gd name="T9" fmla="*/ 0 h 67"/>
                  <a:gd name="T10" fmla="*/ 0 w 385"/>
                  <a:gd name="T11" fmla="*/ 2147483646 h 67"/>
                  <a:gd name="T12" fmla="*/ 2147483646 w 385"/>
                  <a:gd name="T13" fmla="*/ 2147483646 h 67"/>
                  <a:gd name="T14" fmla="*/ 2147483646 w 385"/>
                  <a:gd name="T15" fmla="*/ 2147483646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5"/>
                  <a:gd name="T25" fmla="*/ 0 h 67"/>
                  <a:gd name="T26" fmla="*/ 385 w 385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5" h="67">
                    <a:moveTo>
                      <a:pt x="351" y="67"/>
                    </a:moveTo>
                    <a:lnTo>
                      <a:pt x="351" y="67"/>
                    </a:lnTo>
                    <a:cubicBezTo>
                      <a:pt x="370" y="67"/>
                      <a:pt x="385" y="52"/>
                      <a:pt x="385" y="33"/>
                    </a:cubicBezTo>
                    <a:cubicBezTo>
                      <a:pt x="385" y="15"/>
                      <a:pt x="370" y="0"/>
                      <a:pt x="351" y="0"/>
                    </a:cubicBezTo>
                    <a:lnTo>
                      <a:pt x="33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lnTo>
                      <a:pt x="351" y="67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4" name="Freeform 39"/>
              <p:cNvSpPr>
                <a:spLocks noEditPoints="1"/>
              </p:cNvSpPr>
              <p:nvPr/>
            </p:nvSpPr>
            <p:spPr bwMode="auto">
              <a:xfrm>
                <a:off x="2216144" y="928693"/>
                <a:ext cx="401637" cy="273051"/>
              </a:xfrm>
              <a:custGeom>
                <a:avLst/>
                <a:gdLst>
                  <a:gd name="T0" fmla="*/ 2147483646 w 958"/>
                  <a:gd name="T1" fmla="*/ 2147483646 h 653"/>
                  <a:gd name="T2" fmla="*/ 2147483646 w 958"/>
                  <a:gd name="T3" fmla="*/ 2147483646 h 653"/>
                  <a:gd name="T4" fmla="*/ 2147483646 w 958"/>
                  <a:gd name="T5" fmla="*/ 2147483646 h 653"/>
                  <a:gd name="T6" fmla="*/ 2147483646 w 958"/>
                  <a:gd name="T7" fmla="*/ 2147483646 h 653"/>
                  <a:gd name="T8" fmla="*/ 2147483646 w 958"/>
                  <a:gd name="T9" fmla="*/ 2147483646 h 653"/>
                  <a:gd name="T10" fmla="*/ 2147483646 w 958"/>
                  <a:gd name="T11" fmla="*/ 2147483646 h 653"/>
                  <a:gd name="T12" fmla="*/ 2147483646 w 958"/>
                  <a:gd name="T13" fmla="*/ 2147483646 h 653"/>
                  <a:gd name="T14" fmla="*/ 2147483646 w 958"/>
                  <a:gd name="T15" fmla="*/ 2147483646 h 653"/>
                  <a:gd name="T16" fmla="*/ 2147483646 w 958"/>
                  <a:gd name="T17" fmla="*/ 2147483646 h 653"/>
                  <a:gd name="T18" fmla="*/ 2147483646 w 958"/>
                  <a:gd name="T19" fmla="*/ 2147483646 h 653"/>
                  <a:gd name="T20" fmla="*/ 2147483646 w 958"/>
                  <a:gd name="T21" fmla="*/ 0 h 653"/>
                  <a:gd name="T22" fmla="*/ 2147483646 w 958"/>
                  <a:gd name="T23" fmla="*/ 0 h 653"/>
                  <a:gd name="T24" fmla="*/ 2147483646 w 958"/>
                  <a:gd name="T25" fmla="*/ 0 h 653"/>
                  <a:gd name="T26" fmla="*/ 0 w 958"/>
                  <a:gd name="T27" fmla="*/ 2147483646 h 653"/>
                  <a:gd name="T28" fmla="*/ 0 w 958"/>
                  <a:gd name="T29" fmla="*/ 2147483646 h 653"/>
                  <a:gd name="T30" fmla="*/ 2147483646 w 958"/>
                  <a:gd name="T31" fmla="*/ 2147483646 h 653"/>
                  <a:gd name="T32" fmla="*/ 2147483646 w 958"/>
                  <a:gd name="T33" fmla="*/ 2147483646 h 653"/>
                  <a:gd name="T34" fmla="*/ 2147483646 w 958"/>
                  <a:gd name="T35" fmla="*/ 2147483646 h 653"/>
                  <a:gd name="T36" fmla="*/ 2147483646 w 958"/>
                  <a:gd name="T37" fmla="*/ 2147483646 h 653"/>
                  <a:gd name="T38" fmla="*/ 2147483646 w 958"/>
                  <a:gd name="T39" fmla="*/ 0 h 6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8"/>
                  <a:gd name="T61" fmla="*/ 0 h 653"/>
                  <a:gd name="T62" fmla="*/ 958 w 958"/>
                  <a:gd name="T63" fmla="*/ 653 h 6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8" h="653">
                    <a:moveTo>
                      <a:pt x="918" y="581"/>
                    </a:moveTo>
                    <a:lnTo>
                      <a:pt x="918" y="581"/>
                    </a:lnTo>
                    <a:cubicBezTo>
                      <a:pt x="918" y="598"/>
                      <a:pt x="903" y="613"/>
                      <a:pt x="886" y="613"/>
                    </a:cubicBezTo>
                    <a:lnTo>
                      <a:pt x="73" y="613"/>
                    </a:lnTo>
                    <a:cubicBezTo>
                      <a:pt x="55" y="613"/>
                      <a:pt x="40" y="598"/>
                      <a:pt x="40" y="581"/>
                    </a:cubicBezTo>
                    <a:lnTo>
                      <a:pt x="40" y="72"/>
                    </a:lnTo>
                    <a:cubicBezTo>
                      <a:pt x="40" y="55"/>
                      <a:pt x="55" y="40"/>
                      <a:pt x="73" y="40"/>
                    </a:cubicBezTo>
                    <a:lnTo>
                      <a:pt x="886" y="40"/>
                    </a:lnTo>
                    <a:cubicBezTo>
                      <a:pt x="903" y="40"/>
                      <a:pt x="918" y="55"/>
                      <a:pt x="918" y="72"/>
                    </a:cubicBezTo>
                    <a:lnTo>
                      <a:pt x="918" y="581"/>
                    </a:lnTo>
                    <a:close/>
                    <a:moveTo>
                      <a:pt x="886" y="0"/>
                    </a:moveTo>
                    <a:lnTo>
                      <a:pt x="886" y="0"/>
                    </a:lnTo>
                    <a:lnTo>
                      <a:pt x="73" y="0"/>
                    </a:lnTo>
                    <a:cubicBezTo>
                      <a:pt x="33" y="0"/>
                      <a:pt x="0" y="33"/>
                      <a:pt x="0" y="72"/>
                    </a:cubicBezTo>
                    <a:lnTo>
                      <a:pt x="0" y="581"/>
                    </a:lnTo>
                    <a:cubicBezTo>
                      <a:pt x="0" y="621"/>
                      <a:pt x="33" y="653"/>
                      <a:pt x="73" y="653"/>
                    </a:cubicBezTo>
                    <a:lnTo>
                      <a:pt x="886" y="653"/>
                    </a:lnTo>
                    <a:cubicBezTo>
                      <a:pt x="926" y="653"/>
                      <a:pt x="958" y="621"/>
                      <a:pt x="958" y="581"/>
                    </a:cubicBezTo>
                    <a:lnTo>
                      <a:pt x="958" y="72"/>
                    </a:lnTo>
                    <a:cubicBezTo>
                      <a:pt x="958" y="33"/>
                      <a:pt x="926" y="0"/>
                      <a:pt x="886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5" name="Freeform 40"/>
              <p:cNvSpPr>
                <a:spLocks/>
              </p:cNvSpPr>
              <p:nvPr/>
            </p:nvSpPr>
            <p:spPr bwMode="auto">
              <a:xfrm>
                <a:off x="2176456" y="1309695"/>
                <a:ext cx="482598" cy="100013"/>
              </a:xfrm>
              <a:custGeom>
                <a:avLst/>
                <a:gdLst>
                  <a:gd name="T0" fmla="*/ 2147483646 w 1150"/>
                  <a:gd name="T1" fmla="*/ 2147483646 h 239"/>
                  <a:gd name="T2" fmla="*/ 2147483646 w 1150"/>
                  <a:gd name="T3" fmla="*/ 2147483646 h 239"/>
                  <a:gd name="T4" fmla="*/ 2147483646 w 1150"/>
                  <a:gd name="T5" fmla="*/ 0 h 239"/>
                  <a:gd name="T6" fmla="*/ 2147483646 w 1150"/>
                  <a:gd name="T7" fmla="*/ 0 h 239"/>
                  <a:gd name="T8" fmla="*/ 2147483646 w 1150"/>
                  <a:gd name="T9" fmla="*/ 2147483646 h 239"/>
                  <a:gd name="T10" fmla="*/ 2147483646 w 1150"/>
                  <a:gd name="T11" fmla="*/ 2147483646 h 239"/>
                  <a:gd name="T12" fmla="*/ 2147483646 w 1150"/>
                  <a:gd name="T13" fmla="*/ 2147483646 h 239"/>
                  <a:gd name="T14" fmla="*/ 2147483646 w 1150"/>
                  <a:gd name="T15" fmla="*/ 2147483646 h 239"/>
                  <a:gd name="T16" fmla="*/ 2147483646 w 1150"/>
                  <a:gd name="T17" fmla="*/ 2147483646 h 239"/>
                  <a:gd name="T18" fmla="*/ 2147483646 w 1150"/>
                  <a:gd name="T19" fmla="*/ 2147483646 h 239"/>
                  <a:gd name="T20" fmla="*/ 2147483646 w 1150"/>
                  <a:gd name="T21" fmla="*/ 2147483646 h 239"/>
                  <a:gd name="T22" fmla="*/ 2147483646 w 1150"/>
                  <a:gd name="T23" fmla="*/ 2147483646 h 239"/>
                  <a:gd name="T24" fmla="*/ 2147483646 w 1150"/>
                  <a:gd name="T25" fmla="*/ 2147483646 h 239"/>
                  <a:gd name="T26" fmla="*/ 2147483646 w 1150"/>
                  <a:gd name="T27" fmla="*/ 2147483646 h 239"/>
                  <a:gd name="T28" fmla="*/ 2147483646 w 1150"/>
                  <a:gd name="T29" fmla="*/ 2147483646 h 239"/>
                  <a:gd name="T30" fmla="*/ 2147483646 w 1150"/>
                  <a:gd name="T31" fmla="*/ 2147483646 h 239"/>
                  <a:gd name="T32" fmla="*/ 2147483646 w 1150"/>
                  <a:gd name="T33" fmla="*/ 2147483646 h 239"/>
                  <a:gd name="T34" fmla="*/ 2147483646 w 1150"/>
                  <a:gd name="T35" fmla="*/ 2147483646 h 239"/>
                  <a:gd name="T36" fmla="*/ 2147483646 w 1150"/>
                  <a:gd name="T37" fmla="*/ 2147483646 h 239"/>
                  <a:gd name="T38" fmla="*/ 2147483646 w 1150"/>
                  <a:gd name="T39" fmla="*/ 2147483646 h 239"/>
                  <a:gd name="T40" fmla="*/ 2147483646 w 1150"/>
                  <a:gd name="T41" fmla="*/ 2147483646 h 239"/>
                  <a:gd name="T42" fmla="*/ 2147483646 w 1150"/>
                  <a:gd name="T43" fmla="*/ 2147483646 h 239"/>
                  <a:gd name="T44" fmla="*/ 2147483646 w 1150"/>
                  <a:gd name="T45" fmla="*/ 2147483646 h 239"/>
                  <a:gd name="T46" fmla="*/ 2147483646 w 1150"/>
                  <a:gd name="T47" fmla="*/ 2147483646 h 239"/>
                  <a:gd name="T48" fmla="*/ 2147483646 w 1150"/>
                  <a:gd name="T49" fmla="*/ 2147483646 h 239"/>
                  <a:gd name="T50" fmla="*/ 2147483646 w 1150"/>
                  <a:gd name="T51" fmla="*/ 2147483646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0"/>
                  <a:gd name="T79" fmla="*/ 0 h 239"/>
                  <a:gd name="T80" fmla="*/ 1150 w 115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0" h="239">
                    <a:moveTo>
                      <a:pt x="1049" y="14"/>
                    </a:moveTo>
                    <a:lnTo>
                      <a:pt x="1049" y="14"/>
                    </a:lnTo>
                    <a:cubicBezTo>
                      <a:pt x="1043" y="5"/>
                      <a:pt x="1033" y="0"/>
                      <a:pt x="1022" y="0"/>
                    </a:cubicBezTo>
                    <a:lnTo>
                      <a:pt x="129" y="0"/>
                    </a:lnTo>
                    <a:cubicBezTo>
                      <a:pt x="118" y="0"/>
                      <a:pt x="107" y="5"/>
                      <a:pt x="101" y="14"/>
                    </a:cubicBezTo>
                    <a:lnTo>
                      <a:pt x="8" y="151"/>
                    </a:lnTo>
                    <a:cubicBezTo>
                      <a:pt x="1" y="161"/>
                      <a:pt x="0" y="174"/>
                      <a:pt x="6" y="185"/>
                    </a:cubicBezTo>
                    <a:cubicBezTo>
                      <a:pt x="12" y="196"/>
                      <a:pt x="23" y="203"/>
                      <a:pt x="35" y="203"/>
                    </a:cubicBezTo>
                    <a:lnTo>
                      <a:pt x="663" y="203"/>
                    </a:lnTo>
                    <a:cubicBezTo>
                      <a:pt x="675" y="224"/>
                      <a:pt x="697" y="239"/>
                      <a:pt x="724" y="239"/>
                    </a:cubicBezTo>
                    <a:cubicBezTo>
                      <a:pt x="762" y="239"/>
                      <a:pt x="793" y="208"/>
                      <a:pt x="793" y="170"/>
                    </a:cubicBezTo>
                    <a:cubicBezTo>
                      <a:pt x="793" y="131"/>
                      <a:pt x="762" y="100"/>
                      <a:pt x="724" y="100"/>
                    </a:cubicBezTo>
                    <a:cubicBezTo>
                      <a:pt x="697" y="100"/>
                      <a:pt x="675" y="115"/>
                      <a:pt x="663" y="136"/>
                    </a:cubicBezTo>
                    <a:lnTo>
                      <a:pt x="99" y="136"/>
                    </a:lnTo>
                    <a:lnTo>
                      <a:pt x="146" y="66"/>
                    </a:lnTo>
                    <a:lnTo>
                      <a:pt x="1004" y="66"/>
                    </a:lnTo>
                    <a:lnTo>
                      <a:pt x="1052" y="136"/>
                    </a:lnTo>
                    <a:lnTo>
                      <a:pt x="997" y="136"/>
                    </a:lnTo>
                    <a:cubicBezTo>
                      <a:pt x="985" y="115"/>
                      <a:pt x="963" y="100"/>
                      <a:pt x="937" y="100"/>
                    </a:cubicBezTo>
                    <a:cubicBezTo>
                      <a:pt x="898" y="100"/>
                      <a:pt x="867" y="131"/>
                      <a:pt x="867" y="170"/>
                    </a:cubicBezTo>
                    <a:cubicBezTo>
                      <a:pt x="867" y="208"/>
                      <a:pt x="898" y="239"/>
                      <a:pt x="937" y="239"/>
                    </a:cubicBezTo>
                    <a:cubicBezTo>
                      <a:pt x="963" y="239"/>
                      <a:pt x="985" y="224"/>
                      <a:pt x="997" y="203"/>
                    </a:cubicBezTo>
                    <a:lnTo>
                      <a:pt x="1115" y="203"/>
                    </a:lnTo>
                    <a:cubicBezTo>
                      <a:pt x="1127" y="203"/>
                      <a:pt x="1139" y="196"/>
                      <a:pt x="1144" y="185"/>
                    </a:cubicBezTo>
                    <a:cubicBezTo>
                      <a:pt x="1150" y="174"/>
                      <a:pt x="1149" y="161"/>
                      <a:pt x="1142" y="151"/>
                    </a:cubicBezTo>
                    <a:lnTo>
                      <a:pt x="1049" y="14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6" name="Freeform 41"/>
              <p:cNvSpPr>
                <a:spLocks noEditPoints="1"/>
              </p:cNvSpPr>
              <p:nvPr/>
            </p:nvSpPr>
            <p:spPr bwMode="auto">
              <a:xfrm>
                <a:off x="1949447" y="952505"/>
                <a:ext cx="193674" cy="442915"/>
              </a:xfrm>
              <a:custGeom>
                <a:avLst/>
                <a:gdLst>
                  <a:gd name="T0" fmla="*/ 2147483646 w 461"/>
                  <a:gd name="T1" fmla="*/ 2147483646 h 1055"/>
                  <a:gd name="T2" fmla="*/ 2147483646 w 461"/>
                  <a:gd name="T3" fmla="*/ 2147483646 h 1055"/>
                  <a:gd name="T4" fmla="*/ 2147483646 w 461"/>
                  <a:gd name="T5" fmla="*/ 2147483646 h 1055"/>
                  <a:gd name="T6" fmla="*/ 2147483646 w 461"/>
                  <a:gd name="T7" fmla="*/ 2147483646 h 1055"/>
                  <a:gd name="T8" fmla="*/ 2147483646 w 461"/>
                  <a:gd name="T9" fmla="*/ 2147483646 h 1055"/>
                  <a:gd name="T10" fmla="*/ 2147483646 w 461"/>
                  <a:gd name="T11" fmla="*/ 2147483646 h 1055"/>
                  <a:gd name="T12" fmla="*/ 2147483646 w 461"/>
                  <a:gd name="T13" fmla="*/ 2147483646 h 1055"/>
                  <a:gd name="T14" fmla="*/ 2147483646 w 461"/>
                  <a:gd name="T15" fmla="*/ 2147483646 h 1055"/>
                  <a:gd name="T16" fmla="*/ 2147483646 w 461"/>
                  <a:gd name="T17" fmla="*/ 2147483646 h 1055"/>
                  <a:gd name="T18" fmla="*/ 2147483646 w 461"/>
                  <a:gd name="T19" fmla="*/ 2147483646 h 1055"/>
                  <a:gd name="T20" fmla="*/ 2147483646 w 461"/>
                  <a:gd name="T21" fmla="*/ 0 h 1055"/>
                  <a:gd name="T22" fmla="*/ 2147483646 w 461"/>
                  <a:gd name="T23" fmla="*/ 0 h 1055"/>
                  <a:gd name="T24" fmla="*/ 2147483646 w 461"/>
                  <a:gd name="T25" fmla="*/ 0 h 1055"/>
                  <a:gd name="T26" fmla="*/ 0 w 461"/>
                  <a:gd name="T27" fmla="*/ 2147483646 h 1055"/>
                  <a:gd name="T28" fmla="*/ 0 w 461"/>
                  <a:gd name="T29" fmla="*/ 2147483646 h 1055"/>
                  <a:gd name="T30" fmla="*/ 2147483646 w 461"/>
                  <a:gd name="T31" fmla="*/ 2147483646 h 1055"/>
                  <a:gd name="T32" fmla="*/ 2147483646 w 461"/>
                  <a:gd name="T33" fmla="*/ 2147483646 h 1055"/>
                  <a:gd name="T34" fmla="*/ 2147483646 w 461"/>
                  <a:gd name="T35" fmla="*/ 2147483646 h 1055"/>
                  <a:gd name="T36" fmla="*/ 2147483646 w 461"/>
                  <a:gd name="T37" fmla="*/ 2147483646 h 1055"/>
                  <a:gd name="T38" fmla="*/ 2147483646 w 461"/>
                  <a:gd name="T39" fmla="*/ 0 h 10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1"/>
                  <a:gd name="T61" fmla="*/ 0 h 1055"/>
                  <a:gd name="T62" fmla="*/ 461 w 461"/>
                  <a:gd name="T63" fmla="*/ 1055 h 10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1" h="1055">
                    <a:moveTo>
                      <a:pt x="394" y="955"/>
                    </a:moveTo>
                    <a:lnTo>
                      <a:pt x="394" y="955"/>
                    </a:lnTo>
                    <a:cubicBezTo>
                      <a:pt x="394" y="973"/>
                      <a:pt x="380" y="988"/>
                      <a:pt x="361" y="988"/>
                    </a:cubicBezTo>
                    <a:lnTo>
                      <a:pt x="100" y="988"/>
                    </a:lnTo>
                    <a:cubicBezTo>
                      <a:pt x="82" y="988"/>
                      <a:pt x="67" y="973"/>
                      <a:pt x="67" y="955"/>
                    </a:cubicBezTo>
                    <a:lnTo>
                      <a:pt x="67" y="100"/>
                    </a:lnTo>
                    <a:cubicBezTo>
                      <a:pt x="67" y="82"/>
                      <a:pt x="82" y="67"/>
                      <a:pt x="100" y="67"/>
                    </a:cubicBezTo>
                    <a:lnTo>
                      <a:pt x="361" y="67"/>
                    </a:lnTo>
                    <a:cubicBezTo>
                      <a:pt x="380" y="67"/>
                      <a:pt x="394" y="82"/>
                      <a:pt x="394" y="100"/>
                    </a:cubicBezTo>
                    <a:lnTo>
                      <a:pt x="394" y="955"/>
                    </a:lnTo>
                    <a:close/>
                    <a:moveTo>
                      <a:pt x="361" y="0"/>
                    </a:moveTo>
                    <a:lnTo>
                      <a:pt x="361" y="0"/>
                    </a:ln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lnTo>
                      <a:pt x="0" y="955"/>
                    </a:lnTo>
                    <a:cubicBezTo>
                      <a:pt x="0" y="1010"/>
                      <a:pt x="45" y="1055"/>
                      <a:pt x="100" y="1055"/>
                    </a:cubicBezTo>
                    <a:lnTo>
                      <a:pt x="361" y="1055"/>
                    </a:lnTo>
                    <a:cubicBezTo>
                      <a:pt x="416" y="1055"/>
                      <a:pt x="461" y="1010"/>
                      <a:pt x="461" y="955"/>
                    </a:cubicBezTo>
                    <a:lnTo>
                      <a:pt x="461" y="100"/>
                    </a:lnTo>
                    <a:cubicBezTo>
                      <a:pt x="461" y="45"/>
                      <a:pt x="416" y="0"/>
                      <a:pt x="361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7" name="Freeform 42"/>
              <p:cNvSpPr>
                <a:spLocks/>
              </p:cNvSpPr>
              <p:nvPr/>
            </p:nvSpPr>
            <p:spPr bwMode="auto">
              <a:xfrm>
                <a:off x="1990722" y="1030294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8" name="Freeform 43"/>
              <p:cNvSpPr>
                <a:spLocks/>
              </p:cNvSpPr>
              <p:nvPr/>
            </p:nvSpPr>
            <p:spPr bwMode="auto">
              <a:xfrm>
                <a:off x="1990723" y="1069981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4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auto">
              <a:xfrm>
                <a:off x="1990715" y="1109669"/>
                <a:ext cx="111125" cy="26988"/>
              </a:xfrm>
              <a:custGeom>
                <a:avLst/>
                <a:gdLst>
                  <a:gd name="T0" fmla="*/ 2147483646 w 267"/>
                  <a:gd name="T1" fmla="*/ 0 h 66"/>
                  <a:gd name="T2" fmla="*/ 2147483646 w 267"/>
                  <a:gd name="T3" fmla="*/ 0 h 66"/>
                  <a:gd name="T4" fmla="*/ 2147483646 w 267"/>
                  <a:gd name="T5" fmla="*/ 0 h 66"/>
                  <a:gd name="T6" fmla="*/ 0 w 267"/>
                  <a:gd name="T7" fmla="*/ 2147483646 h 66"/>
                  <a:gd name="T8" fmla="*/ 2147483646 w 267"/>
                  <a:gd name="T9" fmla="*/ 2147483646 h 66"/>
                  <a:gd name="T10" fmla="*/ 2147483646 w 267"/>
                  <a:gd name="T11" fmla="*/ 2147483646 h 66"/>
                  <a:gd name="T12" fmla="*/ 2147483646 w 267"/>
                  <a:gd name="T13" fmla="*/ 2147483646 h 66"/>
                  <a:gd name="T14" fmla="*/ 2147483646 w 267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6"/>
                  <a:gd name="T26" fmla="*/ 267 w 26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6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6"/>
                      <a:pt x="34" y="66"/>
                    </a:cubicBezTo>
                    <a:lnTo>
                      <a:pt x="234" y="66"/>
                    </a:lnTo>
                    <a:cubicBezTo>
                      <a:pt x="252" y="66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0" name="Freeform 45"/>
              <p:cNvSpPr>
                <a:spLocks noEditPoints="1"/>
              </p:cNvSpPr>
              <p:nvPr/>
            </p:nvSpPr>
            <p:spPr bwMode="auto">
              <a:xfrm>
                <a:off x="2005013" y="1254125"/>
                <a:ext cx="82550" cy="84138"/>
              </a:xfrm>
              <a:custGeom>
                <a:avLst/>
                <a:gdLst>
                  <a:gd name="T0" fmla="*/ 2147483646 w 200"/>
                  <a:gd name="T1" fmla="*/ 2147483646 h 200"/>
                  <a:gd name="T2" fmla="*/ 2147483646 w 200"/>
                  <a:gd name="T3" fmla="*/ 2147483646 h 200"/>
                  <a:gd name="T4" fmla="*/ 2147483646 w 200"/>
                  <a:gd name="T5" fmla="*/ 2147483646 h 200"/>
                  <a:gd name="T6" fmla="*/ 2147483646 w 200"/>
                  <a:gd name="T7" fmla="*/ 2147483646 h 200"/>
                  <a:gd name="T8" fmla="*/ 2147483646 w 200"/>
                  <a:gd name="T9" fmla="*/ 2147483646 h 200"/>
                  <a:gd name="T10" fmla="*/ 2147483646 w 200"/>
                  <a:gd name="T11" fmla="*/ 2147483646 h 200"/>
                  <a:gd name="T12" fmla="*/ 2147483646 w 200"/>
                  <a:gd name="T13" fmla="*/ 0 h 200"/>
                  <a:gd name="T14" fmla="*/ 2147483646 w 200"/>
                  <a:gd name="T15" fmla="*/ 0 h 200"/>
                  <a:gd name="T16" fmla="*/ 0 w 200"/>
                  <a:gd name="T17" fmla="*/ 2147483646 h 200"/>
                  <a:gd name="T18" fmla="*/ 2147483646 w 200"/>
                  <a:gd name="T19" fmla="*/ 2147483646 h 200"/>
                  <a:gd name="T20" fmla="*/ 2147483646 w 200"/>
                  <a:gd name="T21" fmla="*/ 2147483646 h 200"/>
                  <a:gd name="T22" fmla="*/ 2147483646 w 200"/>
                  <a:gd name="T23" fmla="*/ 0 h 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00"/>
                  <a:gd name="T38" fmla="*/ 200 w 200"/>
                  <a:gd name="T39" fmla="*/ 200 h 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00">
                    <a:moveTo>
                      <a:pt x="100" y="134"/>
                    </a:moveTo>
                    <a:lnTo>
                      <a:pt x="100" y="134"/>
                    </a:lnTo>
                    <a:cubicBezTo>
                      <a:pt x="81" y="134"/>
                      <a:pt x="66" y="119"/>
                      <a:pt x="66" y="100"/>
                    </a:cubicBezTo>
                    <a:cubicBezTo>
                      <a:pt x="66" y="82"/>
                      <a:pt x="81" y="67"/>
                      <a:pt x="100" y="67"/>
                    </a:cubicBezTo>
                    <a:cubicBezTo>
                      <a:pt x="118" y="67"/>
                      <a:pt x="133" y="82"/>
                      <a:pt x="133" y="100"/>
                    </a:cubicBezTo>
                    <a:cubicBezTo>
                      <a:pt x="133" y="119"/>
                      <a:pt x="118" y="134"/>
                      <a:pt x="100" y="134"/>
                    </a:cubicBezTo>
                    <a:close/>
                    <a:moveTo>
                      <a:pt x="100" y="0"/>
                    </a:move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061" name="组合 174"/>
            <p:cNvGrpSpPr>
              <a:grpSpLocks/>
            </p:cNvGrpSpPr>
            <p:nvPr/>
          </p:nvGrpSpPr>
          <p:grpSpPr bwMode="auto">
            <a:xfrm>
              <a:off x="6352011" y="2165494"/>
              <a:ext cx="806447" cy="592137"/>
              <a:chOff x="1949447" y="881067"/>
              <a:chExt cx="719133" cy="52864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62" name="Freeform 37"/>
              <p:cNvSpPr>
                <a:spLocks noEditPoints="1"/>
              </p:cNvSpPr>
              <p:nvPr/>
            </p:nvSpPr>
            <p:spPr bwMode="auto">
              <a:xfrm>
                <a:off x="2165344" y="881067"/>
                <a:ext cx="503236" cy="368302"/>
              </a:xfrm>
              <a:custGeom>
                <a:avLst/>
                <a:gdLst>
                  <a:gd name="T0" fmla="*/ 2147483646 w 1200"/>
                  <a:gd name="T1" fmla="*/ 2147483646 h 879"/>
                  <a:gd name="T2" fmla="*/ 2147483646 w 1200"/>
                  <a:gd name="T3" fmla="*/ 2147483646 h 879"/>
                  <a:gd name="T4" fmla="*/ 2147483646 w 1200"/>
                  <a:gd name="T5" fmla="*/ 2147483646 h 879"/>
                  <a:gd name="T6" fmla="*/ 2147483646 w 1200"/>
                  <a:gd name="T7" fmla="*/ 2147483646 h 879"/>
                  <a:gd name="T8" fmla="*/ 2147483646 w 1200"/>
                  <a:gd name="T9" fmla="*/ 2147483646 h 879"/>
                  <a:gd name="T10" fmla="*/ 2147483646 w 1200"/>
                  <a:gd name="T11" fmla="*/ 2147483646 h 879"/>
                  <a:gd name="T12" fmla="*/ 2147483646 w 1200"/>
                  <a:gd name="T13" fmla="*/ 2147483646 h 879"/>
                  <a:gd name="T14" fmla="*/ 2147483646 w 1200"/>
                  <a:gd name="T15" fmla="*/ 2147483646 h 879"/>
                  <a:gd name="T16" fmla="*/ 2147483646 w 1200"/>
                  <a:gd name="T17" fmla="*/ 2147483646 h 879"/>
                  <a:gd name="T18" fmla="*/ 2147483646 w 1200"/>
                  <a:gd name="T19" fmla="*/ 2147483646 h 879"/>
                  <a:gd name="T20" fmla="*/ 2147483646 w 1200"/>
                  <a:gd name="T21" fmla="*/ 0 h 879"/>
                  <a:gd name="T22" fmla="*/ 2147483646 w 1200"/>
                  <a:gd name="T23" fmla="*/ 0 h 879"/>
                  <a:gd name="T24" fmla="*/ 2147483646 w 1200"/>
                  <a:gd name="T25" fmla="*/ 0 h 879"/>
                  <a:gd name="T26" fmla="*/ 0 w 1200"/>
                  <a:gd name="T27" fmla="*/ 2147483646 h 879"/>
                  <a:gd name="T28" fmla="*/ 0 w 1200"/>
                  <a:gd name="T29" fmla="*/ 2147483646 h 879"/>
                  <a:gd name="T30" fmla="*/ 2147483646 w 1200"/>
                  <a:gd name="T31" fmla="*/ 2147483646 h 879"/>
                  <a:gd name="T32" fmla="*/ 2147483646 w 1200"/>
                  <a:gd name="T33" fmla="*/ 2147483646 h 879"/>
                  <a:gd name="T34" fmla="*/ 2147483646 w 1200"/>
                  <a:gd name="T35" fmla="*/ 2147483646 h 879"/>
                  <a:gd name="T36" fmla="*/ 2147483646 w 1200"/>
                  <a:gd name="T37" fmla="*/ 2147483646 h 879"/>
                  <a:gd name="T38" fmla="*/ 2147483646 w 1200"/>
                  <a:gd name="T39" fmla="*/ 0 h 8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0"/>
                  <a:gd name="T61" fmla="*/ 0 h 879"/>
                  <a:gd name="T62" fmla="*/ 1200 w 1200"/>
                  <a:gd name="T63" fmla="*/ 879 h 8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0" h="879">
                    <a:moveTo>
                      <a:pt x="1133" y="788"/>
                    </a:moveTo>
                    <a:lnTo>
                      <a:pt x="1133" y="788"/>
                    </a:lnTo>
                    <a:cubicBezTo>
                      <a:pt x="1133" y="801"/>
                      <a:pt x="1122" y="813"/>
                      <a:pt x="1108" y="813"/>
                    </a:cubicBezTo>
                    <a:lnTo>
                      <a:pt x="92" y="813"/>
                    </a:lnTo>
                    <a:cubicBezTo>
                      <a:pt x="78" y="813"/>
                      <a:pt x="67" y="801"/>
                      <a:pt x="67" y="788"/>
                    </a:cubicBezTo>
                    <a:lnTo>
                      <a:pt x="67" y="92"/>
                    </a:lnTo>
                    <a:cubicBezTo>
                      <a:pt x="67" y="78"/>
                      <a:pt x="78" y="67"/>
                      <a:pt x="92" y="67"/>
                    </a:cubicBezTo>
                    <a:lnTo>
                      <a:pt x="1108" y="67"/>
                    </a:lnTo>
                    <a:cubicBezTo>
                      <a:pt x="1122" y="67"/>
                      <a:pt x="1133" y="78"/>
                      <a:pt x="1133" y="92"/>
                    </a:cubicBezTo>
                    <a:lnTo>
                      <a:pt x="1133" y="788"/>
                    </a:lnTo>
                    <a:close/>
                    <a:moveTo>
                      <a:pt x="1108" y="0"/>
                    </a:moveTo>
                    <a:lnTo>
                      <a:pt x="1108" y="0"/>
                    </a:lnTo>
                    <a:lnTo>
                      <a:pt x="92" y="0"/>
                    </a:lnTo>
                    <a:cubicBezTo>
                      <a:pt x="42" y="0"/>
                      <a:pt x="0" y="41"/>
                      <a:pt x="0" y="92"/>
                    </a:cubicBezTo>
                    <a:lnTo>
                      <a:pt x="0" y="788"/>
                    </a:lnTo>
                    <a:cubicBezTo>
                      <a:pt x="0" y="838"/>
                      <a:pt x="42" y="879"/>
                      <a:pt x="92" y="879"/>
                    </a:cubicBezTo>
                    <a:lnTo>
                      <a:pt x="1108" y="879"/>
                    </a:lnTo>
                    <a:cubicBezTo>
                      <a:pt x="1159" y="879"/>
                      <a:pt x="1200" y="838"/>
                      <a:pt x="1200" y="788"/>
                    </a:cubicBezTo>
                    <a:lnTo>
                      <a:pt x="1200" y="92"/>
                    </a:lnTo>
                    <a:cubicBezTo>
                      <a:pt x="1200" y="41"/>
                      <a:pt x="1159" y="0"/>
                      <a:pt x="1108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3" name="Freeform 38"/>
              <p:cNvSpPr>
                <a:spLocks/>
              </p:cNvSpPr>
              <p:nvPr/>
            </p:nvSpPr>
            <p:spPr bwMode="auto">
              <a:xfrm>
                <a:off x="2336793" y="1265244"/>
                <a:ext cx="161925" cy="26988"/>
              </a:xfrm>
              <a:custGeom>
                <a:avLst/>
                <a:gdLst>
                  <a:gd name="T0" fmla="*/ 2147483646 w 385"/>
                  <a:gd name="T1" fmla="*/ 2147483646 h 67"/>
                  <a:gd name="T2" fmla="*/ 2147483646 w 385"/>
                  <a:gd name="T3" fmla="*/ 2147483646 h 67"/>
                  <a:gd name="T4" fmla="*/ 2147483646 w 385"/>
                  <a:gd name="T5" fmla="*/ 2147483646 h 67"/>
                  <a:gd name="T6" fmla="*/ 2147483646 w 385"/>
                  <a:gd name="T7" fmla="*/ 0 h 67"/>
                  <a:gd name="T8" fmla="*/ 2147483646 w 385"/>
                  <a:gd name="T9" fmla="*/ 0 h 67"/>
                  <a:gd name="T10" fmla="*/ 0 w 385"/>
                  <a:gd name="T11" fmla="*/ 2147483646 h 67"/>
                  <a:gd name="T12" fmla="*/ 2147483646 w 385"/>
                  <a:gd name="T13" fmla="*/ 2147483646 h 67"/>
                  <a:gd name="T14" fmla="*/ 2147483646 w 385"/>
                  <a:gd name="T15" fmla="*/ 2147483646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5"/>
                  <a:gd name="T25" fmla="*/ 0 h 67"/>
                  <a:gd name="T26" fmla="*/ 385 w 385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5" h="67">
                    <a:moveTo>
                      <a:pt x="351" y="67"/>
                    </a:moveTo>
                    <a:lnTo>
                      <a:pt x="351" y="67"/>
                    </a:lnTo>
                    <a:cubicBezTo>
                      <a:pt x="370" y="67"/>
                      <a:pt x="385" y="52"/>
                      <a:pt x="385" y="33"/>
                    </a:cubicBezTo>
                    <a:cubicBezTo>
                      <a:pt x="385" y="15"/>
                      <a:pt x="370" y="0"/>
                      <a:pt x="351" y="0"/>
                    </a:cubicBezTo>
                    <a:lnTo>
                      <a:pt x="33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lnTo>
                      <a:pt x="351" y="67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4" name="Freeform 39"/>
              <p:cNvSpPr>
                <a:spLocks noEditPoints="1"/>
              </p:cNvSpPr>
              <p:nvPr/>
            </p:nvSpPr>
            <p:spPr bwMode="auto">
              <a:xfrm>
                <a:off x="2216144" y="928693"/>
                <a:ext cx="401637" cy="273051"/>
              </a:xfrm>
              <a:custGeom>
                <a:avLst/>
                <a:gdLst>
                  <a:gd name="T0" fmla="*/ 2147483646 w 958"/>
                  <a:gd name="T1" fmla="*/ 2147483646 h 653"/>
                  <a:gd name="T2" fmla="*/ 2147483646 w 958"/>
                  <a:gd name="T3" fmla="*/ 2147483646 h 653"/>
                  <a:gd name="T4" fmla="*/ 2147483646 w 958"/>
                  <a:gd name="T5" fmla="*/ 2147483646 h 653"/>
                  <a:gd name="T6" fmla="*/ 2147483646 w 958"/>
                  <a:gd name="T7" fmla="*/ 2147483646 h 653"/>
                  <a:gd name="T8" fmla="*/ 2147483646 w 958"/>
                  <a:gd name="T9" fmla="*/ 2147483646 h 653"/>
                  <a:gd name="T10" fmla="*/ 2147483646 w 958"/>
                  <a:gd name="T11" fmla="*/ 2147483646 h 653"/>
                  <a:gd name="T12" fmla="*/ 2147483646 w 958"/>
                  <a:gd name="T13" fmla="*/ 2147483646 h 653"/>
                  <a:gd name="T14" fmla="*/ 2147483646 w 958"/>
                  <a:gd name="T15" fmla="*/ 2147483646 h 653"/>
                  <a:gd name="T16" fmla="*/ 2147483646 w 958"/>
                  <a:gd name="T17" fmla="*/ 2147483646 h 653"/>
                  <a:gd name="T18" fmla="*/ 2147483646 w 958"/>
                  <a:gd name="T19" fmla="*/ 2147483646 h 653"/>
                  <a:gd name="T20" fmla="*/ 2147483646 w 958"/>
                  <a:gd name="T21" fmla="*/ 0 h 653"/>
                  <a:gd name="T22" fmla="*/ 2147483646 w 958"/>
                  <a:gd name="T23" fmla="*/ 0 h 653"/>
                  <a:gd name="T24" fmla="*/ 2147483646 w 958"/>
                  <a:gd name="T25" fmla="*/ 0 h 653"/>
                  <a:gd name="T26" fmla="*/ 0 w 958"/>
                  <a:gd name="T27" fmla="*/ 2147483646 h 653"/>
                  <a:gd name="T28" fmla="*/ 0 w 958"/>
                  <a:gd name="T29" fmla="*/ 2147483646 h 653"/>
                  <a:gd name="T30" fmla="*/ 2147483646 w 958"/>
                  <a:gd name="T31" fmla="*/ 2147483646 h 653"/>
                  <a:gd name="T32" fmla="*/ 2147483646 w 958"/>
                  <a:gd name="T33" fmla="*/ 2147483646 h 653"/>
                  <a:gd name="T34" fmla="*/ 2147483646 w 958"/>
                  <a:gd name="T35" fmla="*/ 2147483646 h 653"/>
                  <a:gd name="T36" fmla="*/ 2147483646 w 958"/>
                  <a:gd name="T37" fmla="*/ 2147483646 h 653"/>
                  <a:gd name="T38" fmla="*/ 2147483646 w 958"/>
                  <a:gd name="T39" fmla="*/ 0 h 6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8"/>
                  <a:gd name="T61" fmla="*/ 0 h 653"/>
                  <a:gd name="T62" fmla="*/ 958 w 958"/>
                  <a:gd name="T63" fmla="*/ 653 h 6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8" h="653">
                    <a:moveTo>
                      <a:pt x="918" y="581"/>
                    </a:moveTo>
                    <a:lnTo>
                      <a:pt x="918" y="581"/>
                    </a:lnTo>
                    <a:cubicBezTo>
                      <a:pt x="918" y="598"/>
                      <a:pt x="903" y="613"/>
                      <a:pt x="886" y="613"/>
                    </a:cubicBezTo>
                    <a:lnTo>
                      <a:pt x="73" y="613"/>
                    </a:lnTo>
                    <a:cubicBezTo>
                      <a:pt x="55" y="613"/>
                      <a:pt x="40" y="598"/>
                      <a:pt x="40" y="581"/>
                    </a:cubicBezTo>
                    <a:lnTo>
                      <a:pt x="40" y="72"/>
                    </a:lnTo>
                    <a:cubicBezTo>
                      <a:pt x="40" y="55"/>
                      <a:pt x="55" y="40"/>
                      <a:pt x="73" y="40"/>
                    </a:cubicBezTo>
                    <a:lnTo>
                      <a:pt x="886" y="40"/>
                    </a:lnTo>
                    <a:cubicBezTo>
                      <a:pt x="903" y="40"/>
                      <a:pt x="918" y="55"/>
                      <a:pt x="918" y="72"/>
                    </a:cubicBezTo>
                    <a:lnTo>
                      <a:pt x="918" y="581"/>
                    </a:lnTo>
                    <a:close/>
                    <a:moveTo>
                      <a:pt x="886" y="0"/>
                    </a:moveTo>
                    <a:lnTo>
                      <a:pt x="886" y="0"/>
                    </a:lnTo>
                    <a:lnTo>
                      <a:pt x="73" y="0"/>
                    </a:lnTo>
                    <a:cubicBezTo>
                      <a:pt x="33" y="0"/>
                      <a:pt x="0" y="33"/>
                      <a:pt x="0" y="72"/>
                    </a:cubicBezTo>
                    <a:lnTo>
                      <a:pt x="0" y="581"/>
                    </a:lnTo>
                    <a:cubicBezTo>
                      <a:pt x="0" y="621"/>
                      <a:pt x="33" y="653"/>
                      <a:pt x="73" y="653"/>
                    </a:cubicBezTo>
                    <a:lnTo>
                      <a:pt x="886" y="653"/>
                    </a:lnTo>
                    <a:cubicBezTo>
                      <a:pt x="926" y="653"/>
                      <a:pt x="958" y="621"/>
                      <a:pt x="958" y="581"/>
                    </a:cubicBezTo>
                    <a:lnTo>
                      <a:pt x="958" y="72"/>
                    </a:lnTo>
                    <a:cubicBezTo>
                      <a:pt x="958" y="33"/>
                      <a:pt x="926" y="0"/>
                      <a:pt x="886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5" name="Freeform 40"/>
              <p:cNvSpPr>
                <a:spLocks/>
              </p:cNvSpPr>
              <p:nvPr/>
            </p:nvSpPr>
            <p:spPr bwMode="auto">
              <a:xfrm>
                <a:off x="2176456" y="1309695"/>
                <a:ext cx="482598" cy="100013"/>
              </a:xfrm>
              <a:custGeom>
                <a:avLst/>
                <a:gdLst>
                  <a:gd name="T0" fmla="*/ 2147483646 w 1150"/>
                  <a:gd name="T1" fmla="*/ 2147483646 h 239"/>
                  <a:gd name="T2" fmla="*/ 2147483646 w 1150"/>
                  <a:gd name="T3" fmla="*/ 2147483646 h 239"/>
                  <a:gd name="T4" fmla="*/ 2147483646 w 1150"/>
                  <a:gd name="T5" fmla="*/ 0 h 239"/>
                  <a:gd name="T6" fmla="*/ 2147483646 w 1150"/>
                  <a:gd name="T7" fmla="*/ 0 h 239"/>
                  <a:gd name="T8" fmla="*/ 2147483646 w 1150"/>
                  <a:gd name="T9" fmla="*/ 2147483646 h 239"/>
                  <a:gd name="T10" fmla="*/ 2147483646 w 1150"/>
                  <a:gd name="T11" fmla="*/ 2147483646 h 239"/>
                  <a:gd name="T12" fmla="*/ 2147483646 w 1150"/>
                  <a:gd name="T13" fmla="*/ 2147483646 h 239"/>
                  <a:gd name="T14" fmla="*/ 2147483646 w 1150"/>
                  <a:gd name="T15" fmla="*/ 2147483646 h 239"/>
                  <a:gd name="T16" fmla="*/ 2147483646 w 1150"/>
                  <a:gd name="T17" fmla="*/ 2147483646 h 239"/>
                  <a:gd name="T18" fmla="*/ 2147483646 w 1150"/>
                  <a:gd name="T19" fmla="*/ 2147483646 h 239"/>
                  <a:gd name="T20" fmla="*/ 2147483646 w 1150"/>
                  <a:gd name="T21" fmla="*/ 2147483646 h 239"/>
                  <a:gd name="T22" fmla="*/ 2147483646 w 1150"/>
                  <a:gd name="T23" fmla="*/ 2147483646 h 239"/>
                  <a:gd name="T24" fmla="*/ 2147483646 w 1150"/>
                  <a:gd name="T25" fmla="*/ 2147483646 h 239"/>
                  <a:gd name="T26" fmla="*/ 2147483646 w 1150"/>
                  <a:gd name="T27" fmla="*/ 2147483646 h 239"/>
                  <a:gd name="T28" fmla="*/ 2147483646 w 1150"/>
                  <a:gd name="T29" fmla="*/ 2147483646 h 239"/>
                  <a:gd name="T30" fmla="*/ 2147483646 w 1150"/>
                  <a:gd name="T31" fmla="*/ 2147483646 h 239"/>
                  <a:gd name="T32" fmla="*/ 2147483646 w 1150"/>
                  <a:gd name="T33" fmla="*/ 2147483646 h 239"/>
                  <a:gd name="T34" fmla="*/ 2147483646 w 1150"/>
                  <a:gd name="T35" fmla="*/ 2147483646 h 239"/>
                  <a:gd name="T36" fmla="*/ 2147483646 w 1150"/>
                  <a:gd name="T37" fmla="*/ 2147483646 h 239"/>
                  <a:gd name="T38" fmla="*/ 2147483646 w 1150"/>
                  <a:gd name="T39" fmla="*/ 2147483646 h 239"/>
                  <a:gd name="T40" fmla="*/ 2147483646 w 1150"/>
                  <a:gd name="T41" fmla="*/ 2147483646 h 239"/>
                  <a:gd name="T42" fmla="*/ 2147483646 w 1150"/>
                  <a:gd name="T43" fmla="*/ 2147483646 h 239"/>
                  <a:gd name="T44" fmla="*/ 2147483646 w 1150"/>
                  <a:gd name="T45" fmla="*/ 2147483646 h 239"/>
                  <a:gd name="T46" fmla="*/ 2147483646 w 1150"/>
                  <a:gd name="T47" fmla="*/ 2147483646 h 239"/>
                  <a:gd name="T48" fmla="*/ 2147483646 w 1150"/>
                  <a:gd name="T49" fmla="*/ 2147483646 h 239"/>
                  <a:gd name="T50" fmla="*/ 2147483646 w 1150"/>
                  <a:gd name="T51" fmla="*/ 2147483646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0"/>
                  <a:gd name="T79" fmla="*/ 0 h 239"/>
                  <a:gd name="T80" fmla="*/ 1150 w 115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0" h="239">
                    <a:moveTo>
                      <a:pt x="1049" y="14"/>
                    </a:moveTo>
                    <a:lnTo>
                      <a:pt x="1049" y="14"/>
                    </a:lnTo>
                    <a:cubicBezTo>
                      <a:pt x="1043" y="5"/>
                      <a:pt x="1033" y="0"/>
                      <a:pt x="1022" y="0"/>
                    </a:cubicBezTo>
                    <a:lnTo>
                      <a:pt x="129" y="0"/>
                    </a:lnTo>
                    <a:cubicBezTo>
                      <a:pt x="118" y="0"/>
                      <a:pt x="107" y="5"/>
                      <a:pt x="101" y="14"/>
                    </a:cubicBezTo>
                    <a:lnTo>
                      <a:pt x="8" y="151"/>
                    </a:lnTo>
                    <a:cubicBezTo>
                      <a:pt x="1" y="161"/>
                      <a:pt x="0" y="174"/>
                      <a:pt x="6" y="185"/>
                    </a:cubicBezTo>
                    <a:cubicBezTo>
                      <a:pt x="12" y="196"/>
                      <a:pt x="23" y="203"/>
                      <a:pt x="35" y="203"/>
                    </a:cubicBezTo>
                    <a:lnTo>
                      <a:pt x="663" y="203"/>
                    </a:lnTo>
                    <a:cubicBezTo>
                      <a:pt x="675" y="224"/>
                      <a:pt x="697" y="239"/>
                      <a:pt x="724" y="239"/>
                    </a:cubicBezTo>
                    <a:cubicBezTo>
                      <a:pt x="762" y="239"/>
                      <a:pt x="793" y="208"/>
                      <a:pt x="793" y="170"/>
                    </a:cubicBezTo>
                    <a:cubicBezTo>
                      <a:pt x="793" y="131"/>
                      <a:pt x="762" y="100"/>
                      <a:pt x="724" y="100"/>
                    </a:cubicBezTo>
                    <a:cubicBezTo>
                      <a:pt x="697" y="100"/>
                      <a:pt x="675" y="115"/>
                      <a:pt x="663" y="136"/>
                    </a:cubicBezTo>
                    <a:lnTo>
                      <a:pt x="99" y="136"/>
                    </a:lnTo>
                    <a:lnTo>
                      <a:pt x="146" y="66"/>
                    </a:lnTo>
                    <a:lnTo>
                      <a:pt x="1004" y="66"/>
                    </a:lnTo>
                    <a:lnTo>
                      <a:pt x="1052" y="136"/>
                    </a:lnTo>
                    <a:lnTo>
                      <a:pt x="997" y="136"/>
                    </a:lnTo>
                    <a:cubicBezTo>
                      <a:pt x="985" y="115"/>
                      <a:pt x="963" y="100"/>
                      <a:pt x="937" y="100"/>
                    </a:cubicBezTo>
                    <a:cubicBezTo>
                      <a:pt x="898" y="100"/>
                      <a:pt x="867" y="131"/>
                      <a:pt x="867" y="170"/>
                    </a:cubicBezTo>
                    <a:cubicBezTo>
                      <a:pt x="867" y="208"/>
                      <a:pt x="898" y="239"/>
                      <a:pt x="937" y="239"/>
                    </a:cubicBezTo>
                    <a:cubicBezTo>
                      <a:pt x="963" y="239"/>
                      <a:pt x="985" y="224"/>
                      <a:pt x="997" y="203"/>
                    </a:cubicBezTo>
                    <a:lnTo>
                      <a:pt x="1115" y="203"/>
                    </a:lnTo>
                    <a:cubicBezTo>
                      <a:pt x="1127" y="203"/>
                      <a:pt x="1139" y="196"/>
                      <a:pt x="1144" y="185"/>
                    </a:cubicBezTo>
                    <a:cubicBezTo>
                      <a:pt x="1150" y="174"/>
                      <a:pt x="1149" y="161"/>
                      <a:pt x="1142" y="151"/>
                    </a:cubicBezTo>
                    <a:lnTo>
                      <a:pt x="1049" y="14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6" name="Freeform 41"/>
              <p:cNvSpPr>
                <a:spLocks noEditPoints="1"/>
              </p:cNvSpPr>
              <p:nvPr/>
            </p:nvSpPr>
            <p:spPr bwMode="auto">
              <a:xfrm>
                <a:off x="1949447" y="952505"/>
                <a:ext cx="193674" cy="442915"/>
              </a:xfrm>
              <a:custGeom>
                <a:avLst/>
                <a:gdLst>
                  <a:gd name="T0" fmla="*/ 2147483646 w 461"/>
                  <a:gd name="T1" fmla="*/ 2147483646 h 1055"/>
                  <a:gd name="T2" fmla="*/ 2147483646 w 461"/>
                  <a:gd name="T3" fmla="*/ 2147483646 h 1055"/>
                  <a:gd name="T4" fmla="*/ 2147483646 w 461"/>
                  <a:gd name="T5" fmla="*/ 2147483646 h 1055"/>
                  <a:gd name="T6" fmla="*/ 2147483646 w 461"/>
                  <a:gd name="T7" fmla="*/ 2147483646 h 1055"/>
                  <a:gd name="T8" fmla="*/ 2147483646 w 461"/>
                  <a:gd name="T9" fmla="*/ 2147483646 h 1055"/>
                  <a:gd name="T10" fmla="*/ 2147483646 w 461"/>
                  <a:gd name="T11" fmla="*/ 2147483646 h 1055"/>
                  <a:gd name="T12" fmla="*/ 2147483646 w 461"/>
                  <a:gd name="T13" fmla="*/ 2147483646 h 1055"/>
                  <a:gd name="T14" fmla="*/ 2147483646 w 461"/>
                  <a:gd name="T15" fmla="*/ 2147483646 h 1055"/>
                  <a:gd name="T16" fmla="*/ 2147483646 w 461"/>
                  <a:gd name="T17" fmla="*/ 2147483646 h 1055"/>
                  <a:gd name="T18" fmla="*/ 2147483646 w 461"/>
                  <a:gd name="T19" fmla="*/ 2147483646 h 1055"/>
                  <a:gd name="T20" fmla="*/ 2147483646 w 461"/>
                  <a:gd name="T21" fmla="*/ 0 h 1055"/>
                  <a:gd name="T22" fmla="*/ 2147483646 w 461"/>
                  <a:gd name="T23" fmla="*/ 0 h 1055"/>
                  <a:gd name="T24" fmla="*/ 2147483646 w 461"/>
                  <a:gd name="T25" fmla="*/ 0 h 1055"/>
                  <a:gd name="T26" fmla="*/ 0 w 461"/>
                  <a:gd name="T27" fmla="*/ 2147483646 h 1055"/>
                  <a:gd name="T28" fmla="*/ 0 w 461"/>
                  <a:gd name="T29" fmla="*/ 2147483646 h 1055"/>
                  <a:gd name="T30" fmla="*/ 2147483646 w 461"/>
                  <a:gd name="T31" fmla="*/ 2147483646 h 1055"/>
                  <a:gd name="T32" fmla="*/ 2147483646 w 461"/>
                  <a:gd name="T33" fmla="*/ 2147483646 h 1055"/>
                  <a:gd name="T34" fmla="*/ 2147483646 w 461"/>
                  <a:gd name="T35" fmla="*/ 2147483646 h 1055"/>
                  <a:gd name="T36" fmla="*/ 2147483646 w 461"/>
                  <a:gd name="T37" fmla="*/ 2147483646 h 1055"/>
                  <a:gd name="T38" fmla="*/ 2147483646 w 461"/>
                  <a:gd name="T39" fmla="*/ 0 h 10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1"/>
                  <a:gd name="T61" fmla="*/ 0 h 1055"/>
                  <a:gd name="T62" fmla="*/ 461 w 461"/>
                  <a:gd name="T63" fmla="*/ 1055 h 10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1" h="1055">
                    <a:moveTo>
                      <a:pt x="394" y="955"/>
                    </a:moveTo>
                    <a:lnTo>
                      <a:pt x="394" y="955"/>
                    </a:lnTo>
                    <a:cubicBezTo>
                      <a:pt x="394" y="973"/>
                      <a:pt x="380" y="988"/>
                      <a:pt x="361" y="988"/>
                    </a:cubicBezTo>
                    <a:lnTo>
                      <a:pt x="100" y="988"/>
                    </a:lnTo>
                    <a:cubicBezTo>
                      <a:pt x="82" y="988"/>
                      <a:pt x="67" y="973"/>
                      <a:pt x="67" y="955"/>
                    </a:cubicBezTo>
                    <a:lnTo>
                      <a:pt x="67" y="100"/>
                    </a:lnTo>
                    <a:cubicBezTo>
                      <a:pt x="67" y="82"/>
                      <a:pt x="82" y="67"/>
                      <a:pt x="100" y="67"/>
                    </a:cubicBezTo>
                    <a:lnTo>
                      <a:pt x="361" y="67"/>
                    </a:lnTo>
                    <a:cubicBezTo>
                      <a:pt x="380" y="67"/>
                      <a:pt x="394" y="82"/>
                      <a:pt x="394" y="100"/>
                    </a:cubicBezTo>
                    <a:lnTo>
                      <a:pt x="394" y="955"/>
                    </a:lnTo>
                    <a:close/>
                    <a:moveTo>
                      <a:pt x="361" y="0"/>
                    </a:moveTo>
                    <a:lnTo>
                      <a:pt x="361" y="0"/>
                    </a:ln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lnTo>
                      <a:pt x="0" y="955"/>
                    </a:lnTo>
                    <a:cubicBezTo>
                      <a:pt x="0" y="1010"/>
                      <a:pt x="45" y="1055"/>
                      <a:pt x="100" y="1055"/>
                    </a:cubicBezTo>
                    <a:lnTo>
                      <a:pt x="361" y="1055"/>
                    </a:lnTo>
                    <a:cubicBezTo>
                      <a:pt x="416" y="1055"/>
                      <a:pt x="461" y="1010"/>
                      <a:pt x="461" y="955"/>
                    </a:cubicBezTo>
                    <a:lnTo>
                      <a:pt x="461" y="100"/>
                    </a:lnTo>
                    <a:cubicBezTo>
                      <a:pt x="461" y="45"/>
                      <a:pt x="416" y="0"/>
                      <a:pt x="361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7" name="Freeform 42"/>
              <p:cNvSpPr>
                <a:spLocks/>
              </p:cNvSpPr>
              <p:nvPr/>
            </p:nvSpPr>
            <p:spPr bwMode="auto">
              <a:xfrm>
                <a:off x="1990722" y="1030294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8" name="Freeform 43"/>
              <p:cNvSpPr>
                <a:spLocks/>
              </p:cNvSpPr>
              <p:nvPr/>
            </p:nvSpPr>
            <p:spPr bwMode="auto">
              <a:xfrm>
                <a:off x="1990723" y="1069981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4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69" name="Freeform 44"/>
              <p:cNvSpPr>
                <a:spLocks/>
              </p:cNvSpPr>
              <p:nvPr/>
            </p:nvSpPr>
            <p:spPr bwMode="auto">
              <a:xfrm>
                <a:off x="1990715" y="1109669"/>
                <a:ext cx="111125" cy="26988"/>
              </a:xfrm>
              <a:custGeom>
                <a:avLst/>
                <a:gdLst>
                  <a:gd name="T0" fmla="*/ 2147483646 w 267"/>
                  <a:gd name="T1" fmla="*/ 0 h 66"/>
                  <a:gd name="T2" fmla="*/ 2147483646 w 267"/>
                  <a:gd name="T3" fmla="*/ 0 h 66"/>
                  <a:gd name="T4" fmla="*/ 2147483646 w 267"/>
                  <a:gd name="T5" fmla="*/ 0 h 66"/>
                  <a:gd name="T6" fmla="*/ 0 w 267"/>
                  <a:gd name="T7" fmla="*/ 2147483646 h 66"/>
                  <a:gd name="T8" fmla="*/ 2147483646 w 267"/>
                  <a:gd name="T9" fmla="*/ 2147483646 h 66"/>
                  <a:gd name="T10" fmla="*/ 2147483646 w 267"/>
                  <a:gd name="T11" fmla="*/ 2147483646 h 66"/>
                  <a:gd name="T12" fmla="*/ 2147483646 w 267"/>
                  <a:gd name="T13" fmla="*/ 2147483646 h 66"/>
                  <a:gd name="T14" fmla="*/ 2147483646 w 267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6"/>
                  <a:gd name="T26" fmla="*/ 267 w 26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6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6"/>
                      <a:pt x="34" y="66"/>
                    </a:cubicBezTo>
                    <a:lnTo>
                      <a:pt x="234" y="66"/>
                    </a:lnTo>
                    <a:cubicBezTo>
                      <a:pt x="252" y="66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70" name="Freeform 45"/>
              <p:cNvSpPr>
                <a:spLocks noEditPoints="1"/>
              </p:cNvSpPr>
              <p:nvPr/>
            </p:nvSpPr>
            <p:spPr bwMode="auto">
              <a:xfrm>
                <a:off x="2005013" y="1254125"/>
                <a:ext cx="82550" cy="84138"/>
              </a:xfrm>
              <a:custGeom>
                <a:avLst/>
                <a:gdLst>
                  <a:gd name="T0" fmla="*/ 2147483646 w 200"/>
                  <a:gd name="T1" fmla="*/ 2147483646 h 200"/>
                  <a:gd name="T2" fmla="*/ 2147483646 w 200"/>
                  <a:gd name="T3" fmla="*/ 2147483646 h 200"/>
                  <a:gd name="T4" fmla="*/ 2147483646 w 200"/>
                  <a:gd name="T5" fmla="*/ 2147483646 h 200"/>
                  <a:gd name="T6" fmla="*/ 2147483646 w 200"/>
                  <a:gd name="T7" fmla="*/ 2147483646 h 200"/>
                  <a:gd name="T8" fmla="*/ 2147483646 w 200"/>
                  <a:gd name="T9" fmla="*/ 2147483646 h 200"/>
                  <a:gd name="T10" fmla="*/ 2147483646 w 200"/>
                  <a:gd name="T11" fmla="*/ 2147483646 h 200"/>
                  <a:gd name="T12" fmla="*/ 2147483646 w 200"/>
                  <a:gd name="T13" fmla="*/ 0 h 200"/>
                  <a:gd name="T14" fmla="*/ 2147483646 w 200"/>
                  <a:gd name="T15" fmla="*/ 0 h 200"/>
                  <a:gd name="T16" fmla="*/ 0 w 200"/>
                  <a:gd name="T17" fmla="*/ 2147483646 h 200"/>
                  <a:gd name="T18" fmla="*/ 2147483646 w 200"/>
                  <a:gd name="T19" fmla="*/ 2147483646 h 200"/>
                  <a:gd name="T20" fmla="*/ 2147483646 w 200"/>
                  <a:gd name="T21" fmla="*/ 2147483646 h 200"/>
                  <a:gd name="T22" fmla="*/ 2147483646 w 200"/>
                  <a:gd name="T23" fmla="*/ 0 h 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00"/>
                  <a:gd name="T38" fmla="*/ 200 w 200"/>
                  <a:gd name="T39" fmla="*/ 200 h 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00">
                    <a:moveTo>
                      <a:pt x="100" y="134"/>
                    </a:moveTo>
                    <a:lnTo>
                      <a:pt x="100" y="134"/>
                    </a:lnTo>
                    <a:cubicBezTo>
                      <a:pt x="81" y="134"/>
                      <a:pt x="66" y="119"/>
                      <a:pt x="66" y="100"/>
                    </a:cubicBezTo>
                    <a:cubicBezTo>
                      <a:pt x="66" y="82"/>
                      <a:pt x="81" y="67"/>
                      <a:pt x="100" y="67"/>
                    </a:cubicBezTo>
                    <a:cubicBezTo>
                      <a:pt x="118" y="67"/>
                      <a:pt x="133" y="82"/>
                      <a:pt x="133" y="100"/>
                    </a:cubicBezTo>
                    <a:cubicBezTo>
                      <a:pt x="133" y="119"/>
                      <a:pt x="118" y="134"/>
                      <a:pt x="100" y="134"/>
                    </a:cubicBezTo>
                    <a:close/>
                    <a:moveTo>
                      <a:pt x="100" y="0"/>
                    </a:move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071" name="组合 348"/>
            <p:cNvGrpSpPr>
              <a:grpSpLocks/>
            </p:cNvGrpSpPr>
            <p:nvPr/>
          </p:nvGrpSpPr>
          <p:grpSpPr bwMode="auto">
            <a:xfrm>
              <a:off x="10013634" y="1817162"/>
              <a:ext cx="758825" cy="671512"/>
              <a:chOff x="1008063" y="555628"/>
              <a:chExt cx="758825" cy="66992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72" name="Freeform 25"/>
              <p:cNvSpPr>
                <a:spLocks noEditPoints="1"/>
              </p:cNvSpPr>
              <p:nvPr/>
            </p:nvSpPr>
            <p:spPr bwMode="auto">
              <a:xfrm>
                <a:off x="1409700" y="719140"/>
                <a:ext cx="265113" cy="454027"/>
              </a:xfrm>
              <a:custGeom>
                <a:avLst/>
                <a:gdLst>
                  <a:gd name="T0" fmla="*/ 2147483646 w 563"/>
                  <a:gd name="T1" fmla="*/ 2147483646 h 967"/>
                  <a:gd name="T2" fmla="*/ 2147483646 w 563"/>
                  <a:gd name="T3" fmla="*/ 2147483646 h 967"/>
                  <a:gd name="T4" fmla="*/ 2147483646 w 563"/>
                  <a:gd name="T5" fmla="*/ 2147483646 h 967"/>
                  <a:gd name="T6" fmla="*/ 2147483646 w 563"/>
                  <a:gd name="T7" fmla="*/ 2147483646 h 967"/>
                  <a:gd name="T8" fmla="*/ 2147483646 w 563"/>
                  <a:gd name="T9" fmla="*/ 2147483646 h 967"/>
                  <a:gd name="T10" fmla="*/ 2147483646 w 563"/>
                  <a:gd name="T11" fmla="*/ 2147483646 h 967"/>
                  <a:gd name="T12" fmla="*/ 2147483646 w 563"/>
                  <a:gd name="T13" fmla="*/ 2147483646 h 967"/>
                  <a:gd name="T14" fmla="*/ 2147483646 w 563"/>
                  <a:gd name="T15" fmla="*/ 2147483646 h 967"/>
                  <a:gd name="T16" fmla="*/ 2147483646 w 563"/>
                  <a:gd name="T17" fmla="*/ 2147483646 h 967"/>
                  <a:gd name="T18" fmla="*/ 2147483646 w 563"/>
                  <a:gd name="T19" fmla="*/ 2147483646 h 967"/>
                  <a:gd name="T20" fmla="*/ 2147483646 w 563"/>
                  <a:gd name="T21" fmla="*/ 2147483646 h 967"/>
                  <a:gd name="T22" fmla="*/ 2147483646 w 563"/>
                  <a:gd name="T23" fmla="*/ 2147483646 h 967"/>
                  <a:gd name="T24" fmla="*/ 2147483646 w 563"/>
                  <a:gd name="T25" fmla="*/ 2147483646 h 967"/>
                  <a:gd name="T26" fmla="*/ 2147483646 w 563"/>
                  <a:gd name="T27" fmla="*/ 2147483646 h 967"/>
                  <a:gd name="T28" fmla="*/ 2147483646 w 563"/>
                  <a:gd name="T29" fmla="*/ 2147483646 h 967"/>
                  <a:gd name="T30" fmla="*/ 2147483646 w 563"/>
                  <a:gd name="T31" fmla="*/ 2147483646 h 967"/>
                  <a:gd name="T32" fmla="*/ 2147483646 w 563"/>
                  <a:gd name="T33" fmla="*/ 2147483646 h 967"/>
                  <a:gd name="T34" fmla="*/ 2147483646 w 563"/>
                  <a:gd name="T35" fmla="*/ 2147483646 h 967"/>
                  <a:gd name="T36" fmla="*/ 2147483646 w 563"/>
                  <a:gd name="T37" fmla="*/ 2147483646 h 967"/>
                  <a:gd name="T38" fmla="*/ 2147483646 w 563"/>
                  <a:gd name="T39" fmla="*/ 2147483646 h 967"/>
                  <a:gd name="T40" fmla="*/ 2147483646 w 563"/>
                  <a:gd name="T41" fmla="*/ 2147483646 h 967"/>
                  <a:gd name="T42" fmla="*/ 2147483646 w 563"/>
                  <a:gd name="T43" fmla="*/ 2147483646 h 967"/>
                  <a:gd name="T44" fmla="*/ 2147483646 w 563"/>
                  <a:gd name="T45" fmla="*/ 2147483646 h 967"/>
                  <a:gd name="T46" fmla="*/ 2147483646 w 563"/>
                  <a:gd name="T47" fmla="*/ 2147483646 h 967"/>
                  <a:gd name="T48" fmla="*/ 2147483646 w 563"/>
                  <a:gd name="T49" fmla="*/ 2147483646 h 967"/>
                  <a:gd name="T50" fmla="*/ 2147483646 w 563"/>
                  <a:gd name="T51" fmla="*/ 2147483646 h 967"/>
                  <a:gd name="T52" fmla="*/ 2147483646 w 563"/>
                  <a:gd name="T53" fmla="*/ 2147483646 h 967"/>
                  <a:gd name="T54" fmla="*/ 2147483646 w 563"/>
                  <a:gd name="T55" fmla="*/ 2147483646 h 967"/>
                  <a:gd name="T56" fmla="*/ 2147483646 w 563"/>
                  <a:gd name="T57" fmla="*/ 2147483646 h 967"/>
                  <a:gd name="T58" fmla="*/ 2147483646 w 563"/>
                  <a:gd name="T59" fmla="*/ 2147483646 h 967"/>
                  <a:gd name="T60" fmla="*/ 2147483646 w 563"/>
                  <a:gd name="T61" fmla="*/ 2147483646 h 967"/>
                  <a:gd name="T62" fmla="*/ 2147483646 w 563"/>
                  <a:gd name="T63" fmla="*/ 2147483646 h 967"/>
                  <a:gd name="T64" fmla="*/ 2147483646 w 563"/>
                  <a:gd name="T65" fmla="*/ 2147483646 h 967"/>
                  <a:gd name="T66" fmla="*/ 2147483646 w 563"/>
                  <a:gd name="T67" fmla="*/ 2147483646 h 967"/>
                  <a:gd name="T68" fmla="*/ 2147483646 w 563"/>
                  <a:gd name="T69" fmla="*/ 2147483646 h 967"/>
                  <a:gd name="T70" fmla="*/ 2147483646 w 563"/>
                  <a:gd name="T71" fmla="*/ 2147483646 h 967"/>
                  <a:gd name="T72" fmla="*/ 2147483646 w 563"/>
                  <a:gd name="T73" fmla="*/ 2147483646 h 967"/>
                  <a:gd name="T74" fmla="*/ 2147483646 w 563"/>
                  <a:gd name="T75" fmla="*/ 2147483646 h 967"/>
                  <a:gd name="T76" fmla="*/ 2147483646 w 563"/>
                  <a:gd name="T77" fmla="*/ 2147483646 h 967"/>
                  <a:gd name="T78" fmla="*/ 2147483646 w 563"/>
                  <a:gd name="T79" fmla="*/ 0 h 967"/>
                  <a:gd name="T80" fmla="*/ 0 w 563"/>
                  <a:gd name="T81" fmla="*/ 2147483646 h 967"/>
                  <a:gd name="T82" fmla="*/ 2147483646 w 563"/>
                  <a:gd name="T83" fmla="*/ 2147483646 h 967"/>
                  <a:gd name="T84" fmla="*/ 0 w 563"/>
                  <a:gd name="T85" fmla="*/ 2147483646 h 967"/>
                  <a:gd name="T86" fmla="*/ 0 w 563"/>
                  <a:gd name="T87" fmla="*/ 2147483646 h 967"/>
                  <a:gd name="T88" fmla="*/ 2147483646 w 563"/>
                  <a:gd name="T89" fmla="*/ 2147483646 h 967"/>
                  <a:gd name="T90" fmla="*/ 2147483646 w 563"/>
                  <a:gd name="T91" fmla="*/ 2147483646 h 967"/>
                  <a:gd name="T92" fmla="*/ 2147483646 w 563"/>
                  <a:gd name="T93" fmla="*/ 2147483646 h 9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3"/>
                  <a:gd name="T142" fmla="*/ 0 h 967"/>
                  <a:gd name="T143" fmla="*/ 563 w 563"/>
                  <a:gd name="T144" fmla="*/ 967 h 9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3" h="967">
                    <a:moveTo>
                      <a:pt x="282" y="58"/>
                    </a:moveTo>
                    <a:lnTo>
                      <a:pt x="282" y="58"/>
                    </a:lnTo>
                    <a:cubicBezTo>
                      <a:pt x="403" y="58"/>
                      <a:pt x="505" y="115"/>
                      <a:pt x="505" y="182"/>
                    </a:cubicBezTo>
                    <a:cubicBezTo>
                      <a:pt x="505" y="249"/>
                      <a:pt x="403" y="305"/>
                      <a:pt x="282" y="305"/>
                    </a:cubicBezTo>
                    <a:cubicBezTo>
                      <a:pt x="161" y="305"/>
                      <a:pt x="58" y="249"/>
                      <a:pt x="58" y="182"/>
                    </a:cubicBezTo>
                    <a:cubicBezTo>
                      <a:pt x="58" y="115"/>
                      <a:pt x="161" y="58"/>
                      <a:pt x="282" y="58"/>
                    </a:cubicBezTo>
                    <a:close/>
                    <a:moveTo>
                      <a:pt x="299" y="909"/>
                    </a:moveTo>
                    <a:lnTo>
                      <a:pt x="299" y="909"/>
                    </a:lnTo>
                    <a:cubicBezTo>
                      <a:pt x="294" y="909"/>
                      <a:pt x="288" y="909"/>
                      <a:pt x="282" y="909"/>
                    </a:cubicBezTo>
                    <a:cubicBezTo>
                      <a:pt x="161" y="909"/>
                      <a:pt x="58" y="853"/>
                      <a:pt x="58" y="786"/>
                    </a:cubicBezTo>
                    <a:lnTo>
                      <a:pt x="58" y="756"/>
                    </a:lnTo>
                    <a:cubicBezTo>
                      <a:pt x="109" y="799"/>
                      <a:pt x="190" y="826"/>
                      <a:pt x="282" y="826"/>
                    </a:cubicBezTo>
                    <a:cubicBezTo>
                      <a:pt x="288" y="826"/>
                      <a:pt x="294" y="826"/>
                      <a:pt x="299" y="826"/>
                    </a:cubicBezTo>
                    <a:lnTo>
                      <a:pt x="299" y="768"/>
                    </a:lnTo>
                    <a:cubicBezTo>
                      <a:pt x="294" y="768"/>
                      <a:pt x="288" y="768"/>
                      <a:pt x="282" y="768"/>
                    </a:cubicBezTo>
                    <a:cubicBezTo>
                      <a:pt x="161" y="768"/>
                      <a:pt x="58" y="712"/>
                      <a:pt x="58" y="645"/>
                    </a:cubicBezTo>
                    <a:lnTo>
                      <a:pt x="58" y="604"/>
                    </a:lnTo>
                    <a:cubicBezTo>
                      <a:pt x="109" y="647"/>
                      <a:pt x="190" y="674"/>
                      <a:pt x="282" y="674"/>
                    </a:cubicBezTo>
                    <a:cubicBezTo>
                      <a:pt x="288" y="674"/>
                      <a:pt x="294" y="674"/>
                      <a:pt x="299" y="674"/>
                    </a:cubicBezTo>
                    <a:lnTo>
                      <a:pt x="299" y="616"/>
                    </a:lnTo>
                    <a:cubicBezTo>
                      <a:pt x="294" y="616"/>
                      <a:pt x="288" y="616"/>
                      <a:pt x="282" y="616"/>
                    </a:cubicBezTo>
                    <a:cubicBezTo>
                      <a:pt x="161" y="616"/>
                      <a:pt x="58" y="560"/>
                      <a:pt x="58" y="493"/>
                    </a:cubicBezTo>
                    <a:lnTo>
                      <a:pt x="58" y="453"/>
                    </a:lnTo>
                    <a:cubicBezTo>
                      <a:pt x="109" y="496"/>
                      <a:pt x="190" y="523"/>
                      <a:pt x="282" y="523"/>
                    </a:cubicBezTo>
                    <a:cubicBezTo>
                      <a:pt x="288" y="523"/>
                      <a:pt x="294" y="523"/>
                      <a:pt x="299" y="522"/>
                    </a:cubicBezTo>
                    <a:lnTo>
                      <a:pt x="299" y="508"/>
                    </a:lnTo>
                    <a:cubicBezTo>
                      <a:pt x="299" y="493"/>
                      <a:pt x="303" y="478"/>
                      <a:pt x="309" y="464"/>
                    </a:cubicBezTo>
                    <a:cubicBezTo>
                      <a:pt x="300" y="464"/>
                      <a:pt x="291" y="465"/>
                      <a:pt x="282" y="465"/>
                    </a:cubicBezTo>
                    <a:cubicBezTo>
                      <a:pt x="161" y="465"/>
                      <a:pt x="58" y="408"/>
                      <a:pt x="58" y="341"/>
                    </a:cubicBezTo>
                    <a:lnTo>
                      <a:pt x="58" y="293"/>
                    </a:lnTo>
                    <a:cubicBezTo>
                      <a:pt x="109" y="336"/>
                      <a:pt x="190" y="363"/>
                      <a:pt x="282" y="363"/>
                    </a:cubicBezTo>
                    <a:cubicBezTo>
                      <a:pt x="374" y="363"/>
                      <a:pt x="454" y="336"/>
                      <a:pt x="505" y="293"/>
                    </a:cubicBezTo>
                    <a:lnTo>
                      <a:pt x="505" y="341"/>
                    </a:lnTo>
                    <a:cubicBezTo>
                      <a:pt x="505" y="347"/>
                      <a:pt x="504" y="352"/>
                      <a:pt x="503" y="356"/>
                    </a:cubicBezTo>
                    <a:cubicBezTo>
                      <a:pt x="513" y="356"/>
                      <a:pt x="524" y="355"/>
                      <a:pt x="534" y="355"/>
                    </a:cubicBezTo>
                    <a:cubicBezTo>
                      <a:pt x="544" y="355"/>
                      <a:pt x="553" y="356"/>
                      <a:pt x="563" y="356"/>
                    </a:cubicBezTo>
                    <a:lnTo>
                      <a:pt x="563" y="190"/>
                    </a:lnTo>
                    <a:cubicBezTo>
                      <a:pt x="563" y="187"/>
                      <a:pt x="563" y="184"/>
                      <a:pt x="563" y="182"/>
                    </a:cubicBezTo>
                    <a:cubicBezTo>
                      <a:pt x="563" y="80"/>
                      <a:pt x="439" y="0"/>
                      <a:pt x="282" y="0"/>
                    </a:cubicBezTo>
                    <a:cubicBezTo>
                      <a:pt x="124" y="0"/>
                      <a:pt x="0" y="80"/>
                      <a:pt x="0" y="182"/>
                    </a:cubicBezTo>
                    <a:cubicBezTo>
                      <a:pt x="0" y="184"/>
                      <a:pt x="0" y="185"/>
                      <a:pt x="1" y="187"/>
                    </a:cubicBezTo>
                    <a:cubicBezTo>
                      <a:pt x="0" y="188"/>
                      <a:pt x="0" y="189"/>
                      <a:pt x="0" y="190"/>
                    </a:cubicBezTo>
                    <a:lnTo>
                      <a:pt x="0" y="786"/>
                    </a:lnTo>
                    <a:cubicBezTo>
                      <a:pt x="0" y="887"/>
                      <a:pt x="124" y="967"/>
                      <a:pt x="282" y="967"/>
                    </a:cubicBezTo>
                    <a:cubicBezTo>
                      <a:pt x="288" y="967"/>
                      <a:pt x="322" y="967"/>
                      <a:pt x="328" y="967"/>
                    </a:cubicBezTo>
                    <a:lnTo>
                      <a:pt x="299" y="9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3" name="Freeform 26"/>
              <p:cNvSpPr>
                <a:spLocks/>
              </p:cNvSpPr>
              <p:nvPr/>
            </p:nvSpPr>
            <p:spPr bwMode="auto">
              <a:xfrm>
                <a:off x="1008063" y="555628"/>
                <a:ext cx="738188" cy="465140"/>
              </a:xfrm>
              <a:custGeom>
                <a:avLst/>
                <a:gdLst>
                  <a:gd name="T0" fmla="*/ 2147483646 w 1570"/>
                  <a:gd name="T1" fmla="*/ 2147483646 h 988"/>
                  <a:gd name="T2" fmla="*/ 2147483646 w 1570"/>
                  <a:gd name="T3" fmla="*/ 2147483646 h 988"/>
                  <a:gd name="T4" fmla="*/ 2147483646 w 1570"/>
                  <a:gd name="T5" fmla="*/ 2147483646 h 988"/>
                  <a:gd name="T6" fmla="*/ 0 w 1570"/>
                  <a:gd name="T7" fmla="*/ 2147483646 h 988"/>
                  <a:gd name="T8" fmla="*/ 0 w 1570"/>
                  <a:gd name="T9" fmla="*/ 2147483646 h 988"/>
                  <a:gd name="T10" fmla="*/ 2147483646 w 1570"/>
                  <a:gd name="T11" fmla="*/ 0 h 988"/>
                  <a:gd name="T12" fmla="*/ 2147483646 w 1570"/>
                  <a:gd name="T13" fmla="*/ 0 h 988"/>
                  <a:gd name="T14" fmla="*/ 2147483646 w 1570"/>
                  <a:gd name="T15" fmla="*/ 2147483646 h 988"/>
                  <a:gd name="T16" fmla="*/ 2147483646 w 1570"/>
                  <a:gd name="T17" fmla="*/ 2147483646 h 988"/>
                  <a:gd name="T18" fmla="*/ 2147483646 w 1570"/>
                  <a:gd name="T19" fmla="*/ 2147483646 h 988"/>
                  <a:gd name="T20" fmla="*/ 2147483646 w 1570"/>
                  <a:gd name="T21" fmla="*/ 2147483646 h 988"/>
                  <a:gd name="T22" fmla="*/ 2147483646 w 1570"/>
                  <a:gd name="T23" fmla="*/ 2147483646 h 988"/>
                  <a:gd name="T24" fmla="*/ 2147483646 w 1570"/>
                  <a:gd name="T25" fmla="*/ 2147483646 h 988"/>
                  <a:gd name="T26" fmla="*/ 2147483646 w 1570"/>
                  <a:gd name="T27" fmla="*/ 2147483646 h 988"/>
                  <a:gd name="T28" fmla="*/ 2147483646 w 1570"/>
                  <a:gd name="T29" fmla="*/ 2147483646 h 988"/>
                  <a:gd name="T30" fmla="*/ 2147483646 w 1570"/>
                  <a:gd name="T31" fmla="*/ 2147483646 h 988"/>
                  <a:gd name="T32" fmla="*/ 2147483646 w 1570"/>
                  <a:gd name="T33" fmla="*/ 2147483646 h 988"/>
                  <a:gd name="T34" fmla="*/ 2147483646 w 1570"/>
                  <a:gd name="T35" fmla="*/ 2147483646 h 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70"/>
                  <a:gd name="T55" fmla="*/ 0 h 988"/>
                  <a:gd name="T56" fmla="*/ 1570 w 1570"/>
                  <a:gd name="T57" fmla="*/ 988 h 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70" h="988">
                    <a:moveTo>
                      <a:pt x="880" y="988"/>
                    </a:moveTo>
                    <a:lnTo>
                      <a:pt x="880" y="988"/>
                    </a:lnTo>
                    <a:lnTo>
                      <a:pt x="80" y="988"/>
                    </a:lnTo>
                    <a:cubicBezTo>
                      <a:pt x="36" y="988"/>
                      <a:pt x="0" y="952"/>
                      <a:pt x="0" y="907"/>
                    </a:cubicBezTo>
                    <a:lnTo>
                      <a:pt x="0" y="81"/>
                    </a:lnTo>
                    <a:cubicBezTo>
                      <a:pt x="0" y="36"/>
                      <a:pt x="36" y="0"/>
                      <a:pt x="80" y="0"/>
                    </a:cubicBezTo>
                    <a:lnTo>
                      <a:pt x="1489" y="0"/>
                    </a:lnTo>
                    <a:cubicBezTo>
                      <a:pt x="1534" y="0"/>
                      <a:pt x="1570" y="36"/>
                      <a:pt x="1570" y="81"/>
                    </a:cubicBezTo>
                    <a:lnTo>
                      <a:pt x="1570" y="771"/>
                    </a:lnTo>
                    <a:lnTo>
                      <a:pt x="1503" y="771"/>
                    </a:lnTo>
                    <a:lnTo>
                      <a:pt x="1503" y="81"/>
                    </a:lnTo>
                    <a:cubicBezTo>
                      <a:pt x="1503" y="73"/>
                      <a:pt x="1497" y="67"/>
                      <a:pt x="1489" y="67"/>
                    </a:cubicBezTo>
                    <a:lnTo>
                      <a:pt x="80" y="67"/>
                    </a:lnTo>
                    <a:cubicBezTo>
                      <a:pt x="73" y="67"/>
                      <a:pt x="66" y="73"/>
                      <a:pt x="66" y="81"/>
                    </a:cubicBezTo>
                    <a:lnTo>
                      <a:pt x="66" y="907"/>
                    </a:lnTo>
                    <a:cubicBezTo>
                      <a:pt x="66" y="915"/>
                      <a:pt x="73" y="921"/>
                      <a:pt x="80" y="921"/>
                    </a:cubicBezTo>
                    <a:lnTo>
                      <a:pt x="880" y="921"/>
                    </a:lnTo>
                    <a:lnTo>
                      <a:pt x="880" y="9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4" name="Freeform 27"/>
              <p:cNvSpPr>
                <a:spLocks/>
              </p:cNvSpPr>
              <p:nvPr/>
            </p:nvSpPr>
            <p:spPr bwMode="auto">
              <a:xfrm>
                <a:off x="1282700" y="1004891"/>
                <a:ext cx="31750" cy="96838"/>
              </a:xfrm>
              <a:custGeom>
                <a:avLst/>
                <a:gdLst>
                  <a:gd name="T0" fmla="*/ 2147483646 w 67"/>
                  <a:gd name="T1" fmla="*/ 2147483646 h 206"/>
                  <a:gd name="T2" fmla="*/ 2147483646 w 67"/>
                  <a:gd name="T3" fmla="*/ 2147483646 h 206"/>
                  <a:gd name="T4" fmla="*/ 0 w 67"/>
                  <a:gd name="T5" fmla="*/ 2147483646 h 206"/>
                  <a:gd name="T6" fmla="*/ 0 w 67"/>
                  <a:gd name="T7" fmla="*/ 0 h 206"/>
                  <a:gd name="T8" fmla="*/ 2147483646 w 67"/>
                  <a:gd name="T9" fmla="*/ 0 h 206"/>
                  <a:gd name="T10" fmla="*/ 2147483646 w 67"/>
                  <a:gd name="T11" fmla="*/ 2147483646 h 2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206"/>
                  <a:gd name="T20" fmla="*/ 67 w 67"/>
                  <a:gd name="T21" fmla="*/ 206 h 2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206">
                    <a:moveTo>
                      <a:pt x="67" y="206"/>
                    </a:moveTo>
                    <a:lnTo>
                      <a:pt x="67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67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5" name="Freeform 28"/>
              <p:cNvSpPr>
                <a:spLocks/>
              </p:cNvSpPr>
              <p:nvPr/>
            </p:nvSpPr>
            <p:spPr bwMode="auto">
              <a:xfrm>
                <a:off x="1090613" y="1085855"/>
                <a:ext cx="346075" cy="31750"/>
              </a:xfrm>
              <a:custGeom>
                <a:avLst/>
                <a:gdLst>
                  <a:gd name="T0" fmla="*/ 2147483646 w 737"/>
                  <a:gd name="T1" fmla="*/ 2147483646 h 66"/>
                  <a:gd name="T2" fmla="*/ 2147483646 w 737"/>
                  <a:gd name="T3" fmla="*/ 2147483646 h 66"/>
                  <a:gd name="T4" fmla="*/ 2147483646 w 737"/>
                  <a:gd name="T5" fmla="*/ 2147483646 h 66"/>
                  <a:gd name="T6" fmla="*/ 0 w 737"/>
                  <a:gd name="T7" fmla="*/ 2147483646 h 66"/>
                  <a:gd name="T8" fmla="*/ 2147483646 w 737"/>
                  <a:gd name="T9" fmla="*/ 0 h 66"/>
                  <a:gd name="T10" fmla="*/ 2147483646 w 737"/>
                  <a:gd name="T11" fmla="*/ 0 h 66"/>
                  <a:gd name="T12" fmla="*/ 2147483646 w 737"/>
                  <a:gd name="T13" fmla="*/ 2147483646 h 66"/>
                  <a:gd name="T14" fmla="*/ 2147483646 w 737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7"/>
                  <a:gd name="T25" fmla="*/ 0 h 66"/>
                  <a:gd name="T26" fmla="*/ 737 w 73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7" h="66">
                    <a:moveTo>
                      <a:pt x="704" y="66"/>
                    </a:moveTo>
                    <a:lnTo>
                      <a:pt x="704" y="66"/>
                    </a:lnTo>
                    <a:lnTo>
                      <a:pt x="34" y="66"/>
                    </a:lnTo>
                    <a:cubicBezTo>
                      <a:pt x="15" y="66"/>
                      <a:pt x="0" y="52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lnTo>
                      <a:pt x="704" y="0"/>
                    </a:lnTo>
                    <a:cubicBezTo>
                      <a:pt x="722" y="0"/>
                      <a:pt x="737" y="15"/>
                      <a:pt x="737" y="33"/>
                    </a:cubicBezTo>
                    <a:cubicBezTo>
                      <a:pt x="737" y="52"/>
                      <a:pt x="722" y="66"/>
                      <a:pt x="70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6" name="Freeform 29"/>
              <p:cNvSpPr>
                <a:spLocks noEditPoints="1"/>
              </p:cNvSpPr>
              <p:nvPr/>
            </p:nvSpPr>
            <p:spPr bwMode="auto">
              <a:xfrm>
                <a:off x="1543050" y="884240"/>
                <a:ext cx="223838" cy="144463"/>
              </a:xfrm>
              <a:custGeom>
                <a:avLst/>
                <a:gdLst>
                  <a:gd name="T0" fmla="*/ 2147483646 w 473"/>
                  <a:gd name="T1" fmla="*/ 2147483646 h 307"/>
                  <a:gd name="T2" fmla="*/ 2147483646 w 473"/>
                  <a:gd name="T3" fmla="*/ 2147483646 h 307"/>
                  <a:gd name="T4" fmla="*/ 2147483646 w 473"/>
                  <a:gd name="T5" fmla="*/ 2147483646 h 307"/>
                  <a:gd name="T6" fmla="*/ 2147483646 w 473"/>
                  <a:gd name="T7" fmla="*/ 2147483646 h 307"/>
                  <a:gd name="T8" fmla="*/ 2147483646 w 473"/>
                  <a:gd name="T9" fmla="*/ 2147483646 h 307"/>
                  <a:gd name="T10" fmla="*/ 2147483646 w 473"/>
                  <a:gd name="T11" fmla="*/ 2147483646 h 307"/>
                  <a:gd name="T12" fmla="*/ 2147483646 w 473"/>
                  <a:gd name="T13" fmla="*/ 2147483646 h 307"/>
                  <a:gd name="T14" fmla="*/ 2147483646 w 473"/>
                  <a:gd name="T15" fmla="*/ 2147483646 h 307"/>
                  <a:gd name="T16" fmla="*/ 0 w 473"/>
                  <a:gd name="T17" fmla="*/ 2147483646 h 307"/>
                  <a:gd name="T18" fmla="*/ 2147483646 w 473"/>
                  <a:gd name="T19" fmla="*/ 0 h 307"/>
                  <a:gd name="T20" fmla="*/ 2147483646 w 473"/>
                  <a:gd name="T21" fmla="*/ 2147483646 h 307"/>
                  <a:gd name="T22" fmla="*/ 2147483646 w 473"/>
                  <a:gd name="T23" fmla="*/ 2147483646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3"/>
                  <a:gd name="T37" fmla="*/ 0 h 307"/>
                  <a:gd name="T38" fmla="*/ 473 w 473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3" h="307">
                    <a:moveTo>
                      <a:pt x="237" y="53"/>
                    </a:moveTo>
                    <a:lnTo>
                      <a:pt x="237" y="53"/>
                    </a:lnTo>
                    <a:cubicBezTo>
                      <a:pt x="137" y="53"/>
                      <a:pt x="53" y="99"/>
                      <a:pt x="53" y="153"/>
                    </a:cubicBezTo>
                    <a:cubicBezTo>
                      <a:pt x="53" y="207"/>
                      <a:pt x="137" y="253"/>
                      <a:pt x="237" y="253"/>
                    </a:cubicBezTo>
                    <a:cubicBezTo>
                      <a:pt x="336" y="253"/>
                      <a:pt x="420" y="207"/>
                      <a:pt x="420" y="153"/>
                    </a:cubicBezTo>
                    <a:cubicBezTo>
                      <a:pt x="420" y="99"/>
                      <a:pt x="336" y="53"/>
                      <a:pt x="237" y="53"/>
                    </a:cubicBezTo>
                    <a:close/>
                    <a:moveTo>
                      <a:pt x="237" y="307"/>
                    </a:moveTo>
                    <a:lnTo>
                      <a:pt x="237" y="307"/>
                    </a:lnTo>
                    <a:cubicBezTo>
                      <a:pt x="104" y="307"/>
                      <a:pt x="0" y="239"/>
                      <a:pt x="0" y="153"/>
                    </a:cubicBezTo>
                    <a:cubicBezTo>
                      <a:pt x="0" y="67"/>
                      <a:pt x="104" y="0"/>
                      <a:pt x="237" y="0"/>
                    </a:cubicBezTo>
                    <a:cubicBezTo>
                      <a:pt x="370" y="0"/>
                      <a:pt x="473" y="67"/>
                      <a:pt x="473" y="153"/>
                    </a:cubicBezTo>
                    <a:cubicBezTo>
                      <a:pt x="473" y="239"/>
                      <a:pt x="370" y="307"/>
                      <a:pt x="237" y="3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7" name="Freeform 30"/>
              <p:cNvSpPr>
                <a:spLocks noEditPoints="1"/>
              </p:cNvSpPr>
              <p:nvPr/>
            </p:nvSpPr>
            <p:spPr bwMode="auto">
              <a:xfrm>
                <a:off x="1543050" y="947741"/>
                <a:ext cx="223838" cy="203200"/>
              </a:xfrm>
              <a:custGeom>
                <a:avLst/>
                <a:gdLst>
                  <a:gd name="T0" fmla="*/ 2147483646 w 473"/>
                  <a:gd name="T1" fmla="*/ 2147483646 h 431"/>
                  <a:gd name="T2" fmla="*/ 2147483646 w 473"/>
                  <a:gd name="T3" fmla="*/ 2147483646 h 431"/>
                  <a:gd name="T4" fmla="*/ 2147483646 w 473"/>
                  <a:gd name="T5" fmla="*/ 2147483646 h 431"/>
                  <a:gd name="T6" fmla="*/ 2147483646 w 473"/>
                  <a:gd name="T7" fmla="*/ 2147483646 h 431"/>
                  <a:gd name="T8" fmla="*/ 2147483646 w 473"/>
                  <a:gd name="T9" fmla="*/ 2147483646 h 431"/>
                  <a:gd name="T10" fmla="*/ 2147483646 w 473"/>
                  <a:gd name="T11" fmla="*/ 2147483646 h 431"/>
                  <a:gd name="T12" fmla="*/ 2147483646 w 473"/>
                  <a:gd name="T13" fmla="*/ 2147483646 h 431"/>
                  <a:gd name="T14" fmla="*/ 2147483646 w 473"/>
                  <a:gd name="T15" fmla="*/ 2147483646 h 431"/>
                  <a:gd name="T16" fmla="*/ 2147483646 w 473"/>
                  <a:gd name="T17" fmla="*/ 2147483646 h 431"/>
                  <a:gd name="T18" fmla="*/ 2147483646 w 473"/>
                  <a:gd name="T19" fmla="*/ 2147483646 h 431"/>
                  <a:gd name="T20" fmla="*/ 2147483646 w 473"/>
                  <a:gd name="T21" fmla="*/ 2147483646 h 431"/>
                  <a:gd name="T22" fmla="*/ 2147483646 w 473"/>
                  <a:gd name="T23" fmla="*/ 2147483646 h 431"/>
                  <a:gd name="T24" fmla="*/ 2147483646 w 473"/>
                  <a:gd name="T25" fmla="*/ 2147483646 h 431"/>
                  <a:gd name="T26" fmla="*/ 0 w 473"/>
                  <a:gd name="T27" fmla="*/ 2147483646 h 431"/>
                  <a:gd name="T28" fmla="*/ 0 w 473"/>
                  <a:gd name="T29" fmla="*/ 2147483646 h 431"/>
                  <a:gd name="T30" fmla="*/ 2147483646 w 473"/>
                  <a:gd name="T31" fmla="*/ 0 h 431"/>
                  <a:gd name="T32" fmla="*/ 2147483646 w 473"/>
                  <a:gd name="T33" fmla="*/ 2147483646 h 431"/>
                  <a:gd name="T34" fmla="*/ 2147483646 w 473"/>
                  <a:gd name="T35" fmla="*/ 2147483646 h 431"/>
                  <a:gd name="T36" fmla="*/ 2147483646 w 473"/>
                  <a:gd name="T37" fmla="*/ 2147483646 h 431"/>
                  <a:gd name="T38" fmla="*/ 2147483646 w 473"/>
                  <a:gd name="T39" fmla="*/ 2147483646 h 431"/>
                  <a:gd name="T40" fmla="*/ 2147483646 w 473"/>
                  <a:gd name="T41" fmla="*/ 2147483646 h 431"/>
                  <a:gd name="T42" fmla="*/ 2147483646 w 473"/>
                  <a:gd name="T43" fmla="*/ 2147483646 h 431"/>
                  <a:gd name="T44" fmla="*/ 2147483646 w 473"/>
                  <a:gd name="T45" fmla="*/ 2147483646 h 431"/>
                  <a:gd name="T46" fmla="*/ 2147483646 w 473"/>
                  <a:gd name="T47" fmla="*/ 2147483646 h 4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3"/>
                  <a:gd name="T73" fmla="*/ 0 h 431"/>
                  <a:gd name="T74" fmla="*/ 473 w 473"/>
                  <a:gd name="T75" fmla="*/ 431 h 4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3" h="431">
                    <a:moveTo>
                      <a:pt x="53" y="278"/>
                    </a:moveTo>
                    <a:lnTo>
                      <a:pt x="53" y="278"/>
                    </a:lnTo>
                    <a:cubicBezTo>
                      <a:pt x="53" y="332"/>
                      <a:pt x="137" y="378"/>
                      <a:pt x="237" y="378"/>
                    </a:cubicBezTo>
                    <a:cubicBezTo>
                      <a:pt x="336" y="378"/>
                      <a:pt x="420" y="332"/>
                      <a:pt x="420" y="278"/>
                    </a:cubicBezTo>
                    <a:lnTo>
                      <a:pt x="420" y="250"/>
                    </a:lnTo>
                    <a:cubicBezTo>
                      <a:pt x="377" y="284"/>
                      <a:pt x="311" y="306"/>
                      <a:pt x="237" y="306"/>
                    </a:cubicBezTo>
                    <a:cubicBezTo>
                      <a:pt x="162" y="306"/>
                      <a:pt x="97" y="284"/>
                      <a:pt x="53" y="250"/>
                    </a:cubicBezTo>
                    <a:lnTo>
                      <a:pt x="53" y="278"/>
                    </a:lnTo>
                    <a:close/>
                    <a:moveTo>
                      <a:pt x="237" y="431"/>
                    </a:moveTo>
                    <a:lnTo>
                      <a:pt x="237" y="431"/>
                    </a:lnTo>
                    <a:cubicBezTo>
                      <a:pt x="162" y="431"/>
                      <a:pt x="97" y="410"/>
                      <a:pt x="53" y="376"/>
                    </a:cubicBezTo>
                    <a:lnTo>
                      <a:pt x="53" y="405"/>
                    </a:lnTo>
                    <a:cubicBezTo>
                      <a:pt x="53" y="420"/>
                      <a:pt x="42" y="431"/>
                      <a:pt x="27" y="431"/>
                    </a:cubicBezTo>
                    <a:cubicBezTo>
                      <a:pt x="12" y="431"/>
                      <a:pt x="0" y="420"/>
                      <a:pt x="0" y="405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3" y="12"/>
                      <a:pt x="53" y="26"/>
                    </a:cubicBezTo>
                    <a:lnTo>
                      <a:pt x="53" y="152"/>
                    </a:lnTo>
                    <a:cubicBezTo>
                      <a:pt x="53" y="206"/>
                      <a:pt x="137" y="252"/>
                      <a:pt x="237" y="252"/>
                    </a:cubicBezTo>
                    <a:cubicBezTo>
                      <a:pt x="336" y="252"/>
                      <a:pt x="420" y="206"/>
                      <a:pt x="420" y="152"/>
                    </a:cubicBezTo>
                    <a:lnTo>
                      <a:pt x="420" y="26"/>
                    </a:lnTo>
                    <a:lnTo>
                      <a:pt x="473" y="26"/>
                    </a:lnTo>
                    <a:lnTo>
                      <a:pt x="473" y="278"/>
                    </a:lnTo>
                    <a:cubicBezTo>
                      <a:pt x="473" y="364"/>
                      <a:pt x="370" y="431"/>
                      <a:pt x="237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8" name="Freeform 31"/>
              <p:cNvSpPr>
                <a:spLocks/>
              </p:cNvSpPr>
              <p:nvPr/>
            </p:nvSpPr>
            <p:spPr bwMode="auto">
              <a:xfrm>
                <a:off x="1689100" y="1093792"/>
                <a:ext cx="77788" cy="107951"/>
              </a:xfrm>
              <a:custGeom>
                <a:avLst/>
                <a:gdLst>
                  <a:gd name="T0" fmla="*/ 2147483646 w 164"/>
                  <a:gd name="T1" fmla="*/ 2147483646 h 231"/>
                  <a:gd name="T2" fmla="*/ 2147483646 w 164"/>
                  <a:gd name="T3" fmla="*/ 2147483646 h 231"/>
                  <a:gd name="T4" fmla="*/ 2147483646 w 164"/>
                  <a:gd name="T5" fmla="*/ 2147483646 h 231"/>
                  <a:gd name="T6" fmla="*/ 2147483646 w 164"/>
                  <a:gd name="T7" fmla="*/ 2147483646 h 231"/>
                  <a:gd name="T8" fmla="*/ 2147483646 w 164"/>
                  <a:gd name="T9" fmla="*/ 2147483646 h 231"/>
                  <a:gd name="T10" fmla="*/ 2147483646 w 164"/>
                  <a:gd name="T11" fmla="*/ 0 h 231"/>
                  <a:gd name="T12" fmla="*/ 2147483646 w 164"/>
                  <a:gd name="T13" fmla="*/ 0 h 231"/>
                  <a:gd name="T14" fmla="*/ 2147483646 w 164"/>
                  <a:gd name="T15" fmla="*/ 2147483646 h 231"/>
                  <a:gd name="T16" fmla="*/ 2147483646 w 164"/>
                  <a:gd name="T17" fmla="*/ 2147483646 h 231"/>
                  <a:gd name="T18" fmla="*/ 2147483646 w 164"/>
                  <a:gd name="T19" fmla="*/ 2147483646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231"/>
                  <a:gd name="T32" fmla="*/ 164 w 164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231">
                    <a:moveTo>
                      <a:pt x="30" y="231"/>
                    </a:moveTo>
                    <a:lnTo>
                      <a:pt x="30" y="231"/>
                    </a:lnTo>
                    <a:cubicBezTo>
                      <a:pt x="19" y="231"/>
                      <a:pt x="8" y="224"/>
                      <a:pt x="5" y="213"/>
                    </a:cubicBezTo>
                    <a:cubicBezTo>
                      <a:pt x="0" y="199"/>
                      <a:pt x="7" y="184"/>
                      <a:pt x="21" y="179"/>
                    </a:cubicBezTo>
                    <a:cubicBezTo>
                      <a:pt x="76" y="161"/>
                      <a:pt x="111" y="127"/>
                      <a:pt x="111" y="94"/>
                    </a:cubicBezTo>
                    <a:lnTo>
                      <a:pt x="111" y="0"/>
                    </a:lnTo>
                    <a:lnTo>
                      <a:pt x="164" y="0"/>
                    </a:lnTo>
                    <a:lnTo>
                      <a:pt x="164" y="95"/>
                    </a:lnTo>
                    <a:cubicBezTo>
                      <a:pt x="164" y="152"/>
                      <a:pt x="116" y="204"/>
                      <a:pt x="38" y="230"/>
                    </a:cubicBezTo>
                    <a:cubicBezTo>
                      <a:pt x="35" y="231"/>
                      <a:pt x="33" y="231"/>
                      <a:pt x="30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79" name="Freeform 32"/>
              <p:cNvSpPr>
                <a:spLocks/>
              </p:cNvSpPr>
              <p:nvPr/>
            </p:nvSpPr>
            <p:spPr bwMode="auto">
              <a:xfrm>
                <a:off x="1543050" y="1049342"/>
                <a:ext cx="90488" cy="157163"/>
              </a:xfrm>
              <a:custGeom>
                <a:avLst/>
                <a:gdLst>
                  <a:gd name="T0" fmla="*/ 2147483646 w 192"/>
                  <a:gd name="T1" fmla="*/ 2147483646 h 333"/>
                  <a:gd name="T2" fmla="*/ 2147483646 w 192"/>
                  <a:gd name="T3" fmla="*/ 2147483646 h 333"/>
                  <a:gd name="T4" fmla="*/ 2147483646 w 192"/>
                  <a:gd name="T5" fmla="*/ 2147483646 h 333"/>
                  <a:gd name="T6" fmla="*/ 0 w 192"/>
                  <a:gd name="T7" fmla="*/ 2147483646 h 333"/>
                  <a:gd name="T8" fmla="*/ 0 w 192"/>
                  <a:gd name="T9" fmla="*/ 0 h 333"/>
                  <a:gd name="T10" fmla="*/ 2147483646 w 192"/>
                  <a:gd name="T11" fmla="*/ 0 h 333"/>
                  <a:gd name="T12" fmla="*/ 2147483646 w 192"/>
                  <a:gd name="T13" fmla="*/ 2147483646 h 333"/>
                  <a:gd name="T14" fmla="*/ 2147483646 w 192"/>
                  <a:gd name="T15" fmla="*/ 2147483646 h 333"/>
                  <a:gd name="T16" fmla="*/ 2147483646 w 192"/>
                  <a:gd name="T17" fmla="*/ 2147483646 h 333"/>
                  <a:gd name="T18" fmla="*/ 2147483646 w 192"/>
                  <a:gd name="T19" fmla="*/ 2147483646 h 3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333"/>
                  <a:gd name="T32" fmla="*/ 192 w 192"/>
                  <a:gd name="T33" fmla="*/ 333 h 3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333">
                    <a:moveTo>
                      <a:pt x="163" y="333"/>
                    </a:moveTo>
                    <a:lnTo>
                      <a:pt x="163" y="333"/>
                    </a:lnTo>
                    <a:cubicBezTo>
                      <a:pt x="161" y="333"/>
                      <a:pt x="159" y="333"/>
                      <a:pt x="157" y="333"/>
                    </a:cubicBezTo>
                    <a:cubicBezTo>
                      <a:pt x="62" y="311"/>
                      <a:pt x="0" y="254"/>
                      <a:pt x="0" y="188"/>
                    </a:cubicBezTo>
                    <a:lnTo>
                      <a:pt x="0" y="0"/>
                    </a:lnTo>
                    <a:lnTo>
                      <a:pt x="54" y="0"/>
                    </a:lnTo>
                    <a:lnTo>
                      <a:pt x="54" y="188"/>
                    </a:lnTo>
                    <a:cubicBezTo>
                      <a:pt x="54" y="227"/>
                      <a:pt x="101" y="265"/>
                      <a:pt x="169" y="281"/>
                    </a:cubicBezTo>
                    <a:cubicBezTo>
                      <a:pt x="183" y="284"/>
                      <a:pt x="192" y="298"/>
                      <a:pt x="189" y="312"/>
                    </a:cubicBezTo>
                    <a:cubicBezTo>
                      <a:pt x="186" y="325"/>
                      <a:pt x="175" y="333"/>
                      <a:pt x="163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0" name="Freeform 33"/>
              <p:cNvSpPr>
                <a:spLocks/>
              </p:cNvSpPr>
              <p:nvPr/>
            </p:nvSpPr>
            <p:spPr bwMode="auto">
              <a:xfrm>
                <a:off x="1741488" y="1036641"/>
                <a:ext cx="25400" cy="69850"/>
              </a:xfrm>
              <a:custGeom>
                <a:avLst/>
                <a:gdLst>
                  <a:gd name="T0" fmla="*/ 2147483646 w 53"/>
                  <a:gd name="T1" fmla="*/ 2147483646 h 147"/>
                  <a:gd name="T2" fmla="*/ 2147483646 w 53"/>
                  <a:gd name="T3" fmla="*/ 2147483646 h 147"/>
                  <a:gd name="T4" fmla="*/ 0 w 53"/>
                  <a:gd name="T5" fmla="*/ 2147483646 h 147"/>
                  <a:gd name="T6" fmla="*/ 0 w 53"/>
                  <a:gd name="T7" fmla="*/ 2147483646 h 147"/>
                  <a:gd name="T8" fmla="*/ 2147483646 w 53"/>
                  <a:gd name="T9" fmla="*/ 0 h 147"/>
                  <a:gd name="T10" fmla="*/ 2147483646 w 53"/>
                  <a:gd name="T11" fmla="*/ 2147483646 h 147"/>
                  <a:gd name="T12" fmla="*/ 2147483646 w 53"/>
                  <a:gd name="T13" fmla="*/ 2147483646 h 147"/>
                  <a:gd name="T14" fmla="*/ 2147483646 w 53"/>
                  <a:gd name="T15" fmla="*/ 2147483646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47"/>
                  <a:gd name="T26" fmla="*/ 53 w 53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47">
                    <a:moveTo>
                      <a:pt x="27" y="147"/>
                    </a:moveTo>
                    <a:lnTo>
                      <a:pt x="27" y="147"/>
                    </a:lnTo>
                    <a:cubicBezTo>
                      <a:pt x="12" y="147"/>
                      <a:pt x="0" y="135"/>
                      <a:pt x="0" y="120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120"/>
                    </a:lnTo>
                    <a:cubicBezTo>
                      <a:pt x="53" y="135"/>
                      <a:pt x="41" y="147"/>
                      <a:pt x="27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1" name="Freeform 34"/>
              <p:cNvSpPr>
                <a:spLocks noEditPoints="1"/>
              </p:cNvSpPr>
              <p:nvPr/>
            </p:nvSpPr>
            <p:spPr bwMode="auto">
              <a:xfrm>
                <a:off x="1168400" y="647703"/>
                <a:ext cx="244475" cy="155576"/>
              </a:xfrm>
              <a:custGeom>
                <a:avLst/>
                <a:gdLst>
                  <a:gd name="T0" fmla="*/ 2147483646 w 517"/>
                  <a:gd name="T1" fmla="*/ 2147483646 h 328"/>
                  <a:gd name="T2" fmla="*/ 2147483646 w 517"/>
                  <a:gd name="T3" fmla="*/ 2147483646 h 328"/>
                  <a:gd name="T4" fmla="*/ 2147483646 w 517"/>
                  <a:gd name="T5" fmla="*/ 2147483646 h 328"/>
                  <a:gd name="T6" fmla="*/ 2147483646 w 517"/>
                  <a:gd name="T7" fmla="*/ 2147483646 h 328"/>
                  <a:gd name="T8" fmla="*/ 2147483646 w 517"/>
                  <a:gd name="T9" fmla="*/ 2147483646 h 328"/>
                  <a:gd name="T10" fmla="*/ 2147483646 w 517"/>
                  <a:gd name="T11" fmla="*/ 2147483646 h 328"/>
                  <a:gd name="T12" fmla="*/ 2147483646 w 517"/>
                  <a:gd name="T13" fmla="*/ 2147483646 h 328"/>
                  <a:gd name="T14" fmla="*/ 2147483646 w 517"/>
                  <a:gd name="T15" fmla="*/ 2147483646 h 328"/>
                  <a:gd name="T16" fmla="*/ 2147483646 w 517"/>
                  <a:gd name="T17" fmla="*/ 2147483646 h 328"/>
                  <a:gd name="T18" fmla="*/ 2147483646 w 517"/>
                  <a:gd name="T19" fmla="*/ 2147483646 h 328"/>
                  <a:gd name="T20" fmla="*/ 2147483646 w 517"/>
                  <a:gd name="T21" fmla="*/ 2147483646 h 328"/>
                  <a:gd name="T22" fmla="*/ 2147483646 w 517"/>
                  <a:gd name="T23" fmla="*/ 2147483646 h 328"/>
                  <a:gd name="T24" fmla="*/ 2147483646 w 517"/>
                  <a:gd name="T25" fmla="*/ 2147483646 h 328"/>
                  <a:gd name="T26" fmla="*/ 2147483646 w 517"/>
                  <a:gd name="T27" fmla="*/ 2147483646 h 328"/>
                  <a:gd name="T28" fmla="*/ 2147483646 w 517"/>
                  <a:gd name="T29" fmla="*/ 2147483646 h 328"/>
                  <a:gd name="T30" fmla="*/ 2147483646 w 517"/>
                  <a:gd name="T31" fmla="*/ 2147483646 h 328"/>
                  <a:gd name="T32" fmla="*/ 2147483646 w 517"/>
                  <a:gd name="T33" fmla="*/ 2147483646 h 328"/>
                  <a:gd name="T34" fmla="*/ 0 w 517"/>
                  <a:gd name="T35" fmla="*/ 2147483646 h 328"/>
                  <a:gd name="T36" fmla="*/ 2147483646 w 517"/>
                  <a:gd name="T37" fmla="*/ 2147483646 h 328"/>
                  <a:gd name="T38" fmla="*/ 2147483646 w 517"/>
                  <a:gd name="T39" fmla="*/ 0 h 328"/>
                  <a:gd name="T40" fmla="*/ 2147483646 w 517"/>
                  <a:gd name="T41" fmla="*/ 2147483646 h 328"/>
                  <a:gd name="T42" fmla="*/ 2147483646 w 517"/>
                  <a:gd name="T43" fmla="*/ 2147483646 h 328"/>
                  <a:gd name="T44" fmla="*/ 2147483646 w 517"/>
                  <a:gd name="T45" fmla="*/ 2147483646 h 328"/>
                  <a:gd name="T46" fmla="*/ 2147483646 w 517"/>
                  <a:gd name="T47" fmla="*/ 2147483646 h 3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7"/>
                  <a:gd name="T73" fmla="*/ 0 h 328"/>
                  <a:gd name="T74" fmla="*/ 517 w 517"/>
                  <a:gd name="T75" fmla="*/ 328 h 3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7" h="328">
                    <a:moveTo>
                      <a:pt x="248" y="53"/>
                    </a:moveTo>
                    <a:lnTo>
                      <a:pt x="248" y="53"/>
                    </a:lnTo>
                    <a:cubicBezTo>
                      <a:pt x="187" y="53"/>
                      <a:pt x="134" y="94"/>
                      <a:pt x="119" y="153"/>
                    </a:cubicBezTo>
                    <a:lnTo>
                      <a:pt x="114" y="170"/>
                    </a:lnTo>
                    <a:lnTo>
                      <a:pt x="97" y="173"/>
                    </a:lnTo>
                    <a:cubicBezTo>
                      <a:pt x="72" y="176"/>
                      <a:pt x="53" y="198"/>
                      <a:pt x="53" y="223"/>
                    </a:cubicBezTo>
                    <a:cubicBezTo>
                      <a:pt x="53" y="251"/>
                      <a:pt x="76" y="274"/>
                      <a:pt x="104" y="274"/>
                    </a:cubicBezTo>
                    <a:lnTo>
                      <a:pt x="427" y="274"/>
                    </a:lnTo>
                    <a:cubicBezTo>
                      <a:pt x="428" y="274"/>
                      <a:pt x="431" y="273"/>
                      <a:pt x="435" y="269"/>
                    </a:cubicBezTo>
                    <a:cubicBezTo>
                      <a:pt x="455" y="253"/>
                      <a:pt x="464" y="235"/>
                      <a:pt x="464" y="212"/>
                    </a:cubicBezTo>
                    <a:cubicBezTo>
                      <a:pt x="464" y="170"/>
                      <a:pt x="430" y="136"/>
                      <a:pt x="388" y="136"/>
                    </a:cubicBezTo>
                    <a:lnTo>
                      <a:pt x="372" y="135"/>
                    </a:lnTo>
                    <a:lnTo>
                      <a:pt x="365" y="122"/>
                    </a:lnTo>
                    <a:cubicBezTo>
                      <a:pt x="341" y="79"/>
                      <a:pt x="296" y="53"/>
                      <a:pt x="248" y="53"/>
                    </a:cubicBezTo>
                    <a:close/>
                    <a:moveTo>
                      <a:pt x="428" y="328"/>
                    </a:moveTo>
                    <a:lnTo>
                      <a:pt x="428" y="328"/>
                    </a:lnTo>
                    <a:lnTo>
                      <a:pt x="104" y="328"/>
                    </a:lnTo>
                    <a:cubicBezTo>
                      <a:pt x="47" y="328"/>
                      <a:pt x="0" y="281"/>
                      <a:pt x="0" y="223"/>
                    </a:cubicBezTo>
                    <a:cubicBezTo>
                      <a:pt x="0" y="178"/>
                      <a:pt x="30" y="138"/>
                      <a:pt x="72" y="124"/>
                    </a:cubicBezTo>
                    <a:cubicBezTo>
                      <a:pt x="98" y="50"/>
                      <a:pt x="168" y="0"/>
                      <a:pt x="248" y="0"/>
                    </a:cubicBezTo>
                    <a:cubicBezTo>
                      <a:pt x="311" y="0"/>
                      <a:pt x="369" y="31"/>
                      <a:pt x="403" y="83"/>
                    </a:cubicBezTo>
                    <a:cubicBezTo>
                      <a:pt x="467" y="92"/>
                      <a:pt x="517" y="147"/>
                      <a:pt x="517" y="212"/>
                    </a:cubicBezTo>
                    <a:cubicBezTo>
                      <a:pt x="517" y="252"/>
                      <a:pt x="501" y="285"/>
                      <a:pt x="469" y="310"/>
                    </a:cubicBezTo>
                    <a:cubicBezTo>
                      <a:pt x="455" y="322"/>
                      <a:pt x="441" y="328"/>
                      <a:pt x="428" y="3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2" name="Freeform 35"/>
              <p:cNvSpPr>
                <a:spLocks/>
              </p:cNvSpPr>
              <p:nvPr/>
            </p:nvSpPr>
            <p:spPr bwMode="auto">
              <a:xfrm>
                <a:off x="1163638" y="782641"/>
                <a:ext cx="79375" cy="85725"/>
              </a:xfrm>
              <a:custGeom>
                <a:avLst/>
                <a:gdLst>
                  <a:gd name="T0" fmla="*/ 2147483646 w 167"/>
                  <a:gd name="T1" fmla="*/ 2147483646 h 185"/>
                  <a:gd name="T2" fmla="*/ 2147483646 w 167"/>
                  <a:gd name="T3" fmla="*/ 2147483646 h 185"/>
                  <a:gd name="T4" fmla="*/ 0 w 167"/>
                  <a:gd name="T5" fmla="*/ 2147483646 h 185"/>
                  <a:gd name="T6" fmla="*/ 2147483646 w 167"/>
                  <a:gd name="T7" fmla="*/ 0 h 185"/>
                  <a:gd name="T8" fmla="*/ 2147483646 w 167"/>
                  <a:gd name="T9" fmla="*/ 2147483646 h 185"/>
                  <a:gd name="T10" fmla="*/ 2147483646 w 167"/>
                  <a:gd name="T11" fmla="*/ 2147483646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7"/>
                  <a:gd name="T19" fmla="*/ 0 h 185"/>
                  <a:gd name="T20" fmla="*/ 167 w 167"/>
                  <a:gd name="T21" fmla="*/ 185 h 1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7" h="185">
                    <a:moveTo>
                      <a:pt x="42" y="185"/>
                    </a:moveTo>
                    <a:lnTo>
                      <a:pt x="42" y="185"/>
                    </a:lnTo>
                    <a:lnTo>
                      <a:pt x="0" y="151"/>
                    </a:lnTo>
                    <a:lnTo>
                      <a:pt x="126" y="0"/>
                    </a:lnTo>
                    <a:lnTo>
                      <a:pt x="167" y="34"/>
                    </a:lnTo>
                    <a:lnTo>
                      <a:pt x="42" y="1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3" name="Freeform 36"/>
              <p:cNvSpPr>
                <a:spLocks/>
              </p:cNvSpPr>
              <p:nvPr/>
            </p:nvSpPr>
            <p:spPr bwMode="auto">
              <a:xfrm>
                <a:off x="1343025" y="781054"/>
                <a:ext cx="87313" cy="90488"/>
              </a:xfrm>
              <a:custGeom>
                <a:avLst/>
                <a:gdLst>
                  <a:gd name="T0" fmla="*/ 2147483646 w 185"/>
                  <a:gd name="T1" fmla="*/ 2147483646 h 190"/>
                  <a:gd name="T2" fmla="*/ 2147483646 w 185"/>
                  <a:gd name="T3" fmla="*/ 2147483646 h 190"/>
                  <a:gd name="T4" fmla="*/ 0 w 185"/>
                  <a:gd name="T5" fmla="*/ 2147483646 h 190"/>
                  <a:gd name="T6" fmla="*/ 2147483646 w 185"/>
                  <a:gd name="T7" fmla="*/ 0 h 190"/>
                  <a:gd name="T8" fmla="*/ 2147483646 w 185"/>
                  <a:gd name="T9" fmla="*/ 2147483646 h 190"/>
                  <a:gd name="T10" fmla="*/ 2147483646 w 185"/>
                  <a:gd name="T11" fmla="*/ 2147483646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90"/>
                  <a:gd name="T20" fmla="*/ 185 w 185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90">
                    <a:moveTo>
                      <a:pt x="146" y="190"/>
                    </a:moveTo>
                    <a:lnTo>
                      <a:pt x="146" y="190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185" y="153"/>
                    </a:lnTo>
                    <a:lnTo>
                      <a:pt x="146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4" name="Freeform 37"/>
              <p:cNvSpPr>
                <a:spLocks noEditPoints="1"/>
              </p:cNvSpPr>
              <p:nvPr/>
            </p:nvSpPr>
            <p:spPr bwMode="auto">
              <a:xfrm>
                <a:off x="1119188" y="838203"/>
                <a:ext cx="87313" cy="88901"/>
              </a:xfrm>
              <a:custGeom>
                <a:avLst/>
                <a:gdLst>
                  <a:gd name="T0" fmla="*/ 2147483646 w 186"/>
                  <a:gd name="T1" fmla="*/ 2147483646 h 187"/>
                  <a:gd name="T2" fmla="*/ 2147483646 w 186"/>
                  <a:gd name="T3" fmla="*/ 2147483646 h 187"/>
                  <a:gd name="T4" fmla="*/ 2147483646 w 186"/>
                  <a:gd name="T5" fmla="*/ 2147483646 h 187"/>
                  <a:gd name="T6" fmla="*/ 2147483646 w 186"/>
                  <a:gd name="T7" fmla="*/ 2147483646 h 187"/>
                  <a:gd name="T8" fmla="*/ 2147483646 w 186"/>
                  <a:gd name="T9" fmla="*/ 2147483646 h 187"/>
                  <a:gd name="T10" fmla="*/ 2147483646 w 186"/>
                  <a:gd name="T11" fmla="*/ 2147483646 h 187"/>
                  <a:gd name="T12" fmla="*/ 2147483646 w 186"/>
                  <a:gd name="T13" fmla="*/ 2147483646 h 187"/>
                  <a:gd name="T14" fmla="*/ 2147483646 w 186"/>
                  <a:gd name="T15" fmla="*/ 2147483646 h 187"/>
                  <a:gd name="T16" fmla="*/ 0 w 186"/>
                  <a:gd name="T17" fmla="*/ 2147483646 h 187"/>
                  <a:gd name="T18" fmla="*/ 2147483646 w 186"/>
                  <a:gd name="T19" fmla="*/ 0 h 187"/>
                  <a:gd name="T20" fmla="*/ 2147483646 w 186"/>
                  <a:gd name="T21" fmla="*/ 2147483646 h 187"/>
                  <a:gd name="T22" fmla="*/ 2147483646 w 186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6"/>
                  <a:gd name="T37" fmla="*/ 0 h 187"/>
                  <a:gd name="T38" fmla="*/ 186 w 186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6" h="187">
                    <a:moveTo>
                      <a:pt x="93" y="53"/>
                    </a:moveTo>
                    <a:lnTo>
                      <a:pt x="93" y="53"/>
                    </a:lnTo>
                    <a:cubicBezTo>
                      <a:pt x="71" y="53"/>
                      <a:pt x="53" y="71"/>
                      <a:pt x="53" y="93"/>
                    </a:cubicBezTo>
                    <a:cubicBezTo>
                      <a:pt x="53" y="115"/>
                      <a:pt x="71" y="133"/>
                      <a:pt x="93" y="133"/>
                    </a:cubicBezTo>
                    <a:cubicBezTo>
                      <a:pt x="115" y="133"/>
                      <a:pt x="133" y="115"/>
                      <a:pt x="133" y="93"/>
                    </a:cubicBezTo>
                    <a:cubicBezTo>
                      <a:pt x="133" y="71"/>
                      <a:pt x="115" y="53"/>
                      <a:pt x="93" y="53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1" y="187"/>
                      <a:pt x="0" y="14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6" y="42"/>
                      <a:pt x="186" y="93"/>
                    </a:cubicBezTo>
                    <a:cubicBezTo>
                      <a:pt x="186" y="145"/>
                      <a:pt x="144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5" name="Freeform 38"/>
              <p:cNvSpPr>
                <a:spLocks noEditPoints="1"/>
              </p:cNvSpPr>
              <p:nvPr/>
            </p:nvSpPr>
            <p:spPr bwMode="auto">
              <a:xfrm>
                <a:off x="1250950" y="849316"/>
                <a:ext cx="88900" cy="87313"/>
              </a:xfrm>
              <a:custGeom>
                <a:avLst/>
                <a:gdLst>
                  <a:gd name="T0" fmla="*/ 2147483646 w 187"/>
                  <a:gd name="T1" fmla="*/ 2147483646 h 187"/>
                  <a:gd name="T2" fmla="*/ 2147483646 w 187"/>
                  <a:gd name="T3" fmla="*/ 2147483646 h 187"/>
                  <a:gd name="T4" fmla="*/ 2147483646 w 187"/>
                  <a:gd name="T5" fmla="*/ 2147483646 h 187"/>
                  <a:gd name="T6" fmla="*/ 2147483646 w 187"/>
                  <a:gd name="T7" fmla="*/ 2147483646 h 187"/>
                  <a:gd name="T8" fmla="*/ 2147483646 w 187"/>
                  <a:gd name="T9" fmla="*/ 2147483646 h 187"/>
                  <a:gd name="T10" fmla="*/ 2147483646 w 187"/>
                  <a:gd name="T11" fmla="*/ 2147483646 h 187"/>
                  <a:gd name="T12" fmla="*/ 2147483646 w 187"/>
                  <a:gd name="T13" fmla="*/ 2147483646 h 187"/>
                  <a:gd name="T14" fmla="*/ 2147483646 w 187"/>
                  <a:gd name="T15" fmla="*/ 2147483646 h 187"/>
                  <a:gd name="T16" fmla="*/ 0 w 187"/>
                  <a:gd name="T17" fmla="*/ 2147483646 h 187"/>
                  <a:gd name="T18" fmla="*/ 2147483646 w 187"/>
                  <a:gd name="T19" fmla="*/ 0 h 187"/>
                  <a:gd name="T20" fmla="*/ 2147483646 w 187"/>
                  <a:gd name="T21" fmla="*/ 2147483646 h 187"/>
                  <a:gd name="T22" fmla="*/ 2147483646 w 187"/>
                  <a:gd name="T23" fmla="*/ 2147483646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7"/>
                  <a:gd name="T37" fmla="*/ 0 h 187"/>
                  <a:gd name="T38" fmla="*/ 187 w 187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7" h="187">
                    <a:moveTo>
                      <a:pt x="93" y="54"/>
                    </a:moveTo>
                    <a:lnTo>
                      <a:pt x="93" y="54"/>
                    </a:lnTo>
                    <a:cubicBezTo>
                      <a:pt x="71" y="54"/>
                      <a:pt x="53" y="72"/>
                      <a:pt x="53" y="94"/>
                    </a:cubicBezTo>
                    <a:cubicBezTo>
                      <a:pt x="53" y="116"/>
                      <a:pt x="71" y="134"/>
                      <a:pt x="93" y="134"/>
                    </a:cubicBezTo>
                    <a:cubicBezTo>
                      <a:pt x="115" y="134"/>
                      <a:pt x="133" y="116"/>
                      <a:pt x="133" y="94"/>
                    </a:cubicBezTo>
                    <a:cubicBezTo>
                      <a:pt x="133" y="72"/>
                      <a:pt x="115" y="54"/>
                      <a:pt x="93" y="54"/>
                    </a:cubicBezTo>
                    <a:close/>
                    <a:moveTo>
                      <a:pt x="93" y="187"/>
                    </a:moveTo>
                    <a:lnTo>
                      <a:pt x="93" y="187"/>
                    </a:ln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145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6" name="Freeform 39"/>
              <p:cNvSpPr>
                <a:spLocks/>
              </p:cNvSpPr>
              <p:nvPr/>
            </p:nvSpPr>
            <p:spPr bwMode="auto">
              <a:xfrm>
                <a:off x="1282700" y="790579"/>
                <a:ext cx="25400" cy="71438"/>
              </a:xfrm>
              <a:custGeom>
                <a:avLst/>
                <a:gdLst>
                  <a:gd name="T0" fmla="*/ 2147483646 w 53"/>
                  <a:gd name="T1" fmla="*/ 2147483646 h 153"/>
                  <a:gd name="T2" fmla="*/ 2147483646 w 53"/>
                  <a:gd name="T3" fmla="*/ 2147483646 h 153"/>
                  <a:gd name="T4" fmla="*/ 0 w 53"/>
                  <a:gd name="T5" fmla="*/ 2147483646 h 153"/>
                  <a:gd name="T6" fmla="*/ 0 w 53"/>
                  <a:gd name="T7" fmla="*/ 0 h 153"/>
                  <a:gd name="T8" fmla="*/ 2147483646 w 53"/>
                  <a:gd name="T9" fmla="*/ 0 h 153"/>
                  <a:gd name="T10" fmla="*/ 2147483646 w 53"/>
                  <a:gd name="T11" fmla="*/ 2147483646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53"/>
                  <a:gd name="T20" fmla="*/ 53 w 53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53">
                    <a:moveTo>
                      <a:pt x="53" y="153"/>
                    </a:moveTo>
                    <a:lnTo>
                      <a:pt x="53" y="153"/>
                    </a:lnTo>
                    <a:lnTo>
                      <a:pt x="0" y="15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7" name="Freeform 40"/>
              <p:cNvSpPr>
                <a:spLocks/>
              </p:cNvSpPr>
              <p:nvPr/>
            </p:nvSpPr>
            <p:spPr bwMode="auto">
              <a:xfrm>
                <a:off x="1062038" y="608015"/>
                <a:ext cx="628650" cy="355601"/>
              </a:xfrm>
              <a:custGeom>
                <a:avLst/>
                <a:gdLst>
                  <a:gd name="T0" fmla="*/ 2147483646 w 1338"/>
                  <a:gd name="T1" fmla="*/ 2147483646 h 755"/>
                  <a:gd name="T2" fmla="*/ 2147483646 w 1338"/>
                  <a:gd name="T3" fmla="*/ 2147483646 h 755"/>
                  <a:gd name="T4" fmla="*/ 0 w 1338"/>
                  <a:gd name="T5" fmla="*/ 2147483646 h 755"/>
                  <a:gd name="T6" fmla="*/ 0 w 1338"/>
                  <a:gd name="T7" fmla="*/ 0 h 755"/>
                  <a:gd name="T8" fmla="*/ 2147483646 w 1338"/>
                  <a:gd name="T9" fmla="*/ 0 h 755"/>
                  <a:gd name="T10" fmla="*/ 2147483646 w 1338"/>
                  <a:gd name="T11" fmla="*/ 2147483646 h 755"/>
                  <a:gd name="T12" fmla="*/ 2147483646 w 1338"/>
                  <a:gd name="T13" fmla="*/ 2147483646 h 755"/>
                  <a:gd name="T14" fmla="*/ 2147483646 w 1338"/>
                  <a:gd name="T15" fmla="*/ 2147483646 h 755"/>
                  <a:gd name="T16" fmla="*/ 2147483646 w 1338"/>
                  <a:gd name="T17" fmla="*/ 2147483646 h 755"/>
                  <a:gd name="T18" fmla="*/ 2147483646 w 1338"/>
                  <a:gd name="T19" fmla="*/ 2147483646 h 755"/>
                  <a:gd name="T20" fmla="*/ 2147483646 w 1338"/>
                  <a:gd name="T21" fmla="*/ 2147483646 h 755"/>
                  <a:gd name="T22" fmla="*/ 2147483646 w 1338"/>
                  <a:gd name="T23" fmla="*/ 2147483646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8"/>
                  <a:gd name="T37" fmla="*/ 0 h 755"/>
                  <a:gd name="T38" fmla="*/ 1338 w 1338"/>
                  <a:gd name="T39" fmla="*/ 755 h 7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8" h="755">
                    <a:moveTo>
                      <a:pt x="765" y="755"/>
                    </a:moveTo>
                    <a:lnTo>
                      <a:pt x="765" y="755"/>
                    </a:lnTo>
                    <a:lnTo>
                      <a:pt x="0" y="755"/>
                    </a:lnTo>
                    <a:lnTo>
                      <a:pt x="0" y="0"/>
                    </a:lnTo>
                    <a:lnTo>
                      <a:pt x="1338" y="0"/>
                    </a:lnTo>
                    <a:lnTo>
                      <a:pt x="1338" y="143"/>
                    </a:lnTo>
                    <a:lnTo>
                      <a:pt x="1311" y="143"/>
                    </a:lnTo>
                    <a:lnTo>
                      <a:pt x="1311" y="27"/>
                    </a:lnTo>
                    <a:lnTo>
                      <a:pt x="27" y="27"/>
                    </a:lnTo>
                    <a:lnTo>
                      <a:pt x="27" y="728"/>
                    </a:lnTo>
                    <a:lnTo>
                      <a:pt x="765" y="728"/>
                    </a:lnTo>
                    <a:lnTo>
                      <a:pt x="765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8" name="Freeform 41"/>
              <p:cNvSpPr>
                <a:spLocks/>
              </p:cNvSpPr>
              <p:nvPr/>
            </p:nvSpPr>
            <p:spPr bwMode="auto">
              <a:xfrm>
                <a:off x="1582738" y="1160467"/>
                <a:ext cx="65088" cy="65088"/>
              </a:xfrm>
              <a:custGeom>
                <a:avLst/>
                <a:gdLst>
                  <a:gd name="T0" fmla="*/ 2147483646 w 138"/>
                  <a:gd name="T1" fmla="*/ 2147483646 h 139"/>
                  <a:gd name="T2" fmla="*/ 2147483646 w 138"/>
                  <a:gd name="T3" fmla="*/ 2147483646 h 139"/>
                  <a:gd name="T4" fmla="*/ 0 w 138"/>
                  <a:gd name="T5" fmla="*/ 2147483646 h 139"/>
                  <a:gd name="T6" fmla="*/ 2147483646 w 138"/>
                  <a:gd name="T7" fmla="*/ 0 h 139"/>
                  <a:gd name="T8" fmla="*/ 2147483646 w 138"/>
                  <a:gd name="T9" fmla="*/ 2147483646 h 139"/>
                  <a:gd name="T10" fmla="*/ 2147483646 w 138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9"/>
                  <a:gd name="T20" fmla="*/ 138 w 138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70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70"/>
                    </a:cubicBezTo>
                    <a:cubicBezTo>
                      <a:pt x="138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89" name="Freeform 42"/>
              <p:cNvSpPr>
                <a:spLocks/>
              </p:cNvSpPr>
              <p:nvPr/>
            </p:nvSpPr>
            <p:spPr bwMode="auto">
              <a:xfrm>
                <a:off x="1670050" y="1160463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dirty="0"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67971" y="4665036"/>
              <a:ext cx="4453967" cy="1716399"/>
              <a:chOff x="6967971" y="4665036"/>
              <a:chExt cx="4453967" cy="1716399"/>
            </a:xfrm>
          </p:grpSpPr>
          <p:grpSp>
            <p:nvGrpSpPr>
              <p:cNvPr id="328" name="组合 673"/>
              <p:cNvGrpSpPr>
                <a:grpSpLocks/>
              </p:cNvGrpSpPr>
              <p:nvPr/>
            </p:nvGrpSpPr>
            <p:grpSpPr bwMode="auto">
              <a:xfrm>
                <a:off x="7227033" y="4665036"/>
                <a:ext cx="374650" cy="1011238"/>
                <a:chOff x="1211263" y="2133600"/>
                <a:chExt cx="374650" cy="1011238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329" name="Freeform 140"/>
                <p:cNvSpPr>
                  <a:spLocks noEditPoints="1"/>
                </p:cNvSpPr>
                <p:nvPr/>
              </p:nvSpPr>
              <p:spPr bwMode="auto">
                <a:xfrm>
                  <a:off x="1287463" y="2395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0" name="Freeform 141"/>
                <p:cNvSpPr>
                  <a:spLocks noEditPoints="1"/>
                </p:cNvSpPr>
                <p:nvPr/>
              </p:nvSpPr>
              <p:spPr bwMode="auto">
                <a:xfrm>
                  <a:off x="1287463" y="24463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1" name="Freeform 142"/>
                <p:cNvSpPr>
                  <a:spLocks noEditPoints="1"/>
                </p:cNvSpPr>
                <p:nvPr/>
              </p:nvSpPr>
              <p:spPr bwMode="auto">
                <a:xfrm>
                  <a:off x="1287463" y="24971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2" name="Freeform 143"/>
                <p:cNvSpPr>
                  <a:spLocks noEditPoints="1"/>
                </p:cNvSpPr>
                <p:nvPr/>
              </p:nvSpPr>
              <p:spPr bwMode="auto">
                <a:xfrm>
                  <a:off x="1287463" y="25479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3" name="Freeform 144"/>
                <p:cNvSpPr>
                  <a:spLocks noEditPoints="1"/>
                </p:cNvSpPr>
                <p:nvPr/>
              </p:nvSpPr>
              <p:spPr bwMode="auto">
                <a:xfrm>
                  <a:off x="1287463" y="265430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6" name="Freeform 145"/>
                <p:cNvSpPr>
                  <a:spLocks noEditPoints="1"/>
                </p:cNvSpPr>
                <p:nvPr/>
              </p:nvSpPr>
              <p:spPr bwMode="auto">
                <a:xfrm>
                  <a:off x="1287463" y="2703513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7"/>
                    <a:gd name="T2" fmla="*/ 2147483646 w 475"/>
                    <a:gd name="T3" fmla="*/ 2147483646 h 107"/>
                    <a:gd name="T4" fmla="*/ 2147483646 w 475"/>
                    <a:gd name="T5" fmla="*/ 2147483646 h 107"/>
                    <a:gd name="T6" fmla="*/ 2147483646 w 475"/>
                    <a:gd name="T7" fmla="*/ 2147483646 h 107"/>
                    <a:gd name="T8" fmla="*/ 2147483646 w 475"/>
                    <a:gd name="T9" fmla="*/ 2147483646 h 107"/>
                    <a:gd name="T10" fmla="*/ 2147483646 w 475"/>
                    <a:gd name="T11" fmla="*/ 2147483646 h 107"/>
                    <a:gd name="T12" fmla="*/ 2147483646 w 475"/>
                    <a:gd name="T13" fmla="*/ 2147483646 h 107"/>
                    <a:gd name="T14" fmla="*/ 2147483646 w 475"/>
                    <a:gd name="T15" fmla="*/ 2147483646 h 107"/>
                    <a:gd name="T16" fmla="*/ 0 w 475"/>
                    <a:gd name="T17" fmla="*/ 2147483646 h 107"/>
                    <a:gd name="T18" fmla="*/ 0 w 475"/>
                    <a:gd name="T19" fmla="*/ 0 h 107"/>
                    <a:gd name="T20" fmla="*/ 2147483646 w 475"/>
                    <a:gd name="T21" fmla="*/ 0 h 107"/>
                    <a:gd name="T22" fmla="*/ 2147483646 w 475"/>
                    <a:gd name="T23" fmla="*/ 214748364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7"/>
                    <a:gd name="T38" fmla="*/ 475 w 475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7">
                      <a:moveTo>
                        <a:pt x="2" y="105"/>
                      </a:moveTo>
                      <a:lnTo>
                        <a:pt x="2" y="105"/>
                      </a:lnTo>
                      <a:lnTo>
                        <a:pt x="473" y="105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5"/>
                      </a:lnTo>
                      <a:close/>
                      <a:moveTo>
                        <a:pt x="475" y="107"/>
                      </a:moveTo>
                      <a:lnTo>
                        <a:pt x="475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7" name="Freeform 146"/>
                <p:cNvSpPr>
                  <a:spLocks noEditPoints="1"/>
                </p:cNvSpPr>
                <p:nvPr/>
              </p:nvSpPr>
              <p:spPr bwMode="auto">
                <a:xfrm>
                  <a:off x="1287463" y="27527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39" name="Freeform 147"/>
                <p:cNvSpPr>
                  <a:spLocks noEditPoints="1"/>
                </p:cNvSpPr>
                <p:nvPr/>
              </p:nvSpPr>
              <p:spPr bwMode="auto">
                <a:xfrm>
                  <a:off x="1287463" y="28035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0" name="Freeform 148"/>
                <p:cNvSpPr>
                  <a:spLocks noEditPoints="1"/>
                </p:cNvSpPr>
                <p:nvPr/>
              </p:nvSpPr>
              <p:spPr bwMode="auto">
                <a:xfrm>
                  <a:off x="1287463" y="28527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2" name="Freeform 149"/>
                <p:cNvSpPr>
                  <a:spLocks noEditPoints="1"/>
                </p:cNvSpPr>
                <p:nvPr/>
              </p:nvSpPr>
              <p:spPr bwMode="auto">
                <a:xfrm>
                  <a:off x="1287463" y="2903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4" name="Freeform 150"/>
                <p:cNvSpPr>
                  <a:spLocks noEditPoints="1"/>
                </p:cNvSpPr>
                <p:nvPr/>
              </p:nvSpPr>
              <p:spPr bwMode="auto">
                <a:xfrm>
                  <a:off x="1287463" y="295275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6" name="Freeform 151"/>
                <p:cNvSpPr>
                  <a:spLocks noEditPoints="1"/>
                </p:cNvSpPr>
                <p:nvPr/>
              </p:nvSpPr>
              <p:spPr bwMode="auto">
                <a:xfrm>
                  <a:off x="1285875" y="2595563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3"/>
                    <a:gd name="T2" fmla="*/ 2147483646 w 486"/>
                    <a:gd name="T3" fmla="*/ 2147483646 h 73"/>
                    <a:gd name="T4" fmla="*/ 2147483646 w 486"/>
                    <a:gd name="T5" fmla="*/ 2147483646 h 73"/>
                    <a:gd name="T6" fmla="*/ 2147483646 w 486"/>
                    <a:gd name="T7" fmla="*/ 2147483646 h 73"/>
                    <a:gd name="T8" fmla="*/ 2147483646 w 486"/>
                    <a:gd name="T9" fmla="*/ 2147483646 h 73"/>
                    <a:gd name="T10" fmla="*/ 2147483646 w 486"/>
                    <a:gd name="T11" fmla="*/ 2147483646 h 73"/>
                    <a:gd name="T12" fmla="*/ 2147483646 w 486"/>
                    <a:gd name="T13" fmla="*/ 2147483646 h 73"/>
                    <a:gd name="T14" fmla="*/ 2147483646 w 486"/>
                    <a:gd name="T15" fmla="*/ 2147483646 h 73"/>
                    <a:gd name="T16" fmla="*/ 0 w 486"/>
                    <a:gd name="T17" fmla="*/ 2147483646 h 73"/>
                    <a:gd name="T18" fmla="*/ 0 w 486"/>
                    <a:gd name="T19" fmla="*/ 0 h 73"/>
                    <a:gd name="T20" fmla="*/ 2147483646 w 486"/>
                    <a:gd name="T21" fmla="*/ 0 h 73"/>
                    <a:gd name="T22" fmla="*/ 2147483646 w 486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"/>
                    <a:gd name="T38" fmla="*/ 486 w 486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472" y="60"/>
                      </a:lnTo>
                      <a:lnTo>
                        <a:pt x="472" y="14"/>
                      </a:lnTo>
                      <a:lnTo>
                        <a:pt x="13" y="14"/>
                      </a:lnTo>
                      <a:lnTo>
                        <a:pt x="13" y="60"/>
                      </a:lnTo>
                      <a:close/>
                      <a:moveTo>
                        <a:pt x="486" y="73"/>
                      </a:moveTo>
                      <a:lnTo>
                        <a:pt x="486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8" name="Freeform 152"/>
                <p:cNvSpPr>
                  <a:spLocks noEditPoints="1"/>
                </p:cNvSpPr>
                <p:nvPr/>
              </p:nvSpPr>
              <p:spPr bwMode="auto">
                <a:xfrm>
                  <a:off x="1285875" y="2624138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2"/>
                    <a:gd name="T2" fmla="*/ 2147483646 w 486"/>
                    <a:gd name="T3" fmla="*/ 2147483646 h 72"/>
                    <a:gd name="T4" fmla="*/ 2147483646 w 486"/>
                    <a:gd name="T5" fmla="*/ 2147483646 h 72"/>
                    <a:gd name="T6" fmla="*/ 2147483646 w 486"/>
                    <a:gd name="T7" fmla="*/ 2147483646 h 72"/>
                    <a:gd name="T8" fmla="*/ 2147483646 w 486"/>
                    <a:gd name="T9" fmla="*/ 2147483646 h 72"/>
                    <a:gd name="T10" fmla="*/ 2147483646 w 486"/>
                    <a:gd name="T11" fmla="*/ 2147483646 h 72"/>
                    <a:gd name="T12" fmla="*/ 2147483646 w 486"/>
                    <a:gd name="T13" fmla="*/ 2147483646 h 72"/>
                    <a:gd name="T14" fmla="*/ 2147483646 w 486"/>
                    <a:gd name="T15" fmla="*/ 2147483646 h 72"/>
                    <a:gd name="T16" fmla="*/ 0 w 486"/>
                    <a:gd name="T17" fmla="*/ 2147483646 h 72"/>
                    <a:gd name="T18" fmla="*/ 0 w 486"/>
                    <a:gd name="T19" fmla="*/ 0 h 72"/>
                    <a:gd name="T20" fmla="*/ 2147483646 w 486"/>
                    <a:gd name="T21" fmla="*/ 0 h 72"/>
                    <a:gd name="T22" fmla="*/ 2147483646 w 486"/>
                    <a:gd name="T23" fmla="*/ 2147483646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2"/>
                    <a:gd name="T38" fmla="*/ 486 w 486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2">
                      <a:moveTo>
                        <a:pt x="13" y="59"/>
                      </a:moveTo>
                      <a:lnTo>
                        <a:pt x="13" y="59"/>
                      </a:lnTo>
                      <a:lnTo>
                        <a:pt x="472" y="59"/>
                      </a:lnTo>
                      <a:lnTo>
                        <a:pt x="472" y="13"/>
                      </a:lnTo>
                      <a:lnTo>
                        <a:pt x="13" y="13"/>
                      </a:lnTo>
                      <a:lnTo>
                        <a:pt x="13" y="59"/>
                      </a:lnTo>
                      <a:close/>
                      <a:moveTo>
                        <a:pt x="486" y="72"/>
                      </a:moveTo>
                      <a:lnTo>
                        <a:pt x="486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49" name="Freeform 153"/>
                <p:cNvSpPr>
                  <a:spLocks noEditPoints="1"/>
                </p:cNvSpPr>
                <p:nvPr/>
              </p:nvSpPr>
              <p:spPr bwMode="auto">
                <a:xfrm>
                  <a:off x="1268413" y="2238376"/>
                  <a:ext cx="260350" cy="133350"/>
                </a:xfrm>
                <a:custGeom>
                  <a:avLst/>
                  <a:gdLst>
                    <a:gd name="T0" fmla="*/ 2147483646 w 552"/>
                    <a:gd name="T1" fmla="*/ 2147483646 h 283"/>
                    <a:gd name="T2" fmla="*/ 2147483646 w 552"/>
                    <a:gd name="T3" fmla="*/ 2147483646 h 283"/>
                    <a:gd name="T4" fmla="*/ 2147483646 w 552"/>
                    <a:gd name="T5" fmla="*/ 2147483646 h 283"/>
                    <a:gd name="T6" fmla="*/ 2147483646 w 552"/>
                    <a:gd name="T7" fmla="*/ 2147483646 h 283"/>
                    <a:gd name="T8" fmla="*/ 2147483646 w 552"/>
                    <a:gd name="T9" fmla="*/ 2147483646 h 283"/>
                    <a:gd name="T10" fmla="*/ 2147483646 w 552"/>
                    <a:gd name="T11" fmla="*/ 2147483646 h 283"/>
                    <a:gd name="T12" fmla="*/ 2147483646 w 552"/>
                    <a:gd name="T13" fmla="*/ 2147483646 h 283"/>
                    <a:gd name="T14" fmla="*/ 2147483646 w 552"/>
                    <a:gd name="T15" fmla="*/ 2147483646 h 283"/>
                    <a:gd name="T16" fmla="*/ 0 w 552"/>
                    <a:gd name="T17" fmla="*/ 2147483646 h 283"/>
                    <a:gd name="T18" fmla="*/ 0 w 552"/>
                    <a:gd name="T19" fmla="*/ 0 h 283"/>
                    <a:gd name="T20" fmla="*/ 2147483646 w 552"/>
                    <a:gd name="T21" fmla="*/ 0 h 283"/>
                    <a:gd name="T22" fmla="*/ 2147483646 w 552"/>
                    <a:gd name="T23" fmla="*/ 2147483646 h 2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2"/>
                    <a:gd name="T37" fmla="*/ 0 h 283"/>
                    <a:gd name="T38" fmla="*/ 552 w 552"/>
                    <a:gd name="T39" fmla="*/ 283 h 2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2" h="283">
                      <a:moveTo>
                        <a:pt x="16" y="267"/>
                      </a:moveTo>
                      <a:lnTo>
                        <a:pt x="16" y="267"/>
                      </a:lnTo>
                      <a:lnTo>
                        <a:pt x="536" y="267"/>
                      </a:lnTo>
                      <a:lnTo>
                        <a:pt x="536" y="16"/>
                      </a:lnTo>
                      <a:lnTo>
                        <a:pt x="16" y="16"/>
                      </a:lnTo>
                      <a:lnTo>
                        <a:pt x="16" y="267"/>
                      </a:lnTo>
                      <a:close/>
                      <a:moveTo>
                        <a:pt x="552" y="283"/>
                      </a:moveTo>
                      <a:lnTo>
                        <a:pt x="552" y="283"/>
                      </a:lnTo>
                      <a:lnTo>
                        <a:pt x="0" y="283"/>
                      </a:lnTo>
                      <a:lnTo>
                        <a:pt x="0" y="0"/>
                      </a:lnTo>
                      <a:lnTo>
                        <a:pt x="552" y="0"/>
                      </a:lnTo>
                      <a:lnTo>
                        <a:pt x="552" y="2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0" name="Freeform 154"/>
                <p:cNvSpPr>
                  <a:spLocks/>
                </p:cNvSpPr>
                <p:nvPr/>
              </p:nvSpPr>
              <p:spPr bwMode="auto">
                <a:xfrm>
                  <a:off x="1211263" y="2178051"/>
                  <a:ext cx="374650" cy="946150"/>
                </a:xfrm>
                <a:custGeom>
                  <a:avLst/>
                  <a:gdLst>
                    <a:gd name="T0" fmla="*/ 2147483646 w 794"/>
                    <a:gd name="T1" fmla="*/ 2147483646 h 2010"/>
                    <a:gd name="T2" fmla="*/ 2147483646 w 794"/>
                    <a:gd name="T3" fmla="*/ 2147483646 h 2010"/>
                    <a:gd name="T4" fmla="*/ 2147483646 w 794"/>
                    <a:gd name="T5" fmla="*/ 2147483646 h 2010"/>
                    <a:gd name="T6" fmla="*/ 2147483646 w 794"/>
                    <a:gd name="T7" fmla="*/ 2147483646 h 2010"/>
                    <a:gd name="T8" fmla="*/ 2147483646 w 794"/>
                    <a:gd name="T9" fmla="*/ 2147483646 h 2010"/>
                    <a:gd name="T10" fmla="*/ 2147483646 w 794"/>
                    <a:gd name="T11" fmla="*/ 2147483646 h 2010"/>
                    <a:gd name="T12" fmla="*/ 2147483646 w 794"/>
                    <a:gd name="T13" fmla="*/ 2147483646 h 2010"/>
                    <a:gd name="T14" fmla="*/ 2147483646 w 794"/>
                    <a:gd name="T15" fmla="*/ 2147483646 h 2010"/>
                    <a:gd name="T16" fmla="*/ 2147483646 w 794"/>
                    <a:gd name="T17" fmla="*/ 2147483646 h 2010"/>
                    <a:gd name="T18" fmla="*/ 2147483646 w 794"/>
                    <a:gd name="T19" fmla="*/ 2147483646 h 2010"/>
                    <a:gd name="T20" fmla="*/ 2147483646 w 794"/>
                    <a:gd name="T21" fmla="*/ 2147483646 h 2010"/>
                    <a:gd name="T22" fmla="*/ 2147483646 w 794"/>
                    <a:gd name="T23" fmla="*/ 2147483646 h 2010"/>
                    <a:gd name="T24" fmla="*/ 0 w 794"/>
                    <a:gd name="T25" fmla="*/ 2147483646 h 2010"/>
                    <a:gd name="T26" fmla="*/ 0 w 794"/>
                    <a:gd name="T27" fmla="*/ 0 h 2010"/>
                    <a:gd name="T28" fmla="*/ 2147483646 w 794"/>
                    <a:gd name="T29" fmla="*/ 0 h 2010"/>
                    <a:gd name="T30" fmla="*/ 2147483646 w 794"/>
                    <a:gd name="T31" fmla="*/ 2147483646 h 20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4"/>
                    <a:gd name="T49" fmla="*/ 0 h 2010"/>
                    <a:gd name="T50" fmla="*/ 794 w 794"/>
                    <a:gd name="T51" fmla="*/ 2010 h 20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4" h="2010">
                      <a:moveTo>
                        <a:pt x="794" y="2010"/>
                      </a:moveTo>
                      <a:lnTo>
                        <a:pt x="794" y="2010"/>
                      </a:lnTo>
                      <a:lnTo>
                        <a:pt x="589" y="2010"/>
                      </a:lnTo>
                      <a:cubicBezTo>
                        <a:pt x="574" y="2010"/>
                        <a:pt x="562" y="1998"/>
                        <a:pt x="562" y="1983"/>
                      </a:cubicBezTo>
                      <a:cubicBezTo>
                        <a:pt x="562" y="1969"/>
                        <a:pt x="574" y="1957"/>
                        <a:pt x="589" y="1957"/>
                      </a:cubicBezTo>
                      <a:lnTo>
                        <a:pt x="741" y="1957"/>
                      </a:lnTo>
                      <a:lnTo>
                        <a:pt x="741" y="53"/>
                      </a:lnTo>
                      <a:lnTo>
                        <a:pt x="54" y="53"/>
                      </a:lnTo>
                      <a:lnTo>
                        <a:pt x="54" y="1957"/>
                      </a:lnTo>
                      <a:lnTo>
                        <a:pt x="363" y="1957"/>
                      </a:lnTo>
                      <a:cubicBezTo>
                        <a:pt x="377" y="1957"/>
                        <a:pt x="389" y="1969"/>
                        <a:pt x="389" y="1983"/>
                      </a:cubicBezTo>
                      <a:cubicBezTo>
                        <a:pt x="389" y="1998"/>
                        <a:pt x="377" y="2010"/>
                        <a:pt x="363" y="2010"/>
                      </a:cubicBezTo>
                      <a:lnTo>
                        <a:pt x="0" y="2010"/>
                      </a:lnTo>
                      <a:lnTo>
                        <a:pt x="0" y="0"/>
                      </a:lnTo>
                      <a:lnTo>
                        <a:pt x="794" y="0"/>
                      </a:lnTo>
                      <a:lnTo>
                        <a:pt x="794" y="20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2" name="Freeform 155"/>
                <p:cNvSpPr>
                  <a:spLocks/>
                </p:cNvSpPr>
                <p:nvPr/>
              </p:nvSpPr>
              <p:spPr bwMode="auto">
                <a:xfrm>
                  <a:off x="1270000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3" name="Freeform 156"/>
                <p:cNvSpPr>
                  <a:spLocks/>
                </p:cNvSpPr>
                <p:nvPr/>
              </p:nvSpPr>
              <p:spPr bwMode="auto">
                <a:xfrm>
                  <a:off x="1246188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4" name="Freeform 157"/>
                <p:cNvSpPr>
                  <a:spLocks/>
                </p:cNvSpPr>
                <p:nvPr/>
              </p:nvSpPr>
              <p:spPr bwMode="auto">
                <a:xfrm>
                  <a:off x="1522413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6" name="Freeform 158"/>
                <p:cNvSpPr>
                  <a:spLocks/>
                </p:cNvSpPr>
                <p:nvPr/>
              </p:nvSpPr>
              <p:spPr bwMode="auto">
                <a:xfrm>
                  <a:off x="1539875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7" name="Freeform 159"/>
                <p:cNvSpPr>
                  <a:spLocks/>
                </p:cNvSpPr>
                <p:nvPr/>
              </p:nvSpPr>
              <p:spPr bwMode="auto">
                <a:xfrm>
                  <a:off x="1252538" y="2212976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8" name="Freeform 160"/>
                <p:cNvSpPr>
                  <a:spLocks/>
                </p:cNvSpPr>
                <p:nvPr/>
              </p:nvSpPr>
              <p:spPr bwMode="auto">
                <a:xfrm>
                  <a:off x="1252538" y="3046413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59" name="Freeform 161"/>
                <p:cNvSpPr>
                  <a:spLocks/>
                </p:cNvSpPr>
                <p:nvPr/>
              </p:nvSpPr>
              <p:spPr bwMode="auto">
                <a:xfrm>
                  <a:off x="1273175" y="29797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0" name="Freeform 162"/>
                <p:cNvSpPr>
                  <a:spLocks/>
                </p:cNvSpPr>
                <p:nvPr/>
              </p:nvSpPr>
              <p:spPr bwMode="auto">
                <a:xfrm>
                  <a:off x="1273175" y="28781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1" name="Freeform 163"/>
                <p:cNvSpPr>
                  <a:spLocks/>
                </p:cNvSpPr>
                <p:nvPr/>
              </p:nvSpPr>
              <p:spPr bwMode="auto">
                <a:xfrm>
                  <a:off x="1273175" y="2774951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2" name="Freeform 164"/>
                <p:cNvSpPr>
                  <a:spLocks/>
                </p:cNvSpPr>
                <p:nvPr/>
              </p:nvSpPr>
              <p:spPr bwMode="auto">
                <a:xfrm>
                  <a:off x="1273175" y="2671763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3" name="Freeform 165"/>
                <p:cNvSpPr>
                  <a:spLocks/>
                </p:cNvSpPr>
                <p:nvPr/>
              </p:nvSpPr>
              <p:spPr bwMode="auto">
                <a:xfrm>
                  <a:off x="1273175" y="2524126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4" name="Freeform 166"/>
                <p:cNvSpPr>
                  <a:spLocks/>
                </p:cNvSpPr>
                <p:nvPr/>
              </p:nvSpPr>
              <p:spPr bwMode="auto">
                <a:xfrm>
                  <a:off x="1273175" y="242728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4"/>
                    <a:gd name="T2" fmla="*/ 2147483646 w 32"/>
                    <a:gd name="T3" fmla="*/ 2147483646 h 14"/>
                    <a:gd name="T4" fmla="*/ 0 w 32"/>
                    <a:gd name="T5" fmla="*/ 2147483646 h 14"/>
                    <a:gd name="T6" fmla="*/ 0 w 32"/>
                    <a:gd name="T7" fmla="*/ 0 h 14"/>
                    <a:gd name="T8" fmla="*/ 2147483646 w 32"/>
                    <a:gd name="T9" fmla="*/ 0 h 14"/>
                    <a:gd name="T10" fmla="*/ 2147483646 w 32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4"/>
                    <a:gd name="T20" fmla="*/ 32 w 3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4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5" name="Freeform 167"/>
                <p:cNvSpPr>
                  <a:spLocks/>
                </p:cNvSpPr>
                <p:nvPr/>
              </p:nvSpPr>
              <p:spPr bwMode="auto">
                <a:xfrm>
                  <a:off x="1273175" y="29511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6" name="Freeform 168"/>
                <p:cNvSpPr>
                  <a:spLocks/>
                </p:cNvSpPr>
                <p:nvPr/>
              </p:nvSpPr>
              <p:spPr bwMode="auto">
                <a:xfrm>
                  <a:off x="1273175" y="2851151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7" name="Freeform 169"/>
                <p:cNvSpPr>
                  <a:spLocks/>
                </p:cNvSpPr>
                <p:nvPr/>
              </p:nvSpPr>
              <p:spPr bwMode="auto">
                <a:xfrm>
                  <a:off x="1273175" y="2751138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8" name="Freeform 170"/>
                <p:cNvSpPr>
                  <a:spLocks/>
                </p:cNvSpPr>
                <p:nvPr/>
              </p:nvSpPr>
              <p:spPr bwMode="auto">
                <a:xfrm>
                  <a:off x="1273175" y="24939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69" name="Freeform 171"/>
                <p:cNvSpPr>
                  <a:spLocks/>
                </p:cNvSpPr>
                <p:nvPr/>
              </p:nvSpPr>
              <p:spPr bwMode="auto">
                <a:xfrm>
                  <a:off x="1270000" y="2392363"/>
                  <a:ext cx="257175" cy="6350"/>
                </a:xfrm>
                <a:custGeom>
                  <a:avLst/>
                  <a:gdLst>
                    <a:gd name="T0" fmla="*/ 2147483646 w 549"/>
                    <a:gd name="T1" fmla="*/ 2147483646 h 13"/>
                    <a:gd name="T2" fmla="*/ 2147483646 w 549"/>
                    <a:gd name="T3" fmla="*/ 2147483646 h 13"/>
                    <a:gd name="T4" fmla="*/ 0 w 549"/>
                    <a:gd name="T5" fmla="*/ 2147483646 h 13"/>
                    <a:gd name="T6" fmla="*/ 0 w 549"/>
                    <a:gd name="T7" fmla="*/ 0 h 13"/>
                    <a:gd name="T8" fmla="*/ 2147483646 w 549"/>
                    <a:gd name="T9" fmla="*/ 0 h 13"/>
                    <a:gd name="T10" fmla="*/ 2147483646 w 549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9"/>
                    <a:gd name="T19" fmla="*/ 0 h 13"/>
                    <a:gd name="T20" fmla="*/ 549 w 54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9" h="13">
                      <a:moveTo>
                        <a:pt x="549" y="13"/>
                      </a:moveTo>
                      <a:lnTo>
                        <a:pt x="54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49" y="0"/>
                      </a:lnTo>
                      <a:lnTo>
                        <a:pt x="54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0" name="Freeform 172"/>
                <p:cNvSpPr>
                  <a:spLocks/>
                </p:cNvSpPr>
                <p:nvPr/>
              </p:nvSpPr>
              <p:spPr bwMode="auto">
                <a:xfrm>
                  <a:off x="1273175" y="2651126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1" name="Freeform 173"/>
                <p:cNvSpPr>
                  <a:spLocks/>
                </p:cNvSpPr>
                <p:nvPr/>
              </p:nvSpPr>
              <p:spPr bwMode="auto">
                <a:xfrm>
                  <a:off x="1273175" y="25955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2" name="Freeform 174"/>
                <p:cNvSpPr>
                  <a:spLocks/>
                </p:cNvSpPr>
                <p:nvPr/>
              </p:nvSpPr>
              <p:spPr bwMode="auto">
                <a:xfrm>
                  <a:off x="1385888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0 h 21"/>
                    <a:gd name="T8" fmla="*/ 2147483646 w 20"/>
                    <a:gd name="T9" fmla="*/ 0 h 21"/>
                    <a:gd name="T10" fmla="*/ 2147483646 w 20"/>
                    <a:gd name="T11" fmla="*/ 2147483646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15" y="12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3" name="Freeform 175"/>
                <p:cNvSpPr>
                  <a:spLocks/>
                </p:cNvSpPr>
                <p:nvPr/>
              </p:nvSpPr>
              <p:spPr bwMode="auto">
                <a:xfrm>
                  <a:off x="1397000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2147483646 h 21"/>
                    <a:gd name="T8" fmla="*/ 2147483646 w 20"/>
                    <a:gd name="T9" fmla="*/ 0 h 21"/>
                    <a:gd name="T10" fmla="*/ 2147483646 w 20"/>
                    <a:gd name="T11" fmla="*/ 0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12"/>
                      </a:moveTo>
                      <a:lnTo>
                        <a:pt x="5" y="12"/>
                      </a:lnTo>
                      <a:cubicBezTo>
                        <a:pt x="5" y="16"/>
                        <a:pt x="6" y="18"/>
                        <a:pt x="10" y="18"/>
                      </a:cubicBezTo>
                      <a:cubicBezTo>
                        <a:pt x="14" y="18"/>
                        <a:pt x="15" y="16"/>
                        <a:pt x="15" y="12"/>
                      </a:cubicBez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cubicBezTo>
                        <a:pt x="20" y="15"/>
                        <a:pt x="20" y="17"/>
                        <a:pt x="19" y="18"/>
                      </a:cubicBezTo>
                      <a:cubicBezTo>
                        <a:pt x="17" y="20"/>
                        <a:pt x="14" y="21"/>
                        <a:pt x="10" y="21"/>
                      </a:cubicBezTo>
                      <a:cubicBezTo>
                        <a:pt x="6" y="21"/>
                        <a:pt x="3" y="20"/>
                        <a:pt x="2" y="18"/>
                      </a:cubicBezTo>
                      <a:cubicBezTo>
                        <a:pt x="0" y="17"/>
                        <a:pt x="0" y="15"/>
                        <a:pt x="0" y="13"/>
                      </a:cubicBez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4" name="Freeform 176"/>
                <p:cNvSpPr>
                  <a:spLocks noEditPoints="1"/>
                </p:cNvSpPr>
                <p:nvPr/>
              </p:nvSpPr>
              <p:spPr bwMode="auto">
                <a:xfrm>
                  <a:off x="1408113" y="2303463"/>
                  <a:ext cx="11113" cy="9525"/>
                </a:xfrm>
                <a:custGeom>
                  <a:avLst/>
                  <a:gdLst>
                    <a:gd name="T0" fmla="*/ 2147483646 w 25"/>
                    <a:gd name="T1" fmla="*/ 2147483646 h 21"/>
                    <a:gd name="T2" fmla="*/ 2147483646 w 25"/>
                    <a:gd name="T3" fmla="*/ 2147483646 h 21"/>
                    <a:gd name="T4" fmla="*/ 2147483646 w 25"/>
                    <a:gd name="T5" fmla="*/ 2147483646 h 21"/>
                    <a:gd name="T6" fmla="*/ 2147483646 w 25"/>
                    <a:gd name="T7" fmla="*/ 2147483646 h 21"/>
                    <a:gd name="T8" fmla="*/ 2147483646 w 25"/>
                    <a:gd name="T9" fmla="*/ 2147483646 h 21"/>
                    <a:gd name="T10" fmla="*/ 2147483646 w 25"/>
                    <a:gd name="T11" fmla="*/ 0 h 21"/>
                    <a:gd name="T12" fmla="*/ 2147483646 w 25"/>
                    <a:gd name="T13" fmla="*/ 0 h 21"/>
                    <a:gd name="T14" fmla="*/ 2147483646 w 25"/>
                    <a:gd name="T15" fmla="*/ 2147483646 h 21"/>
                    <a:gd name="T16" fmla="*/ 2147483646 w 25"/>
                    <a:gd name="T17" fmla="*/ 2147483646 h 21"/>
                    <a:gd name="T18" fmla="*/ 2147483646 w 25"/>
                    <a:gd name="T19" fmla="*/ 2147483646 h 21"/>
                    <a:gd name="T20" fmla="*/ 2147483646 w 25"/>
                    <a:gd name="T21" fmla="*/ 2147483646 h 21"/>
                    <a:gd name="T22" fmla="*/ 2147483646 w 25"/>
                    <a:gd name="T23" fmla="*/ 2147483646 h 21"/>
                    <a:gd name="T24" fmla="*/ 0 w 25"/>
                    <a:gd name="T25" fmla="*/ 2147483646 h 21"/>
                    <a:gd name="T26" fmla="*/ 2147483646 w 25"/>
                    <a:gd name="T27" fmla="*/ 0 h 21"/>
                    <a:gd name="T28" fmla="*/ 2147483646 w 25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1"/>
                    <a:gd name="T47" fmla="*/ 25 w 25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1">
                      <a:moveTo>
                        <a:pt x="9" y="12"/>
                      </a:move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12" y="4"/>
                      </a:lnTo>
                      <a:lnTo>
                        <a:pt x="9" y="12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5" y="21"/>
                      </a:lnTo>
                      <a:lnTo>
                        <a:pt x="19" y="21"/>
                      </a:lnTo>
                      <a:lnTo>
                        <a:pt x="17" y="16"/>
                      </a:lnTo>
                      <a:lnTo>
                        <a:pt x="7" y="16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5" name="Freeform 177"/>
                <p:cNvSpPr>
                  <a:spLocks/>
                </p:cNvSpPr>
                <p:nvPr/>
              </p:nvSpPr>
              <p:spPr bwMode="auto">
                <a:xfrm>
                  <a:off x="1417638" y="2303463"/>
                  <a:ext cx="17463" cy="9525"/>
                </a:xfrm>
                <a:custGeom>
                  <a:avLst/>
                  <a:gdLst>
                    <a:gd name="T0" fmla="*/ 2147483646 w 36"/>
                    <a:gd name="T1" fmla="*/ 0 h 21"/>
                    <a:gd name="T2" fmla="*/ 2147483646 w 36"/>
                    <a:gd name="T3" fmla="*/ 0 h 21"/>
                    <a:gd name="T4" fmla="*/ 2147483646 w 36"/>
                    <a:gd name="T5" fmla="*/ 2147483646 h 21"/>
                    <a:gd name="T6" fmla="*/ 2147483646 w 36"/>
                    <a:gd name="T7" fmla="*/ 0 h 21"/>
                    <a:gd name="T8" fmla="*/ 2147483646 w 36"/>
                    <a:gd name="T9" fmla="*/ 0 h 21"/>
                    <a:gd name="T10" fmla="*/ 2147483646 w 36"/>
                    <a:gd name="T11" fmla="*/ 2147483646 h 21"/>
                    <a:gd name="T12" fmla="*/ 2147483646 w 36"/>
                    <a:gd name="T13" fmla="*/ 0 h 21"/>
                    <a:gd name="T14" fmla="*/ 2147483646 w 36"/>
                    <a:gd name="T15" fmla="*/ 0 h 21"/>
                    <a:gd name="T16" fmla="*/ 2147483646 w 36"/>
                    <a:gd name="T17" fmla="*/ 2147483646 h 21"/>
                    <a:gd name="T18" fmla="*/ 2147483646 w 36"/>
                    <a:gd name="T19" fmla="*/ 2147483646 h 21"/>
                    <a:gd name="T20" fmla="*/ 2147483646 w 36"/>
                    <a:gd name="T21" fmla="*/ 2147483646 h 21"/>
                    <a:gd name="T22" fmla="*/ 2147483646 w 36"/>
                    <a:gd name="T23" fmla="*/ 2147483646 h 21"/>
                    <a:gd name="T24" fmla="*/ 2147483646 w 36"/>
                    <a:gd name="T25" fmla="*/ 2147483646 h 21"/>
                    <a:gd name="T26" fmla="*/ 0 w 36"/>
                    <a:gd name="T27" fmla="*/ 0 h 21"/>
                    <a:gd name="T28" fmla="*/ 2147483646 w 36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21"/>
                    <a:gd name="T47" fmla="*/ 36 w 36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2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16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6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29" y="21"/>
                      </a:lnTo>
                      <a:lnTo>
                        <a:pt x="23" y="21"/>
                      </a:lnTo>
                      <a:lnTo>
                        <a:pt x="18" y="5"/>
                      </a:lnTo>
                      <a:lnTo>
                        <a:pt x="13" y="21"/>
                      </a:lnTo>
                      <a:lnTo>
                        <a:pt x="8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6" name="Freeform 178"/>
                <p:cNvSpPr>
                  <a:spLocks/>
                </p:cNvSpPr>
                <p:nvPr/>
              </p:nvSpPr>
              <p:spPr bwMode="auto">
                <a:xfrm>
                  <a:off x="1435100" y="2303463"/>
                  <a:ext cx="9525" cy="9525"/>
                </a:xfrm>
                <a:custGeom>
                  <a:avLst/>
                  <a:gdLst>
                    <a:gd name="T0" fmla="*/ 2147483646 w 19"/>
                    <a:gd name="T1" fmla="*/ 2147483646 h 21"/>
                    <a:gd name="T2" fmla="*/ 2147483646 w 19"/>
                    <a:gd name="T3" fmla="*/ 2147483646 h 21"/>
                    <a:gd name="T4" fmla="*/ 2147483646 w 19"/>
                    <a:gd name="T5" fmla="*/ 2147483646 h 21"/>
                    <a:gd name="T6" fmla="*/ 2147483646 w 19"/>
                    <a:gd name="T7" fmla="*/ 2147483646 h 21"/>
                    <a:gd name="T8" fmla="*/ 2147483646 w 19"/>
                    <a:gd name="T9" fmla="*/ 2147483646 h 21"/>
                    <a:gd name="T10" fmla="*/ 2147483646 w 19"/>
                    <a:gd name="T11" fmla="*/ 2147483646 h 21"/>
                    <a:gd name="T12" fmla="*/ 2147483646 w 19"/>
                    <a:gd name="T13" fmla="*/ 2147483646 h 21"/>
                    <a:gd name="T14" fmla="*/ 2147483646 w 19"/>
                    <a:gd name="T15" fmla="*/ 2147483646 h 21"/>
                    <a:gd name="T16" fmla="*/ 2147483646 w 19"/>
                    <a:gd name="T17" fmla="*/ 2147483646 h 21"/>
                    <a:gd name="T18" fmla="*/ 2147483646 w 19"/>
                    <a:gd name="T19" fmla="*/ 2147483646 h 21"/>
                    <a:gd name="T20" fmla="*/ 0 w 19"/>
                    <a:gd name="T21" fmla="*/ 2147483646 h 21"/>
                    <a:gd name="T22" fmla="*/ 2147483646 w 19"/>
                    <a:gd name="T23" fmla="*/ 0 h 21"/>
                    <a:gd name="T24" fmla="*/ 2147483646 w 19"/>
                    <a:gd name="T25" fmla="*/ 0 h 21"/>
                    <a:gd name="T26" fmla="*/ 2147483646 w 19"/>
                    <a:gd name="T27" fmla="*/ 2147483646 h 21"/>
                    <a:gd name="T28" fmla="*/ 2147483646 w 19"/>
                    <a:gd name="T29" fmla="*/ 2147483646 h 21"/>
                    <a:gd name="T30" fmla="*/ 2147483646 w 19"/>
                    <a:gd name="T31" fmla="*/ 2147483646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21"/>
                    <a:gd name="T50" fmla="*/ 19 w 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9" y="8"/>
                      </a:lnTo>
                      <a:lnTo>
                        <a:pt x="19" y="12"/>
                      </a:lnTo>
                      <a:lnTo>
                        <a:pt x="5" y="12"/>
                      </a:lnTo>
                      <a:cubicBezTo>
                        <a:pt x="5" y="16"/>
                        <a:pt x="7" y="17"/>
                        <a:pt x="11" y="17"/>
                      </a:cubicBezTo>
                      <a:lnTo>
                        <a:pt x="19" y="17"/>
                      </a:lnTo>
                      <a:lnTo>
                        <a:pt x="19" y="21"/>
                      </a:lnTo>
                      <a:lnTo>
                        <a:pt x="10" y="21"/>
                      </a:lnTo>
                      <a:cubicBezTo>
                        <a:pt x="8" y="21"/>
                        <a:pt x="6" y="21"/>
                        <a:pt x="3" y="19"/>
                      </a:cubicBezTo>
                      <a:cubicBezTo>
                        <a:pt x="1" y="17"/>
                        <a:pt x="0" y="15"/>
                        <a:pt x="0" y="11"/>
                      </a:cubicBezTo>
                      <a:cubicBezTo>
                        <a:pt x="0" y="3"/>
                        <a:pt x="3" y="0"/>
                        <a:pt x="11" y="0"/>
                      </a:cubicBezTo>
                      <a:lnTo>
                        <a:pt x="19" y="0"/>
                      </a:lnTo>
                      <a:lnTo>
                        <a:pt x="19" y="3"/>
                      </a:lnTo>
                      <a:lnTo>
                        <a:pt x="11" y="3"/>
                      </a:lnTo>
                      <a:cubicBezTo>
                        <a:pt x="7" y="3"/>
                        <a:pt x="5" y="5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7" name="Freeform 179"/>
                <p:cNvSpPr>
                  <a:spLocks/>
                </p:cNvSpPr>
                <p:nvPr/>
              </p:nvSpPr>
              <p:spPr bwMode="auto">
                <a:xfrm>
                  <a:off x="1446213" y="2303463"/>
                  <a:ext cx="1588" cy="9525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2147483646 w 5"/>
                    <a:gd name="T5" fmla="*/ 0 h 21"/>
                    <a:gd name="T6" fmla="*/ 2147483646 w 5"/>
                    <a:gd name="T7" fmla="*/ 2147483646 h 21"/>
                    <a:gd name="T8" fmla="*/ 0 w 5"/>
                    <a:gd name="T9" fmla="*/ 2147483646 h 21"/>
                    <a:gd name="T10" fmla="*/ 0 w 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1"/>
                    <a:gd name="T20" fmla="*/ 5 w 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8" name="Freeform 180"/>
                <p:cNvSpPr>
                  <a:spLocks/>
                </p:cNvSpPr>
                <p:nvPr/>
              </p:nvSpPr>
              <p:spPr bwMode="auto">
                <a:xfrm>
                  <a:off x="1350963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2147483646 w 24"/>
                    <a:gd name="T5" fmla="*/ 2147483646 h 30"/>
                    <a:gd name="T6" fmla="*/ 2147483646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5"/>
                        <a:pt x="4" y="18"/>
                        <a:pt x="4" y="18"/>
                      </a:cubicBezTo>
                      <a:cubicBezTo>
                        <a:pt x="9" y="23"/>
                        <a:pt x="21" y="29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16" y="13"/>
                        <a:pt x="6" y="0"/>
                        <a:pt x="6" y="0"/>
                      </a:cubicBezTo>
                      <a:cubicBezTo>
                        <a:pt x="6" y="0"/>
                        <a:pt x="0" y="6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79" name="Freeform 181"/>
                <p:cNvSpPr>
                  <a:spLocks/>
                </p:cNvSpPr>
                <p:nvPr/>
              </p:nvSpPr>
              <p:spPr bwMode="auto">
                <a:xfrm>
                  <a:off x="1350963" y="2312988"/>
                  <a:ext cx="11113" cy="4763"/>
                </a:xfrm>
                <a:custGeom>
                  <a:avLst/>
                  <a:gdLst>
                    <a:gd name="T0" fmla="*/ 0 w 21"/>
                    <a:gd name="T1" fmla="*/ 2147483646 h 8"/>
                    <a:gd name="T2" fmla="*/ 0 w 21"/>
                    <a:gd name="T3" fmla="*/ 2147483646 h 8"/>
                    <a:gd name="T4" fmla="*/ 2147483646 w 21"/>
                    <a:gd name="T5" fmla="*/ 2147483646 h 8"/>
                    <a:gd name="T6" fmla="*/ 2147483646 w 21"/>
                    <a:gd name="T7" fmla="*/ 2147483646 h 8"/>
                    <a:gd name="T8" fmla="*/ 2147483646 w 21"/>
                    <a:gd name="T9" fmla="*/ 2147483646 h 8"/>
                    <a:gd name="T10" fmla="*/ 2147483646 w 21"/>
                    <a:gd name="T11" fmla="*/ 2147483646 h 8"/>
                    <a:gd name="T12" fmla="*/ 2147483646 w 21"/>
                    <a:gd name="T13" fmla="*/ 0 h 8"/>
                    <a:gd name="T14" fmla="*/ 0 w 21"/>
                    <a:gd name="T15" fmla="*/ 214748364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8"/>
                    <a:gd name="T26" fmla="*/ 21 w 2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" y="5"/>
                        <a:pt x="6" y="8"/>
                        <a:pt x="10" y="7"/>
                      </a:cubicBezTo>
                      <a:cubicBezTo>
                        <a:pt x="13" y="6"/>
                        <a:pt x="19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0" name="Freeform 182"/>
                <p:cNvSpPr>
                  <a:spLocks/>
                </p:cNvSpPr>
                <p:nvPr/>
              </p:nvSpPr>
              <p:spPr bwMode="auto">
                <a:xfrm>
                  <a:off x="1349375" y="2305051"/>
                  <a:ext cx="12700" cy="7938"/>
                </a:xfrm>
                <a:custGeom>
                  <a:avLst/>
                  <a:gdLst>
                    <a:gd name="T0" fmla="*/ 2147483646 w 27"/>
                    <a:gd name="T1" fmla="*/ 2147483646 h 16"/>
                    <a:gd name="T2" fmla="*/ 2147483646 w 27"/>
                    <a:gd name="T3" fmla="*/ 2147483646 h 16"/>
                    <a:gd name="T4" fmla="*/ 2147483646 w 27"/>
                    <a:gd name="T5" fmla="*/ 2147483646 h 16"/>
                    <a:gd name="T6" fmla="*/ 2147483646 w 27"/>
                    <a:gd name="T7" fmla="*/ 2147483646 h 16"/>
                    <a:gd name="T8" fmla="*/ 2147483646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0 h 16"/>
                    <a:gd name="T16" fmla="*/ 2147483646 w 27"/>
                    <a:gd name="T17" fmla="*/ 214748364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6"/>
                    <a:gd name="T29" fmla="*/ 27 w 2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6">
                      <a:moveTo>
                        <a:pt x="2" y="9"/>
                      </a:moveTo>
                      <a:lnTo>
                        <a:pt x="2" y="9"/>
                      </a:lnTo>
                      <a:cubicBezTo>
                        <a:pt x="4" y="14"/>
                        <a:pt x="8" y="15"/>
                        <a:pt x="8" y="15"/>
                      </a:cubicBezTo>
                      <a:cubicBezTo>
                        <a:pt x="10" y="16"/>
                        <a:pt x="12" y="16"/>
                        <a:pt x="12" y="16"/>
                      </a:cubicBezTo>
                      <a:cubicBezTo>
                        <a:pt x="12" y="16"/>
                        <a:pt x="24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18" y="9"/>
                        <a:pt x="1" y="0"/>
                        <a:pt x="1" y="0"/>
                      </a:cubicBezTo>
                      <a:cubicBezTo>
                        <a:pt x="0" y="5"/>
                        <a:pt x="2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1" name="Freeform 183"/>
                <p:cNvSpPr>
                  <a:spLocks/>
                </p:cNvSpPr>
                <p:nvPr/>
              </p:nvSpPr>
              <p:spPr bwMode="auto">
                <a:xfrm>
                  <a:off x="135731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0 h 37"/>
                    <a:gd name="T2" fmla="*/ 2147483646 w 17"/>
                    <a:gd name="T3" fmla="*/ 0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37"/>
                    <a:gd name="T29" fmla="*/ 17 w 1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37">
                      <a:moveTo>
                        <a:pt x="7" y="0"/>
                      </a:moveTo>
                      <a:lnTo>
                        <a:pt x="7" y="0"/>
                      </a:lnTo>
                      <a:cubicBezTo>
                        <a:pt x="2" y="2"/>
                        <a:pt x="1" y="6"/>
                        <a:pt x="1" y="6"/>
                      </a:cubicBezTo>
                      <a:cubicBezTo>
                        <a:pt x="0" y="10"/>
                        <a:pt x="1" y="13"/>
                        <a:pt x="1" y="13"/>
                      </a:cubicBezTo>
                      <a:cubicBezTo>
                        <a:pt x="3" y="21"/>
                        <a:pt x="11" y="34"/>
                        <a:pt x="13" y="37"/>
                      </a:cubicBezTo>
                      <a:cubicBezTo>
                        <a:pt x="13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7" y="7"/>
                        <a:pt x="11" y="0"/>
                        <a:pt x="11" y="0"/>
                      </a:cubicBezTo>
                      <a:cubicBezTo>
                        <a:pt x="10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2" name="Freeform 184"/>
                <p:cNvSpPr>
                  <a:spLocks/>
                </p:cNvSpPr>
                <p:nvPr/>
              </p:nvSpPr>
              <p:spPr bwMode="auto">
                <a:xfrm>
                  <a:off x="136366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2147483646 h 37"/>
                    <a:gd name="T2" fmla="*/ 2147483646 w 17"/>
                    <a:gd name="T3" fmla="*/ 2147483646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2147483646 w 17"/>
                    <a:gd name="T19" fmla="*/ 214748364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37"/>
                    <a:gd name="T32" fmla="*/ 17 w 17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37">
                      <a:moveTo>
                        <a:pt x="3" y="37"/>
                      </a:moveTo>
                      <a:lnTo>
                        <a:pt x="3" y="37"/>
                      </a:ln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4"/>
                        <a:pt x="14" y="21"/>
                        <a:pt x="16" y="13"/>
                      </a:cubicBezTo>
                      <a:cubicBezTo>
                        <a:pt x="16" y="13"/>
                        <a:pt x="17" y="9"/>
                        <a:pt x="16" y="6"/>
                      </a:cubicBezTo>
                      <a:cubicBezTo>
                        <a:pt x="16" y="6"/>
                        <a:pt x="15" y="1"/>
                        <a:pt x="10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6" y="0"/>
                        <a:pt x="0" y="7"/>
                        <a:pt x="3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3" name="Freeform 185"/>
                <p:cNvSpPr>
                  <a:spLocks/>
                </p:cNvSpPr>
                <p:nvPr/>
              </p:nvSpPr>
              <p:spPr bwMode="auto">
                <a:xfrm>
                  <a:off x="1368425" y="2312988"/>
                  <a:ext cx="9525" cy="4763"/>
                </a:xfrm>
                <a:custGeom>
                  <a:avLst/>
                  <a:gdLst>
                    <a:gd name="T0" fmla="*/ 0 w 21"/>
                    <a:gd name="T1" fmla="*/ 2147483646 h 9"/>
                    <a:gd name="T2" fmla="*/ 0 w 21"/>
                    <a:gd name="T3" fmla="*/ 2147483646 h 9"/>
                    <a:gd name="T4" fmla="*/ 0 w 21"/>
                    <a:gd name="T5" fmla="*/ 2147483646 h 9"/>
                    <a:gd name="T6" fmla="*/ 2147483646 w 21"/>
                    <a:gd name="T7" fmla="*/ 2147483646 h 9"/>
                    <a:gd name="T8" fmla="*/ 2147483646 w 21"/>
                    <a:gd name="T9" fmla="*/ 2147483646 h 9"/>
                    <a:gd name="T10" fmla="*/ 0 w 21"/>
                    <a:gd name="T11" fmla="*/ 0 h 9"/>
                    <a:gd name="T12" fmla="*/ 0 w 21"/>
                    <a:gd name="T13" fmla="*/ 2147483646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9"/>
                    <a:gd name="T23" fmla="*/ 21 w 2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9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8" y="6"/>
                        <a:pt x="11" y="7"/>
                      </a:cubicBezTo>
                      <a:cubicBezTo>
                        <a:pt x="11" y="7"/>
                        <a:pt x="16" y="9"/>
                        <a:pt x="21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4" name="Freeform 186"/>
                <p:cNvSpPr>
                  <a:spLocks/>
                </p:cNvSpPr>
                <p:nvPr/>
              </p:nvSpPr>
              <p:spPr bwMode="auto">
                <a:xfrm>
                  <a:off x="1368425" y="2305051"/>
                  <a:ext cx="12700" cy="7938"/>
                </a:xfrm>
                <a:custGeom>
                  <a:avLst/>
                  <a:gdLst>
                    <a:gd name="T0" fmla="*/ 0 w 27"/>
                    <a:gd name="T1" fmla="*/ 2147483646 h 16"/>
                    <a:gd name="T2" fmla="*/ 0 w 27"/>
                    <a:gd name="T3" fmla="*/ 2147483646 h 16"/>
                    <a:gd name="T4" fmla="*/ 0 w 27"/>
                    <a:gd name="T5" fmla="*/ 2147483646 h 16"/>
                    <a:gd name="T6" fmla="*/ 0 w 27"/>
                    <a:gd name="T7" fmla="*/ 2147483646 h 16"/>
                    <a:gd name="T8" fmla="*/ 0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2147483646 h 16"/>
                    <a:gd name="T16" fmla="*/ 2147483646 w 27"/>
                    <a:gd name="T17" fmla="*/ 0 h 16"/>
                    <a:gd name="T18" fmla="*/ 0 w 27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6"/>
                    <a:gd name="T32" fmla="*/ 27 w 2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6">
                      <a:moveTo>
                        <a:pt x="0" y="15"/>
                      </a:moveTo>
                      <a:lnTo>
                        <a:pt x="0" y="15"/>
                      </a:ln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16"/>
                        <a:pt x="15" y="16"/>
                        <a:pt x="15" y="16"/>
                      </a:cubicBezTo>
                      <a:cubicBezTo>
                        <a:pt x="15" y="16"/>
                        <a:pt x="17" y="16"/>
                        <a:pt x="19" y="15"/>
                      </a:cubicBezTo>
                      <a:cubicBezTo>
                        <a:pt x="19" y="15"/>
                        <a:pt x="23" y="14"/>
                        <a:pt x="26" y="9"/>
                      </a:cubicBezTo>
                      <a:cubicBezTo>
                        <a:pt x="26" y="9"/>
                        <a:pt x="27" y="5"/>
                        <a:pt x="26" y="0"/>
                      </a:cubicBezTo>
                      <a:cubicBezTo>
                        <a:pt x="26" y="0"/>
                        <a:pt x="9" y="9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5" name="Freeform 187"/>
                <p:cNvSpPr>
                  <a:spLocks/>
                </p:cNvSpPr>
                <p:nvPr/>
              </p:nvSpPr>
              <p:spPr bwMode="auto">
                <a:xfrm>
                  <a:off x="1366838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0 w 24"/>
                    <a:gd name="T5" fmla="*/ 2147483646 h 30"/>
                    <a:gd name="T6" fmla="*/ 0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" y="29"/>
                        <a:pt x="15" y="23"/>
                        <a:pt x="20" y="18"/>
                      </a:cubicBezTo>
                      <a:cubicBezTo>
                        <a:pt x="20" y="18"/>
                        <a:pt x="24" y="15"/>
                        <a:pt x="24" y="11"/>
                      </a:cubicBezTo>
                      <a:cubicBezTo>
                        <a:pt x="24" y="6"/>
                        <a:pt x="18" y="0"/>
                        <a:pt x="18" y="0"/>
                      </a:cubicBezTo>
                      <a:cubicBezTo>
                        <a:pt x="18" y="0"/>
                        <a:pt x="8" y="13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6" name="Freeform 188"/>
                <p:cNvSpPr>
                  <a:spLocks/>
                </p:cNvSpPr>
                <p:nvPr/>
              </p:nvSpPr>
              <p:spPr bwMode="auto">
                <a:xfrm>
                  <a:off x="1474788" y="24098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7" name="Freeform 189"/>
                <p:cNvSpPr>
                  <a:spLocks/>
                </p:cNvSpPr>
                <p:nvPr/>
              </p:nvSpPr>
              <p:spPr bwMode="auto">
                <a:xfrm>
                  <a:off x="1479550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8" name="Freeform 190"/>
                <p:cNvSpPr>
                  <a:spLocks noEditPoints="1"/>
                </p:cNvSpPr>
                <p:nvPr/>
              </p:nvSpPr>
              <p:spPr bwMode="auto">
                <a:xfrm>
                  <a:off x="1482725" y="24098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89" name="Freeform 191"/>
                <p:cNvSpPr>
                  <a:spLocks/>
                </p:cNvSpPr>
                <p:nvPr/>
              </p:nvSpPr>
              <p:spPr bwMode="auto">
                <a:xfrm>
                  <a:off x="1487488" y="24098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0" name="Freeform 192"/>
                <p:cNvSpPr>
                  <a:spLocks/>
                </p:cNvSpPr>
                <p:nvPr/>
              </p:nvSpPr>
              <p:spPr bwMode="auto">
                <a:xfrm>
                  <a:off x="1493838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1" name="Freeform 193"/>
                <p:cNvSpPr>
                  <a:spLocks/>
                </p:cNvSpPr>
                <p:nvPr/>
              </p:nvSpPr>
              <p:spPr bwMode="auto">
                <a:xfrm>
                  <a:off x="1498600" y="24098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2" name="Freeform 194"/>
                <p:cNvSpPr>
                  <a:spLocks/>
                </p:cNvSpPr>
                <p:nvPr/>
              </p:nvSpPr>
              <p:spPr bwMode="auto">
                <a:xfrm>
                  <a:off x="1462088" y="2406651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3" name="Freeform 195"/>
                <p:cNvSpPr>
                  <a:spLocks/>
                </p:cNvSpPr>
                <p:nvPr/>
              </p:nvSpPr>
              <p:spPr bwMode="auto">
                <a:xfrm>
                  <a:off x="146208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4" name="Freeform 196"/>
                <p:cNvSpPr>
                  <a:spLocks/>
                </p:cNvSpPr>
                <p:nvPr/>
              </p:nvSpPr>
              <p:spPr bwMode="auto">
                <a:xfrm>
                  <a:off x="1460500" y="2409826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5" name="Freeform 197"/>
                <p:cNvSpPr>
                  <a:spLocks/>
                </p:cNvSpPr>
                <p:nvPr/>
              </p:nvSpPr>
              <p:spPr bwMode="auto">
                <a:xfrm>
                  <a:off x="1463675" y="240506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6" name="Freeform 198"/>
                <p:cNvSpPr>
                  <a:spLocks/>
                </p:cNvSpPr>
                <p:nvPr/>
              </p:nvSpPr>
              <p:spPr bwMode="auto">
                <a:xfrm>
                  <a:off x="1466850" y="240506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7" name="Freeform 199"/>
                <p:cNvSpPr>
                  <a:spLocks/>
                </p:cNvSpPr>
                <p:nvPr/>
              </p:nvSpPr>
              <p:spPr bwMode="auto">
                <a:xfrm>
                  <a:off x="146843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8" name="Freeform 200"/>
                <p:cNvSpPr>
                  <a:spLocks/>
                </p:cNvSpPr>
                <p:nvPr/>
              </p:nvSpPr>
              <p:spPr bwMode="auto">
                <a:xfrm>
                  <a:off x="1468438" y="2409826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399" name="Freeform 201"/>
                <p:cNvSpPr>
                  <a:spLocks/>
                </p:cNvSpPr>
                <p:nvPr/>
              </p:nvSpPr>
              <p:spPr bwMode="auto">
                <a:xfrm>
                  <a:off x="1466850" y="2406651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0" name="Freeform 202"/>
                <p:cNvSpPr>
                  <a:spLocks/>
                </p:cNvSpPr>
                <p:nvPr/>
              </p:nvSpPr>
              <p:spPr bwMode="auto">
                <a:xfrm>
                  <a:off x="1474788" y="25114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1" name="Freeform 203"/>
                <p:cNvSpPr>
                  <a:spLocks/>
                </p:cNvSpPr>
                <p:nvPr/>
              </p:nvSpPr>
              <p:spPr bwMode="auto">
                <a:xfrm>
                  <a:off x="1479550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2" name="Freeform 204"/>
                <p:cNvSpPr>
                  <a:spLocks noEditPoints="1"/>
                </p:cNvSpPr>
                <p:nvPr/>
              </p:nvSpPr>
              <p:spPr bwMode="auto">
                <a:xfrm>
                  <a:off x="1482725" y="25114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4" y="1"/>
                      </a:lnTo>
                      <a:lnTo>
                        <a:pt x="3" y="5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3" name="Freeform 205"/>
                <p:cNvSpPr>
                  <a:spLocks/>
                </p:cNvSpPr>
                <p:nvPr/>
              </p:nvSpPr>
              <p:spPr bwMode="auto">
                <a:xfrm>
                  <a:off x="1487488" y="25114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4" name="Freeform 206"/>
                <p:cNvSpPr>
                  <a:spLocks/>
                </p:cNvSpPr>
                <p:nvPr/>
              </p:nvSpPr>
              <p:spPr bwMode="auto">
                <a:xfrm>
                  <a:off x="1493838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2" y="5"/>
                      </a:lnTo>
                      <a:cubicBezTo>
                        <a:pt x="2" y="6"/>
                        <a:pt x="2" y="7"/>
                        <a:pt x="4" y="7"/>
                      </a:cubicBez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5" name="Freeform 207"/>
                <p:cNvSpPr>
                  <a:spLocks/>
                </p:cNvSpPr>
                <p:nvPr/>
              </p:nvSpPr>
              <p:spPr bwMode="auto">
                <a:xfrm>
                  <a:off x="1498600" y="25114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6" name="Freeform 208"/>
                <p:cNvSpPr>
                  <a:spLocks/>
                </p:cNvSpPr>
                <p:nvPr/>
              </p:nvSpPr>
              <p:spPr bwMode="auto">
                <a:xfrm>
                  <a:off x="1462088" y="2509838"/>
                  <a:ext cx="3175" cy="4763"/>
                </a:xfrm>
                <a:custGeom>
                  <a:avLst/>
                  <a:gdLst>
                    <a:gd name="T0" fmla="*/ 0 w 9"/>
                    <a:gd name="T1" fmla="*/ 2147483646 h 11"/>
                    <a:gd name="T2" fmla="*/ 0 w 9"/>
                    <a:gd name="T3" fmla="*/ 2147483646 h 11"/>
                    <a:gd name="T4" fmla="*/ 2147483646 w 9"/>
                    <a:gd name="T5" fmla="*/ 2147483646 h 11"/>
                    <a:gd name="T6" fmla="*/ 2147483646 w 9"/>
                    <a:gd name="T7" fmla="*/ 2147483646 h 11"/>
                    <a:gd name="T8" fmla="*/ 2147483646 w 9"/>
                    <a:gd name="T9" fmla="*/ 2147483646 h 11"/>
                    <a:gd name="T10" fmla="*/ 2147483646 w 9"/>
                    <a:gd name="T11" fmla="*/ 2147483646 h 11"/>
                    <a:gd name="T12" fmla="*/ 2147483646 w 9"/>
                    <a:gd name="T13" fmla="*/ 0 h 11"/>
                    <a:gd name="T14" fmla="*/ 0 w 9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1"/>
                    <a:gd name="T26" fmla="*/ 9 w 9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1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5"/>
                        <a:pt x="1" y="6"/>
                        <a:pt x="1" y="6"/>
                      </a:cubicBezTo>
                      <a:cubicBezTo>
                        <a:pt x="3" y="8"/>
                        <a:pt x="8" y="10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6" y="4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7" name="Freeform 209"/>
                <p:cNvSpPr>
                  <a:spLocks/>
                </p:cNvSpPr>
                <p:nvPr/>
              </p:nvSpPr>
              <p:spPr bwMode="auto">
                <a:xfrm>
                  <a:off x="1462088" y="2516188"/>
                  <a:ext cx="3175" cy="1588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2147483646 w 8"/>
                    <a:gd name="T5" fmla="*/ 2147483646 h 2"/>
                    <a:gd name="T6" fmla="*/ 2147483646 w 8"/>
                    <a:gd name="T7" fmla="*/ 0 h 2"/>
                    <a:gd name="T8" fmla="*/ 2147483646 w 8"/>
                    <a:gd name="T9" fmla="*/ 0 h 2"/>
                    <a:gd name="T10" fmla="*/ 2147483646 w 8"/>
                    <a:gd name="T11" fmla="*/ 0 h 2"/>
                    <a:gd name="T12" fmla="*/ 2147483646 w 8"/>
                    <a:gd name="T13" fmla="*/ 0 h 2"/>
                    <a:gd name="T14" fmla="*/ 0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5" y="2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8" name="Freeform 210"/>
                <p:cNvSpPr>
                  <a:spLocks/>
                </p:cNvSpPr>
                <p:nvPr/>
              </p:nvSpPr>
              <p:spPr bwMode="auto">
                <a:xfrm>
                  <a:off x="1460500" y="2513013"/>
                  <a:ext cx="4763" cy="1588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09" name="Freeform 211"/>
                <p:cNvSpPr>
                  <a:spLocks/>
                </p:cNvSpPr>
                <p:nvPr/>
              </p:nvSpPr>
              <p:spPr bwMode="auto">
                <a:xfrm>
                  <a:off x="1463675" y="2508251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0" name="Freeform 212"/>
                <p:cNvSpPr>
                  <a:spLocks/>
                </p:cNvSpPr>
                <p:nvPr/>
              </p:nvSpPr>
              <p:spPr bwMode="auto">
                <a:xfrm>
                  <a:off x="1466850" y="2508251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1" name="Freeform 213"/>
                <p:cNvSpPr>
                  <a:spLocks/>
                </p:cNvSpPr>
                <p:nvPr/>
              </p:nvSpPr>
              <p:spPr bwMode="auto">
                <a:xfrm>
                  <a:off x="1468438" y="2516188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2"/>
                        <a:pt x="4" y="2"/>
                      </a:cubicBezTo>
                      <a:cubicBezTo>
                        <a:pt x="4" y="2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2" name="Freeform 214"/>
                <p:cNvSpPr>
                  <a:spLocks/>
                </p:cNvSpPr>
                <p:nvPr/>
              </p:nvSpPr>
              <p:spPr bwMode="auto">
                <a:xfrm>
                  <a:off x="1468438" y="2513013"/>
                  <a:ext cx="4763" cy="1588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3" name="Freeform 215"/>
                <p:cNvSpPr>
                  <a:spLocks/>
                </p:cNvSpPr>
                <p:nvPr/>
              </p:nvSpPr>
              <p:spPr bwMode="auto">
                <a:xfrm>
                  <a:off x="1466850" y="2509838"/>
                  <a:ext cx="4763" cy="4763"/>
                </a:xfrm>
                <a:custGeom>
                  <a:avLst/>
                  <a:gdLst>
                    <a:gd name="T0" fmla="*/ 0 w 10"/>
                    <a:gd name="T1" fmla="*/ 2147483646 h 11"/>
                    <a:gd name="T2" fmla="*/ 0 w 10"/>
                    <a:gd name="T3" fmla="*/ 2147483646 h 11"/>
                    <a:gd name="T4" fmla="*/ 0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2147483646 h 11"/>
                    <a:gd name="T10" fmla="*/ 2147483646 w 10"/>
                    <a:gd name="T11" fmla="*/ 2147483646 h 11"/>
                    <a:gd name="T12" fmla="*/ 2147483646 w 10"/>
                    <a:gd name="T13" fmla="*/ 0 h 11"/>
                    <a:gd name="T14" fmla="*/ 0 w 10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6" y="8"/>
                        <a:pt x="8" y="6"/>
                      </a:cubicBezTo>
                      <a:cubicBezTo>
                        <a:pt x="8" y="6"/>
                        <a:pt x="9" y="5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4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4" name="Freeform 216"/>
                <p:cNvSpPr>
                  <a:spLocks/>
                </p:cNvSpPr>
                <p:nvPr/>
              </p:nvSpPr>
              <p:spPr bwMode="auto">
                <a:xfrm>
                  <a:off x="1474788" y="2668588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5" name="Freeform 217"/>
                <p:cNvSpPr>
                  <a:spLocks/>
                </p:cNvSpPr>
                <p:nvPr/>
              </p:nvSpPr>
              <p:spPr bwMode="auto">
                <a:xfrm>
                  <a:off x="1479550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6" name="Freeform 218"/>
                <p:cNvSpPr>
                  <a:spLocks noEditPoints="1"/>
                </p:cNvSpPr>
                <p:nvPr/>
              </p:nvSpPr>
              <p:spPr bwMode="auto">
                <a:xfrm>
                  <a:off x="1482725" y="2668588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7" name="Freeform 219"/>
                <p:cNvSpPr>
                  <a:spLocks/>
                </p:cNvSpPr>
                <p:nvPr/>
              </p:nvSpPr>
              <p:spPr bwMode="auto">
                <a:xfrm>
                  <a:off x="1487488" y="2668588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8" name="Freeform 220"/>
                <p:cNvSpPr>
                  <a:spLocks/>
                </p:cNvSpPr>
                <p:nvPr/>
              </p:nvSpPr>
              <p:spPr bwMode="auto">
                <a:xfrm>
                  <a:off x="1493838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19" name="Freeform 221"/>
                <p:cNvSpPr>
                  <a:spLocks/>
                </p:cNvSpPr>
                <p:nvPr/>
              </p:nvSpPr>
              <p:spPr bwMode="auto">
                <a:xfrm>
                  <a:off x="1498600" y="2668588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0" name="Freeform 222"/>
                <p:cNvSpPr>
                  <a:spLocks/>
                </p:cNvSpPr>
                <p:nvPr/>
              </p:nvSpPr>
              <p:spPr bwMode="auto">
                <a:xfrm>
                  <a:off x="1462088" y="2667001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1" name="Freeform 224"/>
                <p:cNvSpPr>
                  <a:spLocks/>
                </p:cNvSpPr>
                <p:nvPr/>
              </p:nvSpPr>
              <p:spPr bwMode="auto">
                <a:xfrm>
                  <a:off x="1462088" y="2673350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2" name="Freeform 225"/>
                <p:cNvSpPr>
                  <a:spLocks/>
                </p:cNvSpPr>
                <p:nvPr/>
              </p:nvSpPr>
              <p:spPr bwMode="auto">
                <a:xfrm>
                  <a:off x="1460501" y="267017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3" name="Freeform 226"/>
                <p:cNvSpPr>
                  <a:spLocks/>
                </p:cNvSpPr>
                <p:nvPr/>
              </p:nvSpPr>
              <p:spPr bwMode="auto">
                <a:xfrm>
                  <a:off x="1463676" y="266541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4" name="Freeform 227"/>
                <p:cNvSpPr>
                  <a:spLocks/>
                </p:cNvSpPr>
                <p:nvPr/>
              </p:nvSpPr>
              <p:spPr bwMode="auto">
                <a:xfrm>
                  <a:off x="1466851" y="266541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5" name="Freeform 228"/>
                <p:cNvSpPr>
                  <a:spLocks/>
                </p:cNvSpPr>
                <p:nvPr/>
              </p:nvSpPr>
              <p:spPr bwMode="auto">
                <a:xfrm>
                  <a:off x="1468438" y="2673350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6" name="Freeform 229"/>
                <p:cNvSpPr>
                  <a:spLocks/>
                </p:cNvSpPr>
                <p:nvPr/>
              </p:nvSpPr>
              <p:spPr bwMode="auto">
                <a:xfrm>
                  <a:off x="1468438" y="267017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7" name="Freeform 230"/>
                <p:cNvSpPr>
                  <a:spLocks/>
                </p:cNvSpPr>
                <p:nvPr/>
              </p:nvSpPr>
              <p:spPr bwMode="auto">
                <a:xfrm>
                  <a:off x="1466851" y="2667000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8" name="Freeform 231"/>
                <p:cNvSpPr>
                  <a:spLocks/>
                </p:cNvSpPr>
                <p:nvPr/>
              </p:nvSpPr>
              <p:spPr bwMode="auto">
                <a:xfrm>
                  <a:off x="1474788" y="2768600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29" name="Freeform 232"/>
                <p:cNvSpPr>
                  <a:spLocks/>
                </p:cNvSpPr>
                <p:nvPr/>
              </p:nvSpPr>
              <p:spPr bwMode="auto">
                <a:xfrm>
                  <a:off x="1479551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0" name="Freeform 233"/>
                <p:cNvSpPr>
                  <a:spLocks noEditPoints="1"/>
                </p:cNvSpPr>
                <p:nvPr/>
              </p:nvSpPr>
              <p:spPr bwMode="auto">
                <a:xfrm>
                  <a:off x="1482726" y="2768600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1" name="Freeform 234"/>
                <p:cNvSpPr>
                  <a:spLocks/>
                </p:cNvSpPr>
                <p:nvPr/>
              </p:nvSpPr>
              <p:spPr bwMode="auto">
                <a:xfrm>
                  <a:off x="1487488" y="2768600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2" name="Freeform 235"/>
                <p:cNvSpPr>
                  <a:spLocks/>
                </p:cNvSpPr>
                <p:nvPr/>
              </p:nvSpPr>
              <p:spPr bwMode="auto">
                <a:xfrm>
                  <a:off x="1493838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3" name="Freeform 236"/>
                <p:cNvSpPr>
                  <a:spLocks/>
                </p:cNvSpPr>
                <p:nvPr/>
              </p:nvSpPr>
              <p:spPr bwMode="auto">
                <a:xfrm>
                  <a:off x="1498601" y="2768600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4" name="Freeform 237"/>
                <p:cNvSpPr>
                  <a:spLocks/>
                </p:cNvSpPr>
                <p:nvPr/>
              </p:nvSpPr>
              <p:spPr bwMode="auto">
                <a:xfrm>
                  <a:off x="1462088" y="2765425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5" name="Freeform 238"/>
                <p:cNvSpPr>
                  <a:spLocks/>
                </p:cNvSpPr>
                <p:nvPr/>
              </p:nvSpPr>
              <p:spPr bwMode="auto">
                <a:xfrm>
                  <a:off x="1462088" y="2771775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6" name="Freeform 239"/>
                <p:cNvSpPr>
                  <a:spLocks/>
                </p:cNvSpPr>
                <p:nvPr/>
              </p:nvSpPr>
              <p:spPr bwMode="auto">
                <a:xfrm>
                  <a:off x="1460501" y="2768600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7" name="Freeform 240"/>
                <p:cNvSpPr>
                  <a:spLocks/>
                </p:cNvSpPr>
                <p:nvPr/>
              </p:nvSpPr>
              <p:spPr bwMode="auto">
                <a:xfrm>
                  <a:off x="1463676" y="2763838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8" name="Freeform 241"/>
                <p:cNvSpPr>
                  <a:spLocks/>
                </p:cNvSpPr>
                <p:nvPr/>
              </p:nvSpPr>
              <p:spPr bwMode="auto">
                <a:xfrm>
                  <a:off x="1466851" y="2763838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39" name="Freeform 242"/>
                <p:cNvSpPr>
                  <a:spLocks/>
                </p:cNvSpPr>
                <p:nvPr/>
              </p:nvSpPr>
              <p:spPr bwMode="auto">
                <a:xfrm>
                  <a:off x="1468438" y="2771775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0" name="Freeform 243"/>
                <p:cNvSpPr>
                  <a:spLocks/>
                </p:cNvSpPr>
                <p:nvPr/>
              </p:nvSpPr>
              <p:spPr bwMode="auto">
                <a:xfrm>
                  <a:off x="1468438" y="2768600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6" y="6"/>
                      </a:ln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1" name="Freeform 244"/>
                <p:cNvSpPr>
                  <a:spLocks/>
                </p:cNvSpPr>
                <p:nvPr/>
              </p:nvSpPr>
              <p:spPr bwMode="auto">
                <a:xfrm>
                  <a:off x="1466851" y="2765425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2" name="Freeform 245"/>
                <p:cNvSpPr>
                  <a:spLocks/>
                </p:cNvSpPr>
                <p:nvPr/>
              </p:nvSpPr>
              <p:spPr bwMode="auto">
                <a:xfrm>
                  <a:off x="1474788" y="2867025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3" name="Freeform 246"/>
                <p:cNvSpPr>
                  <a:spLocks/>
                </p:cNvSpPr>
                <p:nvPr/>
              </p:nvSpPr>
              <p:spPr bwMode="auto">
                <a:xfrm>
                  <a:off x="1479551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4" name="Freeform 247"/>
                <p:cNvSpPr>
                  <a:spLocks noEditPoints="1"/>
                </p:cNvSpPr>
                <p:nvPr/>
              </p:nvSpPr>
              <p:spPr bwMode="auto">
                <a:xfrm>
                  <a:off x="1482726" y="2867025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5" name="Freeform 248"/>
                <p:cNvSpPr>
                  <a:spLocks/>
                </p:cNvSpPr>
                <p:nvPr/>
              </p:nvSpPr>
              <p:spPr bwMode="auto">
                <a:xfrm>
                  <a:off x="1487488" y="2867025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6" name="Freeform 249"/>
                <p:cNvSpPr>
                  <a:spLocks/>
                </p:cNvSpPr>
                <p:nvPr/>
              </p:nvSpPr>
              <p:spPr bwMode="auto">
                <a:xfrm>
                  <a:off x="1493838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7" name="Freeform 250"/>
                <p:cNvSpPr>
                  <a:spLocks/>
                </p:cNvSpPr>
                <p:nvPr/>
              </p:nvSpPr>
              <p:spPr bwMode="auto">
                <a:xfrm>
                  <a:off x="1498601" y="2867025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8" name="Freeform 251"/>
                <p:cNvSpPr>
                  <a:spLocks/>
                </p:cNvSpPr>
                <p:nvPr/>
              </p:nvSpPr>
              <p:spPr bwMode="auto">
                <a:xfrm>
                  <a:off x="1462088" y="2863850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49" name="Freeform 252"/>
                <p:cNvSpPr>
                  <a:spLocks/>
                </p:cNvSpPr>
                <p:nvPr/>
              </p:nvSpPr>
              <p:spPr bwMode="auto">
                <a:xfrm>
                  <a:off x="146208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0" name="Freeform 253"/>
                <p:cNvSpPr>
                  <a:spLocks/>
                </p:cNvSpPr>
                <p:nvPr/>
              </p:nvSpPr>
              <p:spPr bwMode="auto">
                <a:xfrm>
                  <a:off x="1460501" y="286702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1" name="Freeform 254"/>
                <p:cNvSpPr>
                  <a:spLocks/>
                </p:cNvSpPr>
                <p:nvPr/>
              </p:nvSpPr>
              <p:spPr bwMode="auto">
                <a:xfrm>
                  <a:off x="1463676" y="2863850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2" name="Freeform 255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3" name="Freeform 256"/>
                <p:cNvSpPr>
                  <a:spLocks/>
                </p:cNvSpPr>
                <p:nvPr/>
              </p:nvSpPr>
              <p:spPr bwMode="auto">
                <a:xfrm>
                  <a:off x="146843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4" name="Freeform 257"/>
                <p:cNvSpPr>
                  <a:spLocks/>
                </p:cNvSpPr>
                <p:nvPr/>
              </p:nvSpPr>
              <p:spPr bwMode="auto">
                <a:xfrm>
                  <a:off x="1468438" y="286702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5" name="Freeform 258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6" name="Freeform 259"/>
                <p:cNvSpPr>
                  <a:spLocks/>
                </p:cNvSpPr>
                <p:nvPr/>
              </p:nvSpPr>
              <p:spPr bwMode="auto">
                <a:xfrm>
                  <a:off x="1474788" y="2965450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7" name="Freeform 260"/>
                <p:cNvSpPr>
                  <a:spLocks/>
                </p:cNvSpPr>
                <p:nvPr/>
              </p:nvSpPr>
              <p:spPr bwMode="auto">
                <a:xfrm>
                  <a:off x="1479551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8" name="Freeform 261"/>
                <p:cNvSpPr>
                  <a:spLocks noEditPoints="1"/>
                </p:cNvSpPr>
                <p:nvPr/>
              </p:nvSpPr>
              <p:spPr bwMode="auto">
                <a:xfrm>
                  <a:off x="1482726" y="2965450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9" name="Freeform 262"/>
                <p:cNvSpPr>
                  <a:spLocks/>
                </p:cNvSpPr>
                <p:nvPr/>
              </p:nvSpPr>
              <p:spPr bwMode="auto">
                <a:xfrm>
                  <a:off x="1487488" y="2965450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0" name="Freeform 263"/>
                <p:cNvSpPr>
                  <a:spLocks/>
                </p:cNvSpPr>
                <p:nvPr/>
              </p:nvSpPr>
              <p:spPr bwMode="auto">
                <a:xfrm>
                  <a:off x="1493838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1" name="Freeform 264"/>
                <p:cNvSpPr>
                  <a:spLocks/>
                </p:cNvSpPr>
                <p:nvPr/>
              </p:nvSpPr>
              <p:spPr bwMode="auto">
                <a:xfrm>
                  <a:off x="1498601" y="2965450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2" name="Freeform 265"/>
                <p:cNvSpPr>
                  <a:spLocks/>
                </p:cNvSpPr>
                <p:nvPr/>
              </p:nvSpPr>
              <p:spPr bwMode="auto">
                <a:xfrm>
                  <a:off x="1462088" y="2963863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3" name="Freeform 266"/>
                <p:cNvSpPr>
                  <a:spLocks/>
                </p:cNvSpPr>
                <p:nvPr/>
              </p:nvSpPr>
              <p:spPr bwMode="auto">
                <a:xfrm>
                  <a:off x="146208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2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4" name="Freeform 267"/>
                <p:cNvSpPr>
                  <a:spLocks/>
                </p:cNvSpPr>
                <p:nvPr/>
              </p:nvSpPr>
              <p:spPr bwMode="auto">
                <a:xfrm>
                  <a:off x="1460501" y="2967038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1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5" name="Freeform 268"/>
                <p:cNvSpPr>
                  <a:spLocks/>
                </p:cNvSpPr>
                <p:nvPr/>
              </p:nvSpPr>
              <p:spPr bwMode="auto">
                <a:xfrm>
                  <a:off x="1463676" y="2962275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6" name="Freeform 269"/>
                <p:cNvSpPr>
                  <a:spLocks/>
                </p:cNvSpPr>
                <p:nvPr/>
              </p:nvSpPr>
              <p:spPr bwMode="auto">
                <a:xfrm>
                  <a:off x="1466851" y="2962275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3"/>
                        <a:pt x="6" y="2"/>
                      </a:cubicBezTo>
                      <a:cubicBezTo>
                        <a:pt x="6" y="2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7" name="Freeform 270"/>
                <p:cNvSpPr>
                  <a:spLocks/>
                </p:cNvSpPr>
                <p:nvPr/>
              </p:nvSpPr>
              <p:spPr bwMode="auto">
                <a:xfrm>
                  <a:off x="146843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8" name="Freeform 271"/>
                <p:cNvSpPr>
                  <a:spLocks/>
                </p:cNvSpPr>
                <p:nvPr/>
              </p:nvSpPr>
              <p:spPr bwMode="auto">
                <a:xfrm>
                  <a:off x="1468438" y="2967038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69" name="Freeform 272"/>
                <p:cNvSpPr>
                  <a:spLocks/>
                </p:cNvSpPr>
                <p:nvPr/>
              </p:nvSpPr>
              <p:spPr bwMode="auto">
                <a:xfrm>
                  <a:off x="1466851" y="2963863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0" name="Freeform 273"/>
                <p:cNvSpPr>
                  <a:spLocks/>
                </p:cNvSpPr>
                <p:nvPr/>
              </p:nvSpPr>
              <p:spPr bwMode="auto">
                <a:xfrm>
                  <a:off x="1374776" y="2608263"/>
                  <a:ext cx="49213" cy="7938"/>
                </a:xfrm>
                <a:custGeom>
                  <a:avLst/>
                  <a:gdLst>
                    <a:gd name="T0" fmla="*/ 2147483646 w 106"/>
                    <a:gd name="T1" fmla="*/ 2147483646 h 17"/>
                    <a:gd name="T2" fmla="*/ 2147483646 w 106"/>
                    <a:gd name="T3" fmla="*/ 2147483646 h 17"/>
                    <a:gd name="T4" fmla="*/ 0 w 106"/>
                    <a:gd name="T5" fmla="*/ 2147483646 h 17"/>
                    <a:gd name="T6" fmla="*/ 0 w 106"/>
                    <a:gd name="T7" fmla="*/ 0 h 17"/>
                    <a:gd name="T8" fmla="*/ 2147483646 w 106"/>
                    <a:gd name="T9" fmla="*/ 0 h 17"/>
                    <a:gd name="T10" fmla="*/ 2147483646 w 106"/>
                    <a:gd name="T11" fmla="*/ 214748364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7"/>
                    <a:gd name="T20" fmla="*/ 106 w 10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7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06" y="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1" name="Freeform 274"/>
                <p:cNvSpPr>
                  <a:spLocks noEditPoints="1"/>
                </p:cNvSpPr>
                <p:nvPr/>
              </p:nvSpPr>
              <p:spPr bwMode="auto">
                <a:xfrm>
                  <a:off x="1214438" y="2133600"/>
                  <a:ext cx="368300" cy="34925"/>
                </a:xfrm>
                <a:custGeom>
                  <a:avLst/>
                  <a:gdLst>
                    <a:gd name="T0" fmla="*/ 2147483646 w 781"/>
                    <a:gd name="T1" fmla="*/ 0 h 73"/>
                    <a:gd name="T2" fmla="*/ 2147483646 w 781"/>
                    <a:gd name="T3" fmla="*/ 0 h 73"/>
                    <a:gd name="T4" fmla="*/ 2147483646 w 781"/>
                    <a:gd name="T5" fmla="*/ 0 h 73"/>
                    <a:gd name="T6" fmla="*/ 0 w 781"/>
                    <a:gd name="T7" fmla="*/ 2147483646 h 73"/>
                    <a:gd name="T8" fmla="*/ 2147483646 w 781"/>
                    <a:gd name="T9" fmla="*/ 2147483646 h 73"/>
                    <a:gd name="T10" fmla="*/ 2147483646 w 781"/>
                    <a:gd name="T11" fmla="*/ 0 h 73"/>
                    <a:gd name="T12" fmla="*/ 2147483646 w 781"/>
                    <a:gd name="T13" fmla="*/ 2147483646 h 73"/>
                    <a:gd name="T14" fmla="*/ 2147483646 w 781"/>
                    <a:gd name="T15" fmla="*/ 2147483646 h 73"/>
                    <a:gd name="T16" fmla="*/ 2147483646 w 781"/>
                    <a:gd name="T17" fmla="*/ 2147483646 h 73"/>
                    <a:gd name="T18" fmla="*/ 2147483646 w 781"/>
                    <a:gd name="T19" fmla="*/ 2147483646 h 73"/>
                    <a:gd name="T20" fmla="*/ 2147483646 w 781"/>
                    <a:gd name="T21" fmla="*/ 2147483646 h 73"/>
                    <a:gd name="T22" fmla="*/ 2147483646 w 781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1"/>
                    <a:gd name="T37" fmla="*/ 0 h 73"/>
                    <a:gd name="T38" fmla="*/ 781 w 781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1" h="73">
                      <a:moveTo>
                        <a:pt x="675" y="0"/>
                      </a:moveTo>
                      <a:lnTo>
                        <a:pt x="675" y="0"/>
                      </a:lnTo>
                      <a:lnTo>
                        <a:pt x="122" y="0"/>
                      </a:lnTo>
                      <a:lnTo>
                        <a:pt x="0" y="73"/>
                      </a:lnTo>
                      <a:lnTo>
                        <a:pt x="781" y="73"/>
                      </a:lnTo>
                      <a:lnTo>
                        <a:pt x="675" y="0"/>
                      </a:lnTo>
                      <a:close/>
                      <a:moveTo>
                        <a:pt x="667" y="27"/>
                      </a:moveTo>
                      <a:lnTo>
                        <a:pt x="667" y="27"/>
                      </a:lnTo>
                      <a:lnTo>
                        <a:pt x="696" y="46"/>
                      </a:lnTo>
                      <a:lnTo>
                        <a:pt x="96" y="46"/>
                      </a:lnTo>
                      <a:lnTo>
                        <a:pt x="130" y="27"/>
                      </a:lnTo>
                      <a:lnTo>
                        <a:pt x="667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2" name="Freeform 275"/>
                <p:cNvSpPr>
                  <a:spLocks/>
                </p:cNvSpPr>
                <p:nvPr/>
              </p:nvSpPr>
              <p:spPr bwMode="auto">
                <a:xfrm>
                  <a:off x="1284288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3" name="Freeform 276"/>
                <p:cNvSpPr>
                  <a:spLocks/>
                </p:cNvSpPr>
                <p:nvPr/>
              </p:nvSpPr>
              <p:spPr bwMode="auto">
                <a:xfrm>
                  <a:off x="1508126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4" name="Freeform 277"/>
                <p:cNvSpPr>
                  <a:spLocks/>
                </p:cNvSpPr>
                <p:nvPr/>
              </p:nvSpPr>
              <p:spPr bwMode="auto">
                <a:xfrm>
                  <a:off x="1352551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75" name="Freeform 278"/>
                <p:cNvSpPr>
                  <a:spLocks/>
                </p:cNvSpPr>
                <p:nvPr/>
              </p:nvSpPr>
              <p:spPr bwMode="auto">
                <a:xfrm>
                  <a:off x="1452563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615" name="组合 673"/>
              <p:cNvGrpSpPr>
                <a:grpSpLocks/>
              </p:cNvGrpSpPr>
              <p:nvPr/>
            </p:nvGrpSpPr>
            <p:grpSpPr bwMode="auto">
              <a:xfrm>
                <a:off x="8063853" y="4665036"/>
                <a:ext cx="374650" cy="1011238"/>
                <a:chOff x="1211263" y="2133600"/>
                <a:chExt cx="374650" cy="1011238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616" name="Freeform 140"/>
                <p:cNvSpPr>
                  <a:spLocks noEditPoints="1"/>
                </p:cNvSpPr>
                <p:nvPr/>
              </p:nvSpPr>
              <p:spPr bwMode="auto">
                <a:xfrm>
                  <a:off x="1287463" y="2395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17" name="Freeform 141"/>
                <p:cNvSpPr>
                  <a:spLocks noEditPoints="1"/>
                </p:cNvSpPr>
                <p:nvPr/>
              </p:nvSpPr>
              <p:spPr bwMode="auto">
                <a:xfrm>
                  <a:off x="1287463" y="24463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18" name="Freeform 142"/>
                <p:cNvSpPr>
                  <a:spLocks noEditPoints="1"/>
                </p:cNvSpPr>
                <p:nvPr/>
              </p:nvSpPr>
              <p:spPr bwMode="auto">
                <a:xfrm>
                  <a:off x="1287463" y="24971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19" name="Freeform 143"/>
                <p:cNvSpPr>
                  <a:spLocks noEditPoints="1"/>
                </p:cNvSpPr>
                <p:nvPr/>
              </p:nvSpPr>
              <p:spPr bwMode="auto">
                <a:xfrm>
                  <a:off x="1287463" y="25479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0" name="Freeform 144"/>
                <p:cNvSpPr>
                  <a:spLocks noEditPoints="1"/>
                </p:cNvSpPr>
                <p:nvPr/>
              </p:nvSpPr>
              <p:spPr bwMode="auto">
                <a:xfrm>
                  <a:off x="1287463" y="265430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1" name="Freeform 145"/>
                <p:cNvSpPr>
                  <a:spLocks noEditPoints="1"/>
                </p:cNvSpPr>
                <p:nvPr/>
              </p:nvSpPr>
              <p:spPr bwMode="auto">
                <a:xfrm>
                  <a:off x="1287463" y="2703513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7"/>
                    <a:gd name="T2" fmla="*/ 2147483646 w 475"/>
                    <a:gd name="T3" fmla="*/ 2147483646 h 107"/>
                    <a:gd name="T4" fmla="*/ 2147483646 w 475"/>
                    <a:gd name="T5" fmla="*/ 2147483646 h 107"/>
                    <a:gd name="T6" fmla="*/ 2147483646 w 475"/>
                    <a:gd name="T7" fmla="*/ 2147483646 h 107"/>
                    <a:gd name="T8" fmla="*/ 2147483646 w 475"/>
                    <a:gd name="T9" fmla="*/ 2147483646 h 107"/>
                    <a:gd name="T10" fmla="*/ 2147483646 w 475"/>
                    <a:gd name="T11" fmla="*/ 2147483646 h 107"/>
                    <a:gd name="T12" fmla="*/ 2147483646 w 475"/>
                    <a:gd name="T13" fmla="*/ 2147483646 h 107"/>
                    <a:gd name="T14" fmla="*/ 2147483646 w 475"/>
                    <a:gd name="T15" fmla="*/ 2147483646 h 107"/>
                    <a:gd name="T16" fmla="*/ 0 w 475"/>
                    <a:gd name="T17" fmla="*/ 2147483646 h 107"/>
                    <a:gd name="T18" fmla="*/ 0 w 475"/>
                    <a:gd name="T19" fmla="*/ 0 h 107"/>
                    <a:gd name="T20" fmla="*/ 2147483646 w 475"/>
                    <a:gd name="T21" fmla="*/ 0 h 107"/>
                    <a:gd name="T22" fmla="*/ 2147483646 w 475"/>
                    <a:gd name="T23" fmla="*/ 214748364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7"/>
                    <a:gd name="T38" fmla="*/ 475 w 475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7">
                      <a:moveTo>
                        <a:pt x="2" y="105"/>
                      </a:moveTo>
                      <a:lnTo>
                        <a:pt x="2" y="105"/>
                      </a:lnTo>
                      <a:lnTo>
                        <a:pt x="473" y="105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5"/>
                      </a:lnTo>
                      <a:close/>
                      <a:moveTo>
                        <a:pt x="475" y="107"/>
                      </a:moveTo>
                      <a:lnTo>
                        <a:pt x="475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2" name="Freeform 146"/>
                <p:cNvSpPr>
                  <a:spLocks noEditPoints="1"/>
                </p:cNvSpPr>
                <p:nvPr/>
              </p:nvSpPr>
              <p:spPr bwMode="auto">
                <a:xfrm>
                  <a:off x="1287463" y="27527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3" name="Freeform 147"/>
                <p:cNvSpPr>
                  <a:spLocks noEditPoints="1"/>
                </p:cNvSpPr>
                <p:nvPr/>
              </p:nvSpPr>
              <p:spPr bwMode="auto">
                <a:xfrm>
                  <a:off x="1287463" y="28035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4" name="Freeform 148"/>
                <p:cNvSpPr>
                  <a:spLocks noEditPoints="1"/>
                </p:cNvSpPr>
                <p:nvPr/>
              </p:nvSpPr>
              <p:spPr bwMode="auto">
                <a:xfrm>
                  <a:off x="1287463" y="28527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5" name="Freeform 149"/>
                <p:cNvSpPr>
                  <a:spLocks noEditPoints="1"/>
                </p:cNvSpPr>
                <p:nvPr/>
              </p:nvSpPr>
              <p:spPr bwMode="auto">
                <a:xfrm>
                  <a:off x="1287463" y="2903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6" name="Freeform 150"/>
                <p:cNvSpPr>
                  <a:spLocks noEditPoints="1"/>
                </p:cNvSpPr>
                <p:nvPr/>
              </p:nvSpPr>
              <p:spPr bwMode="auto">
                <a:xfrm>
                  <a:off x="1287463" y="295275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7" name="Freeform 151"/>
                <p:cNvSpPr>
                  <a:spLocks noEditPoints="1"/>
                </p:cNvSpPr>
                <p:nvPr/>
              </p:nvSpPr>
              <p:spPr bwMode="auto">
                <a:xfrm>
                  <a:off x="1285875" y="2595563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3"/>
                    <a:gd name="T2" fmla="*/ 2147483646 w 486"/>
                    <a:gd name="T3" fmla="*/ 2147483646 h 73"/>
                    <a:gd name="T4" fmla="*/ 2147483646 w 486"/>
                    <a:gd name="T5" fmla="*/ 2147483646 h 73"/>
                    <a:gd name="T6" fmla="*/ 2147483646 w 486"/>
                    <a:gd name="T7" fmla="*/ 2147483646 h 73"/>
                    <a:gd name="T8" fmla="*/ 2147483646 w 486"/>
                    <a:gd name="T9" fmla="*/ 2147483646 h 73"/>
                    <a:gd name="T10" fmla="*/ 2147483646 w 486"/>
                    <a:gd name="T11" fmla="*/ 2147483646 h 73"/>
                    <a:gd name="T12" fmla="*/ 2147483646 w 486"/>
                    <a:gd name="T13" fmla="*/ 2147483646 h 73"/>
                    <a:gd name="T14" fmla="*/ 2147483646 w 486"/>
                    <a:gd name="T15" fmla="*/ 2147483646 h 73"/>
                    <a:gd name="T16" fmla="*/ 0 w 486"/>
                    <a:gd name="T17" fmla="*/ 2147483646 h 73"/>
                    <a:gd name="T18" fmla="*/ 0 w 486"/>
                    <a:gd name="T19" fmla="*/ 0 h 73"/>
                    <a:gd name="T20" fmla="*/ 2147483646 w 486"/>
                    <a:gd name="T21" fmla="*/ 0 h 73"/>
                    <a:gd name="T22" fmla="*/ 2147483646 w 486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"/>
                    <a:gd name="T38" fmla="*/ 486 w 486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472" y="60"/>
                      </a:lnTo>
                      <a:lnTo>
                        <a:pt x="472" y="14"/>
                      </a:lnTo>
                      <a:lnTo>
                        <a:pt x="13" y="14"/>
                      </a:lnTo>
                      <a:lnTo>
                        <a:pt x="13" y="60"/>
                      </a:lnTo>
                      <a:close/>
                      <a:moveTo>
                        <a:pt x="486" y="73"/>
                      </a:moveTo>
                      <a:lnTo>
                        <a:pt x="486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8" name="Freeform 152"/>
                <p:cNvSpPr>
                  <a:spLocks noEditPoints="1"/>
                </p:cNvSpPr>
                <p:nvPr/>
              </p:nvSpPr>
              <p:spPr bwMode="auto">
                <a:xfrm>
                  <a:off x="1285875" y="2624138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2"/>
                    <a:gd name="T2" fmla="*/ 2147483646 w 486"/>
                    <a:gd name="T3" fmla="*/ 2147483646 h 72"/>
                    <a:gd name="T4" fmla="*/ 2147483646 w 486"/>
                    <a:gd name="T5" fmla="*/ 2147483646 h 72"/>
                    <a:gd name="T6" fmla="*/ 2147483646 w 486"/>
                    <a:gd name="T7" fmla="*/ 2147483646 h 72"/>
                    <a:gd name="T8" fmla="*/ 2147483646 w 486"/>
                    <a:gd name="T9" fmla="*/ 2147483646 h 72"/>
                    <a:gd name="T10" fmla="*/ 2147483646 w 486"/>
                    <a:gd name="T11" fmla="*/ 2147483646 h 72"/>
                    <a:gd name="T12" fmla="*/ 2147483646 w 486"/>
                    <a:gd name="T13" fmla="*/ 2147483646 h 72"/>
                    <a:gd name="T14" fmla="*/ 2147483646 w 486"/>
                    <a:gd name="T15" fmla="*/ 2147483646 h 72"/>
                    <a:gd name="T16" fmla="*/ 0 w 486"/>
                    <a:gd name="T17" fmla="*/ 2147483646 h 72"/>
                    <a:gd name="T18" fmla="*/ 0 w 486"/>
                    <a:gd name="T19" fmla="*/ 0 h 72"/>
                    <a:gd name="T20" fmla="*/ 2147483646 w 486"/>
                    <a:gd name="T21" fmla="*/ 0 h 72"/>
                    <a:gd name="T22" fmla="*/ 2147483646 w 486"/>
                    <a:gd name="T23" fmla="*/ 2147483646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2"/>
                    <a:gd name="T38" fmla="*/ 486 w 486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2">
                      <a:moveTo>
                        <a:pt x="13" y="59"/>
                      </a:moveTo>
                      <a:lnTo>
                        <a:pt x="13" y="59"/>
                      </a:lnTo>
                      <a:lnTo>
                        <a:pt x="472" y="59"/>
                      </a:lnTo>
                      <a:lnTo>
                        <a:pt x="472" y="13"/>
                      </a:lnTo>
                      <a:lnTo>
                        <a:pt x="13" y="13"/>
                      </a:lnTo>
                      <a:lnTo>
                        <a:pt x="13" y="59"/>
                      </a:lnTo>
                      <a:close/>
                      <a:moveTo>
                        <a:pt x="486" y="72"/>
                      </a:moveTo>
                      <a:lnTo>
                        <a:pt x="486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29" name="Freeform 153"/>
                <p:cNvSpPr>
                  <a:spLocks noEditPoints="1"/>
                </p:cNvSpPr>
                <p:nvPr/>
              </p:nvSpPr>
              <p:spPr bwMode="auto">
                <a:xfrm>
                  <a:off x="1268413" y="2238376"/>
                  <a:ext cx="260350" cy="133350"/>
                </a:xfrm>
                <a:custGeom>
                  <a:avLst/>
                  <a:gdLst>
                    <a:gd name="T0" fmla="*/ 2147483646 w 552"/>
                    <a:gd name="T1" fmla="*/ 2147483646 h 283"/>
                    <a:gd name="T2" fmla="*/ 2147483646 w 552"/>
                    <a:gd name="T3" fmla="*/ 2147483646 h 283"/>
                    <a:gd name="T4" fmla="*/ 2147483646 w 552"/>
                    <a:gd name="T5" fmla="*/ 2147483646 h 283"/>
                    <a:gd name="T6" fmla="*/ 2147483646 w 552"/>
                    <a:gd name="T7" fmla="*/ 2147483646 h 283"/>
                    <a:gd name="T8" fmla="*/ 2147483646 w 552"/>
                    <a:gd name="T9" fmla="*/ 2147483646 h 283"/>
                    <a:gd name="T10" fmla="*/ 2147483646 w 552"/>
                    <a:gd name="T11" fmla="*/ 2147483646 h 283"/>
                    <a:gd name="T12" fmla="*/ 2147483646 w 552"/>
                    <a:gd name="T13" fmla="*/ 2147483646 h 283"/>
                    <a:gd name="T14" fmla="*/ 2147483646 w 552"/>
                    <a:gd name="T15" fmla="*/ 2147483646 h 283"/>
                    <a:gd name="T16" fmla="*/ 0 w 552"/>
                    <a:gd name="T17" fmla="*/ 2147483646 h 283"/>
                    <a:gd name="T18" fmla="*/ 0 w 552"/>
                    <a:gd name="T19" fmla="*/ 0 h 283"/>
                    <a:gd name="T20" fmla="*/ 2147483646 w 552"/>
                    <a:gd name="T21" fmla="*/ 0 h 283"/>
                    <a:gd name="T22" fmla="*/ 2147483646 w 552"/>
                    <a:gd name="T23" fmla="*/ 2147483646 h 2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2"/>
                    <a:gd name="T37" fmla="*/ 0 h 283"/>
                    <a:gd name="T38" fmla="*/ 552 w 552"/>
                    <a:gd name="T39" fmla="*/ 283 h 2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2" h="283">
                      <a:moveTo>
                        <a:pt x="16" y="267"/>
                      </a:moveTo>
                      <a:lnTo>
                        <a:pt x="16" y="267"/>
                      </a:lnTo>
                      <a:lnTo>
                        <a:pt x="536" y="267"/>
                      </a:lnTo>
                      <a:lnTo>
                        <a:pt x="536" y="16"/>
                      </a:lnTo>
                      <a:lnTo>
                        <a:pt x="16" y="16"/>
                      </a:lnTo>
                      <a:lnTo>
                        <a:pt x="16" y="267"/>
                      </a:lnTo>
                      <a:close/>
                      <a:moveTo>
                        <a:pt x="552" y="283"/>
                      </a:moveTo>
                      <a:lnTo>
                        <a:pt x="552" y="283"/>
                      </a:lnTo>
                      <a:lnTo>
                        <a:pt x="0" y="283"/>
                      </a:lnTo>
                      <a:lnTo>
                        <a:pt x="0" y="0"/>
                      </a:lnTo>
                      <a:lnTo>
                        <a:pt x="552" y="0"/>
                      </a:lnTo>
                      <a:lnTo>
                        <a:pt x="552" y="2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0" name="Freeform 154"/>
                <p:cNvSpPr>
                  <a:spLocks/>
                </p:cNvSpPr>
                <p:nvPr/>
              </p:nvSpPr>
              <p:spPr bwMode="auto">
                <a:xfrm>
                  <a:off x="1211263" y="2178051"/>
                  <a:ext cx="374650" cy="946150"/>
                </a:xfrm>
                <a:custGeom>
                  <a:avLst/>
                  <a:gdLst>
                    <a:gd name="T0" fmla="*/ 2147483646 w 794"/>
                    <a:gd name="T1" fmla="*/ 2147483646 h 2010"/>
                    <a:gd name="T2" fmla="*/ 2147483646 w 794"/>
                    <a:gd name="T3" fmla="*/ 2147483646 h 2010"/>
                    <a:gd name="T4" fmla="*/ 2147483646 w 794"/>
                    <a:gd name="T5" fmla="*/ 2147483646 h 2010"/>
                    <a:gd name="T6" fmla="*/ 2147483646 w 794"/>
                    <a:gd name="T7" fmla="*/ 2147483646 h 2010"/>
                    <a:gd name="T8" fmla="*/ 2147483646 w 794"/>
                    <a:gd name="T9" fmla="*/ 2147483646 h 2010"/>
                    <a:gd name="T10" fmla="*/ 2147483646 w 794"/>
                    <a:gd name="T11" fmla="*/ 2147483646 h 2010"/>
                    <a:gd name="T12" fmla="*/ 2147483646 w 794"/>
                    <a:gd name="T13" fmla="*/ 2147483646 h 2010"/>
                    <a:gd name="T14" fmla="*/ 2147483646 w 794"/>
                    <a:gd name="T15" fmla="*/ 2147483646 h 2010"/>
                    <a:gd name="T16" fmla="*/ 2147483646 w 794"/>
                    <a:gd name="T17" fmla="*/ 2147483646 h 2010"/>
                    <a:gd name="T18" fmla="*/ 2147483646 w 794"/>
                    <a:gd name="T19" fmla="*/ 2147483646 h 2010"/>
                    <a:gd name="T20" fmla="*/ 2147483646 w 794"/>
                    <a:gd name="T21" fmla="*/ 2147483646 h 2010"/>
                    <a:gd name="T22" fmla="*/ 2147483646 w 794"/>
                    <a:gd name="T23" fmla="*/ 2147483646 h 2010"/>
                    <a:gd name="T24" fmla="*/ 0 w 794"/>
                    <a:gd name="T25" fmla="*/ 2147483646 h 2010"/>
                    <a:gd name="T26" fmla="*/ 0 w 794"/>
                    <a:gd name="T27" fmla="*/ 0 h 2010"/>
                    <a:gd name="T28" fmla="*/ 2147483646 w 794"/>
                    <a:gd name="T29" fmla="*/ 0 h 2010"/>
                    <a:gd name="T30" fmla="*/ 2147483646 w 794"/>
                    <a:gd name="T31" fmla="*/ 2147483646 h 20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4"/>
                    <a:gd name="T49" fmla="*/ 0 h 2010"/>
                    <a:gd name="T50" fmla="*/ 794 w 794"/>
                    <a:gd name="T51" fmla="*/ 2010 h 20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4" h="2010">
                      <a:moveTo>
                        <a:pt x="794" y="2010"/>
                      </a:moveTo>
                      <a:lnTo>
                        <a:pt x="794" y="2010"/>
                      </a:lnTo>
                      <a:lnTo>
                        <a:pt x="589" y="2010"/>
                      </a:lnTo>
                      <a:cubicBezTo>
                        <a:pt x="574" y="2010"/>
                        <a:pt x="562" y="1998"/>
                        <a:pt x="562" y="1983"/>
                      </a:cubicBezTo>
                      <a:cubicBezTo>
                        <a:pt x="562" y="1969"/>
                        <a:pt x="574" y="1957"/>
                        <a:pt x="589" y="1957"/>
                      </a:cubicBezTo>
                      <a:lnTo>
                        <a:pt x="741" y="1957"/>
                      </a:lnTo>
                      <a:lnTo>
                        <a:pt x="741" y="53"/>
                      </a:lnTo>
                      <a:lnTo>
                        <a:pt x="54" y="53"/>
                      </a:lnTo>
                      <a:lnTo>
                        <a:pt x="54" y="1957"/>
                      </a:lnTo>
                      <a:lnTo>
                        <a:pt x="363" y="1957"/>
                      </a:lnTo>
                      <a:cubicBezTo>
                        <a:pt x="377" y="1957"/>
                        <a:pt x="389" y="1969"/>
                        <a:pt x="389" y="1983"/>
                      </a:cubicBezTo>
                      <a:cubicBezTo>
                        <a:pt x="389" y="1998"/>
                        <a:pt x="377" y="2010"/>
                        <a:pt x="363" y="2010"/>
                      </a:cubicBezTo>
                      <a:lnTo>
                        <a:pt x="0" y="2010"/>
                      </a:lnTo>
                      <a:lnTo>
                        <a:pt x="0" y="0"/>
                      </a:lnTo>
                      <a:lnTo>
                        <a:pt x="794" y="0"/>
                      </a:lnTo>
                      <a:lnTo>
                        <a:pt x="794" y="20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1" name="Freeform 155"/>
                <p:cNvSpPr>
                  <a:spLocks/>
                </p:cNvSpPr>
                <p:nvPr/>
              </p:nvSpPr>
              <p:spPr bwMode="auto">
                <a:xfrm>
                  <a:off x="1270000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2" name="Freeform 156"/>
                <p:cNvSpPr>
                  <a:spLocks/>
                </p:cNvSpPr>
                <p:nvPr/>
              </p:nvSpPr>
              <p:spPr bwMode="auto">
                <a:xfrm>
                  <a:off x="1246188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3" name="Freeform 157"/>
                <p:cNvSpPr>
                  <a:spLocks/>
                </p:cNvSpPr>
                <p:nvPr/>
              </p:nvSpPr>
              <p:spPr bwMode="auto">
                <a:xfrm>
                  <a:off x="1522413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4" name="Freeform 158"/>
                <p:cNvSpPr>
                  <a:spLocks/>
                </p:cNvSpPr>
                <p:nvPr/>
              </p:nvSpPr>
              <p:spPr bwMode="auto">
                <a:xfrm>
                  <a:off x="1539875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5" name="Freeform 159"/>
                <p:cNvSpPr>
                  <a:spLocks/>
                </p:cNvSpPr>
                <p:nvPr/>
              </p:nvSpPr>
              <p:spPr bwMode="auto">
                <a:xfrm>
                  <a:off x="1252538" y="2212976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6" name="Freeform 160"/>
                <p:cNvSpPr>
                  <a:spLocks/>
                </p:cNvSpPr>
                <p:nvPr/>
              </p:nvSpPr>
              <p:spPr bwMode="auto">
                <a:xfrm>
                  <a:off x="1252538" y="3046413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7" name="Freeform 161"/>
                <p:cNvSpPr>
                  <a:spLocks/>
                </p:cNvSpPr>
                <p:nvPr/>
              </p:nvSpPr>
              <p:spPr bwMode="auto">
                <a:xfrm>
                  <a:off x="1273175" y="29797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8" name="Freeform 162"/>
                <p:cNvSpPr>
                  <a:spLocks/>
                </p:cNvSpPr>
                <p:nvPr/>
              </p:nvSpPr>
              <p:spPr bwMode="auto">
                <a:xfrm>
                  <a:off x="1273175" y="28781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39" name="Freeform 163"/>
                <p:cNvSpPr>
                  <a:spLocks/>
                </p:cNvSpPr>
                <p:nvPr/>
              </p:nvSpPr>
              <p:spPr bwMode="auto">
                <a:xfrm>
                  <a:off x="1273175" y="2774951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0" name="Freeform 164"/>
                <p:cNvSpPr>
                  <a:spLocks/>
                </p:cNvSpPr>
                <p:nvPr/>
              </p:nvSpPr>
              <p:spPr bwMode="auto">
                <a:xfrm>
                  <a:off x="1273175" y="2671763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1" name="Freeform 165"/>
                <p:cNvSpPr>
                  <a:spLocks/>
                </p:cNvSpPr>
                <p:nvPr/>
              </p:nvSpPr>
              <p:spPr bwMode="auto">
                <a:xfrm>
                  <a:off x="1273175" y="2524126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2" name="Freeform 166"/>
                <p:cNvSpPr>
                  <a:spLocks/>
                </p:cNvSpPr>
                <p:nvPr/>
              </p:nvSpPr>
              <p:spPr bwMode="auto">
                <a:xfrm>
                  <a:off x="1273175" y="242728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4"/>
                    <a:gd name="T2" fmla="*/ 2147483646 w 32"/>
                    <a:gd name="T3" fmla="*/ 2147483646 h 14"/>
                    <a:gd name="T4" fmla="*/ 0 w 32"/>
                    <a:gd name="T5" fmla="*/ 2147483646 h 14"/>
                    <a:gd name="T6" fmla="*/ 0 w 32"/>
                    <a:gd name="T7" fmla="*/ 0 h 14"/>
                    <a:gd name="T8" fmla="*/ 2147483646 w 32"/>
                    <a:gd name="T9" fmla="*/ 0 h 14"/>
                    <a:gd name="T10" fmla="*/ 2147483646 w 32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4"/>
                    <a:gd name="T20" fmla="*/ 32 w 3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4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3" name="Freeform 167"/>
                <p:cNvSpPr>
                  <a:spLocks/>
                </p:cNvSpPr>
                <p:nvPr/>
              </p:nvSpPr>
              <p:spPr bwMode="auto">
                <a:xfrm>
                  <a:off x="1273175" y="29511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4" name="Freeform 168"/>
                <p:cNvSpPr>
                  <a:spLocks/>
                </p:cNvSpPr>
                <p:nvPr/>
              </p:nvSpPr>
              <p:spPr bwMode="auto">
                <a:xfrm>
                  <a:off x="1273175" y="2851151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5" name="Freeform 169"/>
                <p:cNvSpPr>
                  <a:spLocks/>
                </p:cNvSpPr>
                <p:nvPr/>
              </p:nvSpPr>
              <p:spPr bwMode="auto">
                <a:xfrm>
                  <a:off x="1273175" y="2751138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6" name="Freeform 170"/>
                <p:cNvSpPr>
                  <a:spLocks/>
                </p:cNvSpPr>
                <p:nvPr/>
              </p:nvSpPr>
              <p:spPr bwMode="auto">
                <a:xfrm>
                  <a:off x="1273175" y="24939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7" name="Freeform 171"/>
                <p:cNvSpPr>
                  <a:spLocks/>
                </p:cNvSpPr>
                <p:nvPr/>
              </p:nvSpPr>
              <p:spPr bwMode="auto">
                <a:xfrm>
                  <a:off x="1270000" y="2392363"/>
                  <a:ext cx="257175" cy="6350"/>
                </a:xfrm>
                <a:custGeom>
                  <a:avLst/>
                  <a:gdLst>
                    <a:gd name="T0" fmla="*/ 2147483646 w 549"/>
                    <a:gd name="T1" fmla="*/ 2147483646 h 13"/>
                    <a:gd name="T2" fmla="*/ 2147483646 w 549"/>
                    <a:gd name="T3" fmla="*/ 2147483646 h 13"/>
                    <a:gd name="T4" fmla="*/ 0 w 549"/>
                    <a:gd name="T5" fmla="*/ 2147483646 h 13"/>
                    <a:gd name="T6" fmla="*/ 0 w 549"/>
                    <a:gd name="T7" fmla="*/ 0 h 13"/>
                    <a:gd name="T8" fmla="*/ 2147483646 w 549"/>
                    <a:gd name="T9" fmla="*/ 0 h 13"/>
                    <a:gd name="T10" fmla="*/ 2147483646 w 549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9"/>
                    <a:gd name="T19" fmla="*/ 0 h 13"/>
                    <a:gd name="T20" fmla="*/ 549 w 54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9" h="13">
                      <a:moveTo>
                        <a:pt x="549" y="13"/>
                      </a:moveTo>
                      <a:lnTo>
                        <a:pt x="54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49" y="0"/>
                      </a:lnTo>
                      <a:lnTo>
                        <a:pt x="54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8" name="Freeform 172"/>
                <p:cNvSpPr>
                  <a:spLocks/>
                </p:cNvSpPr>
                <p:nvPr/>
              </p:nvSpPr>
              <p:spPr bwMode="auto">
                <a:xfrm>
                  <a:off x="1273175" y="2651126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49" name="Freeform 173"/>
                <p:cNvSpPr>
                  <a:spLocks/>
                </p:cNvSpPr>
                <p:nvPr/>
              </p:nvSpPr>
              <p:spPr bwMode="auto">
                <a:xfrm>
                  <a:off x="1273175" y="25955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0" name="Freeform 174"/>
                <p:cNvSpPr>
                  <a:spLocks/>
                </p:cNvSpPr>
                <p:nvPr/>
              </p:nvSpPr>
              <p:spPr bwMode="auto">
                <a:xfrm>
                  <a:off x="1385888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0 h 21"/>
                    <a:gd name="T8" fmla="*/ 2147483646 w 20"/>
                    <a:gd name="T9" fmla="*/ 0 h 21"/>
                    <a:gd name="T10" fmla="*/ 2147483646 w 20"/>
                    <a:gd name="T11" fmla="*/ 2147483646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15" y="12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1" name="Freeform 175"/>
                <p:cNvSpPr>
                  <a:spLocks/>
                </p:cNvSpPr>
                <p:nvPr/>
              </p:nvSpPr>
              <p:spPr bwMode="auto">
                <a:xfrm>
                  <a:off x="1397000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2147483646 h 21"/>
                    <a:gd name="T8" fmla="*/ 2147483646 w 20"/>
                    <a:gd name="T9" fmla="*/ 0 h 21"/>
                    <a:gd name="T10" fmla="*/ 2147483646 w 20"/>
                    <a:gd name="T11" fmla="*/ 0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12"/>
                      </a:moveTo>
                      <a:lnTo>
                        <a:pt x="5" y="12"/>
                      </a:lnTo>
                      <a:cubicBezTo>
                        <a:pt x="5" y="16"/>
                        <a:pt x="6" y="18"/>
                        <a:pt x="10" y="18"/>
                      </a:cubicBezTo>
                      <a:cubicBezTo>
                        <a:pt x="14" y="18"/>
                        <a:pt x="15" y="16"/>
                        <a:pt x="15" y="12"/>
                      </a:cubicBez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cubicBezTo>
                        <a:pt x="20" y="15"/>
                        <a:pt x="20" y="17"/>
                        <a:pt x="19" y="18"/>
                      </a:cubicBezTo>
                      <a:cubicBezTo>
                        <a:pt x="17" y="20"/>
                        <a:pt x="14" y="21"/>
                        <a:pt x="10" y="21"/>
                      </a:cubicBezTo>
                      <a:cubicBezTo>
                        <a:pt x="6" y="21"/>
                        <a:pt x="3" y="20"/>
                        <a:pt x="2" y="18"/>
                      </a:cubicBezTo>
                      <a:cubicBezTo>
                        <a:pt x="0" y="17"/>
                        <a:pt x="0" y="15"/>
                        <a:pt x="0" y="13"/>
                      </a:cubicBez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2" name="Freeform 176"/>
                <p:cNvSpPr>
                  <a:spLocks noEditPoints="1"/>
                </p:cNvSpPr>
                <p:nvPr/>
              </p:nvSpPr>
              <p:spPr bwMode="auto">
                <a:xfrm>
                  <a:off x="1408113" y="2303463"/>
                  <a:ext cx="11113" cy="9525"/>
                </a:xfrm>
                <a:custGeom>
                  <a:avLst/>
                  <a:gdLst>
                    <a:gd name="T0" fmla="*/ 2147483646 w 25"/>
                    <a:gd name="T1" fmla="*/ 2147483646 h 21"/>
                    <a:gd name="T2" fmla="*/ 2147483646 w 25"/>
                    <a:gd name="T3" fmla="*/ 2147483646 h 21"/>
                    <a:gd name="T4" fmla="*/ 2147483646 w 25"/>
                    <a:gd name="T5" fmla="*/ 2147483646 h 21"/>
                    <a:gd name="T6" fmla="*/ 2147483646 w 25"/>
                    <a:gd name="T7" fmla="*/ 2147483646 h 21"/>
                    <a:gd name="T8" fmla="*/ 2147483646 w 25"/>
                    <a:gd name="T9" fmla="*/ 2147483646 h 21"/>
                    <a:gd name="T10" fmla="*/ 2147483646 w 25"/>
                    <a:gd name="T11" fmla="*/ 0 h 21"/>
                    <a:gd name="T12" fmla="*/ 2147483646 w 25"/>
                    <a:gd name="T13" fmla="*/ 0 h 21"/>
                    <a:gd name="T14" fmla="*/ 2147483646 w 25"/>
                    <a:gd name="T15" fmla="*/ 2147483646 h 21"/>
                    <a:gd name="T16" fmla="*/ 2147483646 w 25"/>
                    <a:gd name="T17" fmla="*/ 2147483646 h 21"/>
                    <a:gd name="T18" fmla="*/ 2147483646 w 25"/>
                    <a:gd name="T19" fmla="*/ 2147483646 h 21"/>
                    <a:gd name="T20" fmla="*/ 2147483646 w 25"/>
                    <a:gd name="T21" fmla="*/ 2147483646 h 21"/>
                    <a:gd name="T22" fmla="*/ 2147483646 w 25"/>
                    <a:gd name="T23" fmla="*/ 2147483646 h 21"/>
                    <a:gd name="T24" fmla="*/ 0 w 25"/>
                    <a:gd name="T25" fmla="*/ 2147483646 h 21"/>
                    <a:gd name="T26" fmla="*/ 2147483646 w 25"/>
                    <a:gd name="T27" fmla="*/ 0 h 21"/>
                    <a:gd name="T28" fmla="*/ 2147483646 w 25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1"/>
                    <a:gd name="T47" fmla="*/ 25 w 25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1">
                      <a:moveTo>
                        <a:pt x="9" y="12"/>
                      </a:move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12" y="4"/>
                      </a:lnTo>
                      <a:lnTo>
                        <a:pt x="9" y="12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5" y="21"/>
                      </a:lnTo>
                      <a:lnTo>
                        <a:pt x="19" y="21"/>
                      </a:lnTo>
                      <a:lnTo>
                        <a:pt x="17" y="16"/>
                      </a:lnTo>
                      <a:lnTo>
                        <a:pt x="7" y="16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3" name="Freeform 177"/>
                <p:cNvSpPr>
                  <a:spLocks/>
                </p:cNvSpPr>
                <p:nvPr/>
              </p:nvSpPr>
              <p:spPr bwMode="auto">
                <a:xfrm>
                  <a:off x="1417638" y="2303463"/>
                  <a:ext cx="17463" cy="9525"/>
                </a:xfrm>
                <a:custGeom>
                  <a:avLst/>
                  <a:gdLst>
                    <a:gd name="T0" fmla="*/ 2147483646 w 36"/>
                    <a:gd name="T1" fmla="*/ 0 h 21"/>
                    <a:gd name="T2" fmla="*/ 2147483646 w 36"/>
                    <a:gd name="T3" fmla="*/ 0 h 21"/>
                    <a:gd name="T4" fmla="*/ 2147483646 w 36"/>
                    <a:gd name="T5" fmla="*/ 2147483646 h 21"/>
                    <a:gd name="T6" fmla="*/ 2147483646 w 36"/>
                    <a:gd name="T7" fmla="*/ 0 h 21"/>
                    <a:gd name="T8" fmla="*/ 2147483646 w 36"/>
                    <a:gd name="T9" fmla="*/ 0 h 21"/>
                    <a:gd name="T10" fmla="*/ 2147483646 w 36"/>
                    <a:gd name="T11" fmla="*/ 2147483646 h 21"/>
                    <a:gd name="T12" fmla="*/ 2147483646 w 36"/>
                    <a:gd name="T13" fmla="*/ 0 h 21"/>
                    <a:gd name="T14" fmla="*/ 2147483646 w 36"/>
                    <a:gd name="T15" fmla="*/ 0 h 21"/>
                    <a:gd name="T16" fmla="*/ 2147483646 w 36"/>
                    <a:gd name="T17" fmla="*/ 2147483646 h 21"/>
                    <a:gd name="T18" fmla="*/ 2147483646 w 36"/>
                    <a:gd name="T19" fmla="*/ 2147483646 h 21"/>
                    <a:gd name="T20" fmla="*/ 2147483646 w 36"/>
                    <a:gd name="T21" fmla="*/ 2147483646 h 21"/>
                    <a:gd name="T22" fmla="*/ 2147483646 w 36"/>
                    <a:gd name="T23" fmla="*/ 2147483646 h 21"/>
                    <a:gd name="T24" fmla="*/ 2147483646 w 36"/>
                    <a:gd name="T25" fmla="*/ 2147483646 h 21"/>
                    <a:gd name="T26" fmla="*/ 0 w 36"/>
                    <a:gd name="T27" fmla="*/ 0 h 21"/>
                    <a:gd name="T28" fmla="*/ 2147483646 w 36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21"/>
                    <a:gd name="T47" fmla="*/ 36 w 36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2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16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6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29" y="21"/>
                      </a:lnTo>
                      <a:lnTo>
                        <a:pt x="23" y="21"/>
                      </a:lnTo>
                      <a:lnTo>
                        <a:pt x="18" y="5"/>
                      </a:lnTo>
                      <a:lnTo>
                        <a:pt x="13" y="21"/>
                      </a:lnTo>
                      <a:lnTo>
                        <a:pt x="8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4" name="Freeform 178"/>
                <p:cNvSpPr>
                  <a:spLocks/>
                </p:cNvSpPr>
                <p:nvPr/>
              </p:nvSpPr>
              <p:spPr bwMode="auto">
                <a:xfrm>
                  <a:off x="1435100" y="2303463"/>
                  <a:ext cx="9525" cy="9525"/>
                </a:xfrm>
                <a:custGeom>
                  <a:avLst/>
                  <a:gdLst>
                    <a:gd name="T0" fmla="*/ 2147483646 w 19"/>
                    <a:gd name="T1" fmla="*/ 2147483646 h 21"/>
                    <a:gd name="T2" fmla="*/ 2147483646 w 19"/>
                    <a:gd name="T3" fmla="*/ 2147483646 h 21"/>
                    <a:gd name="T4" fmla="*/ 2147483646 w 19"/>
                    <a:gd name="T5" fmla="*/ 2147483646 h 21"/>
                    <a:gd name="T6" fmla="*/ 2147483646 w 19"/>
                    <a:gd name="T7" fmla="*/ 2147483646 h 21"/>
                    <a:gd name="T8" fmla="*/ 2147483646 w 19"/>
                    <a:gd name="T9" fmla="*/ 2147483646 h 21"/>
                    <a:gd name="T10" fmla="*/ 2147483646 w 19"/>
                    <a:gd name="T11" fmla="*/ 2147483646 h 21"/>
                    <a:gd name="T12" fmla="*/ 2147483646 w 19"/>
                    <a:gd name="T13" fmla="*/ 2147483646 h 21"/>
                    <a:gd name="T14" fmla="*/ 2147483646 w 19"/>
                    <a:gd name="T15" fmla="*/ 2147483646 h 21"/>
                    <a:gd name="T16" fmla="*/ 2147483646 w 19"/>
                    <a:gd name="T17" fmla="*/ 2147483646 h 21"/>
                    <a:gd name="T18" fmla="*/ 2147483646 w 19"/>
                    <a:gd name="T19" fmla="*/ 2147483646 h 21"/>
                    <a:gd name="T20" fmla="*/ 0 w 19"/>
                    <a:gd name="T21" fmla="*/ 2147483646 h 21"/>
                    <a:gd name="T22" fmla="*/ 2147483646 w 19"/>
                    <a:gd name="T23" fmla="*/ 0 h 21"/>
                    <a:gd name="T24" fmla="*/ 2147483646 w 19"/>
                    <a:gd name="T25" fmla="*/ 0 h 21"/>
                    <a:gd name="T26" fmla="*/ 2147483646 w 19"/>
                    <a:gd name="T27" fmla="*/ 2147483646 h 21"/>
                    <a:gd name="T28" fmla="*/ 2147483646 w 19"/>
                    <a:gd name="T29" fmla="*/ 2147483646 h 21"/>
                    <a:gd name="T30" fmla="*/ 2147483646 w 19"/>
                    <a:gd name="T31" fmla="*/ 2147483646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21"/>
                    <a:gd name="T50" fmla="*/ 19 w 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9" y="8"/>
                      </a:lnTo>
                      <a:lnTo>
                        <a:pt x="19" y="12"/>
                      </a:lnTo>
                      <a:lnTo>
                        <a:pt x="5" y="12"/>
                      </a:lnTo>
                      <a:cubicBezTo>
                        <a:pt x="5" y="16"/>
                        <a:pt x="7" y="17"/>
                        <a:pt x="11" y="17"/>
                      </a:cubicBezTo>
                      <a:lnTo>
                        <a:pt x="19" y="17"/>
                      </a:lnTo>
                      <a:lnTo>
                        <a:pt x="19" y="21"/>
                      </a:lnTo>
                      <a:lnTo>
                        <a:pt x="10" y="21"/>
                      </a:lnTo>
                      <a:cubicBezTo>
                        <a:pt x="8" y="21"/>
                        <a:pt x="6" y="21"/>
                        <a:pt x="3" y="19"/>
                      </a:cubicBezTo>
                      <a:cubicBezTo>
                        <a:pt x="1" y="17"/>
                        <a:pt x="0" y="15"/>
                        <a:pt x="0" y="11"/>
                      </a:cubicBezTo>
                      <a:cubicBezTo>
                        <a:pt x="0" y="3"/>
                        <a:pt x="3" y="0"/>
                        <a:pt x="11" y="0"/>
                      </a:cubicBezTo>
                      <a:lnTo>
                        <a:pt x="19" y="0"/>
                      </a:lnTo>
                      <a:lnTo>
                        <a:pt x="19" y="3"/>
                      </a:lnTo>
                      <a:lnTo>
                        <a:pt x="11" y="3"/>
                      </a:lnTo>
                      <a:cubicBezTo>
                        <a:pt x="7" y="3"/>
                        <a:pt x="5" y="5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5" name="Freeform 179"/>
                <p:cNvSpPr>
                  <a:spLocks/>
                </p:cNvSpPr>
                <p:nvPr/>
              </p:nvSpPr>
              <p:spPr bwMode="auto">
                <a:xfrm>
                  <a:off x="1446213" y="2303463"/>
                  <a:ext cx="1588" cy="9525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2147483646 w 5"/>
                    <a:gd name="T5" fmla="*/ 0 h 21"/>
                    <a:gd name="T6" fmla="*/ 2147483646 w 5"/>
                    <a:gd name="T7" fmla="*/ 2147483646 h 21"/>
                    <a:gd name="T8" fmla="*/ 0 w 5"/>
                    <a:gd name="T9" fmla="*/ 2147483646 h 21"/>
                    <a:gd name="T10" fmla="*/ 0 w 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1"/>
                    <a:gd name="T20" fmla="*/ 5 w 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6" name="Freeform 180"/>
                <p:cNvSpPr>
                  <a:spLocks/>
                </p:cNvSpPr>
                <p:nvPr/>
              </p:nvSpPr>
              <p:spPr bwMode="auto">
                <a:xfrm>
                  <a:off x="1350963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2147483646 w 24"/>
                    <a:gd name="T5" fmla="*/ 2147483646 h 30"/>
                    <a:gd name="T6" fmla="*/ 2147483646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5"/>
                        <a:pt x="4" y="18"/>
                        <a:pt x="4" y="18"/>
                      </a:cubicBezTo>
                      <a:cubicBezTo>
                        <a:pt x="9" y="23"/>
                        <a:pt x="21" y="29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16" y="13"/>
                        <a:pt x="6" y="0"/>
                        <a:pt x="6" y="0"/>
                      </a:cubicBezTo>
                      <a:cubicBezTo>
                        <a:pt x="6" y="0"/>
                        <a:pt x="0" y="6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7" name="Freeform 181"/>
                <p:cNvSpPr>
                  <a:spLocks/>
                </p:cNvSpPr>
                <p:nvPr/>
              </p:nvSpPr>
              <p:spPr bwMode="auto">
                <a:xfrm>
                  <a:off x="1350963" y="2312988"/>
                  <a:ext cx="11113" cy="4763"/>
                </a:xfrm>
                <a:custGeom>
                  <a:avLst/>
                  <a:gdLst>
                    <a:gd name="T0" fmla="*/ 0 w 21"/>
                    <a:gd name="T1" fmla="*/ 2147483646 h 8"/>
                    <a:gd name="T2" fmla="*/ 0 w 21"/>
                    <a:gd name="T3" fmla="*/ 2147483646 h 8"/>
                    <a:gd name="T4" fmla="*/ 2147483646 w 21"/>
                    <a:gd name="T5" fmla="*/ 2147483646 h 8"/>
                    <a:gd name="T6" fmla="*/ 2147483646 w 21"/>
                    <a:gd name="T7" fmla="*/ 2147483646 h 8"/>
                    <a:gd name="T8" fmla="*/ 2147483646 w 21"/>
                    <a:gd name="T9" fmla="*/ 2147483646 h 8"/>
                    <a:gd name="T10" fmla="*/ 2147483646 w 21"/>
                    <a:gd name="T11" fmla="*/ 2147483646 h 8"/>
                    <a:gd name="T12" fmla="*/ 2147483646 w 21"/>
                    <a:gd name="T13" fmla="*/ 0 h 8"/>
                    <a:gd name="T14" fmla="*/ 0 w 21"/>
                    <a:gd name="T15" fmla="*/ 214748364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8"/>
                    <a:gd name="T26" fmla="*/ 21 w 2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" y="5"/>
                        <a:pt x="6" y="8"/>
                        <a:pt x="10" y="7"/>
                      </a:cubicBezTo>
                      <a:cubicBezTo>
                        <a:pt x="13" y="6"/>
                        <a:pt x="19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8" name="Freeform 182"/>
                <p:cNvSpPr>
                  <a:spLocks/>
                </p:cNvSpPr>
                <p:nvPr/>
              </p:nvSpPr>
              <p:spPr bwMode="auto">
                <a:xfrm>
                  <a:off x="1349375" y="2305051"/>
                  <a:ext cx="12700" cy="7938"/>
                </a:xfrm>
                <a:custGeom>
                  <a:avLst/>
                  <a:gdLst>
                    <a:gd name="T0" fmla="*/ 2147483646 w 27"/>
                    <a:gd name="T1" fmla="*/ 2147483646 h 16"/>
                    <a:gd name="T2" fmla="*/ 2147483646 w 27"/>
                    <a:gd name="T3" fmla="*/ 2147483646 h 16"/>
                    <a:gd name="T4" fmla="*/ 2147483646 w 27"/>
                    <a:gd name="T5" fmla="*/ 2147483646 h 16"/>
                    <a:gd name="T6" fmla="*/ 2147483646 w 27"/>
                    <a:gd name="T7" fmla="*/ 2147483646 h 16"/>
                    <a:gd name="T8" fmla="*/ 2147483646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0 h 16"/>
                    <a:gd name="T16" fmla="*/ 2147483646 w 27"/>
                    <a:gd name="T17" fmla="*/ 214748364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6"/>
                    <a:gd name="T29" fmla="*/ 27 w 2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6">
                      <a:moveTo>
                        <a:pt x="2" y="9"/>
                      </a:moveTo>
                      <a:lnTo>
                        <a:pt x="2" y="9"/>
                      </a:lnTo>
                      <a:cubicBezTo>
                        <a:pt x="4" y="14"/>
                        <a:pt x="8" y="15"/>
                        <a:pt x="8" y="15"/>
                      </a:cubicBezTo>
                      <a:cubicBezTo>
                        <a:pt x="10" y="16"/>
                        <a:pt x="12" y="16"/>
                        <a:pt x="12" y="16"/>
                      </a:cubicBezTo>
                      <a:cubicBezTo>
                        <a:pt x="12" y="16"/>
                        <a:pt x="24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18" y="9"/>
                        <a:pt x="1" y="0"/>
                        <a:pt x="1" y="0"/>
                      </a:cubicBezTo>
                      <a:cubicBezTo>
                        <a:pt x="0" y="5"/>
                        <a:pt x="2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59" name="Freeform 183"/>
                <p:cNvSpPr>
                  <a:spLocks/>
                </p:cNvSpPr>
                <p:nvPr/>
              </p:nvSpPr>
              <p:spPr bwMode="auto">
                <a:xfrm>
                  <a:off x="135731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0 h 37"/>
                    <a:gd name="T2" fmla="*/ 2147483646 w 17"/>
                    <a:gd name="T3" fmla="*/ 0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37"/>
                    <a:gd name="T29" fmla="*/ 17 w 1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37">
                      <a:moveTo>
                        <a:pt x="7" y="0"/>
                      </a:moveTo>
                      <a:lnTo>
                        <a:pt x="7" y="0"/>
                      </a:lnTo>
                      <a:cubicBezTo>
                        <a:pt x="2" y="2"/>
                        <a:pt x="1" y="6"/>
                        <a:pt x="1" y="6"/>
                      </a:cubicBezTo>
                      <a:cubicBezTo>
                        <a:pt x="0" y="10"/>
                        <a:pt x="1" y="13"/>
                        <a:pt x="1" y="13"/>
                      </a:cubicBezTo>
                      <a:cubicBezTo>
                        <a:pt x="3" y="21"/>
                        <a:pt x="11" y="34"/>
                        <a:pt x="13" y="37"/>
                      </a:cubicBezTo>
                      <a:cubicBezTo>
                        <a:pt x="13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7" y="7"/>
                        <a:pt x="11" y="0"/>
                        <a:pt x="11" y="0"/>
                      </a:cubicBezTo>
                      <a:cubicBezTo>
                        <a:pt x="10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0" name="Freeform 184"/>
                <p:cNvSpPr>
                  <a:spLocks/>
                </p:cNvSpPr>
                <p:nvPr/>
              </p:nvSpPr>
              <p:spPr bwMode="auto">
                <a:xfrm>
                  <a:off x="136366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2147483646 h 37"/>
                    <a:gd name="T2" fmla="*/ 2147483646 w 17"/>
                    <a:gd name="T3" fmla="*/ 2147483646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2147483646 w 17"/>
                    <a:gd name="T19" fmla="*/ 214748364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37"/>
                    <a:gd name="T32" fmla="*/ 17 w 17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37">
                      <a:moveTo>
                        <a:pt x="3" y="37"/>
                      </a:moveTo>
                      <a:lnTo>
                        <a:pt x="3" y="37"/>
                      </a:ln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4"/>
                        <a:pt x="14" y="21"/>
                        <a:pt x="16" y="13"/>
                      </a:cubicBezTo>
                      <a:cubicBezTo>
                        <a:pt x="16" y="13"/>
                        <a:pt x="17" y="9"/>
                        <a:pt x="16" y="6"/>
                      </a:cubicBezTo>
                      <a:cubicBezTo>
                        <a:pt x="16" y="6"/>
                        <a:pt x="15" y="1"/>
                        <a:pt x="10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6" y="0"/>
                        <a:pt x="0" y="7"/>
                        <a:pt x="3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1" name="Freeform 185"/>
                <p:cNvSpPr>
                  <a:spLocks/>
                </p:cNvSpPr>
                <p:nvPr/>
              </p:nvSpPr>
              <p:spPr bwMode="auto">
                <a:xfrm>
                  <a:off x="1368425" y="2312988"/>
                  <a:ext cx="9525" cy="4763"/>
                </a:xfrm>
                <a:custGeom>
                  <a:avLst/>
                  <a:gdLst>
                    <a:gd name="T0" fmla="*/ 0 w 21"/>
                    <a:gd name="T1" fmla="*/ 2147483646 h 9"/>
                    <a:gd name="T2" fmla="*/ 0 w 21"/>
                    <a:gd name="T3" fmla="*/ 2147483646 h 9"/>
                    <a:gd name="T4" fmla="*/ 0 w 21"/>
                    <a:gd name="T5" fmla="*/ 2147483646 h 9"/>
                    <a:gd name="T6" fmla="*/ 2147483646 w 21"/>
                    <a:gd name="T7" fmla="*/ 2147483646 h 9"/>
                    <a:gd name="T8" fmla="*/ 2147483646 w 21"/>
                    <a:gd name="T9" fmla="*/ 2147483646 h 9"/>
                    <a:gd name="T10" fmla="*/ 0 w 21"/>
                    <a:gd name="T11" fmla="*/ 0 h 9"/>
                    <a:gd name="T12" fmla="*/ 0 w 21"/>
                    <a:gd name="T13" fmla="*/ 2147483646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9"/>
                    <a:gd name="T23" fmla="*/ 21 w 2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9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8" y="6"/>
                        <a:pt x="11" y="7"/>
                      </a:cubicBezTo>
                      <a:cubicBezTo>
                        <a:pt x="11" y="7"/>
                        <a:pt x="16" y="9"/>
                        <a:pt x="21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2" name="Freeform 186"/>
                <p:cNvSpPr>
                  <a:spLocks/>
                </p:cNvSpPr>
                <p:nvPr/>
              </p:nvSpPr>
              <p:spPr bwMode="auto">
                <a:xfrm>
                  <a:off x="1368425" y="2305051"/>
                  <a:ext cx="12700" cy="7938"/>
                </a:xfrm>
                <a:custGeom>
                  <a:avLst/>
                  <a:gdLst>
                    <a:gd name="T0" fmla="*/ 0 w 27"/>
                    <a:gd name="T1" fmla="*/ 2147483646 h 16"/>
                    <a:gd name="T2" fmla="*/ 0 w 27"/>
                    <a:gd name="T3" fmla="*/ 2147483646 h 16"/>
                    <a:gd name="T4" fmla="*/ 0 w 27"/>
                    <a:gd name="T5" fmla="*/ 2147483646 h 16"/>
                    <a:gd name="T6" fmla="*/ 0 w 27"/>
                    <a:gd name="T7" fmla="*/ 2147483646 h 16"/>
                    <a:gd name="T8" fmla="*/ 0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2147483646 h 16"/>
                    <a:gd name="T16" fmla="*/ 2147483646 w 27"/>
                    <a:gd name="T17" fmla="*/ 0 h 16"/>
                    <a:gd name="T18" fmla="*/ 0 w 27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6"/>
                    <a:gd name="T32" fmla="*/ 27 w 2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6">
                      <a:moveTo>
                        <a:pt x="0" y="15"/>
                      </a:moveTo>
                      <a:lnTo>
                        <a:pt x="0" y="15"/>
                      </a:ln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16"/>
                        <a:pt x="15" y="16"/>
                        <a:pt x="15" y="16"/>
                      </a:cubicBezTo>
                      <a:cubicBezTo>
                        <a:pt x="15" y="16"/>
                        <a:pt x="17" y="16"/>
                        <a:pt x="19" y="15"/>
                      </a:cubicBezTo>
                      <a:cubicBezTo>
                        <a:pt x="19" y="15"/>
                        <a:pt x="23" y="14"/>
                        <a:pt x="26" y="9"/>
                      </a:cubicBezTo>
                      <a:cubicBezTo>
                        <a:pt x="26" y="9"/>
                        <a:pt x="27" y="5"/>
                        <a:pt x="26" y="0"/>
                      </a:cubicBezTo>
                      <a:cubicBezTo>
                        <a:pt x="26" y="0"/>
                        <a:pt x="9" y="9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3" name="Freeform 187"/>
                <p:cNvSpPr>
                  <a:spLocks/>
                </p:cNvSpPr>
                <p:nvPr/>
              </p:nvSpPr>
              <p:spPr bwMode="auto">
                <a:xfrm>
                  <a:off x="1366838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0 w 24"/>
                    <a:gd name="T5" fmla="*/ 2147483646 h 30"/>
                    <a:gd name="T6" fmla="*/ 0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" y="29"/>
                        <a:pt x="15" y="23"/>
                        <a:pt x="20" y="18"/>
                      </a:cubicBezTo>
                      <a:cubicBezTo>
                        <a:pt x="20" y="18"/>
                        <a:pt x="24" y="15"/>
                        <a:pt x="24" y="11"/>
                      </a:cubicBezTo>
                      <a:cubicBezTo>
                        <a:pt x="24" y="6"/>
                        <a:pt x="18" y="0"/>
                        <a:pt x="18" y="0"/>
                      </a:cubicBezTo>
                      <a:cubicBezTo>
                        <a:pt x="18" y="0"/>
                        <a:pt x="8" y="13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4" name="Freeform 188"/>
                <p:cNvSpPr>
                  <a:spLocks/>
                </p:cNvSpPr>
                <p:nvPr/>
              </p:nvSpPr>
              <p:spPr bwMode="auto">
                <a:xfrm>
                  <a:off x="1474788" y="24098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5" name="Freeform 189"/>
                <p:cNvSpPr>
                  <a:spLocks/>
                </p:cNvSpPr>
                <p:nvPr/>
              </p:nvSpPr>
              <p:spPr bwMode="auto">
                <a:xfrm>
                  <a:off x="1479550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6" name="Freeform 190"/>
                <p:cNvSpPr>
                  <a:spLocks noEditPoints="1"/>
                </p:cNvSpPr>
                <p:nvPr/>
              </p:nvSpPr>
              <p:spPr bwMode="auto">
                <a:xfrm>
                  <a:off x="1482725" y="24098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7" name="Freeform 191"/>
                <p:cNvSpPr>
                  <a:spLocks/>
                </p:cNvSpPr>
                <p:nvPr/>
              </p:nvSpPr>
              <p:spPr bwMode="auto">
                <a:xfrm>
                  <a:off x="1487488" y="24098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8" name="Freeform 192"/>
                <p:cNvSpPr>
                  <a:spLocks/>
                </p:cNvSpPr>
                <p:nvPr/>
              </p:nvSpPr>
              <p:spPr bwMode="auto">
                <a:xfrm>
                  <a:off x="1493838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69" name="Freeform 193"/>
                <p:cNvSpPr>
                  <a:spLocks/>
                </p:cNvSpPr>
                <p:nvPr/>
              </p:nvSpPr>
              <p:spPr bwMode="auto">
                <a:xfrm>
                  <a:off x="1498600" y="24098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0" name="Freeform 194"/>
                <p:cNvSpPr>
                  <a:spLocks/>
                </p:cNvSpPr>
                <p:nvPr/>
              </p:nvSpPr>
              <p:spPr bwMode="auto">
                <a:xfrm>
                  <a:off x="1462088" y="2406651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1" name="Freeform 195"/>
                <p:cNvSpPr>
                  <a:spLocks/>
                </p:cNvSpPr>
                <p:nvPr/>
              </p:nvSpPr>
              <p:spPr bwMode="auto">
                <a:xfrm>
                  <a:off x="146208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2" name="Freeform 196"/>
                <p:cNvSpPr>
                  <a:spLocks/>
                </p:cNvSpPr>
                <p:nvPr/>
              </p:nvSpPr>
              <p:spPr bwMode="auto">
                <a:xfrm>
                  <a:off x="1460500" y="2409826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3" name="Freeform 197"/>
                <p:cNvSpPr>
                  <a:spLocks/>
                </p:cNvSpPr>
                <p:nvPr/>
              </p:nvSpPr>
              <p:spPr bwMode="auto">
                <a:xfrm>
                  <a:off x="1463675" y="240506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4" name="Freeform 198"/>
                <p:cNvSpPr>
                  <a:spLocks/>
                </p:cNvSpPr>
                <p:nvPr/>
              </p:nvSpPr>
              <p:spPr bwMode="auto">
                <a:xfrm>
                  <a:off x="1466850" y="240506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5" name="Freeform 199"/>
                <p:cNvSpPr>
                  <a:spLocks/>
                </p:cNvSpPr>
                <p:nvPr/>
              </p:nvSpPr>
              <p:spPr bwMode="auto">
                <a:xfrm>
                  <a:off x="146843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6" name="Freeform 200"/>
                <p:cNvSpPr>
                  <a:spLocks/>
                </p:cNvSpPr>
                <p:nvPr/>
              </p:nvSpPr>
              <p:spPr bwMode="auto">
                <a:xfrm>
                  <a:off x="1468438" y="2409826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7" name="Freeform 201"/>
                <p:cNvSpPr>
                  <a:spLocks/>
                </p:cNvSpPr>
                <p:nvPr/>
              </p:nvSpPr>
              <p:spPr bwMode="auto">
                <a:xfrm>
                  <a:off x="1466850" y="2406651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8" name="Freeform 202"/>
                <p:cNvSpPr>
                  <a:spLocks/>
                </p:cNvSpPr>
                <p:nvPr/>
              </p:nvSpPr>
              <p:spPr bwMode="auto">
                <a:xfrm>
                  <a:off x="1474788" y="25114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79" name="Freeform 203"/>
                <p:cNvSpPr>
                  <a:spLocks/>
                </p:cNvSpPr>
                <p:nvPr/>
              </p:nvSpPr>
              <p:spPr bwMode="auto">
                <a:xfrm>
                  <a:off x="1479550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0" name="Freeform 204"/>
                <p:cNvSpPr>
                  <a:spLocks noEditPoints="1"/>
                </p:cNvSpPr>
                <p:nvPr/>
              </p:nvSpPr>
              <p:spPr bwMode="auto">
                <a:xfrm>
                  <a:off x="1482725" y="25114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4" y="1"/>
                      </a:lnTo>
                      <a:lnTo>
                        <a:pt x="3" y="5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1" name="Freeform 205"/>
                <p:cNvSpPr>
                  <a:spLocks/>
                </p:cNvSpPr>
                <p:nvPr/>
              </p:nvSpPr>
              <p:spPr bwMode="auto">
                <a:xfrm>
                  <a:off x="1487488" y="25114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2" name="Freeform 206"/>
                <p:cNvSpPr>
                  <a:spLocks/>
                </p:cNvSpPr>
                <p:nvPr/>
              </p:nvSpPr>
              <p:spPr bwMode="auto">
                <a:xfrm>
                  <a:off x="1493838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2" y="5"/>
                      </a:lnTo>
                      <a:cubicBezTo>
                        <a:pt x="2" y="6"/>
                        <a:pt x="2" y="7"/>
                        <a:pt x="4" y="7"/>
                      </a:cubicBez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3" name="Freeform 207"/>
                <p:cNvSpPr>
                  <a:spLocks/>
                </p:cNvSpPr>
                <p:nvPr/>
              </p:nvSpPr>
              <p:spPr bwMode="auto">
                <a:xfrm>
                  <a:off x="1498600" y="25114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4" name="Freeform 208"/>
                <p:cNvSpPr>
                  <a:spLocks/>
                </p:cNvSpPr>
                <p:nvPr/>
              </p:nvSpPr>
              <p:spPr bwMode="auto">
                <a:xfrm>
                  <a:off x="1462088" y="2509838"/>
                  <a:ext cx="3175" cy="4763"/>
                </a:xfrm>
                <a:custGeom>
                  <a:avLst/>
                  <a:gdLst>
                    <a:gd name="T0" fmla="*/ 0 w 9"/>
                    <a:gd name="T1" fmla="*/ 2147483646 h 11"/>
                    <a:gd name="T2" fmla="*/ 0 w 9"/>
                    <a:gd name="T3" fmla="*/ 2147483646 h 11"/>
                    <a:gd name="T4" fmla="*/ 2147483646 w 9"/>
                    <a:gd name="T5" fmla="*/ 2147483646 h 11"/>
                    <a:gd name="T6" fmla="*/ 2147483646 w 9"/>
                    <a:gd name="T7" fmla="*/ 2147483646 h 11"/>
                    <a:gd name="T8" fmla="*/ 2147483646 w 9"/>
                    <a:gd name="T9" fmla="*/ 2147483646 h 11"/>
                    <a:gd name="T10" fmla="*/ 2147483646 w 9"/>
                    <a:gd name="T11" fmla="*/ 2147483646 h 11"/>
                    <a:gd name="T12" fmla="*/ 2147483646 w 9"/>
                    <a:gd name="T13" fmla="*/ 0 h 11"/>
                    <a:gd name="T14" fmla="*/ 0 w 9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1"/>
                    <a:gd name="T26" fmla="*/ 9 w 9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1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5"/>
                        <a:pt x="1" y="6"/>
                        <a:pt x="1" y="6"/>
                      </a:cubicBezTo>
                      <a:cubicBezTo>
                        <a:pt x="3" y="8"/>
                        <a:pt x="8" y="10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6" y="4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5" name="Freeform 209"/>
                <p:cNvSpPr>
                  <a:spLocks/>
                </p:cNvSpPr>
                <p:nvPr/>
              </p:nvSpPr>
              <p:spPr bwMode="auto">
                <a:xfrm>
                  <a:off x="1462088" y="2516188"/>
                  <a:ext cx="3175" cy="1588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2147483646 w 8"/>
                    <a:gd name="T5" fmla="*/ 2147483646 h 2"/>
                    <a:gd name="T6" fmla="*/ 2147483646 w 8"/>
                    <a:gd name="T7" fmla="*/ 0 h 2"/>
                    <a:gd name="T8" fmla="*/ 2147483646 w 8"/>
                    <a:gd name="T9" fmla="*/ 0 h 2"/>
                    <a:gd name="T10" fmla="*/ 2147483646 w 8"/>
                    <a:gd name="T11" fmla="*/ 0 h 2"/>
                    <a:gd name="T12" fmla="*/ 2147483646 w 8"/>
                    <a:gd name="T13" fmla="*/ 0 h 2"/>
                    <a:gd name="T14" fmla="*/ 0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5" y="2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6" name="Freeform 210"/>
                <p:cNvSpPr>
                  <a:spLocks/>
                </p:cNvSpPr>
                <p:nvPr/>
              </p:nvSpPr>
              <p:spPr bwMode="auto">
                <a:xfrm>
                  <a:off x="1460500" y="2513013"/>
                  <a:ext cx="4763" cy="1588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7" name="Freeform 211"/>
                <p:cNvSpPr>
                  <a:spLocks/>
                </p:cNvSpPr>
                <p:nvPr/>
              </p:nvSpPr>
              <p:spPr bwMode="auto">
                <a:xfrm>
                  <a:off x="1463675" y="2508251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8" name="Freeform 212"/>
                <p:cNvSpPr>
                  <a:spLocks/>
                </p:cNvSpPr>
                <p:nvPr/>
              </p:nvSpPr>
              <p:spPr bwMode="auto">
                <a:xfrm>
                  <a:off x="1466850" y="2508251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89" name="Freeform 213"/>
                <p:cNvSpPr>
                  <a:spLocks/>
                </p:cNvSpPr>
                <p:nvPr/>
              </p:nvSpPr>
              <p:spPr bwMode="auto">
                <a:xfrm>
                  <a:off x="1468438" y="2516188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2"/>
                        <a:pt x="4" y="2"/>
                      </a:cubicBezTo>
                      <a:cubicBezTo>
                        <a:pt x="4" y="2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0" name="Freeform 214"/>
                <p:cNvSpPr>
                  <a:spLocks/>
                </p:cNvSpPr>
                <p:nvPr/>
              </p:nvSpPr>
              <p:spPr bwMode="auto">
                <a:xfrm>
                  <a:off x="1468438" y="2513013"/>
                  <a:ext cx="4763" cy="1588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1" name="Freeform 215"/>
                <p:cNvSpPr>
                  <a:spLocks/>
                </p:cNvSpPr>
                <p:nvPr/>
              </p:nvSpPr>
              <p:spPr bwMode="auto">
                <a:xfrm>
                  <a:off x="1466850" y="2509838"/>
                  <a:ext cx="4763" cy="4763"/>
                </a:xfrm>
                <a:custGeom>
                  <a:avLst/>
                  <a:gdLst>
                    <a:gd name="T0" fmla="*/ 0 w 10"/>
                    <a:gd name="T1" fmla="*/ 2147483646 h 11"/>
                    <a:gd name="T2" fmla="*/ 0 w 10"/>
                    <a:gd name="T3" fmla="*/ 2147483646 h 11"/>
                    <a:gd name="T4" fmla="*/ 0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2147483646 h 11"/>
                    <a:gd name="T10" fmla="*/ 2147483646 w 10"/>
                    <a:gd name="T11" fmla="*/ 2147483646 h 11"/>
                    <a:gd name="T12" fmla="*/ 2147483646 w 10"/>
                    <a:gd name="T13" fmla="*/ 0 h 11"/>
                    <a:gd name="T14" fmla="*/ 0 w 10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6" y="8"/>
                        <a:pt x="8" y="6"/>
                      </a:cubicBezTo>
                      <a:cubicBezTo>
                        <a:pt x="8" y="6"/>
                        <a:pt x="9" y="5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4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2" name="Freeform 216"/>
                <p:cNvSpPr>
                  <a:spLocks/>
                </p:cNvSpPr>
                <p:nvPr/>
              </p:nvSpPr>
              <p:spPr bwMode="auto">
                <a:xfrm>
                  <a:off x="1474788" y="2668588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3" name="Freeform 217"/>
                <p:cNvSpPr>
                  <a:spLocks/>
                </p:cNvSpPr>
                <p:nvPr/>
              </p:nvSpPr>
              <p:spPr bwMode="auto">
                <a:xfrm>
                  <a:off x="1479550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4" name="Freeform 218"/>
                <p:cNvSpPr>
                  <a:spLocks noEditPoints="1"/>
                </p:cNvSpPr>
                <p:nvPr/>
              </p:nvSpPr>
              <p:spPr bwMode="auto">
                <a:xfrm>
                  <a:off x="1482725" y="2668588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5" name="Freeform 219"/>
                <p:cNvSpPr>
                  <a:spLocks/>
                </p:cNvSpPr>
                <p:nvPr/>
              </p:nvSpPr>
              <p:spPr bwMode="auto">
                <a:xfrm>
                  <a:off x="1487488" y="2668588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6" name="Freeform 220"/>
                <p:cNvSpPr>
                  <a:spLocks/>
                </p:cNvSpPr>
                <p:nvPr/>
              </p:nvSpPr>
              <p:spPr bwMode="auto">
                <a:xfrm>
                  <a:off x="1493838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7" name="Freeform 221"/>
                <p:cNvSpPr>
                  <a:spLocks/>
                </p:cNvSpPr>
                <p:nvPr/>
              </p:nvSpPr>
              <p:spPr bwMode="auto">
                <a:xfrm>
                  <a:off x="1498600" y="2668588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8" name="Freeform 222"/>
                <p:cNvSpPr>
                  <a:spLocks/>
                </p:cNvSpPr>
                <p:nvPr/>
              </p:nvSpPr>
              <p:spPr bwMode="auto">
                <a:xfrm>
                  <a:off x="1462088" y="2667001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699" name="Freeform 224"/>
                <p:cNvSpPr>
                  <a:spLocks/>
                </p:cNvSpPr>
                <p:nvPr/>
              </p:nvSpPr>
              <p:spPr bwMode="auto">
                <a:xfrm>
                  <a:off x="1462088" y="2673350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0" name="Freeform 225"/>
                <p:cNvSpPr>
                  <a:spLocks/>
                </p:cNvSpPr>
                <p:nvPr/>
              </p:nvSpPr>
              <p:spPr bwMode="auto">
                <a:xfrm>
                  <a:off x="1460501" y="267017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1" name="Freeform 226"/>
                <p:cNvSpPr>
                  <a:spLocks/>
                </p:cNvSpPr>
                <p:nvPr/>
              </p:nvSpPr>
              <p:spPr bwMode="auto">
                <a:xfrm>
                  <a:off x="1463676" y="266541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2" name="Freeform 227"/>
                <p:cNvSpPr>
                  <a:spLocks/>
                </p:cNvSpPr>
                <p:nvPr/>
              </p:nvSpPr>
              <p:spPr bwMode="auto">
                <a:xfrm>
                  <a:off x="1466851" y="266541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3" name="Freeform 228"/>
                <p:cNvSpPr>
                  <a:spLocks/>
                </p:cNvSpPr>
                <p:nvPr/>
              </p:nvSpPr>
              <p:spPr bwMode="auto">
                <a:xfrm>
                  <a:off x="1468438" y="2673350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4" name="Freeform 229"/>
                <p:cNvSpPr>
                  <a:spLocks/>
                </p:cNvSpPr>
                <p:nvPr/>
              </p:nvSpPr>
              <p:spPr bwMode="auto">
                <a:xfrm>
                  <a:off x="1468438" y="267017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5" name="Freeform 230"/>
                <p:cNvSpPr>
                  <a:spLocks/>
                </p:cNvSpPr>
                <p:nvPr/>
              </p:nvSpPr>
              <p:spPr bwMode="auto">
                <a:xfrm>
                  <a:off x="1466851" y="2667000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6" name="Freeform 231"/>
                <p:cNvSpPr>
                  <a:spLocks/>
                </p:cNvSpPr>
                <p:nvPr/>
              </p:nvSpPr>
              <p:spPr bwMode="auto">
                <a:xfrm>
                  <a:off x="1474788" y="2768600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7" name="Freeform 232"/>
                <p:cNvSpPr>
                  <a:spLocks/>
                </p:cNvSpPr>
                <p:nvPr/>
              </p:nvSpPr>
              <p:spPr bwMode="auto">
                <a:xfrm>
                  <a:off x="1479551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8" name="Freeform 233"/>
                <p:cNvSpPr>
                  <a:spLocks noEditPoints="1"/>
                </p:cNvSpPr>
                <p:nvPr/>
              </p:nvSpPr>
              <p:spPr bwMode="auto">
                <a:xfrm>
                  <a:off x="1482726" y="2768600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09" name="Freeform 234"/>
                <p:cNvSpPr>
                  <a:spLocks/>
                </p:cNvSpPr>
                <p:nvPr/>
              </p:nvSpPr>
              <p:spPr bwMode="auto">
                <a:xfrm>
                  <a:off x="1487488" y="2768600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0" name="Freeform 235"/>
                <p:cNvSpPr>
                  <a:spLocks/>
                </p:cNvSpPr>
                <p:nvPr/>
              </p:nvSpPr>
              <p:spPr bwMode="auto">
                <a:xfrm>
                  <a:off x="1493838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1" name="Freeform 236"/>
                <p:cNvSpPr>
                  <a:spLocks/>
                </p:cNvSpPr>
                <p:nvPr/>
              </p:nvSpPr>
              <p:spPr bwMode="auto">
                <a:xfrm>
                  <a:off x="1498601" y="2768600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2" name="Freeform 237"/>
                <p:cNvSpPr>
                  <a:spLocks/>
                </p:cNvSpPr>
                <p:nvPr/>
              </p:nvSpPr>
              <p:spPr bwMode="auto">
                <a:xfrm>
                  <a:off x="1462088" y="2765425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3" name="Freeform 238"/>
                <p:cNvSpPr>
                  <a:spLocks/>
                </p:cNvSpPr>
                <p:nvPr/>
              </p:nvSpPr>
              <p:spPr bwMode="auto">
                <a:xfrm>
                  <a:off x="1462088" y="2771775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4" name="Freeform 239"/>
                <p:cNvSpPr>
                  <a:spLocks/>
                </p:cNvSpPr>
                <p:nvPr/>
              </p:nvSpPr>
              <p:spPr bwMode="auto">
                <a:xfrm>
                  <a:off x="1460501" y="2768600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5" name="Freeform 240"/>
                <p:cNvSpPr>
                  <a:spLocks/>
                </p:cNvSpPr>
                <p:nvPr/>
              </p:nvSpPr>
              <p:spPr bwMode="auto">
                <a:xfrm>
                  <a:off x="1463676" y="2763838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6" name="Freeform 241"/>
                <p:cNvSpPr>
                  <a:spLocks/>
                </p:cNvSpPr>
                <p:nvPr/>
              </p:nvSpPr>
              <p:spPr bwMode="auto">
                <a:xfrm>
                  <a:off x="1466851" y="2763838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7" name="Freeform 242"/>
                <p:cNvSpPr>
                  <a:spLocks/>
                </p:cNvSpPr>
                <p:nvPr/>
              </p:nvSpPr>
              <p:spPr bwMode="auto">
                <a:xfrm>
                  <a:off x="1468438" y="2771775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8" name="Freeform 243"/>
                <p:cNvSpPr>
                  <a:spLocks/>
                </p:cNvSpPr>
                <p:nvPr/>
              </p:nvSpPr>
              <p:spPr bwMode="auto">
                <a:xfrm>
                  <a:off x="1468438" y="2768600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6" y="6"/>
                      </a:ln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19" name="Freeform 244"/>
                <p:cNvSpPr>
                  <a:spLocks/>
                </p:cNvSpPr>
                <p:nvPr/>
              </p:nvSpPr>
              <p:spPr bwMode="auto">
                <a:xfrm>
                  <a:off x="1466851" y="2765425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0" name="Freeform 245"/>
                <p:cNvSpPr>
                  <a:spLocks/>
                </p:cNvSpPr>
                <p:nvPr/>
              </p:nvSpPr>
              <p:spPr bwMode="auto">
                <a:xfrm>
                  <a:off x="1474788" y="2867025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1" name="Freeform 246"/>
                <p:cNvSpPr>
                  <a:spLocks/>
                </p:cNvSpPr>
                <p:nvPr/>
              </p:nvSpPr>
              <p:spPr bwMode="auto">
                <a:xfrm>
                  <a:off x="1479551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2" name="Freeform 247"/>
                <p:cNvSpPr>
                  <a:spLocks noEditPoints="1"/>
                </p:cNvSpPr>
                <p:nvPr/>
              </p:nvSpPr>
              <p:spPr bwMode="auto">
                <a:xfrm>
                  <a:off x="1482726" y="2867025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3" name="Freeform 248"/>
                <p:cNvSpPr>
                  <a:spLocks/>
                </p:cNvSpPr>
                <p:nvPr/>
              </p:nvSpPr>
              <p:spPr bwMode="auto">
                <a:xfrm>
                  <a:off x="1487488" y="2867025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4" name="Freeform 249"/>
                <p:cNvSpPr>
                  <a:spLocks/>
                </p:cNvSpPr>
                <p:nvPr/>
              </p:nvSpPr>
              <p:spPr bwMode="auto">
                <a:xfrm>
                  <a:off x="1493838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5" name="Freeform 250"/>
                <p:cNvSpPr>
                  <a:spLocks/>
                </p:cNvSpPr>
                <p:nvPr/>
              </p:nvSpPr>
              <p:spPr bwMode="auto">
                <a:xfrm>
                  <a:off x="1498601" y="2867025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6" name="Freeform 251"/>
                <p:cNvSpPr>
                  <a:spLocks/>
                </p:cNvSpPr>
                <p:nvPr/>
              </p:nvSpPr>
              <p:spPr bwMode="auto">
                <a:xfrm>
                  <a:off x="1462088" y="2863850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7" name="Freeform 252"/>
                <p:cNvSpPr>
                  <a:spLocks/>
                </p:cNvSpPr>
                <p:nvPr/>
              </p:nvSpPr>
              <p:spPr bwMode="auto">
                <a:xfrm>
                  <a:off x="146208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8" name="Freeform 253"/>
                <p:cNvSpPr>
                  <a:spLocks/>
                </p:cNvSpPr>
                <p:nvPr/>
              </p:nvSpPr>
              <p:spPr bwMode="auto">
                <a:xfrm>
                  <a:off x="1460501" y="286702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29" name="Freeform 254"/>
                <p:cNvSpPr>
                  <a:spLocks/>
                </p:cNvSpPr>
                <p:nvPr/>
              </p:nvSpPr>
              <p:spPr bwMode="auto">
                <a:xfrm>
                  <a:off x="1463676" y="2863850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0" name="Freeform 255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1" name="Freeform 256"/>
                <p:cNvSpPr>
                  <a:spLocks/>
                </p:cNvSpPr>
                <p:nvPr/>
              </p:nvSpPr>
              <p:spPr bwMode="auto">
                <a:xfrm>
                  <a:off x="146843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2" name="Freeform 257"/>
                <p:cNvSpPr>
                  <a:spLocks/>
                </p:cNvSpPr>
                <p:nvPr/>
              </p:nvSpPr>
              <p:spPr bwMode="auto">
                <a:xfrm>
                  <a:off x="1468438" y="286702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3" name="Freeform 258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4" name="Freeform 259"/>
                <p:cNvSpPr>
                  <a:spLocks/>
                </p:cNvSpPr>
                <p:nvPr/>
              </p:nvSpPr>
              <p:spPr bwMode="auto">
                <a:xfrm>
                  <a:off x="1474788" y="2965450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5" name="Freeform 260"/>
                <p:cNvSpPr>
                  <a:spLocks/>
                </p:cNvSpPr>
                <p:nvPr/>
              </p:nvSpPr>
              <p:spPr bwMode="auto">
                <a:xfrm>
                  <a:off x="1479551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6" name="Freeform 261"/>
                <p:cNvSpPr>
                  <a:spLocks noEditPoints="1"/>
                </p:cNvSpPr>
                <p:nvPr/>
              </p:nvSpPr>
              <p:spPr bwMode="auto">
                <a:xfrm>
                  <a:off x="1482726" y="2965450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7" name="Freeform 262"/>
                <p:cNvSpPr>
                  <a:spLocks/>
                </p:cNvSpPr>
                <p:nvPr/>
              </p:nvSpPr>
              <p:spPr bwMode="auto">
                <a:xfrm>
                  <a:off x="1487488" y="2965450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8" name="Freeform 263"/>
                <p:cNvSpPr>
                  <a:spLocks/>
                </p:cNvSpPr>
                <p:nvPr/>
              </p:nvSpPr>
              <p:spPr bwMode="auto">
                <a:xfrm>
                  <a:off x="1493838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39" name="Freeform 264"/>
                <p:cNvSpPr>
                  <a:spLocks/>
                </p:cNvSpPr>
                <p:nvPr/>
              </p:nvSpPr>
              <p:spPr bwMode="auto">
                <a:xfrm>
                  <a:off x="1498601" y="2965450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0" name="Freeform 265"/>
                <p:cNvSpPr>
                  <a:spLocks/>
                </p:cNvSpPr>
                <p:nvPr/>
              </p:nvSpPr>
              <p:spPr bwMode="auto">
                <a:xfrm>
                  <a:off x="1462088" y="2963863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1" name="Freeform 266"/>
                <p:cNvSpPr>
                  <a:spLocks/>
                </p:cNvSpPr>
                <p:nvPr/>
              </p:nvSpPr>
              <p:spPr bwMode="auto">
                <a:xfrm>
                  <a:off x="146208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2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2" name="Freeform 267"/>
                <p:cNvSpPr>
                  <a:spLocks/>
                </p:cNvSpPr>
                <p:nvPr/>
              </p:nvSpPr>
              <p:spPr bwMode="auto">
                <a:xfrm>
                  <a:off x="1460501" y="2967038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1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3" name="Freeform 268"/>
                <p:cNvSpPr>
                  <a:spLocks/>
                </p:cNvSpPr>
                <p:nvPr/>
              </p:nvSpPr>
              <p:spPr bwMode="auto">
                <a:xfrm>
                  <a:off x="1463676" y="2962275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4" name="Freeform 269"/>
                <p:cNvSpPr>
                  <a:spLocks/>
                </p:cNvSpPr>
                <p:nvPr/>
              </p:nvSpPr>
              <p:spPr bwMode="auto">
                <a:xfrm>
                  <a:off x="1466851" y="2962275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3"/>
                        <a:pt x="6" y="2"/>
                      </a:cubicBezTo>
                      <a:cubicBezTo>
                        <a:pt x="6" y="2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5" name="Freeform 270"/>
                <p:cNvSpPr>
                  <a:spLocks/>
                </p:cNvSpPr>
                <p:nvPr/>
              </p:nvSpPr>
              <p:spPr bwMode="auto">
                <a:xfrm>
                  <a:off x="146843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6" name="Freeform 271"/>
                <p:cNvSpPr>
                  <a:spLocks/>
                </p:cNvSpPr>
                <p:nvPr/>
              </p:nvSpPr>
              <p:spPr bwMode="auto">
                <a:xfrm>
                  <a:off x="1468438" y="2967038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7" name="Freeform 272"/>
                <p:cNvSpPr>
                  <a:spLocks/>
                </p:cNvSpPr>
                <p:nvPr/>
              </p:nvSpPr>
              <p:spPr bwMode="auto">
                <a:xfrm>
                  <a:off x="1466851" y="2963863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8" name="Freeform 273"/>
                <p:cNvSpPr>
                  <a:spLocks/>
                </p:cNvSpPr>
                <p:nvPr/>
              </p:nvSpPr>
              <p:spPr bwMode="auto">
                <a:xfrm>
                  <a:off x="1374776" y="2608263"/>
                  <a:ext cx="49213" cy="7938"/>
                </a:xfrm>
                <a:custGeom>
                  <a:avLst/>
                  <a:gdLst>
                    <a:gd name="T0" fmla="*/ 2147483646 w 106"/>
                    <a:gd name="T1" fmla="*/ 2147483646 h 17"/>
                    <a:gd name="T2" fmla="*/ 2147483646 w 106"/>
                    <a:gd name="T3" fmla="*/ 2147483646 h 17"/>
                    <a:gd name="T4" fmla="*/ 0 w 106"/>
                    <a:gd name="T5" fmla="*/ 2147483646 h 17"/>
                    <a:gd name="T6" fmla="*/ 0 w 106"/>
                    <a:gd name="T7" fmla="*/ 0 h 17"/>
                    <a:gd name="T8" fmla="*/ 2147483646 w 106"/>
                    <a:gd name="T9" fmla="*/ 0 h 17"/>
                    <a:gd name="T10" fmla="*/ 2147483646 w 106"/>
                    <a:gd name="T11" fmla="*/ 214748364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7"/>
                    <a:gd name="T20" fmla="*/ 106 w 10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7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06" y="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49" name="Freeform 274"/>
                <p:cNvSpPr>
                  <a:spLocks noEditPoints="1"/>
                </p:cNvSpPr>
                <p:nvPr/>
              </p:nvSpPr>
              <p:spPr bwMode="auto">
                <a:xfrm>
                  <a:off x="1214438" y="2133600"/>
                  <a:ext cx="368300" cy="34925"/>
                </a:xfrm>
                <a:custGeom>
                  <a:avLst/>
                  <a:gdLst>
                    <a:gd name="T0" fmla="*/ 2147483646 w 781"/>
                    <a:gd name="T1" fmla="*/ 0 h 73"/>
                    <a:gd name="T2" fmla="*/ 2147483646 w 781"/>
                    <a:gd name="T3" fmla="*/ 0 h 73"/>
                    <a:gd name="T4" fmla="*/ 2147483646 w 781"/>
                    <a:gd name="T5" fmla="*/ 0 h 73"/>
                    <a:gd name="T6" fmla="*/ 0 w 781"/>
                    <a:gd name="T7" fmla="*/ 2147483646 h 73"/>
                    <a:gd name="T8" fmla="*/ 2147483646 w 781"/>
                    <a:gd name="T9" fmla="*/ 2147483646 h 73"/>
                    <a:gd name="T10" fmla="*/ 2147483646 w 781"/>
                    <a:gd name="T11" fmla="*/ 0 h 73"/>
                    <a:gd name="T12" fmla="*/ 2147483646 w 781"/>
                    <a:gd name="T13" fmla="*/ 2147483646 h 73"/>
                    <a:gd name="T14" fmla="*/ 2147483646 w 781"/>
                    <a:gd name="T15" fmla="*/ 2147483646 h 73"/>
                    <a:gd name="T16" fmla="*/ 2147483646 w 781"/>
                    <a:gd name="T17" fmla="*/ 2147483646 h 73"/>
                    <a:gd name="T18" fmla="*/ 2147483646 w 781"/>
                    <a:gd name="T19" fmla="*/ 2147483646 h 73"/>
                    <a:gd name="T20" fmla="*/ 2147483646 w 781"/>
                    <a:gd name="T21" fmla="*/ 2147483646 h 73"/>
                    <a:gd name="T22" fmla="*/ 2147483646 w 781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1"/>
                    <a:gd name="T37" fmla="*/ 0 h 73"/>
                    <a:gd name="T38" fmla="*/ 781 w 781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1" h="73">
                      <a:moveTo>
                        <a:pt x="675" y="0"/>
                      </a:moveTo>
                      <a:lnTo>
                        <a:pt x="675" y="0"/>
                      </a:lnTo>
                      <a:lnTo>
                        <a:pt x="122" y="0"/>
                      </a:lnTo>
                      <a:lnTo>
                        <a:pt x="0" y="73"/>
                      </a:lnTo>
                      <a:lnTo>
                        <a:pt x="781" y="73"/>
                      </a:lnTo>
                      <a:lnTo>
                        <a:pt x="675" y="0"/>
                      </a:lnTo>
                      <a:close/>
                      <a:moveTo>
                        <a:pt x="667" y="27"/>
                      </a:moveTo>
                      <a:lnTo>
                        <a:pt x="667" y="27"/>
                      </a:lnTo>
                      <a:lnTo>
                        <a:pt x="696" y="46"/>
                      </a:lnTo>
                      <a:lnTo>
                        <a:pt x="96" y="46"/>
                      </a:lnTo>
                      <a:lnTo>
                        <a:pt x="130" y="27"/>
                      </a:lnTo>
                      <a:lnTo>
                        <a:pt x="667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0" name="Freeform 275"/>
                <p:cNvSpPr>
                  <a:spLocks/>
                </p:cNvSpPr>
                <p:nvPr/>
              </p:nvSpPr>
              <p:spPr bwMode="auto">
                <a:xfrm>
                  <a:off x="1284288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1" name="Freeform 276"/>
                <p:cNvSpPr>
                  <a:spLocks/>
                </p:cNvSpPr>
                <p:nvPr/>
              </p:nvSpPr>
              <p:spPr bwMode="auto">
                <a:xfrm>
                  <a:off x="1508126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2" name="Freeform 277"/>
                <p:cNvSpPr>
                  <a:spLocks/>
                </p:cNvSpPr>
                <p:nvPr/>
              </p:nvSpPr>
              <p:spPr bwMode="auto">
                <a:xfrm>
                  <a:off x="1352551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3" name="Freeform 278"/>
                <p:cNvSpPr>
                  <a:spLocks/>
                </p:cNvSpPr>
                <p:nvPr/>
              </p:nvSpPr>
              <p:spPr bwMode="auto">
                <a:xfrm>
                  <a:off x="1452563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754" name="组合 673"/>
              <p:cNvGrpSpPr>
                <a:grpSpLocks/>
              </p:cNvGrpSpPr>
              <p:nvPr/>
            </p:nvGrpSpPr>
            <p:grpSpPr bwMode="auto">
              <a:xfrm>
                <a:off x="8900673" y="4665036"/>
                <a:ext cx="374650" cy="1011238"/>
                <a:chOff x="1211263" y="2133600"/>
                <a:chExt cx="374650" cy="1011238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755" name="Freeform 140"/>
                <p:cNvSpPr>
                  <a:spLocks noEditPoints="1"/>
                </p:cNvSpPr>
                <p:nvPr/>
              </p:nvSpPr>
              <p:spPr bwMode="auto">
                <a:xfrm>
                  <a:off x="1287463" y="2395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6" name="Freeform 141"/>
                <p:cNvSpPr>
                  <a:spLocks noEditPoints="1"/>
                </p:cNvSpPr>
                <p:nvPr/>
              </p:nvSpPr>
              <p:spPr bwMode="auto">
                <a:xfrm>
                  <a:off x="1287463" y="24463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7" name="Freeform 142"/>
                <p:cNvSpPr>
                  <a:spLocks noEditPoints="1"/>
                </p:cNvSpPr>
                <p:nvPr/>
              </p:nvSpPr>
              <p:spPr bwMode="auto">
                <a:xfrm>
                  <a:off x="1287463" y="24971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8" name="Freeform 143"/>
                <p:cNvSpPr>
                  <a:spLocks noEditPoints="1"/>
                </p:cNvSpPr>
                <p:nvPr/>
              </p:nvSpPr>
              <p:spPr bwMode="auto">
                <a:xfrm>
                  <a:off x="1287463" y="25479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59" name="Freeform 144"/>
                <p:cNvSpPr>
                  <a:spLocks noEditPoints="1"/>
                </p:cNvSpPr>
                <p:nvPr/>
              </p:nvSpPr>
              <p:spPr bwMode="auto">
                <a:xfrm>
                  <a:off x="1287463" y="265430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0" name="Freeform 145"/>
                <p:cNvSpPr>
                  <a:spLocks noEditPoints="1"/>
                </p:cNvSpPr>
                <p:nvPr/>
              </p:nvSpPr>
              <p:spPr bwMode="auto">
                <a:xfrm>
                  <a:off x="1287463" y="2703513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7"/>
                    <a:gd name="T2" fmla="*/ 2147483646 w 475"/>
                    <a:gd name="T3" fmla="*/ 2147483646 h 107"/>
                    <a:gd name="T4" fmla="*/ 2147483646 w 475"/>
                    <a:gd name="T5" fmla="*/ 2147483646 h 107"/>
                    <a:gd name="T6" fmla="*/ 2147483646 w 475"/>
                    <a:gd name="T7" fmla="*/ 2147483646 h 107"/>
                    <a:gd name="T8" fmla="*/ 2147483646 w 475"/>
                    <a:gd name="T9" fmla="*/ 2147483646 h 107"/>
                    <a:gd name="T10" fmla="*/ 2147483646 w 475"/>
                    <a:gd name="T11" fmla="*/ 2147483646 h 107"/>
                    <a:gd name="T12" fmla="*/ 2147483646 w 475"/>
                    <a:gd name="T13" fmla="*/ 2147483646 h 107"/>
                    <a:gd name="T14" fmla="*/ 2147483646 w 475"/>
                    <a:gd name="T15" fmla="*/ 2147483646 h 107"/>
                    <a:gd name="T16" fmla="*/ 0 w 475"/>
                    <a:gd name="T17" fmla="*/ 2147483646 h 107"/>
                    <a:gd name="T18" fmla="*/ 0 w 475"/>
                    <a:gd name="T19" fmla="*/ 0 h 107"/>
                    <a:gd name="T20" fmla="*/ 2147483646 w 475"/>
                    <a:gd name="T21" fmla="*/ 0 h 107"/>
                    <a:gd name="T22" fmla="*/ 2147483646 w 475"/>
                    <a:gd name="T23" fmla="*/ 214748364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7"/>
                    <a:gd name="T38" fmla="*/ 475 w 475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7">
                      <a:moveTo>
                        <a:pt x="2" y="105"/>
                      </a:moveTo>
                      <a:lnTo>
                        <a:pt x="2" y="105"/>
                      </a:lnTo>
                      <a:lnTo>
                        <a:pt x="473" y="105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5"/>
                      </a:lnTo>
                      <a:close/>
                      <a:moveTo>
                        <a:pt x="475" y="107"/>
                      </a:moveTo>
                      <a:lnTo>
                        <a:pt x="475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1" name="Freeform 146"/>
                <p:cNvSpPr>
                  <a:spLocks noEditPoints="1"/>
                </p:cNvSpPr>
                <p:nvPr/>
              </p:nvSpPr>
              <p:spPr bwMode="auto">
                <a:xfrm>
                  <a:off x="1287463" y="27527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2" name="Freeform 147"/>
                <p:cNvSpPr>
                  <a:spLocks noEditPoints="1"/>
                </p:cNvSpPr>
                <p:nvPr/>
              </p:nvSpPr>
              <p:spPr bwMode="auto">
                <a:xfrm>
                  <a:off x="1287463" y="28035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3" name="Freeform 148"/>
                <p:cNvSpPr>
                  <a:spLocks noEditPoints="1"/>
                </p:cNvSpPr>
                <p:nvPr/>
              </p:nvSpPr>
              <p:spPr bwMode="auto">
                <a:xfrm>
                  <a:off x="1287463" y="28527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4" name="Freeform 149"/>
                <p:cNvSpPr>
                  <a:spLocks noEditPoints="1"/>
                </p:cNvSpPr>
                <p:nvPr/>
              </p:nvSpPr>
              <p:spPr bwMode="auto">
                <a:xfrm>
                  <a:off x="1287463" y="2903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5" name="Freeform 150"/>
                <p:cNvSpPr>
                  <a:spLocks noEditPoints="1"/>
                </p:cNvSpPr>
                <p:nvPr/>
              </p:nvSpPr>
              <p:spPr bwMode="auto">
                <a:xfrm>
                  <a:off x="1287463" y="295275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6" name="Freeform 151"/>
                <p:cNvSpPr>
                  <a:spLocks noEditPoints="1"/>
                </p:cNvSpPr>
                <p:nvPr/>
              </p:nvSpPr>
              <p:spPr bwMode="auto">
                <a:xfrm>
                  <a:off x="1285875" y="2595563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3"/>
                    <a:gd name="T2" fmla="*/ 2147483646 w 486"/>
                    <a:gd name="T3" fmla="*/ 2147483646 h 73"/>
                    <a:gd name="T4" fmla="*/ 2147483646 w 486"/>
                    <a:gd name="T5" fmla="*/ 2147483646 h 73"/>
                    <a:gd name="T6" fmla="*/ 2147483646 w 486"/>
                    <a:gd name="T7" fmla="*/ 2147483646 h 73"/>
                    <a:gd name="T8" fmla="*/ 2147483646 w 486"/>
                    <a:gd name="T9" fmla="*/ 2147483646 h 73"/>
                    <a:gd name="T10" fmla="*/ 2147483646 w 486"/>
                    <a:gd name="T11" fmla="*/ 2147483646 h 73"/>
                    <a:gd name="T12" fmla="*/ 2147483646 w 486"/>
                    <a:gd name="T13" fmla="*/ 2147483646 h 73"/>
                    <a:gd name="T14" fmla="*/ 2147483646 w 486"/>
                    <a:gd name="T15" fmla="*/ 2147483646 h 73"/>
                    <a:gd name="T16" fmla="*/ 0 w 486"/>
                    <a:gd name="T17" fmla="*/ 2147483646 h 73"/>
                    <a:gd name="T18" fmla="*/ 0 w 486"/>
                    <a:gd name="T19" fmla="*/ 0 h 73"/>
                    <a:gd name="T20" fmla="*/ 2147483646 w 486"/>
                    <a:gd name="T21" fmla="*/ 0 h 73"/>
                    <a:gd name="T22" fmla="*/ 2147483646 w 486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"/>
                    <a:gd name="T38" fmla="*/ 486 w 486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472" y="60"/>
                      </a:lnTo>
                      <a:lnTo>
                        <a:pt x="472" y="14"/>
                      </a:lnTo>
                      <a:lnTo>
                        <a:pt x="13" y="14"/>
                      </a:lnTo>
                      <a:lnTo>
                        <a:pt x="13" y="60"/>
                      </a:lnTo>
                      <a:close/>
                      <a:moveTo>
                        <a:pt x="486" y="73"/>
                      </a:moveTo>
                      <a:lnTo>
                        <a:pt x="486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7" name="Freeform 152"/>
                <p:cNvSpPr>
                  <a:spLocks noEditPoints="1"/>
                </p:cNvSpPr>
                <p:nvPr/>
              </p:nvSpPr>
              <p:spPr bwMode="auto">
                <a:xfrm>
                  <a:off x="1285875" y="2624138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2"/>
                    <a:gd name="T2" fmla="*/ 2147483646 w 486"/>
                    <a:gd name="T3" fmla="*/ 2147483646 h 72"/>
                    <a:gd name="T4" fmla="*/ 2147483646 w 486"/>
                    <a:gd name="T5" fmla="*/ 2147483646 h 72"/>
                    <a:gd name="T6" fmla="*/ 2147483646 w 486"/>
                    <a:gd name="T7" fmla="*/ 2147483646 h 72"/>
                    <a:gd name="T8" fmla="*/ 2147483646 w 486"/>
                    <a:gd name="T9" fmla="*/ 2147483646 h 72"/>
                    <a:gd name="T10" fmla="*/ 2147483646 w 486"/>
                    <a:gd name="T11" fmla="*/ 2147483646 h 72"/>
                    <a:gd name="T12" fmla="*/ 2147483646 w 486"/>
                    <a:gd name="T13" fmla="*/ 2147483646 h 72"/>
                    <a:gd name="T14" fmla="*/ 2147483646 w 486"/>
                    <a:gd name="T15" fmla="*/ 2147483646 h 72"/>
                    <a:gd name="T16" fmla="*/ 0 w 486"/>
                    <a:gd name="T17" fmla="*/ 2147483646 h 72"/>
                    <a:gd name="T18" fmla="*/ 0 w 486"/>
                    <a:gd name="T19" fmla="*/ 0 h 72"/>
                    <a:gd name="T20" fmla="*/ 2147483646 w 486"/>
                    <a:gd name="T21" fmla="*/ 0 h 72"/>
                    <a:gd name="T22" fmla="*/ 2147483646 w 486"/>
                    <a:gd name="T23" fmla="*/ 2147483646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2"/>
                    <a:gd name="T38" fmla="*/ 486 w 486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2">
                      <a:moveTo>
                        <a:pt x="13" y="59"/>
                      </a:moveTo>
                      <a:lnTo>
                        <a:pt x="13" y="59"/>
                      </a:lnTo>
                      <a:lnTo>
                        <a:pt x="472" y="59"/>
                      </a:lnTo>
                      <a:lnTo>
                        <a:pt x="472" y="13"/>
                      </a:lnTo>
                      <a:lnTo>
                        <a:pt x="13" y="13"/>
                      </a:lnTo>
                      <a:lnTo>
                        <a:pt x="13" y="59"/>
                      </a:lnTo>
                      <a:close/>
                      <a:moveTo>
                        <a:pt x="486" y="72"/>
                      </a:moveTo>
                      <a:lnTo>
                        <a:pt x="486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8" name="Freeform 153"/>
                <p:cNvSpPr>
                  <a:spLocks noEditPoints="1"/>
                </p:cNvSpPr>
                <p:nvPr/>
              </p:nvSpPr>
              <p:spPr bwMode="auto">
                <a:xfrm>
                  <a:off x="1268413" y="2238376"/>
                  <a:ext cx="260350" cy="133350"/>
                </a:xfrm>
                <a:custGeom>
                  <a:avLst/>
                  <a:gdLst>
                    <a:gd name="T0" fmla="*/ 2147483646 w 552"/>
                    <a:gd name="T1" fmla="*/ 2147483646 h 283"/>
                    <a:gd name="T2" fmla="*/ 2147483646 w 552"/>
                    <a:gd name="T3" fmla="*/ 2147483646 h 283"/>
                    <a:gd name="T4" fmla="*/ 2147483646 w 552"/>
                    <a:gd name="T5" fmla="*/ 2147483646 h 283"/>
                    <a:gd name="T6" fmla="*/ 2147483646 w 552"/>
                    <a:gd name="T7" fmla="*/ 2147483646 h 283"/>
                    <a:gd name="T8" fmla="*/ 2147483646 w 552"/>
                    <a:gd name="T9" fmla="*/ 2147483646 h 283"/>
                    <a:gd name="T10" fmla="*/ 2147483646 w 552"/>
                    <a:gd name="T11" fmla="*/ 2147483646 h 283"/>
                    <a:gd name="T12" fmla="*/ 2147483646 w 552"/>
                    <a:gd name="T13" fmla="*/ 2147483646 h 283"/>
                    <a:gd name="T14" fmla="*/ 2147483646 w 552"/>
                    <a:gd name="T15" fmla="*/ 2147483646 h 283"/>
                    <a:gd name="T16" fmla="*/ 0 w 552"/>
                    <a:gd name="T17" fmla="*/ 2147483646 h 283"/>
                    <a:gd name="T18" fmla="*/ 0 w 552"/>
                    <a:gd name="T19" fmla="*/ 0 h 283"/>
                    <a:gd name="T20" fmla="*/ 2147483646 w 552"/>
                    <a:gd name="T21" fmla="*/ 0 h 283"/>
                    <a:gd name="T22" fmla="*/ 2147483646 w 552"/>
                    <a:gd name="T23" fmla="*/ 2147483646 h 2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2"/>
                    <a:gd name="T37" fmla="*/ 0 h 283"/>
                    <a:gd name="T38" fmla="*/ 552 w 552"/>
                    <a:gd name="T39" fmla="*/ 283 h 2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2" h="283">
                      <a:moveTo>
                        <a:pt x="16" y="267"/>
                      </a:moveTo>
                      <a:lnTo>
                        <a:pt x="16" y="267"/>
                      </a:lnTo>
                      <a:lnTo>
                        <a:pt x="536" y="267"/>
                      </a:lnTo>
                      <a:lnTo>
                        <a:pt x="536" y="16"/>
                      </a:lnTo>
                      <a:lnTo>
                        <a:pt x="16" y="16"/>
                      </a:lnTo>
                      <a:lnTo>
                        <a:pt x="16" y="267"/>
                      </a:lnTo>
                      <a:close/>
                      <a:moveTo>
                        <a:pt x="552" y="283"/>
                      </a:moveTo>
                      <a:lnTo>
                        <a:pt x="552" y="283"/>
                      </a:lnTo>
                      <a:lnTo>
                        <a:pt x="0" y="283"/>
                      </a:lnTo>
                      <a:lnTo>
                        <a:pt x="0" y="0"/>
                      </a:lnTo>
                      <a:lnTo>
                        <a:pt x="552" y="0"/>
                      </a:lnTo>
                      <a:lnTo>
                        <a:pt x="552" y="2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69" name="Freeform 154"/>
                <p:cNvSpPr>
                  <a:spLocks/>
                </p:cNvSpPr>
                <p:nvPr/>
              </p:nvSpPr>
              <p:spPr bwMode="auto">
                <a:xfrm>
                  <a:off x="1211263" y="2178051"/>
                  <a:ext cx="374650" cy="946150"/>
                </a:xfrm>
                <a:custGeom>
                  <a:avLst/>
                  <a:gdLst>
                    <a:gd name="T0" fmla="*/ 2147483646 w 794"/>
                    <a:gd name="T1" fmla="*/ 2147483646 h 2010"/>
                    <a:gd name="T2" fmla="*/ 2147483646 w 794"/>
                    <a:gd name="T3" fmla="*/ 2147483646 h 2010"/>
                    <a:gd name="T4" fmla="*/ 2147483646 w 794"/>
                    <a:gd name="T5" fmla="*/ 2147483646 h 2010"/>
                    <a:gd name="T6" fmla="*/ 2147483646 w 794"/>
                    <a:gd name="T7" fmla="*/ 2147483646 h 2010"/>
                    <a:gd name="T8" fmla="*/ 2147483646 w 794"/>
                    <a:gd name="T9" fmla="*/ 2147483646 h 2010"/>
                    <a:gd name="T10" fmla="*/ 2147483646 w 794"/>
                    <a:gd name="T11" fmla="*/ 2147483646 h 2010"/>
                    <a:gd name="T12" fmla="*/ 2147483646 w 794"/>
                    <a:gd name="T13" fmla="*/ 2147483646 h 2010"/>
                    <a:gd name="T14" fmla="*/ 2147483646 w 794"/>
                    <a:gd name="T15" fmla="*/ 2147483646 h 2010"/>
                    <a:gd name="T16" fmla="*/ 2147483646 w 794"/>
                    <a:gd name="T17" fmla="*/ 2147483646 h 2010"/>
                    <a:gd name="T18" fmla="*/ 2147483646 w 794"/>
                    <a:gd name="T19" fmla="*/ 2147483646 h 2010"/>
                    <a:gd name="T20" fmla="*/ 2147483646 w 794"/>
                    <a:gd name="T21" fmla="*/ 2147483646 h 2010"/>
                    <a:gd name="T22" fmla="*/ 2147483646 w 794"/>
                    <a:gd name="T23" fmla="*/ 2147483646 h 2010"/>
                    <a:gd name="T24" fmla="*/ 0 w 794"/>
                    <a:gd name="T25" fmla="*/ 2147483646 h 2010"/>
                    <a:gd name="T26" fmla="*/ 0 w 794"/>
                    <a:gd name="T27" fmla="*/ 0 h 2010"/>
                    <a:gd name="T28" fmla="*/ 2147483646 w 794"/>
                    <a:gd name="T29" fmla="*/ 0 h 2010"/>
                    <a:gd name="T30" fmla="*/ 2147483646 w 794"/>
                    <a:gd name="T31" fmla="*/ 2147483646 h 20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4"/>
                    <a:gd name="T49" fmla="*/ 0 h 2010"/>
                    <a:gd name="T50" fmla="*/ 794 w 794"/>
                    <a:gd name="T51" fmla="*/ 2010 h 20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4" h="2010">
                      <a:moveTo>
                        <a:pt x="794" y="2010"/>
                      </a:moveTo>
                      <a:lnTo>
                        <a:pt x="794" y="2010"/>
                      </a:lnTo>
                      <a:lnTo>
                        <a:pt x="589" y="2010"/>
                      </a:lnTo>
                      <a:cubicBezTo>
                        <a:pt x="574" y="2010"/>
                        <a:pt x="562" y="1998"/>
                        <a:pt x="562" y="1983"/>
                      </a:cubicBezTo>
                      <a:cubicBezTo>
                        <a:pt x="562" y="1969"/>
                        <a:pt x="574" y="1957"/>
                        <a:pt x="589" y="1957"/>
                      </a:cubicBezTo>
                      <a:lnTo>
                        <a:pt x="741" y="1957"/>
                      </a:lnTo>
                      <a:lnTo>
                        <a:pt x="741" y="53"/>
                      </a:lnTo>
                      <a:lnTo>
                        <a:pt x="54" y="53"/>
                      </a:lnTo>
                      <a:lnTo>
                        <a:pt x="54" y="1957"/>
                      </a:lnTo>
                      <a:lnTo>
                        <a:pt x="363" y="1957"/>
                      </a:lnTo>
                      <a:cubicBezTo>
                        <a:pt x="377" y="1957"/>
                        <a:pt x="389" y="1969"/>
                        <a:pt x="389" y="1983"/>
                      </a:cubicBezTo>
                      <a:cubicBezTo>
                        <a:pt x="389" y="1998"/>
                        <a:pt x="377" y="2010"/>
                        <a:pt x="363" y="2010"/>
                      </a:cubicBezTo>
                      <a:lnTo>
                        <a:pt x="0" y="2010"/>
                      </a:lnTo>
                      <a:lnTo>
                        <a:pt x="0" y="0"/>
                      </a:lnTo>
                      <a:lnTo>
                        <a:pt x="794" y="0"/>
                      </a:lnTo>
                      <a:lnTo>
                        <a:pt x="794" y="20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0" name="Freeform 155"/>
                <p:cNvSpPr>
                  <a:spLocks/>
                </p:cNvSpPr>
                <p:nvPr/>
              </p:nvSpPr>
              <p:spPr bwMode="auto">
                <a:xfrm>
                  <a:off x="1270000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1" name="Freeform 156"/>
                <p:cNvSpPr>
                  <a:spLocks/>
                </p:cNvSpPr>
                <p:nvPr/>
              </p:nvSpPr>
              <p:spPr bwMode="auto">
                <a:xfrm>
                  <a:off x="1246188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2" name="Freeform 157"/>
                <p:cNvSpPr>
                  <a:spLocks/>
                </p:cNvSpPr>
                <p:nvPr/>
              </p:nvSpPr>
              <p:spPr bwMode="auto">
                <a:xfrm>
                  <a:off x="1522413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3" name="Freeform 158"/>
                <p:cNvSpPr>
                  <a:spLocks/>
                </p:cNvSpPr>
                <p:nvPr/>
              </p:nvSpPr>
              <p:spPr bwMode="auto">
                <a:xfrm>
                  <a:off x="1539875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4" name="Freeform 159"/>
                <p:cNvSpPr>
                  <a:spLocks/>
                </p:cNvSpPr>
                <p:nvPr/>
              </p:nvSpPr>
              <p:spPr bwMode="auto">
                <a:xfrm>
                  <a:off x="1252538" y="2212976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5" name="Freeform 160"/>
                <p:cNvSpPr>
                  <a:spLocks/>
                </p:cNvSpPr>
                <p:nvPr/>
              </p:nvSpPr>
              <p:spPr bwMode="auto">
                <a:xfrm>
                  <a:off x="1252538" y="3046413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6" name="Freeform 161"/>
                <p:cNvSpPr>
                  <a:spLocks/>
                </p:cNvSpPr>
                <p:nvPr/>
              </p:nvSpPr>
              <p:spPr bwMode="auto">
                <a:xfrm>
                  <a:off x="1273175" y="29797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7" name="Freeform 162"/>
                <p:cNvSpPr>
                  <a:spLocks/>
                </p:cNvSpPr>
                <p:nvPr/>
              </p:nvSpPr>
              <p:spPr bwMode="auto">
                <a:xfrm>
                  <a:off x="1273175" y="28781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8" name="Freeform 163"/>
                <p:cNvSpPr>
                  <a:spLocks/>
                </p:cNvSpPr>
                <p:nvPr/>
              </p:nvSpPr>
              <p:spPr bwMode="auto">
                <a:xfrm>
                  <a:off x="1273175" y="2774951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79" name="Freeform 164"/>
                <p:cNvSpPr>
                  <a:spLocks/>
                </p:cNvSpPr>
                <p:nvPr/>
              </p:nvSpPr>
              <p:spPr bwMode="auto">
                <a:xfrm>
                  <a:off x="1273175" y="2671763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0" name="Freeform 165"/>
                <p:cNvSpPr>
                  <a:spLocks/>
                </p:cNvSpPr>
                <p:nvPr/>
              </p:nvSpPr>
              <p:spPr bwMode="auto">
                <a:xfrm>
                  <a:off x="1273175" y="2524126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1" name="Freeform 166"/>
                <p:cNvSpPr>
                  <a:spLocks/>
                </p:cNvSpPr>
                <p:nvPr/>
              </p:nvSpPr>
              <p:spPr bwMode="auto">
                <a:xfrm>
                  <a:off x="1273175" y="242728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4"/>
                    <a:gd name="T2" fmla="*/ 2147483646 w 32"/>
                    <a:gd name="T3" fmla="*/ 2147483646 h 14"/>
                    <a:gd name="T4" fmla="*/ 0 w 32"/>
                    <a:gd name="T5" fmla="*/ 2147483646 h 14"/>
                    <a:gd name="T6" fmla="*/ 0 w 32"/>
                    <a:gd name="T7" fmla="*/ 0 h 14"/>
                    <a:gd name="T8" fmla="*/ 2147483646 w 32"/>
                    <a:gd name="T9" fmla="*/ 0 h 14"/>
                    <a:gd name="T10" fmla="*/ 2147483646 w 32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4"/>
                    <a:gd name="T20" fmla="*/ 32 w 3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4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2" name="Freeform 167"/>
                <p:cNvSpPr>
                  <a:spLocks/>
                </p:cNvSpPr>
                <p:nvPr/>
              </p:nvSpPr>
              <p:spPr bwMode="auto">
                <a:xfrm>
                  <a:off x="1273175" y="29511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3" name="Freeform 168"/>
                <p:cNvSpPr>
                  <a:spLocks/>
                </p:cNvSpPr>
                <p:nvPr/>
              </p:nvSpPr>
              <p:spPr bwMode="auto">
                <a:xfrm>
                  <a:off x="1273175" y="2851151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4" name="Freeform 169"/>
                <p:cNvSpPr>
                  <a:spLocks/>
                </p:cNvSpPr>
                <p:nvPr/>
              </p:nvSpPr>
              <p:spPr bwMode="auto">
                <a:xfrm>
                  <a:off x="1273175" y="2751138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5" name="Freeform 170"/>
                <p:cNvSpPr>
                  <a:spLocks/>
                </p:cNvSpPr>
                <p:nvPr/>
              </p:nvSpPr>
              <p:spPr bwMode="auto">
                <a:xfrm>
                  <a:off x="1273175" y="24939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6" name="Freeform 171"/>
                <p:cNvSpPr>
                  <a:spLocks/>
                </p:cNvSpPr>
                <p:nvPr/>
              </p:nvSpPr>
              <p:spPr bwMode="auto">
                <a:xfrm>
                  <a:off x="1270000" y="2392363"/>
                  <a:ext cx="257175" cy="6350"/>
                </a:xfrm>
                <a:custGeom>
                  <a:avLst/>
                  <a:gdLst>
                    <a:gd name="T0" fmla="*/ 2147483646 w 549"/>
                    <a:gd name="T1" fmla="*/ 2147483646 h 13"/>
                    <a:gd name="T2" fmla="*/ 2147483646 w 549"/>
                    <a:gd name="T3" fmla="*/ 2147483646 h 13"/>
                    <a:gd name="T4" fmla="*/ 0 w 549"/>
                    <a:gd name="T5" fmla="*/ 2147483646 h 13"/>
                    <a:gd name="T6" fmla="*/ 0 w 549"/>
                    <a:gd name="T7" fmla="*/ 0 h 13"/>
                    <a:gd name="T8" fmla="*/ 2147483646 w 549"/>
                    <a:gd name="T9" fmla="*/ 0 h 13"/>
                    <a:gd name="T10" fmla="*/ 2147483646 w 549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9"/>
                    <a:gd name="T19" fmla="*/ 0 h 13"/>
                    <a:gd name="T20" fmla="*/ 549 w 54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9" h="13">
                      <a:moveTo>
                        <a:pt x="549" y="13"/>
                      </a:moveTo>
                      <a:lnTo>
                        <a:pt x="54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49" y="0"/>
                      </a:lnTo>
                      <a:lnTo>
                        <a:pt x="54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7" name="Freeform 172"/>
                <p:cNvSpPr>
                  <a:spLocks/>
                </p:cNvSpPr>
                <p:nvPr/>
              </p:nvSpPr>
              <p:spPr bwMode="auto">
                <a:xfrm>
                  <a:off x="1273175" y="2651126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8" name="Freeform 173"/>
                <p:cNvSpPr>
                  <a:spLocks/>
                </p:cNvSpPr>
                <p:nvPr/>
              </p:nvSpPr>
              <p:spPr bwMode="auto">
                <a:xfrm>
                  <a:off x="1273175" y="25955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89" name="Freeform 174"/>
                <p:cNvSpPr>
                  <a:spLocks/>
                </p:cNvSpPr>
                <p:nvPr/>
              </p:nvSpPr>
              <p:spPr bwMode="auto">
                <a:xfrm>
                  <a:off x="1385888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0 h 21"/>
                    <a:gd name="T8" fmla="*/ 2147483646 w 20"/>
                    <a:gd name="T9" fmla="*/ 0 h 21"/>
                    <a:gd name="T10" fmla="*/ 2147483646 w 20"/>
                    <a:gd name="T11" fmla="*/ 2147483646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15" y="12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0" name="Freeform 175"/>
                <p:cNvSpPr>
                  <a:spLocks/>
                </p:cNvSpPr>
                <p:nvPr/>
              </p:nvSpPr>
              <p:spPr bwMode="auto">
                <a:xfrm>
                  <a:off x="1397000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2147483646 h 21"/>
                    <a:gd name="T8" fmla="*/ 2147483646 w 20"/>
                    <a:gd name="T9" fmla="*/ 0 h 21"/>
                    <a:gd name="T10" fmla="*/ 2147483646 w 20"/>
                    <a:gd name="T11" fmla="*/ 0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12"/>
                      </a:moveTo>
                      <a:lnTo>
                        <a:pt x="5" y="12"/>
                      </a:lnTo>
                      <a:cubicBezTo>
                        <a:pt x="5" y="16"/>
                        <a:pt x="6" y="18"/>
                        <a:pt x="10" y="18"/>
                      </a:cubicBezTo>
                      <a:cubicBezTo>
                        <a:pt x="14" y="18"/>
                        <a:pt x="15" y="16"/>
                        <a:pt x="15" y="12"/>
                      </a:cubicBez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cubicBezTo>
                        <a:pt x="20" y="15"/>
                        <a:pt x="20" y="17"/>
                        <a:pt x="19" y="18"/>
                      </a:cubicBezTo>
                      <a:cubicBezTo>
                        <a:pt x="17" y="20"/>
                        <a:pt x="14" y="21"/>
                        <a:pt x="10" y="21"/>
                      </a:cubicBezTo>
                      <a:cubicBezTo>
                        <a:pt x="6" y="21"/>
                        <a:pt x="3" y="20"/>
                        <a:pt x="2" y="18"/>
                      </a:cubicBezTo>
                      <a:cubicBezTo>
                        <a:pt x="0" y="17"/>
                        <a:pt x="0" y="15"/>
                        <a:pt x="0" y="13"/>
                      </a:cubicBez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1" name="Freeform 176"/>
                <p:cNvSpPr>
                  <a:spLocks noEditPoints="1"/>
                </p:cNvSpPr>
                <p:nvPr/>
              </p:nvSpPr>
              <p:spPr bwMode="auto">
                <a:xfrm>
                  <a:off x="1408113" y="2303463"/>
                  <a:ext cx="11113" cy="9525"/>
                </a:xfrm>
                <a:custGeom>
                  <a:avLst/>
                  <a:gdLst>
                    <a:gd name="T0" fmla="*/ 2147483646 w 25"/>
                    <a:gd name="T1" fmla="*/ 2147483646 h 21"/>
                    <a:gd name="T2" fmla="*/ 2147483646 w 25"/>
                    <a:gd name="T3" fmla="*/ 2147483646 h 21"/>
                    <a:gd name="T4" fmla="*/ 2147483646 w 25"/>
                    <a:gd name="T5" fmla="*/ 2147483646 h 21"/>
                    <a:gd name="T6" fmla="*/ 2147483646 w 25"/>
                    <a:gd name="T7" fmla="*/ 2147483646 h 21"/>
                    <a:gd name="T8" fmla="*/ 2147483646 w 25"/>
                    <a:gd name="T9" fmla="*/ 2147483646 h 21"/>
                    <a:gd name="T10" fmla="*/ 2147483646 w 25"/>
                    <a:gd name="T11" fmla="*/ 0 h 21"/>
                    <a:gd name="T12" fmla="*/ 2147483646 w 25"/>
                    <a:gd name="T13" fmla="*/ 0 h 21"/>
                    <a:gd name="T14" fmla="*/ 2147483646 w 25"/>
                    <a:gd name="T15" fmla="*/ 2147483646 h 21"/>
                    <a:gd name="T16" fmla="*/ 2147483646 w 25"/>
                    <a:gd name="T17" fmla="*/ 2147483646 h 21"/>
                    <a:gd name="T18" fmla="*/ 2147483646 w 25"/>
                    <a:gd name="T19" fmla="*/ 2147483646 h 21"/>
                    <a:gd name="T20" fmla="*/ 2147483646 w 25"/>
                    <a:gd name="T21" fmla="*/ 2147483646 h 21"/>
                    <a:gd name="T22" fmla="*/ 2147483646 w 25"/>
                    <a:gd name="T23" fmla="*/ 2147483646 h 21"/>
                    <a:gd name="T24" fmla="*/ 0 w 25"/>
                    <a:gd name="T25" fmla="*/ 2147483646 h 21"/>
                    <a:gd name="T26" fmla="*/ 2147483646 w 25"/>
                    <a:gd name="T27" fmla="*/ 0 h 21"/>
                    <a:gd name="T28" fmla="*/ 2147483646 w 25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1"/>
                    <a:gd name="T47" fmla="*/ 25 w 25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1">
                      <a:moveTo>
                        <a:pt x="9" y="12"/>
                      </a:move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12" y="4"/>
                      </a:lnTo>
                      <a:lnTo>
                        <a:pt x="9" y="12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5" y="21"/>
                      </a:lnTo>
                      <a:lnTo>
                        <a:pt x="19" y="21"/>
                      </a:lnTo>
                      <a:lnTo>
                        <a:pt x="17" y="16"/>
                      </a:lnTo>
                      <a:lnTo>
                        <a:pt x="7" y="16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2" name="Freeform 177"/>
                <p:cNvSpPr>
                  <a:spLocks/>
                </p:cNvSpPr>
                <p:nvPr/>
              </p:nvSpPr>
              <p:spPr bwMode="auto">
                <a:xfrm>
                  <a:off x="1417638" y="2303463"/>
                  <a:ext cx="17463" cy="9525"/>
                </a:xfrm>
                <a:custGeom>
                  <a:avLst/>
                  <a:gdLst>
                    <a:gd name="T0" fmla="*/ 2147483646 w 36"/>
                    <a:gd name="T1" fmla="*/ 0 h 21"/>
                    <a:gd name="T2" fmla="*/ 2147483646 w 36"/>
                    <a:gd name="T3" fmla="*/ 0 h 21"/>
                    <a:gd name="T4" fmla="*/ 2147483646 w 36"/>
                    <a:gd name="T5" fmla="*/ 2147483646 h 21"/>
                    <a:gd name="T6" fmla="*/ 2147483646 w 36"/>
                    <a:gd name="T7" fmla="*/ 0 h 21"/>
                    <a:gd name="T8" fmla="*/ 2147483646 w 36"/>
                    <a:gd name="T9" fmla="*/ 0 h 21"/>
                    <a:gd name="T10" fmla="*/ 2147483646 w 36"/>
                    <a:gd name="T11" fmla="*/ 2147483646 h 21"/>
                    <a:gd name="T12" fmla="*/ 2147483646 w 36"/>
                    <a:gd name="T13" fmla="*/ 0 h 21"/>
                    <a:gd name="T14" fmla="*/ 2147483646 w 36"/>
                    <a:gd name="T15" fmla="*/ 0 h 21"/>
                    <a:gd name="T16" fmla="*/ 2147483646 w 36"/>
                    <a:gd name="T17" fmla="*/ 2147483646 h 21"/>
                    <a:gd name="T18" fmla="*/ 2147483646 w 36"/>
                    <a:gd name="T19" fmla="*/ 2147483646 h 21"/>
                    <a:gd name="T20" fmla="*/ 2147483646 w 36"/>
                    <a:gd name="T21" fmla="*/ 2147483646 h 21"/>
                    <a:gd name="T22" fmla="*/ 2147483646 w 36"/>
                    <a:gd name="T23" fmla="*/ 2147483646 h 21"/>
                    <a:gd name="T24" fmla="*/ 2147483646 w 36"/>
                    <a:gd name="T25" fmla="*/ 2147483646 h 21"/>
                    <a:gd name="T26" fmla="*/ 0 w 36"/>
                    <a:gd name="T27" fmla="*/ 0 h 21"/>
                    <a:gd name="T28" fmla="*/ 2147483646 w 36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21"/>
                    <a:gd name="T47" fmla="*/ 36 w 36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2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16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6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29" y="21"/>
                      </a:lnTo>
                      <a:lnTo>
                        <a:pt x="23" y="21"/>
                      </a:lnTo>
                      <a:lnTo>
                        <a:pt x="18" y="5"/>
                      </a:lnTo>
                      <a:lnTo>
                        <a:pt x="13" y="21"/>
                      </a:lnTo>
                      <a:lnTo>
                        <a:pt x="8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3" name="Freeform 178"/>
                <p:cNvSpPr>
                  <a:spLocks/>
                </p:cNvSpPr>
                <p:nvPr/>
              </p:nvSpPr>
              <p:spPr bwMode="auto">
                <a:xfrm>
                  <a:off x="1435100" y="2303463"/>
                  <a:ext cx="9525" cy="9525"/>
                </a:xfrm>
                <a:custGeom>
                  <a:avLst/>
                  <a:gdLst>
                    <a:gd name="T0" fmla="*/ 2147483646 w 19"/>
                    <a:gd name="T1" fmla="*/ 2147483646 h 21"/>
                    <a:gd name="T2" fmla="*/ 2147483646 w 19"/>
                    <a:gd name="T3" fmla="*/ 2147483646 h 21"/>
                    <a:gd name="T4" fmla="*/ 2147483646 w 19"/>
                    <a:gd name="T5" fmla="*/ 2147483646 h 21"/>
                    <a:gd name="T6" fmla="*/ 2147483646 w 19"/>
                    <a:gd name="T7" fmla="*/ 2147483646 h 21"/>
                    <a:gd name="T8" fmla="*/ 2147483646 w 19"/>
                    <a:gd name="T9" fmla="*/ 2147483646 h 21"/>
                    <a:gd name="T10" fmla="*/ 2147483646 w 19"/>
                    <a:gd name="T11" fmla="*/ 2147483646 h 21"/>
                    <a:gd name="T12" fmla="*/ 2147483646 w 19"/>
                    <a:gd name="T13" fmla="*/ 2147483646 h 21"/>
                    <a:gd name="T14" fmla="*/ 2147483646 w 19"/>
                    <a:gd name="T15" fmla="*/ 2147483646 h 21"/>
                    <a:gd name="T16" fmla="*/ 2147483646 w 19"/>
                    <a:gd name="T17" fmla="*/ 2147483646 h 21"/>
                    <a:gd name="T18" fmla="*/ 2147483646 w 19"/>
                    <a:gd name="T19" fmla="*/ 2147483646 h 21"/>
                    <a:gd name="T20" fmla="*/ 0 w 19"/>
                    <a:gd name="T21" fmla="*/ 2147483646 h 21"/>
                    <a:gd name="T22" fmla="*/ 2147483646 w 19"/>
                    <a:gd name="T23" fmla="*/ 0 h 21"/>
                    <a:gd name="T24" fmla="*/ 2147483646 w 19"/>
                    <a:gd name="T25" fmla="*/ 0 h 21"/>
                    <a:gd name="T26" fmla="*/ 2147483646 w 19"/>
                    <a:gd name="T27" fmla="*/ 2147483646 h 21"/>
                    <a:gd name="T28" fmla="*/ 2147483646 w 19"/>
                    <a:gd name="T29" fmla="*/ 2147483646 h 21"/>
                    <a:gd name="T30" fmla="*/ 2147483646 w 19"/>
                    <a:gd name="T31" fmla="*/ 2147483646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21"/>
                    <a:gd name="T50" fmla="*/ 19 w 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9" y="8"/>
                      </a:lnTo>
                      <a:lnTo>
                        <a:pt x="19" y="12"/>
                      </a:lnTo>
                      <a:lnTo>
                        <a:pt x="5" y="12"/>
                      </a:lnTo>
                      <a:cubicBezTo>
                        <a:pt x="5" y="16"/>
                        <a:pt x="7" y="17"/>
                        <a:pt x="11" y="17"/>
                      </a:cubicBezTo>
                      <a:lnTo>
                        <a:pt x="19" y="17"/>
                      </a:lnTo>
                      <a:lnTo>
                        <a:pt x="19" y="21"/>
                      </a:lnTo>
                      <a:lnTo>
                        <a:pt x="10" y="21"/>
                      </a:lnTo>
                      <a:cubicBezTo>
                        <a:pt x="8" y="21"/>
                        <a:pt x="6" y="21"/>
                        <a:pt x="3" y="19"/>
                      </a:cubicBezTo>
                      <a:cubicBezTo>
                        <a:pt x="1" y="17"/>
                        <a:pt x="0" y="15"/>
                        <a:pt x="0" y="11"/>
                      </a:cubicBezTo>
                      <a:cubicBezTo>
                        <a:pt x="0" y="3"/>
                        <a:pt x="3" y="0"/>
                        <a:pt x="11" y="0"/>
                      </a:cubicBezTo>
                      <a:lnTo>
                        <a:pt x="19" y="0"/>
                      </a:lnTo>
                      <a:lnTo>
                        <a:pt x="19" y="3"/>
                      </a:lnTo>
                      <a:lnTo>
                        <a:pt x="11" y="3"/>
                      </a:lnTo>
                      <a:cubicBezTo>
                        <a:pt x="7" y="3"/>
                        <a:pt x="5" y="5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4" name="Freeform 179"/>
                <p:cNvSpPr>
                  <a:spLocks/>
                </p:cNvSpPr>
                <p:nvPr/>
              </p:nvSpPr>
              <p:spPr bwMode="auto">
                <a:xfrm>
                  <a:off x="1446213" y="2303463"/>
                  <a:ext cx="1588" cy="9525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2147483646 w 5"/>
                    <a:gd name="T5" fmla="*/ 0 h 21"/>
                    <a:gd name="T6" fmla="*/ 2147483646 w 5"/>
                    <a:gd name="T7" fmla="*/ 2147483646 h 21"/>
                    <a:gd name="T8" fmla="*/ 0 w 5"/>
                    <a:gd name="T9" fmla="*/ 2147483646 h 21"/>
                    <a:gd name="T10" fmla="*/ 0 w 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1"/>
                    <a:gd name="T20" fmla="*/ 5 w 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5" name="Freeform 180"/>
                <p:cNvSpPr>
                  <a:spLocks/>
                </p:cNvSpPr>
                <p:nvPr/>
              </p:nvSpPr>
              <p:spPr bwMode="auto">
                <a:xfrm>
                  <a:off x="1350963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2147483646 w 24"/>
                    <a:gd name="T5" fmla="*/ 2147483646 h 30"/>
                    <a:gd name="T6" fmla="*/ 2147483646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5"/>
                        <a:pt x="4" y="18"/>
                        <a:pt x="4" y="18"/>
                      </a:cubicBezTo>
                      <a:cubicBezTo>
                        <a:pt x="9" y="23"/>
                        <a:pt x="21" y="29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16" y="13"/>
                        <a:pt x="6" y="0"/>
                        <a:pt x="6" y="0"/>
                      </a:cubicBezTo>
                      <a:cubicBezTo>
                        <a:pt x="6" y="0"/>
                        <a:pt x="0" y="6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6" name="Freeform 181"/>
                <p:cNvSpPr>
                  <a:spLocks/>
                </p:cNvSpPr>
                <p:nvPr/>
              </p:nvSpPr>
              <p:spPr bwMode="auto">
                <a:xfrm>
                  <a:off x="1350963" y="2312988"/>
                  <a:ext cx="11113" cy="4763"/>
                </a:xfrm>
                <a:custGeom>
                  <a:avLst/>
                  <a:gdLst>
                    <a:gd name="T0" fmla="*/ 0 w 21"/>
                    <a:gd name="T1" fmla="*/ 2147483646 h 8"/>
                    <a:gd name="T2" fmla="*/ 0 w 21"/>
                    <a:gd name="T3" fmla="*/ 2147483646 h 8"/>
                    <a:gd name="T4" fmla="*/ 2147483646 w 21"/>
                    <a:gd name="T5" fmla="*/ 2147483646 h 8"/>
                    <a:gd name="T6" fmla="*/ 2147483646 w 21"/>
                    <a:gd name="T7" fmla="*/ 2147483646 h 8"/>
                    <a:gd name="T8" fmla="*/ 2147483646 w 21"/>
                    <a:gd name="T9" fmla="*/ 2147483646 h 8"/>
                    <a:gd name="T10" fmla="*/ 2147483646 w 21"/>
                    <a:gd name="T11" fmla="*/ 2147483646 h 8"/>
                    <a:gd name="T12" fmla="*/ 2147483646 w 21"/>
                    <a:gd name="T13" fmla="*/ 0 h 8"/>
                    <a:gd name="T14" fmla="*/ 0 w 21"/>
                    <a:gd name="T15" fmla="*/ 214748364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8"/>
                    <a:gd name="T26" fmla="*/ 21 w 2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" y="5"/>
                        <a:pt x="6" y="8"/>
                        <a:pt x="10" y="7"/>
                      </a:cubicBezTo>
                      <a:cubicBezTo>
                        <a:pt x="13" y="6"/>
                        <a:pt x="19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7" name="Freeform 182"/>
                <p:cNvSpPr>
                  <a:spLocks/>
                </p:cNvSpPr>
                <p:nvPr/>
              </p:nvSpPr>
              <p:spPr bwMode="auto">
                <a:xfrm>
                  <a:off x="1349375" y="2305051"/>
                  <a:ext cx="12700" cy="7938"/>
                </a:xfrm>
                <a:custGeom>
                  <a:avLst/>
                  <a:gdLst>
                    <a:gd name="T0" fmla="*/ 2147483646 w 27"/>
                    <a:gd name="T1" fmla="*/ 2147483646 h 16"/>
                    <a:gd name="T2" fmla="*/ 2147483646 w 27"/>
                    <a:gd name="T3" fmla="*/ 2147483646 h 16"/>
                    <a:gd name="T4" fmla="*/ 2147483646 w 27"/>
                    <a:gd name="T5" fmla="*/ 2147483646 h 16"/>
                    <a:gd name="T6" fmla="*/ 2147483646 w 27"/>
                    <a:gd name="T7" fmla="*/ 2147483646 h 16"/>
                    <a:gd name="T8" fmla="*/ 2147483646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0 h 16"/>
                    <a:gd name="T16" fmla="*/ 2147483646 w 27"/>
                    <a:gd name="T17" fmla="*/ 214748364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6"/>
                    <a:gd name="T29" fmla="*/ 27 w 2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6">
                      <a:moveTo>
                        <a:pt x="2" y="9"/>
                      </a:moveTo>
                      <a:lnTo>
                        <a:pt x="2" y="9"/>
                      </a:lnTo>
                      <a:cubicBezTo>
                        <a:pt x="4" y="14"/>
                        <a:pt x="8" y="15"/>
                        <a:pt x="8" y="15"/>
                      </a:cubicBezTo>
                      <a:cubicBezTo>
                        <a:pt x="10" y="16"/>
                        <a:pt x="12" y="16"/>
                        <a:pt x="12" y="16"/>
                      </a:cubicBezTo>
                      <a:cubicBezTo>
                        <a:pt x="12" y="16"/>
                        <a:pt x="24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18" y="9"/>
                        <a:pt x="1" y="0"/>
                        <a:pt x="1" y="0"/>
                      </a:cubicBezTo>
                      <a:cubicBezTo>
                        <a:pt x="0" y="5"/>
                        <a:pt x="2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8" name="Freeform 183"/>
                <p:cNvSpPr>
                  <a:spLocks/>
                </p:cNvSpPr>
                <p:nvPr/>
              </p:nvSpPr>
              <p:spPr bwMode="auto">
                <a:xfrm>
                  <a:off x="135731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0 h 37"/>
                    <a:gd name="T2" fmla="*/ 2147483646 w 17"/>
                    <a:gd name="T3" fmla="*/ 0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37"/>
                    <a:gd name="T29" fmla="*/ 17 w 1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37">
                      <a:moveTo>
                        <a:pt x="7" y="0"/>
                      </a:moveTo>
                      <a:lnTo>
                        <a:pt x="7" y="0"/>
                      </a:lnTo>
                      <a:cubicBezTo>
                        <a:pt x="2" y="2"/>
                        <a:pt x="1" y="6"/>
                        <a:pt x="1" y="6"/>
                      </a:cubicBezTo>
                      <a:cubicBezTo>
                        <a:pt x="0" y="10"/>
                        <a:pt x="1" y="13"/>
                        <a:pt x="1" y="13"/>
                      </a:cubicBezTo>
                      <a:cubicBezTo>
                        <a:pt x="3" y="21"/>
                        <a:pt x="11" y="34"/>
                        <a:pt x="13" y="37"/>
                      </a:cubicBezTo>
                      <a:cubicBezTo>
                        <a:pt x="13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7" y="7"/>
                        <a:pt x="11" y="0"/>
                        <a:pt x="11" y="0"/>
                      </a:cubicBezTo>
                      <a:cubicBezTo>
                        <a:pt x="10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799" name="Freeform 184"/>
                <p:cNvSpPr>
                  <a:spLocks/>
                </p:cNvSpPr>
                <p:nvPr/>
              </p:nvSpPr>
              <p:spPr bwMode="auto">
                <a:xfrm>
                  <a:off x="136366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2147483646 h 37"/>
                    <a:gd name="T2" fmla="*/ 2147483646 w 17"/>
                    <a:gd name="T3" fmla="*/ 2147483646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2147483646 w 17"/>
                    <a:gd name="T19" fmla="*/ 214748364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37"/>
                    <a:gd name="T32" fmla="*/ 17 w 17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37">
                      <a:moveTo>
                        <a:pt x="3" y="37"/>
                      </a:moveTo>
                      <a:lnTo>
                        <a:pt x="3" y="37"/>
                      </a:ln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4"/>
                        <a:pt x="14" y="21"/>
                        <a:pt x="16" y="13"/>
                      </a:cubicBezTo>
                      <a:cubicBezTo>
                        <a:pt x="16" y="13"/>
                        <a:pt x="17" y="9"/>
                        <a:pt x="16" y="6"/>
                      </a:cubicBezTo>
                      <a:cubicBezTo>
                        <a:pt x="16" y="6"/>
                        <a:pt x="15" y="1"/>
                        <a:pt x="10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6" y="0"/>
                        <a:pt x="0" y="7"/>
                        <a:pt x="3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0" name="Freeform 185"/>
                <p:cNvSpPr>
                  <a:spLocks/>
                </p:cNvSpPr>
                <p:nvPr/>
              </p:nvSpPr>
              <p:spPr bwMode="auto">
                <a:xfrm>
                  <a:off x="1368425" y="2312988"/>
                  <a:ext cx="9525" cy="4763"/>
                </a:xfrm>
                <a:custGeom>
                  <a:avLst/>
                  <a:gdLst>
                    <a:gd name="T0" fmla="*/ 0 w 21"/>
                    <a:gd name="T1" fmla="*/ 2147483646 h 9"/>
                    <a:gd name="T2" fmla="*/ 0 w 21"/>
                    <a:gd name="T3" fmla="*/ 2147483646 h 9"/>
                    <a:gd name="T4" fmla="*/ 0 w 21"/>
                    <a:gd name="T5" fmla="*/ 2147483646 h 9"/>
                    <a:gd name="T6" fmla="*/ 2147483646 w 21"/>
                    <a:gd name="T7" fmla="*/ 2147483646 h 9"/>
                    <a:gd name="T8" fmla="*/ 2147483646 w 21"/>
                    <a:gd name="T9" fmla="*/ 2147483646 h 9"/>
                    <a:gd name="T10" fmla="*/ 0 w 21"/>
                    <a:gd name="T11" fmla="*/ 0 h 9"/>
                    <a:gd name="T12" fmla="*/ 0 w 21"/>
                    <a:gd name="T13" fmla="*/ 2147483646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9"/>
                    <a:gd name="T23" fmla="*/ 21 w 2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9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8" y="6"/>
                        <a:pt x="11" y="7"/>
                      </a:cubicBezTo>
                      <a:cubicBezTo>
                        <a:pt x="11" y="7"/>
                        <a:pt x="16" y="9"/>
                        <a:pt x="21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1" name="Freeform 186"/>
                <p:cNvSpPr>
                  <a:spLocks/>
                </p:cNvSpPr>
                <p:nvPr/>
              </p:nvSpPr>
              <p:spPr bwMode="auto">
                <a:xfrm>
                  <a:off x="1368425" y="2305051"/>
                  <a:ext cx="12700" cy="7938"/>
                </a:xfrm>
                <a:custGeom>
                  <a:avLst/>
                  <a:gdLst>
                    <a:gd name="T0" fmla="*/ 0 w 27"/>
                    <a:gd name="T1" fmla="*/ 2147483646 h 16"/>
                    <a:gd name="T2" fmla="*/ 0 w 27"/>
                    <a:gd name="T3" fmla="*/ 2147483646 h 16"/>
                    <a:gd name="T4" fmla="*/ 0 w 27"/>
                    <a:gd name="T5" fmla="*/ 2147483646 h 16"/>
                    <a:gd name="T6" fmla="*/ 0 w 27"/>
                    <a:gd name="T7" fmla="*/ 2147483646 h 16"/>
                    <a:gd name="T8" fmla="*/ 0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2147483646 h 16"/>
                    <a:gd name="T16" fmla="*/ 2147483646 w 27"/>
                    <a:gd name="T17" fmla="*/ 0 h 16"/>
                    <a:gd name="T18" fmla="*/ 0 w 27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6"/>
                    <a:gd name="T32" fmla="*/ 27 w 2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6">
                      <a:moveTo>
                        <a:pt x="0" y="15"/>
                      </a:moveTo>
                      <a:lnTo>
                        <a:pt x="0" y="15"/>
                      </a:ln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16"/>
                        <a:pt x="15" y="16"/>
                        <a:pt x="15" y="16"/>
                      </a:cubicBezTo>
                      <a:cubicBezTo>
                        <a:pt x="15" y="16"/>
                        <a:pt x="17" y="16"/>
                        <a:pt x="19" y="15"/>
                      </a:cubicBezTo>
                      <a:cubicBezTo>
                        <a:pt x="19" y="15"/>
                        <a:pt x="23" y="14"/>
                        <a:pt x="26" y="9"/>
                      </a:cubicBezTo>
                      <a:cubicBezTo>
                        <a:pt x="26" y="9"/>
                        <a:pt x="27" y="5"/>
                        <a:pt x="26" y="0"/>
                      </a:cubicBezTo>
                      <a:cubicBezTo>
                        <a:pt x="26" y="0"/>
                        <a:pt x="9" y="9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2" name="Freeform 187"/>
                <p:cNvSpPr>
                  <a:spLocks/>
                </p:cNvSpPr>
                <p:nvPr/>
              </p:nvSpPr>
              <p:spPr bwMode="auto">
                <a:xfrm>
                  <a:off x="1366838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0 w 24"/>
                    <a:gd name="T5" fmla="*/ 2147483646 h 30"/>
                    <a:gd name="T6" fmla="*/ 0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" y="29"/>
                        <a:pt x="15" y="23"/>
                        <a:pt x="20" y="18"/>
                      </a:cubicBezTo>
                      <a:cubicBezTo>
                        <a:pt x="20" y="18"/>
                        <a:pt x="24" y="15"/>
                        <a:pt x="24" y="11"/>
                      </a:cubicBezTo>
                      <a:cubicBezTo>
                        <a:pt x="24" y="6"/>
                        <a:pt x="18" y="0"/>
                        <a:pt x="18" y="0"/>
                      </a:cubicBezTo>
                      <a:cubicBezTo>
                        <a:pt x="18" y="0"/>
                        <a:pt x="8" y="13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3" name="Freeform 188"/>
                <p:cNvSpPr>
                  <a:spLocks/>
                </p:cNvSpPr>
                <p:nvPr/>
              </p:nvSpPr>
              <p:spPr bwMode="auto">
                <a:xfrm>
                  <a:off x="1474788" y="24098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4" name="Freeform 189"/>
                <p:cNvSpPr>
                  <a:spLocks/>
                </p:cNvSpPr>
                <p:nvPr/>
              </p:nvSpPr>
              <p:spPr bwMode="auto">
                <a:xfrm>
                  <a:off x="1479550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5" name="Freeform 190"/>
                <p:cNvSpPr>
                  <a:spLocks noEditPoints="1"/>
                </p:cNvSpPr>
                <p:nvPr/>
              </p:nvSpPr>
              <p:spPr bwMode="auto">
                <a:xfrm>
                  <a:off x="1482725" y="24098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6" name="Freeform 191"/>
                <p:cNvSpPr>
                  <a:spLocks/>
                </p:cNvSpPr>
                <p:nvPr/>
              </p:nvSpPr>
              <p:spPr bwMode="auto">
                <a:xfrm>
                  <a:off x="1487488" y="24098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7" name="Freeform 192"/>
                <p:cNvSpPr>
                  <a:spLocks/>
                </p:cNvSpPr>
                <p:nvPr/>
              </p:nvSpPr>
              <p:spPr bwMode="auto">
                <a:xfrm>
                  <a:off x="1493838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8" name="Freeform 193"/>
                <p:cNvSpPr>
                  <a:spLocks/>
                </p:cNvSpPr>
                <p:nvPr/>
              </p:nvSpPr>
              <p:spPr bwMode="auto">
                <a:xfrm>
                  <a:off x="1498600" y="24098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09" name="Freeform 194"/>
                <p:cNvSpPr>
                  <a:spLocks/>
                </p:cNvSpPr>
                <p:nvPr/>
              </p:nvSpPr>
              <p:spPr bwMode="auto">
                <a:xfrm>
                  <a:off x="1462088" y="2406651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0" name="Freeform 195"/>
                <p:cNvSpPr>
                  <a:spLocks/>
                </p:cNvSpPr>
                <p:nvPr/>
              </p:nvSpPr>
              <p:spPr bwMode="auto">
                <a:xfrm>
                  <a:off x="146208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1" name="Freeform 196"/>
                <p:cNvSpPr>
                  <a:spLocks/>
                </p:cNvSpPr>
                <p:nvPr/>
              </p:nvSpPr>
              <p:spPr bwMode="auto">
                <a:xfrm>
                  <a:off x="1460500" y="2409826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2" name="Freeform 197"/>
                <p:cNvSpPr>
                  <a:spLocks/>
                </p:cNvSpPr>
                <p:nvPr/>
              </p:nvSpPr>
              <p:spPr bwMode="auto">
                <a:xfrm>
                  <a:off x="1463675" y="240506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3" name="Freeform 198"/>
                <p:cNvSpPr>
                  <a:spLocks/>
                </p:cNvSpPr>
                <p:nvPr/>
              </p:nvSpPr>
              <p:spPr bwMode="auto">
                <a:xfrm>
                  <a:off x="1466850" y="240506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4" name="Freeform 199"/>
                <p:cNvSpPr>
                  <a:spLocks/>
                </p:cNvSpPr>
                <p:nvPr/>
              </p:nvSpPr>
              <p:spPr bwMode="auto">
                <a:xfrm>
                  <a:off x="146843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5" name="Freeform 200"/>
                <p:cNvSpPr>
                  <a:spLocks/>
                </p:cNvSpPr>
                <p:nvPr/>
              </p:nvSpPr>
              <p:spPr bwMode="auto">
                <a:xfrm>
                  <a:off x="1468438" y="2409826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6" name="Freeform 201"/>
                <p:cNvSpPr>
                  <a:spLocks/>
                </p:cNvSpPr>
                <p:nvPr/>
              </p:nvSpPr>
              <p:spPr bwMode="auto">
                <a:xfrm>
                  <a:off x="1466850" y="2406651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7" name="Freeform 202"/>
                <p:cNvSpPr>
                  <a:spLocks/>
                </p:cNvSpPr>
                <p:nvPr/>
              </p:nvSpPr>
              <p:spPr bwMode="auto">
                <a:xfrm>
                  <a:off x="1474788" y="25114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8" name="Freeform 203"/>
                <p:cNvSpPr>
                  <a:spLocks/>
                </p:cNvSpPr>
                <p:nvPr/>
              </p:nvSpPr>
              <p:spPr bwMode="auto">
                <a:xfrm>
                  <a:off x="1479550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19" name="Freeform 204"/>
                <p:cNvSpPr>
                  <a:spLocks noEditPoints="1"/>
                </p:cNvSpPr>
                <p:nvPr/>
              </p:nvSpPr>
              <p:spPr bwMode="auto">
                <a:xfrm>
                  <a:off x="1482725" y="25114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4" y="1"/>
                      </a:lnTo>
                      <a:lnTo>
                        <a:pt x="3" y="5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0" name="Freeform 205"/>
                <p:cNvSpPr>
                  <a:spLocks/>
                </p:cNvSpPr>
                <p:nvPr/>
              </p:nvSpPr>
              <p:spPr bwMode="auto">
                <a:xfrm>
                  <a:off x="1487488" y="25114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1" name="Freeform 206"/>
                <p:cNvSpPr>
                  <a:spLocks/>
                </p:cNvSpPr>
                <p:nvPr/>
              </p:nvSpPr>
              <p:spPr bwMode="auto">
                <a:xfrm>
                  <a:off x="1493838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2" y="5"/>
                      </a:lnTo>
                      <a:cubicBezTo>
                        <a:pt x="2" y="6"/>
                        <a:pt x="2" y="7"/>
                        <a:pt x="4" y="7"/>
                      </a:cubicBez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2" name="Freeform 207"/>
                <p:cNvSpPr>
                  <a:spLocks/>
                </p:cNvSpPr>
                <p:nvPr/>
              </p:nvSpPr>
              <p:spPr bwMode="auto">
                <a:xfrm>
                  <a:off x="1498600" y="25114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3" name="Freeform 208"/>
                <p:cNvSpPr>
                  <a:spLocks/>
                </p:cNvSpPr>
                <p:nvPr/>
              </p:nvSpPr>
              <p:spPr bwMode="auto">
                <a:xfrm>
                  <a:off x="1462088" y="2509838"/>
                  <a:ext cx="3175" cy="4763"/>
                </a:xfrm>
                <a:custGeom>
                  <a:avLst/>
                  <a:gdLst>
                    <a:gd name="T0" fmla="*/ 0 w 9"/>
                    <a:gd name="T1" fmla="*/ 2147483646 h 11"/>
                    <a:gd name="T2" fmla="*/ 0 w 9"/>
                    <a:gd name="T3" fmla="*/ 2147483646 h 11"/>
                    <a:gd name="T4" fmla="*/ 2147483646 w 9"/>
                    <a:gd name="T5" fmla="*/ 2147483646 h 11"/>
                    <a:gd name="T6" fmla="*/ 2147483646 w 9"/>
                    <a:gd name="T7" fmla="*/ 2147483646 h 11"/>
                    <a:gd name="T8" fmla="*/ 2147483646 w 9"/>
                    <a:gd name="T9" fmla="*/ 2147483646 h 11"/>
                    <a:gd name="T10" fmla="*/ 2147483646 w 9"/>
                    <a:gd name="T11" fmla="*/ 2147483646 h 11"/>
                    <a:gd name="T12" fmla="*/ 2147483646 w 9"/>
                    <a:gd name="T13" fmla="*/ 0 h 11"/>
                    <a:gd name="T14" fmla="*/ 0 w 9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1"/>
                    <a:gd name="T26" fmla="*/ 9 w 9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1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5"/>
                        <a:pt x="1" y="6"/>
                        <a:pt x="1" y="6"/>
                      </a:cubicBezTo>
                      <a:cubicBezTo>
                        <a:pt x="3" y="8"/>
                        <a:pt x="8" y="10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6" y="4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4" name="Freeform 209"/>
                <p:cNvSpPr>
                  <a:spLocks/>
                </p:cNvSpPr>
                <p:nvPr/>
              </p:nvSpPr>
              <p:spPr bwMode="auto">
                <a:xfrm>
                  <a:off x="1462088" y="2516188"/>
                  <a:ext cx="3175" cy="1588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2147483646 w 8"/>
                    <a:gd name="T5" fmla="*/ 2147483646 h 2"/>
                    <a:gd name="T6" fmla="*/ 2147483646 w 8"/>
                    <a:gd name="T7" fmla="*/ 0 h 2"/>
                    <a:gd name="T8" fmla="*/ 2147483646 w 8"/>
                    <a:gd name="T9" fmla="*/ 0 h 2"/>
                    <a:gd name="T10" fmla="*/ 2147483646 w 8"/>
                    <a:gd name="T11" fmla="*/ 0 h 2"/>
                    <a:gd name="T12" fmla="*/ 2147483646 w 8"/>
                    <a:gd name="T13" fmla="*/ 0 h 2"/>
                    <a:gd name="T14" fmla="*/ 0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5" y="2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5" name="Freeform 210"/>
                <p:cNvSpPr>
                  <a:spLocks/>
                </p:cNvSpPr>
                <p:nvPr/>
              </p:nvSpPr>
              <p:spPr bwMode="auto">
                <a:xfrm>
                  <a:off x="1460500" y="2513013"/>
                  <a:ext cx="4763" cy="1588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6" name="Freeform 211"/>
                <p:cNvSpPr>
                  <a:spLocks/>
                </p:cNvSpPr>
                <p:nvPr/>
              </p:nvSpPr>
              <p:spPr bwMode="auto">
                <a:xfrm>
                  <a:off x="1463675" y="2508251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7" name="Freeform 212"/>
                <p:cNvSpPr>
                  <a:spLocks/>
                </p:cNvSpPr>
                <p:nvPr/>
              </p:nvSpPr>
              <p:spPr bwMode="auto">
                <a:xfrm>
                  <a:off x="1466850" y="2508251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8" name="Freeform 213"/>
                <p:cNvSpPr>
                  <a:spLocks/>
                </p:cNvSpPr>
                <p:nvPr/>
              </p:nvSpPr>
              <p:spPr bwMode="auto">
                <a:xfrm>
                  <a:off x="1468438" y="2516188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2"/>
                        <a:pt x="4" y="2"/>
                      </a:cubicBezTo>
                      <a:cubicBezTo>
                        <a:pt x="4" y="2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29" name="Freeform 214"/>
                <p:cNvSpPr>
                  <a:spLocks/>
                </p:cNvSpPr>
                <p:nvPr/>
              </p:nvSpPr>
              <p:spPr bwMode="auto">
                <a:xfrm>
                  <a:off x="1468438" y="2513013"/>
                  <a:ext cx="4763" cy="1588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0" name="Freeform 215"/>
                <p:cNvSpPr>
                  <a:spLocks/>
                </p:cNvSpPr>
                <p:nvPr/>
              </p:nvSpPr>
              <p:spPr bwMode="auto">
                <a:xfrm>
                  <a:off x="1466850" y="2509838"/>
                  <a:ext cx="4763" cy="4763"/>
                </a:xfrm>
                <a:custGeom>
                  <a:avLst/>
                  <a:gdLst>
                    <a:gd name="T0" fmla="*/ 0 w 10"/>
                    <a:gd name="T1" fmla="*/ 2147483646 h 11"/>
                    <a:gd name="T2" fmla="*/ 0 w 10"/>
                    <a:gd name="T3" fmla="*/ 2147483646 h 11"/>
                    <a:gd name="T4" fmla="*/ 0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2147483646 h 11"/>
                    <a:gd name="T10" fmla="*/ 2147483646 w 10"/>
                    <a:gd name="T11" fmla="*/ 2147483646 h 11"/>
                    <a:gd name="T12" fmla="*/ 2147483646 w 10"/>
                    <a:gd name="T13" fmla="*/ 0 h 11"/>
                    <a:gd name="T14" fmla="*/ 0 w 10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6" y="8"/>
                        <a:pt x="8" y="6"/>
                      </a:cubicBezTo>
                      <a:cubicBezTo>
                        <a:pt x="8" y="6"/>
                        <a:pt x="9" y="5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4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1" name="Freeform 216"/>
                <p:cNvSpPr>
                  <a:spLocks/>
                </p:cNvSpPr>
                <p:nvPr/>
              </p:nvSpPr>
              <p:spPr bwMode="auto">
                <a:xfrm>
                  <a:off x="1474788" y="2668588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2" name="Freeform 217"/>
                <p:cNvSpPr>
                  <a:spLocks/>
                </p:cNvSpPr>
                <p:nvPr/>
              </p:nvSpPr>
              <p:spPr bwMode="auto">
                <a:xfrm>
                  <a:off x="1479550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3" name="Freeform 218"/>
                <p:cNvSpPr>
                  <a:spLocks noEditPoints="1"/>
                </p:cNvSpPr>
                <p:nvPr/>
              </p:nvSpPr>
              <p:spPr bwMode="auto">
                <a:xfrm>
                  <a:off x="1482725" y="2668588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4" name="Freeform 219"/>
                <p:cNvSpPr>
                  <a:spLocks/>
                </p:cNvSpPr>
                <p:nvPr/>
              </p:nvSpPr>
              <p:spPr bwMode="auto">
                <a:xfrm>
                  <a:off x="1487488" y="2668588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5" name="Freeform 220"/>
                <p:cNvSpPr>
                  <a:spLocks/>
                </p:cNvSpPr>
                <p:nvPr/>
              </p:nvSpPr>
              <p:spPr bwMode="auto">
                <a:xfrm>
                  <a:off x="1493838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6" name="Freeform 221"/>
                <p:cNvSpPr>
                  <a:spLocks/>
                </p:cNvSpPr>
                <p:nvPr/>
              </p:nvSpPr>
              <p:spPr bwMode="auto">
                <a:xfrm>
                  <a:off x="1498600" y="2668588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7" name="Freeform 222"/>
                <p:cNvSpPr>
                  <a:spLocks/>
                </p:cNvSpPr>
                <p:nvPr/>
              </p:nvSpPr>
              <p:spPr bwMode="auto">
                <a:xfrm>
                  <a:off x="1462088" y="2667001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8" name="Freeform 224"/>
                <p:cNvSpPr>
                  <a:spLocks/>
                </p:cNvSpPr>
                <p:nvPr/>
              </p:nvSpPr>
              <p:spPr bwMode="auto">
                <a:xfrm>
                  <a:off x="1462088" y="2673350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39" name="Freeform 225"/>
                <p:cNvSpPr>
                  <a:spLocks/>
                </p:cNvSpPr>
                <p:nvPr/>
              </p:nvSpPr>
              <p:spPr bwMode="auto">
                <a:xfrm>
                  <a:off x="1460501" y="267017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0" name="Freeform 226"/>
                <p:cNvSpPr>
                  <a:spLocks/>
                </p:cNvSpPr>
                <p:nvPr/>
              </p:nvSpPr>
              <p:spPr bwMode="auto">
                <a:xfrm>
                  <a:off x="1463676" y="266541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1" name="Freeform 227"/>
                <p:cNvSpPr>
                  <a:spLocks/>
                </p:cNvSpPr>
                <p:nvPr/>
              </p:nvSpPr>
              <p:spPr bwMode="auto">
                <a:xfrm>
                  <a:off x="1466851" y="266541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2" name="Freeform 228"/>
                <p:cNvSpPr>
                  <a:spLocks/>
                </p:cNvSpPr>
                <p:nvPr/>
              </p:nvSpPr>
              <p:spPr bwMode="auto">
                <a:xfrm>
                  <a:off x="1468438" y="2673350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3" name="Freeform 229"/>
                <p:cNvSpPr>
                  <a:spLocks/>
                </p:cNvSpPr>
                <p:nvPr/>
              </p:nvSpPr>
              <p:spPr bwMode="auto">
                <a:xfrm>
                  <a:off x="1468438" y="267017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4" name="Freeform 230"/>
                <p:cNvSpPr>
                  <a:spLocks/>
                </p:cNvSpPr>
                <p:nvPr/>
              </p:nvSpPr>
              <p:spPr bwMode="auto">
                <a:xfrm>
                  <a:off x="1466851" y="2667000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5" name="Freeform 231"/>
                <p:cNvSpPr>
                  <a:spLocks/>
                </p:cNvSpPr>
                <p:nvPr/>
              </p:nvSpPr>
              <p:spPr bwMode="auto">
                <a:xfrm>
                  <a:off x="1474788" y="2768600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6" name="Freeform 232"/>
                <p:cNvSpPr>
                  <a:spLocks/>
                </p:cNvSpPr>
                <p:nvPr/>
              </p:nvSpPr>
              <p:spPr bwMode="auto">
                <a:xfrm>
                  <a:off x="1479551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7" name="Freeform 233"/>
                <p:cNvSpPr>
                  <a:spLocks noEditPoints="1"/>
                </p:cNvSpPr>
                <p:nvPr/>
              </p:nvSpPr>
              <p:spPr bwMode="auto">
                <a:xfrm>
                  <a:off x="1482726" y="2768600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8" name="Freeform 234"/>
                <p:cNvSpPr>
                  <a:spLocks/>
                </p:cNvSpPr>
                <p:nvPr/>
              </p:nvSpPr>
              <p:spPr bwMode="auto">
                <a:xfrm>
                  <a:off x="1487488" y="2768600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49" name="Freeform 235"/>
                <p:cNvSpPr>
                  <a:spLocks/>
                </p:cNvSpPr>
                <p:nvPr/>
              </p:nvSpPr>
              <p:spPr bwMode="auto">
                <a:xfrm>
                  <a:off x="1493838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0" name="Freeform 236"/>
                <p:cNvSpPr>
                  <a:spLocks/>
                </p:cNvSpPr>
                <p:nvPr/>
              </p:nvSpPr>
              <p:spPr bwMode="auto">
                <a:xfrm>
                  <a:off x="1498601" y="2768600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1" name="Freeform 237"/>
                <p:cNvSpPr>
                  <a:spLocks/>
                </p:cNvSpPr>
                <p:nvPr/>
              </p:nvSpPr>
              <p:spPr bwMode="auto">
                <a:xfrm>
                  <a:off x="1462088" y="2765425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2" name="Freeform 238"/>
                <p:cNvSpPr>
                  <a:spLocks/>
                </p:cNvSpPr>
                <p:nvPr/>
              </p:nvSpPr>
              <p:spPr bwMode="auto">
                <a:xfrm>
                  <a:off x="1462088" y="2771775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3" name="Freeform 239"/>
                <p:cNvSpPr>
                  <a:spLocks/>
                </p:cNvSpPr>
                <p:nvPr/>
              </p:nvSpPr>
              <p:spPr bwMode="auto">
                <a:xfrm>
                  <a:off x="1460501" y="2768600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4" name="Freeform 240"/>
                <p:cNvSpPr>
                  <a:spLocks/>
                </p:cNvSpPr>
                <p:nvPr/>
              </p:nvSpPr>
              <p:spPr bwMode="auto">
                <a:xfrm>
                  <a:off x="1463676" y="2763838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5" name="Freeform 241"/>
                <p:cNvSpPr>
                  <a:spLocks/>
                </p:cNvSpPr>
                <p:nvPr/>
              </p:nvSpPr>
              <p:spPr bwMode="auto">
                <a:xfrm>
                  <a:off x="1466851" y="2763838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6" name="Freeform 242"/>
                <p:cNvSpPr>
                  <a:spLocks/>
                </p:cNvSpPr>
                <p:nvPr/>
              </p:nvSpPr>
              <p:spPr bwMode="auto">
                <a:xfrm>
                  <a:off x="1468438" y="2771775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7" name="Freeform 243"/>
                <p:cNvSpPr>
                  <a:spLocks/>
                </p:cNvSpPr>
                <p:nvPr/>
              </p:nvSpPr>
              <p:spPr bwMode="auto">
                <a:xfrm>
                  <a:off x="1468438" y="2768600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6" y="6"/>
                      </a:ln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8" name="Freeform 244"/>
                <p:cNvSpPr>
                  <a:spLocks/>
                </p:cNvSpPr>
                <p:nvPr/>
              </p:nvSpPr>
              <p:spPr bwMode="auto">
                <a:xfrm>
                  <a:off x="1466851" y="2765425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59" name="Freeform 245"/>
                <p:cNvSpPr>
                  <a:spLocks/>
                </p:cNvSpPr>
                <p:nvPr/>
              </p:nvSpPr>
              <p:spPr bwMode="auto">
                <a:xfrm>
                  <a:off x="1474788" y="2867025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0" name="Freeform 246"/>
                <p:cNvSpPr>
                  <a:spLocks/>
                </p:cNvSpPr>
                <p:nvPr/>
              </p:nvSpPr>
              <p:spPr bwMode="auto">
                <a:xfrm>
                  <a:off x="1479551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1" name="Freeform 247"/>
                <p:cNvSpPr>
                  <a:spLocks noEditPoints="1"/>
                </p:cNvSpPr>
                <p:nvPr/>
              </p:nvSpPr>
              <p:spPr bwMode="auto">
                <a:xfrm>
                  <a:off x="1482726" y="2867025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2" name="Freeform 248"/>
                <p:cNvSpPr>
                  <a:spLocks/>
                </p:cNvSpPr>
                <p:nvPr/>
              </p:nvSpPr>
              <p:spPr bwMode="auto">
                <a:xfrm>
                  <a:off x="1487488" y="2867025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3" name="Freeform 249"/>
                <p:cNvSpPr>
                  <a:spLocks/>
                </p:cNvSpPr>
                <p:nvPr/>
              </p:nvSpPr>
              <p:spPr bwMode="auto">
                <a:xfrm>
                  <a:off x="1493838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4" name="Freeform 250"/>
                <p:cNvSpPr>
                  <a:spLocks/>
                </p:cNvSpPr>
                <p:nvPr/>
              </p:nvSpPr>
              <p:spPr bwMode="auto">
                <a:xfrm>
                  <a:off x="1498601" y="2867025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5" name="Freeform 251"/>
                <p:cNvSpPr>
                  <a:spLocks/>
                </p:cNvSpPr>
                <p:nvPr/>
              </p:nvSpPr>
              <p:spPr bwMode="auto">
                <a:xfrm>
                  <a:off x="1462088" y="2863850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6" name="Freeform 252"/>
                <p:cNvSpPr>
                  <a:spLocks/>
                </p:cNvSpPr>
                <p:nvPr/>
              </p:nvSpPr>
              <p:spPr bwMode="auto">
                <a:xfrm>
                  <a:off x="146208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7" name="Freeform 253"/>
                <p:cNvSpPr>
                  <a:spLocks/>
                </p:cNvSpPr>
                <p:nvPr/>
              </p:nvSpPr>
              <p:spPr bwMode="auto">
                <a:xfrm>
                  <a:off x="1460501" y="286702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8" name="Freeform 254"/>
                <p:cNvSpPr>
                  <a:spLocks/>
                </p:cNvSpPr>
                <p:nvPr/>
              </p:nvSpPr>
              <p:spPr bwMode="auto">
                <a:xfrm>
                  <a:off x="1463676" y="2863850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69" name="Freeform 255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0" name="Freeform 256"/>
                <p:cNvSpPr>
                  <a:spLocks/>
                </p:cNvSpPr>
                <p:nvPr/>
              </p:nvSpPr>
              <p:spPr bwMode="auto">
                <a:xfrm>
                  <a:off x="146843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1" name="Freeform 257"/>
                <p:cNvSpPr>
                  <a:spLocks/>
                </p:cNvSpPr>
                <p:nvPr/>
              </p:nvSpPr>
              <p:spPr bwMode="auto">
                <a:xfrm>
                  <a:off x="1468438" y="286702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2" name="Freeform 258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3" name="Freeform 259"/>
                <p:cNvSpPr>
                  <a:spLocks/>
                </p:cNvSpPr>
                <p:nvPr/>
              </p:nvSpPr>
              <p:spPr bwMode="auto">
                <a:xfrm>
                  <a:off x="1474788" y="2965450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4" name="Freeform 260"/>
                <p:cNvSpPr>
                  <a:spLocks/>
                </p:cNvSpPr>
                <p:nvPr/>
              </p:nvSpPr>
              <p:spPr bwMode="auto">
                <a:xfrm>
                  <a:off x="1479551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5" name="Freeform 261"/>
                <p:cNvSpPr>
                  <a:spLocks noEditPoints="1"/>
                </p:cNvSpPr>
                <p:nvPr/>
              </p:nvSpPr>
              <p:spPr bwMode="auto">
                <a:xfrm>
                  <a:off x="1482726" y="2965450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6" name="Freeform 262"/>
                <p:cNvSpPr>
                  <a:spLocks/>
                </p:cNvSpPr>
                <p:nvPr/>
              </p:nvSpPr>
              <p:spPr bwMode="auto">
                <a:xfrm>
                  <a:off x="1487488" y="2965450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7" name="Freeform 263"/>
                <p:cNvSpPr>
                  <a:spLocks/>
                </p:cNvSpPr>
                <p:nvPr/>
              </p:nvSpPr>
              <p:spPr bwMode="auto">
                <a:xfrm>
                  <a:off x="1493838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8" name="Freeform 264"/>
                <p:cNvSpPr>
                  <a:spLocks/>
                </p:cNvSpPr>
                <p:nvPr/>
              </p:nvSpPr>
              <p:spPr bwMode="auto">
                <a:xfrm>
                  <a:off x="1498601" y="2965450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79" name="Freeform 265"/>
                <p:cNvSpPr>
                  <a:spLocks/>
                </p:cNvSpPr>
                <p:nvPr/>
              </p:nvSpPr>
              <p:spPr bwMode="auto">
                <a:xfrm>
                  <a:off x="1462088" y="2963863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0" name="Freeform 266"/>
                <p:cNvSpPr>
                  <a:spLocks/>
                </p:cNvSpPr>
                <p:nvPr/>
              </p:nvSpPr>
              <p:spPr bwMode="auto">
                <a:xfrm>
                  <a:off x="146208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2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1" name="Freeform 267"/>
                <p:cNvSpPr>
                  <a:spLocks/>
                </p:cNvSpPr>
                <p:nvPr/>
              </p:nvSpPr>
              <p:spPr bwMode="auto">
                <a:xfrm>
                  <a:off x="1460501" y="2967038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1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2" name="Freeform 268"/>
                <p:cNvSpPr>
                  <a:spLocks/>
                </p:cNvSpPr>
                <p:nvPr/>
              </p:nvSpPr>
              <p:spPr bwMode="auto">
                <a:xfrm>
                  <a:off x="1463676" y="2962275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3" name="Freeform 269"/>
                <p:cNvSpPr>
                  <a:spLocks/>
                </p:cNvSpPr>
                <p:nvPr/>
              </p:nvSpPr>
              <p:spPr bwMode="auto">
                <a:xfrm>
                  <a:off x="1466851" y="2962275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3"/>
                        <a:pt x="6" y="2"/>
                      </a:cubicBezTo>
                      <a:cubicBezTo>
                        <a:pt x="6" y="2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4" name="Freeform 270"/>
                <p:cNvSpPr>
                  <a:spLocks/>
                </p:cNvSpPr>
                <p:nvPr/>
              </p:nvSpPr>
              <p:spPr bwMode="auto">
                <a:xfrm>
                  <a:off x="146843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5" name="Freeform 271"/>
                <p:cNvSpPr>
                  <a:spLocks/>
                </p:cNvSpPr>
                <p:nvPr/>
              </p:nvSpPr>
              <p:spPr bwMode="auto">
                <a:xfrm>
                  <a:off x="1468438" y="2967038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6" name="Freeform 272"/>
                <p:cNvSpPr>
                  <a:spLocks/>
                </p:cNvSpPr>
                <p:nvPr/>
              </p:nvSpPr>
              <p:spPr bwMode="auto">
                <a:xfrm>
                  <a:off x="1466851" y="2963863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7" name="Freeform 273"/>
                <p:cNvSpPr>
                  <a:spLocks/>
                </p:cNvSpPr>
                <p:nvPr/>
              </p:nvSpPr>
              <p:spPr bwMode="auto">
                <a:xfrm>
                  <a:off x="1374776" y="2608263"/>
                  <a:ext cx="49213" cy="7938"/>
                </a:xfrm>
                <a:custGeom>
                  <a:avLst/>
                  <a:gdLst>
                    <a:gd name="T0" fmla="*/ 2147483646 w 106"/>
                    <a:gd name="T1" fmla="*/ 2147483646 h 17"/>
                    <a:gd name="T2" fmla="*/ 2147483646 w 106"/>
                    <a:gd name="T3" fmla="*/ 2147483646 h 17"/>
                    <a:gd name="T4" fmla="*/ 0 w 106"/>
                    <a:gd name="T5" fmla="*/ 2147483646 h 17"/>
                    <a:gd name="T6" fmla="*/ 0 w 106"/>
                    <a:gd name="T7" fmla="*/ 0 h 17"/>
                    <a:gd name="T8" fmla="*/ 2147483646 w 106"/>
                    <a:gd name="T9" fmla="*/ 0 h 17"/>
                    <a:gd name="T10" fmla="*/ 2147483646 w 106"/>
                    <a:gd name="T11" fmla="*/ 214748364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7"/>
                    <a:gd name="T20" fmla="*/ 106 w 10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7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06" y="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8" name="Freeform 274"/>
                <p:cNvSpPr>
                  <a:spLocks noEditPoints="1"/>
                </p:cNvSpPr>
                <p:nvPr/>
              </p:nvSpPr>
              <p:spPr bwMode="auto">
                <a:xfrm>
                  <a:off x="1214438" y="2133600"/>
                  <a:ext cx="368300" cy="34925"/>
                </a:xfrm>
                <a:custGeom>
                  <a:avLst/>
                  <a:gdLst>
                    <a:gd name="T0" fmla="*/ 2147483646 w 781"/>
                    <a:gd name="T1" fmla="*/ 0 h 73"/>
                    <a:gd name="T2" fmla="*/ 2147483646 w 781"/>
                    <a:gd name="T3" fmla="*/ 0 h 73"/>
                    <a:gd name="T4" fmla="*/ 2147483646 w 781"/>
                    <a:gd name="T5" fmla="*/ 0 h 73"/>
                    <a:gd name="T6" fmla="*/ 0 w 781"/>
                    <a:gd name="T7" fmla="*/ 2147483646 h 73"/>
                    <a:gd name="T8" fmla="*/ 2147483646 w 781"/>
                    <a:gd name="T9" fmla="*/ 2147483646 h 73"/>
                    <a:gd name="T10" fmla="*/ 2147483646 w 781"/>
                    <a:gd name="T11" fmla="*/ 0 h 73"/>
                    <a:gd name="T12" fmla="*/ 2147483646 w 781"/>
                    <a:gd name="T13" fmla="*/ 2147483646 h 73"/>
                    <a:gd name="T14" fmla="*/ 2147483646 w 781"/>
                    <a:gd name="T15" fmla="*/ 2147483646 h 73"/>
                    <a:gd name="T16" fmla="*/ 2147483646 w 781"/>
                    <a:gd name="T17" fmla="*/ 2147483646 h 73"/>
                    <a:gd name="T18" fmla="*/ 2147483646 w 781"/>
                    <a:gd name="T19" fmla="*/ 2147483646 h 73"/>
                    <a:gd name="T20" fmla="*/ 2147483646 w 781"/>
                    <a:gd name="T21" fmla="*/ 2147483646 h 73"/>
                    <a:gd name="T22" fmla="*/ 2147483646 w 781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1"/>
                    <a:gd name="T37" fmla="*/ 0 h 73"/>
                    <a:gd name="T38" fmla="*/ 781 w 781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1" h="73">
                      <a:moveTo>
                        <a:pt x="675" y="0"/>
                      </a:moveTo>
                      <a:lnTo>
                        <a:pt x="675" y="0"/>
                      </a:lnTo>
                      <a:lnTo>
                        <a:pt x="122" y="0"/>
                      </a:lnTo>
                      <a:lnTo>
                        <a:pt x="0" y="73"/>
                      </a:lnTo>
                      <a:lnTo>
                        <a:pt x="781" y="73"/>
                      </a:lnTo>
                      <a:lnTo>
                        <a:pt x="675" y="0"/>
                      </a:lnTo>
                      <a:close/>
                      <a:moveTo>
                        <a:pt x="667" y="27"/>
                      </a:moveTo>
                      <a:lnTo>
                        <a:pt x="667" y="27"/>
                      </a:lnTo>
                      <a:lnTo>
                        <a:pt x="696" y="46"/>
                      </a:lnTo>
                      <a:lnTo>
                        <a:pt x="96" y="46"/>
                      </a:lnTo>
                      <a:lnTo>
                        <a:pt x="130" y="27"/>
                      </a:lnTo>
                      <a:lnTo>
                        <a:pt x="667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89" name="Freeform 275"/>
                <p:cNvSpPr>
                  <a:spLocks/>
                </p:cNvSpPr>
                <p:nvPr/>
              </p:nvSpPr>
              <p:spPr bwMode="auto">
                <a:xfrm>
                  <a:off x="1284288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0" name="Freeform 276"/>
                <p:cNvSpPr>
                  <a:spLocks/>
                </p:cNvSpPr>
                <p:nvPr/>
              </p:nvSpPr>
              <p:spPr bwMode="auto">
                <a:xfrm>
                  <a:off x="1508126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1" name="Freeform 277"/>
                <p:cNvSpPr>
                  <a:spLocks/>
                </p:cNvSpPr>
                <p:nvPr/>
              </p:nvSpPr>
              <p:spPr bwMode="auto">
                <a:xfrm>
                  <a:off x="1352551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2" name="Freeform 278"/>
                <p:cNvSpPr>
                  <a:spLocks/>
                </p:cNvSpPr>
                <p:nvPr/>
              </p:nvSpPr>
              <p:spPr bwMode="auto">
                <a:xfrm>
                  <a:off x="1452563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893" name="组合 673"/>
              <p:cNvGrpSpPr>
                <a:grpSpLocks/>
              </p:cNvGrpSpPr>
              <p:nvPr/>
            </p:nvGrpSpPr>
            <p:grpSpPr bwMode="auto">
              <a:xfrm>
                <a:off x="10704932" y="4665036"/>
                <a:ext cx="374650" cy="1011238"/>
                <a:chOff x="1211263" y="2133600"/>
                <a:chExt cx="374650" cy="1011238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894" name="Freeform 140"/>
                <p:cNvSpPr>
                  <a:spLocks noEditPoints="1"/>
                </p:cNvSpPr>
                <p:nvPr/>
              </p:nvSpPr>
              <p:spPr bwMode="auto">
                <a:xfrm>
                  <a:off x="1287463" y="2395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5" name="Freeform 141"/>
                <p:cNvSpPr>
                  <a:spLocks noEditPoints="1"/>
                </p:cNvSpPr>
                <p:nvPr/>
              </p:nvSpPr>
              <p:spPr bwMode="auto">
                <a:xfrm>
                  <a:off x="1287463" y="24463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6" name="Freeform 142"/>
                <p:cNvSpPr>
                  <a:spLocks noEditPoints="1"/>
                </p:cNvSpPr>
                <p:nvPr/>
              </p:nvSpPr>
              <p:spPr bwMode="auto">
                <a:xfrm>
                  <a:off x="1287463" y="24971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7" name="Freeform 143"/>
                <p:cNvSpPr>
                  <a:spLocks noEditPoints="1"/>
                </p:cNvSpPr>
                <p:nvPr/>
              </p:nvSpPr>
              <p:spPr bwMode="auto">
                <a:xfrm>
                  <a:off x="1287463" y="25479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8" name="Freeform 144"/>
                <p:cNvSpPr>
                  <a:spLocks noEditPoints="1"/>
                </p:cNvSpPr>
                <p:nvPr/>
              </p:nvSpPr>
              <p:spPr bwMode="auto">
                <a:xfrm>
                  <a:off x="1287463" y="265430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899" name="Freeform 145"/>
                <p:cNvSpPr>
                  <a:spLocks noEditPoints="1"/>
                </p:cNvSpPr>
                <p:nvPr/>
              </p:nvSpPr>
              <p:spPr bwMode="auto">
                <a:xfrm>
                  <a:off x="1287463" y="2703513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7"/>
                    <a:gd name="T2" fmla="*/ 2147483646 w 475"/>
                    <a:gd name="T3" fmla="*/ 2147483646 h 107"/>
                    <a:gd name="T4" fmla="*/ 2147483646 w 475"/>
                    <a:gd name="T5" fmla="*/ 2147483646 h 107"/>
                    <a:gd name="T6" fmla="*/ 2147483646 w 475"/>
                    <a:gd name="T7" fmla="*/ 2147483646 h 107"/>
                    <a:gd name="T8" fmla="*/ 2147483646 w 475"/>
                    <a:gd name="T9" fmla="*/ 2147483646 h 107"/>
                    <a:gd name="T10" fmla="*/ 2147483646 w 475"/>
                    <a:gd name="T11" fmla="*/ 2147483646 h 107"/>
                    <a:gd name="T12" fmla="*/ 2147483646 w 475"/>
                    <a:gd name="T13" fmla="*/ 2147483646 h 107"/>
                    <a:gd name="T14" fmla="*/ 2147483646 w 475"/>
                    <a:gd name="T15" fmla="*/ 2147483646 h 107"/>
                    <a:gd name="T16" fmla="*/ 0 w 475"/>
                    <a:gd name="T17" fmla="*/ 2147483646 h 107"/>
                    <a:gd name="T18" fmla="*/ 0 w 475"/>
                    <a:gd name="T19" fmla="*/ 0 h 107"/>
                    <a:gd name="T20" fmla="*/ 2147483646 w 475"/>
                    <a:gd name="T21" fmla="*/ 0 h 107"/>
                    <a:gd name="T22" fmla="*/ 2147483646 w 475"/>
                    <a:gd name="T23" fmla="*/ 214748364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7"/>
                    <a:gd name="T38" fmla="*/ 475 w 475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7">
                      <a:moveTo>
                        <a:pt x="2" y="105"/>
                      </a:moveTo>
                      <a:lnTo>
                        <a:pt x="2" y="105"/>
                      </a:lnTo>
                      <a:lnTo>
                        <a:pt x="473" y="105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5"/>
                      </a:lnTo>
                      <a:close/>
                      <a:moveTo>
                        <a:pt x="475" y="107"/>
                      </a:moveTo>
                      <a:lnTo>
                        <a:pt x="475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0" name="Freeform 146"/>
                <p:cNvSpPr>
                  <a:spLocks noEditPoints="1"/>
                </p:cNvSpPr>
                <p:nvPr/>
              </p:nvSpPr>
              <p:spPr bwMode="auto">
                <a:xfrm>
                  <a:off x="1287463" y="27527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1" name="Freeform 147"/>
                <p:cNvSpPr>
                  <a:spLocks noEditPoints="1"/>
                </p:cNvSpPr>
                <p:nvPr/>
              </p:nvSpPr>
              <p:spPr bwMode="auto">
                <a:xfrm>
                  <a:off x="1287463" y="2803526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2" name="Freeform 148"/>
                <p:cNvSpPr>
                  <a:spLocks noEditPoints="1"/>
                </p:cNvSpPr>
                <p:nvPr/>
              </p:nvSpPr>
              <p:spPr bwMode="auto">
                <a:xfrm>
                  <a:off x="1287463" y="28527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3" name="Freeform 149"/>
                <p:cNvSpPr>
                  <a:spLocks noEditPoints="1"/>
                </p:cNvSpPr>
                <p:nvPr/>
              </p:nvSpPr>
              <p:spPr bwMode="auto">
                <a:xfrm>
                  <a:off x="1287463" y="2903538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4" name="Freeform 150"/>
                <p:cNvSpPr>
                  <a:spLocks noEditPoints="1"/>
                </p:cNvSpPr>
                <p:nvPr/>
              </p:nvSpPr>
              <p:spPr bwMode="auto">
                <a:xfrm>
                  <a:off x="1287463" y="2952751"/>
                  <a:ext cx="223838" cy="50800"/>
                </a:xfrm>
                <a:custGeom>
                  <a:avLst/>
                  <a:gdLst>
                    <a:gd name="T0" fmla="*/ 2147483646 w 475"/>
                    <a:gd name="T1" fmla="*/ 2147483646 h 108"/>
                    <a:gd name="T2" fmla="*/ 2147483646 w 475"/>
                    <a:gd name="T3" fmla="*/ 2147483646 h 108"/>
                    <a:gd name="T4" fmla="*/ 2147483646 w 475"/>
                    <a:gd name="T5" fmla="*/ 2147483646 h 108"/>
                    <a:gd name="T6" fmla="*/ 2147483646 w 475"/>
                    <a:gd name="T7" fmla="*/ 2147483646 h 108"/>
                    <a:gd name="T8" fmla="*/ 2147483646 w 475"/>
                    <a:gd name="T9" fmla="*/ 2147483646 h 108"/>
                    <a:gd name="T10" fmla="*/ 2147483646 w 475"/>
                    <a:gd name="T11" fmla="*/ 2147483646 h 108"/>
                    <a:gd name="T12" fmla="*/ 2147483646 w 475"/>
                    <a:gd name="T13" fmla="*/ 2147483646 h 108"/>
                    <a:gd name="T14" fmla="*/ 2147483646 w 475"/>
                    <a:gd name="T15" fmla="*/ 2147483646 h 108"/>
                    <a:gd name="T16" fmla="*/ 0 w 475"/>
                    <a:gd name="T17" fmla="*/ 2147483646 h 108"/>
                    <a:gd name="T18" fmla="*/ 0 w 475"/>
                    <a:gd name="T19" fmla="*/ 0 h 108"/>
                    <a:gd name="T20" fmla="*/ 2147483646 w 475"/>
                    <a:gd name="T21" fmla="*/ 0 h 108"/>
                    <a:gd name="T22" fmla="*/ 2147483646 w 475"/>
                    <a:gd name="T23" fmla="*/ 2147483646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5"/>
                    <a:gd name="T37" fmla="*/ 0 h 108"/>
                    <a:gd name="T38" fmla="*/ 475 w 475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5" h="108">
                      <a:moveTo>
                        <a:pt x="2" y="106"/>
                      </a:moveTo>
                      <a:lnTo>
                        <a:pt x="2" y="106"/>
                      </a:lnTo>
                      <a:lnTo>
                        <a:pt x="473" y="106"/>
                      </a:lnTo>
                      <a:lnTo>
                        <a:pt x="473" y="2"/>
                      </a:lnTo>
                      <a:lnTo>
                        <a:pt x="2" y="2"/>
                      </a:lnTo>
                      <a:lnTo>
                        <a:pt x="2" y="106"/>
                      </a:lnTo>
                      <a:close/>
                      <a:moveTo>
                        <a:pt x="475" y="108"/>
                      </a:moveTo>
                      <a:lnTo>
                        <a:pt x="475" y="108"/>
                      </a:lnTo>
                      <a:lnTo>
                        <a:pt x="0" y="108"/>
                      </a:lnTo>
                      <a:lnTo>
                        <a:pt x="0" y="0"/>
                      </a:lnTo>
                      <a:lnTo>
                        <a:pt x="475" y="0"/>
                      </a:lnTo>
                      <a:lnTo>
                        <a:pt x="475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5" name="Freeform 151"/>
                <p:cNvSpPr>
                  <a:spLocks noEditPoints="1"/>
                </p:cNvSpPr>
                <p:nvPr/>
              </p:nvSpPr>
              <p:spPr bwMode="auto">
                <a:xfrm>
                  <a:off x="1285875" y="2595563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3"/>
                    <a:gd name="T2" fmla="*/ 2147483646 w 486"/>
                    <a:gd name="T3" fmla="*/ 2147483646 h 73"/>
                    <a:gd name="T4" fmla="*/ 2147483646 w 486"/>
                    <a:gd name="T5" fmla="*/ 2147483646 h 73"/>
                    <a:gd name="T6" fmla="*/ 2147483646 w 486"/>
                    <a:gd name="T7" fmla="*/ 2147483646 h 73"/>
                    <a:gd name="T8" fmla="*/ 2147483646 w 486"/>
                    <a:gd name="T9" fmla="*/ 2147483646 h 73"/>
                    <a:gd name="T10" fmla="*/ 2147483646 w 486"/>
                    <a:gd name="T11" fmla="*/ 2147483646 h 73"/>
                    <a:gd name="T12" fmla="*/ 2147483646 w 486"/>
                    <a:gd name="T13" fmla="*/ 2147483646 h 73"/>
                    <a:gd name="T14" fmla="*/ 2147483646 w 486"/>
                    <a:gd name="T15" fmla="*/ 2147483646 h 73"/>
                    <a:gd name="T16" fmla="*/ 0 w 486"/>
                    <a:gd name="T17" fmla="*/ 2147483646 h 73"/>
                    <a:gd name="T18" fmla="*/ 0 w 486"/>
                    <a:gd name="T19" fmla="*/ 0 h 73"/>
                    <a:gd name="T20" fmla="*/ 2147483646 w 486"/>
                    <a:gd name="T21" fmla="*/ 0 h 73"/>
                    <a:gd name="T22" fmla="*/ 2147483646 w 486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3"/>
                    <a:gd name="T38" fmla="*/ 486 w 486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3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472" y="60"/>
                      </a:lnTo>
                      <a:lnTo>
                        <a:pt x="472" y="14"/>
                      </a:lnTo>
                      <a:lnTo>
                        <a:pt x="13" y="14"/>
                      </a:lnTo>
                      <a:lnTo>
                        <a:pt x="13" y="60"/>
                      </a:lnTo>
                      <a:close/>
                      <a:moveTo>
                        <a:pt x="486" y="73"/>
                      </a:moveTo>
                      <a:lnTo>
                        <a:pt x="486" y="73"/>
                      </a:lnTo>
                      <a:lnTo>
                        <a:pt x="0" y="73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6" name="Freeform 152"/>
                <p:cNvSpPr>
                  <a:spLocks noEditPoints="1"/>
                </p:cNvSpPr>
                <p:nvPr/>
              </p:nvSpPr>
              <p:spPr bwMode="auto">
                <a:xfrm>
                  <a:off x="1285875" y="2624138"/>
                  <a:ext cx="228600" cy="33338"/>
                </a:xfrm>
                <a:custGeom>
                  <a:avLst/>
                  <a:gdLst>
                    <a:gd name="T0" fmla="*/ 2147483646 w 486"/>
                    <a:gd name="T1" fmla="*/ 2147483646 h 72"/>
                    <a:gd name="T2" fmla="*/ 2147483646 w 486"/>
                    <a:gd name="T3" fmla="*/ 2147483646 h 72"/>
                    <a:gd name="T4" fmla="*/ 2147483646 w 486"/>
                    <a:gd name="T5" fmla="*/ 2147483646 h 72"/>
                    <a:gd name="T6" fmla="*/ 2147483646 w 486"/>
                    <a:gd name="T7" fmla="*/ 2147483646 h 72"/>
                    <a:gd name="T8" fmla="*/ 2147483646 w 486"/>
                    <a:gd name="T9" fmla="*/ 2147483646 h 72"/>
                    <a:gd name="T10" fmla="*/ 2147483646 w 486"/>
                    <a:gd name="T11" fmla="*/ 2147483646 h 72"/>
                    <a:gd name="T12" fmla="*/ 2147483646 w 486"/>
                    <a:gd name="T13" fmla="*/ 2147483646 h 72"/>
                    <a:gd name="T14" fmla="*/ 2147483646 w 486"/>
                    <a:gd name="T15" fmla="*/ 2147483646 h 72"/>
                    <a:gd name="T16" fmla="*/ 0 w 486"/>
                    <a:gd name="T17" fmla="*/ 2147483646 h 72"/>
                    <a:gd name="T18" fmla="*/ 0 w 486"/>
                    <a:gd name="T19" fmla="*/ 0 h 72"/>
                    <a:gd name="T20" fmla="*/ 2147483646 w 486"/>
                    <a:gd name="T21" fmla="*/ 0 h 72"/>
                    <a:gd name="T22" fmla="*/ 2147483646 w 486"/>
                    <a:gd name="T23" fmla="*/ 2147483646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6"/>
                    <a:gd name="T37" fmla="*/ 0 h 72"/>
                    <a:gd name="T38" fmla="*/ 486 w 486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6" h="72">
                      <a:moveTo>
                        <a:pt x="13" y="59"/>
                      </a:moveTo>
                      <a:lnTo>
                        <a:pt x="13" y="59"/>
                      </a:lnTo>
                      <a:lnTo>
                        <a:pt x="472" y="59"/>
                      </a:lnTo>
                      <a:lnTo>
                        <a:pt x="472" y="13"/>
                      </a:lnTo>
                      <a:lnTo>
                        <a:pt x="13" y="13"/>
                      </a:lnTo>
                      <a:lnTo>
                        <a:pt x="13" y="59"/>
                      </a:lnTo>
                      <a:close/>
                      <a:moveTo>
                        <a:pt x="486" y="72"/>
                      </a:moveTo>
                      <a:lnTo>
                        <a:pt x="486" y="72"/>
                      </a:lnTo>
                      <a:lnTo>
                        <a:pt x="0" y="72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8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7" name="Freeform 153"/>
                <p:cNvSpPr>
                  <a:spLocks noEditPoints="1"/>
                </p:cNvSpPr>
                <p:nvPr/>
              </p:nvSpPr>
              <p:spPr bwMode="auto">
                <a:xfrm>
                  <a:off x="1268413" y="2238376"/>
                  <a:ext cx="260350" cy="133350"/>
                </a:xfrm>
                <a:custGeom>
                  <a:avLst/>
                  <a:gdLst>
                    <a:gd name="T0" fmla="*/ 2147483646 w 552"/>
                    <a:gd name="T1" fmla="*/ 2147483646 h 283"/>
                    <a:gd name="T2" fmla="*/ 2147483646 w 552"/>
                    <a:gd name="T3" fmla="*/ 2147483646 h 283"/>
                    <a:gd name="T4" fmla="*/ 2147483646 w 552"/>
                    <a:gd name="T5" fmla="*/ 2147483646 h 283"/>
                    <a:gd name="T6" fmla="*/ 2147483646 w 552"/>
                    <a:gd name="T7" fmla="*/ 2147483646 h 283"/>
                    <a:gd name="T8" fmla="*/ 2147483646 w 552"/>
                    <a:gd name="T9" fmla="*/ 2147483646 h 283"/>
                    <a:gd name="T10" fmla="*/ 2147483646 w 552"/>
                    <a:gd name="T11" fmla="*/ 2147483646 h 283"/>
                    <a:gd name="T12" fmla="*/ 2147483646 w 552"/>
                    <a:gd name="T13" fmla="*/ 2147483646 h 283"/>
                    <a:gd name="T14" fmla="*/ 2147483646 w 552"/>
                    <a:gd name="T15" fmla="*/ 2147483646 h 283"/>
                    <a:gd name="T16" fmla="*/ 0 w 552"/>
                    <a:gd name="T17" fmla="*/ 2147483646 h 283"/>
                    <a:gd name="T18" fmla="*/ 0 w 552"/>
                    <a:gd name="T19" fmla="*/ 0 h 283"/>
                    <a:gd name="T20" fmla="*/ 2147483646 w 552"/>
                    <a:gd name="T21" fmla="*/ 0 h 283"/>
                    <a:gd name="T22" fmla="*/ 2147483646 w 552"/>
                    <a:gd name="T23" fmla="*/ 2147483646 h 2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52"/>
                    <a:gd name="T37" fmla="*/ 0 h 283"/>
                    <a:gd name="T38" fmla="*/ 552 w 552"/>
                    <a:gd name="T39" fmla="*/ 283 h 2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52" h="283">
                      <a:moveTo>
                        <a:pt x="16" y="267"/>
                      </a:moveTo>
                      <a:lnTo>
                        <a:pt x="16" y="267"/>
                      </a:lnTo>
                      <a:lnTo>
                        <a:pt x="536" y="267"/>
                      </a:lnTo>
                      <a:lnTo>
                        <a:pt x="536" y="16"/>
                      </a:lnTo>
                      <a:lnTo>
                        <a:pt x="16" y="16"/>
                      </a:lnTo>
                      <a:lnTo>
                        <a:pt x="16" y="267"/>
                      </a:lnTo>
                      <a:close/>
                      <a:moveTo>
                        <a:pt x="552" y="283"/>
                      </a:moveTo>
                      <a:lnTo>
                        <a:pt x="552" y="283"/>
                      </a:lnTo>
                      <a:lnTo>
                        <a:pt x="0" y="283"/>
                      </a:lnTo>
                      <a:lnTo>
                        <a:pt x="0" y="0"/>
                      </a:lnTo>
                      <a:lnTo>
                        <a:pt x="552" y="0"/>
                      </a:lnTo>
                      <a:lnTo>
                        <a:pt x="552" y="2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8" name="Freeform 154"/>
                <p:cNvSpPr>
                  <a:spLocks/>
                </p:cNvSpPr>
                <p:nvPr/>
              </p:nvSpPr>
              <p:spPr bwMode="auto">
                <a:xfrm>
                  <a:off x="1211263" y="2178051"/>
                  <a:ext cx="374650" cy="946150"/>
                </a:xfrm>
                <a:custGeom>
                  <a:avLst/>
                  <a:gdLst>
                    <a:gd name="T0" fmla="*/ 2147483646 w 794"/>
                    <a:gd name="T1" fmla="*/ 2147483646 h 2010"/>
                    <a:gd name="T2" fmla="*/ 2147483646 w 794"/>
                    <a:gd name="T3" fmla="*/ 2147483646 h 2010"/>
                    <a:gd name="T4" fmla="*/ 2147483646 w 794"/>
                    <a:gd name="T5" fmla="*/ 2147483646 h 2010"/>
                    <a:gd name="T6" fmla="*/ 2147483646 w 794"/>
                    <a:gd name="T7" fmla="*/ 2147483646 h 2010"/>
                    <a:gd name="T8" fmla="*/ 2147483646 w 794"/>
                    <a:gd name="T9" fmla="*/ 2147483646 h 2010"/>
                    <a:gd name="T10" fmla="*/ 2147483646 w 794"/>
                    <a:gd name="T11" fmla="*/ 2147483646 h 2010"/>
                    <a:gd name="T12" fmla="*/ 2147483646 w 794"/>
                    <a:gd name="T13" fmla="*/ 2147483646 h 2010"/>
                    <a:gd name="T14" fmla="*/ 2147483646 w 794"/>
                    <a:gd name="T15" fmla="*/ 2147483646 h 2010"/>
                    <a:gd name="T16" fmla="*/ 2147483646 w 794"/>
                    <a:gd name="T17" fmla="*/ 2147483646 h 2010"/>
                    <a:gd name="T18" fmla="*/ 2147483646 w 794"/>
                    <a:gd name="T19" fmla="*/ 2147483646 h 2010"/>
                    <a:gd name="T20" fmla="*/ 2147483646 w 794"/>
                    <a:gd name="T21" fmla="*/ 2147483646 h 2010"/>
                    <a:gd name="T22" fmla="*/ 2147483646 w 794"/>
                    <a:gd name="T23" fmla="*/ 2147483646 h 2010"/>
                    <a:gd name="T24" fmla="*/ 0 w 794"/>
                    <a:gd name="T25" fmla="*/ 2147483646 h 2010"/>
                    <a:gd name="T26" fmla="*/ 0 w 794"/>
                    <a:gd name="T27" fmla="*/ 0 h 2010"/>
                    <a:gd name="T28" fmla="*/ 2147483646 w 794"/>
                    <a:gd name="T29" fmla="*/ 0 h 2010"/>
                    <a:gd name="T30" fmla="*/ 2147483646 w 794"/>
                    <a:gd name="T31" fmla="*/ 2147483646 h 20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4"/>
                    <a:gd name="T49" fmla="*/ 0 h 2010"/>
                    <a:gd name="T50" fmla="*/ 794 w 794"/>
                    <a:gd name="T51" fmla="*/ 2010 h 20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4" h="2010">
                      <a:moveTo>
                        <a:pt x="794" y="2010"/>
                      </a:moveTo>
                      <a:lnTo>
                        <a:pt x="794" y="2010"/>
                      </a:lnTo>
                      <a:lnTo>
                        <a:pt x="589" y="2010"/>
                      </a:lnTo>
                      <a:cubicBezTo>
                        <a:pt x="574" y="2010"/>
                        <a:pt x="562" y="1998"/>
                        <a:pt x="562" y="1983"/>
                      </a:cubicBezTo>
                      <a:cubicBezTo>
                        <a:pt x="562" y="1969"/>
                        <a:pt x="574" y="1957"/>
                        <a:pt x="589" y="1957"/>
                      </a:cubicBezTo>
                      <a:lnTo>
                        <a:pt x="741" y="1957"/>
                      </a:lnTo>
                      <a:lnTo>
                        <a:pt x="741" y="53"/>
                      </a:lnTo>
                      <a:lnTo>
                        <a:pt x="54" y="53"/>
                      </a:lnTo>
                      <a:lnTo>
                        <a:pt x="54" y="1957"/>
                      </a:lnTo>
                      <a:lnTo>
                        <a:pt x="363" y="1957"/>
                      </a:lnTo>
                      <a:cubicBezTo>
                        <a:pt x="377" y="1957"/>
                        <a:pt x="389" y="1969"/>
                        <a:pt x="389" y="1983"/>
                      </a:cubicBezTo>
                      <a:cubicBezTo>
                        <a:pt x="389" y="1998"/>
                        <a:pt x="377" y="2010"/>
                        <a:pt x="363" y="2010"/>
                      </a:cubicBezTo>
                      <a:lnTo>
                        <a:pt x="0" y="2010"/>
                      </a:lnTo>
                      <a:lnTo>
                        <a:pt x="0" y="0"/>
                      </a:lnTo>
                      <a:lnTo>
                        <a:pt x="794" y="0"/>
                      </a:lnTo>
                      <a:lnTo>
                        <a:pt x="794" y="20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09" name="Freeform 155"/>
                <p:cNvSpPr>
                  <a:spLocks/>
                </p:cNvSpPr>
                <p:nvPr/>
              </p:nvSpPr>
              <p:spPr bwMode="auto">
                <a:xfrm>
                  <a:off x="1270000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0" name="Freeform 156"/>
                <p:cNvSpPr>
                  <a:spLocks/>
                </p:cNvSpPr>
                <p:nvPr/>
              </p:nvSpPr>
              <p:spPr bwMode="auto">
                <a:xfrm>
                  <a:off x="1246188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1" name="Freeform 157"/>
                <p:cNvSpPr>
                  <a:spLocks/>
                </p:cNvSpPr>
                <p:nvPr/>
              </p:nvSpPr>
              <p:spPr bwMode="auto">
                <a:xfrm>
                  <a:off x="1522413" y="2393951"/>
                  <a:ext cx="6350" cy="658813"/>
                </a:xfrm>
                <a:custGeom>
                  <a:avLst/>
                  <a:gdLst>
                    <a:gd name="T0" fmla="*/ 2147483646 w 13"/>
                    <a:gd name="T1" fmla="*/ 2147483646 h 1399"/>
                    <a:gd name="T2" fmla="*/ 2147483646 w 13"/>
                    <a:gd name="T3" fmla="*/ 2147483646 h 1399"/>
                    <a:gd name="T4" fmla="*/ 0 w 13"/>
                    <a:gd name="T5" fmla="*/ 2147483646 h 1399"/>
                    <a:gd name="T6" fmla="*/ 0 w 13"/>
                    <a:gd name="T7" fmla="*/ 0 h 1399"/>
                    <a:gd name="T8" fmla="*/ 2147483646 w 13"/>
                    <a:gd name="T9" fmla="*/ 0 h 1399"/>
                    <a:gd name="T10" fmla="*/ 2147483646 w 13"/>
                    <a:gd name="T11" fmla="*/ 2147483646 h 13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99"/>
                    <a:gd name="T20" fmla="*/ 13 w 13"/>
                    <a:gd name="T21" fmla="*/ 1399 h 13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99">
                      <a:moveTo>
                        <a:pt x="13" y="1399"/>
                      </a:moveTo>
                      <a:lnTo>
                        <a:pt x="13" y="1399"/>
                      </a:lnTo>
                      <a:lnTo>
                        <a:pt x="0" y="1399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1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2" name="Freeform 158"/>
                <p:cNvSpPr>
                  <a:spLocks/>
                </p:cNvSpPr>
                <p:nvPr/>
              </p:nvSpPr>
              <p:spPr bwMode="auto">
                <a:xfrm>
                  <a:off x="1539875" y="2190751"/>
                  <a:ext cx="12700" cy="920750"/>
                </a:xfrm>
                <a:custGeom>
                  <a:avLst/>
                  <a:gdLst>
                    <a:gd name="T0" fmla="*/ 2147483646 w 27"/>
                    <a:gd name="T1" fmla="*/ 2147483646 h 1956"/>
                    <a:gd name="T2" fmla="*/ 2147483646 w 27"/>
                    <a:gd name="T3" fmla="*/ 2147483646 h 1956"/>
                    <a:gd name="T4" fmla="*/ 0 w 27"/>
                    <a:gd name="T5" fmla="*/ 2147483646 h 1956"/>
                    <a:gd name="T6" fmla="*/ 0 w 27"/>
                    <a:gd name="T7" fmla="*/ 0 h 1956"/>
                    <a:gd name="T8" fmla="*/ 2147483646 w 27"/>
                    <a:gd name="T9" fmla="*/ 0 h 1956"/>
                    <a:gd name="T10" fmla="*/ 2147483646 w 27"/>
                    <a:gd name="T11" fmla="*/ 2147483646 h 19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956"/>
                    <a:gd name="T20" fmla="*/ 27 w 27"/>
                    <a:gd name="T21" fmla="*/ 1956 h 19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956">
                      <a:moveTo>
                        <a:pt x="27" y="1956"/>
                      </a:moveTo>
                      <a:lnTo>
                        <a:pt x="27" y="1956"/>
                      </a:lnTo>
                      <a:lnTo>
                        <a:pt x="0" y="1956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3" name="Freeform 159"/>
                <p:cNvSpPr>
                  <a:spLocks/>
                </p:cNvSpPr>
                <p:nvPr/>
              </p:nvSpPr>
              <p:spPr bwMode="auto">
                <a:xfrm>
                  <a:off x="1252538" y="2212976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4" name="Freeform 160"/>
                <p:cNvSpPr>
                  <a:spLocks/>
                </p:cNvSpPr>
                <p:nvPr/>
              </p:nvSpPr>
              <p:spPr bwMode="auto">
                <a:xfrm>
                  <a:off x="1252538" y="3046413"/>
                  <a:ext cx="293688" cy="12700"/>
                </a:xfrm>
                <a:custGeom>
                  <a:avLst/>
                  <a:gdLst>
                    <a:gd name="T0" fmla="*/ 2147483646 w 625"/>
                    <a:gd name="T1" fmla="*/ 2147483646 h 27"/>
                    <a:gd name="T2" fmla="*/ 2147483646 w 625"/>
                    <a:gd name="T3" fmla="*/ 2147483646 h 27"/>
                    <a:gd name="T4" fmla="*/ 0 w 625"/>
                    <a:gd name="T5" fmla="*/ 2147483646 h 27"/>
                    <a:gd name="T6" fmla="*/ 0 w 625"/>
                    <a:gd name="T7" fmla="*/ 0 h 27"/>
                    <a:gd name="T8" fmla="*/ 2147483646 w 625"/>
                    <a:gd name="T9" fmla="*/ 0 h 27"/>
                    <a:gd name="T10" fmla="*/ 2147483646 w 625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5"/>
                    <a:gd name="T19" fmla="*/ 0 h 27"/>
                    <a:gd name="T20" fmla="*/ 625 w 62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5" h="27">
                      <a:moveTo>
                        <a:pt x="625" y="27"/>
                      </a:moveTo>
                      <a:lnTo>
                        <a:pt x="625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625" y="0"/>
                      </a:lnTo>
                      <a:lnTo>
                        <a:pt x="62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5" name="Freeform 161"/>
                <p:cNvSpPr>
                  <a:spLocks/>
                </p:cNvSpPr>
                <p:nvPr/>
              </p:nvSpPr>
              <p:spPr bwMode="auto">
                <a:xfrm>
                  <a:off x="1273175" y="29797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6" name="Freeform 162"/>
                <p:cNvSpPr>
                  <a:spLocks/>
                </p:cNvSpPr>
                <p:nvPr/>
              </p:nvSpPr>
              <p:spPr bwMode="auto">
                <a:xfrm>
                  <a:off x="1273175" y="287813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7" name="Freeform 163"/>
                <p:cNvSpPr>
                  <a:spLocks/>
                </p:cNvSpPr>
                <p:nvPr/>
              </p:nvSpPr>
              <p:spPr bwMode="auto">
                <a:xfrm>
                  <a:off x="1273175" y="2774951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8" name="Freeform 164"/>
                <p:cNvSpPr>
                  <a:spLocks/>
                </p:cNvSpPr>
                <p:nvPr/>
              </p:nvSpPr>
              <p:spPr bwMode="auto">
                <a:xfrm>
                  <a:off x="1273175" y="2671763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19" name="Freeform 165"/>
                <p:cNvSpPr>
                  <a:spLocks/>
                </p:cNvSpPr>
                <p:nvPr/>
              </p:nvSpPr>
              <p:spPr bwMode="auto">
                <a:xfrm>
                  <a:off x="1273175" y="2524126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3"/>
                    <a:gd name="T2" fmla="*/ 2147483646 w 32"/>
                    <a:gd name="T3" fmla="*/ 2147483646 h 13"/>
                    <a:gd name="T4" fmla="*/ 0 w 32"/>
                    <a:gd name="T5" fmla="*/ 2147483646 h 13"/>
                    <a:gd name="T6" fmla="*/ 0 w 32"/>
                    <a:gd name="T7" fmla="*/ 0 h 13"/>
                    <a:gd name="T8" fmla="*/ 2147483646 w 32"/>
                    <a:gd name="T9" fmla="*/ 0 h 13"/>
                    <a:gd name="T10" fmla="*/ 2147483646 w 32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3"/>
                    <a:gd name="T20" fmla="*/ 32 w 3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3">
                      <a:moveTo>
                        <a:pt x="32" y="13"/>
                      </a:moveTo>
                      <a:lnTo>
                        <a:pt x="32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0" name="Freeform 166"/>
                <p:cNvSpPr>
                  <a:spLocks/>
                </p:cNvSpPr>
                <p:nvPr/>
              </p:nvSpPr>
              <p:spPr bwMode="auto">
                <a:xfrm>
                  <a:off x="1273175" y="2427288"/>
                  <a:ext cx="14288" cy="6350"/>
                </a:xfrm>
                <a:custGeom>
                  <a:avLst/>
                  <a:gdLst>
                    <a:gd name="T0" fmla="*/ 2147483646 w 32"/>
                    <a:gd name="T1" fmla="*/ 2147483646 h 14"/>
                    <a:gd name="T2" fmla="*/ 2147483646 w 32"/>
                    <a:gd name="T3" fmla="*/ 2147483646 h 14"/>
                    <a:gd name="T4" fmla="*/ 0 w 32"/>
                    <a:gd name="T5" fmla="*/ 2147483646 h 14"/>
                    <a:gd name="T6" fmla="*/ 0 w 32"/>
                    <a:gd name="T7" fmla="*/ 0 h 14"/>
                    <a:gd name="T8" fmla="*/ 2147483646 w 32"/>
                    <a:gd name="T9" fmla="*/ 0 h 14"/>
                    <a:gd name="T10" fmla="*/ 2147483646 w 32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4"/>
                    <a:gd name="T20" fmla="*/ 32 w 3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4">
                      <a:moveTo>
                        <a:pt x="32" y="14"/>
                      </a:moveTo>
                      <a:lnTo>
                        <a:pt x="3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1" name="Freeform 167"/>
                <p:cNvSpPr>
                  <a:spLocks/>
                </p:cNvSpPr>
                <p:nvPr/>
              </p:nvSpPr>
              <p:spPr bwMode="auto">
                <a:xfrm>
                  <a:off x="1273175" y="29511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2" name="Freeform 168"/>
                <p:cNvSpPr>
                  <a:spLocks/>
                </p:cNvSpPr>
                <p:nvPr/>
              </p:nvSpPr>
              <p:spPr bwMode="auto">
                <a:xfrm>
                  <a:off x="1273175" y="2851151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3" name="Freeform 169"/>
                <p:cNvSpPr>
                  <a:spLocks/>
                </p:cNvSpPr>
                <p:nvPr/>
              </p:nvSpPr>
              <p:spPr bwMode="auto">
                <a:xfrm>
                  <a:off x="1273175" y="2751138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4" name="Freeform 170"/>
                <p:cNvSpPr>
                  <a:spLocks/>
                </p:cNvSpPr>
                <p:nvPr/>
              </p:nvSpPr>
              <p:spPr bwMode="auto">
                <a:xfrm>
                  <a:off x="1273175" y="24939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5" name="Freeform 171"/>
                <p:cNvSpPr>
                  <a:spLocks/>
                </p:cNvSpPr>
                <p:nvPr/>
              </p:nvSpPr>
              <p:spPr bwMode="auto">
                <a:xfrm>
                  <a:off x="1270000" y="2392363"/>
                  <a:ext cx="257175" cy="6350"/>
                </a:xfrm>
                <a:custGeom>
                  <a:avLst/>
                  <a:gdLst>
                    <a:gd name="T0" fmla="*/ 2147483646 w 549"/>
                    <a:gd name="T1" fmla="*/ 2147483646 h 13"/>
                    <a:gd name="T2" fmla="*/ 2147483646 w 549"/>
                    <a:gd name="T3" fmla="*/ 2147483646 h 13"/>
                    <a:gd name="T4" fmla="*/ 0 w 549"/>
                    <a:gd name="T5" fmla="*/ 2147483646 h 13"/>
                    <a:gd name="T6" fmla="*/ 0 w 549"/>
                    <a:gd name="T7" fmla="*/ 0 h 13"/>
                    <a:gd name="T8" fmla="*/ 2147483646 w 549"/>
                    <a:gd name="T9" fmla="*/ 0 h 13"/>
                    <a:gd name="T10" fmla="*/ 2147483646 w 549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9"/>
                    <a:gd name="T19" fmla="*/ 0 h 13"/>
                    <a:gd name="T20" fmla="*/ 549 w 54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9" h="13">
                      <a:moveTo>
                        <a:pt x="549" y="13"/>
                      </a:moveTo>
                      <a:lnTo>
                        <a:pt x="54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49" y="0"/>
                      </a:lnTo>
                      <a:lnTo>
                        <a:pt x="54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6" name="Freeform 172"/>
                <p:cNvSpPr>
                  <a:spLocks/>
                </p:cNvSpPr>
                <p:nvPr/>
              </p:nvSpPr>
              <p:spPr bwMode="auto">
                <a:xfrm>
                  <a:off x="1273175" y="2651126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7" name="Freeform 173"/>
                <p:cNvSpPr>
                  <a:spLocks/>
                </p:cNvSpPr>
                <p:nvPr/>
              </p:nvSpPr>
              <p:spPr bwMode="auto">
                <a:xfrm>
                  <a:off x="1273175" y="2595563"/>
                  <a:ext cx="250825" cy="6350"/>
                </a:xfrm>
                <a:custGeom>
                  <a:avLst/>
                  <a:gdLst>
                    <a:gd name="T0" fmla="*/ 2147483646 w 536"/>
                    <a:gd name="T1" fmla="*/ 2147483646 h 13"/>
                    <a:gd name="T2" fmla="*/ 2147483646 w 536"/>
                    <a:gd name="T3" fmla="*/ 2147483646 h 13"/>
                    <a:gd name="T4" fmla="*/ 0 w 536"/>
                    <a:gd name="T5" fmla="*/ 2147483646 h 13"/>
                    <a:gd name="T6" fmla="*/ 0 w 536"/>
                    <a:gd name="T7" fmla="*/ 0 h 13"/>
                    <a:gd name="T8" fmla="*/ 2147483646 w 536"/>
                    <a:gd name="T9" fmla="*/ 0 h 13"/>
                    <a:gd name="T10" fmla="*/ 2147483646 w 536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6"/>
                    <a:gd name="T19" fmla="*/ 0 h 13"/>
                    <a:gd name="T20" fmla="*/ 536 w 536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6" h="13">
                      <a:moveTo>
                        <a:pt x="536" y="13"/>
                      </a:moveTo>
                      <a:lnTo>
                        <a:pt x="536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536" y="0"/>
                      </a:lnTo>
                      <a:lnTo>
                        <a:pt x="536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8" name="Freeform 174"/>
                <p:cNvSpPr>
                  <a:spLocks/>
                </p:cNvSpPr>
                <p:nvPr/>
              </p:nvSpPr>
              <p:spPr bwMode="auto">
                <a:xfrm>
                  <a:off x="1385888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0 h 21"/>
                    <a:gd name="T8" fmla="*/ 2147483646 w 20"/>
                    <a:gd name="T9" fmla="*/ 0 h 21"/>
                    <a:gd name="T10" fmla="*/ 2147483646 w 20"/>
                    <a:gd name="T11" fmla="*/ 2147483646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5" y="8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21"/>
                      </a:lnTo>
                      <a:lnTo>
                        <a:pt x="15" y="21"/>
                      </a:lnTo>
                      <a:lnTo>
                        <a:pt x="15" y="12"/>
                      </a:lnTo>
                      <a:lnTo>
                        <a:pt x="5" y="12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29" name="Freeform 175"/>
                <p:cNvSpPr>
                  <a:spLocks/>
                </p:cNvSpPr>
                <p:nvPr/>
              </p:nvSpPr>
              <p:spPr bwMode="auto">
                <a:xfrm>
                  <a:off x="1397000" y="2303463"/>
                  <a:ext cx="9525" cy="9525"/>
                </a:xfrm>
                <a:custGeom>
                  <a:avLst/>
                  <a:gdLst>
                    <a:gd name="T0" fmla="*/ 2147483646 w 20"/>
                    <a:gd name="T1" fmla="*/ 2147483646 h 21"/>
                    <a:gd name="T2" fmla="*/ 2147483646 w 20"/>
                    <a:gd name="T3" fmla="*/ 2147483646 h 21"/>
                    <a:gd name="T4" fmla="*/ 2147483646 w 20"/>
                    <a:gd name="T5" fmla="*/ 2147483646 h 21"/>
                    <a:gd name="T6" fmla="*/ 2147483646 w 20"/>
                    <a:gd name="T7" fmla="*/ 2147483646 h 21"/>
                    <a:gd name="T8" fmla="*/ 2147483646 w 20"/>
                    <a:gd name="T9" fmla="*/ 0 h 21"/>
                    <a:gd name="T10" fmla="*/ 2147483646 w 20"/>
                    <a:gd name="T11" fmla="*/ 0 h 21"/>
                    <a:gd name="T12" fmla="*/ 2147483646 w 20"/>
                    <a:gd name="T13" fmla="*/ 2147483646 h 21"/>
                    <a:gd name="T14" fmla="*/ 2147483646 w 20"/>
                    <a:gd name="T15" fmla="*/ 2147483646 h 21"/>
                    <a:gd name="T16" fmla="*/ 2147483646 w 20"/>
                    <a:gd name="T17" fmla="*/ 2147483646 h 21"/>
                    <a:gd name="T18" fmla="*/ 2147483646 w 20"/>
                    <a:gd name="T19" fmla="*/ 2147483646 h 21"/>
                    <a:gd name="T20" fmla="*/ 0 w 20"/>
                    <a:gd name="T21" fmla="*/ 2147483646 h 21"/>
                    <a:gd name="T22" fmla="*/ 0 w 20"/>
                    <a:gd name="T23" fmla="*/ 0 h 21"/>
                    <a:gd name="T24" fmla="*/ 2147483646 w 20"/>
                    <a:gd name="T25" fmla="*/ 0 h 21"/>
                    <a:gd name="T26" fmla="*/ 2147483646 w 20"/>
                    <a:gd name="T27" fmla="*/ 2147483646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21"/>
                    <a:gd name="T44" fmla="*/ 20 w 20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21">
                      <a:moveTo>
                        <a:pt x="5" y="12"/>
                      </a:moveTo>
                      <a:lnTo>
                        <a:pt x="5" y="12"/>
                      </a:lnTo>
                      <a:cubicBezTo>
                        <a:pt x="5" y="16"/>
                        <a:pt x="6" y="18"/>
                        <a:pt x="10" y="18"/>
                      </a:cubicBezTo>
                      <a:cubicBezTo>
                        <a:pt x="14" y="18"/>
                        <a:pt x="15" y="16"/>
                        <a:pt x="15" y="12"/>
                      </a:cubicBez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0" y="13"/>
                      </a:lnTo>
                      <a:cubicBezTo>
                        <a:pt x="20" y="15"/>
                        <a:pt x="20" y="17"/>
                        <a:pt x="19" y="18"/>
                      </a:cubicBezTo>
                      <a:cubicBezTo>
                        <a:pt x="17" y="20"/>
                        <a:pt x="14" y="21"/>
                        <a:pt x="10" y="21"/>
                      </a:cubicBezTo>
                      <a:cubicBezTo>
                        <a:pt x="6" y="21"/>
                        <a:pt x="3" y="20"/>
                        <a:pt x="2" y="18"/>
                      </a:cubicBezTo>
                      <a:cubicBezTo>
                        <a:pt x="0" y="17"/>
                        <a:pt x="0" y="15"/>
                        <a:pt x="0" y="13"/>
                      </a:cubicBez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0" name="Freeform 176"/>
                <p:cNvSpPr>
                  <a:spLocks noEditPoints="1"/>
                </p:cNvSpPr>
                <p:nvPr/>
              </p:nvSpPr>
              <p:spPr bwMode="auto">
                <a:xfrm>
                  <a:off x="1408113" y="2303463"/>
                  <a:ext cx="11113" cy="9525"/>
                </a:xfrm>
                <a:custGeom>
                  <a:avLst/>
                  <a:gdLst>
                    <a:gd name="T0" fmla="*/ 2147483646 w 25"/>
                    <a:gd name="T1" fmla="*/ 2147483646 h 21"/>
                    <a:gd name="T2" fmla="*/ 2147483646 w 25"/>
                    <a:gd name="T3" fmla="*/ 2147483646 h 21"/>
                    <a:gd name="T4" fmla="*/ 2147483646 w 25"/>
                    <a:gd name="T5" fmla="*/ 2147483646 h 21"/>
                    <a:gd name="T6" fmla="*/ 2147483646 w 25"/>
                    <a:gd name="T7" fmla="*/ 2147483646 h 21"/>
                    <a:gd name="T8" fmla="*/ 2147483646 w 25"/>
                    <a:gd name="T9" fmla="*/ 2147483646 h 21"/>
                    <a:gd name="T10" fmla="*/ 2147483646 w 25"/>
                    <a:gd name="T11" fmla="*/ 0 h 21"/>
                    <a:gd name="T12" fmla="*/ 2147483646 w 25"/>
                    <a:gd name="T13" fmla="*/ 0 h 21"/>
                    <a:gd name="T14" fmla="*/ 2147483646 w 25"/>
                    <a:gd name="T15" fmla="*/ 2147483646 h 21"/>
                    <a:gd name="T16" fmla="*/ 2147483646 w 25"/>
                    <a:gd name="T17" fmla="*/ 2147483646 h 21"/>
                    <a:gd name="T18" fmla="*/ 2147483646 w 25"/>
                    <a:gd name="T19" fmla="*/ 2147483646 h 21"/>
                    <a:gd name="T20" fmla="*/ 2147483646 w 25"/>
                    <a:gd name="T21" fmla="*/ 2147483646 h 21"/>
                    <a:gd name="T22" fmla="*/ 2147483646 w 25"/>
                    <a:gd name="T23" fmla="*/ 2147483646 h 21"/>
                    <a:gd name="T24" fmla="*/ 0 w 25"/>
                    <a:gd name="T25" fmla="*/ 2147483646 h 21"/>
                    <a:gd name="T26" fmla="*/ 2147483646 w 25"/>
                    <a:gd name="T27" fmla="*/ 0 h 21"/>
                    <a:gd name="T28" fmla="*/ 2147483646 w 25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1"/>
                    <a:gd name="T47" fmla="*/ 25 w 25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1">
                      <a:moveTo>
                        <a:pt x="9" y="12"/>
                      </a:move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12" y="4"/>
                      </a:lnTo>
                      <a:lnTo>
                        <a:pt x="9" y="12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25" y="21"/>
                      </a:lnTo>
                      <a:lnTo>
                        <a:pt x="19" y="21"/>
                      </a:lnTo>
                      <a:lnTo>
                        <a:pt x="17" y="16"/>
                      </a:lnTo>
                      <a:lnTo>
                        <a:pt x="7" y="16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1" name="Freeform 177"/>
                <p:cNvSpPr>
                  <a:spLocks/>
                </p:cNvSpPr>
                <p:nvPr/>
              </p:nvSpPr>
              <p:spPr bwMode="auto">
                <a:xfrm>
                  <a:off x="1417638" y="2303463"/>
                  <a:ext cx="17463" cy="9525"/>
                </a:xfrm>
                <a:custGeom>
                  <a:avLst/>
                  <a:gdLst>
                    <a:gd name="T0" fmla="*/ 2147483646 w 36"/>
                    <a:gd name="T1" fmla="*/ 0 h 21"/>
                    <a:gd name="T2" fmla="*/ 2147483646 w 36"/>
                    <a:gd name="T3" fmla="*/ 0 h 21"/>
                    <a:gd name="T4" fmla="*/ 2147483646 w 36"/>
                    <a:gd name="T5" fmla="*/ 2147483646 h 21"/>
                    <a:gd name="T6" fmla="*/ 2147483646 w 36"/>
                    <a:gd name="T7" fmla="*/ 0 h 21"/>
                    <a:gd name="T8" fmla="*/ 2147483646 w 36"/>
                    <a:gd name="T9" fmla="*/ 0 h 21"/>
                    <a:gd name="T10" fmla="*/ 2147483646 w 36"/>
                    <a:gd name="T11" fmla="*/ 2147483646 h 21"/>
                    <a:gd name="T12" fmla="*/ 2147483646 w 36"/>
                    <a:gd name="T13" fmla="*/ 0 h 21"/>
                    <a:gd name="T14" fmla="*/ 2147483646 w 36"/>
                    <a:gd name="T15" fmla="*/ 0 h 21"/>
                    <a:gd name="T16" fmla="*/ 2147483646 w 36"/>
                    <a:gd name="T17" fmla="*/ 2147483646 h 21"/>
                    <a:gd name="T18" fmla="*/ 2147483646 w 36"/>
                    <a:gd name="T19" fmla="*/ 2147483646 h 21"/>
                    <a:gd name="T20" fmla="*/ 2147483646 w 36"/>
                    <a:gd name="T21" fmla="*/ 2147483646 h 21"/>
                    <a:gd name="T22" fmla="*/ 2147483646 w 36"/>
                    <a:gd name="T23" fmla="*/ 2147483646 h 21"/>
                    <a:gd name="T24" fmla="*/ 2147483646 w 36"/>
                    <a:gd name="T25" fmla="*/ 2147483646 h 21"/>
                    <a:gd name="T26" fmla="*/ 0 w 36"/>
                    <a:gd name="T27" fmla="*/ 0 h 21"/>
                    <a:gd name="T28" fmla="*/ 2147483646 w 36"/>
                    <a:gd name="T29" fmla="*/ 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6"/>
                    <a:gd name="T46" fmla="*/ 0 h 21"/>
                    <a:gd name="T47" fmla="*/ 36 w 36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6" h="2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16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6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29" y="21"/>
                      </a:lnTo>
                      <a:lnTo>
                        <a:pt x="23" y="21"/>
                      </a:lnTo>
                      <a:lnTo>
                        <a:pt x="18" y="5"/>
                      </a:lnTo>
                      <a:lnTo>
                        <a:pt x="13" y="21"/>
                      </a:lnTo>
                      <a:lnTo>
                        <a:pt x="8" y="21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2" name="Freeform 178"/>
                <p:cNvSpPr>
                  <a:spLocks/>
                </p:cNvSpPr>
                <p:nvPr/>
              </p:nvSpPr>
              <p:spPr bwMode="auto">
                <a:xfrm>
                  <a:off x="1435100" y="2303463"/>
                  <a:ext cx="9525" cy="9525"/>
                </a:xfrm>
                <a:custGeom>
                  <a:avLst/>
                  <a:gdLst>
                    <a:gd name="T0" fmla="*/ 2147483646 w 19"/>
                    <a:gd name="T1" fmla="*/ 2147483646 h 21"/>
                    <a:gd name="T2" fmla="*/ 2147483646 w 19"/>
                    <a:gd name="T3" fmla="*/ 2147483646 h 21"/>
                    <a:gd name="T4" fmla="*/ 2147483646 w 19"/>
                    <a:gd name="T5" fmla="*/ 2147483646 h 21"/>
                    <a:gd name="T6" fmla="*/ 2147483646 w 19"/>
                    <a:gd name="T7" fmla="*/ 2147483646 h 21"/>
                    <a:gd name="T8" fmla="*/ 2147483646 w 19"/>
                    <a:gd name="T9" fmla="*/ 2147483646 h 21"/>
                    <a:gd name="T10" fmla="*/ 2147483646 w 19"/>
                    <a:gd name="T11" fmla="*/ 2147483646 h 21"/>
                    <a:gd name="T12" fmla="*/ 2147483646 w 19"/>
                    <a:gd name="T13" fmla="*/ 2147483646 h 21"/>
                    <a:gd name="T14" fmla="*/ 2147483646 w 19"/>
                    <a:gd name="T15" fmla="*/ 2147483646 h 21"/>
                    <a:gd name="T16" fmla="*/ 2147483646 w 19"/>
                    <a:gd name="T17" fmla="*/ 2147483646 h 21"/>
                    <a:gd name="T18" fmla="*/ 2147483646 w 19"/>
                    <a:gd name="T19" fmla="*/ 2147483646 h 21"/>
                    <a:gd name="T20" fmla="*/ 0 w 19"/>
                    <a:gd name="T21" fmla="*/ 2147483646 h 21"/>
                    <a:gd name="T22" fmla="*/ 2147483646 w 19"/>
                    <a:gd name="T23" fmla="*/ 0 h 21"/>
                    <a:gd name="T24" fmla="*/ 2147483646 w 19"/>
                    <a:gd name="T25" fmla="*/ 0 h 21"/>
                    <a:gd name="T26" fmla="*/ 2147483646 w 19"/>
                    <a:gd name="T27" fmla="*/ 2147483646 h 21"/>
                    <a:gd name="T28" fmla="*/ 2147483646 w 19"/>
                    <a:gd name="T29" fmla="*/ 2147483646 h 21"/>
                    <a:gd name="T30" fmla="*/ 2147483646 w 19"/>
                    <a:gd name="T31" fmla="*/ 2147483646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"/>
                    <a:gd name="T49" fmla="*/ 0 h 21"/>
                    <a:gd name="T50" fmla="*/ 19 w 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" h="21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19" y="8"/>
                      </a:lnTo>
                      <a:lnTo>
                        <a:pt x="19" y="12"/>
                      </a:lnTo>
                      <a:lnTo>
                        <a:pt x="5" y="12"/>
                      </a:lnTo>
                      <a:cubicBezTo>
                        <a:pt x="5" y="16"/>
                        <a:pt x="7" y="17"/>
                        <a:pt x="11" y="17"/>
                      </a:cubicBezTo>
                      <a:lnTo>
                        <a:pt x="19" y="17"/>
                      </a:lnTo>
                      <a:lnTo>
                        <a:pt x="19" y="21"/>
                      </a:lnTo>
                      <a:lnTo>
                        <a:pt x="10" y="21"/>
                      </a:lnTo>
                      <a:cubicBezTo>
                        <a:pt x="8" y="21"/>
                        <a:pt x="6" y="21"/>
                        <a:pt x="3" y="19"/>
                      </a:cubicBezTo>
                      <a:cubicBezTo>
                        <a:pt x="1" y="17"/>
                        <a:pt x="0" y="15"/>
                        <a:pt x="0" y="11"/>
                      </a:cubicBezTo>
                      <a:cubicBezTo>
                        <a:pt x="0" y="3"/>
                        <a:pt x="3" y="0"/>
                        <a:pt x="11" y="0"/>
                      </a:cubicBezTo>
                      <a:lnTo>
                        <a:pt x="19" y="0"/>
                      </a:lnTo>
                      <a:lnTo>
                        <a:pt x="19" y="3"/>
                      </a:lnTo>
                      <a:lnTo>
                        <a:pt x="11" y="3"/>
                      </a:lnTo>
                      <a:cubicBezTo>
                        <a:pt x="7" y="3"/>
                        <a:pt x="5" y="5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3" name="Freeform 179"/>
                <p:cNvSpPr>
                  <a:spLocks/>
                </p:cNvSpPr>
                <p:nvPr/>
              </p:nvSpPr>
              <p:spPr bwMode="auto">
                <a:xfrm>
                  <a:off x="1446213" y="2303463"/>
                  <a:ext cx="1588" cy="9525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2147483646 w 5"/>
                    <a:gd name="T5" fmla="*/ 0 h 21"/>
                    <a:gd name="T6" fmla="*/ 2147483646 w 5"/>
                    <a:gd name="T7" fmla="*/ 2147483646 h 21"/>
                    <a:gd name="T8" fmla="*/ 0 w 5"/>
                    <a:gd name="T9" fmla="*/ 2147483646 h 21"/>
                    <a:gd name="T10" fmla="*/ 0 w 5"/>
                    <a:gd name="T11" fmla="*/ 0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1"/>
                    <a:gd name="T20" fmla="*/ 5 w 5"/>
                    <a:gd name="T21" fmla="*/ 21 h 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4" name="Freeform 180"/>
                <p:cNvSpPr>
                  <a:spLocks/>
                </p:cNvSpPr>
                <p:nvPr/>
              </p:nvSpPr>
              <p:spPr bwMode="auto">
                <a:xfrm>
                  <a:off x="1350963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2147483646 w 24"/>
                    <a:gd name="T5" fmla="*/ 2147483646 h 30"/>
                    <a:gd name="T6" fmla="*/ 2147483646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5"/>
                        <a:pt x="4" y="18"/>
                        <a:pt x="4" y="18"/>
                      </a:cubicBezTo>
                      <a:cubicBezTo>
                        <a:pt x="9" y="23"/>
                        <a:pt x="21" y="29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16" y="13"/>
                        <a:pt x="6" y="0"/>
                        <a:pt x="6" y="0"/>
                      </a:cubicBezTo>
                      <a:cubicBezTo>
                        <a:pt x="6" y="0"/>
                        <a:pt x="0" y="6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5" name="Freeform 181"/>
                <p:cNvSpPr>
                  <a:spLocks/>
                </p:cNvSpPr>
                <p:nvPr/>
              </p:nvSpPr>
              <p:spPr bwMode="auto">
                <a:xfrm>
                  <a:off x="1350963" y="2312988"/>
                  <a:ext cx="11113" cy="4763"/>
                </a:xfrm>
                <a:custGeom>
                  <a:avLst/>
                  <a:gdLst>
                    <a:gd name="T0" fmla="*/ 0 w 21"/>
                    <a:gd name="T1" fmla="*/ 2147483646 h 8"/>
                    <a:gd name="T2" fmla="*/ 0 w 21"/>
                    <a:gd name="T3" fmla="*/ 2147483646 h 8"/>
                    <a:gd name="T4" fmla="*/ 2147483646 w 21"/>
                    <a:gd name="T5" fmla="*/ 2147483646 h 8"/>
                    <a:gd name="T6" fmla="*/ 2147483646 w 21"/>
                    <a:gd name="T7" fmla="*/ 2147483646 h 8"/>
                    <a:gd name="T8" fmla="*/ 2147483646 w 21"/>
                    <a:gd name="T9" fmla="*/ 2147483646 h 8"/>
                    <a:gd name="T10" fmla="*/ 2147483646 w 21"/>
                    <a:gd name="T11" fmla="*/ 2147483646 h 8"/>
                    <a:gd name="T12" fmla="*/ 2147483646 w 21"/>
                    <a:gd name="T13" fmla="*/ 0 h 8"/>
                    <a:gd name="T14" fmla="*/ 0 w 21"/>
                    <a:gd name="T15" fmla="*/ 214748364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8"/>
                    <a:gd name="T26" fmla="*/ 21 w 2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8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" y="5"/>
                        <a:pt x="6" y="8"/>
                        <a:pt x="10" y="7"/>
                      </a:cubicBezTo>
                      <a:cubicBezTo>
                        <a:pt x="13" y="6"/>
                        <a:pt x="19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6" name="Freeform 182"/>
                <p:cNvSpPr>
                  <a:spLocks/>
                </p:cNvSpPr>
                <p:nvPr/>
              </p:nvSpPr>
              <p:spPr bwMode="auto">
                <a:xfrm>
                  <a:off x="1349375" y="2305051"/>
                  <a:ext cx="12700" cy="7938"/>
                </a:xfrm>
                <a:custGeom>
                  <a:avLst/>
                  <a:gdLst>
                    <a:gd name="T0" fmla="*/ 2147483646 w 27"/>
                    <a:gd name="T1" fmla="*/ 2147483646 h 16"/>
                    <a:gd name="T2" fmla="*/ 2147483646 w 27"/>
                    <a:gd name="T3" fmla="*/ 2147483646 h 16"/>
                    <a:gd name="T4" fmla="*/ 2147483646 w 27"/>
                    <a:gd name="T5" fmla="*/ 2147483646 h 16"/>
                    <a:gd name="T6" fmla="*/ 2147483646 w 27"/>
                    <a:gd name="T7" fmla="*/ 2147483646 h 16"/>
                    <a:gd name="T8" fmla="*/ 2147483646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0 h 16"/>
                    <a:gd name="T16" fmla="*/ 2147483646 w 27"/>
                    <a:gd name="T17" fmla="*/ 214748364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6"/>
                    <a:gd name="T29" fmla="*/ 27 w 27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6">
                      <a:moveTo>
                        <a:pt x="2" y="9"/>
                      </a:moveTo>
                      <a:lnTo>
                        <a:pt x="2" y="9"/>
                      </a:lnTo>
                      <a:cubicBezTo>
                        <a:pt x="4" y="14"/>
                        <a:pt x="8" y="15"/>
                        <a:pt x="8" y="15"/>
                      </a:cubicBezTo>
                      <a:cubicBezTo>
                        <a:pt x="10" y="16"/>
                        <a:pt x="12" y="16"/>
                        <a:pt x="12" y="16"/>
                      </a:cubicBezTo>
                      <a:cubicBezTo>
                        <a:pt x="12" y="16"/>
                        <a:pt x="24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5"/>
                        <a:pt x="27" y="15"/>
                      </a:cubicBezTo>
                      <a:cubicBezTo>
                        <a:pt x="18" y="9"/>
                        <a:pt x="1" y="0"/>
                        <a:pt x="1" y="0"/>
                      </a:cubicBezTo>
                      <a:cubicBezTo>
                        <a:pt x="0" y="5"/>
                        <a:pt x="2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7" name="Freeform 183"/>
                <p:cNvSpPr>
                  <a:spLocks/>
                </p:cNvSpPr>
                <p:nvPr/>
              </p:nvSpPr>
              <p:spPr bwMode="auto">
                <a:xfrm>
                  <a:off x="135731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0 h 37"/>
                    <a:gd name="T2" fmla="*/ 2147483646 w 17"/>
                    <a:gd name="T3" fmla="*/ 0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37"/>
                    <a:gd name="T29" fmla="*/ 17 w 1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37">
                      <a:moveTo>
                        <a:pt x="7" y="0"/>
                      </a:moveTo>
                      <a:lnTo>
                        <a:pt x="7" y="0"/>
                      </a:lnTo>
                      <a:cubicBezTo>
                        <a:pt x="2" y="2"/>
                        <a:pt x="1" y="6"/>
                        <a:pt x="1" y="6"/>
                      </a:cubicBezTo>
                      <a:cubicBezTo>
                        <a:pt x="0" y="10"/>
                        <a:pt x="1" y="13"/>
                        <a:pt x="1" y="13"/>
                      </a:cubicBezTo>
                      <a:cubicBezTo>
                        <a:pt x="3" y="21"/>
                        <a:pt x="11" y="34"/>
                        <a:pt x="13" y="37"/>
                      </a:cubicBezTo>
                      <a:cubicBezTo>
                        <a:pt x="13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7" y="7"/>
                        <a:pt x="11" y="0"/>
                        <a:pt x="11" y="0"/>
                      </a:cubicBezTo>
                      <a:cubicBezTo>
                        <a:pt x="10" y="0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8" name="Freeform 184"/>
                <p:cNvSpPr>
                  <a:spLocks/>
                </p:cNvSpPr>
                <p:nvPr/>
              </p:nvSpPr>
              <p:spPr bwMode="auto">
                <a:xfrm>
                  <a:off x="1363663" y="2293938"/>
                  <a:ext cx="7938" cy="17463"/>
                </a:xfrm>
                <a:custGeom>
                  <a:avLst/>
                  <a:gdLst>
                    <a:gd name="T0" fmla="*/ 2147483646 w 17"/>
                    <a:gd name="T1" fmla="*/ 2147483646 h 37"/>
                    <a:gd name="T2" fmla="*/ 2147483646 w 17"/>
                    <a:gd name="T3" fmla="*/ 2147483646 h 37"/>
                    <a:gd name="T4" fmla="*/ 2147483646 w 17"/>
                    <a:gd name="T5" fmla="*/ 2147483646 h 37"/>
                    <a:gd name="T6" fmla="*/ 2147483646 w 17"/>
                    <a:gd name="T7" fmla="*/ 2147483646 h 37"/>
                    <a:gd name="T8" fmla="*/ 2147483646 w 17"/>
                    <a:gd name="T9" fmla="*/ 2147483646 h 37"/>
                    <a:gd name="T10" fmla="*/ 2147483646 w 17"/>
                    <a:gd name="T11" fmla="*/ 2147483646 h 37"/>
                    <a:gd name="T12" fmla="*/ 2147483646 w 17"/>
                    <a:gd name="T13" fmla="*/ 2147483646 h 37"/>
                    <a:gd name="T14" fmla="*/ 2147483646 w 17"/>
                    <a:gd name="T15" fmla="*/ 0 h 37"/>
                    <a:gd name="T16" fmla="*/ 2147483646 w 17"/>
                    <a:gd name="T17" fmla="*/ 0 h 37"/>
                    <a:gd name="T18" fmla="*/ 2147483646 w 17"/>
                    <a:gd name="T19" fmla="*/ 214748364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37"/>
                    <a:gd name="T32" fmla="*/ 17 w 17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37">
                      <a:moveTo>
                        <a:pt x="3" y="37"/>
                      </a:moveTo>
                      <a:lnTo>
                        <a:pt x="3" y="37"/>
                      </a:ln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34"/>
                        <a:pt x="14" y="21"/>
                        <a:pt x="16" y="13"/>
                      </a:cubicBezTo>
                      <a:cubicBezTo>
                        <a:pt x="16" y="13"/>
                        <a:pt x="17" y="9"/>
                        <a:pt x="16" y="6"/>
                      </a:cubicBezTo>
                      <a:cubicBezTo>
                        <a:pt x="16" y="6"/>
                        <a:pt x="15" y="1"/>
                        <a:pt x="10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6" y="0"/>
                        <a:pt x="0" y="7"/>
                        <a:pt x="3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39" name="Freeform 185"/>
                <p:cNvSpPr>
                  <a:spLocks/>
                </p:cNvSpPr>
                <p:nvPr/>
              </p:nvSpPr>
              <p:spPr bwMode="auto">
                <a:xfrm>
                  <a:off x="1368425" y="2312988"/>
                  <a:ext cx="9525" cy="4763"/>
                </a:xfrm>
                <a:custGeom>
                  <a:avLst/>
                  <a:gdLst>
                    <a:gd name="T0" fmla="*/ 0 w 21"/>
                    <a:gd name="T1" fmla="*/ 2147483646 h 9"/>
                    <a:gd name="T2" fmla="*/ 0 w 21"/>
                    <a:gd name="T3" fmla="*/ 2147483646 h 9"/>
                    <a:gd name="T4" fmla="*/ 0 w 21"/>
                    <a:gd name="T5" fmla="*/ 2147483646 h 9"/>
                    <a:gd name="T6" fmla="*/ 2147483646 w 21"/>
                    <a:gd name="T7" fmla="*/ 2147483646 h 9"/>
                    <a:gd name="T8" fmla="*/ 2147483646 w 21"/>
                    <a:gd name="T9" fmla="*/ 2147483646 h 9"/>
                    <a:gd name="T10" fmla="*/ 0 w 21"/>
                    <a:gd name="T11" fmla="*/ 0 h 9"/>
                    <a:gd name="T12" fmla="*/ 0 w 21"/>
                    <a:gd name="T13" fmla="*/ 2147483646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9"/>
                    <a:gd name="T23" fmla="*/ 21 w 2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9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8" y="6"/>
                        <a:pt x="11" y="7"/>
                      </a:cubicBezTo>
                      <a:cubicBezTo>
                        <a:pt x="11" y="7"/>
                        <a:pt x="16" y="9"/>
                        <a:pt x="21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0" name="Freeform 186"/>
                <p:cNvSpPr>
                  <a:spLocks/>
                </p:cNvSpPr>
                <p:nvPr/>
              </p:nvSpPr>
              <p:spPr bwMode="auto">
                <a:xfrm>
                  <a:off x="1368425" y="2305051"/>
                  <a:ext cx="12700" cy="7938"/>
                </a:xfrm>
                <a:custGeom>
                  <a:avLst/>
                  <a:gdLst>
                    <a:gd name="T0" fmla="*/ 0 w 27"/>
                    <a:gd name="T1" fmla="*/ 2147483646 h 16"/>
                    <a:gd name="T2" fmla="*/ 0 w 27"/>
                    <a:gd name="T3" fmla="*/ 2147483646 h 16"/>
                    <a:gd name="T4" fmla="*/ 0 w 27"/>
                    <a:gd name="T5" fmla="*/ 2147483646 h 16"/>
                    <a:gd name="T6" fmla="*/ 0 w 27"/>
                    <a:gd name="T7" fmla="*/ 2147483646 h 16"/>
                    <a:gd name="T8" fmla="*/ 0 w 27"/>
                    <a:gd name="T9" fmla="*/ 2147483646 h 16"/>
                    <a:gd name="T10" fmla="*/ 2147483646 w 27"/>
                    <a:gd name="T11" fmla="*/ 2147483646 h 16"/>
                    <a:gd name="T12" fmla="*/ 2147483646 w 27"/>
                    <a:gd name="T13" fmla="*/ 2147483646 h 16"/>
                    <a:gd name="T14" fmla="*/ 2147483646 w 27"/>
                    <a:gd name="T15" fmla="*/ 2147483646 h 16"/>
                    <a:gd name="T16" fmla="*/ 2147483646 w 27"/>
                    <a:gd name="T17" fmla="*/ 0 h 16"/>
                    <a:gd name="T18" fmla="*/ 0 w 27"/>
                    <a:gd name="T19" fmla="*/ 21474836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6"/>
                    <a:gd name="T32" fmla="*/ 27 w 27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6">
                      <a:moveTo>
                        <a:pt x="0" y="15"/>
                      </a:moveTo>
                      <a:lnTo>
                        <a:pt x="0" y="15"/>
                      </a:ln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16"/>
                        <a:pt x="15" y="16"/>
                        <a:pt x="15" y="16"/>
                      </a:cubicBezTo>
                      <a:cubicBezTo>
                        <a:pt x="15" y="16"/>
                        <a:pt x="17" y="16"/>
                        <a:pt x="19" y="15"/>
                      </a:cubicBezTo>
                      <a:cubicBezTo>
                        <a:pt x="19" y="15"/>
                        <a:pt x="23" y="14"/>
                        <a:pt x="26" y="9"/>
                      </a:cubicBezTo>
                      <a:cubicBezTo>
                        <a:pt x="26" y="9"/>
                        <a:pt x="27" y="5"/>
                        <a:pt x="26" y="0"/>
                      </a:cubicBezTo>
                      <a:cubicBezTo>
                        <a:pt x="26" y="0"/>
                        <a:pt x="9" y="9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1" name="Freeform 187"/>
                <p:cNvSpPr>
                  <a:spLocks/>
                </p:cNvSpPr>
                <p:nvPr/>
              </p:nvSpPr>
              <p:spPr bwMode="auto">
                <a:xfrm>
                  <a:off x="1366838" y="2297113"/>
                  <a:ext cx="11113" cy="14288"/>
                </a:xfrm>
                <a:custGeom>
                  <a:avLst/>
                  <a:gdLst>
                    <a:gd name="T0" fmla="*/ 0 w 24"/>
                    <a:gd name="T1" fmla="*/ 2147483646 h 30"/>
                    <a:gd name="T2" fmla="*/ 0 w 24"/>
                    <a:gd name="T3" fmla="*/ 2147483646 h 30"/>
                    <a:gd name="T4" fmla="*/ 0 w 24"/>
                    <a:gd name="T5" fmla="*/ 2147483646 h 30"/>
                    <a:gd name="T6" fmla="*/ 0 w 24"/>
                    <a:gd name="T7" fmla="*/ 2147483646 h 30"/>
                    <a:gd name="T8" fmla="*/ 2147483646 w 24"/>
                    <a:gd name="T9" fmla="*/ 2147483646 h 30"/>
                    <a:gd name="T10" fmla="*/ 2147483646 w 24"/>
                    <a:gd name="T11" fmla="*/ 2147483646 h 30"/>
                    <a:gd name="T12" fmla="*/ 2147483646 w 24"/>
                    <a:gd name="T13" fmla="*/ 0 h 30"/>
                    <a:gd name="T14" fmla="*/ 0 w 24"/>
                    <a:gd name="T15" fmla="*/ 2147483646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30"/>
                    <a:gd name="T26" fmla="*/ 24 w 2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30">
                      <a:moveTo>
                        <a:pt x="0" y="30"/>
                      </a:moveTo>
                      <a:lnTo>
                        <a:pt x="0" y="30"/>
                      </a:ln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3" y="29"/>
                        <a:pt x="15" y="23"/>
                        <a:pt x="20" y="18"/>
                      </a:cubicBezTo>
                      <a:cubicBezTo>
                        <a:pt x="20" y="18"/>
                        <a:pt x="24" y="15"/>
                        <a:pt x="24" y="11"/>
                      </a:cubicBezTo>
                      <a:cubicBezTo>
                        <a:pt x="24" y="6"/>
                        <a:pt x="18" y="0"/>
                        <a:pt x="18" y="0"/>
                      </a:cubicBezTo>
                      <a:cubicBezTo>
                        <a:pt x="18" y="0"/>
                        <a:pt x="8" y="13"/>
                        <a:pt x="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2" name="Freeform 188"/>
                <p:cNvSpPr>
                  <a:spLocks/>
                </p:cNvSpPr>
                <p:nvPr/>
              </p:nvSpPr>
              <p:spPr bwMode="auto">
                <a:xfrm>
                  <a:off x="1474788" y="24098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3" name="Freeform 189"/>
                <p:cNvSpPr>
                  <a:spLocks/>
                </p:cNvSpPr>
                <p:nvPr/>
              </p:nvSpPr>
              <p:spPr bwMode="auto">
                <a:xfrm>
                  <a:off x="1479550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4" name="Freeform 190"/>
                <p:cNvSpPr>
                  <a:spLocks noEditPoints="1"/>
                </p:cNvSpPr>
                <p:nvPr/>
              </p:nvSpPr>
              <p:spPr bwMode="auto">
                <a:xfrm>
                  <a:off x="1482725" y="24098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5" name="Freeform 191"/>
                <p:cNvSpPr>
                  <a:spLocks/>
                </p:cNvSpPr>
                <p:nvPr/>
              </p:nvSpPr>
              <p:spPr bwMode="auto">
                <a:xfrm>
                  <a:off x="1487488" y="24098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6" name="Freeform 192"/>
                <p:cNvSpPr>
                  <a:spLocks/>
                </p:cNvSpPr>
                <p:nvPr/>
              </p:nvSpPr>
              <p:spPr bwMode="auto">
                <a:xfrm>
                  <a:off x="1493838" y="24098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7" name="Freeform 193"/>
                <p:cNvSpPr>
                  <a:spLocks/>
                </p:cNvSpPr>
                <p:nvPr/>
              </p:nvSpPr>
              <p:spPr bwMode="auto">
                <a:xfrm>
                  <a:off x="1498600" y="24098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8" name="Freeform 194"/>
                <p:cNvSpPr>
                  <a:spLocks/>
                </p:cNvSpPr>
                <p:nvPr/>
              </p:nvSpPr>
              <p:spPr bwMode="auto">
                <a:xfrm>
                  <a:off x="1462088" y="2406651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49" name="Freeform 195"/>
                <p:cNvSpPr>
                  <a:spLocks/>
                </p:cNvSpPr>
                <p:nvPr/>
              </p:nvSpPr>
              <p:spPr bwMode="auto">
                <a:xfrm>
                  <a:off x="146208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0" name="Freeform 196"/>
                <p:cNvSpPr>
                  <a:spLocks/>
                </p:cNvSpPr>
                <p:nvPr/>
              </p:nvSpPr>
              <p:spPr bwMode="auto">
                <a:xfrm>
                  <a:off x="1460500" y="2409826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1" name="Freeform 197"/>
                <p:cNvSpPr>
                  <a:spLocks/>
                </p:cNvSpPr>
                <p:nvPr/>
              </p:nvSpPr>
              <p:spPr bwMode="auto">
                <a:xfrm>
                  <a:off x="1463675" y="240506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2" name="Freeform 198"/>
                <p:cNvSpPr>
                  <a:spLocks/>
                </p:cNvSpPr>
                <p:nvPr/>
              </p:nvSpPr>
              <p:spPr bwMode="auto">
                <a:xfrm>
                  <a:off x="1466850" y="240506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3" name="Freeform 199"/>
                <p:cNvSpPr>
                  <a:spLocks/>
                </p:cNvSpPr>
                <p:nvPr/>
              </p:nvSpPr>
              <p:spPr bwMode="auto">
                <a:xfrm>
                  <a:off x="1468438" y="2413001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4" name="Freeform 200"/>
                <p:cNvSpPr>
                  <a:spLocks/>
                </p:cNvSpPr>
                <p:nvPr/>
              </p:nvSpPr>
              <p:spPr bwMode="auto">
                <a:xfrm>
                  <a:off x="1468438" y="2409826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5" name="Freeform 201"/>
                <p:cNvSpPr>
                  <a:spLocks/>
                </p:cNvSpPr>
                <p:nvPr/>
              </p:nvSpPr>
              <p:spPr bwMode="auto">
                <a:xfrm>
                  <a:off x="1466850" y="2406651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6" name="Freeform 202"/>
                <p:cNvSpPr>
                  <a:spLocks/>
                </p:cNvSpPr>
                <p:nvPr/>
              </p:nvSpPr>
              <p:spPr bwMode="auto">
                <a:xfrm>
                  <a:off x="1474788" y="2511426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7" name="Freeform 203"/>
                <p:cNvSpPr>
                  <a:spLocks/>
                </p:cNvSpPr>
                <p:nvPr/>
              </p:nvSpPr>
              <p:spPr bwMode="auto">
                <a:xfrm>
                  <a:off x="1479550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8" name="Freeform 204"/>
                <p:cNvSpPr>
                  <a:spLocks noEditPoints="1"/>
                </p:cNvSpPr>
                <p:nvPr/>
              </p:nvSpPr>
              <p:spPr bwMode="auto">
                <a:xfrm>
                  <a:off x="1482725" y="2511426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4" y="1"/>
                      </a:lnTo>
                      <a:lnTo>
                        <a:pt x="3" y="5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59" name="Freeform 205"/>
                <p:cNvSpPr>
                  <a:spLocks/>
                </p:cNvSpPr>
                <p:nvPr/>
              </p:nvSpPr>
              <p:spPr bwMode="auto">
                <a:xfrm>
                  <a:off x="1487488" y="2511426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0" name="Freeform 206"/>
                <p:cNvSpPr>
                  <a:spLocks/>
                </p:cNvSpPr>
                <p:nvPr/>
              </p:nvSpPr>
              <p:spPr bwMode="auto">
                <a:xfrm>
                  <a:off x="1493838" y="2511426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2" y="5"/>
                      </a:lnTo>
                      <a:cubicBezTo>
                        <a:pt x="2" y="6"/>
                        <a:pt x="2" y="7"/>
                        <a:pt x="4" y="7"/>
                      </a:cubicBez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7"/>
                        <a:pt x="0" y="6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1" name="Freeform 207"/>
                <p:cNvSpPr>
                  <a:spLocks/>
                </p:cNvSpPr>
                <p:nvPr/>
              </p:nvSpPr>
              <p:spPr bwMode="auto">
                <a:xfrm>
                  <a:off x="1498600" y="2511426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2" name="Freeform 208"/>
                <p:cNvSpPr>
                  <a:spLocks/>
                </p:cNvSpPr>
                <p:nvPr/>
              </p:nvSpPr>
              <p:spPr bwMode="auto">
                <a:xfrm>
                  <a:off x="1462088" y="2509838"/>
                  <a:ext cx="3175" cy="4763"/>
                </a:xfrm>
                <a:custGeom>
                  <a:avLst/>
                  <a:gdLst>
                    <a:gd name="T0" fmla="*/ 0 w 9"/>
                    <a:gd name="T1" fmla="*/ 2147483646 h 11"/>
                    <a:gd name="T2" fmla="*/ 0 w 9"/>
                    <a:gd name="T3" fmla="*/ 2147483646 h 11"/>
                    <a:gd name="T4" fmla="*/ 2147483646 w 9"/>
                    <a:gd name="T5" fmla="*/ 2147483646 h 11"/>
                    <a:gd name="T6" fmla="*/ 2147483646 w 9"/>
                    <a:gd name="T7" fmla="*/ 2147483646 h 11"/>
                    <a:gd name="T8" fmla="*/ 2147483646 w 9"/>
                    <a:gd name="T9" fmla="*/ 2147483646 h 11"/>
                    <a:gd name="T10" fmla="*/ 2147483646 w 9"/>
                    <a:gd name="T11" fmla="*/ 2147483646 h 11"/>
                    <a:gd name="T12" fmla="*/ 2147483646 w 9"/>
                    <a:gd name="T13" fmla="*/ 0 h 11"/>
                    <a:gd name="T14" fmla="*/ 0 w 9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1"/>
                    <a:gd name="T26" fmla="*/ 9 w 9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1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5"/>
                        <a:pt x="1" y="6"/>
                        <a:pt x="1" y="6"/>
                      </a:cubicBezTo>
                      <a:cubicBezTo>
                        <a:pt x="3" y="8"/>
                        <a:pt x="8" y="10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6" y="4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3" name="Freeform 209"/>
                <p:cNvSpPr>
                  <a:spLocks/>
                </p:cNvSpPr>
                <p:nvPr/>
              </p:nvSpPr>
              <p:spPr bwMode="auto">
                <a:xfrm>
                  <a:off x="1462088" y="2516188"/>
                  <a:ext cx="3175" cy="1588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2147483646 w 8"/>
                    <a:gd name="T5" fmla="*/ 2147483646 h 2"/>
                    <a:gd name="T6" fmla="*/ 2147483646 w 8"/>
                    <a:gd name="T7" fmla="*/ 0 h 2"/>
                    <a:gd name="T8" fmla="*/ 2147483646 w 8"/>
                    <a:gd name="T9" fmla="*/ 0 h 2"/>
                    <a:gd name="T10" fmla="*/ 2147483646 w 8"/>
                    <a:gd name="T11" fmla="*/ 0 h 2"/>
                    <a:gd name="T12" fmla="*/ 2147483646 w 8"/>
                    <a:gd name="T13" fmla="*/ 0 h 2"/>
                    <a:gd name="T14" fmla="*/ 0 w 8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2"/>
                    <a:gd name="T26" fmla="*/ 8 w 8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5" y="2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4" name="Freeform 210"/>
                <p:cNvSpPr>
                  <a:spLocks/>
                </p:cNvSpPr>
                <p:nvPr/>
              </p:nvSpPr>
              <p:spPr bwMode="auto">
                <a:xfrm>
                  <a:off x="1460500" y="2513013"/>
                  <a:ext cx="4763" cy="1588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5" name="Freeform 211"/>
                <p:cNvSpPr>
                  <a:spLocks/>
                </p:cNvSpPr>
                <p:nvPr/>
              </p:nvSpPr>
              <p:spPr bwMode="auto">
                <a:xfrm>
                  <a:off x="1463675" y="2508251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6" name="Freeform 212"/>
                <p:cNvSpPr>
                  <a:spLocks/>
                </p:cNvSpPr>
                <p:nvPr/>
              </p:nvSpPr>
              <p:spPr bwMode="auto">
                <a:xfrm>
                  <a:off x="1466850" y="2508251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7" name="Freeform 213"/>
                <p:cNvSpPr>
                  <a:spLocks/>
                </p:cNvSpPr>
                <p:nvPr/>
              </p:nvSpPr>
              <p:spPr bwMode="auto">
                <a:xfrm>
                  <a:off x="1468438" y="2516188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2"/>
                        <a:pt x="4" y="2"/>
                      </a:cubicBezTo>
                      <a:cubicBezTo>
                        <a:pt x="4" y="2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8" name="Freeform 214"/>
                <p:cNvSpPr>
                  <a:spLocks/>
                </p:cNvSpPr>
                <p:nvPr/>
              </p:nvSpPr>
              <p:spPr bwMode="auto">
                <a:xfrm>
                  <a:off x="1468438" y="2513013"/>
                  <a:ext cx="4763" cy="1588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69" name="Freeform 215"/>
                <p:cNvSpPr>
                  <a:spLocks/>
                </p:cNvSpPr>
                <p:nvPr/>
              </p:nvSpPr>
              <p:spPr bwMode="auto">
                <a:xfrm>
                  <a:off x="1466850" y="2509838"/>
                  <a:ext cx="4763" cy="4763"/>
                </a:xfrm>
                <a:custGeom>
                  <a:avLst/>
                  <a:gdLst>
                    <a:gd name="T0" fmla="*/ 0 w 10"/>
                    <a:gd name="T1" fmla="*/ 2147483646 h 11"/>
                    <a:gd name="T2" fmla="*/ 0 w 10"/>
                    <a:gd name="T3" fmla="*/ 2147483646 h 11"/>
                    <a:gd name="T4" fmla="*/ 0 w 10"/>
                    <a:gd name="T5" fmla="*/ 2147483646 h 11"/>
                    <a:gd name="T6" fmla="*/ 2147483646 w 10"/>
                    <a:gd name="T7" fmla="*/ 2147483646 h 11"/>
                    <a:gd name="T8" fmla="*/ 2147483646 w 10"/>
                    <a:gd name="T9" fmla="*/ 2147483646 h 11"/>
                    <a:gd name="T10" fmla="*/ 2147483646 w 10"/>
                    <a:gd name="T11" fmla="*/ 2147483646 h 11"/>
                    <a:gd name="T12" fmla="*/ 2147483646 w 10"/>
                    <a:gd name="T13" fmla="*/ 0 h 11"/>
                    <a:gd name="T14" fmla="*/ 0 w 10"/>
                    <a:gd name="T15" fmla="*/ 2147483646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6" y="8"/>
                        <a:pt x="8" y="6"/>
                      </a:cubicBezTo>
                      <a:cubicBezTo>
                        <a:pt x="8" y="6"/>
                        <a:pt x="9" y="5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4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0" name="Freeform 216"/>
                <p:cNvSpPr>
                  <a:spLocks/>
                </p:cNvSpPr>
                <p:nvPr/>
              </p:nvSpPr>
              <p:spPr bwMode="auto">
                <a:xfrm>
                  <a:off x="1474788" y="2668588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1" name="Freeform 217"/>
                <p:cNvSpPr>
                  <a:spLocks/>
                </p:cNvSpPr>
                <p:nvPr/>
              </p:nvSpPr>
              <p:spPr bwMode="auto">
                <a:xfrm>
                  <a:off x="1479550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5"/>
                      </a:moveTo>
                      <a:lnTo>
                        <a:pt x="1" y="5"/>
                      </a:ln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5" y="7"/>
                        <a:pt x="5" y="6"/>
                        <a:pt x="5" y="5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8"/>
                        <a:pt x="5" y="8"/>
                        <a:pt x="3" y="8"/>
                      </a:cubicBez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2" name="Freeform 218"/>
                <p:cNvSpPr>
                  <a:spLocks noEditPoints="1"/>
                </p:cNvSpPr>
                <p:nvPr/>
              </p:nvSpPr>
              <p:spPr bwMode="auto">
                <a:xfrm>
                  <a:off x="1482725" y="2668588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3" name="Freeform 219"/>
                <p:cNvSpPr>
                  <a:spLocks/>
                </p:cNvSpPr>
                <p:nvPr/>
              </p:nvSpPr>
              <p:spPr bwMode="auto">
                <a:xfrm>
                  <a:off x="1487488" y="2668588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4" name="Freeform 220"/>
                <p:cNvSpPr>
                  <a:spLocks/>
                </p:cNvSpPr>
                <p:nvPr/>
              </p:nvSpPr>
              <p:spPr bwMode="auto">
                <a:xfrm>
                  <a:off x="1493838" y="2668588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5" name="Freeform 221"/>
                <p:cNvSpPr>
                  <a:spLocks/>
                </p:cNvSpPr>
                <p:nvPr/>
              </p:nvSpPr>
              <p:spPr bwMode="auto">
                <a:xfrm>
                  <a:off x="1498600" y="2668588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6" name="Freeform 222"/>
                <p:cNvSpPr>
                  <a:spLocks/>
                </p:cNvSpPr>
                <p:nvPr/>
              </p:nvSpPr>
              <p:spPr bwMode="auto">
                <a:xfrm>
                  <a:off x="1462088" y="2667001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7" name="Freeform 224"/>
                <p:cNvSpPr>
                  <a:spLocks/>
                </p:cNvSpPr>
                <p:nvPr/>
              </p:nvSpPr>
              <p:spPr bwMode="auto">
                <a:xfrm>
                  <a:off x="1462088" y="2673350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8" name="Freeform 225"/>
                <p:cNvSpPr>
                  <a:spLocks/>
                </p:cNvSpPr>
                <p:nvPr/>
              </p:nvSpPr>
              <p:spPr bwMode="auto">
                <a:xfrm>
                  <a:off x="1460501" y="267017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79" name="Freeform 226"/>
                <p:cNvSpPr>
                  <a:spLocks/>
                </p:cNvSpPr>
                <p:nvPr/>
              </p:nvSpPr>
              <p:spPr bwMode="auto">
                <a:xfrm>
                  <a:off x="1463676" y="2665413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0" name="Freeform 227"/>
                <p:cNvSpPr>
                  <a:spLocks/>
                </p:cNvSpPr>
                <p:nvPr/>
              </p:nvSpPr>
              <p:spPr bwMode="auto">
                <a:xfrm>
                  <a:off x="1466851" y="2665413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1" name="Freeform 228"/>
                <p:cNvSpPr>
                  <a:spLocks/>
                </p:cNvSpPr>
                <p:nvPr/>
              </p:nvSpPr>
              <p:spPr bwMode="auto">
                <a:xfrm>
                  <a:off x="1468438" y="2673350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2" name="Freeform 229"/>
                <p:cNvSpPr>
                  <a:spLocks/>
                </p:cNvSpPr>
                <p:nvPr/>
              </p:nvSpPr>
              <p:spPr bwMode="auto">
                <a:xfrm>
                  <a:off x="1468438" y="267017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2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3" name="Freeform 230"/>
                <p:cNvSpPr>
                  <a:spLocks/>
                </p:cNvSpPr>
                <p:nvPr/>
              </p:nvSpPr>
              <p:spPr bwMode="auto">
                <a:xfrm>
                  <a:off x="1466851" y="2667000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4" name="Freeform 231"/>
                <p:cNvSpPr>
                  <a:spLocks/>
                </p:cNvSpPr>
                <p:nvPr/>
              </p:nvSpPr>
              <p:spPr bwMode="auto">
                <a:xfrm>
                  <a:off x="1474788" y="2768600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5" name="Freeform 232"/>
                <p:cNvSpPr>
                  <a:spLocks/>
                </p:cNvSpPr>
                <p:nvPr/>
              </p:nvSpPr>
              <p:spPr bwMode="auto">
                <a:xfrm>
                  <a:off x="1479551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6" name="Freeform 233"/>
                <p:cNvSpPr>
                  <a:spLocks noEditPoints="1"/>
                </p:cNvSpPr>
                <p:nvPr/>
              </p:nvSpPr>
              <p:spPr bwMode="auto">
                <a:xfrm>
                  <a:off x="1482726" y="2768600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7" name="Freeform 234"/>
                <p:cNvSpPr>
                  <a:spLocks/>
                </p:cNvSpPr>
                <p:nvPr/>
              </p:nvSpPr>
              <p:spPr bwMode="auto">
                <a:xfrm>
                  <a:off x="1487488" y="2768600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8" name="Freeform 235"/>
                <p:cNvSpPr>
                  <a:spLocks/>
                </p:cNvSpPr>
                <p:nvPr/>
              </p:nvSpPr>
              <p:spPr bwMode="auto">
                <a:xfrm>
                  <a:off x="1493838" y="2768600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89" name="Freeform 236"/>
                <p:cNvSpPr>
                  <a:spLocks/>
                </p:cNvSpPr>
                <p:nvPr/>
              </p:nvSpPr>
              <p:spPr bwMode="auto">
                <a:xfrm>
                  <a:off x="1498601" y="2768600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0" name="Freeform 237"/>
                <p:cNvSpPr>
                  <a:spLocks/>
                </p:cNvSpPr>
                <p:nvPr/>
              </p:nvSpPr>
              <p:spPr bwMode="auto">
                <a:xfrm>
                  <a:off x="1462088" y="2765425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1" name="Freeform 238"/>
                <p:cNvSpPr>
                  <a:spLocks/>
                </p:cNvSpPr>
                <p:nvPr/>
              </p:nvSpPr>
              <p:spPr bwMode="auto">
                <a:xfrm>
                  <a:off x="1462088" y="2771775"/>
                  <a:ext cx="3175" cy="1588"/>
                </a:xfrm>
                <a:custGeom>
                  <a:avLst/>
                  <a:gdLst>
                    <a:gd name="T0" fmla="*/ 0 w 8"/>
                    <a:gd name="T1" fmla="*/ 2147483646 h 3"/>
                    <a:gd name="T2" fmla="*/ 0 w 8"/>
                    <a:gd name="T3" fmla="*/ 2147483646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2147483646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2" name="Freeform 239"/>
                <p:cNvSpPr>
                  <a:spLocks/>
                </p:cNvSpPr>
                <p:nvPr/>
              </p:nvSpPr>
              <p:spPr bwMode="auto">
                <a:xfrm>
                  <a:off x="1460501" y="2768600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3" name="Freeform 240"/>
                <p:cNvSpPr>
                  <a:spLocks/>
                </p:cNvSpPr>
                <p:nvPr/>
              </p:nvSpPr>
              <p:spPr bwMode="auto">
                <a:xfrm>
                  <a:off x="1463676" y="2763838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4" name="Freeform 241"/>
                <p:cNvSpPr>
                  <a:spLocks/>
                </p:cNvSpPr>
                <p:nvPr/>
              </p:nvSpPr>
              <p:spPr bwMode="auto">
                <a:xfrm>
                  <a:off x="1466851" y="2763838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5" name="Freeform 242"/>
                <p:cNvSpPr>
                  <a:spLocks/>
                </p:cNvSpPr>
                <p:nvPr/>
              </p:nvSpPr>
              <p:spPr bwMode="auto">
                <a:xfrm>
                  <a:off x="1468438" y="2771775"/>
                  <a:ext cx="3175" cy="1588"/>
                </a:xfrm>
                <a:custGeom>
                  <a:avLst/>
                  <a:gdLst>
                    <a:gd name="T0" fmla="*/ 0 w 8"/>
                    <a:gd name="T1" fmla="*/ 0 h 4"/>
                    <a:gd name="T2" fmla="*/ 0 w 8"/>
                    <a:gd name="T3" fmla="*/ 0 h 4"/>
                    <a:gd name="T4" fmla="*/ 0 w 8"/>
                    <a:gd name="T5" fmla="*/ 0 h 4"/>
                    <a:gd name="T6" fmla="*/ 2147483646 w 8"/>
                    <a:gd name="T7" fmla="*/ 2147483646 h 4"/>
                    <a:gd name="T8" fmla="*/ 2147483646 w 8"/>
                    <a:gd name="T9" fmla="*/ 2147483646 h 4"/>
                    <a:gd name="T10" fmla="*/ 0 w 8"/>
                    <a:gd name="T11" fmla="*/ 0 h 4"/>
                    <a:gd name="T12" fmla="*/ 0 w 8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3"/>
                        <a:pt x="6" y="4"/>
                        <a:pt x="8" y="1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6" name="Freeform 243"/>
                <p:cNvSpPr>
                  <a:spLocks/>
                </p:cNvSpPr>
                <p:nvPr/>
              </p:nvSpPr>
              <p:spPr bwMode="auto">
                <a:xfrm>
                  <a:off x="1468438" y="2768600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6" y="6"/>
                      </a:ln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7" name="Freeform 244"/>
                <p:cNvSpPr>
                  <a:spLocks/>
                </p:cNvSpPr>
                <p:nvPr/>
              </p:nvSpPr>
              <p:spPr bwMode="auto">
                <a:xfrm>
                  <a:off x="1466851" y="2765425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8" name="Freeform 245"/>
                <p:cNvSpPr>
                  <a:spLocks/>
                </p:cNvSpPr>
                <p:nvPr/>
              </p:nvSpPr>
              <p:spPr bwMode="auto">
                <a:xfrm>
                  <a:off x="1474788" y="2867025"/>
                  <a:ext cx="3175" cy="3175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999" name="Freeform 246"/>
                <p:cNvSpPr>
                  <a:spLocks/>
                </p:cNvSpPr>
                <p:nvPr/>
              </p:nvSpPr>
              <p:spPr bwMode="auto">
                <a:xfrm>
                  <a:off x="1479551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6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0" name="Freeform 247"/>
                <p:cNvSpPr>
                  <a:spLocks noEditPoints="1"/>
                </p:cNvSpPr>
                <p:nvPr/>
              </p:nvSpPr>
              <p:spPr bwMode="auto">
                <a:xfrm>
                  <a:off x="1482726" y="2867025"/>
                  <a:ext cx="4763" cy="3175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1" name="Freeform 248"/>
                <p:cNvSpPr>
                  <a:spLocks/>
                </p:cNvSpPr>
                <p:nvPr/>
              </p:nvSpPr>
              <p:spPr bwMode="auto">
                <a:xfrm>
                  <a:off x="1487488" y="2867025"/>
                  <a:ext cx="6350" cy="3175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2" name="Freeform 249"/>
                <p:cNvSpPr>
                  <a:spLocks/>
                </p:cNvSpPr>
                <p:nvPr/>
              </p:nvSpPr>
              <p:spPr bwMode="auto">
                <a:xfrm>
                  <a:off x="1493838" y="2867025"/>
                  <a:ext cx="3175" cy="3175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3" name="Freeform 250"/>
                <p:cNvSpPr>
                  <a:spLocks/>
                </p:cNvSpPr>
                <p:nvPr/>
              </p:nvSpPr>
              <p:spPr bwMode="auto">
                <a:xfrm>
                  <a:off x="1498601" y="2867025"/>
                  <a:ext cx="1588" cy="3175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4" name="Freeform 251"/>
                <p:cNvSpPr>
                  <a:spLocks/>
                </p:cNvSpPr>
                <p:nvPr/>
              </p:nvSpPr>
              <p:spPr bwMode="auto">
                <a:xfrm>
                  <a:off x="1462088" y="2863850"/>
                  <a:ext cx="3175" cy="6350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5" name="Freeform 252"/>
                <p:cNvSpPr>
                  <a:spLocks/>
                </p:cNvSpPr>
                <p:nvPr/>
              </p:nvSpPr>
              <p:spPr bwMode="auto">
                <a:xfrm>
                  <a:off x="146208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3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6" name="Freeform 253"/>
                <p:cNvSpPr>
                  <a:spLocks/>
                </p:cNvSpPr>
                <p:nvPr/>
              </p:nvSpPr>
              <p:spPr bwMode="auto">
                <a:xfrm>
                  <a:off x="1460501" y="2867025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7" name="Freeform 254"/>
                <p:cNvSpPr>
                  <a:spLocks/>
                </p:cNvSpPr>
                <p:nvPr/>
              </p:nvSpPr>
              <p:spPr bwMode="auto">
                <a:xfrm>
                  <a:off x="1463676" y="2863850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8" name="Freeform 255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0 h 14"/>
                    <a:gd name="T16" fmla="*/ 2147483646 w 7"/>
                    <a:gd name="T17" fmla="*/ 0 h 14"/>
                    <a:gd name="T18" fmla="*/ 2147483646 w 7"/>
                    <a:gd name="T19" fmla="*/ 2147483646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4"/>
                        <a:pt x="6" y="3"/>
                      </a:cubicBezTo>
                      <a:cubicBezTo>
                        <a:pt x="6" y="3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09" name="Freeform 256"/>
                <p:cNvSpPr>
                  <a:spLocks/>
                </p:cNvSpPr>
                <p:nvPr/>
              </p:nvSpPr>
              <p:spPr bwMode="auto">
                <a:xfrm>
                  <a:off x="1468438" y="2870200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0" name="Freeform 257"/>
                <p:cNvSpPr>
                  <a:spLocks/>
                </p:cNvSpPr>
                <p:nvPr/>
              </p:nvSpPr>
              <p:spPr bwMode="auto">
                <a:xfrm>
                  <a:off x="1468438" y="2867025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1" name="Freeform 258"/>
                <p:cNvSpPr>
                  <a:spLocks/>
                </p:cNvSpPr>
                <p:nvPr/>
              </p:nvSpPr>
              <p:spPr bwMode="auto">
                <a:xfrm>
                  <a:off x="1466851" y="2863850"/>
                  <a:ext cx="4763" cy="6350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2" name="Freeform 259"/>
                <p:cNvSpPr>
                  <a:spLocks/>
                </p:cNvSpPr>
                <p:nvPr/>
              </p:nvSpPr>
              <p:spPr bwMode="auto">
                <a:xfrm>
                  <a:off x="1474788" y="2965450"/>
                  <a:ext cx="3175" cy="4763"/>
                </a:xfrm>
                <a:custGeom>
                  <a:avLst/>
                  <a:gdLst>
                    <a:gd name="T0" fmla="*/ 2147483646 w 8"/>
                    <a:gd name="T1" fmla="*/ 2147483646 h 8"/>
                    <a:gd name="T2" fmla="*/ 2147483646 w 8"/>
                    <a:gd name="T3" fmla="*/ 2147483646 h 8"/>
                    <a:gd name="T4" fmla="*/ 2147483646 w 8"/>
                    <a:gd name="T5" fmla="*/ 2147483646 h 8"/>
                    <a:gd name="T6" fmla="*/ 2147483646 w 8"/>
                    <a:gd name="T7" fmla="*/ 0 h 8"/>
                    <a:gd name="T8" fmla="*/ 2147483646 w 8"/>
                    <a:gd name="T9" fmla="*/ 0 h 8"/>
                    <a:gd name="T10" fmla="*/ 2147483646 w 8"/>
                    <a:gd name="T11" fmla="*/ 2147483646 h 8"/>
                    <a:gd name="T12" fmla="*/ 2147483646 w 8"/>
                    <a:gd name="T13" fmla="*/ 2147483646 h 8"/>
                    <a:gd name="T14" fmla="*/ 2147483646 w 8"/>
                    <a:gd name="T15" fmla="*/ 2147483646 h 8"/>
                    <a:gd name="T16" fmla="*/ 2147483646 w 8"/>
                    <a:gd name="T17" fmla="*/ 2147483646 h 8"/>
                    <a:gd name="T18" fmla="*/ 2147483646 w 8"/>
                    <a:gd name="T19" fmla="*/ 2147483646 h 8"/>
                    <a:gd name="T20" fmla="*/ 0 w 8"/>
                    <a:gd name="T21" fmla="*/ 2147483646 h 8"/>
                    <a:gd name="T22" fmla="*/ 0 w 8"/>
                    <a:gd name="T23" fmla="*/ 0 h 8"/>
                    <a:gd name="T24" fmla="*/ 2147483646 w 8"/>
                    <a:gd name="T25" fmla="*/ 0 h 8"/>
                    <a:gd name="T26" fmla="*/ 2147483646 w 8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3" name="Freeform 260"/>
                <p:cNvSpPr>
                  <a:spLocks/>
                </p:cNvSpPr>
                <p:nvPr/>
              </p:nvSpPr>
              <p:spPr bwMode="auto">
                <a:xfrm>
                  <a:off x="1479551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0 h 8"/>
                    <a:gd name="T10" fmla="*/ 2147483646 w 7"/>
                    <a:gd name="T11" fmla="*/ 0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0 w 7"/>
                    <a:gd name="T19" fmla="*/ 2147483646 h 8"/>
                    <a:gd name="T20" fmla="*/ 0 w 7"/>
                    <a:gd name="T21" fmla="*/ 2147483646 h 8"/>
                    <a:gd name="T22" fmla="*/ 0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"/>
                    <a:gd name="T43" fmla="*/ 0 h 8"/>
                    <a:gd name="T44" fmla="*/ 7 w 7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" h="8">
                      <a:moveTo>
                        <a:pt x="1" y="4"/>
                      </a:moveTo>
                      <a:lnTo>
                        <a:pt x="1" y="4"/>
                      </a:lnTo>
                      <a:cubicBezTo>
                        <a:pt x="1" y="6"/>
                        <a:pt x="2" y="6"/>
                        <a:pt x="3" y="6"/>
                      </a:cubicBezTo>
                      <a:cubicBezTo>
                        <a:pt x="5" y="6"/>
                        <a:pt x="5" y="6"/>
                        <a:pt x="5" y="4"/>
                      </a:cubicBez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5" y="8"/>
                        <a:pt x="3" y="8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4" name="Freeform 261"/>
                <p:cNvSpPr>
                  <a:spLocks noEditPoints="1"/>
                </p:cNvSpPr>
                <p:nvPr/>
              </p:nvSpPr>
              <p:spPr bwMode="auto">
                <a:xfrm>
                  <a:off x="1482726" y="2965450"/>
                  <a:ext cx="4763" cy="4763"/>
                </a:xfrm>
                <a:custGeom>
                  <a:avLst/>
                  <a:gdLst>
                    <a:gd name="T0" fmla="*/ 2147483646 w 9"/>
                    <a:gd name="T1" fmla="*/ 2147483646 h 8"/>
                    <a:gd name="T2" fmla="*/ 2147483646 w 9"/>
                    <a:gd name="T3" fmla="*/ 2147483646 h 8"/>
                    <a:gd name="T4" fmla="*/ 2147483646 w 9"/>
                    <a:gd name="T5" fmla="*/ 2147483646 h 8"/>
                    <a:gd name="T6" fmla="*/ 2147483646 w 9"/>
                    <a:gd name="T7" fmla="*/ 2147483646 h 8"/>
                    <a:gd name="T8" fmla="*/ 2147483646 w 9"/>
                    <a:gd name="T9" fmla="*/ 2147483646 h 8"/>
                    <a:gd name="T10" fmla="*/ 2147483646 w 9"/>
                    <a:gd name="T11" fmla="*/ 0 h 8"/>
                    <a:gd name="T12" fmla="*/ 2147483646 w 9"/>
                    <a:gd name="T13" fmla="*/ 0 h 8"/>
                    <a:gd name="T14" fmla="*/ 2147483646 w 9"/>
                    <a:gd name="T15" fmla="*/ 2147483646 h 8"/>
                    <a:gd name="T16" fmla="*/ 2147483646 w 9"/>
                    <a:gd name="T17" fmla="*/ 2147483646 h 8"/>
                    <a:gd name="T18" fmla="*/ 2147483646 w 9"/>
                    <a:gd name="T19" fmla="*/ 2147483646 h 8"/>
                    <a:gd name="T20" fmla="*/ 2147483646 w 9"/>
                    <a:gd name="T21" fmla="*/ 2147483646 h 8"/>
                    <a:gd name="T22" fmla="*/ 2147483646 w 9"/>
                    <a:gd name="T23" fmla="*/ 2147483646 h 8"/>
                    <a:gd name="T24" fmla="*/ 0 w 9"/>
                    <a:gd name="T25" fmla="*/ 2147483646 h 8"/>
                    <a:gd name="T26" fmla="*/ 2147483646 w 9"/>
                    <a:gd name="T27" fmla="*/ 0 h 8"/>
                    <a:gd name="T28" fmla="*/ 2147483646 w 9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"/>
                    <a:gd name="T46" fmla="*/ 0 h 8"/>
                    <a:gd name="T47" fmla="*/ 9 w 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" h="8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3" y="4"/>
                      </a:lnTo>
                      <a:close/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5" name="Freeform 262"/>
                <p:cNvSpPr>
                  <a:spLocks/>
                </p:cNvSpPr>
                <p:nvPr/>
              </p:nvSpPr>
              <p:spPr bwMode="auto">
                <a:xfrm>
                  <a:off x="1487488" y="2965450"/>
                  <a:ext cx="6350" cy="4763"/>
                </a:xfrm>
                <a:custGeom>
                  <a:avLst/>
                  <a:gdLst>
                    <a:gd name="T0" fmla="*/ 2147483646 w 13"/>
                    <a:gd name="T1" fmla="*/ 0 h 8"/>
                    <a:gd name="T2" fmla="*/ 2147483646 w 13"/>
                    <a:gd name="T3" fmla="*/ 0 h 8"/>
                    <a:gd name="T4" fmla="*/ 2147483646 w 13"/>
                    <a:gd name="T5" fmla="*/ 2147483646 h 8"/>
                    <a:gd name="T6" fmla="*/ 2147483646 w 13"/>
                    <a:gd name="T7" fmla="*/ 0 h 8"/>
                    <a:gd name="T8" fmla="*/ 2147483646 w 13"/>
                    <a:gd name="T9" fmla="*/ 0 h 8"/>
                    <a:gd name="T10" fmla="*/ 2147483646 w 13"/>
                    <a:gd name="T11" fmla="*/ 2147483646 h 8"/>
                    <a:gd name="T12" fmla="*/ 2147483646 w 13"/>
                    <a:gd name="T13" fmla="*/ 0 h 8"/>
                    <a:gd name="T14" fmla="*/ 2147483646 w 13"/>
                    <a:gd name="T15" fmla="*/ 0 h 8"/>
                    <a:gd name="T16" fmla="*/ 2147483646 w 13"/>
                    <a:gd name="T17" fmla="*/ 2147483646 h 8"/>
                    <a:gd name="T18" fmla="*/ 2147483646 w 13"/>
                    <a:gd name="T19" fmla="*/ 2147483646 h 8"/>
                    <a:gd name="T20" fmla="*/ 2147483646 w 13"/>
                    <a:gd name="T21" fmla="*/ 2147483646 h 8"/>
                    <a:gd name="T22" fmla="*/ 2147483646 w 13"/>
                    <a:gd name="T23" fmla="*/ 2147483646 h 8"/>
                    <a:gd name="T24" fmla="*/ 2147483646 w 13"/>
                    <a:gd name="T25" fmla="*/ 2147483646 h 8"/>
                    <a:gd name="T26" fmla="*/ 0 w 13"/>
                    <a:gd name="T27" fmla="*/ 0 h 8"/>
                    <a:gd name="T28" fmla="*/ 2147483646 w 13"/>
                    <a:gd name="T29" fmla="*/ 0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8"/>
                    <a:gd name="T47" fmla="*/ 13 w 13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8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8" y="8"/>
                      </a:lnTo>
                      <a:lnTo>
                        <a:pt x="7" y="2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6" name="Freeform 263"/>
                <p:cNvSpPr>
                  <a:spLocks/>
                </p:cNvSpPr>
                <p:nvPr/>
              </p:nvSpPr>
              <p:spPr bwMode="auto">
                <a:xfrm>
                  <a:off x="1493838" y="2965450"/>
                  <a:ext cx="3175" cy="4763"/>
                </a:xfrm>
                <a:custGeom>
                  <a:avLst/>
                  <a:gdLst>
                    <a:gd name="T0" fmla="*/ 2147483646 w 7"/>
                    <a:gd name="T1" fmla="*/ 2147483646 h 8"/>
                    <a:gd name="T2" fmla="*/ 2147483646 w 7"/>
                    <a:gd name="T3" fmla="*/ 2147483646 h 8"/>
                    <a:gd name="T4" fmla="*/ 2147483646 w 7"/>
                    <a:gd name="T5" fmla="*/ 2147483646 h 8"/>
                    <a:gd name="T6" fmla="*/ 2147483646 w 7"/>
                    <a:gd name="T7" fmla="*/ 2147483646 h 8"/>
                    <a:gd name="T8" fmla="*/ 2147483646 w 7"/>
                    <a:gd name="T9" fmla="*/ 2147483646 h 8"/>
                    <a:gd name="T10" fmla="*/ 2147483646 w 7"/>
                    <a:gd name="T11" fmla="*/ 2147483646 h 8"/>
                    <a:gd name="T12" fmla="*/ 2147483646 w 7"/>
                    <a:gd name="T13" fmla="*/ 2147483646 h 8"/>
                    <a:gd name="T14" fmla="*/ 2147483646 w 7"/>
                    <a:gd name="T15" fmla="*/ 2147483646 h 8"/>
                    <a:gd name="T16" fmla="*/ 2147483646 w 7"/>
                    <a:gd name="T17" fmla="*/ 2147483646 h 8"/>
                    <a:gd name="T18" fmla="*/ 2147483646 w 7"/>
                    <a:gd name="T19" fmla="*/ 2147483646 h 8"/>
                    <a:gd name="T20" fmla="*/ 0 w 7"/>
                    <a:gd name="T21" fmla="*/ 2147483646 h 8"/>
                    <a:gd name="T22" fmla="*/ 2147483646 w 7"/>
                    <a:gd name="T23" fmla="*/ 0 h 8"/>
                    <a:gd name="T24" fmla="*/ 2147483646 w 7"/>
                    <a:gd name="T25" fmla="*/ 0 h 8"/>
                    <a:gd name="T26" fmla="*/ 2147483646 w 7"/>
                    <a:gd name="T27" fmla="*/ 2147483646 h 8"/>
                    <a:gd name="T28" fmla="*/ 2147483646 w 7"/>
                    <a:gd name="T29" fmla="*/ 2147483646 h 8"/>
                    <a:gd name="T30" fmla="*/ 2147483646 w 7"/>
                    <a:gd name="T31" fmla="*/ 214748364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8"/>
                    <a:gd name="T50" fmla="*/ 7 w 7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8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2" y="4"/>
                      </a:lnTo>
                      <a:cubicBezTo>
                        <a:pt x="2" y="6"/>
                        <a:pt x="2" y="6"/>
                        <a:pt x="4" y="6"/>
                      </a:cubicBez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4" y="8"/>
                      </a:lnTo>
                      <a:cubicBezTo>
                        <a:pt x="3" y="8"/>
                        <a:pt x="2" y="8"/>
                        <a:pt x="1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cubicBezTo>
                        <a:pt x="3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7" name="Freeform 264"/>
                <p:cNvSpPr>
                  <a:spLocks/>
                </p:cNvSpPr>
                <p:nvPr/>
              </p:nvSpPr>
              <p:spPr bwMode="auto">
                <a:xfrm>
                  <a:off x="1498601" y="2965450"/>
                  <a:ext cx="1588" cy="4763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0 h 8"/>
                    <a:gd name="T4" fmla="*/ 2147483646 w 1"/>
                    <a:gd name="T5" fmla="*/ 0 h 8"/>
                    <a:gd name="T6" fmla="*/ 2147483646 w 1"/>
                    <a:gd name="T7" fmla="*/ 2147483646 h 8"/>
                    <a:gd name="T8" fmla="*/ 0 w 1"/>
                    <a:gd name="T9" fmla="*/ 2147483646 h 8"/>
                    <a:gd name="T10" fmla="*/ 0 w 1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8"/>
                    <a:gd name="T20" fmla="*/ 1 w 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8" name="Freeform 265"/>
                <p:cNvSpPr>
                  <a:spLocks/>
                </p:cNvSpPr>
                <p:nvPr/>
              </p:nvSpPr>
              <p:spPr bwMode="auto">
                <a:xfrm>
                  <a:off x="1462088" y="2963863"/>
                  <a:ext cx="3175" cy="4763"/>
                </a:xfrm>
                <a:custGeom>
                  <a:avLst/>
                  <a:gdLst>
                    <a:gd name="T0" fmla="*/ 0 w 9"/>
                    <a:gd name="T1" fmla="*/ 2147483646 h 12"/>
                    <a:gd name="T2" fmla="*/ 0 w 9"/>
                    <a:gd name="T3" fmla="*/ 2147483646 h 12"/>
                    <a:gd name="T4" fmla="*/ 2147483646 w 9"/>
                    <a:gd name="T5" fmla="*/ 2147483646 h 12"/>
                    <a:gd name="T6" fmla="*/ 2147483646 w 9"/>
                    <a:gd name="T7" fmla="*/ 2147483646 h 12"/>
                    <a:gd name="T8" fmla="*/ 2147483646 w 9"/>
                    <a:gd name="T9" fmla="*/ 2147483646 h 12"/>
                    <a:gd name="T10" fmla="*/ 2147483646 w 9"/>
                    <a:gd name="T11" fmla="*/ 2147483646 h 12"/>
                    <a:gd name="T12" fmla="*/ 2147483646 w 9"/>
                    <a:gd name="T13" fmla="*/ 0 h 12"/>
                    <a:gd name="T14" fmla="*/ 0 w 9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2"/>
                    <a:gd name="T26" fmla="*/ 9 w 9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2">
                      <a:moveTo>
                        <a:pt x="0" y="4"/>
                      </a:moveTo>
                      <a:lnTo>
                        <a:pt x="0" y="4"/>
                      </a:ln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3" y="9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6" y="5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19" name="Freeform 266"/>
                <p:cNvSpPr>
                  <a:spLocks/>
                </p:cNvSpPr>
                <p:nvPr/>
              </p:nvSpPr>
              <p:spPr bwMode="auto">
                <a:xfrm>
                  <a:off x="146208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2147483646 w 8"/>
                    <a:gd name="T5" fmla="*/ 2147483646 h 3"/>
                    <a:gd name="T6" fmla="*/ 2147483646 w 8"/>
                    <a:gd name="T7" fmla="*/ 0 h 3"/>
                    <a:gd name="T8" fmla="*/ 2147483646 w 8"/>
                    <a:gd name="T9" fmla="*/ 0 h 3"/>
                    <a:gd name="T10" fmla="*/ 2147483646 w 8"/>
                    <a:gd name="T11" fmla="*/ 0 h 3"/>
                    <a:gd name="T12" fmla="*/ 2147483646 w 8"/>
                    <a:gd name="T13" fmla="*/ 0 h 3"/>
                    <a:gd name="T14" fmla="*/ 0 w 8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3"/>
                    <a:gd name="T26" fmla="*/ 8 w 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2"/>
                        <a:pt x="3" y="3"/>
                        <a:pt x="4" y="3"/>
                      </a:cubicBezTo>
                      <a:cubicBezTo>
                        <a:pt x="5" y="2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0" name="Freeform 267"/>
                <p:cNvSpPr>
                  <a:spLocks/>
                </p:cNvSpPr>
                <p:nvPr/>
              </p:nvSpPr>
              <p:spPr bwMode="auto">
                <a:xfrm>
                  <a:off x="1460501" y="2967038"/>
                  <a:ext cx="4763" cy="3175"/>
                </a:xfrm>
                <a:custGeom>
                  <a:avLst/>
                  <a:gdLst>
                    <a:gd name="T0" fmla="*/ 2147483646 w 10"/>
                    <a:gd name="T1" fmla="*/ 2147483646 h 6"/>
                    <a:gd name="T2" fmla="*/ 2147483646 w 10"/>
                    <a:gd name="T3" fmla="*/ 2147483646 h 6"/>
                    <a:gd name="T4" fmla="*/ 2147483646 w 10"/>
                    <a:gd name="T5" fmla="*/ 2147483646 h 6"/>
                    <a:gd name="T6" fmla="*/ 2147483646 w 10"/>
                    <a:gd name="T7" fmla="*/ 2147483646 h 6"/>
                    <a:gd name="T8" fmla="*/ 2147483646 w 10"/>
                    <a:gd name="T9" fmla="*/ 2147483646 h 6"/>
                    <a:gd name="T10" fmla="*/ 2147483646 w 10"/>
                    <a:gd name="T11" fmla="*/ 2147483646 h 6"/>
                    <a:gd name="T12" fmla="*/ 2147483646 w 10"/>
                    <a:gd name="T13" fmla="*/ 2147483646 h 6"/>
                    <a:gd name="T14" fmla="*/ 0 w 10"/>
                    <a:gd name="T15" fmla="*/ 0 h 6"/>
                    <a:gd name="T16" fmla="*/ 2147483646 w 10"/>
                    <a:gd name="T17" fmla="*/ 214748364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6"/>
                    <a:gd name="T29" fmla="*/ 10 w 10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6">
                      <a:moveTo>
                        <a:pt x="1" y="3"/>
                      </a:moveTo>
                      <a:lnTo>
                        <a:pt x="1" y="3"/>
                      </a:lnTo>
                      <a:cubicBezTo>
                        <a:pt x="1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9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3"/>
                        <a:pt x="0" y="0"/>
                        <a:pt x="0" y="0"/>
                      </a:cubicBezTo>
                      <a:cubicBezTo>
                        <a:pt x="0" y="1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1" name="Freeform 268"/>
                <p:cNvSpPr>
                  <a:spLocks/>
                </p:cNvSpPr>
                <p:nvPr/>
              </p:nvSpPr>
              <p:spPr bwMode="auto">
                <a:xfrm>
                  <a:off x="1463676" y="2962275"/>
                  <a:ext cx="3175" cy="6350"/>
                </a:xfrm>
                <a:custGeom>
                  <a:avLst/>
                  <a:gdLst>
                    <a:gd name="T0" fmla="*/ 2147483646 w 6"/>
                    <a:gd name="T1" fmla="*/ 0 h 14"/>
                    <a:gd name="T2" fmla="*/ 2147483646 w 6"/>
                    <a:gd name="T3" fmla="*/ 0 h 14"/>
                    <a:gd name="T4" fmla="*/ 0 w 6"/>
                    <a:gd name="T5" fmla="*/ 2147483646 h 14"/>
                    <a:gd name="T6" fmla="*/ 0 w 6"/>
                    <a:gd name="T7" fmla="*/ 2147483646 h 14"/>
                    <a:gd name="T8" fmla="*/ 2147483646 w 6"/>
                    <a:gd name="T9" fmla="*/ 2147483646 h 14"/>
                    <a:gd name="T10" fmla="*/ 2147483646 w 6"/>
                    <a:gd name="T11" fmla="*/ 2147483646 h 14"/>
                    <a:gd name="T12" fmla="*/ 2147483646 w 6"/>
                    <a:gd name="T13" fmla="*/ 2147483646 h 14"/>
                    <a:gd name="T14" fmla="*/ 2147483646 w 6"/>
                    <a:gd name="T15" fmla="*/ 0 h 14"/>
                    <a:gd name="T16" fmla="*/ 2147483646 w 6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4"/>
                    <a:gd name="T29" fmla="*/ 6 w 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4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1" y="8"/>
                        <a:pt x="4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3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2" name="Freeform 269"/>
                <p:cNvSpPr>
                  <a:spLocks/>
                </p:cNvSpPr>
                <p:nvPr/>
              </p:nvSpPr>
              <p:spPr bwMode="auto">
                <a:xfrm>
                  <a:off x="1466851" y="2962275"/>
                  <a:ext cx="3175" cy="6350"/>
                </a:xfrm>
                <a:custGeom>
                  <a:avLst/>
                  <a:gdLst>
                    <a:gd name="T0" fmla="*/ 2147483646 w 7"/>
                    <a:gd name="T1" fmla="*/ 2147483646 h 14"/>
                    <a:gd name="T2" fmla="*/ 2147483646 w 7"/>
                    <a:gd name="T3" fmla="*/ 2147483646 h 14"/>
                    <a:gd name="T4" fmla="*/ 2147483646 w 7"/>
                    <a:gd name="T5" fmla="*/ 2147483646 h 14"/>
                    <a:gd name="T6" fmla="*/ 2147483646 w 7"/>
                    <a:gd name="T7" fmla="*/ 2147483646 h 14"/>
                    <a:gd name="T8" fmla="*/ 2147483646 w 7"/>
                    <a:gd name="T9" fmla="*/ 2147483646 h 14"/>
                    <a:gd name="T10" fmla="*/ 2147483646 w 7"/>
                    <a:gd name="T11" fmla="*/ 2147483646 h 14"/>
                    <a:gd name="T12" fmla="*/ 2147483646 w 7"/>
                    <a:gd name="T13" fmla="*/ 2147483646 h 14"/>
                    <a:gd name="T14" fmla="*/ 2147483646 w 7"/>
                    <a:gd name="T15" fmla="*/ 2147483646 h 14"/>
                    <a:gd name="T16" fmla="*/ 2147483646 w 7"/>
                    <a:gd name="T17" fmla="*/ 0 h 14"/>
                    <a:gd name="T18" fmla="*/ 2147483646 w 7"/>
                    <a:gd name="T19" fmla="*/ 0 h 14"/>
                    <a:gd name="T20" fmla="*/ 2147483646 w 7"/>
                    <a:gd name="T21" fmla="*/ 214748364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1" y="14"/>
                      </a:moveTo>
                      <a:lnTo>
                        <a:pt x="1" y="14"/>
                      </a:ln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6" y="8"/>
                        <a:pt x="6" y="5"/>
                      </a:cubicBezTo>
                      <a:cubicBezTo>
                        <a:pt x="6" y="5"/>
                        <a:pt x="7" y="3"/>
                        <a:pt x="6" y="2"/>
                      </a:cubicBezTo>
                      <a:cubicBezTo>
                        <a:pt x="6" y="2"/>
                        <a:pt x="6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0" y="3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3" name="Freeform 270"/>
                <p:cNvSpPr>
                  <a:spLocks/>
                </p:cNvSpPr>
                <p:nvPr/>
              </p:nvSpPr>
              <p:spPr bwMode="auto">
                <a:xfrm>
                  <a:off x="1468438" y="2970213"/>
                  <a:ext cx="3175" cy="1588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2147483646 w 8"/>
                    <a:gd name="T7" fmla="*/ 2147483646 h 3"/>
                    <a:gd name="T8" fmla="*/ 2147483646 w 8"/>
                    <a:gd name="T9" fmla="*/ 0 h 3"/>
                    <a:gd name="T10" fmla="*/ 0 w 8"/>
                    <a:gd name="T11" fmla="*/ 0 h 3"/>
                    <a:gd name="T12" fmla="*/ 0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6" y="3"/>
                        <a:pt x="8" y="0"/>
                      </a:cubicBez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4" name="Freeform 271"/>
                <p:cNvSpPr>
                  <a:spLocks/>
                </p:cNvSpPr>
                <p:nvPr/>
              </p:nvSpPr>
              <p:spPr bwMode="auto">
                <a:xfrm>
                  <a:off x="1468438" y="2967038"/>
                  <a:ext cx="4763" cy="3175"/>
                </a:xfrm>
                <a:custGeom>
                  <a:avLst/>
                  <a:gdLst>
                    <a:gd name="T0" fmla="*/ 0 w 11"/>
                    <a:gd name="T1" fmla="*/ 2147483646 h 6"/>
                    <a:gd name="T2" fmla="*/ 0 w 11"/>
                    <a:gd name="T3" fmla="*/ 2147483646 h 6"/>
                    <a:gd name="T4" fmla="*/ 0 w 11"/>
                    <a:gd name="T5" fmla="*/ 2147483646 h 6"/>
                    <a:gd name="T6" fmla="*/ 0 w 11"/>
                    <a:gd name="T7" fmla="*/ 2147483646 h 6"/>
                    <a:gd name="T8" fmla="*/ 0 w 11"/>
                    <a:gd name="T9" fmla="*/ 2147483646 h 6"/>
                    <a:gd name="T10" fmla="*/ 2147483646 w 11"/>
                    <a:gd name="T11" fmla="*/ 2147483646 h 6"/>
                    <a:gd name="T12" fmla="*/ 2147483646 w 11"/>
                    <a:gd name="T13" fmla="*/ 2147483646 h 6"/>
                    <a:gd name="T14" fmla="*/ 2147483646 w 11"/>
                    <a:gd name="T15" fmla="*/ 2147483646 h 6"/>
                    <a:gd name="T16" fmla="*/ 2147483646 w 11"/>
                    <a:gd name="T17" fmla="*/ 0 h 6"/>
                    <a:gd name="T18" fmla="*/ 0 w 11"/>
                    <a:gd name="T19" fmla="*/ 214748364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6"/>
                    <a:gd name="T32" fmla="*/ 11 w 11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6">
                      <a:moveTo>
                        <a:pt x="0" y="5"/>
                      </a:moveTo>
                      <a:lnTo>
                        <a:pt x="0" y="5"/>
                      </a:ln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7" y="5"/>
                        <a:pt x="9" y="5"/>
                        <a:pt x="10" y="3"/>
                      </a:cubicBezTo>
                      <a:cubicBezTo>
                        <a:pt x="10" y="3"/>
                        <a:pt x="11" y="1"/>
                        <a:pt x="10" y="0"/>
                      </a:cubicBezTo>
                      <a:cubicBezTo>
                        <a:pt x="10" y="0"/>
                        <a:pt x="3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5" name="Freeform 272"/>
                <p:cNvSpPr>
                  <a:spLocks/>
                </p:cNvSpPr>
                <p:nvPr/>
              </p:nvSpPr>
              <p:spPr bwMode="auto">
                <a:xfrm>
                  <a:off x="1466851" y="2963863"/>
                  <a:ext cx="4763" cy="4763"/>
                </a:xfrm>
                <a:custGeom>
                  <a:avLst/>
                  <a:gdLst>
                    <a:gd name="T0" fmla="*/ 0 w 10"/>
                    <a:gd name="T1" fmla="*/ 2147483646 h 12"/>
                    <a:gd name="T2" fmla="*/ 0 w 10"/>
                    <a:gd name="T3" fmla="*/ 2147483646 h 12"/>
                    <a:gd name="T4" fmla="*/ 0 w 10"/>
                    <a:gd name="T5" fmla="*/ 2147483646 h 12"/>
                    <a:gd name="T6" fmla="*/ 2147483646 w 10"/>
                    <a:gd name="T7" fmla="*/ 2147483646 h 12"/>
                    <a:gd name="T8" fmla="*/ 2147483646 w 10"/>
                    <a:gd name="T9" fmla="*/ 2147483646 h 12"/>
                    <a:gd name="T10" fmla="*/ 2147483646 w 10"/>
                    <a:gd name="T11" fmla="*/ 2147483646 h 12"/>
                    <a:gd name="T12" fmla="*/ 2147483646 w 10"/>
                    <a:gd name="T13" fmla="*/ 0 h 12"/>
                    <a:gd name="T14" fmla="*/ 0 w 10"/>
                    <a:gd name="T15" fmla="*/ 214748364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2"/>
                    <a:gd name="T26" fmla="*/ 10 w 1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2">
                      <a:moveTo>
                        <a:pt x="0" y="12"/>
                      </a:moveTo>
                      <a:lnTo>
                        <a:pt x="0" y="12"/>
                      </a:ln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1"/>
                        <a:pt x="6" y="9"/>
                        <a:pt x="8" y="7"/>
                      </a:cubicBezTo>
                      <a:cubicBezTo>
                        <a:pt x="8" y="7"/>
                        <a:pt x="9" y="6"/>
                        <a:pt x="9" y="4"/>
                      </a:cubicBezTo>
                      <a:cubicBezTo>
                        <a:pt x="10" y="2"/>
                        <a:pt x="7" y="0"/>
                        <a:pt x="7" y="0"/>
                      </a:cubicBezTo>
                      <a:cubicBezTo>
                        <a:pt x="7" y="0"/>
                        <a:pt x="3" y="5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6" name="Freeform 273"/>
                <p:cNvSpPr>
                  <a:spLocks/>
                </p:cNvSpPr>
                <p:nvPr/>
              </p:nvSpPr>
              <p:spPr bwMode="auto">
                <a:xfrm>
                  <a:off x="1374776" y="2608263"/>
                  <a:ext cx="49213" cy="7938"/>
                </a:xfrm>
                <a:custGeom>
                  <a:avLst/>
                  <a:gdLst>
                    <a:gd name="T0" fmla="*/ 2147483646 w 106"/>
                    <a:gd name="T1" fmla="*/ 2147483646 h 17"/>
                    <a:gd name="T2" fmla="*/ 2147483646 w 106"/>
                    <a:gd name="T3" fmla="*/ 2147483646 h 17"/>
                    <a:gd name="T4" fmla="*/ 0 w 106"/>
                    <a:gd name="T5" fmla="*/ 2147483646 h 17"/>
                    <a:gd name="T6" fmla="*/ 0 w 106"/>
                    <a:gd name="T7" fmla="*/ 0 h 17"/>
                    <a:gd name="T8" fmla="*/ 2147483646 w 106"/>
                    <a:gd name="T9" fmla="*/ 0 h 17"/>
                    <a:gd name="T10" fmla="*/ 2147483646 w 106"/>
                    <a:gd name="T11" fmla="*/ 2147483646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7"/>
                    <a:gd name="T20" fmla="*/ 106 w 106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7">
                      <a:moveTo>
                        <a:pt x="106" y="17"/>
                      </a:moveTo>
                      <a:lnTo>
                        <a:pt x="106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06" y="0"/>
                      </a:lnTo>
                      <a:lnTo>
                        <a:pt x="106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7" name="Freeform 274"/>
                <p:cNvSpPr>
                  <a:spLocks noEditPoints="1"/>
                </p:cNvSpPr>
                <p:nvPr/>
              </p:nvSpPr>
              <p:spPr bwMode="auto">
                <a:xfrm>
                  <a:off x="1214438" y="2133600"/>
                  <a:ext cx="368300" cy="34925"/>
                </a:xfrm>
                <a:custGeom>
                  <a:avLst/>
                  <a:gdLst>
                    <a:gd name="T0" fmla="*/ 2147483646 w 781"/>
                    <a:gd name="T1" fmla="*/ 0 h 73"/>
                    <a:gd name="T2" fmla="*/ 2147483646 w 781"/>
                    <a:gd name="T3" fmla="*/ 0 h 73"/>
                    <a:gd name="T4" fmla="*/ 2147483646 w 781"/>
                    <a:gd name="T5" fmla="*/ 0 h 73"/>
                    <a:gd name="T6" fmla="*/ 0 w 781"/>
                    <a:gd name="T7" fmla="*/ 2147483646 h 73"/>
                    <a:gd name="T8" fmla="*/ 2147483646 w 781"/>
                    <a:gd name="T9" fmla="*/ 2147483646 h 73"/>
                    <a:gd name="T10" fmla="*/ 2147483646 w 781"/>
                    <a:gd name="T11" fmla="*/ 0 h 73"/>
                    <a:gd name="T12" fmla="*/ 2147483646 w 781"/>
                    <a:gd name="T13" fmla="*/ 2147483646 h 73"/>
                    <a:gd name="T14" fmla="*/ 2147483646 w 781"/>
                    <a:gd name="T15" fmla="*/ 2147483646 h 73"/>
                    <a:gd name="T16" fmla="*/ 2147483646 w 781"/>
                    <a:gd name="T17" fmla="*/ 2147483646 h 73"/>
                    <a:gd name="T18" fmla="*/ 2147483646 w 781"/>
                    <a:gd name="T19" fmla="*/ 2147483646 h 73"/>
                    <a:gd name="T20" fmla="*/ 2147483646 w 781"/>
                    <a:gd name="T21" fmla="*/ 2147483646 h 73"/>
                    <a:gd name="T22" fmla="*/ 2147483646 w 781"/>
                    <a:gd name="T23" fmla="*/ 2147483646 h 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1"/>
                    <a:gd name="T37" fmla="*/ 0 h 73"/>
                    <a:gd name="T38" fmla="*/ 781 w 781"/>
                    <a:gd name="T39" fmla="*/ 73 h 7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1" h="73">
                      <a:moveTo>
                        <a:pt x="675" y="0"/>
                      </a:moveTo>
                      <a:lnTo>
                        <a:pt x="675" y="0"/>
                      </a:lnTo>
                      <a:lnTo>
                        <a:pt x="122" y="0"/>
                      </a:lnTo>
                      <a:lnTo>
                        <a:pt x="0" y="73"/>
                      </a:lnTo>
                      <a:lnTo>
                        <a:pt x="781" y="73"/>
                      </a:lnTo>
                      <a:lnTo>
                        <a:pt x="675" y="0"/>
                      </a:lnTo>
                      <a:close/>
                      <a:moveTo>
                        <a:pt x="667" y="27"/>
                      </a:moveTo>
                      <a:lnTo>
                        <a:pt x="667" y="27"/>
                      </a:lnTo>
                      <a:lnTo>
                        <a:pt x="696" y="46"/>
                      </a:lnTo>
                      <a:lnTo>
                        <a:pt x="96" y="46"/>
                      </a:lnTo>
                      <a:lnTo>
                        <a:pt x="130" y="27"/>
                      </a:lnTo>
                      <a:lnTo>
                        <a:pt x="667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8" name="Freeform 275"/>
                <p:cNvSpPr>
                  <a:spLocks/>
                </p:cNvSpPr>
                <p:nvPr/>
              </p:nvSpPr>
              <p:spPr bwMode="auto">
                <a:xfrm>
                  <a:off x="1284288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29" name="Freeform 276"/>
                <p:cNvSpPr>
                  <a:spLocks/>
                </p:cNvSpPr>
                <p:nvPr/>
              </p:nvSpPr>
              <p:spPr bwMode="auto">
                <a:xfrm>
                  <a:off x="1508126" y="2395538"/>
                  <a:ext cx="6350" cy="657225"/>
                </a:xfrm>
                <a:custGeom>
                  <a:avLst/>
                  <a:gdLst>
                    <a:gd name="T0" fmla="*/ 2147483646 w 14"/>
                    <a:gd name="T1" fmla="*/ 2147483646 h 1396"/>
                    <a:gd name="T2" fmla="*/ 2147483646 w 14"/>
                    <a:gd name="T3" fmla="*/ 2147483646 h 1396"/>
                    <a:gd name="T4" fmla="*/ 0 w 14"/>
                    <a:gd name="T5" fmla="*/ 2147483646 h 1396"/>
                    <a:gd name="T6" fmla="*/ 0 w 14"/>
                    <a:gd name="T7" fmla="*/ 0 h 1396"/>
                    <a:gd name="T8" fmla="*/ 2147483646 w 14"/>
                    <a:gd name="T9" fmla="*/ 0 h 1396"/>
                    <a:gd name="T10" fmla="*/ 2147483646 w 14"/>
                    <a:gd name="T11" fmla="*/ 2147483646 h 13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396"/>
                    <a:gd name="T20" fmla="*/ 14 w 14"/>
                    <a:gd name="T21" fmla="*/ 1396 h 13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396">
                      <a:moveTo>
                        <a:pt x="14" y="1396"/>
                      </a:moveTo>
                      <a:lnTo>
                        <a:pt x="14" y="1396"/>
                      </a:lnTo>
                      <a:lnTo>
                        <a:pt x="0" y="1396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13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30" name="Freeform 277"/>
                <p:cNvSpPr>
                  <a:spLocks/>
                </p:cNvSpPr>
                <p:nvPr/>
              </p:nvSpPr>
              <p:spPr bwMode="auto">
                <a:xfrm>
                  <a:off x="1352551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1031" name="Freeform 278"/>
                <p:cNvSpPr>
                  <a:spLocks/>
                </p:cNvSpPr>
                <p:nvPr/>
              </p:nvSpPr>
              <p:spPr bwMode="auto">
                <a:xfrm>
                  <a:off x="1452563" y="3078163"/>
                  <a:ext cx="65088" cy="66675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noAutofit/>
                </a:bodyPr>
                <a:lstStyle/>
                <a:p>
                  <a:pPr fontAlgn="ctr"/>
                  <a:endParaRPr lang="en-US" altLang="zh-CN" dirty="0">
                    <a:solidFill>
                      <a:srgbClr val="00B0F0"/>
                    </a:solidFill>
                    <a:latin typeface="Huawei Sans" panose="020C0503030203020204" pitchFamily="34" charset="0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9737493" y="4985989"/>
                <a:ext cx="50526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uawei Sans" panose="020C0503030203020204" pitchFamily="34" charset="0"/>
                  </a:rPr>
                  <a:t>...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 bwMode="auto">
              <a:xfrm>
                <a:off x="6967971" y="6039973"/>
                <a:ext cx="4453967" cy="0"/>
              </a:xfrm>
              <a:prstGeom prst="line">
                <a:avLst/>
              </a:prstGeom>
              <a:ln w="19050">
                <a:headEnd type="none" w="med" len="med"/>
                <a:tailEnd type="none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 bwMode="auto">
              <a:xfrm>
                <a:off x="7503259" y="5676274"/>
                <a:ext cx="0" cy="360000"/>
              </a:xfrm>
              <a:prstGeom prst="line">
                <a:avLst/>
              </a:prstGeom>
              <a:ln w="19050">
                <a:headEnd type="none" w="med" len="med"/>
                <a:tailEnd type="none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8" name="直接连接符 1127"/>
              <p:cNvCxnSpPr/>
              <p:nvPr/>
            </p:nvCxnSpPr>
            <p:spPr bwMode="auto">
              <a:xfrm>
                <a:off x="8340078" y="5676274"/>
                <a:ext cx="0" cy="360000"/>
              </a:xfrm>
              <a:prstGeom prst="line">
                <a:avLst/>
              </a:prstGeom>
              <a:ln w="19050">
                <a:headEnd type="none" w="med" len="med"/>
                <a:tailEnd type="none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9" name="直接连接符 1128"/>
              <p:cNvCxnSpPr/>
              <p:nvPr/>
            </p:nvCxnSpPr>
            <p:spPr bwMode="auto">
              <a:xfrm>
                <a:off x="9176898" y="5676274"/>
                <a:ext cx="0" cy="360000"/>
              </a:xfrm>
              <a:prstGeom prst="line">
                <a:avLst/>
              </a:prstGeom>
              <a:ln w="19050">
                <a:headEnd type="none" w="med" len="med"/>
                <a:tailEnd type="none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0" name="直接连接符 1129"/>
              <p:cNvCxnSpPr/>
              <p:nvPr/>
            </p:nvCxnSpPr>
            <p:spPr bwMode="auto">
              <a:xfrm>
                <a:off x="10982151" y="5676274"/>
                <a:ext cx="0" cy="360000"/>
              </a:xfrm>
              <a:prstGeom prst="line">
                <a:avLst/>
              </a:prstGeom>
              <a:ln w="19050">
                <a:headEnd type="none" w="med" len="med"/>
                <a:tailEnd type="none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7784454" y="6042881"/>
                <a:ext cx="2734087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600">
                    <a:latin typeface="Huawei Sans" panose="020C0503030203020204" pitchFamily="34" charset="0"/>
                  </a:rPr>
                  <a:t>Сеть хранения на стороне сервера</a:t>
                </a:r>
              </a:p>
            </p:txBody>
          </p:sp>
        </p:grpSp>
        <p:cxnSp>
          <p:nvCxnSpPr>
            <p:cNvPr id="23" name="直接连接符 22"/>
            <p:cNvCxnSpPr>
              <a:stCxn id="4" idx="1"/>
            </p:cNvCxnSpPr>
            <p:nvPr/>
          </p:nvCxnSpPr>
          <p:spPr bwMode="auto">
            <a:xfrm flipH="1">
              <a:off x="7555645" y="3580382"/>
              <a:ext cx="3094233" cy="1080000"/>
            </a:xfrm>
            <a:prstGeom prst="line">
              <a:avLst/>
            </a:prstGeom>
            <a:ln w="19050">
              <a:solidFill>
                <a:schemeClr val="accent6"/>
              </a:solidFill>
              <a:prstDash val="solid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1" name="直接连接符 1410"/>
            <p:cNvCxnSpPr>
              <a:stCxn id="4" idx="1"/>
            </p:cNvCxnSpPr>
            <p:nvPr/>
          </p:nvCxnSpPr>
          <p:spPr bwMode="auto">
            <a:xfrm flipH="1">
              <a:off x="8405165" y="3580382"/>
              <a:ext cx="2244713" cy="1080000"/>
            </a:xfrm>
            <a:prstGeom prst="line">
              <a:avLst/>
            </a:prstGeom>
            <a:ln w="19050">
              <a:solidFill>
                <a:schemeClr val="accent6"/>
              </a:solidFill>
              <a:prstDash val="solid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2" name="直接连接符 1411"/>
            <p:cNvCxnSpPr>
              <a:stCxn id="4" idx="1"/>
            </p:cNvCxnSpPr>
            <p:nvPr/>
          </p:nvCxnSpPr>
          <p:spPr bwMode="auto">
            <a:xfrm flipH="1">
              <a:off x="9218173" y="3580382"/>
              <a:ext cx="1431705" cy="1080000"/>
            </a:xfrm>
            <a:prstGeom prst="line">
              <a:avLst/>
            </a:prstGeom>
            <a:ln w="19050">
              <a:solidFill>
                <a:schemeClr val="accent6"/>
              </a:solidFill>
              <a:prstDash val="solid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3" name="直接连接符 1412"/>
            <p:cNvCxnSpPr>
              <a:stCxn id="4" idx="1"/>
            </p:cNvCxnSpPr>
            <p:nvPr/>
          </p:nvCxnSpPr>
          <p:spPr bwMode="auto">
            <a:xfrm>
              <a:off x="10649878" y="3580382"/>
              <a:ext cx="370966" cy="1080000"/>
            </a:xfrm>
            <a:prstGeom prst="line">
              <a:avLst/>
            </a:prstGeom>
            <a:ln w="19050">
              <a:solidFill>
                <a:schemeClr val="accent6"/>
              </a:solidFill>
              <a:prstDash val="solid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4" name="直接连接符 1413"/>
            <p:cNvCxnSpPr>
              <a:stCxn id="1127" idx="1"/>
              <a:endCxn id="350" idx="13"/>
            </p:cNvCxnSpPr>
            <p:nvPr/>
          </p:nvCxnSpPr>
          <p:spPr bwMode="auto">
            <a:xfrm flipH="1">
              <a:off x="7227033" y="3306271"/>
              <a:ext cx="525992" cy="1403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5" name="直接连接符 1414"/>
            <p:cNvCxnSpPr>
              <a:stCxn id="1127" idx="1"/>
              <a:endCxn id="630" idx="13"/>
            </p:cNvCxnSpPr>
            <p:nvPr/>
          </p:nvCxnSpPr>
          <p:spPr bwMode="auto">
            <a:xfrm>
              <a:off x="7753025" y="3306271"/>
              <a:ext cx="310828" cy="1403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6" name="直接连接符 1415"/>
            <p:cNvCxnSpPr>
              <a:stCxn id="1127" idx="1"/>
              <a:endCxn id="769" idx="13"/>
            </p:cNvCxnSpPr>
            <p:nvPr/>
          </p:nvCxnSpPr>
          <p:spPr bwMode="auto">
            <a:xfrm>
              <a:off x="7753025" y="3306271"/>
              <a:ext cx="1147648" cy="1403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7" name="直接连接符 1416"/>
            <p:cNvCxnSpPr>
              <a:stCxn id="1127" idx="1"/>
              <a:endCxn id="908" idx="13"/>
            </p:cNvCxnSpPr>
            <p:nvPr/>
          </p:nvCxnSpPr>
          <p:spPr bwMode="auto">
            <a:xfrm>
              <a:off x="7753025" y="3306271"/>
              <a:ext cx="2951907" cy="1403216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  <a:headEnd type="none" w="med" len="med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6891856" y="5658910"/>
              <a:ext cx="64638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Узел</a:t>
              </a:r>
            </a:p>
          </p:txBody>
        </p:sp>
        <p:sp>
          <p:nvSpPr>
            <p:cNvPr id="1418" name="文本框 1417"/>
            <p:cNvSpPr txBox="1"/>
            <p:nvPr/>
          </p:nvSpPr>
          <p:spPr>
            <a:xfrm>
              <a:off x="8576087" y="5658910"/>
              <a:ext cx="64638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Узел</a:t>
              </a:r>
            </a:p>
          </p:txBody>
        </p:sp>
        <p:sp>
          <p:nvSpPr>
            <p:cNvPr id="1419" name="文本框 1418"/>
            <p:cNvSpPr txBox="1"/>
            <p:nvPr/>
          </p:nvSpPr>
          <p:spPr>
            <a:xfrm>
              <a:off x="7738302" y="5658910"/>
              <a:ext cx="64638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Узел</a:t>
              </a:r>
            </a:p>
          </p:txBody>
        </p:sp>
        <p:sp>
          <p:nvSpPr>
            <p:cNvPr id="1420" name="文本框 1419"/>
            <p:cNvSpPr txBox="1"/>
            <p:nvPr/>
          </p:nvSpPr>
          <p:spPr>
            <a:xfrm>
              <a:off x="10375406" y="5658910"/>
              <a:ext cx="646385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Узел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8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Виртуализация системы хранения</a:t>
            </a:r>
          </a:p>
        </p:txBody>
      </p:sp>
      <p:sp>
        <p:nvSpPr>
          <p:cNvPr id="694" name="文本占位符 693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4937396" cy="4875042"/>
          </a:xfrm>
        </p:spPr>
        <p:txBody>
          <a:bodyPr/>
          <a:lstStyle/>
          <a:p>
            <a:r>
              <a:rPr lang="ru-RU" sz="2000">
                <a:sym typeface="Huawei Sans" panose="020C0503030203020204" pitchFamily="34" charset="0"/>
              </a:rPr>
              <a:t>Виртуализация системы хранения объединяет устройства хранения в логические ресурсы, тем самым обеспечивая комплексные и унифицированные услуги хранения.</a:t>
            </a:r>
          </a:p>
          <a:p>
            <a:r>
              <a:rPr lang="ru-RU" sz="2000">
                <a:sym typeface="Huawei Sans" panose="020C0503030203020204" pitchFamily="34" charset="0"/>
              </a:rPr>
              <a:t>Унифицированные функции предоставляются независимо от форм хранения и типов устройств.</a:t>
            </a:r>
          </a:p>
          <a:p>
            <a:endParaRPr lang="en-US" altLang="zh-CN" sz="2000" dirty="0" smtClean="0">
              <a:sym typeface="Huawei Sans" panose="020C0503030203020204" pitchFamily="34" charset="0"/>
            </a:endParaRPr>
          </a:p>
          <a:p>
            <a:endParaRPr lang="en-US" altLang="zh-CN" sz="2000" dirty="0">
              <a:sym typeface="Huawei Sans" panose="020C0503030203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07054" y="1157847"/>
            <a:ext cx="5653108" cy="4536351"/>
            <a:chOff x="5561301" y="1355924"/>
            <a:chExt cx="5910550" cy="4742936"/>
          </a:xfrm>
        </p:grpSpPr>
        <p:sp>
          <p:nvSpPr>
            <p:cNvPr id="455" name="矩形 454"/>
            <p:cNvSpPr/>
            <p:nvPr/>
          </p:nvSpPr>
          <p:spPr>
            <a:xfrm>
              <a:off x="5933856" y="3396021"/>
              <a:ext cx="4055082" cy="1421957"/>
            </a:xfrm>
            <a:prstGeom prst="rect">
              <a:avLst/>
            </a:prstGeom>
            <a:gradFill flip="none" rotWithShape="1">
              <a:gsLst>
                <a:gs pos="100000">
                  <a:srgbClr val="ECABAE"/>
                </a:gs>
                <a:gs pos="0">
                  <a:srgbClr val="FFFF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Логические ресурсы</a:t>
              </a:r>
            </a:p>
          </p:txBody>
        </p:sp>
        <p:grpSp>
          <p:nvGrpSpPr>
            <p:cNvPr id="456" name="组合 455"/>
            <p:cNvGrpSpPr/>
            <p:nvPr/>
          </p:nvGrpSpPr>
          <p:grpSpPr>
            <a:xfrm>
              <a:off x="9641319" y="2564922"/>
              <a:ext cx="1830532" cy="2303138"/>
              <a:chOff x="8135120" y="1408878"/>
              <a:chExt cx="1830532" cy="3227727"/>
            </a:xfrm>
          </p:grpSpPr>
          <p:sp>
            <p:nvSpPr>
              <p:cNvPr id="913" name="虚尾箭头 912"/>
              <p:cNvSpPr/>
              <p:nvPr/>
            </p:nvSpPr>
            <p:spPr>
              <a:xfrm rot="16200000">
                <a:off x="7351011" y="2267101"/>
                <a:ext cx="3227727" cy="1511282"/>
              </a:xfrm>
              <a:prstGeom prst="stripedRightArrow">
                <a:avLst/>
              </a:prstGeom>
              <a:gradFill flip="none" rotWithShape="1">
                <a:gsLst>
                  <a:gs pos="100000">
                    <a:srgbClr val="D33941"/>
                  </a:gs>
                  <a:gs pos="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14" name="文本框 913"/>
              <p:cNvSpPr txBox="1"/>
              <p:nvPr/>
            </p:nvSpPr>
            <p:spPr>
              <a:xfrm>
                <a:off x="8135120" y="1764150"/>
                <a:ext cx="1830532" cy="586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ctr"/>
                <a:r>
                  <a:rPr lang="ru-RU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Управление</a:t>
                </a:r>
              </a:p>
            </p:txBody>
          </p:sp>
        </p:grpSp>
        <p:grpSp>
          <p:nvGrpSpPr>
            <p:cNvPr id="457" name="组合 366"/>
            <p:cNvGrpSpPr>
              <a:grpSpLocks noChangeAspect="1"/>
            </p:cNvGrpSpPr>
            <p:nvPr/>
          </p:nvGrpSpPr>
          <p:grpSpPr bwMode="auto">
            <a:xfrm>
              <a:off x="8311797" y="5206177"/>
              <a:ext cx="540000" cy="683881"/>
              <a:chOff x="8951913" y="4081463"/>
              <a:chExt cx="482600" cy="6111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03" name="Freeform 339"/>
              <p:cNvSpPr>
                <a:spLocks noEditPoints="1"/>
              </p:cNvSpPr>
              <p:nvPr/>
            </p:nvSpPr>
            <p:spPr bwMode="auto">
              <a:xfrm>
                <a:off x="8951913" y="4081463"/>
                <a:ext cx="482600" cy="250825"/>
              </a:xfrm>
              <a:custGeom>
                <a:avLst/>
                <a:gdLst>
                  <a:gd name="T0" fmla="*/ 2147483646 w 1023"/>
                  <a:gd name="T1" fmla="*/ 2147483646 h 534"/>
                  <a:gd name="T2" fmla="*/ 2147483646 w 1023"/>
                  <a:gd name="T3" fmla="*/ 2147483646 h 534"/>
                  <a:gd name="T4" fmla="*/ 2147483646 w 1023"/>
                  <a:gd name="T5" fmla="*/ 2147483646 h 534"/>
                  <a:gd name="T6" fmla="*/ 2147483646 w 1023"/>
                  <a:gd name="T7" fmla="*/ 2147483646 h 534"/>
                  <a:gd name="T8" fmla="*/ 2147483646 w 1023"/>
                  <a:gd name="T9" fmla="*/ 2147483646 h 534"/>
                  <a:gd name="T10" fmla="*/ 2147483646 w 1023"/>
                  <a:gd name="T11" fmla="*/ 2147483646 h 534"/>
                  <a:gd name="T12" fmla="*/ 2147483646 w 1023"/>
                  <a:gd name="T13" fmla="*/ 2147483646 h 534"/>
                  <a:gd name="T14" fmla="*/ 2147483646 w 1023"/>
                  <a:gd name="T15" fmla="*/ 2147483646 h 534"/>
                  <a:gd name="T16" fmla="*/ 0 w 1023"/>
                  <a:gd name="T17" fmla="*/ 2147483646 h 534"/>
                  <a:gd name="T18" fmla="*/ 2147483646 w 1023"/>
                  <a:gd name="T19" fmla="*/ 0 h 534"/>
                  <a:gd name="T20" fmla="*/ 2147483646 w 1023"/>
                  <a:gd name="T21" fmla="*/ 2147483646 h 534"/>
                  <a:gd name="T22" fmla="*/ 2147483646 w 1023"/>
                  <a:gd name="T23" fmla="*/ 2147483646 h 5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3"/>
                  <a:gd name="T37" fmla="*/ 0 h 534"/>
                  <a:gd name="T38" fmla="*/ 1023 w 1023"/>
                  <a:gd name="T39" fmla="*/ 534 h 5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3" h="534">
                    <a:moveTo>
                      <a:pt x="511" y="54"/>
                    </a:moveTo>
                    <a:lnTo>
                      <a:pt x="511" y="54"/>
                    </a:lnTo>
                    <a:cubicBezTo>
                      <a:pt x="263" y="54"/>
                      <a:pt x="53" y="151"/>
                      <a:pt x="53" y="267"/>
                    </a:cubicBezTo>
                    <a:cubicBezTo>
                      <a:pt x="53" y="383"/>
                      <a:pt x="263" y="480"/>
                      <a:pt x="511" y="480"/>
                    </a:cubicBezTo>
                    <a:cubicBezTo>
                      <a:pt x="759" y="480"/>
                      <a:pt x="969" y="383"/>
                      <a:pt x="969" y="267"/>
                    </a:cubicBezTo>
                    <a:cubicBezTo>
                      <a:pt x="969" y="151"/>
                      <a:pt x="759" y="54"/>
                      <a:pt x="511" y="54"/>
                    </a:cubicBezTo>
                    <a:close/>
                    <a:moveTo>
                      <a:pt x="511" y="534"/>
                    </a:moveTo>
                    <a:lnTo>
                      <a:pt x="511" y="534"/>
                    </a:lnTo>
                    <a:cubicBezTo>
                      <a:pt x="224" y="534"/>
                      <a:pt x="0" y="417"/>
                      <a:pt x="0" y="267"/>
                    </a:cubicBezTo>
                    <a:cubicBezTo>
                      <a:pt x="0" y="118"/>
                      <a:pt x="224" y="0"/>
                      <a:pt x="511" y="0"/>
                    </a:cubicBezTo>
                    <a:cubicBezTo>
                      <a:pt x="798" y="0"/>
                      <a:pt x="1023" y="118"/>
                      <a:pt x="1023" y="267"/>
                    </a:cubicBezTo>
                    <a:cubicBezTo>
                      <a:pt x="1023" y="417"/>
                      <a:pt x="798" y="534"/>
                      <a:pt x="511" y="5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4" name="Freeform 340"/>
              <p:cNvSpPr>
                <a:spLocks noEditPoints="1"/>
              </p:cNvSpPr>
              <p:nvPr/>
            </p:nvSpPr>
            <p:spPr bwMode="auto">
              <a:xfrm>
                <a:off x="8951913" y="4200525"/>
                <a:ext cx="482600" cy="361950"/>
              </a:xfrm>
              <a:custGeom>
                <a:avLst/>
                <a:gdLst>
                  <a:gd name="T0" fmla="*/ 2147483646 w 1023"/>
                  <a:gd name="T1" fmla="*/ 2147483646 h 769"/>
                  <a:gd name="T2" fmla="*/ 2147483646 w 1023"/>
                  <a:gd name="T3" fmla="*/ 2147483646 h 769"/>
                  <a:gd name="T4" fmla="*/ 2147483646 w 1023"/>
                  <a:gd name="T5" fmla="*/ 2147483646 h 769"/>
                  <a:gd name="T6" fmla="*/ 2147483646 w 1023"/>
                  <a:gd name="T7" fmla="*/ 2147483646 h 769"/>
                  <a:gd name="T8" fmla="*/ 2147483646 w 1023"/>
                  <a:gd name="T9" fmla="*/ 2147483646 h 769"/>
                  <a:gd name="T10" fmla="*/ 2147483646 w 1023"/>
                  <a:gd name="T11" fmla="*/ 2147483646 h 769"/>
                  <a:gd name="T12" fmla="*/ 2147483646 w 1023"/>
                  <a:gd name="T13" fmla="*/ 2147483646 h 769"/>
                  <a:gd name="T14" fmla="*/ 2147483646 w 1023"/>
                  <a:gd name="T15" fmla="*/ 2147483646 h 769"/>
                  <a:gd name="T16" fmla="*/ 2147483646 w 1023"/>
                  <a:gd name="T17" fmla="*/ 2147483646 h 769"/>
                  <a:gd name="T18" fmla="*/ 2147483646 w 1023"/>
                  <a:gd name="T19" fmla="*/ 2147483646 h 769"/>
                  <a:gd name="T20" fmla="*/ 2147483646 w 1023"/>
                  <a:gd name="T21" fmla="*/ 2147483646 h 769"/>
                  <a:gd name="T22" fmla="*/ 2147483646 w 1023"/>
                  <a:gd name="T23" fmla="*/ 2147483646 h 769"/>
                  <a:gd name="T24" fmla="*/ 2147483646 w 1023"/>
                  <a:gd name="T25" fmla="*/ 2147483646 h 769"/>
                  <a:gd name="T26" fmla="*/ 0 w 1023"/>
                  <a:gd name="T27" fmla="*/ 2147483646 h 769"/>
                  <a:gd name="T28" fmla="*/ 0 w 1023"/>
                  <a:gd name="T29" fmla="*/ 2147483646 h 769"/>
                  <a:gd name="T30" fmla="*/ 2147483646 w 1023"/>
                  <a:gd name="T31" fmla="*/ 0 h 769"/>
                  <a:gd name="T32" fmla="*/ 2147483646 w 1023"/>
                  <a:gd name="T33" fmla="*/ 2147483646 h 769"/>
                  <a:gd name="T34" fmla="*/ 2147483646 w 1023"/>
                  <a:gd name="T35" fmla="*/ 2147483646 h 769"/>
                  <a:gd name="T36" fmla="*/ 2147483646 w 1023"/>
                  <a:gd name="T37" fmla="*/ 2147483646 h 769"/>
                  <a:gd name="T38" fmla="*/ 2147483646 w 1023"/>
                  <a:gd name="T39" fmla="*/ 2147483646 h 769"/>
                  <a:gd name="T40" fmla="*/ 2147483646 w 1023"/>
                  <a:gd name="T41" fmla="*/ 2147483646 h 769"/>
                  <a:gd name="T42" fmla="*/ 2147483646 w 1023"/>
                  <a:gd name="T43" fmla="*/ 2147483646 h 769"/>
                  <a:gd name="T44" fmla="*/ 2147483646 w 1023"/>
                  <a:gd name="T45" fmla="*/ 2147483646 h 769"/>
                  <a:gd name="T46" fmla="*/ 2147483646 w 1023"/>
                  <a:gd name="T47" fmla="*/ 2147483646 h 7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3"/>
                  <a:gd name="T73" fmla="*/ 0 h 769"/>
                  <a:gd name="T74" fmla="*/ 1023 w 1023"/>
                  <a:gd name="T75" fmla="*/ 769 h 7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3" h="769">
                    <a:moveTo>
                      <a:pt x="53" y="503"/>
                    </a:moveTo>
                    <a:lnTo>
                      <a:pt x="53" y="503"/>
                    </a:lnTo>
                    <a:cubicBezTo>
                      <a:pt x="53" y="618"/>
                      <a:pt x="263" y="716"/>
                      <a:pt x="511" y="716"/>
                    </a:cubicBezTo>
                    <a:cubicBezTo>
                      <a:pt x="759" y="716"/>
                      <a:pt x="969" y="618"/>
                      <a:pt x="969" y="503"/>
                    </a:cubicBezTo>
                    <a:lnTo>
                      <a:pt x="969" y="385"/>
                    </a:lnTo>
                    <a:cubicBezTo>
                      <a:pt x="886" y="473"/>
                      <a:pt x="714" y="531"/>
                      <a:pt x="511" y="531"/>
                    </a:cubicBezTo>
                    <a:cubicBezTo>
                      <a:pt x="308" y="531"/>
                      <a:pt x="136" y="473"/>
                      <a:pt x="53" y="385"/>
                    </a:cubicBezTo>
                    <a:lnTo>
                      <a:pt x="53" y="503"/>
                    </a:lnTo>
                    <a:close/>
                    <a:moveTo>
                      <a:pt x="511" y="769"/>
                    </a:moveTo>
                    <a:lnTo>
                      <a:pt x="511" y="769"/>
                    </a:lnTo>
                    <a:cubicBezTo>
                      <a:pt x="308" y="769"/>
                      <a:pt x="136" y="711"/>
                      <a:pt x="53" y="623"/>
                    </a:cubicBezTo>
                    <a:lnTo>
                      <a:pt x="53" y="743"/>
                    </a:lnTo>
                    <a:cubicBezTo>
                      <a:pt x="53" y="758"/>
                      <a:pt x="41" y="769"/>
                      <a:pt x="26" y="769"/>
                    </a:cubicBezTo>
                    <a:cubicBezTo>
                      <a:pt x="12" y="769"/>
                      <a:pt x="0" y="758"/>
                      <a:pt x="0" y="743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265"/>
                    </a:lnTo>
                    <a:cubicBezTo>
                      <a:pt x="53" y="380"/>
                      <a:pt x="263" y="478"/>
                      <a:pt x="511" y="478"/>
                    </a:cubicBezTo>
                    <a:cubicBezTo>
                      <a:pt x="759" y="478"/>
                      <a:pt x="969" y="380"/>
                      <a:pt x="969" y="265"/>
                    </a:cubicBezTo>
                    <a:lnTo>
                      <a:pt x="969" y="27"/>
                    </a:lnTo>
                    <a:lnTo>
                      <a:pt x="1023" y="27"/>
                    </a:lnTo>
                    <a:lnTo>
                      <a:pt x="1023" y="503"/>
                    </a:lnTo>
                    <a:cubicBezTo>
                      <a:pt x="1023" y="652"/>
                      <a:pt x="798" y="769"/>
                      <a:pt x="511" y="7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5" name="Freeform 341"/>
              <p:cNvSpPr>
                <a:spLocks/>
              </p:cNvSpPr>
              <p:nvPr/>
            </p:nvSpPr>
            <p:spPr bwMode="auto">
              <a:xfrm>
                <a:off x="9361488" y="4467225"/>
                <a:ext cx="73025" cy="161925"/>
              </a:xfrm>
              <a:custGeom>
                <a:avLst/>
                <a:gdLst>
                  <a:gd name="T0" fmla="*/ 2147483646 w 154"/>
                  <a:gd name="T1" fmla="*/ 2147483646 h 347"/>
                  <a:gd name="T2" fmla="*/ 2147483646 w 154"/>
                  <a:gd name="T3" fmla="*/ 2147483646 h 347"/>
                  <a:gd name="T4" fmla="*/ 2147483646 w 154"/>
                  <a:gd name="T5" fmla="*/ 2147483646 h 347"/>
                  <a:gd name="T6" fmla="*/ 2147483646 w 154"/>
                  <a:gd name="T7" fmla="*/ 2147483646 h 347"/>
                  <a:gd name="T8" fmla="*/ 2147483646 w 154"/>
                  <a:gd name="T9" fmla="*/ 2147483646 h 347"/>
                  <a:gd name="T10" fmla="*/ 2147483646 w 154"/>
                  <a:gd name="T11" fmla="*/ 0 h 347"/>
                  <a:gd name="T12" fmla="*/ 2147483646 w 154"/>
                  <a:gd name="T13" fmla="*/ 0 h 347"/>
                  <a:gd name="T14" fmla="*/ 2147483646 w 154"/>
                  <a:gd name="T15" fmla="*/ 2147483646 h 347"/>
                  <a:gd name="T16" fmla="*/ 2147483646 w 154"/>
                  <a:gd name="T17" fmla="*/ 2147483646 h 347"/>
                  <a:gd name="T18" fmla="*/ 2147483646 w 154"/>
                  <a:gd name="T19" fmla="*/ 2147483646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347"/>
                  <a:gd name="T32" fmla="*/ 154 w 154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347">
                    <a:moveTo>
                      <a:pt x="31" y="347"/>
                    </a:moveTo>
                    <a:lnTo>
                      <a:pt x="31" y="347"/>
                    </a:lnTo>
                    <a:cubicBezTo>
                      <a:pt x="22" y="347"/>
                      <a:pt x="14" y="343"/>
                      <a:pt x="9" y="335"/>
                    </a:cubicBezTo>
                    <a:cubicBezTo>
                      <a:pt x="0" y="323"/>
                      <a:pt x="4" y="306"/>
                      <a:pt x="16" y="298"/>
                    </a:cubicBezTo>
                    <a:cubicBezTo>
                      <a:pt x="54" y="273"/>
                      <a:pt x="100" y="231"/>
                      <a:pt x="100" y="177"/>
                    </a:cubicBezTo>
                    <a:lnTo>
                      <a:pt x="100" y="0"/>
                    </a:lnTo>
                    <a:lnTo>
                      <a:pt x="154" y="0"/>
                    </a:lnTo>
                    <a:lnTo>
                      <a:pt x="154" y="179"/>
                    </a:lnTo>
                    <a:cubicBezTo>
                      <a:pt x="153" y="240"/>
                      <a:pt x="115" y="296"/>
                      <a:pt x="45" y="343"/>
                    </a:cubicBezTo>
                    <a:cubicBezTo>
                      <a:pt x="41" y="346"/>
                      <a:pt x="36" y="347"/>
                      <a:pt x="31" y="3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6" name="Freeform 342"/>
              <p:cNvSpPr>
                <a:spLocks/>
              </p:cNvSpPr>
              <p:nvPr/>
            </p:nvSpPr>
            <p:spPr bwMode="auto">
              <a:xfrm>
                <a:off x="8951913" y="4381500"/>
                <a:ext cx="328613" cy="293688"/>
              </a:xfrm>
              <a:custGeom>
                <a:avLst/>
                <a:gdLst>
                  <a:gd name="T0" fmla="*/ 2147483646 w 698"/>
                  <a:gd name="T1" fmla="*/ 2147483646 h 623"/>
                  <a:gd name="T2" fmla="*/ 2147483646 w 698"/>
                  <a:gd name="T3" fmla="*/ 2147483646 h 623"/>
                  <a:gd name="T4" fmla="*/ 0 w 698"/>
                  <a:gd name="T5" fmla="*/ 2147483646 h 623"/>
                  <a:gd name="T6" fmla="*/ 0 w 698"/>
                  <a:gd name="T7" fmla="*/ 0 h 623"/>
                  <a:gd name="T8" fmla="*/ 2147483646 w 698"/>
                  <a:gd name="T9" fmla="*/ 0 h 623"/>
                  <a:gd name="T10" fmla="*/ 2147483646 w 698"/>
                  <a:gd name="T11" fmla="*/ 2147483646 h 623"/>
                  <a:gd name="T12" fmla="*/ 2147483646 w 698"/>
                  <a:gd name="T13" fmla="*/ 2147483646 h 623"/>
                  <a:gd name="T14" fmla="*/ 2147483646 w 698"/>
                  <a:gd name="T15" fmla="*/ 2147483646 h 623"/>
                  <a:gd name="T16" fmla="*/ 2147483646 w 698"/>
                  <a:gd name="T17" fmla="*/ 2147483646 h 623"/>
                  <a:gd name="T18" fmla="*/ 2147483646 w 698"/>
                  <a:gd name="T19" fmla="*/ 2147483646 h 623"/>
                  <a:gd name="T20" fmla="*/ 2147483646 w 698"/>
                  <a:gd name="T21" fmla="*/ 2147483646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8"/>
                  <a:gd name="T34" fmla="*/ 0 h 623"/>
                  <a:gd name="T35" fmla="*/ 698 w 698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8" h="623">
                    <a:moveTo>
                      <a:pt x="511" y="623"/>
                    </a:moveTo>
                    <a:lnTo>
                      <a:pt x="511" y="623"/>
                    </a:lnTo>
                    <a:cubicBezTo>
                      <a:pt x="224" y="623"/>
                      <a:pt x="0" y="505"/>
                      <a:pt x="0" y="356"/>
                    </a:cubicBezTo>
                    <a:lnTo>
                      <a:pt x="0" y="0"/>
                    </a:lnTo>
                    <a:lnTo>
                      <a:pt x="53" y="0"/>
                    </a:lnTo>
                    <a:lnTo>
                      <a:pt x="53" y="356"/>
                    </a:lnTo>
                    <a:cubicBezTo>
                      <a:pt x="53" y="472"/>
                      <a:pt x="263" y="569"/>
                      <a:pt x="511" y="569"/>
                    </a:cubicBezTo>
                    <a:cubicBezTo>
                      <a:pt x="564" y="569"/>
                      <a:pt x="615" y="565"/>
                      <a:pt x="665" y="557"/>
                    </a:cubicBezTo>
                    <a:cubicBezTo>
                      <a:pt x="679" y="554"/>
                      <a:pt x="693" y="564"/>
                      <a:pt x="695" y="578"/>
                    </a:cubicBezTo>
                    <a:cubicBezTo>
                      <a:pt x="698" y="593"/>
                      <a:pt x="688" y="607"/>
                      <a:pt x="674" y="609"/>
                    </a:cubicBezTo>
                    <a:cubicBezTo>
                      <a:pt x="621" y="618"/>
                      <a:pt x="567" y="623"/>
                      <a:pt x="511" y="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7" name="Freeform 343"/>
              <p:cNvSpPr>
                <a:spLocks/>
              </p:cNvSpPr>
              <p:nvPr/>
            </p:nvSpPr>
            <p:spPr bwMode="auto">
              <a:xfrm>
                <a:off x="9409113" y="4368800"/>
                <a:ext cx="25400" cy="109538"/>
              </a:xfrm>
              <a:custGeom>
                <a:avLst/>
                <a:gdLst>
                  <a:gd name="T0" fmla="*/ 2147483646 w 54"/>
                  <a:gd name="T1" fmla="*/ 2147483646 h 231"/>
                  <a:gd name="T2" fmla="*/ 2147483646 w 54"/>
                  <a:gd name="T3" fmla="*/ 2147483646 h 231"/>
                  <a:gd name="T4" fmla="*/ 0 w 54"/>
                  <a:gd name="T5" fmla="*/ 2147483646 h 231"/>
                  <a:gd name="T6" fmla="*/ 0 w 54"/>
                  <a:gd name="T7" fmla="*/ 2147483646 h 231"/>
                  <a:gd name="T8" fmla="*/ 2147483646 w 54"/>
                  <a:gd name="T9" fmla="*/ 0 h 231"/>
                  <a:gd name="T10" fmla="*/ 2147483646 w 54"/>
                  <a:gd name="T11" fmla="*/ 2147483646 h 231"/>
                  <a:gd name="T12" fmla="*/ 2147483646 w 54"/>
                  <a:gd name="T13" fmla="*/ 2147483646 h 231"/>
                  <a:gd name="T14" fmla="*/ 2147483646 w 54"/>
                  <a:gd name="T15" fmla="*/ 2147483646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231"/>
                  <a:gd name="T26" fmla="*/ 54 w 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231">
                    <a:moveTo>
                      <a:pt x="27" y="231"/>
                    </a:moveTo>
                    <a:lnTo>
                      <a:pt x="27" y="231"/>
                    </a:lnTo>
                    <a:cubicBezTo>
                      <a:pt x="12" y="231"/>
                      <a:pt x="0" y="219"/>
                      <a:pt x="0" y="204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lnTo>
                      <a:pt x="54" y="204"/>
                    </a:lnTo>
                    <a:cubicBezTo>
                      <a:pt x="54" y="219"/>
                      <a:pt x="42" y="231"/>
                      <a:pt x="27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8" name="Freeform 344"/>
              <p:cNvSpPr>
                <a:spLocks/>
              </p:cNvSpPr>
              <p:nvPr/>
            </p:nvSpPr>
            <p:spPr bwMode="auto">
              <a:xfrm>
                <a:off x="9020175" y="4332288"/>
                <a:ext cx="33338" cy="26988"/>
              </a:xfrm>
              <a:custGeom>
                <a:avLst/>
                <a:gdLst>
                  <a:gd name="T0" fmla="*/ 2147483646 w 71"/>
                  <a:gd name="T1" fmla="*/ 2147483646 h 57"/>
                  <a:gd name="T2" fmla="*/ 2147483646 w 71"/>
                  <a:gd name="T3" fmla="*/ 2147483646 h 57"/>
                  <a:gd name="T4" fmla="*/ 2147483646 w 71"/>
                  <a:gd name="T5" fmla="*/ 2147483646 h 57"/>
                  <a:gd name="T6" fmla="*/ 0 w 71"/>
                  <a:gd name="T7" fmla="*/ 2147483646 h 57"/>
                  <a:gd name="T8" fmla="*/ 2147483646 w 71"/>
                  <a:gd name="T9" fmla="*/ 0 h 57"/>
                  <a:gd name="T10" fmla="*/ 2147483646 w 71"/>
                  <a:gd name="T11" fmla="*/ 214748364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7"/>
                  <a:gd name="T20" fmla="*/ 71 w 71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7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7"/>
                      <a:pt x="35" y="57"/>
                    </a:cubicBezTo>
                    <a:cubicBezTo>
                      <a:pt x="16" y="57"/>
                      <a:pt x="0" y="45"/>
                      <a:pt x="0" y="29"/>
                    </a:cubicBezTo>
                    <a:cubicBezTo>
                      <a:pt x="0" y="12"/>
                      <a:pt x="16" y="0"/>
                      <a:pt x="35" y="0"/>
                    </a:cubicBezTo>
                    <a:cubicBezTo>
                      <a:pt x="55" y="0"/>
                      <a:pt x="71" y="12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9" name="Freeform 345"/>
              <p:cNvSpPr>
                <a:spLocks/>
              </p:cNvSpPr>
              <p:nvPr/>
            </p:nvSpPr>
            <p:spPr bwMode="auto">
              <a:xfrm>
                <a:off x="9020175" y="4448175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10" name="Freeform 346"/>
              <p:cNvSpPr>
                <a:spLocks/>
              </p:cNvSpPr>
              <p:nvPr/>
            </p:nvSpPr>
            <p:spPr bwMode="auto">
              <a:xfrm>
                <a:off x="9020175" y="4560888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11" name="Freeform 347"/>
              <p:cNvSpPr>
                <a:spLocks/>
              </p:cNvSpPr>
              <p:nvPr/>
            </p:nvSpPr>
            <p:spPr bwMode="auto">
              <a:xfrm>
                <a:off x="9224963" y="4619625"/>
                <a:ext cx="73025" cy="73025"/>
              </a:xfrm>
              <a:custGeom>
                <a:avLst/>
                <a:gdLst>
                  <a:gd name="T0" fmla="*/ 2147483646 w 155"/>
                  <a:gd name="T1" fmla="*/ 2147483646 h 155"/>
                  <a:gd name="T2" fmla="*/ 2147483646 w 155"/>
                  <a:gd name="T3" fmla="*/ 2147483646 h 155"/>
                  <a:gd name="T4" fmla="*/ 2147483646 w 155"/>
                  <a:gd name="T5" fmla="*/ 2147483646 h 155"/>
                  <a:gd name="T6" fmla="*/ 2147483646 w 155"/>
                  <a:gd name="T7" fmla="*/ 2147483646 h 155"/>
                  <a:gd name="T8" fmla="*/ 2147483646 w 155"/>
                  <a:gd name="T9" fmla="*/ 2147483646 h 155"/>
                  <a:gd name="T10" fmla="*/ 2147483646 w 155"/>
                  <a:gd name="T11" fmla="*/ 2147483646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5"/>
                  <a:gd name="T20" fmla="*/ 155 w 15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5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5"/>
                      <a:pt x="23" y="134"/>
                      <a:pt x="11" y="98"/>
                    </a:cubicBezTo>
                    <a:cubicBezTo>
                      <a:pt x="0" y="61"/>
                      <a:pt x="20" y="22"/>
                      <a:pt x="57" y="11"/>
                    </a:cubicBezTo>
                    <a:cubicBezTo>
                      <a:pt x="94" y="0"/>
                      <a:pt x="133" y="20"/>
                      <a:pt x="144" y="57"/>
                    </a:cubicBezTo>
                    <a:cubicBezTo>
                      <a:pt x="155" y="93"/>
                      <a:pt x="135" y="132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12" name="Freeform 348"/>
              <p:cNvSpPr>
                <a:spLocks/>
              </p:cNvSpPr>
              <p:nvPr/>
            </p:nvSpPr>
            <p:spPr bwMode="auto">
              <a:xfrm>
                <a:off x="9320213" y="4589463"/>
                <a:ext cx="73025" cy="73025"/>
              </a:xfrm>
              <a:custGeom>
                <a:avLst/>
                <a:gdLst>
                  <a:gd name="T0" fmla="*/ 2147483646 w 155"/>
                  <a:gd name="T1" fmla="*/ 2147483646 h 156"/>
                  <a:gd name="T2" fmla="*/ 2147483646 w 155"/>
                  <a:gd name="T3" fmla="*/ 2147483646 h 156"/>
                  <a:gd name="T4" fmla="*/ 2147483646 w 155"/>
                  <a:gd name="T5" fmla="*/ 2147483646 h 156"/>
                  <a:gd name="T6" fmla="*/ 2147483646 w 155"/>
                  <a:gd name="T7" fmla="*/ 2147483646 h 156"/>
                  <a:gd name="T8" fmla="*/ 2147483646 w 155"/>
                  <a:gd name="T9" fmla="*/ 2147483646 h 156"/>
                  <a:gd name="T10" fmla="*/ 2147483646 w 155"/>
                  <a:gd name="T11" fmla="*/ 21474836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6"/>
                  <a:gd name="T20" fmla="*/ 155 w 15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6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6"/>
                      <a:pt x="23" y="135"/>
                      <a:pt x="11" y="99"/>
                    </a:cubicBezTo>
                    <a:cubicBezTo>
                      <a:pt x="0" y="62"/>
                      <a:pt x="20" y="23"/>
                      <a:pt x="57" y="12"/>
                    </a:cubicBezTo>
                    <a:cubicBezTo>
                      <a:pt x="94" y="0"/>
                      <a:pt x="133" y="21"/>
                      <a:pt x="144" y="58"/>
                    </a:cubicBezTo>
                    <a:cubicBezTo>
                      <a:pt x="155" y="94"/>
                      <a:pt x="135" y="133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58" name="矩形 457"/>
            <p:cNvSpPr/>
            <p:nvPr/>
          </p:nvSpPr>
          <p:spPr>
            <a:xfrm>
              <a:off x="5933855" y="4881316"/>
              <a:ext cx="4996194" cy="12175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fontAlgn="ctr"/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Физические ресурсы</a:t>
              </a:r>
            </a:p>
          </p:txBody>
        </p:sp>
        <p:grpSp>
          <p:nvGrpSpPr>
            <p:cNvPr id="459" name="组合 366"/>
            <p:cNvGrpSpPr>
              <a:grpSpLocks noChangeAspect="1"/>
            </p:cNvGrpSpPr>
            <p:nvPr/>
          </p:nvGrpSpPr>
          <p:grpSpPr bwMode="auto">
            <a:xfrm>
              <a:off x="7379810" y="5225716"/>
              <a:ext cx="540000" cy="683881"/>
              <a:chOff x="8951913" y="4081463"/>
              <a:chExt cx="482600" cy="61118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93" name="Freeform 339"/>
              <p:cNvSpPr>
                <a:spLocks noEditPoints="1"/>
              </p:cNvSpPr>
              <p:nvPr/>
            </p:nvSpPr>
            <p:spPr bwMode="auto">
              <a:xfrm>
                <a:off x="8951913" y="4081463"/>
                <a:ext cx="482600" cy="250825"/>
              </a:xfrm>
              <a:custGeom>
                <a:avLst/>
                <a:gdLst>
                  <a:gd name="T0" fmla="*/ 2147483646 w 1023"/>
                  <a:gd name="T1" fmla="*/ 2147483646 h 534"/>
                  <a:gd name="T2" fmla="*/ 2147483646 w 1023"/>
                  <a:gd name="T3" fmla="*/ 2147483646 h 534"/>
                  <a:gd name="T4" fmla="*/ 2147483646 w 1023"/>
                  <a:gd name="T5" fmla="*/ 2147483646 h 534"/>
                  <a:gd name="T6" fmla="*/ 2147483646 w 1023"/>
                  <a:gd name="T7" fmla="*/ 2147483646 h 534"/>
                  <a:gd name="T8" fmla="*/ 2147483646 w 1023"/>
                  <a:gd name="T9" fmla="*/ 2147483646 h 534"/>
                  <a:gd name="T10" fmla="*/ 2147483646 w 1023"/>
                  <a:gd name="T11" fmla="*/ 2147483646 h 534"/>
                  <a:gd name="T12" fmla="*/ 2147483646 w 1023"/>
                  <a:gd name="T13" fmla="*/ 2147483646 h 534"/>
                  <a:gd name="T14" fmla="*/ 2147483646 w 1023"/>
                  <a:gd name="T15" fmla="*/ 2147483646 h 534"/>
                  <a:gd name="T16" fmla="*/ 0 w 1023"/>
                  <a:gd name="T17" fmla="*/ 2147483646 h 534"/>
                  <a:gd name="T18" fmla="*/ 2147483646 w 1023"/>
                  <a:gd name="T19" fmla="*/ 0 h 534"/>
                  <a:gd name="T20" fmla="*/ 2147483646 w 1023"/>
                  <a:gd name="T21" fmla="*/ 2147483646 h 534"/>
                  <a:gd name="T22" fmla="*/ 2147483646 w 1023"/>
                  <a:gd name="T23" fmla="*/ 2147483646 h 5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3"/>
                  <a:gd name="T37" fmla="*/ 0 h 534"/>
                  <a:gd name="T38" fmla="*/ 1023 w 1023"/>
                  <a:gd name="T39" fmla="*/ 534 h 5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3" h="534">
                    <a:moveTo>
                      <a:pt x="511" y="54"/>
                    </a:moveTo>
                    <a:lnTo>
                      <a:pt x="511" y="54"/>
                    </a:lnTo>
                    <a:cubicBezTo>
                      <a:pt x="263" y="54"/>
                      <a:pt x="53" y="151"/>
                      <a:pt x="53" y="267"/>
                    </a:cubicBezTo>
                    <a:cubicBezTo>
                      <a:pt x="53" y="383"/>
                      <a:pt x="263" y="480"/>
                      <a:pt x="511" y="480"/>
                    </a:cubicBezTo>
                    <a:cubicBezTo>
                      <a:pt x="759" y="480"/>
                      <a:pt x="969" y="383"/>
                      <a:pt x="969" y="267"/>
                    </a:cubicBezTo>
                    <a:cubicBezTo>
                      <a:pt x="969" y="151"/>
                      <a:pt x="759" y="54"/>
                      <a:pt x="511" y="54"/>
                    </a:cubicBezTo>
                    <a:close/>
                    <a:moveTo>
                      <a:pt x="511" y="534"/>
                    </a:moveTo>
                    <a:lnTo>
                      <a:pt x="511" y="534"/>
                    </a:lnTo>
                    <a:cubicBezTo>
                      <a:pt x="224" y="534"/>
                      <a:pt x="0" y="417"/>
                      <a:pt x="0" y="267"/>
                    </a:cubicBezTo>
                    <a:cubicBezTo>
                      <a:pt x="0" y="118"/>
                      <a:pt x="224" y="0"/>
                      <a:pt x="511" y="0"/>
                    </a:cubicBezTo>
                    <a:cubicBezTo>
                      <a:pt x="798" y="0"/>
                      <a:pt x="1023" y="118"/>
                      <a:pt x="1023" y="267"/>
                    </a:cubicBezTo>
                    <a:cubicBezTo>
                      <a:pt x="1023" y="417"/>
                      <a:pt x="798" y="534"/>
                      <a:pt x="511" y="5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4" name="Freeform 340"/>
              <p:cNvSpPr>
                <a:spLocks noEditPoints="1"/>
              </p:cNvSpPr>
              <p:nvPr/>
            </p:nvSpPr>
            <p:spPr bwMode="auto">
              <a:xfrm>
                <a:off x="8951913" y="4200525"/>
                <a:ext cx="482600" cy="361950"/>
              </a:xfrm>
              <a:custGeom>
                <a:avLst/>
                <a:gdLst>
                  <a:gd name="T0" fmla="*/ 2147483646 w 1023"/>
                  <a:gd name="T1" fmla="*/ 2147483646 h 769"/>
                  <a:gd name="T2" fmla="*/ 2147483646 w 1023"/>
                  <a:gd name="T3" fmla="*/ 2147483646 h 769"/>
                  <a:gd name="T4" fmla="*/ 2147483646 w 1023"/>
                  <a:gd name="T5" fmla="*/ 2147483646 h 769"/>
                  <a:gd name="T6" fmla="*/ 2147483646 w 1023"/>
                  <a:gd name="T7" fmla="*/ 2147483646 h 769"/>
                  <a:gd name="T8" fmla="*/ 2147483646 w 1023"/>
                  <a:gd name="T9" fmla="*/ 2147483646 h 769"/>
                  <a:gd name="T10" fmla="*/ 2147483646 w 1023"/>
                  <a:gd name="T11" fmla="*/ 2147483646 h 769"/>
                  <a:gd name="T12" fmla="*/ 2147483646 w 1023"/>
                  <a:gd name="T13" fmla="*/ 2147483646 h 769"/>
                  <a:gd name="T14" fmla="*/ 2147483646 w 1023"/>
                  <a:gd name="T15" fmla="*/ 2147483646 h 769"/>
                  <a:gd name="T16" fmla="*/ 2147483646 w 1023"/>
                  <a:gd name="T17" fmla="*/ 2147483646 h 769"/>
                  <a:gd name="T18" fmla="*/ 2147483646 w 1023"/>
                  <a:gd name="T19" fmla="*/ 2147483646 h 769"/>
                  <a:gd name="T20" fmla="*/ 2147483646 w 1023"/>
                  <a:gd name="T21" fmla="*/ 2147483646 h 769"/>
                  <a:gd name="T22" fmla="*/ 2147483646 w 1023"/>
                  <a:gd name="T23" fmla="*/ 2147483646 h 769"/>
                  <a:gd name="T24" fmla="*/ 2147483646 w 1023"/>
                  <a:gd name="T25" fmla="*/ 2147483646 h 769"/>
                  <a:gd name="T26" fmla="*/ 0 w 1023"/>
                  <a:gd name="T27" fmla="*/ 2147483646 h 769"/>
                  <a:gd name="T28" fmla="*/ 0 w 1023"/>
                  <a:gd name="T29" fmla="*/ 2147483646 h 769"/>
                  <a:gd name="T30" fmla="*/ 2147483646 w 1023"/>
                  <a:gd name="T31" fmla="*/ 0 h 769"/>
                  <a:gd name="T32" fmla="*/ 2147483646 w 1023"/>
                  <a:gd name="T33" fmla="*/ 2147483646 h 769"/>
                  <a:gd name="T34" fmla="*/ 2147483646 w 1023"/>
                  <a:gd name="T35" fmla="*/ 2147483646 h 769"/>
                  <a:gd name="T36" fmla="*/ 2147483646 w 1023"/>
                  <a:gd name="T37" fmla="*/ 2147483646 h 769"/>
                  <a:gd name="T38" fmla="*/ 2147483646 w 1023"/>
                  <a:gd name="T39" fmla="*/ 2147483646 h 769"/>
                  <a:gd name="T40" fmla="*/ 2147483646 w 1023"/>
                  <a:gd name="T41" fmla="*/ 2147483646 h 769"/>
                  <a:gd name="T42" fmla="*/ 2147483646 w 1023"/>
                  <a:gd name="T43" fmla="*/ 2147483646 h 769"/>
                  <a:gd name="T44" fmla="*/ 2147483646 w 1023"/>
                  <a:gd name="T45" fmla="*/ 2147483646 h 769"/>
                  <a:gd name="T46" fmla="*/ 2147483646 w 1023"/>
                  <a:gd name="T47" fmla="*/ 2147483646 h 7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3"/>
                  <a:gd name="T73" fmla="*/ 0 h 769"/>
                  <a:gd name="T74" fmla="*/ 1023 w 1023"/>
                  <a:gd name="T75" fmla="*/ 769 h 7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3" h="769">
                    <a:moveTo>
                      <a:pt x="53" y="503"/>
                    </a:moveTo>
                    <a:lnTo>
                      <a:pt x="53" y="503"/>
                    </a:lnTo>
                    <a:cubicBezTo>
                      <a:pt x="53" y="618"/>
                      <a:pt x="263" y="716"/>
                      <a:pt x="511" y="716"/>
                    </a:cubicBezTo>
                    <a:cubicBezTo>
                      <a:pt x="759" y="716"/>
                      <a:pt x="969" y="618"/>
                      <a:pt x="969" y="503"/>
                    </a:cubicBezTo>
                    <a:lnTo>
                      <a:pt x="969" y="385"/>
                    </a:lnTo>
                    <a:cubicBezTo>
                      <a:pt x="886" y="473"/>
                      <a:pt x="714" y="531"/>
                      <a:pt x="511" y="531"/>
                    </a:cubicBezTo>
                    <a:cubicBezTo>
                      <a:pt x="308" y="531"/>
                      <a:pt x="136" y="473"/>
                      <a:pt x="53" y="385"/>
                    </a:cubicBezTo>
                    <a:lnTo>
                      <a:pt x="53" y="503"/>
                    </a:lnTo>
                    <a:close/>
                    <a:moveTo>
                      <a:pt x="511" y="769"/>
                    </a:moveTo>
                    <a:lnTo>
                      <a:pt x="511" y="769"/>
                    </a:lnTo>
                    <a:cubicBezTo>
                      <a:pt x="308" y="769"/>
                      <a:pt x="136" y="711"/>
                      <a:pt x="53" y="623"/>
                    </a:cubicBezTo>
                    <a:lnTo>
                      <a:pt x="53" y="743"/>
                    </a:lnTo>
                    <a:cubicBezTo>
                      <a:pt x="53" y="758"/>
                      <a:pt x="41" y="769"/>
                      <a:pt x="26" y="769"/>
                    </a:cubicBezTo>
                    <a:cubicBezTo>
                      <a:pt x="12" y="769"/>
                      <a:pt x="0" y="758"/>
                      <a:pt x="0" y="743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265"/>
                    </a:lnTo>
                    <a:cubicBezTo>
                      <a:pt x="53" y="380"/>
                      <a:pt x="263" y="478"/>
                      <a:pt x="511" y="478"/>
                    </a:cubicBezTo>
                    <a:cubicBezTo>
                      <a:pt x="759" y="478"/>
                      <a:pt x="969" y="380"/>
                      <a:pt x="969" y="265"/>
                    </a:cubicBezTo>
                    <a:lnTo>
                      <a:pt x="969" y="27"/>
                    </a:lnTo>
                    <a:lnTo>
                      <a:pt x="1023" y="27"/>
                    </a:lnTo>
                    <a:lnTo>
                      <a:pt x="1023" y="503"/>
                    </a:lnTo>
                    <a:cubicBezTo>
                      <a:pt x="1023" y="652"/>
                      <a:pt x="798" y="769"/>
                      <a:pt x="511" y="7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5" name="Freeform 341"/>
              <p:cNvSpPr>
                <a:spLocks/>
              </p:cNvSpPr>
              <p:nvPr/>
            </p:nvSpPr>
            <p:spPr bwMode="auto">
              <a:xfrm>
                <a:off x="9361488" y="4467225"/>
                <a:ext cx="73025" cy="161925"/>
              </a:xfrm>
              <a:custGeom>
                <a:avLst/>
                <a:gdLst>
                  <a:gd name="T0" fmla="*/ 2147483646 w 154"/>
                  <a:gd name="T1" fmla="*/ 2147483646 h 347"/>
                  <a:gd name="T2" fmla="*/ 2147483646 w 154"/>
                  <a:gd name="T3" fmla="*/ 2147483646 h 347"/>
                  <a:gd name="T4" fmla="*/ 2147483646 w 154"/>
                  <a:gd name="T5" fmla="*/ 2147483646 h 347"/>
                  <a:gd name="T6" fmla="*/ 2147483646 w 154"/>
                  <a:gd name="T7" fmla="*/ 2147483646 h 347"/>
                  <a:gd name="T8" fmla="*/ 2147483646 w 154"/>
                  <a:gd name="T9" fmla="*/ 2147483646 h 347"/>
                  <a:gd name="T10" fmla="*/ 2147483646 w 154"/>
                  <a:gd name="T11" fmla="*/ 0 h 347"/>
                  <a:gd name="T12" fmla="*/ 2147483646 w 154"/>
                  <a:gd name="T13" fmla="*/ 0 h 347"/>
                  <a:gd name="T14" fmla="*/ 2147483646 w 154"/>
                  <a:gd name="T15" fmla="*/ 2147483646 h 347"/>
                  <a:gd name="T16" fmla="*/ 2147483646 w 154"/>
                  <a:gd name="T17" fmla="*/ 2147483646 h 347"/>
                  <a:gd name="T18" fmla="*/ 2147483646 w 154"/>
                  <a:gd name="T19" fmla="*/ 2147483646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347"/>
                  <a:gd name="T32" fmla="*/ 154 w 154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347">
                    <a:moveTo>
                      <a:pt x="31" y="347"/>
                    </a:moveTo>
                    <a:lnTo>
                      <a:pt x="31" y="347"/>
                    </a:lnTo>
                    <a:cubicBezTo>
                      <a:pt x="22" y="347"/>
                      <a:pt x="14" y="343"/>
                      <a:pt x="9" y="335"/>
                    </a:cubicBezTo>
                    <a:cubicBezTo>
                      <a:pt x="0" y="323"/>
                      <a:pt x="4" y="306"/>
                      <a:pt x="16" y="298"/>
                    </a:cubicBezTo>
                    <a:cubicBezTo>
                      <a:pt x="54" y="273"/>
                      <a:pt x="100" y="231"/>
                      <a:pt x="100" y="177"/>
                    </a:cubicBezTo>
                    <a:lnTo>
                      <a:pt x="100" y="0"/>
                    </a:lnTo>
                    <a:lnTo>
                      <a:pt x="154" y="0"/>
                    </a:lnTo>
                    <a:lnTo>
                      <a:pt x="154" y="179"/>
                    </a:lnTo>
                    <a:cubicBezTo>
                      <a:pt x="153" y="240"/>
                      <a:pt x="115" y="296"/>
                      <a:pt x="45" y="343"/>
                    </a:cubicBezTo>
                    <a:cubicBezTo>
                      <a:pt x="41" y="346"/>
                      <a:pt x="36" y="347"/>
                      <a:pt x="31" y="3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6" name="Freeform 342"/>
              <p:cNvSpPr>
                <a:spLocks/>
              </p:cNvSpPr>
              <p:nvPr/>
            </p:nvSpPr>
            <p:spPr bwMode="auto">
              <a:xfrm>
                <a:off x="8951913" y="4381500"/>
                <a:ext cx="328613" cy="293688"/>
              </a:xfrm>
              <a:custGeom>
                <a:avLst/>
                <a:gdLst>
                  <a:gd name="T0" fmla="*/ 2147483646 w 698"/>
                  <a:gd name="T1" fmla="*/ 2147483646 h 623"/>
                  <a:gd name="T2" fmla="*/ 2147483646 w 698"/>
                  <a:gd name="T3" fmla="*/ 2147483646 h 623"/>
                  <a:gd name="T4" fmla="*/ 0 w 698"/>
                  <a:gd name="T5" fmla="*/ 2147483646 h 623"/>
                  <a:gd name="T6" fmla="*/ 0 w 698"/>
                  <a:gd name="T7" fmla="*/ 0 h 623"/>
                  <a:gd name="T8" fmla="*/ 2147483646 w 698"/>
                  <a:gd name="T9" fmla="*/ 0 h 623"/>
                  <a:gd name="T10" fmla="*/ 2147483646 w 698"/>
                  <a:gd name="T11" fmla="*/ 2147483646 h 623"/>
                  <a:gd name="T12" fmla="*/ 2147483646 w 698"/>
                  <a:gd name="T13" fmla="*/ 2147483646 h 623"/>
                  <a:gd name="T14" fmla="*/ 2147483646 w 698"/>
                  <a:gd name="T15" fmla="*/ 2147483646 h 623"/>
                  <a:gd name="T16" fmla="*/ 2147483646 w 698"/>
                  <a:gd name="T17" fmla="*/ 2147483646 h 623"/>
                  <a:gd name="T18" fmla="*/ 2147483646 w 698"/>
                  <a:gd name="T19" fmla="*/ 2147483646 h 623"/>
                  <a:gd name="T20" fmla="*/ 2147483646 w 698"/>
                  <a:gd name="T21" fmla="*/ 2147483646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8"/>
                  <a:gd name="T34" fmla="*/ 0 h 623"/>
                  <a:gd name="T35" fmla="*/ 698 w 698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8" h="623">
                    <a:moveTo>
                      <a:pt x="511" y="623"/>
                    </a:moveTo>
                    <a:lnTo>
                      <a:pt x="511" y="623"/>
                    </a:lnTo>
                    <a:cubicBezTo>
                      <a:pt x="224" y="623"/>
                      <a:pt x="0" y="505"/>
                      <a:pt x="0" y="356"/>
                    </a:cubicBezTo>
                    <a:lnTo>
                      <a:pt x="0" y="0"/>
                    </a:lnTo>
                    <a:lnTo>
                      <a:pt x="53" y="0"/>
                    </a:lnTo>
                    <a:lnTo>
                      <a:pt x="53" y="356"/>
                    </a:lnTo>
                    <a:cubicBezTo>
                      <a:pt x="53" y="472"/>
                      <a:pt x="263" y="569"/>
                      <a:pt x="511" y="569"/>
                    </a:cubicBezTo>
                    <a:cubicBezTo>
                      <a:pt x="564" y="569"/>
                      <a:pt x="615" y="565"/>
                      <a:pt x="665" y="557"/>
                    </a:cubicBezTo>
                    <a:cubicBezTo>
                      <a:pt x="679" y="554"/>
                      <a:pt x="693" y="564"/>
                      <a:pt x="695" y="578"/>
                    </a:cubicBezTo>
                    <a:cubicBezTo>
                      <a:pt x="698" y="593"/>
                      <a:pt x="688" y="607"/>
                      <a:pt x="674" y="609"/>
                    </a:cubicBezTo>
                    <a:cubicBezTo>
                      <a:pt x="621" y="618"/>
                      <a:pt x="567" y="623"/>
                      <a:pt x="511" y="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7" name="Freeform 343"/>
              <p:cNvSpPr>
                <a:spLocks/>
              </p:cNvSpPr>
              <p:nvPr/>
            </p:nvSpPr>
            <p:spPr bwMode="auto">
              <a:xfrm>
                <a:off x="9409113" y="4368800"/>
                <a:ext cx="25400" cy="109538"/>
              </a:xfrm>
              <a:custGeom>
                <a:avLst/>
                <a:gdLst>
                  <a:gd name="T0" fmla="*/ 2147483646 w 54"/>
                  <a:gd name="T1" fmla="*/ 2147483646 h 231"/>
                  <a:gd name="T2" fmla="*/ 2147483646 w 54"/>
                  <a:gd name="T3" fmla="*/ 2147483646 h 231"/>
                  <a:gd name="T4" fmla="*/ 0 w 54"/>
                  <a:gd name="T5" fmla="*/ 2147483646 h 231"/>
                  <a:gd name="T6" fmla="*/ 0 w 54"/>
                  <a:gd name="T7" fmla="*/ 2147483646 h 231"/>
                  <a:gd name="T8" fmla="*/ 2147483646 w 54"/>
                  <a:gd name="T9" fmla="*/ 0 h 231"/>
                  <a:gd name="T10" fmla="*/ 2147483646 w 54"/>
                  <a:gd name="T11" fmla="*/ 2147483646 h 231"/>
                  <a:gd name="T12" fmla="*/ 2147483646 w 54"/>
                  <a:gd name="T13" fmla="*/ 2147483646 h 231"/>
                  <a:gd name="T14" fmla="*/ 2147483646 w 54"/>
                  <a:gd name="T15" fmla="*/ 2147483646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231"/>
                  <a:gd name="T26" fmla="*/ 54 w 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231">
                    <a:moveTo>
                      <a:pt x="27" y="231"/>
                    </a:moveTo>
                    <a:lnTo>
                      <a:pt x="27" y="231"/>
                    </a:lnTo>
                    <a:cubicBezTo>
                      <a:pt x="12" y="231"/>
                      <a:pt x="0" y="219"/>
                      <a:pt x="0" y="204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lnTo>
                      <a:pt x="54" y="204"/>
                    </a:lnTo>
                    <a:cubicBezTo>
                      <a:pt x="54" y="219"/>
                      <a:pt x="42" y="231"/>
                      <a:pt x="27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8" name="Freeform 344"/>
              <p:cNvSpPr>
                <a:spLocks/>
              </p:cNvSpPr>
              <p:nvPr/>
            </p:nvSpPr>
            <p:spPr bwMode="auto">
              <a:xfrm>
                <a:off x="9020175" y="4332288"/>
                <a:ext cx="33338" cy="26988"/>
              </a:xfrm>
              <a:custGeom>
                <a:avLst/>
                <a:gdLst>
                  <a:gd name="T0" fmla="*/ 2147483646 w 71"/>
                  <a:gd name="T1" fmla="*/ 2147483646 h 57"/>
                  <a:gd name="T2" fmla="*/ 2147483646 w 71"/>
                  <a:gd name="T3" fmla="*/ 2147483646 h 57"/>
                  <a:gd name="T4" fmla="*/ 2147483646 w 71"/>
                  <a:gd name="T5" fmla="*/ 2147483646 h 57"/>
                  <a:gd name="T6" fmla="*/ 0 w 71"/>
                  <a:gd name="T7" fmla="*/ 2147483646 h 57"/>
                  <a:gd name="T8" fmla="*/ 2147483646 w 71"/>
                  <a:gd name="T9" fmla="*/ 0 h 57"/>
                  <a:gd name="T10" fmla="*/ 2147483646 w 71"/>
                  <a:gd name="T11" fmla="*/ 214748364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7"/>
                  <a:gd name="T20" fmla="*/ 71 w 71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7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7"/>
                      <a:pt x="35" y="57"/>
                    </a:cubicBezTo>
                    <a:cubicBezTo>
                      <a:pt x="16" y="57"/>
                      <a:pt x="0" y="45"/>
                      <a:pt x="0" y="29"/>
                    </a:cubicBezTo>
                    <a:cubicBezTo>
                      <a:pt x="0" y="12"/>
                      <a:pt x="16" y="0"/>
                      <a:pt x="35" y="0"/>
                    </a:cubicBezTo>
                    <a:cubicBezTo>
                      <a:pt x="55" y="0"/>
                      <a:pt x="71" y="12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9" name="Freeform 345"/>
              <p:cNvSpPr>
                <a:spLocks/>
              </p:cNvSpPr>
              <p:nvPr/>
            </p:nvSpPr>
            <p:spPr bwMode="auto">
              <a:xfrm>
                <a:off x="9020175" y="4448175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0" name="Freeform 346"/>
              <p:cNvSpPr>
                <a:spLocks/>
              </p:cNvSpPr>
              <p:nvPr/>
            </p:nvSpPr>
            <p:spPr bwMode="auto">
              <a:xfrm>
                <a:off x="9020175" y="4560888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1" name="Freeform 347"/>
              <p:cNvSpPr>
                <a:spLocks/>
              </p:cNvSpPr>
              <p:nvPr/>
            </p:nvSpPr>
            <p:spPr bwMode="auto">
              <a:xfrm>
                <a:off x="9224963" y="4619625"/>
                <a:ext cx="73025" cy="73025"/>
              </a:xfrm>
              <a:custGeom>
                <a:avLst/>
                <a:gdLst>
                  <a:gd name="T0" fmla="*/ 2147483646 w 155"/>
                  <a:gd name="T1" fmla="*/ 2147483646 h 155"/>
                  <a:gd name="T2" fmla="*/ 2147483646 w 155"/>
                  <a:gd name="T3" fmla="*/ 2147483646 h 155"/>
                  <a:gd name="T4" fmla="*/ 2147483646 w 155"/>
                  <a:gd name="T5" fmla="*/ 2147483646 h 155"/>
                  <a:gd name="T6" fmla="*/ 2147483646 w 155"/>
                  <a:gd name="T7" fmla="*/ 2147483646 h 155"/>
                  <a:gd name="T8" fmla="*/ 2147483646 w 155"/>
                  <a:gd name="T9" fmla="*/ 2147483646 h 155"/>
                  <a:gd name="T10" fmla="*/ 2147483646 w 155"/>
                  <a:gd name="T11" fmla="*/ 2147483646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5"/>
                  <a:gd name="T20" fmla="*/ 155 w 15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5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5"/>
                      <a:pt x="23" y="134"/>
                      <a:pt x="11" y="98"/>
                    </a:cubicBezTo>
                    <a:cubicBezTo>
                      <a:pt x="0" y="61"/>
                      <a:pt x="20" y="22"/>
                      <a:pt x="57" y="11"/>
                    </a:cubicBezTo>
                    <a:cubicBezTo>
                      <a:pt x="94" y="0"/>
                      <a:pt x="133" y="20"/>
                      <a:pt x="144" y="57"/>
                    </a:cubicBezTo>
                    <a:cubicBezTo>
                      <a:pt x="155" y="93"/>
                      <a:pt x="135" y="132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2" name="Freeform 348"/>
              <p:cNvSpPr>
                <a:spLocks/>
              </p:cNvSpPr>
              <p:nvPr/>
            </p:nvSpPr>
            <p:spPr bwMode="auto">
              <a:xfrm>
                <a:off x="9320213" y="4589463"/>
                <a:ext cx="73025" cy="73025"/>
              </a:xfrm>
              <a:custGeom>
                <a:avLst/>
                <a:gdLst>
                  <a:gd name="T0" fmla="*/ 2147483646 w 155"/>
                  <a:gd name="T1" fmla="*/ 2147483646 h 156"/>
                  <a:gd name="T2" fmla="*/ 2147483646 w 155"/>
                  <a:gd name="T3" fmla="*/ 2147483646 h 156"/>
                  <a:gd name="T4" fmla="*/ 2147483646 w 155"/>
                  <a:gd name="T5" fmla="*/ 2147483646 h 156"/>
                  <a:gd name="T6" fmla="*/ 2147483646 w 155"/>
                  <a:gd name="T7" fmla="*/ 2147483646 h 156"/>
                  <a:gd name="T8" fmla="*/ 2147483646 w 155"/>
                  <a:gd name="T9" fmla="*/ 2147483646 h 156"/>
                  <a:gd name="T10" fmla="*/ 2147483646 w 155"/>
                  <a:gd name="T11" fmla="*/ 21474836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6"/>
                  <a:gd name="T20" fmla="*/ 155 w 15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6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6"/>
                      <a:pt x="23" y="135"/>
                      <a:pt x="11" y="99"/>
                    </a:cubicBezTo>
                    <a:cubicBezTo>
                      <a:pt x="0" y="62"/>
                      <a:pt x="20" y="23"/>
                      <a:pt x="57" y="12"/>
                    </a:cubicBezTo>
                    <a:cubicBezTo>
                      <a:pt x="94" y="0"/>
                      <a:pt x="133" y="21"/>
                      <a:pt x="144" y="58"/>
                    </a:cubicBezTo>
                    <a:cubicBezTo>
                      <a:pt x="155" y="94"/>
                      <a:pt x="135" y="133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0" name="组合 673"/>
            <p:cNvGrpSpPr>
              <a:grpSpLocks/>
            </p:cNvGrpSpPr>
            <p:nvPr/>
          </p:nvGrpSpPr>
          <p:grpSpPr bwMode="auto">
            <a:xfrm>
              <a:off x="9243784" y="4984469"/>
              <a:ext cx="374650" cy="1011238"/>
              <a:chOff x="1211263" y="2133600"/>
              <a:chExt cx="374650" cy="10112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55" name="Freeform 140"/>
              <p:cNvSpPr>
                <a:spLocks noEditPoints="1"/>
              </p:cNvSpPr>
              <p:nvPr/>
            </p:nvSpPr>
            <p:spPr bwMode="auto">
              <a:xfrm>
                <a:off x="1287463" y="23955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6" name="Freeform 141"/>
              <p:cNvSpPr>
                <a:spLocks noEditPoints="1"/>
              </p:cNvSpPr>
              <p:nvPr/>
            </p:nvSpPr>
            <p:spPr bwMode="auto">
              <a:xfrm>
                <a:off x="1287463" y="24463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7" name="Freeform 142"/>
              <p:cNvSpPr>
                <a:spLocks noEditPoints="1"/>
              </p:cNvSpPr>
              <p:nvPr/>
            </p:nvSpPr>
            <p:spPr bwMode="auto">
              <a:xfrm>
                <a:off x="1287463" y="24971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8" name="Freeform 143"/>
              <p:cNvSpPr>
                <a:spLocks noEditPoints="1"/>
              </p:cNvSpPr>
              <p:nvPr/>
            </p:nvSpPr>
            <p:spPr bwMode="auto">
              <a:xfrm>
                <a:off x="1287463" y="25479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9" name="Freeform 144"/>
              <p:cNvSpPr>
                <a:spLocks noEditPoints="1"/>
              </p:cNvSpPr>
              <p:nvPr/>
            </p:nvSpPr>
            <p:spPr bwMode="auto">
              <a:xfrm>
                <a:off x="1287463" y="2654301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0" name="Freeform 145"/>
              <p:cNvSpPr>
                <a:spLocks noEditPoints="1"/>
              </p:cNvSpPr>
              <p:nvPr/>
            </p:nvSpPr>
            <p:spPr bwMode="auto">
              <a:xfrm>
                <a:off x="1287463" y="2703513"/>
                <a:ext cx="223838" cy="50800"/>
              </a:xfrm>
              <a:custGeom>
                <a:avLst/>
                <a:gdLst>
                  <a:gd name="T0" fmla="*/ 2147483646 w 475"/>
                  <a:gd name="T1" fmla="*/ 2147483646 h 107"/>
                  <a:gd name="T2" fmla="*/ 2147483646 w 475"/>
                  <a:gd name="T3" fmla="*/ 2147483646 h 107"/>
                  <a:gd name="T4" fmla="*/ 2147483646 w 475"/>
                  <a:gd name="T5" fmla="*/ 2147483646 h 107"/>
                  <a:gd name="T6" fmla="*/ 2147483646 w 475"/>
                  <a:gd name="T7" fmla="*/ 2147483646 h 107"/>
                  <a:gd name="T8" fmla="*/ 2147483646 w 475"/>
                  <a:gd name="T9" fmla="*/ 2147483646 h 107"/>
                  <a:gd name="T10" fmla="*/ 2147483646 w 475"/>
                  <a:gd name="T11" fmla="*/ 2147483646 h 107"/>
                  <a:gd name="T12" fmla="*/ 2147483646 w 475"/>
                  <a:gd name="T13" fmla="*/ 2147483646 h 107"/>
                  <a:gd name="T14" fmla="*/ 2147483646 w 475"/>
                  <a:gd name="T15" fmla="*/ 2147483646 h 107"/>
                  <a:gd name="T16" fmla="*/ 0 w 475"/>
                  <a:gd name="T17" fmla="*/ 2147483646 h 107"/>
                  <a:gd name="T18" fmla="*/ 0 w 475"/>
                  <a:gd name="T19" fmla="*/ 0 h 107"/>
                  <a:gd name="T20" fmla="*/ 2147483646 w 475"/>
                  <a:gd name="T21" fmla="*/ 0 h 107"/>
                  <a:gd name="T22" fmla="*/ 2147483646 w 475"/>
                  <a:gd name="T23" fmla="*/ 2147483646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7"/>
                  <a:gd name="T38" fmla="*/ 475 w 475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7">
                    <a:moveTo>
                      <a:pt x="2" y="105"/>
                    </a:moveTo>
                    <a:lnTo>
                      <a:pt x="2" y="105"/>
                    </a:lnTo>
                    <a:lnTo>
                      <a:pt x="473" y="105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5"/>
                    </a:lnTo>
                    <a:close/>
                    <a:moveTo>
                      <a:pt x="475" y="107"/>
                    </a:moveTo>
                    <a:lnTo>
                      <a:pt x="475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1" name="Freeform 146"/>
              <p:cNvSpPr>
                <a:spLocks noEditPoints="1"/>
              </p:cNvSpPr>
              <p:nvPr/>
            </p:nvSpPr>
            <p:spPr bwMode="auto">
              <a:xfrm>
                <a:off x="1287463" y="2752726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2" name="Freeform 147"/>
              <p:cNvSpPr>
                <a:spLocks noEditPoints="1"/>
              </p:cNvSpPr>
              <p:nvPr/>
            </p:nvSpPr>
            <p:spPr bwMode="auto">
              <a:xfrm>
                <a:off x="1287463" y="2803526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3" name="Freeform 148"/>
              <p:cNvSpPr>
                <a:spLocks noEditPoints="1"/>
              </p:cNvSpPr>
              <p:nvPr/>
            </p:nvSpPr>
            <p:spPr bwMode="auto">
              <a:xfrm>
                <a:off x="1287463" y="28527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4" name="Freeform 149"/>
              <p:cNvSpPr>
                <a:spLocks noEditPoints="1"/>
              </p:cNvSpPr>
              <p:nvPr/>
            </p:nvSpPr>
            <p:spPr bwMode="auto">
              <a:xfrm>
                <a:off x="1287463" y="29035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5" name="Freeform 150"/>
              <p:cNvSpPr>
                <a:spLocks noEditPoints="1"/>
              </p:cNvSpPr>
              <p:nvPr/>
            </p:nvSpPr>
            <p:spPr bwMode="auto">
              <a:xfrm>
                <a:off x="1287463" y="2952751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6" name="Freeform 151"/>
              <p:cNvSpPr>
                <a:spLocks noEditPoints="1"/>
              </p:cNvSpPr>
              <p:nvPr/>
            </p:nvSpPr>
            <p:spPr bwMode="auto">
              <a:xfrm>
                <a:off x="1285875" y="2595563"/>
                <a:ext cx="228600" cy="33338"/>
              </a:xfrm>
              <a:custGeom>
                <a:avLst/>
                <a:gdLst>
                  <a:gd name="T0" fmla="*/ 2147483646 w 486"/>
                  <a:gd name="T1" fmla="*/ 2147483646 h 73"/>
                  <a:gd name="T2" fmla="*/ 2147483646 w 486"/>
                  <a:gd name="T3" fmla="*/ 2147483646 h 73"/>
                  <a:gd name="T4" fmla="*/ 2147483646 w 486"/>
                  <a:gd name="T5" fmla="*/ 2147483646 h 73"/>
                  <a:gd name="T6" fmla="*/ 2147483646 w 486"/>
                  <a:gd name="T7" fmla="*/ 2147483646 h 73"/>
                  <a:gd name="T8" fmla="*/ 2147483646 w 486"/>
                  <a:gd name="T9" fmla="*/ 2147483646 h 73"/>
                  <a:gd name="T10" fmla="*/ 2147483646 w 486"/>
                  <a:gd name="T11" fmla="*/ 2147483646 h 73"/>
                  <a:gd name="T12" fmla="*/ 2147483646 w 486"/>
                  <a:gd name="T13" fmla="*/ 2147483646 h 73"/>
                  <a:gd name="T14" fmla="*/ 2147483646 w 486"/>
                  <a:gd name="T15" fmla="*/ 2147483646 h 73"/>
                  <a:gd name="T16" fmla="*/ 0 w 486"/>
                  <a:gd name="T17" fmla="*/ 2147483646 h 73"/>
                  <a:gd name="T18" fmla="*/ 0 w 486"/>
                  <a:gd name="T19" fmla="*/ 0 h 73"/>
                  <a:gd name="T20" fmla="*/ 2147483646 w 486"/>
                  <a:gd name="T21" fmla="*/ 0 h 73"/>
                  <a:gd name="T22" fmla="*/ 2147483646 w 486"/>
                  <a:gd name="T23" fmla="*/ 2147483646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3"/>
                  <a:gd name="T38" fmla="*/ 486 w 486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3">
                    <a:moveTo>
                      <a:pt x="13" y="60"/>
                    </a:moveTo>
                    <a:lnTo>
                      <a:pt x="13" y="60"/>
                    </a:lnTo>
                    <a:lnTo>
                      <a:pt x="472" y="60"/>
                    </a:lnTo>
                    <a:lnTo>
                      <a:pt x="472" y="14"/>
                    </a:lnTo>
                    <a:lnTo>
                      <a:pt x="13" y="14"/>
                    </a:lnTo>
                    <a:lnTo>
                      <a:pt x="13" y="60"/>
                    </a:lnTo>
                    <a:close/>
                    <a:moveTo>
                      <a:pt x="486" y="73"/>
                    </a:moveTo>
                    <a:lnTo>
                      <a:pt x="486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7" name="Freeform 152"/>
              <p:cNvSpPr>
                <a:spLocks noEditPoints="1"/>
              </p:cNvSpPr>
              <p:nvPr/>
            </p:nvSpPr>
            <p:spPr bwMode="auto">
              <a:xfrm>
                <a:off x="1285875" y="2624138"/>
                <a:ext cx="228600" cy="33338"/>
              </a:xfrm>
              <a:custGeom>
                <a:avLst/>
                <a:gdLst>
                  <a:gd name="T0" fmla="*/ 2147483646 w 486"/>
                  <a:gd name="T1" fmla="*/ 2147483646 h 72"/>
                  <a:gd name="T2" fmla="*/ 2147483646 w 486"/>
                  <a:gd name="T3" fmla="*/ 2147483646 h 72"/>
                  <a:gd name="T4" fmla="*/ 2147483646 w 486"/>
                  <a:gd name="T5" fmla="*/ 2147483646 h 72"/>
                  <a:gd name="T6" fmla="*/ 2147483646 w 486"/>
                  <a:gd name="T7" fmla="*/ 2147483646 h 72"/>
                  <a:gd name="T8" fmla="*/ 2147483646 w 486"/>
                  <a:gd name="T9" fmla="*/ 2147483646 h 72"/>
                  <a:gd name="T10" fmla="*/ 2147483646 w 486"/>
                  <a:gd name="T11" fmla="*/ 2147483646 h 72"/>
                  <a:gd name="T12" fmla="*/ 2147483646 w 486"/>
                  <a:gd name="T13" fmla="*/ 2147483646 h 72"/>
                  <a:gd name="T14" fmla="*/ 2147483646 w 486"/>
                  <a:gd name="T15" fmla="*/ 2147483646 h 72"/>
                  <a:gd name="T16" fmla="*/ 0 w 486"/>
                  <a:gd name="T17" fmla="*/ 2147483646 h 72"/>
                  <a:gd name="T18" fmla="*/ 0 w 486"/>
                  <a:gd name="T19" fmla="*/ 0 h 72"/>
                  <a:gd name="T20" fmla="*/ 2147483646 w 486"/>
                  <a:gd name="T21" fmla="*/ 0 h 72"/>
                  <a:gd name="T22" fmla="*/ 2147483646 w 486"/>
                  <a:gd name="T23" fmla="*/ 2147483646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2"/>
                  <a:gd name="T38" fmla="*/ 486 w 48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2">
                    <a:moveTo>
                      <a:pt x="13" y="59"/>
                    </a:moveTo>
                    <a:lnTo>
                      <a:pt x="13" y="59"/>
                    </a:lnTo>
                    <a:lnTo>
                      <a:pt x="472" y="59"/>
                    </a:lnTo>
                    <a:lnTo>
                      <a:pt x="472" y="13"/>
                    </a:lnTo>
                    <a:lnTo>
                      <a:pt x="13" y="13"/>
                    </a:lnTo>
                    <a:lnTo>
                      <a:pt x="13" y="59"/>
                    </a:lnTo>
                    <a:close/>
                    <a:moveTo>
                      <a:pt x="486" y="72"/>
                    </a:moveTo>
                    <a:lnTo>
                      <a:pt x="48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8" name="Freeform 153"/>
              <p:cNvSpPr>
                <a:spLocks noEditPoints="1"/>
              </p:cNvSpPr>
              <p:nvPr/>
            </p:nvSpPr>
            <p:spPr bwMode="auto">
              <a:xfrm>
                <a:off x="1268413" y="2238376"/>
                <a:ext cx="260350" cy="133350"/>
              </a:xfrm>
              <a:custGeom>
                <a:avLst/>
                <a:gdLst>
                  <a:gd name="T0" fmla="*/ 2147483646 w 552"/>
                  <a:gd name="T1" fmla="*/ 2147483646 h 283"/>
                  <a:gd name="T2" fmla="*/ 2147483646 w 552"/>
                  <a:gd name="T3" fmla="*/ 2147483646 h 283"/>
                  <a:gd name="T4" fmla="*/ 2147483646 w 552"/>
                  <a:gd name="T5" fmla="*/ 2147483646 h 283"/>
                  <a:gd name="T6" fmla="*/ 2147483646 w 552"/>
                  <a:gd name="T7" fmla="*/ 2147483646 h 283"/>
                  <a:gd name="T8" fmla="*/ 2147483646 w 552"/>
                  <a:gd name="T9" fmla="*/ 2147483646 h 283"/>
                  <a:gd name="T10" fmla="*/ 2147483646 w 552"/>
                  <a:gd name="T11" fmla="*/ 2147483646 h 283"/>
                  <a:gd name="T12" fmla="*/ 2147483646 w 552"/>
                  <a:gd name="T13" fmla="*/ 2147483646 h 283"/>
                  <a:gd name="T14" fmla="*/ 2147483646 w 552"/>
                  <a:gd name="T15" fmla="*/ 2147483646 h 283"/>
                  <a:gd name="T16" fmla="*/ 0 w 552"/>
                  <a:gd name="T17" fmla="*/ 2147483646 h 283"/>
                  <a:gd name="T18" fmla="*/ 0 w 552"/>
                  <a:gd name="T19" fmla="*/ 0 h 283"/>
                  <a:gd name="T20" fmla="*/ 2147483646 w 552"/>
                  <a:gd name="T21" fmla="*/ 0 h 283"/>
                  <a:gd name="T22" fmla="*/ 2147483646 w 552"/>
                  <a:gd name="T23" fmla="*/ 2147483646 h 2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2"/>
                  <a:gd name="T37" fmla="*/ 0 h 283"/>
                  <a:gd name="T38" fmla="*/ 552 w 552"/>
                  <a:gd name="T39" fmla="*/ 283 h 2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2" h="283">
                    <a:moveTo>
                      <a:pt x="16" y="267"/>
                    </a:moveTo>
                    <a:lnTo>
                      <a:pt x="16" y="267"/>
                    </a:lnTo>
                    <a:lnTo>
                      <a:pt x="536" y="267"/>
                    </a:lnTo>
                    <a:lnTo>
                      <a:pt x="536" y="16"/>
                    </a:lnTo>
                    <a:lnTo>
                      <a:pt x="16" y="16"/>
                    </a:lnTo>
                    <a:lnTo>
                      <a:pt x="16" y="267"/>
                    </a:lnTo>
                    <a:close/>
                    <a:moveTo>
                      <a:pt x="552" y="283"/>
                    </a:moveTo>
                    <a:lnTo>
                      <a:pt x="552" y="283"/>
                    </a:lnTo>
                    <a:lnTo>
                      <a:pt x="0" y="283"/>
                    </a:lnTo>
                    <a:lnTo>
                      <a:pt x="0" y="0"/>
                    </a:lnTo>
                    <a:lnTo>
                      <a:pt x="552" y="0"/>
                    </a:lnTo>
                    <a:lnTo>
                      <a:pt x="552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69" name="Freeform 154"/>
              <p:cNvSpPr>
                <a:spLocks/>
              </p:cNvSpPr>
              <p:nvPr/>
            </p:nvSpPr>
            <p:spPr bwMode="auto">
              <a:xfrm>
                <a:off x="1211263" y="2178051"/>
                <a:ext cx="374650" cy="946150"/>
              </a:xfrm>
              <a:custGeom>
                <a:avLst/>
                <a:gdLst>
                  <a:gd name="T0" fmla="*/ 2147483646 w 794"/>
                  <a:gd name="T1" fmla="*/ 2147483646 h 2010"/>
                  <a:gd name="T2" fmla="*/ 2147483646 w 794"/>
                  <a:gd name="T3" fmla="*/ 2147483646 h 2010"/>
                  <a:gd name="T4" fmla="*/ 2147483646 w 794"/>
                  <a:gd name="T5" fmla="*/ 2147483646 h 2010"/>
                  <a:gd name="T6" fmla="*/ 2147483646 w 794"/>
                  <a:gd name="T7" fmla="*/ 2147483646 h 2010"/>
                  <a:gd name="T8" fmla="*/ 2147483646 w 794"/>
                  <a:gd name="T9" fmla="*/ 2147483646 h 2010"/>
                  <a:gd name="T10" fmla="*/ 2147483646 w 794"/>
                  <a:gd name="T11" fmla="*/ 2147483646 h 2010"/>
                  <a:gd name="T12" fmla="*/ 2147483646 w 794"/>
                  <a:gd name="T13" fmla="*/ 2147483646 h 2010"/>
                  <a:gd name="T14" fmla="*/ 2147483646 w 794"/>
                  <a:gd name="T15" fmla="*/ 2147483646 h 2010"/>
                  <a:gd name="T16" fmla="*/ 2147483646 w 794"/>
                  <a:gd name="T17" fmla="*/ 2147483646 h 2010"/>
                  <a:gd name="T18" fmla="*/ 2147483646 w 794"/>
                  <a:gd name="T19" fmla="*/ 2147483646 h 2010"/>
                  <a:gd name="T20" fmla="*/ 2147483646 w 794"/>
                  <a:gd name="T21" fmla="*/ 2147483646 h 2010"/>
                  <a:gd name="T22" fmla="*/ 2147483646 w 794"/>
                  <a:gd name="T23" fmla="*/ 2147483646 h 2010"/>
                  <a:gd name="T24" fmla="*/ 0 w 794"/>
                  <a:gd name="T25" fmla="*/ 2147483646 h 2010"/>
                  <a:gd name="T26" fmla="*/ 0 w 794"/>
                  <a:gd name="T27" fmla="*/ 0 h 2010"/>
                  <a:gd name="T28" fmla="*/ 2147483646 w 794"/>
                  <a:gd name="T29" fmla="*/ 0 h 2010"/>
                  <a:gd name="T30" fmla="*/ 2147483646 w 794"/>
                  <a:gd name="T31" fmla="*/ 2147483646 h 20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4"/>
                  <a:gd name="T49" fmla="*/ 0 h 2010"/>
                  <a:gd name="T50" fmla="*/ 794 w 794"/>
                  <a:gd name="T51" fmla="*/ 2010 h 20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4" h="2010">
                    <a:moveTo>
                      <a:pt x="794" y="2010"/>
                    </a:moveTo>
                    <a:lnTo>
                      <a:pt x="794" y="2010"/>
                    </a:lnTo>
                    <a:lnTo>
                      <a:pt x="589" y="2010"/>
                    </a:lnTo>
                    <a:cubicBezTo>
                      <a:pt x="574" y="2010"/>
                      <a:pt x="562" y="1998"/>
                      <a:pt x="562" y="1983"/>
                    </a:cubicBezTo>
                    <a:cubicBezTo>
                      <a:pt x="562" y="1969"/>
                      <a:pt x="574" y="1957"/>
                      <a:pt x="589" y="1957"/>
                    </a:cubicBezTo>
                    <a:lnTo>
                      <a:pt x="741" y="1957"/>
                    </a:lnTo>
                    <a:lnTo>
                      <a:pt x="741" y="53"/>
                    </a:lnTo>
                    <a:lnTo>
                      <a:pt x="54" y="53"/>
                    </a:lnTo>
                    <a:lnTo>
                      <a:pt x="54" y="1957"/>
                    </a:lnTo>
                    <a:lnTo>
                      <a:pt x="363" y="1957"/>
                    </a:lnTo>
                    <a:cubicBezTo>
                      <a:pt x="377" y="1957"/>
                      <a:pt x="389" y="1969"/>
                      <a:pt x="389" y="1983"/>
                    </a:cubicBezTo>
                    <a:cubicBezTo>
                      <a:pt x="389" y="1998"/>
                      <a:pt x="377" y="2010"/>
                      <a:pt x="363" y="2010"/>
                    </a:cubicBezTo>
                    <a:lnTo>
                      <a:pt x="0" y="2010"/>
                    </a:lnTo>
                    <a:lnTo>
                      <a:pt x="0" y="0"/>
                    </a:lnTo>
                    <a:lnTo>
                      <a:pt x="794" y="0"/>
                    </a:lnTo>
                    <a:lnTo>
                      <a:pt x="794" y="20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0" name="Freeform 155"/>
              <p:cNvSpPr>
                <a:spLocks/>
              </p:cNvSpPr>
              <p:nvPr/>
            </p:nvSpPr>
            <p:spPr bwMode="auto">
              <a:xfrm>
                <a:off x="1270000" y="2393951"/>
                <a:ext cx="6350" cy="658813"/>
              </a:xfrm>
              <a:custGeom>
                <a:avLst/>
                <a:gdLst>
                  <a:gd name="T0" fmla="*/ 2147483646 w 13"/>
                  <a:gd name="T1" fmla="*/ 2147483646 h 1399"/>
                  <a:gd name="T2" fmla="*/ 2147483646 w 13"/>
                  <a:gd name="T3" fmla="*/ 2147483646 h 1399"/>
                  <a:gd name="T4" fmla="*/ 0 w 13"/>
                  <a:gd name="T5" fmla="*/ 2147483646 h 1399"/>
                  <a:gd name="T6" fmla="*/ 0 w 13"/>
                  <a:gd name="T7" fmla="*/ 0 h 1399"/>
                  <a:gd name="T8" fmla="*/ 2147483646 w 13"/>
                  <a:gd name="T9" fmla="*/ 0 h 1399"/>
                  <a:gd name="T10" fmla="*/ 2147483646 w 13"/>
                  <a:gd name="T11" fmla="*/ 2147483646 h 1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399"/>
                  <a:gd name="T20" fmla="*/ 13 w 13"/>
                  <a:gd name="T21" fmla="*/ 1399 h 13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399">
                    <a:moveTo>
                      <a:pt x="13" y="1399"/>
                    </a:moveTo>
                    <a:lnTo>
                      <a:pt x="13" y="1399"/>
                    </a:lnTo>
                    <a:lnTo>
                      <a:pt x="0" y="139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1" name="Freeform 156"/>
              <p:cNvSpPr>
                <a:spLocks/>
              </p:cNvSpPr>
              <p:nvPr/>
            </p:nvSpPr>
            <p:spPr bwMode="auto">
              <a:xfrm>
                <a:off x="1246188" y="2190751"/>
                <a:ext cx="12700" cy="920750"/>
              </a:xfrm>
              <a:custGeom>
                <a:avLst/>
                <a:gdLst>
                  <a:gd name="T0" fmla="*/ 2147483646 w 27"/>
                  <a:gd name="T1" fmla="*/ 2147483646 h 1956"/>
                  <a:gd name="T2" fmla="*/ 2147483646 w 27"/>
                  <a:gd name="T3" fmla="*/ 2147483646 h 1956"/>
                  <a:gd name="T4" fmla="*/ 0 w 27"/>
                  <a:gd name="T5" fmla="*/ 2147483646 h 1956"/>
                  <a:gd name="T6" fmla="*/ 0 w 27"/>
                  <a:gd name="T7" fmla="*/ 0 h 1956"/>
                  <a:gd name="T8" fmla="*/ 2147483646 w 27"/>
                  <a:gd name="T9" fmla="*/ 0 h 1956"/>
                  <a:gd name="T10" fmla="*/ 2147483646 w 27"/>
                  <a:gd name="T11" fmla="*/ 2147483646 h 1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956"/>
                  <a:gd name="T20" fmla="*/ 27 w 27"/>
                  <a:gd name="T21" fmla="*/ 1956 h 1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956">
                    <a:moveTo>
                      <a:pt x="27" y="1956"/>
                    </a:moveTo>
                    <a:lnTo>
                      <a:pt x="27" y="1956"/>
                    </a:lnTo>
                    <a:lnTo>
                      <a:pt x="0" y="195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2" name="Freeform 157"/>
              <p:cNvSpPr>
                <a:spLocks/>
              </p:cNvSpPr>
              <p:nvPr/>
            </p:nvSpPr>
            <p:spPr bwMode="auto">
              <a:xfrm>
                <a:off x="1522413" y="2393951"/>
                <a:ext cx="6350" cy="658813"/>
              </a:xfrm>
              <a:custGeom>
                <a:avLst/>
                <a:gdLst>
                  <a:gd name="T0" fmla="*/ 2147483646 w 13"/>
                  <a:gd name="T1" fmla="*/ 2147483646 h 1399"/>
                  <a:gd name="T2" fmla="*/ 2147483646 w 13"/>
                  <a:gd name="T3" fmla="*/ 2147483646 h 1399"/>
                  <a:gd name="T4" fmla="*/ 0 w 13"/>
                  <a:gd name="T5" fmla="*/ 2147483646 h 1399"/>
                  <a:gd name="T6" fmla="*/ 0 w 13"/>
                  <a:gd name="T7" fmla="*/ 0 h 1399"/>
                  <a:gd name="T8" fmla="*/ 2147483646 w 13"/>
                  <a:gd name="T9" fmla="*/ 0 h 1399"/>
                  <a:gd name="T10" fmla="*/ 2147483646 w 13"/>
                  <a:gd name="T11" fmla="*/ 2147483646 h 1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399"/>
                  <a:gd name="T20" fmla="*/ 13 w 13"/>
                  <a:gd name="T21" fmla="*/ 1399 h 13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399">
                    <a:moveTo>
                      <a:pt x="13" y="1399"/>
                    </a:moveTo>
                    <a:lnTo>
                      <a:pt x="13" y="1399"/>
                    </a:lnTo>
                    <a:lnTo>
                      <a:pt x="0" y="139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3" name="Freeform 158"/>
              <p:cNvSpPr>
                <a:spLocks/>
              </p:cNvSpPr>
              <p:nvPr/>
            </p:nvSpPr>
            <p:spPr bwMode="auto">
              <a:xfrm>
                <a:off x="1539875" y="2190751"/>
                <a:ext cx="12700" cy="920750"/>
              </a:xfrm>
              <a:custGeom>
                <a:avLst/>
                <a:gdLst>
                  <a:gd name="T0" fmla="*/ 2147483646 w 27"/>
                  <a:gd name="T1" fmla="*/ 2147483646 h 1956"/>
                  <a:gd name="T2" fmla="*/ 2147483646 w 27"/>
                  <a:gd name="T3" fmla="*/ 2147483646 h 1956"/>
                  <a:gd name="T4" fmla="*/ 0 w 27"/>
                  <a:gd name="T5" fmla="*/ 2147483646 h 1956"/>
                  <a:gd name="T6" fmla="*/ 0 w 27"/>
                  <a:gd name="T7" fmla="*/ 0 h 1956"/>
                  <a:gd name="T8" fmla="*/ 2147483646 w 27"/>
                  <a:gd name="T9" fmla="*/ 0 h 1956"/>
                  <a:gd name="T10" fmla="*/ 2147483646 w 27"/>
                  <a:gd name="T11" fmla="*/ 2147483646 h 1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956"/>
                  <a:gd name="T20" fmla="*/ 27 w 27"/>
                  <a:gd name="T21" fmla="*/ 1956 h 1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956">
                    <a:moveTo>
                      <a:pt x="27" y="1956"/>
                    </a:moveTo>
                    <a:lnTo>
                      <a:pt x="27" y="1956"/>
                    </a:lnTo>
                    <a:lnTo>
                      <a:pt x="0" y="195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4" name="Freeform 159"/>
              <p:cNvSpPr>
                <a:spLocks/>
              </p:cNvSpPr>
              <p:nvPr/>
            </p:nvSpPr>
            <p:spPr bwMode="auto">
              <a:xfrm>
                <a:off x="1252538" y="2212976"/>
                <a:ext cx="293688" cy="12700"/>
              </a:xfrm>
              <a:custGeom>
                <a:avLst/>
                <a:gdLst>
                  <a:gd name="T0" fmla="*/ 2147483646 w 625"/>
                  <a:gd name="T1" fmla="*/ 2147483646 h 27"/>
                  <a:gd name="T2" fmla="*/ 2147483646 w 625"/>
                  <a:gd name="T3" fmla="*/ 2147483646 h 27"/>
                  <a:gd name="T4" fmla="*/ 0 w 625"/>
                  <a:gd name="T5" fmla="*/ 2147483646 h 27"/>
                  <a:gd name="T6" fmla="*/ 0 w 625"/>
                  <a:gd name="T7" fmla="*/ 0 h 27"/>
                  <a:gd name="T8" fmla="*/ 2147483646 w 625"/>
                  <a:gd name="T9" fmla="*/ 0 h 27"/>
                  <a:gd name="T10" fmla="*/ 2147483646 w 625"/>
                  <a:gd name="T11" fmla="*/ 21474836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5"/>
                  <a:gd name="T19" fmla="*/ 0 h 27"/>
                  <a:gd name="T20" fmla="*/ 625 w 6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5" h="27">
                    <a:moveTo>
                      <a:pt x="625" y="27"/>
                    </a:moveTo>
                    <a:lnTo>
                      <a:pt x="625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5" name="Freeform 160"/>
              <p:cNvSpPr>
                <a:spLocks/>
              </p:cNvSpPr>
              <p:nvPr/>
            </p:nvSpPr>
            <p:spPr bwMode="auto">
              <a:xfrm>
                <a:off x="1252538" y="3046413"/>
                <a:ext cx="293688" cy="12700"/>
              </a:xfrm>
              <a:custGeom>
                <a:avLst/>
                <a:gdLst>
                  <a:gd name="T0" fmla="*/ 2147483646 w 625"/>
                  <a:gd name="T1" fmla="*/ 2147483646 h 27"/>
                  <a:gd name="T2" fmla="*/ 2147483646 w 625"/>
                  <a:gd name="T3" fmla="*/ 2147483646 h 27"/>
                  <a:gd name="T4" fmla="*/ 0 w 625"/>
                  <a:gd name="T5" fmla="*/ 2147483646 h 27"/>
                  <a:gd name="T6" fmla="*/ 0 w 625"/>
                  <a:gd name="T7" fmla="*/ 0 h 27"/>
                  <a:gd name="T8" fmla="*/ 2147483646 w 625"/>
                  <a:gd name="T9" fmla="*/ 0 h 27"/>
                  <a:gd name="T10" fmla="*/ 2147483646 w 625"/>
                  <a:gd name="T11" fmla="*/ 21474836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5"/>
                  <a:gd name="T19" fmla="*/ 0 h 27"/>
                  <a:gd name="T20" fmla="*/ 625 w 6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5" h="27">
                    <a:moveTo>
                      <a:pt x="625" y="27"/>
                    </a:moveTo>
                    <a:lnTo>
                      <a:pt x="625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6" name="Freeform 161"/>
              <p:cNvSpPr>
                <a:spLocks/>
              </p:cNvSpPr>
              <p:nvPr/>
            </p:nvSpPr>
            <p:spPr bwMode="auto">
              <a:xfrm>
                <a:off x="1273175" y="2979738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7" name="Freeform 162"/>
              <p:cNvSpPr>
                <a:spLocks/>
              </p:cNvSpPr>
              <p:nvPr/>
            </p:nvSpPr>
            <p:spPr bwMode="auto">
              <a:xfrm>
                <a:off x="1273175" y="2878138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8" name="Freeform 163"/>
              <p:cNvSpPr>
                <a:spLocks/>
              </p:cNvSpPr>
              <p:nvPr/>
            </p:nvSpPr>
            <p:spPr bwMode="auto">
              <a:xfrm>
                <a:off x="1273175" y="2774951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79" name="Freeform 164"/>
              <p:cNvSpPr>
                <a:spLocks/>
              </p:cNvSpPr>
              <p:nvPr/>
            </p:nvSpPr>
            <p:spPr bwMode="auto">
              <a:xfrm>
                <a:off x="1273175" y="2671763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0" name="Freeform 165"/>
              <p:cNvSpPr>
                <a:spLocks/>
              </p:cNvSpPr>
              <p:nvPr/>
            </p:nvSpPr>
            <p:spPr bwMode="auto">
              <a:xfrm>
                <a:off x="1273175" y="2524126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1" name="Freeform 166"/>
              <p:cNvSpPr>
                <a:spLocks/>
              </p:cNvSpPr>
              <p:nvPr/>
            </p:nvSpPr>
            <p:spPr bwMode="auto">
              <a:xfrm>
                <a:off x="1273175" y="2427288"/>
                <a:ext cx="14288" cy="6350"/>
              </a:xfrm>
              <a:custGeom>
                <a:avLst/>
                <a:gdLst>
                  <a:gd name="T0" fmla="*/ 2147483646 w 32"/>
                  <a:gd name="T1" fmla="*/ 2147483646 h 14"/>
                  <a:gd name="T2" fmla="*/ 2147483646 w 32"/>
                  <a:gd name="T3" fmla="*/ 2147483646 h 14"/>
                  <a:gd name="T4" fmla="*/ 0 w 32"/>
                  <a:gd name="T5" fmla="*/ 2147483646 h 14"/>
                  <a:gd name="T6" fmla="*/ 0 w 32"/>
                  <a:gd name="T7" fmla="*/ 0 h 14"/>
                  <a:gd name="T8" fmla="*/ 2147483646 w 32"/>
                  <a:gd name="T9" fmla="*/ 0 h 14"/>
                  <a:gd name="T10" fmla="*/ 2147483646 w 32"/>
                  <a:gd name="T11" fmla="*/ 214748364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4"/>
                  <a:gd name="T20" fmla="*/ 32 w 3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4">
                    <a:moveTo>
                      <a:pt x="32" y="14"/>
                    </a:moveTo>
                    <a:lnTo>
                      <a:pt x="3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2" name="Freeform 167"/>
              <p:cNvSpPr>
                <a:spLocks/>
              </p:cNvSpPr>
              <p:nvPr/>
            </p:nvSpPr>
            <p:spPr bwMode="auto">
              <a:xfrm>
                <a:off x="1273175" y="29511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3" name="Freeform 168"/>
              <p:cNvSpPr>
                <a:spLocks/>
              </p:cNvSpPr>
              <p:nvPr/>
            </p:nvSpPr>
            <p:spPr bwMode="auto">
              <a:xfrm>
                <a:off x="1273175" y="2851151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4" name="Freeform 169"/>
              <p:cNvSpPr>
                <a:spLocks/>
              </p:cNvSpPr>
              <p:nvPr/>
            </p:nvSpPr>
            <p:spPr bwMode="auto">
              <a:xfrm>
                <a:off x="1273175" y="2751138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5" name="Freeform 170"/>
              <p:cNvSpPr>
                <a:spLocks/>
              </p:cNvSpPr>
              <p:nvPr/>
            </p:nvSpPr>
            <p:spPr bwMode="auto">
              <a:xfrm>
                <a:off x="1273175" y="24939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6" name="Freeform 171"/>
              <p:cNvSpPr>
                <a:spLocks/>
              </p:cNvSpPr>
              <p:nvPr/>
            </p:nvSpPr>
            <p:spPr bwMode="auto">
              <a:xfrm>
                <a:off x="1270000" y="2392363"/>
                <a:ext cx="257175" cy="6350"/>
              </a:xfrm>
              <a:custGeom>
                <a:avLst/>
                <a:gdLst>
                  <a:gd name="T0" fmla="*/ 2147483646 w 549"/>
                  <a:gd name="T1" fmla="*/ 2147483646 h 13"/>
                  <a:gd name="T2" fmla="*/ 2147483646 w 549"/>
                  <a:gd name="T3" fmla="*/ 2147483646 h 13"/>
                  <a:gd name="T4" fmla="*/ 0 w 549"/>
                  <a:gd name="T5" fmla="*/ 2147483646 h 13"/>
                  <a:gd name="T6" fmla="*/ 0 w 549"/>
                  <a:gd name="T7" fmla="*/ 0 h 13"/>
                  <a:gd name="T8" fmla="*/ 2147483646 w 549"/>
                  <a:gd name="T9" fmla="*/ 0 h 13"/>
                  <a:gd name="T10" fmla="*/ 2147483646 w 549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9"/>
                  <a:gd name="T19" fmla="*/ 0 h 13"/>
                  <a:gd name="T20" fmla="*/ 549 w 54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9" h="13">
                    <a:moveTo>
                      <a:pt x="549" y="13"/>
                    </a:moveTo>
                    <a:lnTo>
                      <a:pt x="549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49" y="0"/>
                    </a:lnTo>
                    <a:lnTo>
                      <a:pt x="54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7" name="Freeform 172"/>
              <p:cNvSpPr>
                <a:spLocks/>
              </p:cNvSpPr>
              <p:nvPr/>
            </p:nvSpPr>
            <p:spPr bwMode="auto">
              <a:xfrm>
                <a:off x="1273175" y="2651126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8" name="Freeform 173"/>
              <p:cNvSpPr>
                <a:spLocks/>
              </p:cNvSpPr>
              <p:nvPr/>
            </p:nvSpPr>
            <p:spPr bwMode="auto">
              <a:xfrm>
                <a:off x="1273175" y="25955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89" name="Freeform 174"/>
              <p:cNvSpPr>
                <a:spLocks/>
              </p:cNvSpPr>
              <p:nvPr/>
            </p:nvSpPr>
            <p:spPr bwMode="auto">
              <a:xfrm>
                <a:off x="1385888" y="2303463"/>
                <a:ext cx="9525" cy="9525"/>
              </a:xfrm>
              <a:custGeom>
                <a:avLst/>
                <a:gdLst>
                  <a:gd name="T0" fmla="*/ 2147483646 w 20"/>
                  <a:gd name="T1" fmla="*/ 2147483646 h 21"/>
                  <a:gd name="T2" fmla="*/ 2147483646 w 20"/>
                  <a:gd name="T3" fmla="*/ 2147483646 h 21"/>
                  <a:gd name="T4" fmla="*/ 2147483646 w 20"/>
                  <a:gd name="T5" fmla="*/ 2147483646 h 21"/>
                  <a:gd name="T6" fmla="*/ 2147483646 w 20"/>
                  <a:gd name="T7" fmla="*/ 0 h 21"/>
                  <a:gd name="T8" fmla="*/ 2147483646 w 20"/>
                  <a:gd name="T9" fmla="*/ 0 h 21"/>
                  <a:gd name="T10" fmla="*/ 2147483646 w 20"/>
                  <a:gd name="T11" fmla="*/ 2147483646 h 21"/>
                  <a:gd name="T12" fmla="*/ 2147483646 w 20"/>
                  <a:gd name="T13" fmla="*/ 2147483646 h 21"/>
                  <a:gd name="T14" fmla="*/ 2147483646 w 20"/>
                  <a:gd name="T15" fmla="*/ 2147483646 h 21"/>
                  <a:gd name="T16" fmla="*/ 2147483646 w 20"/>
                  <a:gd name="T17" fmla="*/ 2147483646 h 21"/>
                  <a:gd name="T18" fmla="*/ 2147483646 w 20"/>
                  <a:gd name="T19" fmla="*/ 2147483646 h 21"/>
                  <a:gd name="T20" fmla="*/ 0 w 20"/>
                  <a:gd name="T21" fmla="*/ 2147483646 h 21"/>
                  <a:gd name="T22" fmla="*/ 0 w 20"/>
                  <a:gd name="T23" fmla="*/ 0 h 21"/>
                  <a:gd name="T24" fmla="*/ 2147483646 w 20"/>
                  <a:gd name="T25" fmla="*/ 0 h 21"/>
                  <a:gd name="T26" fmla="*/ 2147483646 w 20"/>
                  <a:gd name="T27" fmla="*/ 2147483646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1"/>
                  <a:gd name="T44" fmla="*/ 20 w 20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1">
                    <a:moveTo>
                      <a:pt x="5" y="8"/>
                    </a:moveTo>
                    <a:lnTo>
                      <a:pt x="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12"/>
                    </a:lnTo>
                    <a:lnTo>
                      <a:pt x="5" y="12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0" name="Freeform 175"/>
              <p:cNvSpPr>
                <a:spLocks/>
              </p:cNvSpPr>
              <p:nvPr/>
            </p:nvSpPr>
            <p:spPr bwMode="auto">
              <a:xfrm>
                <a:off x="1397000" y="2303463"/>
                <a:ext cx="9525" cy="9525"/>
              </a:xfrm>
              <a:custGeom>
                <a:avLst/>
                <a:gdLst>
                  <a:gd name="T0" fmla="*/ 2147483646 w 20"/>
                  <a:gd name="T1" fmla="*/ 2147483646 h 21"/>
                  <a:gd name="T2" fmla="*/ 2147483646 w 20"/>
                  <a:gd name="T3" fmla="*/ 2147483646 h 21"/>
                  <a:gd name="T4" fmla="*/ 2147483646 w 20"/>
                  <a:gd name="T5" fmla="*/ 2147483646 h 21"/>
                  <a:gd name="T6" fmla="*/ 2147483646 w 20"/>
                  <a:gd name="T7" fmla="*/ 2147483646 h 21"/>
                  <a:gd name="T8" fmla="*/ 2147483646 w 20"/>
                  <a:gd name="T9" fmla="*/ 0 h 21"/>
                  <a:gd name="T10" fmla="*/ 2147483646 w 20"/>
                  <a:gd name="T11" fmla="*/ 0 h 21"/>
                  <a:gd name="T12" fmla="*/ 2147483646 w 20"/>
                  <a:gd name="T13" fmla="*/ 2147483646 h 21"/>
                  <a:gd name="T14" fmla="*/ 2147483646 w 20"/>
                  <a:gd name="T15" fmla="*/ 2147483646 h 21"/>
                  <a:gd name="T16" fmla="*/ 2147483646 w 20"/>
                  <a:gd name="T17" fmla="*/ 2147483646 h 21"/>
                  <a:gd name="T18" fmla="*/ 2147483646 w 20"/>
                  <a:gd name="T19" fmla="*/ 2147483646 h 21"/>
                  <a:gd name="T20" fmla="*/ 0 w 20"/>
                  <a:gd name="T21" fmla="*/ 2147483646 h 21"/>
                  <a:gd name="T22" fmla="*/ 0 w 20"/>
                  <a:gd name="T23" fmla="*/ 0 h 21"/>
                  <a:gd name="T24" fmla="*/ 2147483646 w 20"/>
                  <a:gd name="T25" fmla="*/ 0 h 21"/>
                  <a:gd name="T26" fmla="*/ 2147483646 w 20"/>
                  <a:gd name="T27" fmla="*/ 2147483646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1"/>
                  <a:gd name="T44" fmla="*/ 20 w 20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cubicBezTo>
                      <a:pt x="5" y="16"/>
                      <a:pt x="6" y="18"/>
                      <a:pt x="10" y="18"/>
                    </a:cubicBezTo>
                    <a:cubicBezTo>
                      <a:pt x="14" y="18"/>
                      <a:pt x="15" y="16"/>
                      <a:pt x="15" y="12"/>
                    </a:cubicBezTo>
                    <a:lnTo>
                      <a:pt x="15" y="0"/>
                    </a:lnTo>
                    <a:lnTo>
                      <a:pt x="20" y="0"/>
                    </a:lnTo>
                    <a:lnTo>
                      <a:pt x="20" y="13"/>
                    </a:lnTo>
                    <a:cubicBezTo>
                      <a:pt x="20" y="15"/>
                      <a:pt x="20" y="17"/>
                      <a:pt x="19" y="18"/>
                    </a:cubicBezTo>
                    <a:cubicBezTo>
                      <a:pt x="17" y="20"/>
                      <a:pt x="14" y="21"/>
                      <a:pt x="10" y="21"/>
                    </a:cubicBezTo>
                    <a:cubicBezTo>
                      <a:pt x="6" y="21"/>
                      <a:pt x="3" y="20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lnTo>
                      <a:pt x="0" y="0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1" name="Freeform 176"/>
              <p:cNvSpPr>
                <a:spLocks noEditPoints="1"/>
              </p:cNvSpPr>
              <p:nvPr/>
            </p:nvSpPr>
            <p:spPr bwMode="auto">
              <a:xfrm>
                <a:off x="1408113" y="2303463"/>
                <a:ext cx="11113" cy="9525"/>
              </a:xfrm>
              <a:custGeom>
                <a:avLst/>
                <a:gdLst>
                  <a:gd name="T0" fmla="*/ 2147483646 w 25"/>
                  <a:gd name="T1" fmla="*/ 2147483646 h 21"/>
                  <a:gd name="T2" fmla="*/ 2147483646 w 25"/>
                  <a:gd name="T3" fmla="*/ 2147483646 h 21"/>
                  <a:gd name="T4" fmla="*/ 2147483646 w 25"/>
                  <a:gd name="T5" fmla="*/ 2147483646 h 21"/>
                  <a:gd name="T6" fmla="*/ 2147483646 w 25"/>
                  <a:gd name="T7" fmla="*/ 2147483646 h 21"/>
                  <a:gd name="T8" fmla="*/ 2147483646 w 25"/>
                  <a:gd name="T9" fmla="*/ 2147483646 h 21"/>
                  <a:gd name="T10" fmla="*/ 2147483646 w 25"/>
                  <a:gd name="T11" fmla="*/ 0 h 21"/>
                  <a:gd name="T12" fmla="*/ 2147483646 w 25"/>
                  <a:gd name="T13" fmla="*/ 0 h 21"/>
                  <a:gd name="T14" fmla="*/ 2147483646 w 25"/>
                  <a:gd name="T15" fmla="*/ 2147483646 h 21"/>
                  <a:gd name="T16" fmla="*/ 2147483646 w 25"/>
                  <a:gd name="T17" fmla="*/ 2147483646 h 21"/>
                  <a:gd name="T18" fmla="*/ 2147483646 w 25"/>
                  <a:gd name="T19" fmla="*/ 2147483646 h 21"/>
                  <a:gd name="T20" fmla="*/ 2147483646 w 25"/>
                  <a:gd name="T21" fmla="*/ 2147483646 h 21"/>
                  <a:gd name="T22" fmla="*/ 2147483646 w 25"/>
                  <a:gd name="T23" fmla="*/ 2147483646 h 21"/>
                  <a:gd name="T24" fmla="*/ 0 w 25"/>
                  <a:gd name="T25" fmla="*/ 2147483646 h 21"/>
                  <a:gd name="T26" fmla="*/ 2147483646 w 25"/>
                  <a:gd name="T27" fmla="*/ 0 h 21"/>
                  <a:gd name="T28" fmla="*/ 2147483646 w 25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1"/>
                  <a:gd name="T47" fmla="*/ 25 w 25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1">
                    <a:moveTo>
                      <a:pt x="9" y="12"/>
                    </a:moveTo>
                    <a:lnTo>
                      <a:pt x="9" y="12"/>
                    </a:lnTo>
                    <a:lnTo>
                      <a:pt x="16" y="12"/>
                    </a:lnTo>
                    <a:lnTo>
                      <a:pt x="12" y="4"/>
                    </a:lnTo>
                    <a:lnTo>
                      <a:pt x="9" y="12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2" name="Freeform 177"/>
              <p:cNvSpPr>
                <a:spLocks/>
              </p:cNvSpPr>
              <p:nvPr/>
            </p:nvSpPr>
            <p:spPr bwMode="auto">
              <a:xfrm>
                <a:off x="1417638" y="2303463"/>
                <a:ext cx="17463" cy="9525"/>
              </a:xfrm>
              <a:custGeom>
                <a:avLst/>
                <a:gdLst>
                  <a:gd name="T0" fmla="*/ 2147483646 w 36"/>
                  <a:gd name="T1" fmla="*/ 0 h 21"/>
                  <a:gd name="T2" fmla="*/ 2147483646 w 36"/>
                  <a:gd name="T3" fmla="*/ 0 h 21"/>
                  <a:gd name="T4" fmla="*/ 2147483646 w 36"/>
                  <a:gd name="T5" fmla="*/ 2147483646 h 21"/>
                  <a:gd name="T6" fmla="*/ 2147483646 w 36"/>
                  <a:gd name="T7" fmla="*/ 0 h 21"/>
                  <a:gd name="T8" fmla="*/ 2147483646 w 36"/>
                  <a:gd name="T9" fmla="*/ 0 h 21"/>
                  <a:gd name="T10" fmla="*/ 2147483646 w 36"/>
                  <a:gd name="T11" fmla="*/ 2147483646 h 21"/>
                  <a:gd name="T12" fmla="*/ 2147483646 w 36"/>
                  <a:gd name="T13" fmla="*/ 0 h 21"/>
                  <a:gd name="T14" fmla="*/ 2147483646 w 36"/>
                  <a:gd name="T15" fmla="*/ 0 h 21"/>
                  <a:gd name="T16" fmla="*/ 2147483646 w 36"/>
                  <a:gd name="T17" fmla="*/ 2147483646 h 21"/>
                  <a:gd name="T18" fmla="*/ 2147483646 w 36"/>
                  <a:gd name="T19" fmla="*/ 2147483646 h 21"/>
                  <a:gd name="T20" fmla="*/ 2147483646 w 36"/>
                  <a:gd name="T21" fmla="*/ 2147483646 h 21"/>
                  <a:gd name="T22" fmla="*/ 2147483646 w 36"/>
                  <a:gd name="T23" fmla="*/ 2147483646 h 21"/>
                  <a:gd name="T24" fmla="*/ 2147483646 w 36"/>
                  <a:gd name="T25" fmla="*/ 2147483646 h 21"/>
                  <a:gd name="T26" fmla="*/ 0 w 36"/>
                  <a:gd name="T27" fmla="*/ 0 h 21"/>
                  <a:gd name="T28" fmla="*/ 2147483646 w 36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21"/>
                  <a:gd name="T47" fmla="*/ 36 w 36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21">
                    <a:moveTo>
                      <a:pt x="5" y="0"/>
                    </a:moveTo>
                    <a:lnTo>
                      <a:pt x="5" y="0"/>
                    </a:lnTo>
                    <a:lnTo>
                      <a:pt x="10" y="16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6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29" y="21"/>
                    </a:lnTo>
                    <a:lnTo>
                      <a:pt x="23" y="21"/>
                    </a:lnTo>
                    <a:lnTo>
                      <a:pt x="18" y="5"/>
                    </a:lnTo>
                    <a:lnTo>
                      <a:pt x="13" y="21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3" name="Freeform 178"/>
              <p:cNvSpPr>
                <a:spLocks/>
              </p:cNvSpPr>
              <p:nvPr/>
            </p:nvSpPr>
            <p:spPr bwMode="auto">
              <a:xfrm>
                <a:off x="1435100" y="2303463"/>
                <a:ext cx="9525" cy="9525"/>
              </a:xfrm>
              <a:custGeom>
                <a:avLst/>
                <a:gdLst>
                  <a:gd name="T0" fmla="*/ 2147483646 w 19"/>
                  <a:gd name="T1" fmla="*/ 2147483646 h 21"/>
                  <a:gd name="T2" fmla="*/ 2147483646 w 19"/>
                  <a:gd name="T3" fmla="*/ 2147483646 h 21"/>
                  <a:gd name="T4" fmla="*/ 2147483646 w 19"/>
                  <a:gd name="T5" fmla="*/ 2147483646 h 21"/>
                  <a:gd name="T6" fmla="*/ 2147483646 w 19"/>
                  <a:gd name="T7" fmla="*/ 2147483646 h 21"/>
                  <a:gd name="T8" fmla="*/ 2147483646 w 19"/>
                  <a:gd name="T9" fmla="*/ 2147483646 h 21"/>
                  <a:gd name="T10" fmla="*/ 2147483646 w 19"/>
                  <a:gd name="T11" fmla="*/ 2147483646 h 21"/>
                  <a:gd name="T12" fmla="*/ 2147483646 w 19"/>
                  <a:gd name="T13" fmla="*/ 2147483646 h 21"/>
                  <a:gd name="T14" fmla="*/ 2147483646 w 19"/>
                  <a:gd name="T15" fmla="*/ 2147483646 h 21"/>
                  <a:gd name="T16" fmla="*/ 2147483646 w 19"/>
                  <a:gd name="T17" fmla="*/ 2147483646 h 21"/>
                  <a:gd name="T18" fmla="*/ 2147483646 w 19"/>
                  <a:gd name="T19" fmla="*/ 2147483646 h 21"/>
                  <a:gd name="T20" fmla="*/ 0 w 19"/>
                  <a:gd name="T21" fmla="*/ 2147483646 h 21"/>
                  <a:gd name="T22" fmla="*/ 2147483646 w 19"/>
                  <a:gd name="T23" fmla="*/ 0 h 21"/>
                  <a:gd name="T24" fmla="*/ 2147483646 w 19"/>
                  <a:gd name="T25" fmla="*/ 0 h 21"/>
                  <a:gd name="T26" fmla="*/ 2147483646 w 19"/>
                  <a:gd name="T27" fmla="*/ 2147483646 h 21"/>
                  <a:gd name="T28" fmla="*/ 2147483646 w 19"/>
                  <a:gd name="T29" fmla="*/ 2147483646 h 21"/>
                  <a:gd name="T30" fmla="*/ 2147483646 w 19"/>
                  <a:gd name="T31" fmla="*/ 2147483646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21"/>
                  <a:gd name="T50" fmla="*/ 19 w 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21">
                    <a:moveTo>
                      <a:pt x="5" y="8"/>
                    </a:moveTo>
                    <a:lnTo>
                      <a:pt x="5" y="8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5" y="12"/>
                    </a:lnTo>
                    <a:cubicBezTo>
                      <a:pt x="5" y="16"/>
                      <a:pt x="7" y="17"/>
                      <a:pt x="11" y="17"/>
                    </a:cubicBezTo>
                    <a:lnTo>
                      <a:pt x="19" y="17"/>
                    </a:lnTo>
                    <a:lnTo>
                      <a:pt x="19" y="21"/>
                    </a:lnTo>
                    <a:lnTo>
                      <a:pt x="10" y="21"/>
                    </a:lnTo>
                    <a:cubicBezTo>
                      <a:pt x="8" y="21"/>
                      <a:pt x="6" y="21"/>
                      <a:pt x="3" y="19"/>
                    </a:cubicBezTo>
                    <a:cubicBezTo>
                      <a:pt x="1" y="17"/>
                      <a:pt x="0" y="15"/>
                      <a:pt x="0" y="11"/>
                    </a:cubicBezTo>
                    <a:cubicBezTo>
                      <a:pt x="0" y="3"/>
                      <a:pt x="3" y="0"/>
                      <a:pt x="11" y="0"/>
                    </a:cubicBezTo>
                    <a:lnTo>
                      <a:pt x="19" y="0"/>
                    </a:lnTo>
                    <a:lnTo>
                      <a:pt x="19" y="3"/>
                    </a:lnTo>
                    <a:lnTo>
                      <a:pt x="11" y="3"/>
                    </a:lnTo>
                    <a:cubicBezTo>
                      <a:pt x="7" y="3"/>
                      <a:pt x="5" y="5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4" name="Freeform 179"/>
              <p:cNvSpPr>
                <a:spLocks/>
              </p:cNvSpPr>
              <p:nvPr/>
            </p:nvSpPr>
            <p:spPr bwMode="auto">
              <a:xfrm>
                <a:off x="1446213" y="2303463"/>
                <a:ext cx="1588" cy="9525"/>
              </a:xfrm>
              <a:custGeom>
                <a:avLst/>
                <a:gdLst>
                  <a:gd name="T0" fmla="*/ 0 w 5"/>
                  <a:gd name="T1" fmla="*/ 0 h 21"/>
                  <a:gd name="T2" fmla="*/ 0 w 5"/>
                  <a:gd name="T3" fmla="*/ 0 h 21"/>
                  <a:gd name="T4" fmla="*/ 2147483646 w 5"/>
                  <a:gd name="T5" fmla="*/ 0 h 21"/>
                  <a:gd name="T6" fmla="*/ 2147483646 w 5"/>
                  <a:gd name="T7" fmla="*/ 2147483646 h 21"/>
                  <a:gd name="T8" fmla="*/ 0 w 5"/>
                  <a:gd name="T9" fmla="*/ 2147483646 h 21"/>
                  <a:gd name="T10" fmla="*/ 0 w 5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1"/>
                  <a:gd name="T20" fmla="*/ 5 w 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5" name="Freeform 180"/>
              <p:cNvSpPr>
                <a:spLocks/>
              </p:cNvSpPr>
              <p:nvPr/>
            </p:nvSpPr>
            <p:spPr bwMode="auto">
              <a:xfrm>
                <a:off x="1350963" y="2297113"/>
                <a:ext cx="11113" cy="14288"/>
              </a:xfrm>
              <a:custGeom>
                <a:avLst/>
                <a:gdLst>
                  <a:gd name="T0" fmla="*/ 0 w 24"/>
                  <a:gd name="T1" fmla="*/ 2147483646 h 30"/>
                  <a:gd name="T2" fmla="*/ 0 w 24"/>
                  <a:gd name="T3" fmla="*/ 2147483646 h 30"/>
                  <a:gd name="T4" fmla="*/ 2147483646 w 24"/>
                  <a:gd name="T5" fmla="*/ 2147483646 h 30"/>
                  <a:gd name="T6" fmla="*/ 2147483646 w 24"/>
                  <a:gd name="T7" fmla="*/ 2147483646 h 30"/>
                  <a:gd name="T8" fmla="*/ 2147483646 w 24"/>
                  <a:gd name="T9" fmla="*/ 2147483646 h 30"/>
                  <a:gd name="T10" fmla="*/ 2147483646 w 24"/>
                  <a:gd name="T11" fmla="*/ 2147483646 h 30"/>
                  <a:gd name="T12" fmla="*/ 2147483646 w 24"/>
                  <a:gd name="T13" fmla="*/ 0 h 30"/>
                  <a:gd name="T14" fmla="*/ 0 w 24"/>
                  <a:gd name="T15" fmla="*/ 214748364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15"/>
                      <a:pt x="4" y="18"/>
                      <a:pt x="4" y="18"/>
                    </a:cubicBezTo>
                    <a:cubicBezTo>
                      <a:pt x="9" y="23"/>
                      <a:pt x="21" y="29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16" y="13"/>
                      <a:pt x="6" y="0"/>
                      <a:pt x="6" y="0"/>
                    </a:cubicBezTo>
                    <a:cubicBezTo>
                      <a:pt x="6" y="0"/>
                      <a:pt x="0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6" name="Freeform 181"/>
              <p:cNvSpPr>
                <a:spLocks/>
              </p:cNvSpPr>
              <p:nvPr/>
            </p:nvSpPr>
            <p:spPr bwMode="auto">
              <a:xfrm>
                <a:off x="1350963" y="2312988"/>
                <a:ext cx="11113" cy="4763"/>
              </a:xfrm>
              <a:custGeom>
                <a:avLst/>
                <a:gdLst>
                  <a:gd name="T0" fmla="*/ 0 w 21"/>
                  <a:gd name="T1" fmla="*/ 2147483646 h 8"/>
                  <a:gd name="T2" fmla="*/ 0 w 21"/>
                  <a:gd name="T3" fmla="*/ 2147483646 h 8"/>
                  <a:gd name="T4" fmla="*/ 2147483646 w 21"/>
                  <a:gd name="T5" fmla="*/ 2147483646 h 8"/>
                  <a:gd name="T6" fmla="*/ 2147483646 w 21"/>
                  <a:gd name="T7" fmla="*/ 2147483646 h 8"/>
                  <a:gd name="T8" fmla="*/ 2147483646 w 21"/>
                  <a:gd name="T9" fmla="*/ 2147483646 h 8"/>
                  <a:gd name="T10" fmla="*/ 2147483646 w 21"/>
                  <a:gd name="T11" fmla="*/ 2147483646 h 8"/>
                  <a:gd name="T12" fmla="*/ 2147483646 w 21"/>
                  <a:gd name="T13" fmla="*/ 0 h 8"/>
                  <a:gd name="T14" fmla="*/ 0 w 21"/>
                  <a:gd name="T15" fmla="*/ 214748364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8"/>
                  <a:gd name="T26" fmla="*/ 21 w 2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6" y="8"/>
                      <a:pt x="10" y="7"/>
                    </a:cubicBezTo>
                    <a:cubicBezTo>
                      <a:pt x="13" y="6"/>
                      <a:pt x="19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7" name="Freeform 182"/>
              <p:cNvSpPr>
                <a:spLocks/>
              </p:cNvSpPr>
              <p:nvPr/>
            </p:nvSpPr>
            <p:spPr bwMode="auto">
              <a:xfrm>
                <a:off x="1349375" y="2305051"/>
                <a:ext cx="12700" cy="7938"/>
              </a:xfrm>
              <a:custGeom>
                <a:avLst/>
                <a:gdLst>
                  <a:gd name="T0" fmla="*/ 2147483646 w 27"/>
                  <a:gd name="T1" fmla="*/ 2147483646 h 16"/>
                  <a:gd name="T2" fmla="*/ 2147483646 w 27"/>
                  <a:gd name="T3" fmla="*/ 2147483646 h 16"/>
                  <a:gd name="T4" fmla="*/ 2147483646 w 27"/>
                  <a:gd name="T5" fmla="*/ 2147483646 h 16"/>
                  <a:gd name="T6" fmla="*/ 2147483646 w 27"/>
                  <a:gd name="T7" fmla="*/ 2147483646 h 16"/>
                  <a:gd name="T8" fmla="*/ 2147483646 w 27"/>
                  <a:gd name="T9" fmla="*/ 2147483646 h 16"/>
                  <a:gd name="T10" fmla="*/ 2147483646 w 27"/>
                  <a:gd name="T11" fmla="*/ 2147483646 h 16"/>
                  <a:gd name="T12" fmla="*/ 2147483646 w 27"/>
                  <a:gd name="T13" fmla="*/ 2147483646 h 16"/>
                  <a:gd name="T14" fmla="*/ 2147483646 w 27"/>
                  <a:gd name="T15" fmla="*/ 0 h 16"/>
                  <a:gd name="T16" fmla="*/ 2147483646 w 27"/>
                  <a:gd name="T17" fmla="*/ 214748364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6"/>
                  <a:gd name="T29" fmla="*/ 27 w 2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6">
                    <a:moveTo>
                      <a:pt x="2" y="9"/>
                    </a:moveTo>
                    <a:lnTo>
                      <a:pt x="2" y="9"/>
                    </a:lnTo>
                    <a:cubicBezTo>
                      <a:pt x="4" y="14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2" y="16"/>
                    </a:cubicBezTo>
                    <a:cubicBezTo>
                      <a:pt x="12" y="16"/>
                      <a:pt x="24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18" y="9"/>
                      <a:pt x="1" y="0"/>
                      <a:pt x="1" y="0"/>
                    </a:cubicBezTo>
                    <a:cubicBezTo>
                      <a:pt x="0" y="5"/>
                      <a:pt x="2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8" name="Freeform 183"/>
              <p:cNvSpPr>
                <a:spLocks/>
              </p:cNvSpPr>
              <p:nvPr/>
            </p:nvSpPr>
            <p:spPr bwMode="auto">
              <a:xfrm>
                <a:off x="1357313" y="2293938"/>
                <a:ext cx="7938" cy="17463"/>
              </a:xfrm>
              <a:custGeom>
                <a:avLst/>
                <a:gdLst>
                  <a:gd name="T0" fmla="*/ 2147483646 w 17"/>
                  <a:gd name="T1" fmla="*/ 0 h 37"/>
                  <a:gd name="T2" fmla="*/ 2147483646 w 17"/>
                  <a:gd name="T3" fmla="*/ 0 h 37"/>
                  <a:gd name="T4" fmla="*/ 2147483646 w 17"/>
                  <a:gd name="T5" fmla="*/ 2147483646 h 37"/>
                  <a:gd name="T6" fmla="*/ 2147483646 w 17"/>
                  <a:gd name="T7" fmla="*/ 2147483646 h 37"/>
                  <a:gd name="T8" fmla="*/ 2147483646 w 17"/>
                  <a:gd name="T9" fmla="*/ 2147483646 h 37"/>
                  <a:gd name="T10" fmla="*/ 2147483646 w 17"/>
                  <a:gd name="T11" fmla="*/ 2147483646 h 37"/>
                  <a:gd name="T12" fmla="*/ 2147483646 w 17"/>
                  <a:gd name="T13" fmla="*/ 2147483646 h 37"/>
                  <a:gd name="T14" fmla="*/ 2147483646 w 17"/>
                  <a:gd name="T15" fmla="*/ 0 h 37"/>
                  <a:gd name="T16" fmla="*/ 2147483646 w 17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7" y="0"/>
                    </a:moveTo>
                    <a:lnTo>
                      <a:pt x="7" y="0"/>
                    </a:lnTo>
                    <a:cubicBezTo>
                      <a:pt x="2" y="2"/>
                      <a:pt x="1" y="6"/>
                      <a:pt x="1" y="6"/>
                    </a:cubicBezTo>
                    <a:cubicBezTo>
                      <a:pt x="0" y="10"/>
                      <a:pt x="1" y="13"/>
                      <a:pt x="1" y="13"/>
                    </a:cubicBezTo>
                    <a:cubicBezTo>
                      <a:pt x="3" y="21"/>
                      <a:pt x="11" y="34"/>
                      <a:pt x="13" y="37"/>
                    </a:cubicBezTo>
                    <a:cubicBezTo>
                      <a:pt x="13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7" y="7"/>
                      <a:pt x="11" y="0"/>
                      <a:pt x="11" y="0"/>
                    </a:cubicBezTo>
                    <a:cubicBezTo>
                      <a:pt x="10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99" name="Freeform 184"/>
              <p:cNvSpPr>
                <a:spLocks/>
              </p:cNvSpPr>
              <p:nvPr/>
            </p:nvSpPr>
            <p:spPr bwMode="auto">
              <a:xfrm>
                <a:off x="1363663" y="2293938"/>
                <a:ext cx="7938" cy="17463"/>
              </a:xfrm>
              <a:custGeom>
                <a:avLst/>
                <a:gdLst>
                  <a:gd name="T0" fmla="*/ 2147483646 w 17"/>
                  <a:gd name="T1" fmla="*/ 2147483646 h 37"/>
                  <a:gd name="T2" fmla="*/ 2147483646 w 17"/>
                  <a:gd name="T3" fmla="*/ 2147483646 h 37"/>
                  <a:gd name="T4" fmla="*/ 2147483646 w 17"/>
                  <a:gd name="T5" fmla="*/ 2147483646 h 37"/>
                  <a:gd name="T6" fmla="*/ 2147483646 w 17"/>
                  <a:gd name="T7" fmla="*/ 2147483646 h 37"/>
                  <a:gd name="T8" fmla="*/ 2147483646 w 17"/>
                  <a:gd name="T9" fmla="*/ 2147483646 h 37"/>
                  <a:gd name="T10" fmla="*/ 2147483646 w 17"/>
                  <a:gd name="T11" fmla="*/ 2147483646 h 37"/>
                  <a:gd name="T12" fmla="*/ 2147483646 w 17"/>
                  <a:gd name="T13" fmla="*/ 2147483646 h 37"/>
                  <a:gd name="T14" fmla="*/ 2147483646 w 17"/>
                  <a:gd name="T15" fmla="*/ 0 h 37"/>
                  <a:gd name="T16" fmla="*/ 2147483646 w 17"/>
                  <a:gd name="T17" fmla="*/ 0 h 37"/>
                  <a:gd name="T18" fmla="*/ 2147483646 w 17"/>
                  <a:gd name="T19" fmla="*/ 2147483646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7"/>
                  <a:gd name="T32" fmla="*/ 17 w 17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7">
                    <a:moveTo>
                      <a:pt x="3" y="37"/>
                    </a:moveTo>
                    <a:lnTo>
                      <a:pt x="3" y="37"/>
                    </a:ln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4"/>
                      <a:pt x="14" y="21"/>
                      <a:pt x="16" y="13"/>
                    </a:cubicBezTo>
                    <a:cubicBezTo>
                      <a:pt x="16" y="13"/>
                      <a:pt x="17" y="9"/>
                      <a:pt x="16" y="6"/>
                    </a:cubicBezTo>
                    <a:cubicBezTo>
                      <a:pt x="16" y="6"/>
                      <a:pt x="15" y="1"/>
                      <a:pt x="10" y="0"/>
                    </a:cubicBezTo>
                    <a:cubicBezTo>
                      <a:pt x="10" y="0"/>
                      <a:pt x="8" y="0"/>
                      <a:pt x="6" y="0"/>
                    </a:cubicBezTo>
                    <a:cubicBezTo>
                      <a:pt x="6" y="0"/>
                      <a:pt x="0" y="7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0" name="Freeform 185"/>
              <p:cNvSpPr>
                <a:spLocks/>
              </p:cNvSpPr>
              <p:nvPr/>
            </p:nvSpPr>
            <p:spPr bwMode="auto">
              <a:xfrm>
                <a:off x="1368425" y="2312988"/>
                <a:ext cx="9525" cy="4763"/>
              </a:xfrm>
              <a:custGeom>
                <a:avLst/>
                <a:gdLst>
                  <a:gd name="T0" fmla="*/ 0 w 21"/>
                  <a:gd name="T1" fmla="*/ 2147483646 h 9"/>
                  <a:gd name="T2" fmla="*/ 0 w 21"/>
                  <a:gd name="T3" fmla="*/ 2147483646 h 9"/>
                  <a:gd name="T4" fmla="*/ 0 w 21"/>
                  <a:gd name="T5" fmla="*/ 2147483646 h 9"/>
                  <a:gd name="T6" fmla="*/ 2147483646 w 21"/>
                  <a:gd name="T7" fmla="*/ 2147483646 h 9"/>
                  <a:gd name="T8" fmla="*/ 2147483646 w 21"/>
                  <a:gd name="T9" fmla="*/ 2147483646 h 9"/>
                  <a:gd name="T10" fmla="*/ 0 w 21"/>
                  <a:gd name="T11" fmla="*/ 0 h 9"/>
                  <a:gd name="T12" fmla="*/ 0 w 21"/>
                  <a:gd name="T13" fmla="*/ 214748364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9"/>
                  <a:gd name="T23" fmla="*/ 21 w 2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9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8" y="6"/>
                      <a:pt x="11" y="7"/>
                    </a:cubicBezTo>
                    <a:cubicBezTo>
                      <a:pt x="11" y="7"/>
                      <a:pt x="16" y="9"/>
                      <a:pt x="21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1" name="Freeform 186"/>
              <p:cNvSpPr>
                <a:spLocks/>
              </p:cNvSpPr>
              <p:nvPr/>
            </p:nvSpPr>
            <p:spPr bwMode="auto">
              <a:xfrm>
                <a:off x="1368425" y="2305051"/>
                <a:ext cx="12700" cy="7938"/>
              </a:xfrm>
              <a:custGeom>
                <a:avLst/>
                <a:gdLst>
                  <a:gd name="T0" fmla="*/ 0 w 27"/>
                  <a:gd name="T1" fmla="*/ 2147483646 h 16"/>
                  <a:gd name="T2" fmla="*/ 0 w 27"/>
                  <a:gd name="T3" fmla="*/ 2147483646 h 16"/>
                  <a:gd name="T4" fmla="*/ 0 w 27"/>
                  <a:gd name="T5" fmla="*/ 2147483646 h 16"/>
                  <a:gd name="T6" fmla="*/ 0 w 27"/>
                  <a:gd name="T7" fmla="*/ 2147483646 h 16"/>
                  <a:gd name="T8" fmla="*/ 0 w 27"/>
                  <a:gd name="T9" fmla="*/ 2147483646 h 16"/>
                  <a:gd name="T10" fmla="*/ 2147483646 w 27"/>
                  <a:gd name="T11" fmla="*/ 2147483646 h 16"/>
                  <a:gd name="T12" fmla="*/ 2147483646 w 27"/>
                  <a:gd name="T13" fmla="*/ 2147483646 h 16"/>
                  <a:gd name="T14" fmla="*/ 2147483646 w 27"/>
                  <a:gd name="T15" fmla="*/ 2147483646 h 16"/>
                  <a:gd name="T16" fmla="*/ 2147483646 w 27"/>
                  <a:gd name="T17" fmla="*/ 0 h 16"/>
                  <a:gd name="T18" fmla="*/ 0 w 27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6"/>
                  <a:gd name="T32" fmla="*/ 27 w 27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6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15" y="16"/>
                      <a:pt x="15" y="16"/>
                    </a:cubicBezTo>
                    <a:cubicBezTo>
                      <a:pt x="15" y="16"/>
                      <a:pt x="17" y="16"/>
                      <a:pt x="19" y="15"/>
                    </a:cubicBezTo>
                    <a:cubicBezTo>
                      <a:pt x="19" y="15"/>
                      <a:pt x="23" y="14"/>
                      <a:pt x="26" y="9"/>
                    </a:cubicBezTo>
                    <a:cubicBezTo>
                      <a:pt x="26" y="9"/>
                      <a:pt x="27" y="5"/>
                      <a:pt x="26" y="0"/>
                    </a:cubicBezTo>
                    <a:cubicBezTo>
                      <a:pt x="26" y="0"/>
                      <a:pt x="9" y="9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2" name="Freeform 187"/>
              <p:cNvSpPr>
                <a:spLocks/>
              </p:cNvSpPr>
              <p:nvPr/>
            </p:nvSpPr>
            <p:spPr bwMode="auto">
              <a:xfrm>
                <a:off x="1366838" y="2297113"/>
                <a:ext cx="11113" cy="14288"/>
              </a:xfrm>
              <a:custGeom>
                <a:avLst/>
                <a:gdLst>
                  <a:gd name="T0" fmla="*/ 0 w 24"/>
                  <a:gd name="T1" fmla="*/ 2147483646 h 30"/>
                  <a:gd name="T2" fmla="*/ 0 w 24"/>
                  <a:gd name="T3" fmla="*/ 2147483646 h 30"/>
                  <a:gd name="T4" fmla="*/ 0 w 24"/>
                  <a:gd name="T5" fmla="*/ 2147483646 h 30"/>
                  <a:gd name="T6" fmla="*/ 0 w 24"/>
                  <a:gd name="T7" fmla="*/ 2147483646 h 30"/>
                  <a:gd name="T8" fmla="*/ 2147483646 w 24"/>
                  <a:gd name="T9" fmla="*/ 2147483646 h 30"/>
                  <a:gd name="T10" fmla="*/ 2147483646 w 24"/>
                  <a:gd name="T11" fmla="*/ 2147483646 h 30"/>
                  <a:gd name="T12" fmla="*/ 2147483646 w 24"/>
                  <a:gd name="T13" fmla="*/ 0 h 30"/>
                  <a:gd name="T14" fmla="*/ 0 w 24"/>
                  <a:gd name="T15" fmla="*/ 214748364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29"/>
                      <a:pt x="15" y="23"/>
                      <a:pt x="20" y="18"/>
                    </a:cubicBezTo>
                    <a:cubicBezTo>
                      <a:pt x="20" y="18"/>
                      <a:pt x="24" y="15"/>
                      <a:pt x="24" y="11"/>
                    </a:cubicBezTo>
                    <a:cubicBezTo>
                      <a:pt x="24" y="6"/>
                      <a:pt x="18" y="0"/>
                      <a:pt x="18" y="0"/>
                    </a:cubicBezTo>
                    <a:cubicBezTo>
                      <a:pt x="18" y="0"/>
                      <a:pt x="8" y="1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3" name="Freeform 188"/>
              <p:cNvSpPr>
                <a:spLocks/>
              </p:cNvSpPr>
              <p:nvPr/>
            </p:nvSpPr>
            <p:spPr bwMode="auto">
              <a:xfrm>
                <a:off x="1474788" y="2409826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4" name="Freeform 189"/>
              <p:cNvSpPr>
                <a:spLocks/>
              </p:cNvSpPr>
              <p:nvPr/>
            </p:nvSpPr>
            <p:spPr bwMode="auto">
              <a:xfrm>
                <a:off x="1479550" y="24098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5" name="Freeform 190"/>
              <p:cNvSpPr>
                <a:spLocks noEditPoints="1"/>
              </p:cNvSpPr>
              <p:nvPr/>
            </p:nvSpPr>
            <p:spPr bwMode="auto">
              <a:xfrm>
                <a:off x="1482725" y="2409826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6" name="Freeform 191"/>
              <p:cNvSpPr>
                <a:spLocks/>
              </p:cNvSpPr>
              <p:nvPr/>
            </p:nvSpPr>
            <p:spPr bwMode="auto">
              <a:xfrm>
                <a:off x="1487488" y="2409826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7" name="Freeform 192"/>
              <p:cNvSpPr>
                <a:spLocks/>
              </p:cNvSpPr>
              <p:nvPr/>
            </p:nvSpPr>
            <p:spPr bwMode="auto">
              <a:xfrm>
                <a:off x="1493838" y="24098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8" name="Freeform 193"/>
              <p:cNvSpPr>
                <a:spLocks/>
              </p:cNvSpPr>
              <p:nvPr/>
            </p:nvSpPr>
            <p:spPr bwMode="auto">
              <a:xfrm>
                <a:off x="1498600" y="2409826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09" name="Freeform 194"/>
              <p:cNvSpPr>
                <a:spLocks/>
              </p:cNvSpPr>
              <p:nvPr/>
            </p:nvSpPr>
            <p:spPr bwMode="auto">
              <a:xfrm>
                <a:off x="1462088" y="2406651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0" name="Freeform 195"/>
              <p:cNvSpPr>
                <a:spLocks/>
              </p:cNvSpPr>
              <p:nvPr/>
            </p:nvSpPr>
            <p:spPr bwMode="auto">
              <a:xfrm>
                <a:off x="1462088" y="2413001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1" name="Freeform 196"/>
              <p:cNvSpPr>
                <a:spLocks/>
              </p:cNvSpPr>
              <p:nvPr/>
            </p:nvSpPr>
            <p:spPr bwMode="auto">
              <a:xfrm>
                <a:off x="1460500" y="2409826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2" name="Freeform 197"/>
              <p:cNvSpPr>
                <a:spLocks/>
              </p:cNvSpPr>
              <p:nvPr/>
            </p:nvSpPr>
            <p:spPr bwMode="auto">
              <a:xfrm>
                <a:off x="1463675" y="2405063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3" name="Freeform 198"/>
              <p:cNvSpPr>
                <a:spLocks/>
              </p:cNvSpPr>
              <p:nvPr/>
            </p:nvSpPr>
            <p:spPr bwMode="auto">
              <a:xfrm>
                <a:off x="1466850" y="2405063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4" name="Freeform 199"/>
              <p:cNvSpPr>
                <a:spLocks/>
              </p:cNvSpPr>
              <p:nvPr/>
            </p:nvSpPr>
            <p:spPr bwMode="auto">
              <a:xfrm>
                <a:off x="1468438" y="2413001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5" name="Freeform 200"/>
              <p:cNvSpPr>
                <a:spLocks/>
              </p:cNvSpPr>
              <p:nvPr/>
            </p:nvSpPr>
            <p:spPr bwMode="auto">
              <a:xfrm>
                <a:off x="1468438" y="2409826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6" name="Freeform 201"/>
              <p:cNvSpPr>
                <a:spLocks/>
              </p:cNvSpPr>
              <p:nvPr/>
            </p:nvSpPr>
            <p:spPr bwMode="auto">
              <a:xfrm>
                <a:off x="1466850" y="2406651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7" name="Freeform 202"/>
              <p:cNvSpPr>
                <a:spLocks/>
              </p:cNvSpPr>
              <p:nvPr/>
            </p:nvSpPr>
            <p:spPr bwMode="auto">
              <a:xfrm>
                <a:off x="1474788" y="2511426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8" name="Freeform 203"/>
              <p:cNvSpPr>
                <a:spLocks/>
              </p:cNvSpPr>
              <p:nvPr/>
            </p:nvSpPr>
            <p:spPr bwMode="auto">
              <a:xfrm>
                <a:off x="1479550" y="25114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5" y="6"/>
                      <a:pt x="5" y="5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7"/>
                      <a:pt x="7" y="7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19" name="Freeform 204"/>
              <p:cNvSpPr>
                <a:spLocks noEditPoints="1"/>
              </p:cNvSpPr>
              <p:nvPr/>
            </p:nvSpPr>
            <p:spPr bwMode="auto">
              <a:xfrm>
                <a:off x="1482725" y="2511426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3" y="5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0" name="Freeform 205"/>
              <p:cNvSpPr>
                <a:spLocks/>
              </p:cNvSpPr>
              <p:nvPr/>
            </p:nvSpPr>
            <p:spPr bwMode="auto">
              <a:xfrm>
                <a:off x="1487488" y="2511426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1" name="Freeform 206"/>
              <p:cNvSpPr>
                <a:spLocks/>
              </p:cNvSpPr>
              <p:nvPr/>
            </p:nvSpPr>
            <p:spPr bwMode="auto">
              <a:xfrm>
                <a:off x="1493838" y="25114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2" y="5"/>
                    </a:lnTo>
                    <a:cubicBezTo>
                      <a:pt x="2" y="6"/>
                      <a:pt x="2" y="7"/>
                      <a:pt x="4" y="7"/>
                    </a:cubicBezTo>
                    <a:lnTo>
                      <a:pt x="7" y="7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2" name="Freeform 207"/>
              <p:cNvSpPr>
                <a:spLocks/>
              </p:cNvSpPr>
              <p:nvPr/>
            </p:nvSpPr>
            <p:spPr bwMode="auto">
              <a:xfrm>
                <a:off x="1498600" y="2511426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3" name="Freeform 208"/>
              <p:cNvSpPr>
                <a:spLocks/>
              </p:cNvSpPr>
              <p:nvPr/>
            </p:nvSpPr>
            <p:spPr bwMode="auto">
              <a:xfrm>
                <a:off x="1462088" y="2509838"/>
                <a:ext cx="3175" cy="4763"/>
              </a:xfrm>
              <a:custGeom>
                <a:avLst/>
                <a:gdLst>
                  <a:gd name="T0" fmla="*/ 0 w 9"/>
                  <a:gd name="T1" fmla="*/ 2147483646 h 11"/>
                  <a:gd name="T2" fmla="*/ 0 w 9"/>
                  <a:gd name="T3" fmla="*/ 2147483646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0 h 11"/>
                  <a:gd name="T14" fmla="*/ 0 w 9"/>
                  <a:gd name="T15" fmla="*/ 214748364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1"/>
                  <a:gd name="T26" fmla="*/ 9 w 9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1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5"/>
                      <a:pt x="1" y="6"/>
                      <a:pt x="1" y="6"/>
                    </a:cubicBezTo>
                    <a:cubicBezTo>
                      <a:pt x="3" y="8"/>
                      <a:pt x="8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6" y="4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4" name="Freeform 209"/>
              <p:cNvSpPr>
                <a:spLocks/>
              </p:cNvSpPr>
              <p:nvPr/>
            </p:nvSpPr>
            <p:spPr bwMode="auto">
              <a:xfrm>
                <a:off x="1462088" y="2516188"/>
                <a:ext cx="3175" cy="1588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2147483646 w 8"/>
                  <a:gd name="T5" fmla="*/ 2147483646 h 2"/>
                  <a:gd name="T6" fmla="*/ 2147483646 w 8"/>
                  <a:gd name="T7" fmla="*/ 0 h 2"/>
                  <a:gd name="T8" fmla="*/ 2147483646 w 8"/>
                  <a:gd name="T9" fmla="*/ 0 h 2"/>
                  <a:gd name="T10" fmla="*/ 2147483646 w 8"/>
                  <a:gd name="T11" fmla="*/ 0 h 2"/>
                  <a:gd name="T12" fmla="*/ 2147483646 w 8"/>
                  <a:gd name="T13" fmla="*/ 0 h 2"/>
                  <a:gd name="T14" fmla="*/ 0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5" name="Freeform 210"/>
              <p:cNvSpPr>
                <a:spLocks/>
              </p:cNvSpPr>
              <p:nvPr/>
            </p:nvSpPr>
            <p:spPr bwMode="auto">
              <a:xfrm>
                <a:off x="1460500" y="2513013"/>
                <a:ext cx="4763" cy="1588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6" name="Freeform 211"/>
              <p:cNvSpPr>
                <a:spLocks/>
              </p:cNvSpPr>
              <p:nvPr/>
            </p:nvSpPr>
            <p:spPr bwMode="auto">
              <a:xfrm>
                <a:off x="1463675" y="2508251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7" name="Freeform 212"/>
              <p:cNvSpPr>
                <a:spLocks/>
              </p:cNvSpPr>
              <p:nvPr/>
            </p:nvSpPr>
            <p:spPr bwMode="auto">
              <a:xfrm>
                <a:off x="1466850" y="2508251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2147483646 h 14"/>
                  <a:gd name="T16" fmla="*/ 2147483646 w 7"/>
                  <a:gd name="T17" fmla="*/ 0 h 14"/>
                  <a:gd name="T18" fmla="*/ 2147483646 w 7"/>
                  <a:gd name="T19" fmla="*/ 0 h 14"/>
                  <a:gd name="T20" fmla="*/ 2147483646 w 7"/>
                  <a:gd name="T21" fmla="*/ 214748364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8" name="Freeform 213"/>
              <p:cNvSpPr>
                <a:spLocks/>
              </p:cNvSpPr>
              <p:nvPr/>
            </p:nvSpPr>
            <p:spPr bwMode="auto">
              <a:xfrm>
                <a:off x="1468438" y="2516188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2"/>
                    </a:cubicBezTo>
                    <a:cubicBezTo>
                      <a:pt x="4" y="2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29" name="Freeform 214"/>
              <p:cNvSpPr>
                <a:spLocks/>
              </p:cNvSpPr>
              <p:nvPr/>
            </p:nvSpPr>
            <p:spPr bwMode="auto">
              <a:xfrm>
                <a:off x="1468438" y="2513013"/>
                <a:ext cx="4763" cy="1588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9" y="5"/>
                      <a:pt x="10" y="3"/>
                    </a:cubicBezTo>
                    <a:cubicBezTo>
                      <a:pt x="10" y="3"/>
                      <a:pt x="11" y="2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0" name="Freeform 215"/>
              <p:cNvSpPr>
                <a:spLocks/>
              </p:cNvSpPr>
              <p:nvPr/>
            </p:nvSpPr>
            <p:spPr bwMode="auto">
              <a:xfrm>
                <a:off x="1466850" y="2509838"/>
                <a:ext cx="4763" cy="4763"/>
              </a:xfrm>
              <a:custGeom>
                <a:avLst/>
                <a:gdLst>
                  <a:gd name="T0" fmla="*/ 0 w 10"/>
                  <a:gd name="T1" fmla="*/ 2147483646 h 11"/>
                  <a:gd name="T2" fmla="*/ 0 w 10"/>
                  <a:gd name="T3" fmla="*/ 2147483646 h 11"/>
                  <a:gd name="T4" fmla="*/ 0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0 h 11"/>
                  <a:gd name="T14" fmla="*/ 0 w 10"/>
                  <a:gd name="T15" fmla="*/ 214748364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1"/>
                  <a:gd name="T26" fmla="*/ 10 w 10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1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0"/>
                      <a:pt x="6" y="8"/>
                      <a:pt x="8" y="6"/>
                    </a:cubicBezTo>
                    <a:cubicBezTo>
                      <a:pt x="8" y="6"/>
                      <a:pt x="9" y="5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4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1" name="Freeform 216"/>
              <p:cNvSpPr>
                <a:spLocks/>
              </p:cNvSpPr>
              <p:nvPr/>
            </p:nvSpPr>
            <p:spPr bwMode="auto">
              <a:xfrm>
                <a:off x="1474788" y="2668588"/>
                <a:ext cx="3175" cy="4763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2" name="Freeform 217"/>
              <p:cNvSpPr>
                <a:spLocks/>
              </p:cNvSpPr>
              <p:nvPr/>
            </p:nvSpPr>
            <p:spPr bwMode="auto">
              <a:xfrm>
                <a:off x="1479550" y="2668588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5" y="6"/>
                      <a:pt x="5" y="5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3" name="Freeform 218"/>
              <p:cNvSpPr>
                <a:spLocks noEditPoints="1"/>
              </p:cNvSpPr>
              <p:nvPr/>
            </p:nvSpPr>
            <p:spPr bwMode="auto">
              <a:xfrm>
                <a:off x="1482725" y="2668588"/>
                <a:ext cx="4763" cy="4763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4" name="Freeform 219"/>
              <p:cNvSpPr>
                <a:spLocks/>
              </p:cNvSpPr>
              <p:nvPr/>
            </p:nvSpPr>
            <p:spPr bwMode="auto">
              <a:xfrm>
                <a:off x="1487488" y="2668588"/>
                <a:ext cx="6350" cy="4763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5" name="Freeform 220"/>
              <p:cNvSpPr>
                <a:spLocks/>
              </p:cNvSpPr>
              <p:nvPr/>
            </p:nvSpPr>
            <p:spPr bwMode="auto">
              <a:xfrm>
                <a:off x="1493838" y="2668588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6" name="Freeform 221"/>
              <p:cNvSpPr>
                <a:spLocks/>
              </p:cNvSpPr>
              <p:nvPr/>
            </p:nvSpPr>
            <p:spPr bwMode="auto">
              <a:xfrm>
                <a:off x="1498600" y="2668588"/>
                <a:ext cx="1588" cy="4763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7" name="Freeform 222"/>
              <p:cNvSpPr>
                <a:spLocks/>
              </p:cNvSpPr>
              <p:nvPr/>
            </p:nvSpPr>
            <p:spPr bwMode="auto">
              <a:xfrm>
                <a:off x="1462088" y="2667001"/>
                <a:ext cx="3175" cy="4763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8" name="Freeform 224"/>
              <p:cNvSpPr>
                <a:spLocks/>
              </p:cNvSpPr>
              <p:nvPr/>
            </p:nvSpPr>
            <p:spPr bwMode="auto">
              <a:xfrm>
                <a:off x="1462088" y="2673350"/>
                <a:ext cx="3175" cy="1588"/>
              </a:xfrm>
              <a:custGeom>
                <a:avLst/>
                <a:gdLst>
                  <a:gd name="T0" fmla="*/ 0 w 8"/>
                  <a:gd name="T1" fmla="*/ 2147483646 h 3"/>
                  <a:gd name="T2" fmla="*/ 0 w 8"/>
                  <a:gd name="T3" fmla="*/ 2147483646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214748364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9" name="Freeform 225"/>
              <p:cNvSpPr>
                <a:spLocks/>
              </p:cNvSpPr>
              <p:nvPr/>
            </p:nvSpPr>
            <p:spPr bwMode="auto">
              <a:xfrm>
                <a:off x="1460501" y="2670175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0" name="Freeform 226"/>
              <p:cNvSpPr>
                <a:spLocks/>
              </p:cNvSpPr>
              <p:nvPr/>
            </p:nvSpPr>
            <p:spPr bwMode="auto">
              <a:xfrm>
                <a:off x="1463676" y="2665413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1" name="Freeform 227"/>
              <p:cNvSpPr>
                <a:spLocks/>
              </p:cNvSpPr>
              <p:nvPr/>
            </p:nvSpPr>
            <p:spPr bwMode="auto">
              <a:xfrm>
                <a:off x="1466851" y="2665413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2" name="Freeform 228"/>
              <p:cNvSpPr>
                <a:spLocks/>
              </p:cNvSpPr>
              <p:nvPr/>
            </p:nvSpPr>
            <p:spPr bwMode="auto">
              <a:xfrm>
                <a:off x="1468438" y="2673350"/>
                <a:ext cx="3175" cy="1588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w 8"/>
                  <a:gd name="T11" fmla="*/ 0 h 4"/>
                  <a:gd name="T12" fmla="*/ 0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ubicBezTo>
                      <a:pt x="4" y="3"/>
                      <a:pt x="6" y="4"/>
                      <a:pt x="8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3" name="Freeform 229"/>
              <p:cNvSpPr>
                <a:spLocks/>
              </p:cNvSpPr>
              <p:nvPr/>
            </p:nvSpPr>
            <p:spPr bwMode="auto">
              <a:xfrm>
                <a:off x="1468438" y="2670175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2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4" name="Freeform 230"/>
              <p:cNvSpPr>
                <a:spLocks/>
              </p:cNvSpPr>
              <p:nvPr/>
            </p:nvSpPr>
            <p:spPr bwMode="auto">
              <a:xfrm>
                <a:off x="1466851" y="2667000"/>
                <a:ext cx="4763" cy="4763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5" name="Freeform 231"/>
              <p:cNvSpPr>
                <a:spLocks/>
              </p:cNvSpPr>
              <p:nvPr/>
            </p:nvSpPr>
            <p:spPr bwMode="auto">
              <a:xfrm>
                <a:off x="1474788" y="2768600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6" name="Freeform 232"/>
              <p:cNvSpPr>
                <a:spLocks/>
              </p:cNvSpPr>
              <p:nvPr/>
            </p:nvSpPr>
            <p:spPr bwMode="auto">
              <a:xfrm>
                <a:off x="1479551" y="2768600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7" name="Freeform 233"/>
              <p:cNvSpPr>
                <a:spLocks noEditPoints="1"/>
              </p:cNvSpPr>
              <p:nvPr/>
            </p:nvSpPr>
            <p:spPr bwMode="auto">
              <a:xfrm>
                <a:off x="1482726" y="2768600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8" name="Freeform 234"/>
              <p:cNvSpPr>
                <a:spLocks/>
              </p:cNvSpPr>
              <p:nvPr/>
            </p:nvSpPr>
            <p:spPr bwMode="auto">
              <a:xfrm>
                <a:off x="1487488" y="2768600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49" name="Freeform 235"/>
              <p:cNvSpPr>
                <a:spLocks/>
              </p:cNvSpPr>
              <p:nvPr/>
            </p:nvSpPr>
            <p:spPr bwMode="auto">
              <a:xfrm>
                <a:off x="1493838" y="2768600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0" name="Freeform 236"/>
              <p:cNvSpPr>
                <a:spLocks/>
              </p:cNvSpPr>
              <p:nvPr/>
            </p:nvSpPr>
            <p:spPr bwMode="auto">
              <a:xfrm>
                <a:off x="1498601" y="2768600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1" name="Freeform 237"/>
              <p:cNvSpPr>
                <a:spLocks/>
              </p:cNvSpPr>
              <p:nvPr/>
            </p:nvSpPr>
            <p:spPr bwMode="auto">
              <a:xfrm>
                <a:off x="1462088" y="2765425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2" name="Freeform 238"/>
              <p:cNvSpPr>
                <a:spLocks/>
              </p:cNvSpPr>
              <p:nvPr/>
            </p:nvSpPr>
            <p:spPr bwMode="auto">
              <a:xfrm>
                <a:off x="1462088" y="2771775"/>
                <a:ext cx="3175" cy="1588"/>
              </a:xfrm>
              <a:custGeom>
                <a:avLst/>
                <a:gdLst>
                  <a:gd name="T0" fmla="*/ 0 w 8"/>
                  <a:gd name="T1" fmla="*/ 2147483646 h 3"/>
                  <a:gd name="T2" fmla="*/ 0 w 8"/>
                  <a:gd name="T3" fmla="*/ 2147483646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214748364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3" name="Freeform 239"/>
              <p:cNvSpPr>
                <a:spLocks/>
              </p:cNvSpPr>
              <p:nvPr/>
            </p:nvSpPr>
            <p:spPr bwMode="auto">
              <a:xfrm>
                <a:off x="1460501" y="2768600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4" name="Freeform 240"/>
              <p:cNvSpPr>
                <a:spLocks/>
              </p:cNvSpPr>
              <p:nvPr/>
            </p:nvSpPr>
            <p:spPr bwMode="auto">
              <a:xfrm>
                <a:off x="1463676" y="2763838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5" name="Freeform 241"/>
              <p:cNvSpPr>
                <a:spLocks/>
              </p:cNvSpPr>
              <p:nvPr/>
            </p:nvSpPr>
            <p:spPr bwMode="auto">
              <a:xfrm>
                <a:off x="1466851" y="2763838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6" name="Freeform 242"/>
              <p:cNvSpPr>
                <a:spLocks/>
              </p:cNvSpPr>
              <p:nvPr/>
            </p:nvSpPr>
            <p:spPr bwMode="auto">
              <a:xfrm>
                <a:off x="1468438" y="2771775"/>
                <a:ext cx="3175" cy="1588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w 8"/>
                  <a:gd name="T11" fmla="*/ 0 h 4"/>
                  <a:gd name="T12" fmla="*/ 0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ubicBezTo>
                      <a:pt x="4" y="3"/>
                      <a:pt x="6" y="4"/>
                      <a:pt x="8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7" name="Freeform 243"/>
              <p:cNvSpPr>
                <a:spLocks/>
              </p:cNvSpPr>
              <p:nvPr/>
            </p:nvSpPr>
            <p:spPr bwMode="auto">
              <a:xfrm>
                <a:off x="1468438" y="2768600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6" y="6"/>
                    </a:ln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8" name="Freeform 244"/>
              <p:cNvSpPr>
                <a:spLocks/>
              </p:cNvSpPr>
              <p:nvPr/>
            </p:nvSpPr>
            <p:spPr bwMode="auto">
              <a:xfrm>
                <a:off x="1466851" y="2765425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9" name="Freeform 245"/>
              <p:cNvSpPr>
                <a:spLocks/>
              </p:cNvSpPr>
              <p:nvPr/>
            </p:nvSpPr>
            <p:spPr bwMode="auto">
              <a:xfrm>
                <a:off x="1474788" y="2867025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0" name="Freeform 246"/>
              <p:cNvSpPr>
                <a:spLocks/>
              </p:cNvSpPr>
              <p:nvPr/>
            </p:nvSpPr>
            <p:spPr bwMode="auto">
              <a:xfrm>
                <a:off x="1479551" y="2867025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1" name="Freeform 247"/>
              <p:cNvSpPr>
                <a:spLocks noEditPoints="1"/>
              </p:cNvSpPr>
              <p:nvPr/>
            </p:nvSpPr>
            <p:spPr bwMode="auto">
              <a:xfrm>
                <a:off x="1482726" y="2867025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2" name="Freeform 248"/>
              <p:cNvSpPr>
                <a:spLocks/>
              </p:cNvSpPr>
              <p:nvPr/>
            </p:nvSpPr>
            <p:spPr bwMode="auto">
              <a:xfrm>
                <a:off x="1487488" y="2867025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3" name="Freeform 249"/>
              <p:cNvSpPr>
                <a:spLocks/>
              </p:cNvSpPr>
              <p:nvPr/>
            </p:nvSpPr>
            <p:spPr bwMode="auto">
              <a:xfrm>
                <a:off x="1493838" y="2867025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4" name="Freeform 250"/>
              <p:cNvSpPr>
                <a:spLocks/>
              </p:cNvSpPr>
              <p:nvPr/>
            </p:nvSpPr>
            <p:spPr bwMode="auto">
              <a:xfrm>
                <a:off x="1498601" y="2867025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5" name="Freeform 251"/>
              <p:cNvSpPr>
                <a:spLocks/>
              </p:cNvSpPr>
              <p:nvPr/>
            </p:nvSpPr>
            <p:spPr bwMode="auto">
              <a:xfrm>
                <a:off x="1462088" y="2863850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6" name="Freeform 252"/>
              <p:cNvSpPr>
                <a:spLocks/>
              </p:cNvSpPr>
              <p:nvPr/>
            </p:nvSpPr>
            <p:spPr bwMode="auto">
              <a:xfrm>
                <a:off x="1462088" y="2870200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7" name="Freeform 253"/>
              <p:cNvSpPr>
                <a:spLocks/>
              </p:cNvSpPr>
              <p:nvPr/>
            </p:nvSpPr>
            <p:spPr bwMode="auto">
              <a:xfrm>
                <a:off x="1460501" y="2867025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8" name="Freeform 254"/>
              <p:cNvSpPr>
                <a:spLocks/>
              </p:cNvSpPr>
              <p:nvPr/>
            </p:nvSpPr>
            <p:spPr bwMode="auto">
              <a:xfrm>
                <a:off x="1463676" y="2863850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9" name="Freeform 255"/>
              <p:cNvSpPr>
                <a:spLocks/>
              </p:cNvSpPr>
              <p:nvPr/>
            </p:nvSpPr>
            <p:spPr bwMode="auto">
              <a:xfrm>
                <a:off x="1466851" y="2863850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0" name="Freeform 256"/>
              <p:cNvSpPr>
                <a:spLocks/>
              </p:cNvSpPr>
              <p:nvPr/>
            </p:nvSpPr>
            <p:spPr bwMode="auto">
              <a:xfrm>
                <a:off x="1468438" y="2870200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1" name="Freeform 257"/>
              <p:cNvSpPr>
                <a:spLocks/>
              </p:cNvSpPr>
              <p:nvPr/>
            </p:nvSpPr>
            <p:spPr bwMode="auto">
              <a:xfrm>
                <a:off x="1468438" y="2867025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2" name="Freeform 258"/>
              <p:cNvSpPr>
                <a:spLocks/>
              </p:cNvSpPr>
              <p:nvPr/>
            </p:nvSpPr>
            <p:spPr bwMode="auto">
              <a:xfrm>
                <a:off x="1466851" y="2863850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3" name="Freeform 259"/>
              <p:cNvSpPr>
                <a:spLocks/>
              </p:cNvSpPr>
              <p:nvPr/>
            </p:nvSpPr>
            <p:spPr bwMode="auto">
              <a:xfrm>
                <a:off x="1474788" y="2965450"/>
                <a:ext cx="3175" cy="4763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4" name="Freeform 260"/>
              <p:cNvSpPr>
                <a:spLocks/>
              </p:cNvSpPr>
              <p:nvPr/>
            </p:nvSpPr>
            <p:spPr bwMode="auto">
              <a:xfrm>
                <a:off x="1479551" y="2965450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5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5" name="Freeform 261"/>
              <p:cNvSpPr>
                <a:spLocks noEditPoints="1"/>
              </p:cNvSpPr>
              <p:nvPr/>
            </p:nvSpPr>
            <p:spPr bwMode="auto">
              <a:xfrm>
                <a:off x="1482726" y="2965450"/>
                <a:ext cx="4763" cy="4763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6" name="Freeform 262"/>
              <p:cNvSpPr>
                <a:spLocks/>
              </p:cNvSpPr>
              <p:nvPr/>
            </p:nvSpPr>
            <p:spPr bwMode="auto">
              <a:xfrm>
                <a:off x="1487488" y="2965450"/>
                <a:ext cx="6350" cy="4763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7" name="Freeform 263"/>
              <p:cNvSpPr>
                <a:spLocks/>
              </p:cNvSpPr>
              <p:nvPr/>
            </p:nvSpPr>
            <p:spPr bwMode="auto">
              <a:xfrm>
                <a:off x="1493838" y="2965450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8" name="Freeform 264"/>
              <p:cNvSpPr>
                <a:spLocks/>
              </p:cNvSpPr>
              <p:nvPr/>
            </p:nvSpPr>
            <p:spPr bwMode="auto">
              <a:xfrm>
                <a:off x="1498601" y="2965450"/>
                <a:ext cx="1588" cy="4763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79" name="Freeform 265"/>
              <p:cNvSpPr>
                <a:spLocks/>
              </p:cNvSpPr>
              <p:nvPr/>
            </p:nvSpPr>
            <p:spPr bwMode="auto">
              <a:xfrm>
                <a:off x="1462088" y="2963863"/>
                <a:ext cx="3175" cy="4763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0" name="Freeform 266"/>
              <p:cNvSpPr>
                <a:spLocks/>
              </p:cNvSpPr>
              <p:nvPr/>
            </p:nvSpPr>
            <p:spPr bwMode="auto">
              <a:xfrm>
                <a:off x="1462088" y="2970213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2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1" name="Freeform 267"/>
              <p:cNvSpPr>
                <a:spLocks/>
              </p:cNvSpPr>
              <p:nvPr/>
            </p:nvSpPr>
            <p:spPr bwMode="auto">
              <a:xfrm>
                <a:off x="1460501" y="2967038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2" name="Freeform 268"/>
              <p:cNvSpPr>
                <a:spLocks/>
              </p:cNvSpPr>
              <p:nvPr/>
            </p:nvSpPr>
            <p:spPr bwMode="auto">
              <a:xfrm>
                <a:off x="1463676" y="2962275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3" name="Freeform 269"/>
              <p:cNvSpPr>
                <a:spLocks/>
              </p:cNvSpPr>
              <p:nvPr/>
            </p:nvSpPr>
            <p:spPr bwMode="auto">
              <a:xfrm>
                <a:off x="1466851" y="2962275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2147483646 h 14"/>
                  <a:gd name="T16" fmla="*/ 2147483646 w 7"/>
                  <a:gd name="T17" fmla="*/ 0 h 14"/>
                  <a:gd name="T18" fmla="*/ 2147483646 w 7"/>
                  <a:gd name="T19" fmla="*/ 0 h 14"/>
                  <a:gd name="T20" fmla="*/ 2147483646 w 7"/>
                  <a:gd name="T21" fmla="*/ 214748364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3"/>
                      <a:pt x="6" y="2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4" name="Freeform 270"/>
              <p:cNvSpPr>
                <a:spLocks/>
              </p:cNvSpPr>
              <p:nvPr/>
            </p:nvSpPr>
            <p:spPr bwMode="auto">
              <a:xfrm>
                <a:off x="1468438" y="2970213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5" name="Freeform 271"/>
              <p:cNvSpPr>
                <a:spLocks/>
              </p:cNvSpPr>
              <p:nvPr/>
            </p:nvSpPr>
            <p:spPr bwMode="auto">
              <a:xfrm>
                <a:off x="1468438" y="2967038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6" name="Freeform 272"/>
              <p:cNvSpPr>
                <a:spLocks/>
              </p:cNvSpPr>
              <p:nvPr/>
            </p:nvSpPr>
            <p:spPr bwMode="auto">
              <a:xfrm>
                <a:off x="1466851" y="2963863"/>
                <a:ext cx="4763" cy="4763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7" name="Freeform 273"/>
              <p:cNvSpPr>
                <a:spLocks/>
              </p:cNvSpPr>
              <p:nvPr/>
            </p:nvSpPr>
            <p:spPr bwMode="auto">
              <a:xfrm>
                <a:off x="1374776" y="2608263"/>
                <a:ext cx="49213" cy="7938"/>
              </a:xfrm>
              <a:custGeom>
                <a:avLst/>
                <a:gdLst>
                  <a:gd name="T0" fmla="*/ 2147483646 w 106"/>
                  <a:gd name="T1" fmla="*/ 2147483646 h 17"/>
                  <a:gd name="T2" fmla="*/ 2147483646 w 106"/>
                  <a:gd name="T3" fmla="*/ 2147483646 h 17"/>
                  <a:gd name="T4" fmla="*/ 0 w 106"/>
                  <a:gd name="T5" fmla="*/ 2147483646 h 17"/>
                  <a:gd name="T6" fmla="*/ 0 w 106"/>
                  <a:gd name="T7" fmla="*/ 0 h 17"/>
                  <a:gd name="T8" fmla="*/ 2147483646 w 106"/>
                  <a:gd name="T9" fmla="*/ 0 h 17"/>
                  <a:gd name="T10" fmla="*/ 2147483646 w 106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7"/>
                  <a:gd name="T20" fmla="*/ 106 w 10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7">
                    <a:moveTo>
                      <a:pt x="106" y="17"/>
                    </a:moveTo>
                    <a:lnTo>
                      <a:pt x="106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8" name="Freeform 274"/>
              <p:cNvSpPr>
                <a:spLocks noEditPoints="1"/>
              </p:cNvSpPr>
              <p:nvPr/>
            </p:nvSpPr>
            <p:spPr bwMode="auto">
              <a:xfrm>
                <a:off x="1214438" y="2133600"/>
                <a:ext cx="368300" cy="34925"/>
              </a:xfrm>
              <a:custGeom>
                <a:avLst/>
                <a:gdLst>
                  <a:gd name="T0" fmla="*/ 2147483646 w 781"/>
                  <a:gd name="T1" fmla="*/ 0 h 73"/>
                  <a:gd name="T2" fmla="*/ 2147483646 w 781"/>
                  <a:gd name="T3" fmla="*/ 0 h 73"/>
                  <a:gd name="T4" fmla="*/ 2147483646 w 781"/>
                  <a:gd name="T5" fmla="*/ 0 h 73"/>
                  <a:gd name="T6" fmla="*/ 0 w 781"/>
                  <a:gd name="T7" fmla="*/ 2147483646 h 73"/>
                  <a:gd name="T8" fmla="*/ 2147483646 w 781"/>
                  <a:gd name="T9" fmla="*/ 2147483646 h 73"/>
                  <a:gd name="T10" fmla="*/ 2147483646 w 781"/>
                  <a:gd name="T11" fmla="*/ 0 h 73"/>
                  <a:gd name="T12" fmla="*/ 2147483646 w 781"/>
                  <a:gd name="T13" fmla="*/ 2147483646 h 73"/>
                  <a:gd name="T14" fmla="*/ 2147483646 w 781"/>
                  <a:gd name="T15" fmla="*/ 2147483646 h 73"/>
                  <a:gd name="T16" fmla="*/ 2147483646 w 781"/>
                  <a:gd name="T17" fmla="*/ 2147483646 h 73"/>
                  <a:gd name="T18" fmla="*/ 2147483646 w 781"/>
                  <a:gd name="T19" fmla="*/ 2147483646 h 73"/>
                  <a:gd name="T20" fmla="*/ 2147483646 w 781"/>
                  <a:gd name="T21" fmla="*/ 2147483646 h 73"/>
                  <a:gd name="T22" fmla="*/ 2147483646 w 781"/>
                  <a:gd name="T23" fmla="*/ 2147483646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1"/>
                  <a:gd name="T37" fmla="*/ 0 h 73"/>
                  <a:gd name="T38" fmla="*/ 781 w 781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1" h="73">
                    <a:moveTo>
                      <a:pt x="675" y="0"/>
                    </a:moveTo>
                    <a:lnTo>
                      <a:pt x="675" y="0"/>
                    </a:lnTo>
                    <a:lnTo>
                      <a:pt x="122" y="0"/>
                    </a:lnTo>
                    <a:lnTo>
                      <a:pt x="0" y="73"/>
                    </a:lnTo>
                    <a:lnTo>
                      <a:pt x="781" y="73"/>
                    </a:lnTo>
                    <a:lnTo>
                      <a:pt x="675" y="0"/>
                    </a:lnTo>
                    <a:close/>
                    <a:moveTo>
                      <a:pt x="667" y="27"/>
                    </a:moveTo>
                    <a:lnTo>
                      <a:pt x="667" y="27"/>
                    </a:lnTo>
                    <a:lnTo>
                      <a:pt x="696" y="46"/>
                    </a:lnTo>
                    <a:lnTo>
                      <a:pt x="96" y="46"/>
                    </a:lnTo>
                    <a:lnTo>
                      <a:pt x="130" y="27"/>
                    </a:lnTo>
                    <a:lnTo>
                      <a:pt x="66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89" name="Freeform 275"/>
              <p:cNvSpPr>
                <a:spLocks/>
              </p:cNvSpPr>
              <p:nvPr/>
            </p:nvSpPr>
            <p:spPr bwMode="auto">
              <a:xfrm>
                <a:off x="1284288" y="2395538"/>
                <a:ext cx="6350" cy="657225"/>
              </a:xfrm>
              <a:custGeom>
                <a:avLst/>
                <a:gdLst>
                  <a:gd name="T0" fmla="*/ 2147483646 w 14"/>
                  <a:gd name="T1" fmla="*/ 2147483646 h 1396"/>
                  <a:gd name="T2" fmla="*/ 2147483646 w 14"/>
                  <a:gd name="T3" fmla="*/ 2147483646 h 1396"/>
                  <a:gd name="T4" fmla="*/ 0 w 14"/>
                  <a:gd name="T5" fmla="*/ 2147483646 h 1396"/>
                  <a:gd name="T6" fmla="*/ 0 w 14"/>
                  <a:gd name="T7" fmla="*/ 0 h 1396"/>
                  <a:gd name="T8" fmla="*/ 2147483646 w 14"/>
                  <a:gd name="T9" fmla="*/ 0 h 1396"/>
                  <a:gd name="T10" fmla="*/ 2147483646 w 14"/>
                  <a:gd name="T11" fmla="*/ 2147483646 h 1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96"/>
                  <a:gd name="T20" fmla="*/ 14 w 14"/>
                  <a:gd name="T21" fmla="*/ 1396 h 1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96">
                    <a:moveTo>
                      <a:pt x="14" y="1396"/>
                    </a:moveTo>
                    <a:lnTo>
                      <a:pt x="14" y="1396"/>
                    </a:lnTo>
                    <a:lnTo>
                      <a:pt x="0" y="139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0" name="Freeform 276"/>
              <p:cNvSpPr>
                <a:spLocks/>
              </p:cNvSpPr>
              <p:nvPr/>
            </p:nvSpPr>
            <p:spPr bwMode="auto">
              <a:xfrm>
                <a:off x="1508126" y="2395538"/>
                <a:ext cx="6350" cy="657225"/>
              </a:xfrm>
              <a:custGeom>
                <a:avLst/>
                <a:gdLst>
                  <a:gd name="T0" fmla="*/ 2147483646 w 14"/>
                  <a:gd name="T1" fmla="*/ 2147483646 h 1396"/>
                  <a:gd name="T2" fmla="*/ 2147483646 w 14"/>
                  <a:gd name="T3" fmla="*/ 2147483646 h 1396"/>
                  <a:gd name="T4" fmla="*/ 0 w 14"/>
                  <a:gd name="T5" fmla="*/ 2147483646 h 1396"/>
                  <a:gd name="T6" fmla="*/ 0 w 14"/>
                  <a:gd name="T7" fmla="*/ 0 h 1396"/>
                  <a:gd name="T8" fmla="*/ 2147483646 w 14"/>
                  <a:gd name="T9" fmla="*/ 0 h 1396"/>
                  <a:gd name="T10" fmla="*/ 2147483646 w 14"/>
                  <a:gd name="T11" fmla="*/ 2147483646 h 1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96"/>
                  <a:gd name="T20" fmla="*/ 14 w 14"/>
                  <a:gd name="T21" fmla="*/ 1396 h 1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96">
                    <a:moveTo>
                      <a:pt x="14" y="1396"/>
                    </a:moveTo>
                    <a:lnTo>
                      <a:pt x="14" y="1396"/>
                    </a:lnTo>
                    <a:lnTo>
                      <a:pt x="0" y="139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1" name="Freeform 277"/>
              <p:cNvSpPr>
                <a:spLocks/>
              </p:cNvSpPr>
              <p:nvPr/>
            </p:nvSpPr>
            <p:spPr bwMode="auto">
              <a:xfrm>
                <a:off x="1352551" y="3078163"/>
                <a:ext cx="65088" cy="66675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2" name="Freeform 278"/>
              <p:cNvSpPr>
                <a:spLocks/>
              </p:cNvSpPr>
              <p:nvPr/>
            </p:nvSpPr>
            <p:spPr bwMode="auto">
              <a:xfrm>
                <a:off x="1452563" y="3078163"/>
                <a:ext cx="65088" cy="66675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1" name="组合 673"/>
            <p:cNvGrpSpPr>
              <a:grpSpLocks/>
            </p:cNvGrpSpPr>
            <p:nvPr/>
          </p:nvGrpSpPr>
          <p:grpSpPr bwMode="auto">
            <a:xfrm>
              <a:off x="10010422" y="4984469"/>
              <a:ext cx="374650" cy="1011238"/>
              <a:chOff x="1211263" y="2133600"/>
              <a:chExt cx="374650" cy="10112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92" name="Freeform 140"/>
              <p:cNvSpPr>
                <a:spLocks noEditPoints="1"/>
              </p:cNvSpPr>
              <p:nvPr/>
            </p:nvSpPr>
            <p:spPr bwMode="auto">
              <a:xfrm>
                <a:off x="1287463" y="23955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3" name="Freeform 141"/>
              <p:cNvSpPr>
                <a:spLocks noEditPoints="1"/>
              </p:cNvSpPr>
              <p:nvPr/>
            </p:nvSpPr>
            <p:spPr bwMode="auto">
              <a:xfrm>
                <a:off x="1287463" y="24463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4" name="Freeform 142"/>
              <p:cNvSpPr>
                <a:spLocks noEditPoints="1"/>
              </p:cNvSpPr>
              <p:nvPr/>
            </p:nvSpPr>
            <p:spPr bwMode="auto">
              <a:xfrm>
                <a:off x="1287463" y="24971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5" name="Freeform 143"/>
              <p:cNvSpPr>
                <a:spLocks noEditPoints="1"/>
              </p:cNvSpPr>
              <p:nvPr/>
            </p:nvSpPr>
            <p:spPr bwMode="auto">
              <a:xfrm>
                <a:off x="1287463" y="25479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6" name="Freeform 144"/>
              <p:cNvSpPr>
                <a:spLocks noEditPoints="1"/>
              </p:cNvSpPr>
              <p:nvPr/>
            </p:nvSpPr>
            <p:spPr bwMode="auto">
              <a:xfrm>
                <a:off x="1287463" y="2654301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7" name="Freeform 145"/>
              <p:cNvSpPr>
                <a:spLocks noEditPoints="1"/>
              </p:cNvSpPr>
              <p:nvPr/>
            </p:nvSpPr>
            <p:spPr bwMode="auto">
              <a:xfrm>
                <a:off x="1287463" y="2703513"/>
                <a:ext cx="223838" cy="50800"/>
              </a:xfrm>
              <a:custGeom>
                <a:avLst/>
                <a:gdLst>
                  <a:gd name="T0" fmla="*/ 2147483646 w 475"/>
                  <a:gd name="T1" fmla="*/ 2147483646 h 107"/>
                  <a:gd name="T2" fmla="*/ 2147483646 w 475"/>
                  <a:gd name="T3" fmla="*/ 2147483646 h 107"/>
                  <a:gd name="T4" fmla="*/ 2147483646 w 475"/>
                  <a:gd name="T5" fmla="*/ 2147483646 h 107"/>
                  <a:gd name="T6" fmla="*/ 2147483646 w 475"/>
                  <a:gd name="T7" fmla="*/ 2147483646 h 107"/>
                  <a:gd name="T8" fmla="*/ 2147483646 w 475"/>
                  <a:gd name="T9" fmla="*/ 2147483646 h 107"/>
                  <a:gd name="T10" fmla="*/ 2147483646 w 475"/>
                  <a:gd name="T11" fmla="*/ 2147483646 h 107"/>
                  <a:gd name="T12" fmla="*/ 2147483646 w 475"/>
                  <a:gd name="T13" fmla="*/ 2147483646 h 107"/>
                  <a:gd name="T14" fmla="*/ 2147483646 w 475"/>
                  <a:gd name="T15" fmla="*/ 2147483646 h 107"/>
                  <a:gd name="T16" fmla="*/ 0 w 475"/>
                  <a:gd name="T17" fmla="*/ 2147483646 h 107"/>
                  <a:gd name="T18" fmla="*/ 0 w 475"/>
                  <a:gd name="T19" fmla="*/ 0 h 107"/>
                  <a:gd name="T20" fmla="*/ 2147483646 w 475"/>
                  <a:gd name="T21" fmla="*/ 0 h 107"/>
                  <a:gd name="T22" fmla="*/ 2147483646 w 475"/>
                  <a:gd name="T23" fmla="*/ 2147483646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7"/>
                  <a:gd name="T38" fmla="*/ 475 w 475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7">
                    <a:moveTo>
                      <a:pt x="2" y="105"/>
                    </a:moveTo>
                    <a:lnTo>
                      <a:pt x="2" y="105"/>
                    </a:lnTo>
                    <a:lnTo>
                      <a:pt x="473" y="105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5"/>
                    </a:lnTo>
                    <a:close/>
                    <a:moveTo>
                      <a:pt x="475" y="107"/>
                    </a:moveTo>
                    <a:lnTo>
                      <a:pt x="475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8" name="Freeform 146"/>
              <p:cNvSpPr>
                <a:spLocks noEditPoints="1"/>
              </p:cNvSpPr>
              <p:nvPr/>
            </p:nvSpPr>
            <p:spPr bwMode="auto">
              <a:xfrm>
                <a:off x="1287463" y="2752726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9" name="Freeform 147"/>
              <p:cNvSpPr>
                <a:spLocks noEditPoints="1"/>
              </p:cNvSpPr>
              <p:nvPr/>
            </p:nvSpPr>
            <p:spPr bwMode="auto">
              <a:xfrm>
                <a:off x="1287463" y="2803526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0" name="Freeform 148"/>
              <p:cNvSpPr>
                <a:spLocks noEditPoints="1"/>
              </p:cNvSpPr>
              <p:nvPr/>
            </p:nvSpPr>
            <p:spPr bwMode="auto">
              <a:xfrm>
                <a:off x="1287463" y="28527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1" name="Freeform 149"/>
              <p:cNvSpPr>
                <a:spLocks noEditPoints="1"/>
              </p:cNvSpPr>
              <p:nvPr/>
            </p:nvSpPr>
            <p:spPr bwMode="auto">
              <a:xfrm>
                <a:off x="1287463" y="2903538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2" name="Freeform 150"/>
              <p:cNvSpPr>
                <a:spLocks noEditPoints="1"/>
              </p:cNvSpPr>
              <p:nvPr/>
            </p:nvSpPr>
            <p:spPr bwMode="auto">
              <a:xfrm>
                <a:off x="1287463" y="2952751"/>
                <a:ext cx="223838" cy="50800"/>
              </a:xfrm>
              <a:custGeom>
                <a:avLst/>
                <a:gdLst>
                  <a:gd name="T0" fmla="*/ 2147483646 w 475"/>
                  <a:gd name="T1" fmla="*/ 2147483646 h 108"/>
                  <a:gd name="T2" fmla="*/ 2147483646 w 475"/>
                  <a:gd name="T3" fmla="*/ 2147483646 h 108"/>
                  <a:gd name="T4" fmla="*/ 2147483646 w 475"/>
                  <a:gd name="T5" fmla="*/ 2147483646 h 108"/>
                  <a:gd name="T6" fmla="*/ 2147483646 w 475"/>
                  <a:gd name="T7" fmla="*/ 2147483646 h 108"/>
                  <a:gd name="T8" fmla="*/ 2147483646 w 475"/>
                  <a:gd name="T9" fmla="*/ 2147483646 h 108"/>
                  <a:gd name="T10" fmla="*/ 2147483646 w 475"/>
                  <a:gd name="T11" fmla="*/ 2147483646 h 108"/>
                  <a:gd name="T12" fmla="*/ 2147483646 w 475"/>
                  <a:gd name="T13" fmla="*/ 2147483646 h 108"/>
                  <a:gd name="T14" fmla="*/ 2147483646 w 475"/>
                  <a:gd name="T15" fmla="*/ 2147483646 h 108"/>
                  <a:gd name="T16" fmla="*/ 0 w 475"/>
                  <a:gd name="T17" fmla="*/ 2147483646 h 108"/>
                  <a:gd name="T18" fmla="*/ 0 w 475"/>
                  <a:gd name="T19" fmla="*/ 0 h 108"/>
                  <a:gd name="T20" fmla="*/ 2147483646 w 475"/>
                  <a:gd name="T21" fmla="*/ 0 h 108"/>
                  <a:gd name="T22" fmla="*/ 2147483646 w 475"/>
                  <a:gd name="T23" fmla="*/ 2147483646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5"/>
                  <a:gd name="T37" fmla="*/ 0 h 108"/>
                  <a:gd name="T38" fmla="*/ 475 w 47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5" h="108">
                    <a:moveTo>
                      <a:pt x="2" y="106"/>
                    </a:moveTo>
                    <a:lnTo>
                      <a:pt x="2" y="106"/>
                    </a:lnTo>
                    <a:lnTo>
                      <a:pt x="473" y="106"/>
                    </a:lnTo>
                    <a:lnTo>
                      <a:pt x="473" y="2"/>
                    </a:lnTo>
                    <a:lnTo>
                      <a:pt x="2" y="2"/>
                    </a:lnTo>
                    <a:lnTo>
                      <a:pt x="2" y="106"/>
                    </a:lnTo>
                    <a:close/>
                    <a:moveTo>
                      <a:pt x="475" y="108"/>
                    </a:moveTo>
                    <a:lnTo>
                      <a:pt x="475" y="108"/>
                    </a:lnTo>
                    <a:lnTo>
                      <a:pt x="0" y="108"/>
                    </a:lnTo>
                    <a:lnTo>
                      <a:pt x="0" y="0"/>
                    </a:lnTo>
                    <a:lnTo>
                      <a:pt x="475" y="0"/>
                    </a:lnTo>
                    <a:lnTo>
                      <a:pt x="475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3" name="Freeform 151"/>
              <p:cNvSpPr>
                <a:spLocks noEditPoints="1"/>
              </p:cNvSpPr>
              <p:nvPr/>
            </p:nvSpPr>
            <p:spPr bwMode="auto">
              <a:xfrm>
                <a:off x="1285875" y="2595563"/>
                <a:ext cx="228600" cy="33338"/>
              </a:xfrm>
              <a:custGeom>
                <a:avLst/>
                <a:gdLst>
                  <a:gd name="T0" fmla="*/ 2147483646 w 486"/>
                  <a:gd name="T1" fmla="*/ 2147483646 h 73"/>
                  <a:gd name="T2" fmla="*/ 2147483646 w 486"/>
                  <a:gd name="T3" fmla="*/ 2147483646 h 73"/>
                  <a:gd name="T4" fmla="*/ 2147483646 w 486"/>
                  <a:gd name="T5" fmla="*/ 2147483646 h 73"/>
                  <a:gd name="T6" fmla="*/ 2147483646 w 486"/>
                  <a:gd name="T7" fmla="*/ 2147483646 h 73"/>
                  <a:gd name="T8" fmla="*/ 2147483646 w 486"/>
                  <a:gd name="T9" fmla="*/ 2147483646 h 73"/>
                  <a:gd name="T10" fmla="*/ 2147483646 w 486"/>
                  <a:gd name="T11" fmla="*/ 2147483646 h 73"/>
                  <a:gd name="T12" fmla="*/ 2147483646 w 486"/>
                  <a:gd name="T13" fmla="*/ 2147483646 h 73"/>
                  <a:gd name="T14" fmla="*/ 2147483646 w 486"/>
                  <a:gd name="T15" fmla="*/ 2147483646 h 73"/>
                  <a:gd name="T16" fmla="*/ 0 w 486"/>
                  <a:gd name="T17" fmla="*/ 2147483646 h 73"/>
                  <a:gd name="T18" fmla="*/ 0 w 486"/>
                  <a:gd name="T19" fmla="*/ 0 h 73"/>
                  <a:gd name="T20" fmla="*/ 2147483646 w 486"/>
                  <a:gd name="T21" fmla="*/ 0 h 73"/>
                  <a:gd name="T22" fmla="*/ 2147483646 w 486"/>
                  <a:gd name="T23" fmla="*/ 2147483646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3"/>
                  <a:gd name="T38" fmla="*/ 486 w 486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3">
                    <a:moveTo>
                      <a:pt x="13" y="60"/>
                    </a:moveTo>
                    <a:lnTo>
                      <a:pt x="13" y="60"/>
                    </a:lnTo>
                    <a:lnTo>
                      <a:pt x="472" y="60"/>
                    </a:lnTo>
                    <a:lnTo>
                      <a:pt x="472" y="14"/>
                    </a:lnTo>
                    <a:lnTo>
                      <a:pt x="13" y="14"/>
                    </a:lnTo>
                    <a:lnTo>
                      <a:pt x="13" y="60"/>
                    </a:lnTo>
                    <a:close/>
                    <a:moveTo>
                      <a:pt x="486" y="73"/>
                    </a:moveTo>
                    <a:lnTo>
                      <a:pt x="486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4" name="Freeform 152"/>
              <p:cNvSpPr>
                <a:spLocks noEditPoints="1"/>
              </p:cNvSpPr>
              <p:nvPr/>
            </p:nvSpPr>
            <p:spPr bwMode="auto">
              <a:xfrm>
                <a:off x="1285875" y="2624138"/>
                <a:ext cx="228600" cy="33338"/>
              </a:xfrm>
              <a:custGeom>
                <a:avLst/>
                <a:gdLst>
                  <a:gd name="T0" fmla="*/ 2147483646 w 486"/>
                  <a:gd name="T1" fmla="*/ 2147483646 h 72"/>
                  <a:gd name="T2" fmla="*/ 2147483646 w 486"/>
                  <a:gd name="T3" fmla="*/ 2147483646 h 72"/>
                  <a:gd name="T4" fmla="*/ 2147483646 w 486"/>
                  <a:gd name="T5" fmla="*/ 2147483646 h 72"/>
                  <a:gd name="T6" fmla="*/ 2147483646 w 486"/>
                  <a:gd name="T7" fmla="*/ 2147483646 h 72"/>
                  <a:gd name="T8" fmla="*/ 2147483646 w 486"/>
                  <a:gd name="T9" fmla="*/ 2147483646 h 72"/>
                  <a:gd name="T10" fmla="*/ 2147483646 w 486"/>
                  <a:gd name="T11" fmla="*/ 2147483646 h 72"/>
                  <a:gd name="T12" fmla="*/ 2147483646 w 486"/>
                  <a:gd name="T13" fmla="*/ 2147483646 h 72"/>
                  <a:gd name="T14" fmla="*/ 2147483646 w 486"/>
                  <a:gd name="T15" fmla="*/ 2147483646 h 72"/>
                  <a:gd name="T16" fmla="*/ 0 w 486"/>
                  <a:gd name="T17" fmla="*/ 2147483646 h 72"/>
                  <a:gd name="T18" fmla="*/ 0 w 486"/>
                  <a:gd name="T19" fmla="*/ 0 h 72"/>
                  <a:gd name="T20" fmla="*/ 2147483646 w 486"/>
                  <a:gd name="T21" fmla="*/ 0 h 72"/>
                  <a:gd name="T22" fmla="*/ 2147483646 w 486"/>
                  <a:gd name="T23" fmla="*/ 2147483646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6"/>
                  <a:gd name="T37" fmla="*/ 0 h 72"/>
                  <a:gd name="T38" fmla="*/ 486 w 486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6" h="72">
                    <a:moveTo>
                      <a:pt x="13" y="59"/>
                    </a:moveTo>
                    <a:lnTo>
                      <a:pt x="13" y="59"/>
                    </a:lnTo>
                    <a:lnTo>
                      <a:pt x="472" y="59"/>
                    </a:lnTo>
                    <a:lnTo>
                      <a:pt x="472" y="13"/>
                    </a:lnTo>
                    <a:lnTo>
                      <a:pt x="13" y="13"/>
                    </a:lnTo>
                    <a:lnTo>
                      <a:pt x="13" y="59"/>
                    </a:lnTo>
                    <a:close/>
                    <a:moveTo>
                      <a:pt x="486" y="72"/>
                    </a:moveTo>
                    <a:lnTo>
                      <a:pt x="48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5" name="Freeform 153"/>
              <p:cNvSpPr>
                <a:spLocks noEditPoints="1"/>
              </p:cNvSpPr>
              <p:nvPr/>
            </p:nvSpPr>
            <p:spPr bwMode="auto">
              <a:xfrm>
                <a:off x="1268413" y="2238376"/>
                <a:ext cx="260350" cy="133350"/>
              </a:xfrm>
              <a:custGeom>
                <a:avLst/>
                <a:gdLst>
                  <a:gd name="T0" fmla="*/ 2147483646 w 552"/>
                  <a:gd name="T1" fmla="*/ 2147483646 h 283"/>
                  <a:gd name="T2" fmla="*/ 2147483646 w 552"/>
                  <a:gd name="T3" fmla="*/ 2147483646 h 283"/>
                  <a:gd name="T4" fmla="*/ 2147483646 w 552"/>
                  <a:gd name="T5" fmla="*/ 2147483646 h 283"/>
                  <a:gd name="T6" fmla="*/ 2147483646 w 552"/>
                  <a:gd name="T7" fmla="*/ 2147483646 h 283"/>
                  <a:gd name="T8" fmla="*/ 2147483646 w 552"/>
                  <a:gd name="T9" fmla="*/ 2147483646 h 283"/>
                  <a:gd name="T10" fmla="*/ 2147483646 w 552"/>
                  <a:gd name="T11" fmla="*/ 2147483646 h 283"/>
                  <a:gd name="T12" fmla="*/ 2147483646 w 552"/>
                  <a:gd name="T13" fmla="*/ 2147483646 h 283"/>
                  <a:gd name="T14" fmla="*/ 2147483646 w 552"/>
                  <a:gd name="T15" fmla="*/ 2147483646 h 283"/>
                  <a:gd name="T16" fmla="*/ 0 w 552"/>
                  <a:gd name="T17" fmla="*/ 2147483646 h 283"/>
                  <a:gd name="T18" fmla="*/ 0 w 552"/>
                  <a:gd name="T19" fmla="*/ 0 h 283"/>
                  <a:gd name="T20" fmla="*/ 2147483646 w 552"/>
                  <a:gd name="T21" fmla="*/ 0 h 283"/>
                  <a:gd name="T22" fmla="*/ 2147483646 w 552"/>
                  <a:gd name="T23" fmla="*/ 2147483646 h 2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2"/>
                  <a:gd name="T37" fmla="*/ 0 h 283"/>
                  <a:gd name="T38" fmla="*/ 552 w 552"/>
                  <a:gd name="T39" fmla="*/ 283 h 2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2" h="283">
                    <a:moveTo>
                      <a:pt x="16" y="267"/>
                    </a:moveTo>
                    <a:lnTo>
                      <a:pt x="16" y="267"/>
                    </a:lnTo>
                    <a:lnTo>
                      <a:pt x="536" y="267"/>
                    </a:lnTo>
                    <a:lnTo>
                      <a:pt x="536" y="16"/>
                    </a:lnTo>
                    <a:lnTo>
                      <a:pt x="16" y="16"/>
                    </a:lnTo>
                    <a:lnTo>
                      <a:pt x="16" y="267"/>
                    </a:lnTo>
                    <a:close/>
                    <a:moveTo>
                      <a:pt x="552" y="283"/>
                    </a:moveTo>
                    <a:lnTo>
                      <a:pt x="552" y="283"/>
                    </a:lnTo>
                    <a:lnTo>
                      <a:pt x="0" y="283"/>
                    </a:lnTo>
                    <a:lnTo>
                      <a:pt x="0" y="0"/>
                    </a:lnTo>
                    <a:lnTo>
                      <a:pt x="552" y="0"/>
                    </a:lnTo>
                    <a:lnTo>
                      <a:pt x="552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6" name="Freeform 154"/>
              <p:cNvSpPr>
                <a:spLocks/>
              </p:cNvSpPr>
              <p:nvPr/>
            </p:nvSpPr>
            <p:spPr bwMode="auto">
              <a:xfrm>
                <a:off x="1211263" y="2178051"/>
                <a:ext cx="374650" cy="946150"/>
              </a:xfrm>
              <a:custGeom>
                <a:avLst/>
                <a:gdLst>
                  <a:gd name="T0" fmla="*/ 2147483646 w 794"/>
                  <a:gd name="T1" fmla="*/ 2147483646 h 2010"/>
                  <a:gd name="T2" fmla="*/ 2147483646 w 794"/>
                  <a:gd name="T3" fmla="*/ 2147483646 h 2010"/>
                  <a:gd name="T4" fmla="*/ 2147483646 w 794"/>
                  <a:gd name="T5" fmla="*/ 2147483646 h 2010"/>
                  <a:gd name="T6" fmla="*/ 2147483646 w 794"/>
                  <a:gd name="T7" fmla="*/ 2147483646 h 2010"/>
                  <a:gd name="T8" fmla="*/ 2147483646 w 794"/>
                  <a:gd name="T9" fmla="*/ 2147483646 h 2010"/>
                  <a:gd name="T10" fmla="*/ 2147483646 w 794"/>
                  <a:gd name="T11" fmla="*/ 2147483646 h 2010"/>
                  <a:gd name="T12" fmla="*/ 2147483646 w 794"/>
                  <a:gd name="T13" fmla="*/ 2147483646 h 2010"/>
                  <a:gd name="T14" fmla="*/ 2147483646 w 794"/>
                  <a:gd name="T15" fmla="*/ 2147483646 h 2010"/>
                  <a:gd name="T16" fmla="*/ 2147483646 w 794"/>
                  <a:gd name="T17" fmla="*/ 2147483646 h 2010"/>
                  <a:gd name="T18" fmla="*/ 2147483646 w 794"/>
                  <a:gd name="T19" fmla="*/ 2147483646 h 2010"/>
                  <a:gd name="T20" fmla="*/ 2147483646 w 794"/>
                  <a:gd name="T21" fmla="*/ 2147483646 h 2010"/>
                  <a:gd name="T22" fmla="*/ 2147483646 w 794"/>
                  <a:gd name="T23" fmla="*/ 2147483646 h 2010"/>
                  <a:gd name="T24" fmla="*/ 0 w 794"/>
                  <a:gd name="T25" fmla="*/ 2147483646 h 2010"/>
                  <a:gd name="T26" fmla="*/ 0 w 794"/>
                  <a:gd name="T27" fmla="*/ 0 h 2010"/>
                  <a:gd name="T28" fmla="*/ 2147483646 w 794"/>
                  <a:gd name="T29" fmla="*/ 0 h 2010"/>
                  <a:gd name="T30" fmla="*/ 2147483646 w 794"/>
                  <a:gd name="T31" fmla="*/ 2147483646 h 20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4"/>
                  <a:gd name="T49" fmla="*/ 0 h 2010"/>
                  <a:gd name="T50" fmla="*/ 794 w 794"/>
                  <a:gd name="T51" fmla="*/ 2010 h 20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4" h="2010">
                    <a:moveTo>
                      <a:pt x="794" y="2010"/>
                    </a:moveTo>
                    <a:lnTo>
                      <a:pt x="794" y="2010"/>
                    </a:lnTo>
                    <a:lnTo>
                      <a:pt x="589" y="2010"/>
                    </a:lnTo>
                    <a:cubicBezTo>
                      <a:pt x="574" y="2010"/>
                      <a:pt x="562" y="1998"/>
                      <a:pt x="562" y="1983"/>
                    </a:cubicBezTo>
                    <a:cubicBezTo>
                      <a:pt x="562" y="1969"/>
                      <a:pt x="574" y="1957"/>
                      <a:pt x="589" y="1957"/>
                    </a:cubicBezTo>
                    <a:lnTo>
                      <a:pt x="741" y="1957"/>
                    </a:lnTo>
                    <a:lnTo>
                      <a:pt x="741" y="53"/>
                    </a:lnTo>
                    <a:lnTo>
                      <a:pt x="54" y="53"/>
                    </a:lnTo>
                    <a:lnTo>
                      <a:pt x="54" y="1957"/>
                    </a:lnTo>
                    <a:lnTo>
                      <a:pt x="363" y="1957"/>
                    </a:lnTo>
                    <a:cubicBezTo>
                      <a:pt x="377" y="1957"/>
                      <a:pt x="389" y="1969"/>
                      <a:pt x="389" y="1983"/>
                    </a:cubicBezTo>
                    <a:cubicBezTo>
                      <a:pt x="389" y="1998"/>
                      <a:pt x="377" y="2010"/>
                      <a:pt x="363" y="2010"/>
                    </a:cubicBezTo>
                    <a:lnTo>
                      <a:pt x="0" y="2010"/>
                    </a:lnTo>
                    <a:lnTo>
                      <a:pt x="0" y="0"/>
                    </a:lnTo>
                    <a:lnTo>
                      <a:pt x="794" y="0"/>
                    </a:lnTo>
                    <a:lnTo>
                      <a:pt x="794" y="20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7" name="Freeform 155"/>
              <p:cNvSpPr>
                <a:spLocks/>
              </p:cNvSpPr>
              <p:nvPr/>
            </p:nvSpPr>
            <p:spPr bwMode="auto">
              <a:xfrm>
                <a:off x="1270000" y="2393951"/>
                <a:ext cx="6350" cy="658813"/>
              </a:xfrm>
              <a:custGeom>
                <a:avLst/>
                <a:gdLst>
                  <a:gd name="T0" fmla="*/ 2147483646 w 13"/>
                  <a:gd name="T1" fmla="*/ 2147483646 h 1399"/>
                  <a:gd name="T2" fmla="*/ 2147483646 w 13"/>
                  <a:gd name="T3" fmla="*/ 2147483646 h 1399"/>
                  <a:gd name="T4" fmla="*/ 0 w 13"/>
                  <a:gd name="T5" fmla="*/ 2147483646 h 1399"/>
                  <a:gd name="T6" fmla="*/ 0 w 13"/>
                  <a:gd name="T7" fmla="*/ 0 h 1399"/>
                  <a:gd name="T8" fmla="*/ 2147483646 w 13"/>
                  <a:gd name="T9" fmla="*/ 0 h 1399"/>
                  <a:gd name="T10" fmla="*/ 2147483646 w 13"/>
                  <a:gd name="T11" fmla="*/ 2147483646 h 1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399"/>
                  <a:gd name="T20" fmla="*/ 13 w 13"/>
                  <a:gd name="T21" fmla="*/ 1399 h 13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399">
                    <a:moveTo>
                      <a:pt x="13" y="1399"/>
                    </a:moveTo>
                    <a:lnTo>
                      <a:pt x="13" y="1399"/>
                    </a:lnTo>
                    <a:lnTo>
                      <a:pt x="0" y="139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8" name="Freeform 156"/>
              <p:cNvSpPr>
                <a:spLocks/>
              </p:cNvSpPr>
              <p:nvPr/>
            </p:nvSpPr>
            <p:spPr bwMode="auto">
              <a:xfrm>
                <a:off x="1246188" y="2190751"/>
                <a:ext cx="12700" cy="920750"/>
              </a:xfrm>
              <a:custGeom>
                <a:avLst/>
                <a:gdLst>
                  <a:gd name="T0" fmla="*/ 2147483646 w 27"/>
                  <a:gd name="T1" fmla="*/ 2147483646 h 1956"/>
                  <a:gd name="T2" fmla="*/ 2147483646 w 27"/>
                  <a:gd name="T3" fmla="*/ 2147483646 h 1956"/>
                  <a:gd name="T4" fmla="*/ 0 w 27"/>
                  <a:gd name="T5" fmla="*/ 2147483646 h 1956"/>
                  <a:gd name="T6" fmla="*/ 0 w 27"/>
                  <a:gd name="T7" fmla="*/ 0 h 1956"/>
                  <a:gd name="T8" fmla="*/ 2147483646 w 27"/>
                  <a:gd name="T9" fmla="*/ 0 h 1956"/>
                  <a:gd name="T10" fmla="*/ 2147483646 w 27"/>
                  <a:gd name="T11" fmla="*/ 2147483646 h 1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956"/>
                  <a:gd name="T20" fmla="*/ 27 w 27"/>
                  <a:gd name="T21" fmla="*/ 1956 h 1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956">
                    <a:moveTo>
                      <a:pt x="27" y="1956"/>
                    </a:moveTo>
                    <a:lnTo>
                      <a:pt x="27" y="1956"/>
                    </a:lnTo>
                    <a:lnTo>
                      <a:pt x="0" y="195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9" name="Freeform 157"/>
              <p:cNvSpPr>
                <a:spLocks/>
              </p:cNvSpPr>
              <p:nvPr/>
            </p:nvSpPr>
            <p:spPr bwMode="auto">
              <a:xfrm>
                <a:off x="1522413" y="2393951"/>
                <a:ext cx="6350" cy="658813"/>
              </a:xfrm>
              <a:custGeom>
                <a:avLst/>
                <a:gdLst>
                  <a:gd name="T0" fmla="*/ 2147483646 w 13"/>
                  <a:gd name="T1" fmla="*/ 2147483646 h 1399"/>
                  <a:gd name="T2" fmla="*/ 2147483646 w 13"/>
                  <a:gd name="T3" fmla="*/ 2147483646 h 1399"/>
                  <a:gd name="T4" fmla="*/ 0 w 13"/>
                  <a:gd name="T5" fmla="*/ 2147483646 h 1399"/>
                  <a:gd name="T6" fmla="*/ 0 w 13"/>
                  <a:gd name="T7" fmla="*/ 0 h 1399"/>
                  <a:gd name="T8" fmla="*/ 2147483646 w 13"/>
                  <a:gd name="T9" fmla="*/ 0 h 1399"/>
                  <a:gd name="T10" fmla="*/ 2147483646 w 13"/>
                  <a:gd name="T11" fmla="*/ 2147483646 h 1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399"/>
                  <a:gd name="T20" fmla="*/ 13 w 13"/>
                  <a:gd name="T21" fmla="*/ 1399 h 13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399">
                    <a:moveTo>
                      <a:pt x="13" y="1399"/>
                    </a:moveTo>
                    <a:lnTo>
                      <a:pt x="13" y="1399"/>
                    </a:lnTo>
                    <a:lnTo>
                      <a:pt x="0" y="139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1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0" name="Freeform 158"/>
              <p:cNvSpPr>
                <a:spLocks/>
              </p:cNvSpPr>
              <p:nvPr/>
            </p:nvSpPr>
            <p:spPr bwMode="auto">
              <a:xfrm>
                <a:off x="1539875" y="2190751"/>
                <a:ext cx="12700" cy="920750"/>
              </a:xfrm>
              <a:custGeom>
                <a:avLst/>
                <a:gdLst>
                  <a:gd name="T0" fmla="*/ 2147483646 w 27"/>
                  <a:gd name="T1" fmla="*/ 2147483646 h 1956"/>
                  <a:gd name="T2" fmla="*/ 2147483646 w 27"/>
                  <a:gd name="T3" fmla="*/ 2147483646 h 1956"/>
                  <a:gd name="T4" fmla="*/ 0 w 27"/>
                  <a:gd name="T5" fmla="*/ 2147483646 h 1956"/>
                  <a:gd name="T6" fmla="*/ 0 w 27"/>
                  <a:gd name="T7" fmla="*/ 0 h 1956"/>
                  <a:gd name="T8" fmla="*/ 2147483646 w 27"/>
                  <a:gd name="T9" fmla="*/ 0 h 1956"/>
                  <a:gd name="T10" fmla="*/ 2147483646 w 27"/>
                  <a:gd name="T11" fmla="*/ 2147483646 h 19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956"/>
                  <a:gd name="T20" fmla="*/ 27 w 27"/>
                  <a:gd name="T21" fmla="*/ 1956 h 19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956">
                    <a:moveTo>
                      <a:pt x="27" y="1956"/>
                    </a:moveTo>
                    <a:lnTo>
                      <a:pt x="27" y="1956"/>
                    </a:lnTo>
                    <a:lnTo>
                      <a:pt x="0" y="1956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1" name="Freeform 159"/>
              <p:cNvSpPr>
                <a:spLocks/>
              </p:cNvSpPr>
              <p:nvPr/>
            </p:nvSpPr>
            <p:spPr bwMode="auto">
              <a:xfrm>
                <a:off x="1252538" y="2212976"/>
                <a:ext cx="293688" cy="12700"/>
              </a:xfrm>
              <a:custGeom>
                <a:avLst/>
                <a:gdLst>
                  <a:gd name="T0" fmla="*/ 2147483646 w 625"/>
                  <a:gd name="T1" fmla="*/ 2147483646 h 27"/>
                  <a:gd name="T2" fmla="*/ 2147483646 w 625"/>
                  <a:gd name="T3" fmla="*/ 2147483646 h 27"/>
                  <a:gd name="T4" fmla="*/ 0 w 625"/>
                  <a:gd name="T5" fmla="*/ 2147483646 h 27"/>
                  <a:gd name="T6" fmla="*/ 0 w 625"/>
                  <a:gd name="T7" fmla="*/ 0 h 27"/>
                  <a:gd name="T8" fmla="*/ 2147483646 w 625"/>
                  <a:gd name="T9" fmla="*/ 0 h 27"/>
                  <a:gd name="T10" fmla="*/ 2147483646 w 625"/>
                  <a:gd name="T11" fmla="*/ 21474836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5"/>
                  <a:gd name="T19" fmla="*/ 0 h 27"/>
                  <a:gd name="T20" fmla="*/ 625 w 6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5" h="27">
                    <a:moveTo>
                      <a:pt x="625" y="27"/>
                    </a:moveTo>
                    <a:lnTo>
                      <a:pt x="625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2" name="Freeform 160"/>
              <p:cNvSpPr>
                <a:spLocks/>
              </p:cNvSpPr>
              <p:nvPr/>
            </p:nvSpPr>
            <p:spPr bwMode="auto">
              <a:xfrm>
                <a:off x="1252538" y="3046413"/>
                <a:ext cx="293688" cy="12700"/>
              </a:xfrm>
              <a:custGeom>
                <a:avLst/>
                <a:gdLst>
                  <a:gd name="T0" fmla="*/ 2147483646 w 625"/>
                  <a:gd name="T1" fmla="*/ 2147483646 h 27"/>
                  <a:gd name="T2" fmla="*/ 2147483646 w 625"/>
                  <a:gd name="T3" fmla="*/ 2147483646 h 27"/>
                  <a:gd name="T4" fmla="*/ 0 w 625"/>
                  <a:gd name="T5" fmla="*/ 2147483646 h 27"/>
                  <a:gd name="T6" fmla="*/ 0 w 625"/>
                  <a:gd name="T7" fmla="*/ 0 h 27"/>
                  <a:gd name="T8" fmla="*/ 2147483646 w 625"/>
                  <a:gd name="T9" fmla="*/ 0 h 27"/>
                  <a:gd name="T10" fmla="*/ 2147483646 w 625"/>
                  <a:gd name="T11" fmla="*/ 214748364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5"/>
                  <a:gd name="T19" fmla="*/ 0 h 27"/>
                  <a:gd name="T20" fmla="*/ 625 w 6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5" h="27">
                    <a:moveTo>
                      <a:pt x="625" y="27"/>
                    </a:moveTo>
                    <a:lnTo>
                      <a:pt x="625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625" y="0"/>
                    </a:lnTo>
                    <a:lnTo>
                      <a:pt x="62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3" name="Freeform 161"/>
              <p:cNvSpPr>
                <a:spLocks/>
              </p:cNvSpPr>
              <p:nvPr/>
            </p:nvSpPr>
            <p:spPr bwMode="auto">
              <a:xfrm>
                <a:off x="1273175" y="2979738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4" name="Freeform 162"/>
              <p:cNvSpPr>
                <a:spLocks/>
              </p:cNvSpPr>
              <p:nvPr/>
            </p:nvSpPr>
            <p:spPr bwMode="auto">
              <a:xfrm>
                <a:off x="1273175" y="2878138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5" name="Freeform 163"/>
              <p:cNvSpPr>
                <a:spLocks/>
              </p:cNvSpPr>
              <p:nvPr/>
            </p:nvSpPr>
            <p:spPr bwMode="auto">
              <a:xfrm>
                <a:off x="1273175" y="2774951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6" name="Freeform 164"/>
              <p:cNvSpPr>
                <a:spLocks/>
              </p:cNvSpPr>
              <p:nvPr/>
            </p:nvSpPr>
            <p:spPr bwMode="auto">
              <a:xfrm>
                <a:off x="1273175" y="2671763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7" name="Freeform 165"/>
              <p:cNvSpPr>
                <a:spLocks/>
              </p:cNvSpPr>
              <p:nvPr/>
            </p:nvSpPr>
            <p:spPr bwMode="auto">
              <a:xfrm>
                <a:off x="1273175" y="2524126"/>
                <a:ext cx="14288" cy="6350"/>
              </a:xfrm>
              <a:custGeom>
                <a:avLst/>
                <a:gdLst>
                  <a:gd name="T0" fmla="*/ 2147483646 w 32"/>
                  <a:gd name="T1" fmla="*/ 2147483646 h 13"/>
                  <a:gd name="T2" fmla="*/ 2147483646 w 32"/>
                  <a:gd name="T3" fmla="*/ 2147483646 h 13"/>
                  <a:gd name="T4" fmla="*/ 0 w 32"/>
                  <a:gd name="T5" fmla="*/ 2147483646 h 13"/>
                  <a:gd name="T6" fmla="*/ 0 w 32"/>
                  <a:gd name="T7" fmla="*/ 0 h 13"/>
                  <a:gd name="T8" fmla="*/ 2147483646 w 32"/>
                  <a:gd name="T9" fmla="*/ 0 h 13"/>
                  <a:gd name="T10" fmla="*/ 2147483646 w 32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32" y="13"/>
                    </a:moveTo>
                    <a:lnTo>
                      <a:pt x="3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8" name="Freeform 166"/>
              <p:cNvSpPr>
                <a:spLocks/>
              </p:cNvSpPr>
              <p:nvPr/>
            </p:nvSpPr>
            <p:spPr bwMode="auto">
              <a:xfrm>
                <a:off x="1273175" y="2427288"/>
                <a:ext cx="14288" cy="6350"/>
              </a:xfrm>
              <a:custGeom>
                <a:avLst/>
                <a:gdLst>
                  <a:gd name="T0" fmla="*/ 2147483646 w 32"/>
                  <a:gd name="T1" fmla="*/ 2147483646 h 14"/>
                  <a:gd name="T2" fmla="*/ 2147483646 w 32"/>
                  <a:gd name="T3" fmla="*/ 2147483646 h 14"/>
                  <a:gd name="T4" fmla="*/ 0 w 32"/>
                  <a:gd name="T5" fmla="*/ 2147483646 h 14"/>
                  <a:gd name="T6" fmla="*/ 0 w 32"/>
                  <a:gd name="T7" fmla="*/ 0 h 14"/>
                  <a:gd name="T8" fmla="*/ 2147483646 w 32"/>
                  <a:gd name="T9" fmla="*/ 0 h 14"/>
                  <a:gd name="T10" fmla="*/ 2147483646 w 32"/>
                  <a:gd name="T11" fmla="*/ 214748364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4"/>
                  <a:gd name="T20" fmla="*/ 32 w 3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4">
                    <a:moveTo>
                      <a:pt x="32" y="14"/>
                    </a:moveTo>
                    <a:lnTo>
                      <a:pt x="3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19" name="Freeform 167"/>
              <p:cNvSpPr>
                <a:spLocks/>
              </p:cNvSpPr>
              <p:nvPr/>
            </p:nvSpPr>
            <p:spPr bwMode="auto">
              <a:xfrm>
                <a:off x="1273175" y="29511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0" name="Freeform 168"/>
              <p:cNvSpPr>
                <a:spLocks/>
              </p:cNvSpPr>
              <p:nvPr/>
            </p:nvSpPr>
            <p:spPr bwMode="auto">
              <a:xfrm>
                <a:off x="1273175" y="2851151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1" name="Freeform 169"/>
              <p:cNvSpPr>
                <a:spLocks/>
              </p:cNvSpPr>
              <p:nvPr/>
            </p:nvSpPr>
            <p:spPr bwMode="auto">
              <a:xfrm>
                <a:off x="1273175" y="2751138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2" name="Freeform 170"/>
              <p:cNvSpPr>
                <a:spLocks/>
              </p:cNvSpPr>
              <p:nvPr/>
            </p:nvSpPr>
            <p:spPr bwMode="auto">
              <a:xfrm>
                <a:off x="1273175" y="24939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3" name="Freeform 171"/>
              <p:cNvSpPr>
                <a:spLocks/>
              </p:cNvSpPr>
              <p:nvPr/>
            </p:nvSpPr>
            <p:spPr bwMode="auto">
              <a:xfrm>
                <a:off x="1270000" y="2392363"/>
                <a:ext cx="257175" cy="6350"/>
              </a:xfrm>
              <a:custGeom>
                <a:avLst/>
                <a:gdLst>
                  <a:gd name="T0" fmla="*/ 2147483646 w 549"/>
                  <a:gd name="T1" fmla="*/ 2147483646 h 13"/>
                  <a:gd name="T2" fmla="*/ 2147483646 w 549"/>
                  <a:gd name="T3" fmla="*/ 2147483646 h 13"/>
                  <a:gd name="T4" fmla="*/ 0 w 549"/>
                  <a:gd name="T5" fmla="*/ 2147483646 h 13"/>
                  <a:gd name="T6" fmla="*/ 0 w 549"/>
                  <a:gd name="T7" fmla="*/ 0 h 13"/>
                  <a:gd name="T8" fmla="*/ 2147483646 w 549"/>
                  <a:gd name="T9" fmla="*/ 0 h 13"/>
                  <a:gd name="T10" fmla="*/ 2147483646 w 549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9"/>
                  <a:gd name="T19" fmla="*/ 0 h 13"/>
                  <a:gd name="T20" fmla="*/ 549 w 54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9" h="13">
                    <a:moveTo>
                      <a:pt x="549" y="13"/>
                    </a:moveTo>
                    <a:lnTo>
                      <a:pt x="549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49" y="0"/>
                    </a:lnTo>
                    <a:lnTo>
                      <a:pt x="54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4" name="Freeform 172"/>
              <p:cNvSpPr>
                <a:spLocks/>
              </p:cNvSpPr>
              <p:nvPr/>
            </p:nvSpPr>
            <p:spPr bwMode="auto">
              <a:xfrm>
                <a:off x="1273175" y="2651126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5" name="Freeform 173"/>
              <p:cNvSpPr>
                <a:spLocks/>
              </p:cNvSpPr>
              <p:nvPr/>
            </p:nvSpPr>
            <p:spPr bwMode="auto">
              <a:xfrm>
                <a:off x="1273175" y="2595563"/>
                <a:ext cx="250825" cy="6350"/>
              </a:xfrm>
              <a:custGeom>
                <a:avLst/>
                <a:gdLst>
                  <a:gd name="T0" fmla="*/ 2147483646 w 536"/>
                  <a:gd name="T1" fmla="*/ 2147483646 h 13"/>
                  <a:gd name="T2" fmla="*/ 2147483646 w 536"/>
                  <a:gd name="T3" fmla="*/ 2147483646 h 13"/>
                  <a:gd name="T4" fmla="*/ 0 w 536"/>
                  <a:gd name="T5" fmla="*/ 2147483646 h 13"/>
                  <a:gd name="T6" fmla="*/ 0 w 536"/>
                  <a:gd name="T7" fmla="*/ 0 h 13"/>
                  <a:gd name="T8" fmla="*/ 2147483646 w 536"/>
                  <a:gd name="T9" fmla="*/ 0 h 13"/>
                  <a:gd name="T10" fmla="*/ 2147483646 w 536"/>
                  <a:gd name="T11" fmla="*/ 214748364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13"/>
                  <a:gd name="T20" fmla="*/ 536 w 53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13">
                    <a:moveTo>
                      <a:pt x="536" y="13"/>
                    </a:moveTo>
                    <a:lnTo>
                      <a:pt x="53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6" y="0"/>
                    </a:lnTo>
                    <a:lnTo>
                      <a:pt x="53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6" name="Freeform 174"/>
              <p:cNvSpPr>
                <a:spLocks/>
              </p:cNvSpPr>
              <p:nvPr/>
            </p:nvSpPr>
            <p:spPr bwMode="auto">
              <a:xfrm>
                <a:off x="1385888" y="2303463"/>
                <a:ext cx="9525" cy="9525"/>
              </a:xfrm>
              <a:custGeom>
                <a:avLst/>
                <a:gdLst>
                  <a:gd name="T0" fmla="*/ 2147483646 w 20"/>
                  <a:gd name="T1" fmla="*/ 2147483646 h 21"/>
                  <a:gd name="T2" fmla="*/ 2147483646 w 20"/>
                  <a:gd name="T3" fmla="*/ 2147483646 h 21"/>
                  <a:gd name="T4" fmla="*/ 2147483646 w 20"/>
                  <a:gd name="T5" fmla="*/ 2147483646 h 21"/>
                  <a:gd name="T6" fmla="*/ 2147483646 w 20"/>
                  <a:gd name="T7" fmla="*/ 0 h 21"/>
                  <a:gd name="T8" fmla="*/ 2147483646 w 20"/>
                  <a:gd name="T9" fmla="*/ 0 h 21"/>
                  <a:gd name="T10" fmla="*/ 2147483646 w 20"/>
                  <a:gd name="T11" fmla="*/ 2147483646 h 21"/>
                  <a:gd name="T12" fmla="*/ 2147483646 w 20"/>
                  <a:gd name="T13" fmla="*/ 2147483646 h 21"/>
                  <a:gd name="T14" fmla="*/ 2147483646 w 20"/>
                  <a:gd name="T15" fmla="*/ 2147483646 h 21"/>
                  <a:gd name="T16" fmla="*/ 2147483646 w 20"/>
                  <a:gd name="T17" fmla="*/ 2147483646 h 21"/>
                  <a:gd name="T18" fmla="*/ 2147483646 w 20"/>
                  <a:gd name="T19" fmla="*/ 2147483646 h 21"/>
                  <a:gd name="T20" fmla="*/ 0 w 20"/>
                  <a:gd name="T21" fmla="*/ 2147483646 h 21"/>
                  <a:gd name="T22" fmla="*/ 0 w 20"/>
                  <a:gd name="T23" fmla="*/ 0 h 21"/>
                  <a:gd name="T24" fmla="*/ 2147483646 w 20"/>
                  <a:gd name="T25" fmla="*/ 0 h 21"/>
                  <a:gd name="T26" fmla="*/ 2147483646 w 20"/>
                  <a:gd name="T27" fmla="*/ 2147483646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1"/>
                  <a:gd name="T44" fmla="*/ 20 w 20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1">
                    <a:moveTo>
                      <a:pt x="5" y="8"/>
                    </a:moveTo>
                    <a:lnTo>
                      <a:pt x="5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12"/>
                    </a:lnTo>
                    <a:lnTo>
                      <a:pt x="5" y="12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7" name="Freeform 175"/>
              <p:cNvSpPr>
                <a:spLocks/>
              </p:cNvSpPr>
              <p:nvPr/>
            </p:nvSpPr>
            <p:spPr bwMode="auto">
              <a:xfrm>
                <a:off x="1397000" y="2303463"/>
                <a:ext cx="9525" cy="9525"/>
              </a:xfrm>
              <a:custGeom>
                <a:avLst/>
                <a:gdLst>
                  <a:gd name="T0" fmla="*/ 2147483646 w 20"/>
                  <a:gd name="T1" fmla="*/ 2147483646 h 21"/>
                  <a:gd name="T2" fmla="*/ 2147483646 w 20"/>
                  <a:gd name="T3" fmla="*/ 2147483646 h 21"/>
                  <a:gd name="T4" fmla="*/ 2147483646 w 20"/>
                  <a:gd name="T5" fmla="*/ 2147483646 h 21"/>
                  <a:gd name="T6" fmla="*/ 2147483646 w 20"/>
                  <a:gd name="T7" fmla="*/ 2147483646 h 21"/>
                  <a:gd name="T8" fmla="*/ 2147483646 w 20"/>
                  <a:gd name="T9" fmla="*/ 0 h 21"/>
                  <a:gd name="T10" fmla="*/ 2147483646 w 20"/>
                  <a:gd name="T11" fmla="*/ 0 h 21"/>
                  <a:gd name="T12" fmla="*/ 2147483646 w 20"/>
                  <a:gd name="T13" fmla="*/ 2147483646 h 21"/>
                  <a:gd name="T14" fmla="*/ 2147483646 w 20"/>
                  <a:gd name="T15" fmla="*/ 2147483646 h 21"/>
                  <a:gd name="T16" fmla="*/ 2147483646 w 20"/>
                  <a:gd name="T17" fmla="*/ 2147483646 h 21"/>
                  <a:gd name="T18" fmla="*/ 2147483646 w 20"/>
                  <a:gd name="T19" fmla="*/ 2147483646 h 21"/>
                  <a:gd name="T20" fmla="*/ 0 w 20"/>
                  <a:gd name="T21" fmla="*/ 2147483646 h 21"/>
                  <a:gd name="T22" fmla="*/ 0 w 20"/>
                  <a:gd name="T23" fmla="*/ 0 h 21"/>
                  <a:gd name="T24" fmla="*/ 2147483646 w 20"/>
                  <a:gd name="T25" fmla="*/ 0 h 21"/>
                  <a:gd name="T26" fmla="*/ 2147483646 w 20"/>
                  <a:gd name="T27" fmla="*/ 2147483646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1"/>
                  <a:gd name="T44" fmla="*/ 20 w 20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cubicBezTo>
                      <a:pt x="5" y="16"/>
                      <a:pt x="6" y="18"/>
                      <a:pt x="10" y="18"/>
                    </a:cubicBezTo>
                    <a:cubicBezTo>
                      <a:pt x="14" y="18"/>
                      <a:pt x="15" y="16"/>
                      <a:pt x="15" y="12"/>
                    </a:cubicBezTo>
                    <a:lnTo>
                      <a:pt x="15" y="0"/>
                    </a:lnTo>
                    <a:lnTo>
                      <a:pt x="20" y="0"/>
                    </a:lnTo>
                    <a:lnTo>
                      <a:pt x="20" y="13"/>
                    </a:lnTo>
                    <a:cubicBezTo>
                      <a:pt x="20" y="15"/>
                      <a:pt x="20" y="17"/>
                      <a:pt x="19" y="18"/>
                    </a:cubicBezTo>
                    <a:cubicBezTo>
                      <a:pt x="17" y="20"/>
                      <a:pt x="14" y="21"/>
                      <a:pt x="10" y="21"/>
                    </a:cubicBezTo>
                    <a:cubicBezTo>
                      <a:pt x="6" y="21"/>
                      <a:pt x="3" y="20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lnTo>
                      <a:pt x="0" y="0"/>
                    </a:lnTo>
                    <a:lnTo>
                      <a:pt x="5" y="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8" name="Freeform 176"/>
              <p:cNvSpPr>
                <a:spLocks noEditPoints="1"/>
              </p:cNvSpPr>
              <p:nvPr/>
            </p:nvSpPr>
            <p:spPr bwMode="auto">
              <a:xfrm>
                <a:off x="1408113" y="2303463"/>
                <a:ext cx="11113" cy="9525"/>
              </a:xfrm>
              <a:custGeom>
                <a:avLst/>
                <a:gdLst>
                  <a:gd name="T0" fmla="*/ 2147483646 w 25"/>
                  <a:gd name="T1" fmla="*/ 2147483646 h 21"/>
                  <a:gd name="T2" fmla="*/ 2147483646 w 25"/>
                  <a:gd name="T3" fmla="*/ 2147483646 h 21"/>
                  <a:gd name="T4" fmla="*/ 2147483646 w 25"/>
                  <a:gd name="T5" fmla="*/ 2147483646 h 21"/>
                  <a:gd name="T6" fmla="*/ 2147483646 w 25"/>
                  <a:gd name="T7" fmla="*/ 2147483646 h 21"/>
                  <a:gd name="T8" fmla="*/ 2147483646 w 25"/>
                  <a:gd name="T9" fmla="*/ 2147483646 h 21"/>
                  <a:gd name="T10" fmla="*/ 2147483646 w 25"/>
                  <a:gd name="T11" fmla="*/ 0 h 21"/>
                  <a:gd name="T12" fmla="*/ 2147483646 w 25"/>
                  <a:gd name="T13" fmla="*/ 0 h 21"/>
                  <a:gd name="T14" fmla="*/ 2147483646 w 25"/>
                  <a:gd name="T15" fmla="*/ 2147483646 h 21"/>
                  <a:gd name="T16" fmla="*/ 2147483646 w 25"/>
                  <a:gd name="T17" fmla="*/ 2147483646 h 21"/>
                  <a:gd name="T18" fmla="*/ 2147483646 w 25"/>
                  <a:gd name="T19" fmla="*/ 2147483646 h 21"/>
                  <a:gd name="T20" fmla="*/ 2147483646 w 25"/>
                  <a:gd name="T21" fmla="*/ 2147483646 h 21"/>
                  <a:gd name="T22" fmla="*/ 2147483646 w 25"/>
                  <a:gd name="T23" fmla="*/ 2147483646 h 21"/>
                  <a:gd name="T24" fmla="*/ 0 w 25"/>
                  <a:gd name="T25" fmla="*/ 2147483646 h 21"/>
                  <a:gd name="T26" fmla="*/ 2147483646 w 25"/>
                  <a:gd name="T27" fmla="*/ 0 h 21"/>
                  <a:gd name="T28" fmla="*/ 2147483646 w 25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1"/>
                  <a:gd name="T47" fmla="*/ 25 w 25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1">
                    <a:moveTo>
                      <a:pt x="9" y="12"/>
                    </a:moveTo>
                    <a:lnTo>
                      <a:pt x="9" y="12"/>
                    </a:lnTo>
                    <a:lnTo>
                      <a:pt x="16" y="12"/>
                    </a:lnTo>
                    <a:lnTo>
                      <a:pt x="12" y="4"/>
                    </a:lnTo>
                    <a:lnTo>
                      <a:pt x="9" y="12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lnTo>
                      <a:pt x="25" y="21"/>
                    </a:lnTo>
                    <a:lnTo>
                      <a:pt x="19" y="21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9" name="Freeform 177"/>
              <p:cNvSpPr>
                <a:spLocks/>
              </p:cNvSpPr>
              <p:nvPr/>
            </p:nvSpPr>
            <p:spPr bwMode="auto">
              <a:xfrm>
                <a:off x="1417638" y="2303463"/>
                <a:ext cx="17463" cy="9525"/>
              </a:xfrm>
              <a:custGeom>
                <a:avLst/>
                <a:gdLst>
                  <a:gd name="T0" fmla="*/ 2147483646 w 36"/>
                  <a:gd name="T1" fmla="*/ 0 h 21"/>
                  <a:gd name="T2" fmla="*/ 2147483646 w 36"/>
                  <a:gd name="T3" fmla="*/ 0 h 21"/>
                  <a:gd name="T4" fmla="*/ 2147483646 w 36"/>
                  <a:gd name="T5" fmla="*/ 2147483646 h 21"/>
                  <a:gd name="T6" fmla="*/ 2147483646 w 36"/>
                  <a:gd name="T7" fmla="*/ 0 h 21"/>
                  <a:gd name="T8" fmla="*/ 2147483646 w 36"/>
                  <a:gd name="T9" fmla="*/ 0 h 21"/>
                  <a:gd name="T10" fmla="*/ 2147483646 w 36"/>
                  <a:gd name="T11" fmla="*/ 2147483646 h 21"/>
                  <a:gd name="T12" fmla="*/ 2147483646 w 36"/>
                  <a:gd name="T13" fmla="*/ 0 h 21"/>
                  <a:gd name="T14" fmla="*/ 2147483646 w 36"/>
                  <a:gd name="T15" fmla="*/ 0 h 21"/>
                  <a:gd name="T16" fmla="*/ 2147483646 w 36"/>
                  <a:gd name="T17" fmla="*/ 2147483646 h 21"/>
                  <a:gd name="T18" fmla="*/ 2147483646 w 36"/>
                  <a:gd name="T19" fmla="*/ 2147483646 h 21"/>
                  <a:gd name="T20" fmla="*/ 2147483646 w 36"/>
                  <a:gd name="T21" fmla="*/ 2147483646 h 21"/>
                  <a:gd name="T22" fmla="*/ 2147483646 w 36"/>
                  <a:gd name="T23" fmla="*/ 2147483646 h 21"/>
                  <a:gd name="T24" fmla="*/ 2147483646 w 36"/>
                  <a:gd name="T25" fmla="*/ 2147483646 h 21"/>
                  <a:gd name="T26" fmla="*/ 0 w 36"/>
                  <a:gd name="T27" fmla="*/ 0 h 21"/>
                  <a:gd name="T28" fmla="*/ 2147483646 w 36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21"/>
                  <a:gd name="T47" fmla="*/ 36 w 36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21">
                    <a:moveTo>
                      <a:pt x="5" y="0"/>
                    </a:moveTo>
                    <a:lnTo>
                      <a:pt x="5" y="0"/>
                    </a:lnTo>
                    <a:lnTo>
                      <a:pt x="10" y="16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6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29" y="21"/>
                    </a:lnTo>
                    <a:lnTo>
                      <a:pt x="23" y="21"/>
                    </a:lnTo>
                    <a:lnTo>
                      <a:pt x="18" y="5"/>
                    </a:lnTo>
                    <a:lnTo>
                      <a:pt x="13" y="21"/>
                    </a:lnTo>
                    <a:lnTo>
                      <a:pt x="8" y="21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0" name="Freeform 178"/>
              <p:cNvSpPr>
                <a:spLocks/>
              </p:cNvSpPr>
              <p:nvPr/>
            </p:nvSpPr>
            <p:spPr bwMode="auto">
              <a:xfrm>
                <a:off x="1435100" y="2303463"/>
                <a:ext cx="9525" cy="9525"/>
              </a:xfrm>
              <a:custGeom>
                <a:avLst/>
                <a:gdLst>
                  <a:gd name="T0" fmla="*/ 2147483646 w 19"/>
                  <a:gd name="T1" fmla="*/ 2147483646 h 21"/>
                  <a:gd name="T2" fmla="*/ 2147483646 w 19"/>
                  <a:gd name="T3" fmla="*/ 2147483646 h 21"/>
                  <a:gd name="T4" fmla="*/ 2147483646 w 19"/>
                  <a:gd name="T5" fmla="*/ 2147483646 h 21"/>
                  <a:gd name="T6" fmla="*/ 2147483646 w 19"/>
                  <a:gd name="T7" fmla="*/ 2147483646 h 21"/>
                  <a:gd name="T8" fmla="*/ 2147483646 w 19"/>
                  <a:gd name="T9" fmla="*/ 2147483646 h 21"/>
                  <a:gd name="T10" fmla="*/ 2147483646 w 19"/>
                  <a:gd name="T11" fmla="*/ 2147483646 h 21"/>
                  <a:gd name="T12" fmla="*/ 2147483646 w 19"/>
                  <a:gd name="T13" fmla="*/ 2147483646 h 21"/>
                  <a:gd name="T14" fmla="*/ 2147483646 w 19"/>
                  <a:gd name="T15" fmla="*/ 2147483646 h 21"/>
                  <a:gd name="T16" fmla="*/ 2147483646 w 19"/>
                  <a:gd name="T17" fmla="*/ 2147483646 h 21"/>
                  <a:gd name="T18" fmla="*/ 2147483646 w 19"/>
                  <a:gd name="T19" fmla="*/ 2147483646 h 21"/>
                  <a:gd name="T20" fmla="*/ 0 w 19"/>
                  <a:gd name="T21" fmla="*/ 2147483646 h 21"/>
                  <a:gd name="T22" fmla="*/ 2147483646 w 19"/>
                  <a:gd name="T23" fmla="*/ 0 h 21"/>
                  <a:gd name="T24" fmla="*/ 2147483646 w 19"/>
                  <a:gd name="T25" fmla="*/ 0 h 21"/>
                  <a:gd name="T26" fmla="*/ 2147483646 w 19"/>
                  <a:gd name="T27" fmla="*/ 2147483646 h 21"/>
                  <a:gd name="T28" fmla="*/ 2147483646 w 19"/>
                  <a:gd name="T29" fmla="*/ 2147483646 h 21"/>
                  <a:gd name="T30" fmla="*/ 2147483646 w 19"/>
                  <a:gd name="T31" fmla="*/ 2147483646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21"/>
                  <a:gd name="T50" fmla="*/ 19 w 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21">
                    <a:moveTo>
                      <a:pt x="5" y="8"/>
                    </a:moveTo>
                    <a:lnTo>
                      <a:pt x="5" y="8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5" y="12"/>
                    </a:lnTo>
                    <a:cubicBezTo>
                      <a:pt x="5" y="16"/>
                      <a:pt x="7" y="17"/>
                      <a:pt x="11" y="17"/>
                    </a:cubicBezTo>
                    <a:lnTo>
                      <a:pt x="19" y="17"/>
                    </a:lnTo>
                    <a:lnTo>
                      <a:pt x="19" y="21"/>
                    </a:lnTo>
                    <a:lnTo>
                      <a:pt x="10" y="21"/>
                    </a:lnTo>
                    <a:cubicBezTo>
                      <a:pt x="8" y="21"/>
                      <a:pt x="6" y="21"/>
                      <a:pt x="3" y="19"/>
                    </a:cubicBezTo>
                    <a:cubicBezTo>
                      <a:pt x="1" y="17"/>
                      <a:pt x="0" y="15"/>
                      <a:pt x="0" y="11"/>
                    </a:cubicBezTo>
                    <a:cubicBezTo>
                      <a:pt x="0" y="3"/>
                      <a:pt x="3" y="0"/>
                      <a:pt x="11" y="0"/>
                    </a:cubicBezTo>
                    <a:lnTo>
                      <a:pt x="19" y="0"/>
                    </a:lnTo>
                    <a:lnTo>
                      <a:pt x="19" y="3"/>
                    </a:lnTo>
                    <a:lnTo>
                      <a:pt x="11" y="3"/>
                    </a:lnTo>
                    <a:cubicBezTo>
                      <a:pt x="7" y="3"/>
                      <a:pt x="5" y="5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1" name="Freeform 179"/>
              <p:cNvSpPr>
                <a:spLocks/>
              </p:cNvSpPr>
              <p:nvPr/>
            </p:nvSpPr>
            <p:spPr bwMode="auto">
              <a:xfrm>
                <a:off x="1446213" y="2303463"/>
                <a:ext cx="1588" cy="9525"/>
              </a:xfrm>
              <a:custGeom>
                <a:avLst/>
                <a:gdLst>
                  <a:gd name="T0" fmla="*/ 0 w 5"/>
                  <a:gd name="T1" fmla="*/ 0 h 21"/>
                  <a:gd name="T2" fmla="*/ 0 w 5"/>
                  <a:gd name="T3" fmla="*/ 0 h 21"/>
                  <a:gd name="T4" fmla="*/ 2147483646 w 5"/>
                  <a:gd name="T5" fmla="*/ 0 h 21"/>
                  <a:gd name="T6" fmla="*/ 2147483646 w 5"/>
                  <a:gd name="T7" fmla="*/ 2147483646 h 21"/>
                  <a:gd name="T8" fmla="*/ 0 w 5"/>
                  <a:gd name="T9" fmla="*/ 2147483646 h 21"/>
                  <a:gd name="T10" fmla="*/ 0 w 5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1"/>
                  <a:gd name="T20" fmla="*/ 5 w 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2" name="Freeform 180"/>
              <p:cNvSpPr>
                <a:spLocks/>
              </p:cNvSpPr>
              <p:nvPr/>
            </p:nvSpPr>
            <p:spPr bwMode="auto">
              <a:xfrm>
                <a:off x="1350963" y="2297113"/>
                <a:ext cx="11113" cy="14288"/>
              </a:xfrm>
              <a:custGeom>
                <a:avLst/>
                <a:gdLst>
                  <a:gd name="T0" fmla="*/ 0 w 24"/>
                  <a:gd name="T1" fmla="*/ 2147483646 h 30"/>
                  <a:gd name="T2" fmla="*/ 0 w 24"/>
                  <a:gd name="T3" fmla="*/ 2147483646 h 30"/>
                  <a:gd name="T4" fmla="*/ 2147483646 w 24"/>
                  <a:gd name="T5" fmla="*/ 2147483646 h 30"/>
                  <a:gd name="T6" fmla="*/ 2147483646 w 24"/>
                  <a:gd name="T7" fmla="*/ 2147483646 h 30"/>
                  <a:gd name="T8" fmla="*/ 2147483646 w 24"/>
                  <a:gd name="T9" fmla="*/ 2147483646 h 30"/>
                  <a:gd name="T10" fmla="*/ 2147483646 w 24"/>
                  <a:gd name="T11" fmla="*/ 2147483646 h 30"/>
                  <a:gd name="T12" fmla="*/ 2147483646 w 24"/>
                  <a:gd name="T13" fmla="*/ 0 h 30"/>
                  <a:gd name="T14" fmla="*/ 0 w 24"/>
                  <a:gd name="T15" fmla="*/ 214748364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15"/>
                      <a:pt x="4" y="18"/>
                      <a:pt x="4" y="18"/>
                    </a:cubicBezTo>
                    <a:cubicBezTo>
                      <a:pt x="9" y="23"/>
                      <a:pt x="21" y="29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16" y="13"/>
                      <a:pt x="6" y="0"/>
                      <a:pt x="6" y="0"/>
                    </a:cubicBezTo>
                    <a:cubicBezTo>
                      <a:pt x="6" y="0"/>
                      <a:pt x="0" y="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3" name="Freeform 181"/>
              <p:cNvSpPr>
                <a:spLocks/>
              </p:cNvSpPr>
              <p:nvPr/>
            </p:nvSpPr>
            <p:spPr bwMode="auto">
              <a:xfrm>
                <a:off x="1350963" y="2312988"/>
                <a:ext cx="11113" cy="4763"/>
              </a:xfrm>
              <a:custGeom>
                <a:avLst/>
                <a:gdLst>
                  <a:gd name="T0" fmla="*/ 0 w 21"/>
                  <a:gd name="T1" fmla="*/ 2147483646 h 8"/>
                  <a:gd name="T2" fmla="*/ 0 w 21"/>
                  <a:gd name="T3" fmla="*/ 2147483646 h 8"/>
                  <a:gd name="T4" fmla="*/ 2147483646 w 21"/>
                  <a:gd name="T5" fmla="*/ 2147483646 h 8"/>
                  <a:gd name="T6" fmla="*/ 2147483646 w 21"/>
                  <a:gd name="T7" fmla="*/ 2147483646 h 8"/>
                  <a:gd name="T8" fmla="*/ 2147483646 w 21"/>
                  <a:gd name="T9" fmla="*/ 2147483646 h 8"/>
                  <a:gd name="T10" fmla="*/ 2147483646 w 21"/>
                  <a:gd name="T11" fmla="*/ 2147483646 h 8"/>
                  <a:gd name="T12" fmla="*/ 2147483646 w 21"/>
                  <a:gd name="T13" fmla="*/ 0 h 8"/>
                  <a:gd name="T14" fmla="*/ 0 w 21"/>
                  <a:gd name="T15" fmla="*/ 2147483646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8"/>
                  <a:gd name="T26" fmla="*/ 21 w 2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8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6" y="8"/>
                      <a:pt x="10" y="7"/>
                    </a:cubicBezTo>
                    <a:cubicBezTo>
                      <a:pt x="13" y="6"/>
                      <a:pt x="19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4" name="Freeform 182"/>
              <p:cNvSpPr>
                <a:spLocks/>
              </p:cNvSpPr>
              <p:nvPr/>
            </p:nvSpPr>
            <p:spPr bwMode="auto">
              <a:xfrm>
                <a:off x="1349375" y="2305051"/>
                <a:ext cx="12700" cy="7938"/>
              </a:xfrm>
              <a:custGeom>
                <a:avLst/>
                <a:gdLst>
                  <a:gd name="T0" fmla="*/ 2147483646 w 27"/>
                  <a:gd name="T1" fmla="*/ 2147483646 h 16"/>
                  <a:gd name="T2" fmla="*/ 2147483646 w 27"/>
                  <a:gd name="T3" fmla="*/ 2147483646 h 16"/>
                  <a:gd name="T4" fmla="*/ 2147483646 w 27"/>
                  <a:gd name="T5" fmla="*/ 2147483646 h 16"/>
                  <a:gd name="T6" fmla="*/ 2147483646 w 27"/>
                  <a:gd name="T7" fmla="*/ 2147483646 h 16"/>
                  <a:gd name="T8" fmla="*/ 2147483646 w 27"/>
                  <a:gd name="T9" fmla="*/ 2147483646 h 16"/>
                  <a:gd name="T10" fmla="*/ 2147483646 w 27"/>
                  <a:gd name="T11" fmla="*/ 2147483646 h 16"/>
                  <a:gd name="T12" fmla="*/ 2147483646 w 27"/>
                  <a:gd name="T13" fmla="*/ 2147483646 h 16"/>
                  <a:gd name="T14" fmla="*/ 2147483646 w 27"/>
                  <a:gd name="T15" fmla="*/ 0 h 16"/>
                  <a:gd name="T16" fmla="*/ 2147483646 w 27"/>
                  <a:gd name="T17" fmla="*/ 214748364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6"/>
                  <a:gd name="T29" fmla="*/ 27 w 2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6">
                    <a:moveTo>
                      <a:pt x="2" y="9"/>
                    </a:moveTo>
                    <a:lnTo>
                      <a:pt x="2" y="9"/>
                    </a:lnTo>
                    <a:cubicBezTo>
                      <a:pt x="4" y="14"/>
                      <a:pt x="8" y="15"/>
                      <a:pt x="8" y="15"/>
                    </a:cubicBezTo>
                    <a:cubicBezTo>
                      <a:pt x="10" y="16"/>
                      <a:pt x="12" y="16"/>
                      <a:pt x="12" y="16"/>
                    </a:cubicBezTo>
                    <a:cubicBezTo>
                      <a:pt x="12" y="16"/>
                      <a:pt x="24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5"/>
                      <a:pt x="27" y="15"/>
                    </a:cubicBezTo>
                    <a:cubicBezTo>
                      <a:pt x="18" y="9"/>
                      <a:pt x="1" y="0"/>
                      <a:pt x="1" y="0"/>
                    </a:cubicBezTo>
                    <a:cubicBezTo>
                      <a:pt x="0" y="5"/>
                      <a:pt x="2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5" name="Freeform 183"/>
              <p:cNvSpPr>
                <a:spLocks/>
              </p:cNvSpPr>
              <p:nvPr/>
            </p:nvSpPr>
            <p:spPr bwMode="auto">
              <a:xfrm>
                <a:off x="1357313" y="2293938"/>
                <a:ext cx="7938" cy="17463"/>
              </a:xfrm>
              <a:custGeom>
                <a:avLst/>
                <a:gdLst>
                  <a:gd name="T0" fmla="*/ 2147483646 w 17"/>
                  <a:gd name="T1" fmla="*/ 0 h 37"/>
                  <a:gd name="T2" fmla="*/ 2147483646 w 17"/>
                  <a:gd name="T3" fmla="*/ 0 h 37"/>
                  <a:gd name="T4" fmla="*/ 2147483646 w 17"/>
                  <a:gd name="T5" fmla="*/ 2147483646 h 37"/>
                  <a:gd name="T6" fmla="*/ 2147483646 w 17"/>
                  <a:gd name="T7" fmla="*/ 2147483646 h 37"/>
                  <a:gd name="T8" fmla="*/ 2147483646 w 17"/>
                  <a:gd name="T9" fmla="*/ 2147483646 h 37"/>
                  <a:gd name="T10" fmla="*/ 2147483646 w 17"/>
                  <a:gd name="T11" fmla="*/ 2147483646 h 37"/>
                  <a:gd name="T12" fmla="*/ 2147483646 w 17"/>
                  <a:gd name="T13" fmla="*/ 2147483646 h 37"/>
                  <a:gd name="T14" fmla="*/ 2147483646 w 17"/>
                  <a:gd name="T15" fmla="*/ 0 h 37"/>
                  <a:gd name="T16" fmla="*/ 2147483646 w 17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7" y="0"/>
                    </a:moveTo>
                    <a:lnTo>
                      <a:pt x="7" y="0"/>
                    </a:lnTo>
                    <a:cubicBezTo>
                      <a:pt x="2" y="2"/>
                      <a:pt x="1" y="6"/>
                      <a:pt x="1" y="6"/>
                    </a:cubicBezTo>
                    <a:cubicBezTo>
                      <a:pt x="0" y="10"/>
                      <a:pt x="1" y="13"/>
                      <a:pt x="1" y="13"/>
                    </a:cubicBezTo>
                    <a:cubicBezTo>
                      <a:pt x="3" y="21"/>
                      <a:pt x="11" y="34"/>
                      <a:pt x="13" y="37"/>
                    </a:cubicBezTo>
                    <a:cubicBezTo>
                      <a:pt x="13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7" y="7"/>
                      <a:pt x="11" y="0"/>
                      <a:pt x="11" y="0"/>
                    </a:cubicBezTo>
                    <a:cubicBezTo>
                      <a:pt x="10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6" name="Freeform 184"/>
              <p:cNvSpPr>
                <a:spLocks/>
              </p:cNvSpPr>
              <p:nvPr/>
            </p:nvSpPr>
            <p:spPr bwMode="auto">
              <a:xfrm>
                <a:off x="1363663" y="2293938"/>
                <a:ext cx="7938" cy="17463"/>
              </a:xfrm>
              <a:custGeom>
                <a:avLst/>
                <a:gdLst>
                  <a:gd name="T0" fmla="*/ 2147483646 w 17"/>
                  <a:gd name="T1" fmla="*/ 2147483646 h 37"/>
                  <a:gd name="T2" fmla="*/ 2147483646 w 17"/>
                  <a:gd name="T3" fmla="*/ 2147483646 h 37"/>
                  <a:gd name="T4" fmla="*/ 2147483646 w 17"/>
                  <a:gd name="T5" fmla="*/ 2147483646 h 37"/>
                  <a:gd name="T6" fmla="*/ 2147483646 w 17"/>
                  <a:gd name="T7" fmla="*/ 2147483646 h 37"/>
                  <a:gd name="T8" fmla="*/ 2147483646 w 17"/>
                  <a:gd name="T9" fmla="*/ 2147483646 h 37"/>
                  <a:gd name="T10" fmla="*/ 2147483646 w 17"/>
                  <a:gd name="T11" fmla="*/ 2147483646 h 37"/>
                  <a:gd name="T12" fmla="*/ 2147483646 w 17"/>
                  <a:gd name="T13" fmla="*/ 2147483646 h 37"/>
                  <a:gd name="T14" fmla="*/ 2147483646 w 17"/>
                  <a:gd name="T15" fmla="*/ 0 h 37"/>
                  <a:gd name="T16" fmla="*/ 2147483646 w 17"/>
                  <a:gd name="T17" fmla="*/ 0 h 37"/>
                  <a:gd name="T18" fmla="*/ 2147483646 w 17"/>
                  <a:gd name="T19" fmla="*/ 2147483646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7"/>
                  <a:gd name="T32" fmla="*/ 17 w 17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7">
                    <a:moveTo>
                      <a:pt x="3" y="37"/>
                    </a:moveTo>
                    <a:lnTo>
                      <a:pt x="3" y="37"/>
                    </a:ln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4"/>
                      <a:pt x="14" y="21"/>
                      <a:pt x="16" y="13"/>
                    </a:cubicBezTo>
                    <a:cubicBezTo>
                      <a:pt x="16" y="13"/>
                      <a:pt x="17" y="9"/>
                      <a:pt x="16" y="6"/>
                    </a:cubicBezTo>
                    <a:cubicBezTo>
                      <a:pt x="16" y="6"/>
                      <a:pt x="15" y="1"/>
                      <a:pt x="10" y="0"/>
                    </a:cubicBezTo>
                    <a:cubicBezTo>
                      <a:pt x="10" y="0"/>
                      <a:pt x="8" y="0"/>
                      <a:pt x="6" y="0"/>
                    </a:cubicBezTo>
                    <a:cubicBezTo>
                      <a:pt x="6" y="0"/>
                      <a:pt x="0" y="7"/>
                      <a:pt x="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7" name="Freeform 185"/>
              <p:cNvSpPr>
                <a:spLocks/>
              </p:cNvSpPr>
              <p:nvPr/>
            </p:nvSpPr>
            <p:spPr bwMode="auto">
              <a:xfrm>
                <a:off x="1368425" y="2312988"/>
                <a:ext cx="9525" cy="4763"/>
              </a:xfrm>
              <a:custGeom>
                <a:avLst/>
                <a:gdLst>
                  <a:gd name="T0" fmla="*/ 0 w 21"/>
                  <a:gd name="T1" fmla="*/ 2147483646 h 9"/>
                  <a:gd name="T2" fmla="*/ 0 w 21"/>
                  <a:gd name="T3" fmla="*/ 2147483646 h 9"/>
                  <a:gd name="T4" fmla="*/ 0 w 21"/>
                  <a:gd name="T5" fmla="*/ 2147483646 h 9"/>
                  <a:gd name="T6" fmla="*/ 2147483646 w 21"/>
                  <a:gd name="T7" fmla="*/ 2147483646 h 9"/>
                  <a:gd name="T8" fmla="*/ 2147483646 w 21"/>
                  <a:gd name="T9" fmla="*/ 2147483646 h 9"/>
                  <a:gd name="T10" fmla="*/ 0 w 21"/>
                  <a:gd name="T11" fmla="*/ 0 h 9"/>
                  <a:gd name="T12" fmla="*/ 0 w 21"/>
                  <a:gd name="T13" fmla="*/ 214748364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9"/>
                  <a:gd name="T23" fmla="*/ 21 w 2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9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8" y="6"/>
                      <a:pt x="11" y="7"/>
                    </a:cubicBezTo>
                    <a:cubicBezTo>
                      <a:pt x="11" y="7"/>
                      <a:pt x="16" y="9"/>
                      <a:pt x="21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8" name="Freeform 186"/>
              <p:cNvSpPr>
                <a:spLocks/>
              </p:cNvSpPr>
              <p:nvPr/>
            </p:nvSpPr>
            <p:spPr bwMode="auto">
              <a:xfrm>
                <a:off x="1368425" y="2305051"/>
                <a:ext cx="12700" cy="7938"/>
              </a:xfrm>
              <a:custGeom>
                <a:avLst/>
                <a:gdLst>
                  <a:gd name="T0" fmla="*/ 0 w 27"/>
                  <a:gd name="T1" fmla="*/ 2147483646 h 16"/>
                  <a:gd name="T2" fmla="*/ 0 w 27"/>
                  <a:gd name="T3" fmla="*/ 2147483646 h 16"/>
                  <a:gd name="T4" fmla="*/ 0 w 27"/>
                  <a:gd name="T5" fmla="*/ 2147483646 h 16"/>
                  <a:gd name="T6" fmla="*/ 0 w 27"/>
                  <a:gd name="T7" fmla="*/ 2147483646 h 16"/>
                  <a:gd name="T8" fmla="*/ 0 w 27"/>
                  <a:gd name="T9" fmla="*/ 2147483646 h 16"/>
                  <a:gd name="T10" fmla="*/ 2147483646 w 27"/>
                  <a:gd name="T11" fmla="*/ 2147483646 h 16"/>
                  <a:gd name="T12" fmla="*/ 2147483646 w 27"/>
                  <a:gd name="T13" fmla="*/ 2147483646 h 16"/>
                  <a:gd name="T14" fmla="*/ 2147483646 w 27"/>
                  <a:gd name="T15" fmla="*/ 2147483646 h 16"/>
                  <a:gd name="T16" fmla="*/ 2147483646 w 27"/>
                  <a:gd name="T17" fmla="*/ 0 h 16"/>
                  <a:gd name="T18" fmla="*/ 0 w 27"/>
                  <a:gd name="T19" fmla="*/ 214748364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6"/>
                  <a:gd name="T32" fmla="*/ 27 w 27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6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15" y="16"/>
                      <a:pt x="15" y="16"/>
                    </a:cubicBezTo>
                    <a:cubicBezTo>
                      <a:pt x="15" y="16"/>
                      <a:pt x="17" y="16"/>
                      <a:pt x="19" y="15"/>
                    </a:cubicBezTo>
                    <a:cubicBezTo>
                      <a:pt x="19" y="15"/>
                      <a:pt x="23" y="14"/>
                      <a:pt x="26" y="9"/>
                    </a:cubicBezTo>
                    <a:cubicBezTo>
                      <a:pt x="26" y="9"/>
                      <a:pt x="27" y="5"/>
                      <a:pt x="26" y="0"/>
                    </a:cubicBezTo>
                    <a:cubicBezTo>
                      <a:pt x="26" y="0"/>
                      <a:pt x="9" y="9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9" name="Freeform 187"/>
              <p:cNvSpPr>
                <a:spLocks/>
              </p:cNvSpPr>
              <p:nvPr/>
            </p:nvSpPr>
            <p:spPr bwMode="auto">
              <a:xfrm>
                <a:off x="1366838" y="2297113"/>
                <a:ext cx="11113" cy="14288"/>
              </a:xfrm>
              <a:custGeom>
                <a:avLst/>
                <a:gdLst>
                  <a:gd name="T0" fmla="*/ 0 w 24"/>
                  <a:gd name="T1" fmla="*/ 2147483646 h 30"/>
                  <a:gd name="T2" fmla="*/ 0 w 24"/>
                  <a:gd name="T3" fmla="*/ 2147483646 h 30"/>
                  <a:gd name="T4" fmla="*/ 0 w 24"/>
                  <a:gd name="T5" fmla="*/ 2147483646 h 30"/>
                  <a:gd name="T6" fmla="*/ 0 w 24"/>
                  <a:gd name="T7" fmla="*/ 2147483646 h 30"/>
                  <a:gd name="T8" fmla="*/ 2147483646 w 24"/>
                  <a:gd name="T9" fmla="*/ 2147483646 h 30"/>
                  <a:gd name="T10" fmla="*/ 2147483646 w 24"/>
                  <a:gd name="T11" fmla="*/ 2147483646 h 30"/>
                  <a:gd name="T12" fmla="*/ 2147483646 w 24"/>
                  <a:gd name="T13" fmla="*/ 0 h 30"/>
                  <a:gd name="T14" fmla="*/ 0 w 24"/>
                  <a:gd name="T15" fmla="*/ 214748364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29"/>
                      <a:pt x="15" y="23"/>
                      <a:pt x="20" y="18"/>
                    </a:cubicBezTo>
                    <a:cubicBezTo>
                      <a:pt x="20" y="18"/>
                      <a:pt x="24" y="15"/>
                      <a:pt x="24" y="11"/>
                    </a:cubicBezTo>
                    <a:cubicBezTo>
                      <a:pt x="24" y="6"/>
                      <a:pt x="18" y="0"/>
                      <a:pt x="18" y="0"/>
                    </a:cubicBezTo>
                    <a:cubicBezTo>
                      <a:pt x="18" y="0"/>
                      <a:pt x="8" y="1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0" name="Freeform 188"/>
              <p:cNvSpPr>
                <a:spLocks/>
              </p:cNvSpPr>
              <p:nvPr/>
            </p:nvSpPr>
            <p:spPr bwMode="auto">
              <a:xfrm>
                <a:off x="1474788" y="2409826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1" name="Freeform 189"/>
              <p:cNvSpPr>
                <a:spLocks/>
              </p:cNvSpPr>
              <p:nvPr/>
            </p:nvSpPr>
            <p:spPr bwMode="auto">
              <a:xfrm>
                <a:off x="1479550" y="24098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2" name="Freeform 190"/>
              <p:cNvSpPr>
                <a:spLocks noEditPoints="1"/>
              </p:cNvSpPr>
              <p:nvPr/>
            </p:nvSpPr>
            <p:spPr bwMode="auto">
              <a:xfrm>
                <a:off x="1482725" y="2409826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3" name="Freeform 191"/>
              <p:cNvSpPr>
                <a:spLocks/>
              </p:cNvSpPr>
              <p:nvPr/>
            </p:nvSpPr>
            <p:spPr bwMode="auto">
              <a:xfrm>
                <a:off x="1487488" y="2409826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4" name="Freeform 192"/>
              <p:cNvSpPr>
                <a:spLocks/>
              </p:cNvSpPr>
              <p:nvPr/>
            </p:nvSpPr>
            <p:spPr bwMode="auto">
              <a:xfrm>
                <a:off x="1493838" y="24098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5" name="Freeform 193"/>
              <p:cNvSpPr>
                <a:spLocks/>
              </p:cNvSpPr>
              <p:nvPr/>
            </p:nvSpPr>
            <p:spPr bwMode="auto">
              <a:xfrm>
                <a:off x="1498600" y="2409826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6" name="Freeform 194"/>
              <p:cNvSpPr>
                <a:spLocks/>
              </p:cNvSpPr>
              <p:nvPr/>
            </p:nvSpPr>
            <p:spPr bwMode="auto">
              <a:xfrm>
                <a:off x="1462088" y="2406651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7" name="Freeform 195"/>
              <p:cNvSpPr>
                <a:spLocks/>
              </p:cNvSpPr>
              <p:nvPr/>
            </p:nvSpPr>
            <p:spPr bwMode="auto">
              <a:xfrm>
                <a:off x="1462088" y="2413001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8" name="Freeform 196"/>
              <p:cNvSpPr>
                <a:spLocks/>
              </p:cNvSpPr>
              <p:nvPr/>
            </p:nvSpPr>
            <p:spPr bwMode="auto">
              <a:xfrm>
                <a:off x="1460500" y="2409826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9" name="Freeform 197"/>
              <p:cNvSpPr>
                <a:spLocks/>
              </p:cNvSpPr>
              <p:nvPr/>
            </p:nvSpPr>
            <p:spPr bwMode="auto">
              <a:xfrm>
                <a:off x="1463675" y="2405063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0" name="Freeform 198"/>
              <p:cNvSpPr>
                <a:spLocks/>
              </p:cNvSpPr>
              <p:nvPr/>
            </p:nvSpPr>
            <p:spPr bwMode="auto">
              <a:xfrm>
                <a:off x="1466850" y="2405063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1" name="Freeform 199"/>
              <p:cNvSpPr>
                <a:spLocks/>
              </p:cNvSpPr>
              <p:nvPr/>
            </p:nvSpPr>
            <p:spPr bwMode="auto">
              <a:xfrm>
                <a:off x="1468438" y="2413001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2" name="Freeform 200"/>
              <p:cNvSpPr>
                <a:spLocks/>
              </p:cNvSpPr>
              <p:nvPr/>
            </p:nvSpPr>
            <p:spPr bwMode="auto">
              <a:xfrm>
                <a:off x="1468438" y="2409826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3" name="Freeform 201"/>
              <p:cNvSpPr>
                <a:spLocks/>
              </p:cNvSpPr>
              <p:nvPr/>
            </p:nvSpPr>
            <p:spPr bwMode="auto">
              <a:xfrm>
                <a:off x="1466850" y="2406651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4" name="Freeform 202"/>
              <p:cNvSpPr>
                <a:spLocks/>
              </p:cNvSpPr>
              <p:nvPr/>
            </p:nvSpPr>
            <p:spPr bwMode="auto">
              <a:xfrm>
                <a:off x="1474788" y="2511426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5" name="Freeform 203"/>
              <p:cNvSpPr>
                <a:spLocks/>
              </p:cNvSpPr>
              <p:nvPr/>
            </p:nvSpPr>
            <p:spPr bwMode="auto">
              <a:xfrm>
                <a:off x="1479550" y="25114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5" y="6"/>
                      <a:pt x="5" y="5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7"/>
                      <a:pt x="7" y="7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6" name="Freeform 204"/>
              <p:cNvSpPr>
                <a:spLocks noEditPoints="1"/>
              </p:cNvSpPr>
              <p:nvPr/>
            </p:nvSpPr>
            <p:spPr bwMode="auto">
              <a:xfrm>
                <a:off x="1482725" y="2511426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3" y="5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7" name="Freeform 205"/>
              <p:cNvSpPr>
                <a:spLocks/>
              </p:cNvSpPr>
              <p:nvPr/>
            </p:nvSpPr>
            <p:spPr bwMode="auto">
              <a:xfrm>
                <a:off x="1487488" y="2511426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8" name="Freeform 206"/>
              <p:cNvSpPr>
                <a:spLocks/>
              </p:cNvSpPr>
              <p:nvPr/>
            </p:nvSpPr>
            <p:spPr bwMode="auto">
              <a:xfrm>
                <a:off x="1493838" y="2511426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2" y="5"/>
                    </a:lnTo>
                    <a:cubicBezTo>
                      <a:pt x="2" y="6"/>
                      <a:pt x="2" y="7"/>
                      <a:pt x="4" y="7"/>
                    </a:cubicBezTo>
                    <a:lnTo>
                      <a:pt x="7" y="7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9" name="Freeform 207"/>
              <p:cNvSpPr>
                <a:spLocks/>
              </p:cNvSpPr>
              <p:nvPr/>
            </p:nvSpPr>
            <p:spPr bwMode="auto">
              <a:xfrm>
                <a:off x="1498600" y="2511426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0" name="Freeform 208"/>
              <p:cNvSpPr>
                <a:spLocks/>
              </p:cNvSpPr>
              <p:nvPr/>
            </p:nvSpPr>
            <p:spPr bwMode="auto">
              <a:xfrm>
                <a:off x="1462088" y="2509838"/>
                <a:ext cx="3175" cy="4763"/>
              </a:xfrm>
              <a:custGeom>
                <a:avLst/>
                <a:gdLst>
                  <a:gd name="T0" fmla="*/ 0 w 9"/>
                  <a:gd name="T1" fmla="*/ 2147483646 h 11"/>
                  <a:gd name="T2" fmla="*/ 0 w 9"/>
                  <a:gd name="T3" fmla="*/ 2147483646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2147483646 w 9"/>
                  <a:gd name="T9" fmla="*/ 2147483646 h 11"/>
                  <a:gd name="T10" fmla="*/ 2147483646 w 9"/>
                  <a:gd name="T11" fmla="*/ 2147483646 h 11"/>
                  <a:gd name="T12" fmla="*/ 2147483646 w 9"/>
                  <a:gd name="T13" fmla="*/ 0 h 11"/>
                  <a:gd name="T14" fmla="*/ 0 w 9"/>
                  <a:gd name="T15" fmla="*/ 214748364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1"/>
                  <a:gd name="T26" fmla="*/ 9 w 9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1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5"/>
                      <a:pt x="1" y="6"/>
                      <a:pt x="1" y="6"/>
                    </a:cubicBezTo>
                    <a:cubicBezTo>
                      <a:pt x="3" y="8"/>
                      <a:pt x="8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6" y="4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1" name="Freeform 209"/>
              <p:cNvSpPr>
                <a:spLocks/>
              </p:cNvSpPr>
              <p:nvPr/>
            </p:nvSpPr>
            <p:spPr bwMode="auto">
              <a:xfrm>
                <a:off x="1462088" y="2516188"/>
                <a:ext cx="3175" cy="1588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2147483646 w 8"/>
                  <a:gd name="T5" fmla="*/ 2147483646 h 2"/>
                  <a:gd name="T6" fmla="*/ 2147483646 w 8"/>
                  <a:gd name="T7" fmla="*/ 0 h 2"/>
                  <a:gd name="T8" fmla="*/ 2147483646 w 8"/>
                  <a:gd name="T9" fmla="*/ 0 h 2"/>
                  <a:gd name="T10" fmla="*/ 2147483646 w 8"/>
                  <a:gd name="T11" fmla="*/ 0 h 2"/>
                  <a:gd name="T12" fmla="*/ 2147483646 w 8"/>
                  <a:gd name="T13" fmla="*/ 0 h 2"/>
                  <a:gd name="T14" fmla="*/ 0 w 8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"/>
                  <a:gd name="T26" fmla="*/ 8 w 8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2" name="Freeform 210"/>
              <p:cNvSpPr>
                <a:spLocks/>
              </p:cNvSpPr>
              <p:nvPr/>
            </p:nvSpPr>
            <p:spPr bwMode="auto">
              <a:xfrm>
                <a:off x="1460500" y="2513013"/>
                <a:ext cx="4763" cy="1588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3" name="Freeform 211"/>
              <p:cNvSpPr>
                <a:spLocks/>
              </p:cNvSpPr>
              <p:nvPr/>
            </p:nvSpPr>
            <p:spPr bwMode="auto">
              <a:xfrm>
                <a:off x="1463675" y="2508251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7" name="Freeform 212"/>
              <p:cNvSpPr>
                <a:spLocks/>
              </p:cNvSpPr>
              <p:nvPr/>
            </p:nvSpPr>
            <p:spPr bwMode="auto">
              <a:xfrm>
                <a:off x="1466850" y="2508251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2147483646 h 14"/>
                  <a:gd name="T16" fmla="*/ 2147483646 w 7"/>
                  <a:gd name="T17" fmla="*/ 0 h 14"/>
                  <a:gd name="T18" fmla="*/ 2147483646 w 7"/>
                  <a:gd name="T19" fmla="*/ 0 h 14"/>
                  <a:gd name="T20" fmla="*/ 2147483646 w 7"/>
                  <a:gd name="T21" fmla="*/ 214748364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9" name="Freeform 213"/>
              <p:cNvSpPr>
                <a:spLocks/>
              </p:cNvSpPr>
              <p:nvPr/>
            </p:nvSpPr>
            <p:spPr bwMode="auto">
              <a:xfrm>
                <a:off x="1468438" y="2516188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2"/>
                    </a:cubicBezTo>
                    <a:cubicBezTo>
                      <a:pt x="4" y="2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0" name="Freeform 214"/>
              <p:cNvSpPr>
                <a:spLocks/>
              </p:cNvSpPr>
              <p:nvPr/>
            </p:nvSpPr>
            <p:spPr bwMode="auto">
              <a:xfrm>
                <a:off x="1468438" y="2513013"/>
                <a:ext cx="4763" cy="1588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9" y="5"/>
                      <a:pt x="10" y="3"/>
                    </a:cubicBezTo>
                    <a:cubicBezTo>
                      <a:pt x="10" y="3"/>
                      <a:pt x="11" y="2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1" name="Freeform 215"/>
              <p:cNvSpPr>
                <a:spLocks/>
              </p:cNvSpPr>
              <p:nvPr/>
            </p:nvSpPr>
            <p:spPr bwMode="auto">
              <a:xfrm>
                <a:off x="1466850" y="2509838"/>
                <a:ext cx="4763" cy="4763"/>
              </a:xfrm>
              <a:custGeom>
                <a:avLst/>
                <a:gdLst>
                  <a:gd name="T0" fmla="*/ 0 w 10"/>
                  <a:gd name="T1" fmla="*/ 2147483646 h 11"/>
                  <a:gd name="T2" fmla="*/ 0 w 10"/>
                  <a:gd name="T3" fmla="*/ 2147483646 h 11"/>
                  <a:gd name="T4" fmla="*/ 0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2147483646 h 11"/>
                  <a:gd name="T10" fmla="*/ 2147483646 w 10"/>
                  <a:gd name="T11" fmla="*/ 2147483646 h 11"/>
                  <a:gd name="T12" fmla="*/ 2147483646 w 10"/>
                  <a:gd name="T13" fmla="*/ 0 h 11"/>
                  <a:gd name="T14" fmla="*/ 0 w 10"/>
                  <a:gd name="T15" fmla="*/ 2147483646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1"/>
                  <a:gd name="T26" fmla="*/ 10 w 10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1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0"/>
                      <a:pt x="6" y="8"/>
                      <a:pt x="8" y="6"/>
                    </a:cubicBezTo>
                    <a:cubicBezTo>
                      <a:pt x="8" y="6"/>
                      <a:pt x="9" y="5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4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2" name="Freeform 216"/>
              <p:cNvSpPr>
                <a:spLocks/>
              </p:cNvSpPr>
              <p:nvPr/>
            </p:nvSpPr>
            <p:spPr bwMode="auto">
              <a:xfrm>
                <a:off x="1474788" y="2668588"/>
                <a:ext cx="3175" cy="4763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3" name="Freeform 217"/>
              <p:cNvSpPr>
                <a:spLocks/>
              </p:cNvSpPr>
              <p:nvPr/>
            </p:nvSpPr>
            <p:spPr bwMode="auto">
              <a:xfrm>
                <a:off x="1479550" y="2668588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5"/>
                    </a:moveTo>
                    <a:lnTo>
                      <a:pt x="1" y="5"/>
                    </a:lnTo>
                    <a:cubicBezTo>
                      <a:pt x="1" y="6"/>
                      <a:pt x="2" y="7"/>
                      <a:pt x="3" y="7"/>
                    </a:cubicBezTo>
                    <a:cubicBezTo>
                      <a:pt x="5" y="7"/>
                      <a:pt x="5" y="6"/>
                      <a:pt x="5" y="5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5" name="Freeform 218"/>
              <p:cNvSpPr>
                <a:spLocks noEditPoints="1"/>
              </p:cNvSpPr>
              <p:nvPr/>
            </p:nvSpPr>
            <p:spPr bwMode="auto">
              <a:xfrm>
                <a:off x="1482725" y="2668588"/>
                <a:ext cx="4763" cy="4763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6" name="Freeform 219"/>
              <p:cNvSpPr>
                <a:spLocks/>
              </p:cNvSpPr>
              <p:nvPr/>
            </p:nvSpPr>
            <p:spPr bwMode="auto">
              <a:xfrm>
                <a:off x="1487488" y="2668588"/>
                <a:ext cx="6350" cy="4763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7" name="Freeform 220"/>
              <p:cNvSpPr>
                <a:spLocks/>
              </p:cNvSpPr>
              <p:nvPr/>
            </p:nvSpPr>
            <p:spPr bwMode="auto">
              <a:xfrm>
                <a:off x="1493838" y="2668588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8" name="Freeform 221"/>
              <p:cNvSpPr>
                <a:spLocks/>
              </p:cNvSpPr>
              <p:nvPr/>
            </p:nvSpPr>
            <p:spPr bwMode="auto">
              <a:xfrm>
                <a:off x="1498600" y="2668588"/>
                <a:ext cx="1588" cy="4763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9" name="Freeform 222"/>
              <p:cNvSpPr>
                <a:spLocks/>
              </p:cNvSpPr>
              <p:nvPr/>
            </p:nvSpPr>
            <p:spPr bwMode="auto">
              <a:xfrm>
                <a:off x="1462088" y="2667001"/>
                <a:ext cx="3175" cy="4763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0" name="Freeform 224"/>
              <p:cNvSpPr>
                <a:spLocks/>
              </p:cNvSpPr>
              <p:nvPr/>
            </p:nvSpPr>
            <p:spPr bwMode="auto">
              <a:xfrm>
                <a:off x="1462088" y="2673350"/>
                <a:ext cx="3175" cy="1588"/>
              </a:xfrm>
              <a:custGeom>
                <a:avLst/>
                <a:gdLst>
                  <a:gd name="T0" fmla="*/ 0 w 8"/>
                  <a:gd name="T1" fmla="*/ 2147483646 h 3"/>
                  <a:gd name="T2" fmla="*/ 0 w 8"/>
                  <a:gd name="T3" fmla="*/ 2147483646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214748364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1" name="Freeform 225"/>
              <p:cNvSpPr>
                <a:spLocks/>
              </p:cNvSpPr>
              <p:nvPr/>
            </p:nvSpPr>
            <p:spPr bwMode="auto">
              <a:xfrm>
                <a:off x="1460501" y="2670175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2" name="Freeform 226"/>
              <p:cNvSpPr>
                <a:spLocks/>
              </p:cNvSpPr>
              <p:nvPr/>
            </p:nvSpPr>
            <p:spPr bwMode="auto">
              <a:xfrm>
                <a:off x="1463676" y="2665413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3" name="Freeform 227"/>
              <p:cNvSpPr>
                <a:spLocks/>
              </p:cNvSpPr>
              <p:nvPr/>
            </p:nvSpPr>
            <p:spPr bwMode="auto">
              <a:xfrm>
                <a:off x="1466851" y="2665413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4" name="Freeform 228"/>
              <p:cNvSpPr>
                <a:spLocks/>
              </p:cNvSpPr>
              <p:nvPr/>
            </p:nvSpPr>
            <p:spPr bwMode="auto">
              <a:xfrm>
                <a:off x="1468438" y="2673350"/>
                <a:ext cx="3175" cy="1588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w 8"/>
                  <a:gd name="T11" fmla="*/ 0 h 4"/>
                  <a:gd name="T12" fmla="*/ 0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ubicBezTo>
                      <a:pt x="4" y="3"/>
                      <a:pt x="6" y="4"/>
                      <a:pt x="8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5" name="Freeform 229"/>
              <p:cNvSpPr>
                <a:spLocks/>
              </p:cNvSpPr>
              <p:nvPr/>
            </p:nvSpPr>
            <p:spPr bwMode="auto">
              <a:xfrm>
                <a:off x="1468438" y="2670175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2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6" name="Freeform 230"/>
              <p:cNvSpPr>
                <a:spLocks/>
              </p:cNvSpPr>
              <p:nvPr/>
            </p:nvSpPr>
            <p:spPr bwMode="auto">
              <a:xfrm>
                <a:off x="1466851" y="2667000"/>
                <a:ext cx="4763" cy="4763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7" name="Freeform 231"/>
              <p:cNvSpPr>
                <a:spLocks/>
              </p:cNvSpPr>
              <p:nvPr/>
            </p:nvSpPr>
            <p:spPr bwMode="auto">
              <a:xfrm>
                <a:off x="1474788" y="2768600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8" name="Freeform 232"/>
              <p:cNvSpPr>
                <a:spLocks/>
              </p:cNvSpPr>
              <p:nvPr/>
            </p:nvSpPr>
            <p:spPr bwMode="auto">
              <a:xfrm>
                <a:off x="1479551" y="2768600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5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9" name="Freeform 233"/>
              <p:cNvSpPr>
                <a:spLocks noEditPoints="1"/>
              </p:cNvSpPr>
              <p:nvPr/>
            </p:nvSpPr>
            <p:spPr bwMode="auto">
              <a:xfrm>
                <a:off x="1482726" y="2768600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0" name="Freeform 234"/>
              <p:cNvSpPr>
                <a:spLocks/>
              </p:cNvSpPr>
              <p:nvPr/>
            </p:nvSpPr>
            <p:spPr bwMode="auto">
              <a:xfrm>
                <a:off x="1487488" y="2768600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1" name="Freeform 235"/>
              <p:cNvSpPr>
                <a:spLocks/>
              </p:cNvSpPr>
              <p:nvPr/>
            </p:nvSpPr>
            <p:spPr bwMode="auto">
              <a:xfrm>
                <a:off x="1493838" y="2768600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2" name="Freeform 236"/>
              <p:cNvSpPr>
                <a:spLocks/>
              </p:cNvSpPr>
              <p:nvPr/>
            </p:nvSpPr>
            <p:spPr bwMode="auto">
              <a:xfrm>
                <a:off x="1498601" y="2768600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3" name="Freeform 237"/>
              <p:cNvSpPr>
                <a:spLocks/>
              </p:cNvSpPr>
              <p:nvPr/>
            </p:nvSpPr>
            <p:spPr bwMode="auto">
              <a:xfrm>
                <a:off x="1462088" y="2765425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4" name="Freeform 238"/>
              <p:cNvSpPr>
                <a:spLocks/>
              </p:cNvSpPr>
              <p:nvPr/>
            </p:nvSpPr>
            <p:spPr bwMode="auto">
              <a:xfrm>
                <a:off x="1462088" y="2771775"/>
                <a:ext cx="3175" cy="1588"/>
              </a:xfrm>
              <a:custGeom>
                <a:avLst/>
                <a:gdLst>
                  <a:gd name="T0" fmla="*/ 0 w 8"/>
                  <a:gd name="T1" fmla="*/ 2147483646 h 3"/>
                  <a:gd name="T2" fmla="*/ 0 w 8"/>
                  <a:gd name="T3" fmla="*/ 2147483646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2147483646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5" name="Freeform 239"/>
              <p:cNvSpPr>
                <a:spLocks/>
              </p:cNvSpPr>
              <p:nvPr/>
            </p:nvSpPr>
            <p:spPr bwMode="auto">
              <a:xfrm>
                <a:off x="1460501" y="2768600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6" name="Freeform 240"/>
              <p:cNvSpPr>
                <a:spLocks/>
              </p:cNvSpPr>
              <p:nvPr/>
            </p:nvSpPr>
            <p:spPr bwMode="auto">
              <a:xfrm>
                <a:off x="1463676" y="2763838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7" name="Freeform 241"/>
              <p:cNvSpPr>
                <a:spLocks/>
              </p:cNvSpPr>
              <p:nvPr/>
            </p:nvSpPr>
            <p:spPr bwMode="auto">
              <a:xfrm>
                <a:off x="1466851" y="2763838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8" name="Freeform 242"/>
              <p:cNvSpPr>
                <a:spLocks/>
              </p:cNvSpPr>
              <p:nvPr/>
            </p:nvSpPr>
            <p:spPr bwMode="auto">
              <a:xfrm>
                <a:off x="1468438" y="2771775"/>
                <a:ext cx="3175" cy="1588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2147483646 w 8"/>
                  <a:gd name="T7" fmla="*/ 2147483646 h 4"/>
                  <a:gd name="T8" fmla="*/ 2147483646 w 8"/>
                  <a:gd name="T9" fmla="*/ 2147483646 h 4"/>
                  <a:gd name="T10" fmla="*/ 0 w 8"/>
                  <a:gd name="T11" fmla="*/ 0 h 4"/>
                  <a:gd name="T12" fmla="*/ 0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ubicBezTo>
                      <a:pt x="4" y="3"/>
                      <a:pt x="6" y="4"/>
                      <a:pt x="8" y="1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9" name="Freeform 243"/>
              <p:cNvSpPr>
                <a:spLocks/>
              </p:cNvSpPr>
              <p:nvPr/>
            </p:nvSpPr>
            <p:spPr bwMode="auto">
              <a:xfrm>
                <a:off x="1468438" y="2768600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6" y="6"/>
                    </a:ln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0" name="Freeform 244"/>
              <p:cNvSpPr>
                <a:spLocks/>
              </p:cNvSpPr>
              <p:nvPr/>
            </p:nvSpPr>
            <p:spPr bwMode="auto">
              <a:xfrm>
                <a:off x="1466851" y="2765425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1" name="Freeform 245"/>
              <p:cNvSpPr>
                <a:spLocks/>
              </p:cNvSpPr>
              <p:nvPr/>
            </p:nvSpPr>
            <p:spPr bwMode="auto">
              <a:xfrm>
                <a:off x="1474788" y="2867025"/>
                <a:ext cx="3175" cy="3175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2" name="Freeform 246"/>
              <p:cNvSpPr>
                <a:spLocks/>
              </p:cNvSpPr>
              <p:nvPr/>
            </p:nvSpPr>
            <p:spPr bwMode="auto">
              <a:xfrm>
                <a:off x="1479551" y="2867025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6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3" name="Freeform 247"/>
              <p:cNvSpPr>
                <a:spLocks noEditPoints="1"/>
              </p:cNvSpPr>
              <p:nvPr/>
            </p:nvSpPr>
            <p:spPr bwMode="auto">
              <a:xfrm>
                <a:off x="1482726" y="2867025"/>
                <a:ext cx="4763" cy="3175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4" name="Freeform 248"/>
              <p:cNvSpPr>
                <a:spLocks/>
              </p:cNvSpPr>
              <p:nvPr/>
            </p:nvSpPr>
            <p:spPr bwMode="auto">
              <a:xfrm>
                <a:off x="1487488" y="2867025"/>
                <a:ext cx="6350" cy="3175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5" name="Freeform 249"/>
              <p:cNvSpPr>
                <a:spLocks/>
              </p:cNvSpPr>
              <p:nvPr/>
            </p:nvSpPr>
            <p:spPr bwMode="auto">
              <a:xfrm>
                <a:off x="1493838" y="2867025"/>
                <a:ext cx="3175" cy="3175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6" name="Freeform 250"/>
              <p:cNvSpPr>
                <a:spLocks/>
              </p:cNvSpPr>
              <p:nvPr/>
            </p:nvSpPr>
            <p:spPr bwMode="auto">
              <a:xfrm>
                <a:off x="1498601" y="2867025"/>
                <a:ext cx="1588" cy="3175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7" name="Freeform 251"/>
              <p:cNvSpPr>
                <a:spLocks/>
              </p:cNvSpPr>
              <p:nvPr/>
            </p:nvSpPr>
            <p:spPr bwMode="auto">
              <a:xfrm>
                <a:off x="1462088" y="2863850"/>
                <a:ext cx="3175" cy="6350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8" name="Freeform 252"/>
              <p:cNvSpPr>
                <a:spLocks/>
              </p:cNvSpPr>
              <p:nvPr/>
            </p:nvSpPr>
            <p:spPr bwMode="auto">
              <a:xfrm>
                <a:off x="1462088" y="2870200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9" name="Freeform 253"/>
              <p:cNvSpPr>
                <a:spLocks/>
              </p:cNvSpPr>
              <p:nvPr/>
            </p:nvSpPr>
            <p:spPr bwMode="auto">
              <a:xfrm>
                <a:off x="1460501" y="2867025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0" name="Freeform 254"/>
              <p:cNvSpPr>
                <a:spLocks/>
              </p:cNvSpPr>
              <p:nvPr/>
            </p:nvSpPr>
            <p:spPr bwMode="auto">
              <a:xfrm>
                <a:off x="1463676" y="2863850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1" name="Freeform 255"/>
              <p:cNvSpPr>
                <a:spLocks/>
              </p:cNvSpPr>
              <p:nvPr/>
            </p:nvSpPr>
            <p:spPr bwMode="auto">
              <a:xfrm>
                <a:off x="1466851" y="2863850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0 h 14"/>
                  <a:gd name="T16" fmla="*/ 2147483646 w 7"/>
                  <a:gd name="T17" fmla="*/ 0 h 14"/>
                  <a:gd name="T18" fmla="*/ 2147483646 w 7"/>
                  <a:gd name="T19" fmla="*/ 214748364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4"/>
                  <a:gd name="T32" fmla="*/ 7 w 7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4"/>
                      <a:pt x="6" y="3"/>
                    </a:cubicBezTo>
                    <a:cubicBezTo>
                      <a:pt x="6" y="3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2" name="Freeform 256"/>
              <p:cNvSpPr>
                <a:spLocks/>
              </p:cNvSpPr>
              <p:nvPr/>
            </p:nvSpPr>
            <p:spPr bwMode="auto">
              <a:xfrm>
                <a:off x="1468438" y="2870200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3" name="Freeform 257"/>
              <p:cNvSpPr>
                <a:spLocks/>
              </p:cNvSpPr>
              <p:nvPr/>
            </p:nvSpPr>
            <p:spPr bwMode="auto">
              <a:xfrm>
                <a:off x="1468438" y="2867025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4" name="Freeform 258"/>
              <p:cNvSpPr>
                <a:spLocks/>
              </p:cNvSpPr>
              <p:nvPr/>
            </p:nvSpPr>
            <p:spPr bwMode="auto">
              <a:xfrm>
                <a:off x="1466851" y="2863850"/>
                <a:ext cx="4763" cy="6350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5" name="Freeform 259"/>
              <p:cNvSpPr>
                <a:spLocks/>
              </p:cNvSpPr>
              <p:nvPr/>
            </p:nvSpPr>
            <p:spPr bwMode="auto">
              <a:xfrm>
                <a:off x="1474788" y="2965450"/>
                <a:ext cx="3175" cy="4763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2147483646 w 8"/>
                  <a:gd name="T7" fmla="*/ 0 h 8"/>
                  <a:gd name="T8" fmla="*/ 2147483646 w 8"/>
                  <a:gd name="T9" fmla="*/ 0 h 8"/>
                  <a:gd name="T10" fmla="*/ 2147483646 w 8"/>
                  <a:gd name="T11" fmla="*/ 2147483646 h 8"/>
                  <a:gd name="T12" fmla="*/ 2147483646 w 8"/>
                  <a:gd name="T13" fmla="*/ 2147483646 h 8"/>
                  <a:gd name="T14" fmla="*/ 2147483646 w 8"/>
                  <a:gd name="T15" fmla="*/ 2147483646 h 8"/>
                  <a:gd name="T16" fmla="*/ 2147483646 w 8"/>
                  <a:gd name="T17" fmla="*/ 2147483646 h 8"/>
                  <a:gd name="T18" fmla="*/ 2147483646 w 8"/>
                  <a:gd name="T19" fmla="*/ 2147483646 h 8"/>
                  <a:gd name="T20" fmla="*/ 0 w 8"/>
                  <a:gd name="T21" fmla="*/ 2147483646 h 8"/>
                  <a:gd name="T22" fmla="*/ 0 w 8"/>
                  <a:gd name="T23" fmla="*/ 0 h 8"/>
                  <a:gd name="T24" fmla="*/ 2147483646 w 8"/>
                  <a:gd name="T25" fmla="*/ 0 h 8"/>
                  <a:gd name="T26" fmla="*/ 2147483646 w 8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8"/>
                  <a:gd name="T44" fmla="*/ 8 w 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8">
                    <a:moveTo>
                      <a:pt x="2" y="3"/>
                    </a:moveTo>
                    <a:lnTo>
                      <a:pt x="2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6" name="Freeform 260"/>
              <p:cNvSpPr>
                <a:spLocks/>
              </p:cNvSpPr>
              <p:nvPr/>
            </p:nvSpPr>
            <p:spPr bwMode="auto">
              <a:xfrm>
                <a:off x="1479551" y="2965450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0 h 8"/>
                  <a:gd name="T10" fmla="*/ 2147483646 w 7"/>
                  <a:gd name="T11" fmla="*/ 0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0 w 7"/>
                  <a:gd name="T19" fmla="*/ 2147483646 h 8"/>
                  <a:gd name="T20" fmla="*/ 0 w 7"/>
                  <a:gd name="T21" fmla="*/ 2147483646 h 8"/>
                  <a:gd name="T22" fmla="*/ 0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8"/>
                  <a:gd name="T44" fmla="*/ 7 w 7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8">
                    <a:moveTo>
                      <a:pt x="1" y="4"/>
                    </a:moveTo>
                    <a:lnTo>
                      <a:pt x="1" y="4"/>
                    </a:lnTo>
                    <a:cubicBezTo>
                      <a:pt x="1" y="6"/>
                      <a:pt x="2" y="6"/>
                      <a:pt x="3" y="6"/>
                    </a:cubicBezTo>
                    <a:cubicBezTo>
                      <a:pt x="5" y="6"/>
                      <a:pt x="5" y="6"/>
                      <a:pt x="5" y="4"/>
                    </a:cubicBezTo>
                    <a:lnTo>
                      <a:pt x="5" y="0"/>
                    </a:lnTo>
                    <a:lnTo>
                      <a:pt x="7" y="0"/>
                    </a:lnTo>
                    <a:lnTo>
                      <a:pt x="7" y="4"/>
                    </a:lnTo>
                    <a:cubicBezTo>
                      <a:pt x="7" y="5"/>
                      <a:pt x="7" y="6"/>
                      <a:pt x="7" y="7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lnTo>
                      <a:pt x="0" y="0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7" name="Freeform 261"/>
              <p:cNvSpPr>
                <a:spLocks noEditPoints="1"/>
              </p:cNvSpPr>
              <p:nvPr/>
            </p:nvSpPr>
            <p:spPr bwMode="auto">
              <a:xfrm>
                <a:off x="1482726" y="2965450"/>
                <a:ext cx="4763" cy="4763"/>
              </a:xfrm>
              <a:custGeom>
                <a:avLst/>
                <a:gdLst>
                  <a:gd name="T0" fmla="*/ 2147483646 w 9"/>
                  <a:gd name="T1" fmla="*/ 2147483646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2147483646 h 8"/>
                  <a:gd name="T8" fmla="*/ 2147483646 w 9"/>
                  <a:gd name="T9" fmla="*/ 2147483646 h 8"/>
                  <a:gd name="T10" fmla="*/ 2147483646 w 9"/>
                  <a:gd name="T11" fmla="*/ 0 h 8"/>
                  <a:gd name="T12" fmla="*/ 2147483646 w 9"/>
                  <a:gd name="T13" fmla="*/ 0 h 8"/>
                  <a:gd name="T14" fmla="*/ 2147483646 w 9"/>
                  <a:gd name="T15" fmla="*/ 2147483646 h 8"/>
                  <a:gd name="T16" fmla="*/ 2147483646 w 9"/>
                  <a:gd name="T17" fmla="*/ 2147483646 h 8"/>
                  <a:gd name="T18" fmla="*/ 2147483646 w 9"/>
                  <a:gd name="T19" fmla="*/ 2147483646 h 8"/>
                  <a:gd name="T20" fmla="*/ 2147483646 w 9"/>
                  <a:gd name="T21" fmla="*/ 2147483646 h 8"/>
                  <a:gd name="T22" fmla="*/ 2147483646 w 9"/>
                  <a:gd name="T23" fmla="*/ 2147483646 h 8"/>
                  <a:gd name="T24" fmla="*/ 0 w 9"/>
                  <a:gd name="T25" fmla="*/ 2147483646 h 8"/>
                  <a:gd name="T26" fmla="*/ 2147483646 w 9"/>
                  <a:gd name="T27" fmla="*/ 0 h 8"/>
                  <a:gd name="T28" fmla="*/ 2147483646 w 9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8"/>
                  <a:gd name="T47" fmla="*/ 9 w 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8">
                    <a:moveTo>
                      <a:pt x="3" y="4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4" y="1"/>
                    </a:lnTo>
                    <a:lnTo>
                      <a:pt x="3" y="4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8" name="Freeform 262"/>
              <p:cNvSpPr>
                <a:spLocks/>
              </p:cNvSpPr>
              <p:nvPr/>
            </p:nvSpPr>
            <p:spPr bwMode="auto">
              <a:xfrm>
                <a:off x="1487488" y="2965450"/>
                <a:ext cx="6350" cy="4763"/>
              </a:xfrm>
              <a:custGeom>
                <a:avLst/>
                <a:gdLst>
                  <a:gd name="T0" fmla="*/ 2147483646 w 13"/>
                  <a:gd name="T1" fmla="*/ 0 h 8"/>
                  <a:gd name="T2" fmla="*/ 2147483646 w 13"/>
                  <a:gd name="T3" fmla="*/ 0 h 8"/>
                  <a:gd name="T4" fmla="*/ 2147483646 w 13"/>
                  <a:gd name="T5" fmla="*/ 2147483646 h 8"/>
                  <a:gd name="T6" fmla="*/ 2147483646 w 13"/>
                  <a:gd name="T7" fmla="*/ 0 h 8"/>
                  <a:gd name="T8" fmla="*/ 2147483646 w 13"/>
                  <a:gd name="T9" fmla="*/ 0 h 8"/>
                  <a:gd name="T10" fmla="*/ 2147483646 w 13"/>
                  <a:gd name="T11" fmla="*/ 2147483646 h 8"/>
                  <a:gd name="T12" fmla="*/ 2147483646 w 13"/>
                  <a:gd name="T13" fmla="*/ 0 h 8"/>
                  <a:gd name="T14" fmla="*/ 2147483646 w 13"/>
                  <a:gd name="T15" fmla="*/ 0 h 8"/>
                  <a:gd name="T16" fmla="*/ 2147483646 w 13"/>
                  <a:gd name="T17" fmla="*/ 2147483646 h 8"/>
                  <a:gd name="T18" fmla="*/ 2147483646 w 13"/>
                  <a:gd name="T19" fmla="*/ 2147483646 h 8"/>
                  <a:gd name="T20" fmla="*/ 2147483646 w 13"/>
                  <a:gd name="T21" fmla="*/ 2147483646 h 8"/>
                  <a:gd name="T22" fmla="*/ 2147483646 w 13"/>
                  <a:gd name="T23" fmla="*/ 2147483646 h 8"/>
                  <a:gd name="T24" fmla="*/ 2147483646 w 13"/>
                  <a:gd name="T25" fmla="*/ 2147483646 h 8"/>
                  <a:gd name="T26" fmla="*/ 0 w 13"/>
                  <a:gd name="T27" fmla="*/ 0 h 8"/>
                  <a:gd name="T28" fmla="*/ 2147483646 w 13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"/>
                  <a:gd name="T46" fmla="*/ 0 h 8"/>
                  <a:gd name="T47" fmla="*/ 13 w 1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" h="8">
                    <a:moveTo>
                      <a:pt x="2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9" name="Freeform 263"/>
              <p:cNvSpPr>
                <a:spLocks/>
              </p:cNvSpPr>
              <p:nvPr/>
            </p:nvSpPr>
            <p:spPr bwMode="auto">
              <a:xfrm>
                <a:off x="1493838" y="2965450"/>
                <a:ext cx="3175" cy="4763"/>
              </a:xfrm>
              <a:custGeom>
                <a:avLst/>
                <a:gdLst>
                  <a:gd name="T0" fmla="*/ 2147483646 w 7"/>
                  <a:gd name="T1" fmla="*/ 2147483646 h 8"/>
                  <a:gd name="T2" fmla="*/ 2147483646 w 7"/>
                  <a:gd name="T3" fmla="*/ 2147483646 h 8"/>
                  <a:gd name="T4" fmla="*/ 2147483646 w 7"/>
                  <a:gd name="T5" fmla="*/ 2147483646 h 8"/>
                  <a:gd name="T6" fmla="*/ 2147483646 w 7"/>
                  <a:gd name="T7" fmla="*/ 2147483646 h 8"/>
                  <a:gd name="T8" fmla="*/ 2147483646 w 7"/>
                  <a:gd name="T9" fmla="*/ 2147483646 h 8"/>
                  <a:gd name="T10" fmla="*/ 2147483646 w 7"/>
                  <a:gd name="T11" fmla="*/ 2147483646 h 8"/>
                  <a:gd name="T12" fmla="*/ 2147483646 w 7"/>
                  <a:gd name="T13" fmla="*/ 2147483646 h 8"/>
                  <a:gd name="T14" fmla="*/ 2147483646 w 7"/>
                  <a:gd name="T15" fmla="*/ 2147483646 h 8"/>
                  <a:gd name="T16" fmla="*/ 2147483646 w 7"/>
                  <a:gd name="T17" fmla="*/ 2147483646 h 8"/>
                  <a:gd name="T18" fmla="*/ 2147483646 w 7"/>
                  <a:gd name="T19" fmla="*/ 2147483646 h 8"/>
                  <a:gd name="T20" fmla="*/ 0 w 7"/>
                  <a:gd name="T21" fmla="*/ 2147483646 h 8"/>
                  <a:gd name="T22" fmla="*/ 2147483646 w 7"/>
                  <a:gd name="T23" fmla="*/ 0 h 8"/>
                  <a:gd name="T24" fmla="*/ 2147483646 w 7"/>
                  <a:gd name="T25" fmla="*/ 0 h 8"/>
                  <a:gd name="T26" fmla="*/ 2147483646 w 7"/>
                  <a:gd name="T27" fmla="*/ 2147483646 h 8"/>
                  <a:gd name="T28" fmla="*/ 2147483646 w 7"/>
                  <a:gd name="T29" fmla="*/ 2147483646 h 8"/>
                  <a:gd name="T30" fmla="*/ 2147483646 w 7"/>
                  <a:gd name="T31" fmla="*/ 214748364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8"/>
                  <a:gd name="T50" fmla="*/ 7 w 7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8">
                    <a:moveTo>
                      <a:pt x="2" y="3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2" y="4"/>
                    </a:lnTo>
                    <a:cubicBezTo>
                      <a:pt x="2" y="6"/>
                      <a:pt x="2" y="6"/>
                      <a:pt x="4" y="6"/>
                    </a:cubicBezTo>
                    <a:lnTo>
                      <a:pt x="7" y="6"/>
                    </a:lnTo>
                    <a:lnTo>
                      <a:pt x="7" y="8"/>
                    </a:lnTo>
                    <a:lnTo>
                      <a:pt x="4" y="8"/>
                    </a:lnTo>
                    <a:cubicBezTo>
                      <a:pt x="3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0" name="Freeform 264"/>
              <p:cNvSpPr>
                <a:spLocks/>
              </p:cNvSpPr>
              <p:nvPr/>
            </p:nvSpPr>
            <p:spPr bwMode="auto">
              <a:xfrm>
                <a:off x="1498601" y="2965450"/>
                <a:ext cx="1588" cy="4763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0 h 8"/>
                  <a:gd name="T4" fmla="*/ 2147483646 w 1"/>
                  <a:gd name="T5" fmla="*/ 0 h 8"/>
                  <a:gd name="T6" fmla="*/ 2147483646 w 1"/>
                  <a:gd name="T7" fmla="*/ 2147483646 h 8"/>
                  <a:gd name="T8" fmla="*/ 0 w 1"/>
                  <a:gd name="T9" fmla="*/ 2147483646 h 8"/>
                  <a:gd name="T10" fmla="*/ 0 w 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1" name="Freeform 265"/>
              <p:cNvSpPr>
                <a:spLocks/>
              </p:cNvSpPr>
              <p:nvPr/>
            </p:nvSpPr>
            <p:spPr bwMode="auto">
              <a:xfrm>
                <a:off x="1462088" y="2963863"/>
                <a:ext cx="3175" cy="4763"/>
              </a:xfrm>
              <a:custGeom>
                <a:avLst/>
                <a:gdLst>
                  <a:gd name="T0" fmla="*/ 0 w 9"/>
                  <a:gd name="T1" fmla="*/ 2147483646 h 12"/>
                  <a:gd name="T2" fmla="*/ 0 w 9"/>
                  <a:gd name="T3" fmla="*/ 2147483646 h 12"/>
                  <a:gd name="T4" fmla="*/ 2147483646 w 9"/>
                  <a:gd name="T5" fmla="*/ 2147483646 h 12"/>
                  <a:gd name="T6" fmla="*/ 2147483646 w 9"/>
                  <a:gd name="T7" fmla="*/ 2147483646 h 12"/>
                  <a:gd name="T8" fmla="*/ 2147483646 w 9"/>
                  <a:gd name="T9" fmla="*/ 2147483646 h 12"/>
                  <a:gd name="T10" fmla="*/ 2147483646 w 9"/>
                  <a:gd name="T11" fmla="*/ 2147483646 h 12"/>
                  <a:gd name="T12" fmla="*/ 2147483646 w 9"/>
                  <a:gd name="T13" fmla="*/ 0 h 12"/>
                  <a:gd name="T14" fmla="*/ 0 w 9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2"/>
                  <a:gd name="T26" fmla="*/ 9 w 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2">
                    <a:moveTo>
                      <a:pt x="0" y="4"/>
                    </a:moveTo>
                    <a:lnTo>
                      <a:pt x="0" y="4"/>
                    </a:lnTo>
                    <a:cubicBezTo>
                      <a:pt x="0" y="6"/>
                      <a:pt x="1" y="7"/>
                      <a:pt x="1" y="7"/>
                    </a:cubicBezTo>
                    <a:cubicBezTo>
                      <a:pt x="3" y="9"/>
                      <a:pt x="8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5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2" name="Freeform 266"/>
              <p:cNvSpPr>
                <a:spLocks/>
              </p:cNvSpPr>
              <p:nvPr/>
            </p:nvSpPr>
            <p:spPr bwMode="auto">
              <a:xfrm>
                <a:off x="1462088" y="2970213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2147483646 w 8"/>
                  <a:gd name="T5" fmla="*/ 2147483646 h 3"/>
                  <a:gd name="T6" fmla="*/ 2147483646 w 8"/>
                  <a:gd name="T7" fmla="*/ 0 h 3"/>
                  <a:gd name="T8" fmla="*/ 2147483646 w 8"/>
                  <a:gd name="T9" fmla="*/ 0 h 3"/>
                  <a:gd name="T10" fmla="*/ 2147483646 w 8"/>
                  <a:gd name="T11" fmla="*/ 0 h 3"/>
                  <a:gd name="T12" fmla="*/ 2147483646 w 8"/>
                  <a:gd name="T13" fmla="*/ 0 h 3"/>
                  <a:gd name="T14" fmla="*/ 0 w 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"/>
                  <a:gd name="T26" fmla="*/ 8 w 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2"/>
                      <a:pt x="3" y="3"/>
                      <a:pt x="4" y="3"/>
                    </a:cubicBezTo>
                    <a:cubicBezTo>
                      <a:pt x="5" y="2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3" name="Freeform 267"/>
              <p:cNvSpPr>
                <a:spLocks/>
              </p:cNvSpPr>
              <p:nvPr/>
            </p:nvSpPr>
            <p:spPr bwMode="auto">
              <a:xfrm>
                <a:off x="1460501" y="2967038"/>
                <a:ext cx="4763" cy="3175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2147483646 w 10"/>
                  <a:gd name="T9" fmla="*/ 2147483646 h 6"/>
                  <a:gd name="T10" fmla="*/ 2147483646 w 10"/>
                  <a:gd name="T11" fmla="*/ 2147483646 h 6"/>
                  <a:gd name="T12" fmla="*/ 2147483646 w 10"/>
                  <a:gd name="T13" fmla="*/ 2147483646 h 6"/>
                  <a:gd name="T14" fmla="*/ 0 w 10"/>
                  <a:gd name="T15" fmla="*/ 0 h 6"/>
                  <a:gd name="T16" fmla="*/ 2147483646 w 10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"/>
                  <a:gd name="T29" fmla="*/ 10 w 10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">
                    <a:moveTo>
                      <a:pt x="1" y="3"/>
                    </a:moveTo>
                    <a:lnTo>
                      <a:pt x="1" y="3"/>
                    </a:lnTo>
                    <a:cubicBezTo>
                      <a:pt x="1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3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4" name="Freeform 268"/>
              <p:cNvSpPr>
                <a:spLocks/>
              </p:cNvSpPr>
              <p:nvPr/>
            </p:nvSpPr>
            <p:spPr bwMode="auto">
              <a:xfrm>
                <a:off x="1463676" y="2962275"/>
                <a:ext cx="3175" cy="6350"/>
              </a:xfrm>
              <a:custGeom>
                <a:avLst/>
                <a:gdLst>
                  <a:gd name="T0" fmla="*/ 2147483646 w 6"/>
                  <a:gd name="T1" fmla="*/ 0 h 14"/>
                  <a:gd name="T2" fmla="*/ 2147483646 w 6"/>
                  <a:gd name="T3" fmla="*/ 0 h 14"/>
                  <a:gd name="T4" fmla="*/ 0 w 6"/>
                  <a:gd name="T5" fmla="*/ 2147483646 h 14"/>
                  <a:gd name="T6" fmla="*/ 0 w 6"/>
                  <a:gd name="T7" fmla="*/ 2147483646 h 14"/>
                  <a:gd name="T8" fmla="*/ 2147483646 w 6"/>
                  <a:gd name="T9" fmla="*/ 2147483646 h 14"/>
                  <a:gd name="T10" fmla="*/ 2147483646 w 6"/>
                  <a:gd name="T11" fmla="*/ 2147483646 h 14"/>
                  <a:gd name="T12" fmla="*/ 2147483646 w 6"/>
                  <a:gd name="T13" fmla="*/ 2147483646 h 14"/>
                  <a:gd name="T14" fmla="*/ 2147483646 w 6"/>
                  <a:gd name="T15" fmla="*/ 0 h 14"/>
                  <a:gd name="T16" fmla="*/ 2147483646 w 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8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5" name="Freeform 269"/>
              <p:cNvSpPr>
                <a:spLocks/>
              </p:cNvSpPr>
              <p:nvPr/>
            </p:nvSpPr>
            <p:spPr bwMode="auto">
              <a:xfrm>
                <a:off x="1466851" y="2962275"/>
                <a:ext cx="3175" cy="6350"/>
              </a:xfrm>
              <a:custGeom>
                <a:avLst/>
                <a:gdLst>
                  <a:gd name="T0" fmla="*/ 2147483646 w 7"/>
                  <a:gd name="T1" fmla="*/ 2147483646 h 14"/>
                  <a:gd name="T2" fmla="*/ 2147483646 w 7"/>
                  <a:gd name="T3" fmla="*/ 2147483646 h 14"/>
                  <a:gd name="T4" fmla="*/ 2147483646 w 7"/>
                  <a:gd name="T5" fmla="*/ 2147483646 h 14"/>
                  <a:gd name="T6" fmla="*/ 2147483646 w 7"/>
                  <a:gd name="T7" fmla="*/ 2147483646 h 14"/>
                  <a:gd name="T8" fmla="*/ 2147483646 w 7"/>
                  <a:gd name="T9" fmla="*/ 2147483646 h 14"/>
                  <a:gd name="T10" fmla="*/ 2147483646 w 7"/>
                  <a:gd name="T11" fmla="*/ 2147483646 h 14"/>
                  <a:gd name="T12" fmla="*/ 2147483646 w 7"/>
                  <a:gd name="T13" fmla="*/ 2147483646 h 14"/>
                  <a:gd name="T14" fmla="*/ 2147483646 w 7"/>
                  <a:gd name="T15" fmla="*/ 2147483646 h 14"/>
                  <a:gd name="T16" fmla="*/ 2147483646 w 7"/>
                  <a:gd name="T17" fmla="*/ 0 h 14"/>
                  <a:gd name="T18" fmla="*/ 2147483646 w 7"/>
                  <a:gd name="T19" fmla="*/ 0 h 14"/>
                  <a:gd name="T20" fmla="*/ 2147483646 w 7"/>
                  <a:gd name="T21" fmla="*/ 214748364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1" y="14"/>
                    </a:moveTo>
                    <a:lnTo>
                      <a:pt x="1" y="14"/>
                    </a:ln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6" y="8"/>
                      <a:pt x="6" y="5"/>
                    </a:cubicBezTo>
                    <a:cubicBezTo>
                      <a:pt x="6" y="5"/>
                      <a:pt x="7" y="3"/>
                      <a:pt x="6" y="2"/>
                    </a:cubicBezTo>
                    <a:cubicBezTo>
                      <a:pt x="6" y="2"/>
                      <a:pt x="6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3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6" name="Freeform 270"/>
              <p:cNvSpPr>
                <a:spLocks/>
              </p:cNvSpPr>
              <p:nvPr/>
            </p:nvSpPr>
            <p:spPr bwMode="auto">
              <a:xfrm>
                <a:off x="1468438" y="2970213"/>
                <a:ext cx="3175" cy="1588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6 w 8"/>
                  <a:gd name="T7" fmla="*/ 2147483646 h 3"/>
                  <a:gd name="T8" fmla="*/ 2147483646 w 8"/>
                  <a:gd name="T9" fmla="*/ 0 h 3"/>
                  <a:gd name="T10" fmla="*/ 0 w 8"/>
                  <a:gd name="T11" fmla="*/ 0 h 3"/>
                  <a:gd name="T12" fmla="*/ 0 w 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6" y="3"/>
                      <a:pt x="8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7" name="Freeform 271"/>
              <p:cNvSpPr>
                <a:spLocks/>
              </p:cNvSpPr>
              <p:nvPr/>
            </p:nvSpPr>
            <p:spPr bwMode="auto">
              <a:xfrm>
                <a:off x="1468438" y="2967038"/>
                <a:ext cx="4763" cy="3175"/>
              </a:xfrm>
              <a:custGeom>
                <a:avLst/>
                <a:gdLst>
                  <a:gd name="T0" fmla="*/ 0 w 11"/>
                  <a:gd name="T1" fmla="*/ 2147483646 h 6"/>
                  <a:gd name="T2" fmla="*/ 0 w 11"/>
                  <a:gd name="T3" fmla="*/ 2147483646 h 6"/>
                  <a:gd name="T4" fmla="*/ 0 w 11"/>
                  <a:gd name="T5" fmla="*/ 2147483646 h 6"/>
                  <a:gd name="T6" fmla="*/ 0 w 11"/>
                  <a:gd name="T7" fmla="*/ 2147483646 h 6"/>
                  <a:gd name="T8" fmla="*/ 0 w 11"/>
                  <a:gd name="T9" fmla="*/ 2147483646 h 6"/>
                  <a:gd name="T10" fmla="*/ 2147483646 w 11"/>
                  <a:gd name="T11" fmla="*/ 2147483646 h 6"/>
                  <a:gd name="T12" fmla="*/ 2147483646 w 11"/>
                  <a:gd name="T13" fmla="*/ 2147483646 h 6"/>
                  <a:gd name="T14" fmla="*/ 2147483646 w 11"/>
                  <a:gd name="T15" fmla="*/ 2147483646 h 6"/>
                  <a:gd name="T16" fmla="*/ 2147483646 w 11"/>
                  <a:gd name="T17" fmla="*/ 0 h 6"/>
                  <a:gd name="T18" fmla="*/ 0 w 11"/>
                  <a:gd name="T19" fmla="*/ 214748364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6"/>
                  <a:gd name="T32" fmla="*/ 11 w 1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6">
                    <a:moveTo>
                      <a:pt x="0" y="5"/>
                    </a:moveTo>
                    <a:lnTo>
                      <a:pt x="0" y="5"/>
                    </a:ln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9" y="5"/>
                      <a:pt x="10" y="3"/>
                    </a:cubicBezTo>
                    <a:cubicBezTo>
                      <a:pt x="10" y="3"/>
                      <a:pt x="11" y="1"/>
                      <a:pt x="10" y="0"/>
                    </a:cubicBezTo>
                    <a:cubicBezTo>
                      <a:pt x="10" y="0"/>
                      <a:pt x="3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8" name="Freeform 272"/>
              <p:cNvSpPr>
                <a:spLocks/>
              </p:cNvSpPr>
              <p:nvPr/>
            </p:nvSpPr>
            <p:spPr bwMode="auto">
              <a:xfrm>
                <a:off x="1466851" y="2963863"/>
                <a:ext cx="4763" cy="4763"/>
              </a:xfrm>
              <a:custGeom>
                <a:avLst/>
                <a:gdLst>
                  <a:gd name="T0" fmla="*/ 0 w 10"/>
                  <a:gd name="T1" fmla="*/ 2147483646 h 12"/>
                  <a:gd name="T2" fmla="*/ 0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0 h 12"/>
                  <a:gd name="T14" fmla="*/ 0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1"/>
                      <a:pt x="6" y="9"/>
                      <a:pt x="8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10" y="2"/>
                      <a:pt x="7" y="0"/>
                      <a:pt x="7" y="0"/>
                    </a:cubicBezTo>
                    <a:cubicBezTo>
                      <a:pt x="7" y="0"/>
                      <a:pt x="3" y="5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9" name="Freeform 273"/>
              <p:cNvSpPr>
                <a:spLocks/>
              </p:cNvSpPr>
              <p:nvPr/>
            </p:nvSpPr>
            <p:spPr bwMode="auto">
              <a:xfrm>
                <a:off x="1374776" y="2608263"/>
                <a:ext cx="49213" cy="7938"/>
              </a:xfrm>
              <a:custGeom>
                <a:avLst/>
                <a:gdLst>
                  <a:gd name="T0" fmla="*/ 2147483646 w 106"/>
                  <a:gd name="T1" fmla="*/ 2147483646 h 17"/>
                  <a:gd name="T2" fmla="*/ 2147483646 w 106"/>
                  <a:gd name="T3" fmla="*/ 2147483646 h 17"/>
                  <a:gd name="T4" fmla="*/ 0 w 106"/>
                  <a:gd name="T5" fmla="*/ 2147483646 h 17"/>
                  <a:gd name="T6" fmla="*/ 0 w 106"/>
                  <a:gd name="T7" fmla="*/ 0 h 17"/>
                  <a:gd name="T8" fmla="*/ 2147483646 w 106"/>
                  <a:gd name="T9" fmla="*/ 0 h 17"/>
                  <a:gd name="T10" fmla="*/ 2147483646 w 106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7"/>
                  <a:gd name="T20" fmla="*/ 106 w 10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7">
                    <a:moveTo>
                      <a:pt x="106" y="17"/>
                    </a:moveTo>
                    <a:lnTo>
                      <a:pt x="106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0" name="Freeform 274"/>
              <p:cNvSpPr>
                <a:spLocks noEditPoints="1"/>
              </p:cNvSpPr>
              <p:nvPr/>
            </p:nvSpPr>
            <p:spPr bwMode="auto">
              <a:xfrm>
                <a:off x="1214438" y="2133600"/>
                <a:ext cx="368300" cy="34925"/>
              </a:xfrm>
              <a:custGeom>
                <a:avLst/>
                <a:gdLst>
                  <a:gd name="T0" fmla="*/ 2147483646 w 781"/>
                  <a:gd name="T1" fmla="*/ 0 h 73"/>
                  <a:gd name="T2" fmla="*/ 2147483646 w 781"/>
                  <a:gd name="T3" fmla="*/ 0 h 73"/>
                  <a:gd name="T4" fmla="*/ 2147483646 w 781"/>
                  <a:gd name="T5" fmla="*/ 0 h 73"/>
                  <a:gd name="T6" fmla="*/ 0 w 781"/>
                  <a:gd name="T7" fmla="*/ 2147483646 h 73"/>
                  <a:gd name="T8" fmla="*/ 2147483646 w 781"/>
                  <a:gd name="T9" fmla="*/ 2147483646 h 73"/>
                  <a:gd name="T10" fmla="*/ 2147483646 w 781"/>
                  <a:gd name="T11" fmla="*/ 0 h 73"/>
                  <a:gd name="T12" fmla="*/ 2147483646 w 781"/>
                  <a:gd name="T13" fmla="*/ 2147483646 h 73"/>
                  <a:gd name="T14" fmla="*/ 2147483646 w 781"/>
                  <a:gd name="T15" fmla="*/ 2147483646 h 73"/>
                  <a:gd name="T16" fmla="*/ 2147483646 w 781"/>
                  <a:gd name="T17" fmla="*/ 2147483646 h 73"/>
                  <a:gd name="T18" fmla="*/ 2147483646 w 781"/>
                  <a:gd name="T19" fmla="*/ 2147483646 h 73"/>
                  <a:gd name="T20" fmla="*/ 2147483646 w 781"/>
                  <a:gd name="T21" fmla="*/ 2147483646 h 73"/>
                  <a:gd name="T22" fmla="*/ 2147483646 w 781"/>
                  <a:gd name="T23" fmla="*/ 2147483646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1"/>
                  <a:gd name="T37" fmla="*/ 0 h 73"/>
                  <a:gd name="T38" fmla="*/ 781 w 781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1" h="73">
                    <a:moveTo>
                      <a:pt x="675" y="0"/>
                    </a:moveTo>
                    <a:lnTo>
                      <a:pt x="675" y="0"/>
                    </a:lnTo>
                    <a:lnTo>
                      <a:pt x="122" y="0"/>
                    </a:lnTo>
                    <a:lnTo>
                      <a:pt x="0" y="73"/>
                    </a:lnTo>
                    <a:lnTo>
                      <a:pt x="781" y="73"/>
                    </a:lnTo>
                    <a:lnTo>
                      <a:pt x="675" y="0"/>
                    </a:lnTo>
                    <a:close/>
                    <a:moveTo>
                      <a:pt x="667" y="27"/>
                    </a:moveTo>
                    <a:lnTo>
                      <a:pt x="667" y="27"/>
                    </a:lnTo>
                    <a:lnTo>
                      <a:pt x="696" y="46"/>
                    </a:lnTo>
                    <a:lnTo>
                      <a:pt x="96" y="46"/>
                    </a:lnTo>
                    <a:lnTo>
                      <a:pt x="130" y="27"/>
                    </a:lnTo>
                    <a:lnTo>
                      <a:pt x="66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1" name="Freeform 275"/>
              <p:cNvSpPr>
                <a:spLocks/>
              </p:cNvSpPr>
              <p:nvPr/>
            </p:nvSpPr>
            <p:spPr bwMode="auto">
              <a:xfrm>
                <a:off x="1284288" y="2395538"/>
                <a:ext cx="6350" cy="657225"/>
              </a:xfrm>
              <a:custGeom>
                <a:avLst/>
                <a:gdLst>
                  <a:gd name="T0" fmla="*/ 2147483646 w 14"/>
                  <a:gd name="T1" fmla="*/ 2147483646 h 1396"/>
                  <a:gd name="T2" fmla="*/ 2147483646 w 14"/>
                  <a:gd name="T3" fmla="*/ 2147483646 h 1396"/>
                  <a:gd name="T4" fmla="*/ 0 w 14"/>
                  <a:gd name="T5" fmla="*/ 2147483646 h 1396"/>
                  <a:gd name="T6" fmla="*/ 0 w 14"/>
                  <a:gd name="T7" fmla="*/ 0 h 1396"/>
                  <a:gd name="T8" fmla="*/ 2147483646 w 14"/>
                  <a:gd name="T9" fmla="*/ 0 h 1396"/>
                  <a:gd name="T10" fmla="*/ 2147483646 w 14"/>
                  <a:gd name="T11" fmla="*/ 2147483646 h 1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96"/>
                  <a:gd name="T20" fmla="*/ 14 w 14"/>
                  <a:gd name="T21" fmla="*/ 1396 h 1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96">
                    <a:moveTo>
                      <a:pt x="14" y="1396"/>
                    </a:moveTo>
                    <a:lnTo>
                      <a:pt x="14" y="1396"/>
                    </a:lnTo>
                    <a:lnTo>
                      <a:pt x="0" y="139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2" name="Freeform 276"/>
              <p:cNvSpPr>
                <a:spLocks/>
              </p:cNvSpPr>
              <p:nvPr/>
            </p:nvSpPr>
            <p:spPr bwMode="auto">
              <a:xfrm>
                <a:off x="1508126" y="2395538"/>
                <a:ext cx="6350" cy="657225"/>
              </a:xfrm>
              <a:custGeom>
                <a:avLst/>
                <a:gdLst>
                  <a:gd name="T0" fmla="*/ 2147483646 w 14"/>
                  <a:gd name="T1" fmla="*/ 2147483646 h 1396"/>
                  <a:gd name="T2" fmla="*/ 2147483646 w 14"/>
                  <a:gd name="T3" fmla="*/ 2147483646 h 1396"/>
                  <a:gd name="T4" fmla="*/ 0 w 14"/>
                  <a:gd name="T5" fmla="*/ 2147483646 h 1396"/>
                  <a:gd name="T6" fmla="*/ 0 w 14"/>
                  <a:gd name="T7" fmla="*/ 0 h 1396"/>
                  <a:gd name="T8" fmla="*/ 2147483646 w 14"/>
                  <a:gd name="T9" fmla="*/ 0 h 1396"/>
                  <a:gd name="T10" fmla="*/ 2147483646 w 14"/>
                  <a:gd name="T11" fmla="*/ 2147483646 h 1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96"/>
                  <a:gd name="T20" fmla="*/ 14 w 14"/>
                  <a:gd name="T21" fmla="*/ 1396 h 1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96">
                    <a:moveTo>
                      <a:pt x="14" y="1396"/>
                    </a:moveTo>
                    <a:lnTo>
                      <a:pt x="14" y="1396"/>
                    </a:lnTo>
                    <a:lnTo>
                      <a:pt x="0" y="139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3" name="Freeform 277"/>
              <p:cNvSpPr>
                <a:spLocks/>
              </p:cNvSpPr>
              <p:nvPr/>
            </p:nvSpPr>
            <p:spPr bwMode="auto">
              <a:xfrm>
                <a:off x="1352551" y="3078163"/>
                <a:ext cx="65088" cy="66675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54" name="Freeform 278"/>
              <p:cNvSpPr>
                <a:spLocks/>
              </p:cNvSpPr>
              <p:nvPr/>
            </p:nvSpPr>
            <p:spPr bwMode="auto">
              <a:xfrm>
                <a:off x="1452563" y="3078163"/>
                <a:ext cx="65088" cy="66675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2" name="组合 461"/>
            <p:cNvGrpSpPr/>
            <p:nvPr/>
          </p:nvGrpSpPr>
          <p:grpSpPr>
            <a:xfrm>
              <a:off x="7233929" y="3779584"/>
              <a:ext cx="634327" cy="845022"/>
              <a:chOff x="9057036" y="4296667"/>
              <a:chExt cx="449263" cy="7461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86" name="Freeform 227"/>
              <p:cNvSpPr>
                <a:spLocks noEditPoints="1"/>
              </p:cNvSpPr>
              <p:nvPr/>
            </p:nvSpPr>
            <p:spPr bwMode="auto">
              <a:xfrm>
                <a:off x="9057036" y="4296667"/>
                <a:ext cx="449263" cy="311150"/>
              </a:xfrm>
              <a:custGeom>
                <a:avLst/>
                <a:gdLst>
                  <a:gd name="T0" fmla="*/ 2147483646 w 955"/>
                  <a:gd name="T1" fmla="*/ 2147483646 h 661"/>
                  <a:gd name="T2" fmla="*/ 2147483646 w 955"/>
                  <a:gd name="T3" fmla="*/ 2147483646 h 661"/>
                  <a:gd name="T4" fmla="*/ 2147483646 w 955"/>
                  <a:gd name="T5" fmla="*/ 2147483646 h 661"/>
                  <a:gd name="T6" fmla="*/ 2147483646 w 955"/>
                  <a:gd name="T7" fmla="*/ 2147483646 h 661"/>
                  <a:gd name="T8" fmla="*/ 2147483646 w 955"/>
                  <a:gd name="T9" fmla="*/ 2147483646 h 661"/>
                  <a:gd name="T10" fmla="*/ 2147483646 w 955"/>
                  <a:gd name="T11" fmla="*/ 2147483646 h 661"/>
                  <a:gd name="T12" fmla="*/ 2147483646 w 955"/>
                  <a:gd name="T13" fmla="*/ 2147483646 h 661"/>
                  <a:gd name="T14" fmla="*/ 2147483646 w 955"/>
                  <a:gd name="T15" fmla="*/ 2147483646 h 661"/>
                  <a:gd name="T16" fmla="*/ 0 w 955"/>
                  <a:gd name="T17" fmla="*/ 2147483646 h 661"/>
                  <a:gd name="T18" fmla="*/ 2147483646 w 955"/>
                  <a:gd name="T19" fmla="*/ 0 h 661"/>
                  <a:gd name="T20" fmla="*/ 2147483646 w 955"/>
                  <a:gd name="T21" fmla="*/ 2147483646 h 661"/>
                  <a:gd name="T22" fmla="*/ 2147483646 w 955"/>
                  <a:gd name="T23" fmla="*/ 2147483646 h 6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5"/>
                  <a:gd name="T37" fmla="*/ 0 h 661"/>
                  <a:gd name="T38" fmla="*/ 955 w 955"/>
                  <a:gd name="T39" fmla="*/ 661 h 6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5" h="661">
                    <a:moveTo>
                      <a:pt x="477" y="67"/>
                    </a:moveTo>
                    <a:lnTo>
                      <a:pt x="477" y="67"/>
                    </a:lnTo>
                    <a:cubicBezTo>
                      <a:pt x="251" y="67"/>
                      <a:pt x="67" y="185"/>
                      <a:pt x="67" y="331"/>
                    </a:cubicBezTo>
                    <a:cubicBezTo>
                      <a:pt x="67" y="476"/>
                      <a:pt x="251" y="594"/>
                      <a:pt x="477" y="594"/>
                    </a:cubicBezTo>
                    <a:cubicBezTo>
                      <a:pt x="704" y="594"/>
                      <a:pt x="888" y="476"/>
                      <a:pt x="888" y="331"/>
                    </a:cubicBezTo>
                    <a:cubicBezTo>
                      <a:pt x="888" y="185"/>
                      <a:pt x="704" y="67"/>
                      <a:pt x="477" y="67"/>
                    </a:cubicBezTo>
                    <a:close/>
                    <a:moveTo>
                      <a:pt x="477" y="661"/>
                    </a:moveTo>
                    <a:lnTo>
                      <a:pt x="477" y="661"/>
                    </a:lnTo>
                    <a:cubicBezTo>
                      <a:pt x="214" y="661"/>
                      <a:pt x="0" y="513"/>
                      <a:pt x="0" y="331"/>
                    </a:cubicBezTo>
                    <a:cubicBezTo>
                      <a:pt x="0" y="148"/>
                      <a:pt x="214" y="0"/>
                      <a:pt x="477" y="0"/>
                    </a:cubicBezTo>
                    <a:cubicBezTo>
                      <a:pt x="741" y="0"/>
                      <a:pt x="955" y="148"/>
                      <a:pt x="955" y="331"/>
                    </a:cubicBezTo>
                    <a:cubicBezTo>
                      <a:pt x="955" y="513"/>
                      <a:pt x="741" y="661"/>
                      <a:pt x="477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7" name="Freeform 228"/>
              <p:cNvSpPr>
                <a:spLocks noEditPoints="1"/>
              </p:cNvSpPr>
              <p:nvPr/>
            </p:nvSpPr>
            <p:spPr bwMode="auto">
              <a:xfrm>
                <a:off x="9057036" y="4444304"/>
                <a:ext cx="449263" cy="449263"/>
              </a:xfrm>
              <a:custGeom>
                <a:avLst/>
                <a:gdLst>
                  <a:gd name="T0" fmla="*/ 2147483646 w 955"/>
                  <a:gd name="T1" fmla="*/ 2147483646 h 953"/>
                  <a:gd name="T2" fmla="*/ 2147483646 w 955"/>
                  <a:gd name="T3" fmla="*/ 2147483646 h 953"/>
                  <a:gd name="T4" fmla="*/ 2147483646 w 955"/>
                  <a:gd name="T5" fmla="*/ 2147483646 h 953"/>
                  <a:gd name="T6" fmla="*/ 2147483646 w 955"/>
                  <a:gd name="T7" fmla="*/ 2147483646 h 953"/>
                  <a:gd name="T8" fmla="*/ 2147483646 w 955"/>
                  <a:gd name="T9" fmla="*/ 2147483646 h 953"/>
                  <a:gd name="T10" fmla="*/ 2147483646 w 955"/>
                  <a:gd name="T11" fmla="*/ 2147483646 h 953"/>
                  <a:gd name="T12" fmla="*/ 2147483646 w 955"/>
                  <a:gd name="T13" fmla="*/ 2147483646 h 953"/>
                  <a:gd name="T14" fmla="*/ 2147483646 w 955"/>
                  <a:gd name="T15" fmla="*/ 2147483646 h 953"/>
                  <a:gd name="T16" fmla="*/ 2147483646 w 955"/>
                  <a:gd name="T17" fmla="*/ 2147483646 h 953"/>
                  <a:gd name="T18" fmla="*/ 2147483646 w 955"/>
                  <a:gd name="T19" fmla="*/ 2147483646 h 953"/>
                  <a:gd name="T20" fmla="*/ 2147483646 w 955"/>
                  <a:gd name="T21" fmla="*/ 2147483646 h 953"/>
                  <a:gd name="T22" fmla="*/ 2147483646 w 955"/>
                  <a:gd name="T23" fmla="*/ 2147483646 h 953"/>
                  <a:gd name="T24" fmla="*/ 2147483646 w 955"/>
                  <a:gd name="T25" fmla="*/ 2147483646 h 953"/>
                  <a:gd name="T26" fmla="*/ 0 w 955"/>
                  <a:gd name="T27" fmla="*/ 2147483646 h 953"/>
                  <a:gd name="T28" fmla="*/ 0 w 955"/>
                  <a:gd name="T29" fmla="*/ 2147483646 h 953"/>
                  <a:gd name="T30" fmla="*/ 2147483646 w 955"/>
                  <a:gd name="T31" fmla="*/ 0 h 953"/>
                  <a:gd name="T32" fmla="*/ 2147483646 w 955"/>
                  <a:gd name="T33" fmla="*/ 2147483646 h 953"/>
                  <a:gd name="T34" fmla="*/ 2147483646 w 955"/>
                  <a:gd name="T35" fmla="*/ 2147483646 h 953"/>
                  <a:gd name="T36" fmla="*/ 2147483646 w 955"/>
                  <a:gd name="T37" fmla="*/ 2147483646 h 953"/>
                  <a:gd name="T38" fmla="*/ 2147483646 w 955"/>
                  <a:gd name="T39" fmla="*/ 2147483646 h 953"/>
                  <a:gd name="T40" fmla="*/ 2147483646 w 955"/>
                  <a:gd name="T41" fmla="*/ 2147483646 h 953"/>
                  <a:gd name="T42" fmla="*/ 2147483646 w 955"/>
                  <a:gd name="T43" fmla="*/ 2147483646 h 953"/>
                  <a:gd name="T44" fmla="*/ 2147483646 w 955"/>
                  <a:gd name="T45" fmla="*/ 2147483646 h 953"/>
                  <a:gd name="T46" fmla="*/ 2147483646 w 955"/>
                  <a:gd name="T47" fmla="*/ 2147483646 h 9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5"/>
                  <a:gd name="T73" fmla="*/ 0 h 953"/>
                  <a:gd name="T74" fmla="*/ 955 w 955"/>
                  <a:gd name="T75" fmla="*/ 953 h 9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5" h="953">
                    <a:moveTo>
                      <a:pt x="67" y="623"/>
                    </a:moveTo>
                    <a:lnTo>
                      <a:pt x="67" y="623"/>
                    </a:lnTo>
                    <a:cubicBezTo>
                      <a:pt x="67" y="768"/>
                      <a:pt x="251" y="887"/>
                      <a:pt x="477" y="887"/>
                    </a:cubicBezTo>
                    <a:cubicBezTo>
                      <a:pt x="704" y="887"/>
                      <a:pt x="888" y="768"/>
                      <a:pt x="888" y="623"/>
                    </a:cubicBezTo>
                    <a:lnTo>
                      <a:pt x="888" y="496"/>
                    </a:lnTo>
                    <a:cubicBezTo>
                      <a:pt x="805" y="593"/>
                      <a:pt x="652" y="659"/>
                      <a:pt x="477" y="659"/>
                    </a:cubicBezTo>
                    <a:cubicBezTo>
                      <a:pt x="303" y="659"/>
                      <a:pt x="150" y="593"/>
                      <a:pt x="67" y="496"/>
                    </a:cubicBezTo>
                    <a:lnTo>
                      <a:pt x="67" y="623"/>
                    </a:lnTo>
                    <a:close/>
                    <a:moveTo>
                      <a:pt x="477" y="953"/>
                    </a:moveTo>
                    <a:lnTo>
                      <a:pt x="477" y="953"/>
                    </a:lnTo>
                    <a:cubicBezTo>
                      <a:pt x="303" y="953"/>
                      <a:pt x="150" y="888"/>
                      <a:pt x="67" y="791"/>
                    </a:cubicBezTo>
                    <a:lnTo>
                      <a:pt x="67" y="920"/>
                    </a:lnTo>
                    <a:cubicBezTo>
                      <a:pt x="67" y="938"/>
                      <a:pt x="52" y="953"/>
                      <a:pt x="33" y="953"/>
                    </a:cubicBezTo>
                    <a:cubicBezTo>
                      <a:pt x="15" y="953"/>
                      <a:pt x="0" y="938"/>
                      <a:pt x="0" y="920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cubicBezTo>
                      <a:pt x="52" y="0"/>
                      <a:pt x="67" y="15"/>
                      <a:pt x="67" y="33"/>
                    </a:cubicBezTo>
                    <a:lnTo>
                      <a:pt x="67" y="328"/>
                    </a:lnTo>
                    <a:cubicBezTo>
                      <a:pt x="67" y="474"/>
                      <a:pt x="251" y="592"/>
                      <a:pt x="477" y="592"/>
                    </a:cubicBezTo>
                    <a:cubicBezTo>
                      <a:pt x="704" y="592"/>
                      <a:pt x="888" y="474"/>
                      <a:pt x="888" y="328"/>
                    </a:cubicBezTo>
                    <a:lnTo>
                      <a:pt x="888" y="33"/>
                    </a:lnTo>
                    <a:lnTo>
                      <a:pt x="955" y="33"/>
                    </a:lnTo>
                    <a:lnTo>
                      <a:pt x="955" y="623"/>
                    </a:lnTo>
                    <a:cubicBezTo>
                      <a:pt x="955" y="805"/>
                      <a:pt x="741" y="953"/>
                      <a:pt x="477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8" name="Freeform 229"/>
              <p:cNvSpPr>
                <a:spLocks/>
              </p:cNvSpPr>
              <p:nvPr/>
            </p:nvSpPr>
            <p:spPr bwMode="auto">
              <a:xfrm>
                <a:off x="9330086" y="4737992"/>
                <a:ext cx="176213" cy="287338"/>
              </a:xfrm>
              <a:custGeom>
                <a:avLst/>
                <a:gdLst>
                  <a:gd name="T0" fmla="*/ 2147483646 w 375"/>
                  <a:gd name="T1" fmla="*/ 2147483646 h 610"/>
                  <a:gd name="T2" fmla="*/ 2147483646 w 375"/>
                  <a:gd name="T3" fmla="*/ 2147483646 h 610"/>
                  <a:gd name="T4" fmla="*/ 2147483646 w 375"/>
                  <a:gd name="T5" fmla="*/ 2147483646 h 610"/>
                  <a:gd name="T6" fmla="*/ 2147483646 w 375"/>
                  <a:gd name="T7" fmla="*/ 2147483646 h 610"/>
                  <a:gd name="T8" fmla="*/ 2147483646 w 375"/>
                  <a:gd name="T9" fmla="*/ 2147483646 h 610"/>
                  <a:gd name="T10" fmla="*/ 2147483646 w 375"/>
                  <a:gd name="T11" fmla="*/ 0 h 610"/>
                  <a:gd name="T12" fmla="*/ 2147483646 w 375"/>
                  <a:gd name="T13" fmla="*/ 0 h 610"/>
                  <a:gd name="T14" fmla="*/ 2147483646 w 375"/>
                  <a:gd name="T15" fmla="*/ 2147483646 h 610"/>
                  <a:gd name="T16" fmla="*/ 2147483646 w 375"/>
                  <a:gd name="T17" fmla="*/ 2147483646 h 610"/>
                  <a:gd name="T18" fmla="*/ 2147483646 w 375"/>
                  <a:gd name="T19" fmla="*/ 2147483646 h 6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5"/>
                  <a:gd name="T31" fmla="*/ 0 h 610"/>
                  <a:gd name="T32" fmla="*/ 375 w 375"/>
                  <a:gd name="T33" fmla="*/ 610 h 6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5" h="610">
                    <a:moveTo>
                      <a:pt x="36" y="610"/>
                    </a:moveTo>
                    <a:lnTo>
                      <a:pt x="36" y="610"/>
                    </a:lnTo>
                    <a:cubicBezTo>
                      <a:pt x="21" y="610"/>
                      <a:pt x="7" y="600"/>
                      <a:pt x="4" y="584"/>
                    </a:cubicBezTo>
                    <a:cubicBezTo>
                      <a:pt x="0" y="566"/>
                      <a:pt x="11" y="548"/>
                      <a:pt x="29" y="544"/>
                    </a:cubicBezTo>
                    <a:cubicBezTo>
                      <a:pt x="196" y="508"/>
                      <a:pt x="308" y="407"/>
                      <a:pt x="308" y="295"/>
                    </a:cubicBezTo>
                    <a:lnTo>
                      <a:pt x="308" y="0"/>
                    </a:lnTo>
                    <a:lnTo>
                      <a:pt x="375" y="0"/>
                    </a:lnTo>
                    <a:lnTo>
                      <a:pt x="375" y="297"/>
                    </a:lnTo>
                    <a:cubicBezTo>
                      <a:pt x="373" y="441"/>
                      <a:pt x="240" y="566"/>
                      <a:pt x="43" y="609"/>
                    </a:cubicBezTo>
                    <a:cubicBezTo>
                      <a:pt x="41" y="610"/>
                      <a:pt x="38" y="610"/>
                      <a:pt x="36" y="6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9" name="Freeform 230"/>
              <p:cNvSpPr>
                <a:spLocks/>
              </p:cNvSpPr>
              <p:nvPr/>
            </p:nvSpPr>
            <p:spPr bwMode="auto">
              <a:xfrm>
                <a:off x="9057036" y="4669729"/>
                <a:ext cx="174625" cy="355600"/>
              </a:xfrm>
              <a:custGeom>
                <a:avLst/>
                <a:gdLst>
                  <a:gd name="T0" fmla="*/ 2147483646 w 372"/>
                  <a:gd name="T1" fmla="*/ 2147483646 h 756"/>
                  <a:gd name="T2" fmla="*/ 2147483646 w 372"/>
                  <a:gd name="T3" fmla="*/ 2147483646 h 756"/>
                  <a:gd name="T4" fmla="*/ 2147483646 w 372"/>
                  <a:gd name="T5" fmla="*/ 2147483646 h 756"/>
                  <a:gd name="T6" fmla="*/ 0 w 372"/>
                  <a:gd name="T7" fmla="*/ 2147483646 h 756"/>
                  <a:gd name="T8" fmla="*/ 0 w 372"/>
                  <a:gd name="T9" fmla="*/ 0 h 756"/>
                  <a:gd name="T10" fmla="*/ 2147483646 w 372"/>
                  <a:gd name="T11" fmla="*/ 0 h 756"/>
                  <a:gd name="T12" fmla="*/ 2147483646 w 372"/>
                  <a:gd name="T13" fmla="*/ 2147483646 h 756"/>
                  <a:gd name="T14" fmla="*/ 2147483646 w 372"/>
                  <a:gd name="T15" fmla="*/ 2147483646 h 756"/>
                  <a:gd name="T16" fmla="*/ 2147483646 w 372"/>
                  <a:gd name="T17" fmla="*/ 2147483646 h 756"/>
                  <a:gd name="T18" fmla="*/ 2147483646 w 372"/>
                  <a:gd name="T19" fmla="*/ 2147483646 h 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756"/>
                  <a:gd name="T32" fmla="*/ 372 w 372"/>
                  <a:gd name="T33" fmla="*/ 756 h 7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756">
                    <a:moveTo>
                      <a:pt x="336" y="756"/>
                    </a:moveTo>
                    <a:lnTo>
                      <a:pt x="336" y="756"/>
                    </a:lnTo>
                    <a:cubicBezTo>
                      <a:pt x="333" y="756"/>
                      <a:pt x="331" y="755"/>
                      <a:pt x="328" y="755"/>
                    </a:cubicBezTo>
                    <a:cubicBezTo>
                      <a:pt x="132" y="710"/>
                      <a:pt x="0" y="584"/>
                      <a:pt x="0" y="441"/>
                    </a:cubicBezTo>
                    <a:lnTo>
                      <a:pt x="0" y="0"/>
                    </a:lnTo>
                    <a:lnTo>
                      <a:pt x="67" y="0"/>
                    </a:lnTo>
                    <a:lnTo>
                      <a:pt x="67" y="441"/>
                    </a:lnTo>
                    <a:cubicBezTo>
                      <a:pt x="67" y="552"/>
                      <a:pt x="178" y="652"/>
                      <a:pt x="343" y="690"/>
                    </a:cubicBezTo>
                    <a:cubicBezTo>
                      <a:pt x="361" y="694"/>
                      <a:pt x="372" y="712"/>
                      <a:pt x="368" y="730"/>
                    </a:cubicBezTo>
                    <a:cubicBezTo>
                      <a:pt x="365" y="745"/>
                      <a:pt x="351" y="756"/>
                      <a:pt x="336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0" name="Freeform 231"/>
              <p:cNvSpPr>
                <a:spLocks/>
              </p:cNvSpPr>
              <p:nvPr/>
            </p:nvSpPr>
            <p:spPr bwMode="auto">
              <a:xfrm>
                <a:off x="9187211" y="4974529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91" name="Freeform 232"/>
              <p:cNvSpPr>
                <a:spLocks/>
              </p:cNvSpPr>
              <p:nvPr/>
            </p:nvSpPr>
            <p:spPr bwMode="auto">
              <a:xfrm>
                <a:off x="9309448" y="4977704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3" name="组合 462"/>
            <p:cNvGrpSpPr/>
            <p:nvPr/>
          </p:nvGrpSpPr>
          <p:grpSpPr>
            <a:xfrm>
              <a:off x="8012175" y="4026118"/>
              <a:ext cx="449263" cy="598488"/>
              <a:chOff x="9057036" y="4296667"/>
              <a:chExt cx="449263" cy="7461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80" name="Freeform 227"/>
              <p:cNvSpPr>
                <a:spLocks noEditPoints="1"/>
              </p:cNvSpPr>
              <p:nvPr/>
            </p:nvSpPr>
            <p:spPr bwMode="auto">
              <a:xfrm>
                <a:off x="9057036" y="4296667"/>
                <a:ext cx="449263" cy="311150"/>
              </a:xfrm>
              <a:custGeom>
                <a:avLst/>
                <a:gdLst>
                  <a:gd name="T0" fmla="*/ 2147483646 w 955"/>
                  <a:gd name="T1" fmla="*/ 2147483646 h 661"/>
                  <a:gd name="T2" fmla="*/ 2147483646 w 955"/>
                  <a:gd name="T3" fmla="*/ 2147483646 h 661"/>
                  <a:gd name="T4" fmla="*/ 2147483646 w 955"/>
                  <a:gd name="T5" fmla="*/ 2147483646 h 661"/>
                  <a:gd name="T6" fmla="*/ 2147483646 w 955"/>
                  <a:gd name="T7" fmla="*/ 2147483646 h 661"/>
                  <a:gd name="T8" fmla="*/ 2147483646 w 955"/>
                  <a:gd name="T9" fmla="*/ 2147483646 h 661"/>
                  <a:gd name="T10" fmla="*/ 2147483646 w 955"/>
                  <a:gd name="T11" fmla="*/ 2147483646 h 661"/>
                  <a:gd name="T12" fmla="*/ 2147483646 w 955"/>
                  <a:gd name="T13" fmla="*/ 2147483646 h 661"/>
                  <a:gd name="T14" fmla="*/ 2147483646 w 955"/>
                  <a:gd name="T15" fmla="*/ 2147483646 h 661"/>
                  <a:gd name="T16" fmla="*/ 0 w 955"/>
                  <a:gd name="T17" fmla="*/ 2147483646 h 661"/>
                  <a:gd name="T18" fmla="*/ 2147483646 w 955"/>
                  <a:gd name="T19" fmla="*/ 0 h 661"/>
                  <a:gd name="T20" fmla="*/ 2147483646 w 955"/>
                  <a:gd name="T21" fmla="*/ 2147483646 h 661"/>
                  <a:gd name="T22" fmla="*/ 2147483646 w 955"/>
                  <a:gd name="T23" fmla="*/ 2147483646 h 6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5"/>
                  <a:gd name="T37" fmla="*/ 0 h 661"/>
                  <a:gd name="T38" fmla="*/ 955 w 955"/>
                  <a:gd name="T39" fmla="*/ 661 h 6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5" h="661">
                    <a:moveTo>
                      <a:pt x="477" y="67"/>
                    </a:moveTo>
                    <a:lnTo>
                      <a:pt x="477" y="67"/>
                    </a:lnTo>
                    <a:cubicBezTo>
                      <a:pt x="251" y="67"/>
                      <a:pt x="67" y="185"/>
                      <a:pt x="67" y="331"/>
                    </a:cubicBezTo>
                    <a:cubicBezTo>
                      <a:pt x="67" y="476"/>
                      <a:pt x="251" y="594"/>
                      <a:pt x="477" y="594"/>
                    </a:cubicBezTo>
                    <a:cubicBezTo>
                      <a:pt x="704" y="594"/>
                      <a:pt x="888" y="476"/>
                      <a:pt x="888" y="331"/>
                    </a:cubicBezTo>
                    <a:cubicBezTo>
                      <a:pt x="888" y="185"/>
                      <a:pt x="704" y="67"/>
                      <a:pt x="477" y="67"/>
                    </a:cubicBezTo>
                    <a:close/>
                    <a:moveTo>
                      <a:pt x="477" y="661"/>
                    </a:moveTo>
                    <a:lnTo>
                      <a:pt x="477" y="661"/>
                    </a:lnTo>
                    <a:cubicBezTo>
                      <a:pt x="214" y="661"/>
                      <a:pt x="0" y="513"/>
                      <a:pt x="0" y="331"/>
                    </a:cubicBezTo>
                    <a:cubicBezTo>
                      <a:pt x="0" y="148"/>
                      <a:pt x="214" y="0"/>
                      <a:pt x="477" y="0"/>
                    </a:cubicBezTo>
                    <a:cubicBezTo>
                      <a:pt x="741" y="0"/>
                      <a:pt x="955" y="148"/>
                      <a:pt x="955" y="331"/>
                    </a:cubicBezTo>
                    <a:cubicBezTo>
                      <a:pt x="955" y="513"/>
                      <a:pt x="741" y="661"/>
                      <a:pt x="477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1" name="Freeform 228"/>
              <p:cNvSpPr>
                <a:spLocks noEditPoints="1"/>
              </p:cNvSpPr>
              <p:nvPr/>
            </p:nvSpPr>
            <p:spPr bwMode="auto">
              <a:xfrm>
                <a:off x="9057036" y="4444304"/>
                <a:ext cx="449263" cy="449263"/>
              </a:xfrm>
              <a:custGeom>
                <a:avLst/>
                <a:gdLst>
                  <a:gd name="T0" fmla="*/ 2147483646 w 955"/>
                  <a:gd name="T1" fmla="*/ 2147483646 h 953"/>
                  <a:gd name="T2" fmla="*/ 2147483646 w 955"/>
                  <a:gd name="T3" fmla="*/ 2147483646 h 953"/>
                  <a:gd name="T4" fmla="*/ 2147483646 w 955"/>
                  <a:gd name="T5" fmla="*/ 2147483646 h 953"/>
                  <a:gd name="T6" fmla="*/ 2147483646 w 955"/>
                  <a:gd name="T7" fmla="*/ 2147483646 h 953"/>
                  <a:gd name="T8" fmla="*/ 2147483646 w 955"/>
                  <a:gd name="T9" fmla="*/ 2147483646 h 953"/>
                  <a:gd name="T10" fmla="*/ 2147483646 w 955"/>
                  <a:gd name="T11" fmla="*/ 2147483646 h 953"/>
                  <a:gd name="T12" fmla="*/ 2147483646 w 955"/>
                  <a:gd name="T13" fmla="*/ 2147483646 h 953"/>
                  <a:gd name="T14" fmla="*/ 2147483646 w 955"/>
                  <a:gd name="T15" fmla="*/ 2147483646 h 953"/>
                  <a:gd name="T16" fmla="*/ 2147483646 w 955"/>
                  <a:gd name="T17" fmla="*/ 2147483646 h 953"/>
                  <a:gd name="T18" fmla="*/ 2147483646 w 955"/>
                  <a:gd name="T19" fmla="*/ 2147483646 h 953"/>
                  <a:gd name="T20" fmla="*/ 2147483646 w 955"/>
                  <a:gd name="T21" fmla="*/ 2147483646 h 953"/>
                  <a:gd name="T22" fmla="*/ 2147483646 w 955"/>
                  <a:gd name="T23" fmla="*/ 2147483646 h 953"/>
                  <a:gd name="T24" fmla="*/ 2147483646 w 955"/>
                  <a:gd name="T25" fmla="*/ 2147483646 h 953"/>
                  <a:gd name="T26" fmla="*/ 0 w 955"/>
                  <a:gd name="T27" fmla="*/ 2147483646 h 953"/>
                  <a:gd name="T28" fmla="*/ 0 w 955"/>
                  <a:gd name="T29" fmla="*/ 2147483646 h 953"/>
                  <a:gd name="T30" fmla="*/ 2147483646 w 955"/>
                  <a:gd name="T31" fmla="*/ 0 h 953"/>
                  <a:gd name="T32" fmla="*/ 2147483646 w 955"/>
                  <a:gd name="T33" fmla="*/ 2147483646 h 953"/>
                  <a:gd name="T34" fmla="*/ 2147483646 w 955"/>
                  <a:gd name="T35" fmla="*/ 2147483646 h 953"/>
                  <a:gd name="T36" fmla="*/ 2147483646 w 955"/>
                  <a:gd name="T37" fmla="*/ 2147483646 h 953"/>
                  <a:gd name="T38" fmla="*/ 2147483646 w 955"/>
                  <a:gd name="T39" fmla="*/ 2147483646 h 953"/>
                  <a:gd name="T40" fmla="*/ 2147483646 w 955"/>
                  <a:gd name="T41" fmla="*/ 2147483646 h 953"/>
                  <a:gd name="T42" fmla="*/ 2147483646 w 955"/>
                  <a:gd name="T43" fmla="*/ 2147483646 h 953"/>
                  <a:gd name="T44" fmla="*/ 2147483646 w 955"/>
                  <a:gd name="T45" fmla="*/ 2147483646 h 953"/>
                  <a:gd name="T46" fmla="*/ 2147483646 w 955"/>
                  <a:gd name="T47" fmla="*/ 2147483646 h 9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5"/>
                  <a:gd name="T73" fmla="*/ 0 h 953"/>
                  <a:gd name="T74" fmla="*/ 955 w 955"/>
                  <a:gd name="T75" fmla="*/ 953 h 9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5" h="953">
                    <a:moveTo>
                      <a:pt x="67" y="623"/>
                    </a:moveTo>
                    <a:lnTo>
                      <a:pt x="67" y="623"/>
                    </a:lnTo>
                    <a:cubicBezTo>
                      <a:pt x="67" y="768"/>
                      <a:pt x="251" y="887"/>
                      <a:pt x="477" y="887"/>
                    </a:cubicBezTo>
                    <a:cubicBezTo>
                      <a:pt x="704" y="887"/>
                      <a:pt x="888" y="768"/>
                      <a:pt x="888" y="623"/>
                    </a:cubicBezTo>
                    <a:lnTo>
                      <a:pt x="888" y="496"/>
                    </a:lnTo>
                    <a:cubicBezTo>
                      <a:pt x="805" y="593"/>
                      <a:pt x="652" y="659"/>
                      <a:pt x="477" y="659"/>
                    </a:cubicBezTo>
                    <a:cubicBezTo>
                      <a:pt x="303" y="659"/>
                      <a:pt x="150" y="593"/>
                      <a:pt x="67" y="496"/>
                    </a:cubicBezTo>
                    <a:lnTo>
                      <a:pt x="67" y="623"/>
                    </a:lnTo>
                    <a:close/>
                    <a:moveTo>
                      <a:pt x="477" y="953"/>
                    </a:moveTo>
                    <a:lnTo>
                      <a:pt x="477" y="953"/>
                    </a:lnTo>
                    <a:cubicBezTo>
                      <a:pt x="303" y="953"/>
                      <a:pt x="150" y="888"/>
                      <a:pt x="67" y="791"/>
                    </a:cubicBezTo>
                    <a:lnTo>
                      <a:pt x="67" y="920"/>
                    </a:lnTo>
                    <a:cubicBezTo>
                      <a:pt x="67" y="938"/>
                      <a:pt x="52" y="953"/>
                      <a:pt x="33" y="953"/>
                    </a:cubicBezTo>
                    <a:cubicBezTo>
                      <a:pt x="15" y="953"/>
                      <a:pt x="0" y="938"/>
                      <a:pt x="0" y="920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cubicBezTo>
                      <a:pt x="52" y="0"/>
                      <a:pt x="67" y="15"/>
                      <a:pt x="67" y="33"/>
                    </a:cubicBezTo>
                    <a:lnTo>
                      <a:pt x="67" y="328"/>
                    </a:lnTo>
                    <a:cubicBezTo>
                      <a:pt x="67" y="474"/>
                      <a:pt x="251" y="592"/>
                      <a:pt x="477" y="592"/>
                    </a:cubicBezTo>
                    <a:cubicBezTo>
                      <a:pt x="704" y="592"/>
                      <a:pt x="888" y="474"/>
                      <a:pt x="888" y="328"/>
                    </a:cubicBezTo>
                    <a:lnTo>
                      <a:pt x="888" y="33"/>
                    </a:lnTo>
                    <a:lnTo>
                      <a:pt x="955" y="33"/>
                    </a:lnTo>
                    <a:lnTo>
                      <a:pt x="955" y="623"/>
                    </a:lnTo>
                    <a:cubicBezTo>
                      <a:pt x="955" y="805"/>
                      <a:pt x="741" y="953"/>
                      <a:pt x="477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2" name="Freeform 229"/>
              <p:cNvSpPr>
                <a:spLocks/>
              </p:cNvSpPr>
              <p:nvPr/>
            </p:nvSpPr>
            <p:spPr bwMode="auto">
              <a:xfrm>
                <a:off x="9330086" y="4737992"/>
                <a:ext cx="176213" cy="287338"/>
              </a:xfrm>
              <a:custGeom>
                <a:avLst/>
                <a:gdLst>
                  <a:gd name="T0" fmla="*/ 2147483646 w 375"/>
                  <a:gd name="T1" fmla="*/ 2147483646 h 610"/>
                  <a:gd name="T2" fmla="*/ 2147483646 w 375"/>
                  <a:gd name="T3" fmla="*/ 2147483646 h 610"/>
                  <a:gd name="T4" fmla="*/ 2147483646 w 375"/>
                  <a:gd name="T5" fmla="*/ 2147483646 h 610"/>
                  <a:gd name="T6" fmla="*/ 2147483646 w 375"/>
                  <a:gd name="T7" fmla="*/ 2147483646 h 610"/>
                  <a:gd name="T8" fmla="*/ 2147483646 w 375"/>
                  <a:gd name="T9" fmla="*/ 2147483646 h 610"/>
                  <a:gd name="T10" fmla="*/ 2147483646 w 375"/>
                  <a:gd name="T11" fmla="*/ 0 h 610"/>
                  <a:gd name="T12" fmla="*/ 2147483646 w 375"/>
                  <a:gd name="T13" fmla="*/ 0 h 610"/>
                  <a:gd name="T14" fmla="*/ 2147483646 w 375"/>
                  <a:gd name="T15" fmla="*/ 2147483646 h 610"/>
                  <a:gd name="T16" fmla="*/ 2147483646 w 375"/>
                  <a:gd name="T17" fmla="*/ 2147483646 h 610"/>
                  <a:gd name="T18" fmla="*/ 2147483646 w 375"/>
                  <a:gd name="T19" fmla="*/ 2147483646 h 6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5"/>
                  <a:gd name="T31" fmla="*/ 0 h 610"/>
                  <a:gd name="T32" fmla="*/ 375 w 375"/>
                  <a:gd name="T33" fmla="*/ 610 h 6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5" h="610">
                    <a:moveTo>
                      <a:pt x="36" y="610"/>
                    </a:moveTo>
                    <a:lnTo>
                      <a:pt x="36" y="610"/>
                    </a:lnTo>
                    <a:cubicBezTo>
                      <a:pt x="21" y="610"/>
                      <a:pt x="7" y="600"/>
                      <a:pt x="4" y="584"/>
                    </a:cubicBezTo>
                    <a:cubicBezTo>
                      <a:pt x="0" y="566"/>
                      <a:pt x="11" y="548"/>
                      <a:pt x="29" y="544"/>
                    </a:cubicBezTo>
                    <a:cubicBezTo>
                      <a:pt x="196" y="508"/>
                      <a:pt x="308" y="407"/>
                      <a:pt x="308" y="295"/>
                    </a:cubicBezTo>
                    <a:lnTo>
                      <a:pt x="308" y="0"/>
                    </a:lnTo>
                    <a:lnTo>
                      <a:pt x="375" y="0"/>
                    </a:lnTo>
                    <a:lnTo>
                      <a:pt x="375" y="297"/>
                    </a:lnTo>
                    <a:cubicBezTo>
                      <a:pt x="373" y="441"/>
                      <a:pt x="240" y="566"/>
                      <a:pt x="43" y="609"/>
                    </a:cubicBezTo>
                    <a:cubicBezTo>
                      <a:pt x="41" y="610"/>
                      <a:pt x="38" y="610"/>
                      <a:pt x="36" y="6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3" name="Freeform 230"/>
              <p:cNvSpPr>
                <a:spLocks/>
              </p:cNvSpPr>
              <p:nvPr/>
            </p:nvSpPr>
            <p:spPr bwMode="auto">
              <a:xfrm>
                <a:off x="9057036" y="4669729"/>
                <a:ext cx="174625" cy="355600"/>
              </a:xfrm>
              <a:custGeom>
                <a:avLst/>
                <a:gdLst>
                  <a:gd name="T0" fmla="*/ 2147483646 w 372"/>
                  <a:gd name="T1" fmla="*/ 2147483646 h 756"/>
                  <a:gd name="T2" fmla="*/ 2147483646 w 372"/>
                  <a:gd name="T3" fmla="*/ 2147483646 h 756"/>
                  <a:gd name="T4" fmla="*/ 2147483646 w 372"/>
                  <a:gd name="T5" fmla="*/ 2147483646 h 756"/>
                  <a:gd name="T6" fmla="*/ 0 w 372"/>
                  <a:gd name="T7" fmla="*/ 2147483646 h 756"/>
                  <a:gd name="T8" fmla="*/ 0 w 372"/>
                  <a:gd name="T9" fmla="*/ 0 h 756"/>
                  <a:gd name="T10" fmla="*/ 2147483646 w 372"/>
                  <a:gd name="T11" fmla="*/ 0 h 756"/>
                  <a:gd name="T12" fmla="*/ 2147483646 w 372"/>
                  <a:gd name="T13" fmla="*/ 2147483646 h 756"/>
                  <a:gd name="T14" fmla="*/ 2147483646 w 372"/>
                  <a:gd name="T15" fmla="*/ 2147483646 h 756"/>
                  <a:gd name="T16" fmla="*/ 2147483646 w 372"/>
                  <a:gd name="T17" fmla="*/ 2147483646 h 756"/>
                  <a:gd name="T18" fmla="*/ 2147483646 w 372"/>
                  <a:gd name="T19" fmla="*/ 2147483646 h 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756"/>
                  <a:gd name="T32" fmla="*/ 372 w 372"/>
                  <a:gd name="T33" fmla="*/ 756 h 7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756">
                    <a:moveTo>
                      <a:pt x="336" y="756"/>
                    </a:moveTo>
                    <a:lnTo>
                      <a:pt x="336" y="756"/>
                    </a:lnTo>
                    <a:cubicBezTo>
                      <a:pt x="333" y="756"/>
                      <a:pt x="331" y="755"/>
                      <a:pt x="328" y="755"/>
                    </a:cubicBezTo>
                    <a:cubicBezTo>
                      <a:pt x="132" y="710"/>
                      <a:pt x="0" y="584"/>
                      <a:pt x="0" y="441"/>
                    </a:cubicBezTo>
                    <a:lnTo>
                      <a:pt x="0" y="0"/>
                    </a:lnTo>
                    <a:lnTo>
                      <a:pt x="67" y="0"/>
                    </a:lnTo>
                    <a:lnTo>
                      <a:pt x="67" y="441"/>
                    </a:lnTo>
                    <a:cubicBezTo>
                      <a:pt x="67" y="552"/>
                      <a:pt x="178" y="652"/>
                      <a:pt x="343" y="690"/>
                    </a:cubicBezTo>
                    <a:cubicBezTo>
                      <a:pt x="361" y="694"/>
                      <a:pt x="372" y="712"/>
                      <a:pt x="368" y="730"/>
                    </a:cubicBezTo>
                    <a:cubicBezTo>
                      <a:pt x="365" y="745"/>
                      <a:pt x="351" y="756"/>
                      <a:pt x="336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4" name="Freeform 231"/>
              <p:cNvSpPr>
                <a:spLocks/>
              </p:cNvSpPr>
              <p:nvPr/>
            </p:nvSpPr>
            <p:spPr bwMode="auto">
              <a:xfrm>
                <a:off x="9187211" y="4974529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5" name="Freeform 232"/>
              <p:cNvSpPr>
                <a:spLocks/>
              </p:cNvSpPr>
              <p:nvPr/>
            </p:nvSpPr>
            <p:spPr bwMode="auto">
              <a:xfrm>
                <a:off x="9309448" y="4977704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4" name="组合 463"/>
            <p:cNvGrpSpPr/>
            <p:nvPr/>
          </p:nvGrpSpPr>
          <p:grpSpPr>
            <a:xfrm>
              <a:off x="8605357" y="4026118"/>
              <a:ext cx="449263" cy="598488"/>
              <a:chOff x="9057036" y="4296667"/>
              <a:chExt cx="449263" cy="7461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74" name="Freeform 227"/>
              <p:cNvSpPr>
                <a:spLocks noEditPoints="1"/>
              </p:cNvSpPr>
              <p:nvPr/>
            </p:nvSpPr>
            <p:spPr bwMode="auto">
              <a:xfrm>
                <a:off x="9057036" y="4296667"/>
                <a:ext cx="449263" cy="311150"/>
              </a:xfrm>
              <a:custGeom>
                <a:avLst/>
                <a:gdLst>
                  <a:gd name="T0" fmla="*/ 2147483646 w 955"/>
                  <a:gd name="T1" fmla="*/ 2147483646 h 661"/>
                  <a:gd name="T2" fmla="*/ 2147483646 w 955"/>
                  <a:gd name="T3" fmla="*/ 2147483646 h 661"/>
                  <a:gd name="T4" fmla="*/ 2147483646 w 955"/>
                  <a:gd name="T5" fmla="*/ 2147483646 h 661"/>
                  <a:gd name="T6" fmla="*/ 2147483646 w 955"/>
                  <a:gd name="T7" fmla="*/ 2147483646 h 661"/>
                  <a:gd name="T8" fmla="*/ 2147483646 w 955"/>
                  <a:gd name="T9" fmla="*/ 2147483646 h 661"/>
                  <a:gd name="T10" fmla="*/ 2147483646 w 955"/>
                  <a:gd name="T11" fmla="*/ 2147483646 h 661"/>
                  <a:gd name="T12" fmla="*/ 2147483646 w 955"/>
                  <a:gd name="T13" fmla="*/ 2147483646 h 661"/>
                  <a:gd name="T14" fmla="*/ 2147483646 w 955"/>
                  <a:gd name="T15" fmla="*/ 2147483646 h 661"/>
                  <a:gd name="T16" fmla="*/ 0 w 955"/>
                  <a:gd name="T17" fmla="*/ 2147483646 h 661"/>
                  <a:gd name="T18" fmla="*/ 2147483646 w 955"/>
                  <a:gd name="T19" fmla="*/ 0 h 661"/>
                  <a:gd name="T20" fmla="*/ 2147483646 w 955"/>
                  <a:gd name="T21" fmla="*/ 2147483646 h 661"/>
                  <a:gd name="T22" fmla="*/ 2147483646 w 955"/>
                  <a:gd name="T23" fmla="*/ 2147483646 h 6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5"/>
                  <a:gd name="T37" fmla="*/ 0 h 661"/>
                  <a:gd name="T38" fmla="*/ 955 w 955"/>
                  <a:gd name="T39" fmla="*/ 661 h 6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5" h="661">
                    <a:moveTo>
                      <a:pt x="477" y="67"/>
                    </a:moveTo>
                    <a:lnTo>
                      <a:pt x="477" y="67"/>
                    </a:lnTo>
                    <a:cubicBezTo>
                      <a:pt x="251" y="67"/>
                      <a:pt x="67" y="185"/>
                      <a:pt x="67" y="331"/>
                    </a:cubicBezTo>
                    <a:cubicBezTo>
                      <a:pt x="67" y="476"/>
                      <a:pt x="251" y="594"/>
                      <a:pt x="477" y="594"/>
                    </a:cubicBezTo>
                    <a:cubicBezTo>
                      <a:pt x="704" y="594"/>
                      <a:pt x="888" y="476"/>
                      <a:pt x="888" y="331"/>
                    </a:cubicBezTo>
                    <a:cubicBezTo>
                      <a:pt x="888" y="185"/>
                      <a:pt x="704" y="67"/>
                      <a:pt x="477" y="67"/>
                    </a:cubicBezTo>
                    <a:close/>
                    <a:moveTo>
                      <a:pt x="477" y="661"/>
                    </a:moveTo>
                    <a:lnTo>
                      <a:pt x="477" y="661"/>
                    </a:lnTo>
                    <a:cubicBezTo>
                      <a:pt x="214" y="661"/>
                      <a:pt x="0" y="513"/>
                      <a:pt x="0" y="331"/>
                    </a:cubicBezTo>
                    <a:cubicBezTo>
                      <a:pt x="0" y="148"/>
                      <a:pt x="214" y="0"/>
                      <a:pt x="477" y="0"/>
                    </a:cubicBezTo>
                    <a:cubicBezTo>
                      <a:pt x="741" y="0"/>
                      <a:pt x="955" y="148"/>
                      <a:pt x="955" y="331"/>
                    </a:cubicBezTo>
                    <a:cubicBezTo>
                      <a:pt x="955" y="513"/>
                      <a:pt x="741" y="661"/>
                      <a:pt x="477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5" name="Freeform 228"/>
              <p:cNvSpPr>
                <a:spLocks noEditPoints="1"/>
              </p:cNvSpPr>
              <p:nvPr/>
            </p:nvSpPr>
            <p:spPr bwMode="auto">
              <a:xfrm>
                <a:off x="9057036" y="4444304"/>
                <a:ext cx="449263" cy="449263"/>
              </a:xfrm>
              <a:custGeom>
                <a:avLst/>
                <a:gdLst>
                  <a:gd name="T0" fmla="*/ 2147483646 w 955"/>
                  <a:gd name="T1" fmla="*/ 2147483646 h 953"/>
                  <a:gd name="T2" fmla="*/ 2147483646 w 955"/>
                  <a:gd name="T3" fmla="*/ 2147483646 h 953"/>
                  <a:gd name="T4" fmla="*/ 2147483646 w 955"/>
                  <a:gd name="T5" fmla="*/ 2147483646 h 953"/>
                  <a:gd name="T6" fmla="*/ 2147483646 w 955"/>
                  <a:gd name="T7" fmla="*/ 2147483646 h 953"/>
                  <a:gd name="T8" fmla="*/ 2147483646 w 955"/>
                  <a:gd name="T9" fmla="*/ 2147483646 h 953"/>
                  <a:gd name="T10" fmla="*/ 2147483646 w 955"/>
                  <a:gd name="T11" fmla="*/ 2147483646 h 953"/>
                  <a:gd name="T12" fmla="*/ 2147483646 w 955"/>
                  <a:gd name="T13" fmla="*/ 2147483646 h 953"/>
                  <a:gd name="T14" fmla="*/ 2147483646 w 955"/>
                  <a:gd name="T15" fmla="*/ 2147483646 h 953"/>
                  <a:gd name="T16" fmla="*/ 2147483646 w 955"/>
                  <a:gd name="T17" fmla="*/ 2147483646 h 953"/>
                  <a:gd name="T18" fmla="*/ 2147483646 w 955"/>
                  <a:gd name="T19" fmla="*/ 2147483646 h 953"/>
                  <a:gd name="T20" fmla="*/ 2147483646 w 955"/>
                  <a:gd name="T21" fmla="*/ 2147483646 h 953"/>
                  <a:gd name="T22" fmla="*/ 2147483646 w 955"/>
                  <a:gd name="T23" fmla="*/ 2147483646 h 953"/>
                  <a:gd name="T24" fmla="*/ 2147483646 w 955"/>
                  <a:gd name="T25" fmla="*/ 2147483646 h 953"/>
                  <a:gd name="T26" fmla="*/ 0 w 955"/>
                  <a:gd name="T27" fmla="*/ 2147483646 h 953"/>
                  <a:gd name="T28" fmla="*/ 0 w 955"/>
                  <a:gd name="T29" fmla="*/ 2147483646 h 953"/>
                  <a:gd name="T30" fmla="*/ 2147483646 w 955"/>
                  <a:gd name="T31" fmla="*/ 0 h 953"/>
                  <a:gd name="T32" fmla="*/ 2147483646 w 955"/>
                  <a:gd name="T33" fmla="*/ 2147483646 h 953"/>
                  <a:gd name="T34" fmla="*/ 2147483646 w 955"/>
                  <a:gd name="T35" fmla="*/ 2147483646 h 953"/>
                  <a:gd name="T36" fmla="*/ 2147483646 w 955"/>
                  <a:gd name="T37" fmla="*/ 2147483646 h 953"/>
                  <a:gd name="T38" fmla="*/ 2147483646 w 955"/>
                  <a:gd name="T39" fmla="*/ 2147483646 h 953"/>
                  <a:gd name="T40" fmla="*/ 2147483646 w 955"/>
                  <a:gd name="T41" fmla="*/ 2147483646 h 953"/>
                  <a:gd name="T42" fmla="*/ 2147483646 w 955"/>
                  <a:gd name="T43" fmla="*/ 2147483646 h 953"/>
                  <a:gd name="T44" fmla="*/ 2147483646 w 955"/>
                  <a:gd name="T45" fmla="*/ 2147483646 h 953"/>
                  <a:gd name="T46" fmla="*/ 2147483646 w 955"/>
                  <a:gd name="T47" fmla="*/ 2147483646 h 9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5"/>
                  <a:gd name="T73" fmla="*/ 0 h 953"/>
                  <a:gd name="T74" fmla="*/ 955 w 955"/>
                  <a:gd name="T75" fmla="*/ 953 h 9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5" h="953">
                    <a:moveTo>
                      <a:pt x="67" y="623"/>
                    </a:moveTo>
                    <a:lnTo>
                      <a:pt x="67" y="623"/>
                    </a:lnTo>
                    <a:cubicBezTo>
                      <a:pt x="67" y="768"/>
                      <a:pt x="251" y="887"/>
                      <a:pt x="477" y="887"/>
                    </a:cubicBezTo>
                    <a:cubicBezTo>
                      <a:pt x="704" y="887"/>
                      <a:pt x="888" y="768"/>
                      <a:pt x="888" y="623"/>
                    </a:cubicBezTo>
                    <a:lnTo>
                      <a:pt x="888" y="496"/>
                    </a:lnTo>
                    <a:cubicBezTo>
                      <a:pt x="805" y="593"/>
                      <a:pt x="652" y="659"/>
                      <a:pt x="477" y="659"/>
                    </a:cubicBezTo>
                    <a:cubicBezTo>
                      <a:pt x="303" y="659"/>
                      <a:pt x="150" y="593"/>
                      <a:pt x="67" y="496"/>
                    </a:cubicBezTo>
                    <a:lnTo>
                      <a:pt x="67" y="623"/>
                    </a:lnTo>
                    <a:close/>
                    <a:moveTo>
                      <a:pt x="477" y="953"/>
                    </a:moveTo>
                    <a:lnTo>
                      <a:pt x="477" y="953"/>
                    </a:lnTo>
                    <a:cubicBezTo>
                      <a:pt x="303" y="953"/>
                      <a:pt x="150" y="888"/>
                      <a:pt x="67" y="791"/>
                    </a:cubicBezTo>
                    <a:lnTo>
                      <a:pt x="67" y="920"/>
                    </a:lnTo>
                    <a:cubicBezTo>
                      <a:pt x="67" y="938"/>
                      <a:pt x="52" y="953"/>
                      <a:pt x="33" y="953"/>
                    </a:cubicBezTo>
                    <a:cubicBezTo>
                      <a:pt x="15" y="953"/>
                      <a:pt x="0" y="938"/>
                      <a:pt x="0" y="920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cubicBezTo>
                      <a:pt x="52" y="0"/>
                      <a:pt x="67" y="15"/>
                      <a:pt x="67" y="33"/>
                    </a:cubicBezTo>
                    <a:lnTo>
                      <a:pt x="67" y="328"/>
                    </a:lnTo>
                    <a:cubicBezTo>
                      <a:pt x="67" y="474"/>
                      <a:pt x="251" y="592"/>
                      <a:pt x="477" y="592"/>
                    </a:cubicBezTo>
                    <a:cubicBezTo>
                      <a:pt x="704" y="592"/>
                      <a:pt x="888" y="474"/>
                      <a:pt x="888" y="328"/>
                    </a:cubicBezTo>
                    <a:lnTo>
                      <a:pt x="888" y="33"/>
                    </a:lnTo>
                    <a:lnTo>
                      <a:pt x="955" y="33"/>
                    </a:lnTo>
                    <a:lnTo>
                      <a:pt x="955" y="623"/>
                    </a:lnTo>
                    <a:cubicBezTo>
                      <a:pt x="955" y="805"/>
                      <a:pt x="741" y="953"/>
                      <a:pt x="477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6" name="Freeform 229"/>
              <p:cNvSpPr>
                <a:spLocks/>
              </p:cNvSpPr>
              <p:nvPr/>
            </p:nvSpPr>
            <p:spPr bwMode="auto">
              <a:xfrm>
                <a:off x="9330086" y="4737992"/>
                <a:ext cx="176213" cy="287338"/>
              </a:xfrm>
              <a:custGeom>
                <a:avLst/>
                <a:gdLst>
                  <a:gd name="T0" fmla="*/ 2147483646 w 375"/>
                  <a:gd name="T1" fmla="*/ 2147483646 h 610"/>
                  <a:gd name="T2" fmla="*/ 2147483646 w 375"/>
                  <a:gd name="T3" fmla="*/ 2147483646 h 610"/>
                  <a:gd name="T4" fmla="*/ 2147483646 w 375"/>
                  <a:gd name="T5" fmla="*/ 2147483646 h 610"/>
                  <a:gd name="T6" fmla="*/ 2147483646 w 375"/>
                  <a:gd name="T7" fmla="*/ 2147483646 h 610"/>
                  <a:gd name="T8" fmla="*/ 2147483646 w 375"/>
                  <a:gd name="T9" fmla="*/ 2147483646 h 610"/>
                  <a:gd name="T10" fmla="*/ 2147483646 w 375"/>
                  <a:gd name="T11" fmla="*/ 0 h 610"/>
                  <a:gd name="T12" fmla="*/ 2147483646 w 375"/>
                  <a:gd name="T13" fmla="*/ 0 h 610"/>
                  <a:gd name="T14" fmla="*/ 2147483646 w 375"/>
                  <a:gd name="T15" fmla="*/ 2147483646 h 610"/>
                  <a:gd name="T16" fmla="*/ 2147483646 w 375"/>
                  <a:gd name="T17" fmla="*/ 2147483646 h 610"/>
                  <a:gd name="T18" fmla="*/ 2147483646 w 375"/>
                  <a:gd name="T19" fmla="*/ 2147483646 h 6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5"/>
                  <a:gd name="T31" fmla="*/ 0 h 610"/>
                  <a:gd name="T32" fmla="*/ 375 w 375"/>
                  <a:gd name="T33" fmla="*/ 610 h 6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5" h="610">
                    <a:moveTo>
                      <a:pt x="36" y="610"/>
                    </a:moveTo>
                    <a:lnTo>
                      <a:pt x="36" y="610"/>
                    </a:lnTo>
                    <a:cubicBezTo>
                      <a:pt x="21" y="610"/>
                      <a:pt x="7" y="600"/>
                      <a:pt x="4" y="584"/>
                    </a:cubicBezTo>
                    <a:cubicBezTo>
                      <a:pt x="0" y="566"/>
                      <a:pt x="11" y="548"/>
                      <a:pt x="29" y="544"/>
                    </a:cubicBezTo>
                    <a:cubicBezTo>
                      <a:pt x="196" y="508"/>
                      <a:pt x="308" y="407"/>
                      <a:pt x="308" y="295"/>
                    </a:cubicBezTo>
                    <a:lnTo>
                      <a:pt x="308" y="0"/>
                    </a:lnTo>
                    <a:lnTo>
                      <a:pt x="375" y="0"/>
                    </a:lnTo>
                    <a:lnTo>
                      <a:pt x="375" y="297"/>
                    </a:lnTo>
                    <a:cubicBezTo>
                      <a:pt x="373" y="441"/>
                      <a:pt x="240" y="566"/>
                      <a:pt x="43" y="609"/>
                    </a:cubicBezTo>
                    <a:cubicBezTo>
                      <a:pt x="41" y="610"/>
                      <a:pt x="38" y="610"/>
                      <a:pt x="36" y="6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7" name="Freeform 230"/>
              <p:cNvSpPr>
                <a:spLocks/>
              </p:cNvSpPr>
              <p:nvPr/>
            </p:nvSpPr>
            <p:spPr bwMode="auto">
              <a:xfrm>
                <a:off x="9057036" y="4669729"/>
                <a:ext cx="174625" cy="355600"/>
              </a:xfrm>
              <a:custGeom>
                <a:avLst/>
                <a:gdLst>
                  <a:gd name="T0" fmla="*/ 2147483646 w 372"/>
                  <a:gd name="T1" fmla="*/ 2147483646 h 756"/>
                  <a:gd name="T2" fmla="*/ 2147483646 w 372"/>
                  <a:gd name="T3" fmla="*/ 2147483646 h 756"/>
                  <a:gd name="T4" fmla="*/ 2147483646 w 372"/>
                  <a:gd name="T5" fmla="*/ 2147483646 h 756"/>
                  <a:gd name="T6" fmla="*/ 0 w 372"/>
                  <a:gd name="T7" fmla="*/ 2147483646 h 756"/>
                  <a:gd name="T8" fmla="*/ 0 w 372"/>
                  <a:gd name="T9" fmla="*/ 0 h 756"/>
                  <a:gd name="T10" fmla="*/ 2147483646 w 372"/>
                  <a:gd name="T11" fmla="*/ 0 h 756"/>
                  <a:gd name="T12" fmla="*/ 2147483646 w 372"/>
                  <a:gd name="T13" fmla="*/ 2147483646 h 756"/>
                  <a:gd name="T14" fmla="*/ 2147483646 w 372"/>
                  <a:gd name="T15" fmla="*/ 2147483646 h 756"/>
                  <a:gd name="T16" fmla="*/ 2147483646 w 372"/>
                  <a:gd name="T17" fmla="*/ 2147483646 h 756"/>
                  <a:gd name="T18" fmla="*/ 2147483646 w 372"/>
                  <a:gd name="T19" fmla="*/ 2147483646 h 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756"/>
                  <a:gd name="T32" fmla="*/ 372 w 372"/>
                  <a:gd name="T33" fmla="*/ 756 h 7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756">
                    <a:moveTo>
                      <a:pt x="336" y="756"/>
                    </a:moveTo>
                    <a:lnTo>
                      <a:pt x="336" y="756"/>
                    </a:lnTo>
                    <a:cubicBezTo>
                      <a:pt x="333" y="756"/>
                      <a:pt x="331" y="755"/>
                      <a:pt x="328" y="755"/>
                    </a:cubicBezTo>
                    <a:cubicBezTo>
                      <a:pt x="132" y="710"/>
                      <a:pt x="0" y="584"/>
                      <a:pt x="0" y="441"/>
                    </a:cubicBezTo>
                    <a:lnTo>
                      <a:pt x="0" y="0"/>
                    </a:lnTo>
                    <a:lnTo>
                      <a:pt x="67" y="0"/>
                    </a:lnTo>
                    <a:lnTo>
                      <a:pt x="67" y="441"/>
                    </a:lnTo>
                    <a:cubicBezTo>
                      <a:pt x="67" y="552"/>
                      <a:pt x="178" y="652"/>
                      <a:pt x="343" y="690"/>
                    </a:cubicBezTo>
                    <a:cubicBezTo>
                      <a:pt x="361" y="694"/>
                      <a:pt x="372" y="712"/>
                      <a:pt x="368" y="730"/>
                    </a:cubicBezTo>
                    <a:cubicBezTo>
                      <a:pt x="365" y="745"/>
                      <a:pt x="351" y="756"/>
                      <a:pt x="336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8" name="Freeform 231"/>
              <p:cNvSpPr>
                <a:spLocks/>
              </p:cNvSpPr>
              <p:nvPr/>
            </p:nvSpPr>
            <p:spPr bwMode="auto">
              <a:xfrm>
                <a:off x="9187211" y="4974529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9" name="Freeform 232"/>
              <p:cNvSpPr>
                <a:spLocks/>
              </p:cNvSpPr>
              <p:nvPr/>
            </p:nvSpPr>
            <p:spPr bwMode="auto">
              <a:xfrm>
                <a:off x="9309448" y="4977704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5" name="组合 464"/>
            <p:cNvGrpSpPr/>
            <p:nvPr/>
          </p:nvGrpSpPr>
          <p:grpSpPr>
            <a:xfrm>
              <a:off x="9198539" y="4026118"/>
              <a:ext cx="449263" cy="598488"/>
              <a:chOff x="9057036" y="4296667"/>
              <a:chExt cx="449263" cy="7461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68" name="Freeform 227"/>
              <p:cNvSpPr>
                <a:spLocks noEditPoints="1"/>
              </p:cNvSpPr>
              <p:nvPr/>
            </p:nvSpPr>
            <p:spPr bwMode="auto">
              <a:xfrm>
                <a:off x="9057036" y="4296667"/>
                <a:ext cx="449263" cy="311150"/>
              </a:xfrm>
              <a:custGeom>
                <a:avLst/>
                <a:gdLst>
                  <a:gd name="T0" fmla="*/ 2147483646 w 955"/>
                  <a:gd name="T1" fmla="*/ 2147483646 h 661"/>
                  <a:gd name="T2" fmla="*/ 2147483646 w 955"/>
                  <a:gd name="T3" fmla="*/ 2147483646 h 661"/>
                  <a:gd name="T4" fmla="*/ 2147483646 w 955"/>
                  <a:gd name="T5" fmla="*/ 2147483646 h 661"/>
                  <a:gd name="T6" fmla="*/ 2147483646 w 955"/>
                  <a:gd name="T7" fmla="*/ 2147483646 h 661"/>
                  <a:gd name="T8" fmla="*/ 2147483646 w 955"/>
                  <a:gd name="T9" fmla="*/ 2147483646 h 661"/>
                  <a:gd name="T10" fmla="*/ 2147483646 w 955"/>
                  <a:gd name="T11" fmla="*/ 2147483646 h 661"/>
                  <a:gd name="T12" fmla="*/ 2147483646 w 955"/>
                  <a:gd name="T13" fmla="*/ 2147483646 h 661"/>
                  <a:gd name="T14" fmla="*/ 2147483646 w 955"/>
                  <a:gd name="T15" fmla="*/ 2147483646 h 661"/>
                  <a:gd name="T16" fmla="*/ 0 w 955"/>
                  <a:gd name="T17" fmla="*/ 2147483646 h 661"/>
                  <a:gd name="T18" fmla="*/ 2147483646 w 955"/>
                  <a:gd name="T19" fmla="*/ 0 h 661"/>
                  <a:gd name="T20" fmla="*/ 2147483646 w 955"/>
                  <a:gd name="T21" fmla="*/ 2147483646 h 661"/>
                  <a:gd name="T22" fmla="*/ 2147483646 w 955"/>
                  <a:gd name="T23" fmla="*/ 2147483646 h 6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55"/>
                  <a:gd name="T37" fmla="*/ 0 h 661"/>
                  <a:gd name="T38" fmla="*/ 955 w 955"/>
                  <a:gd name="T39" fmla="*/ 661 h 6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55" h="661">
                    <a:moveTo>
                      <a:pt x="477" y="67"/>
                    </a:moveTo>
                    <a:lnTo>
                      <a:pt x="477" y="67"/>
                    </a:lnTo>
                    <a:cubicBezTo>
                      <a:pt x="251" y="67"/>
                      <a:pt x="67" y="185"/>
                      <a:pt x="67" y="331"/>
                    </a:cubicBezTo>
                    <a:cubicBezTo>
                      <a:pt x="67" y="476"/>
                      <a:pt x="251" y="594"/>
                      <a:pt x="477" y="594"/>
                    </a:cubicBezTo>
                    <a:cubicBezTo>
                      <a:pt x="704" y="594"/>
                      <a:pt x="888" y="476"/>
                      <a:pt x="888" y="331"/>
                    </a:cubicBezTo>
                    <a:cubicBezTo>
                      <a:pt x="888" y="185"/>
                      <a:pt x="704" y="67"/>
                      <a:pt x="477" y="67"/>
                    </a:cubicBezTo>
                    <a:close/>
                    <a:moveTo>
                      <a:pt x="477" y="661"/>
                    </a:moveTo>
                    <a:lnTo>
                      <a:pt x="477" y="661"/>
                    </a:lnTo>
                    <a:cubicBezTo>
                      <a:pt x="214" y="661"/>
                      <a:pt x="0" y="513"/>
                      <a:pt x="0" y="331"/>
                    </a:cubicBezTo>
                    <a:cubicBezTo>
                      <a:pt x="0" y="148"/>
                      <a:pt x="214" y="0"/>
                      <a:pt x="477" y="0"/>
                    </a:cubicBezTo>
                    <a:cubicBezTo>
                      <a:pt x="741" y="0"/>
                      <a:pt x="955" y="148"/>
                      <a:pt x="955" y="331"/>
                    </a:cubicBezTo>
                    <a:cubicBezTo>
                      <a:pt x="955" y="513"/>
                      <a:pt x="741" y="661"/>
                      <a:pt x="477" y="6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69" name="Freeform 228"/>
              <p:cNvSpPr>
                <a:spLocks noEditPoints="1"/>
              </p:cNvSpPr>
              <p:nvPr/>
            </p:nvSpPr>
            <p:spPr bwMode="auto">
              <a:xfrm>
                <a:off x="9057036" y="4444304"/>
                <a:ext cx="449263" cy="449263"/>
              </a:xfrm>
              <a:custGeom>
                <a:avLst/>
                <a:gdLst>
                  <a:gd name="T0" fmla="*/ 2147483646 w 955"/>
                  <a:gd name="T1" fmla="*/ 2147483646 h 953"/>
                  <a:gd name="T2" fmla="*/ 2147483646 w 955"/>
                  <a:gd name="T3" fmla="*/ 2147483646 h 953"/>
                  <a:gd name="T4" fmla="*/ 2147483646 w 955"/>
                  <a:gd name="T5" fmla="*/ 2147483646 h 953"/>
                  <a:gd name="T6" fmla="*/ 2147483646 w 955"/>
                  <a:gd name="T7" fmla="*/ 2147483646 h 953"/>
                  <a:gd name="T8" fmla="*/ 2147483646 w 955"/>
                  <a:gd name="T9" fmla="*/ 2147483646 h 953"/>
                  <a:gd name="T10" fmla="*/ 2147483646 w 955"/>
                  <a:gd name="T11" fmla="*/ 2147483646 h 953"/>
                  <a:gd name="T12" fmla="*/ 2147483646 w 955"/>
                  <a:gd name="T13" fmla="*/ 2147483646 h 953"/>
                  <a:gd name="T14" fmla="*/ 2147483646 w 955"/>
                  <a:gd name="T15" fmla="*/ 2147483646 h 953"/>
                  <a:gd name="T16" fmla="*/ 2147483646 w 955"/>
                  <a:gd name="T17" fmla="*/ 2147483646 h 953"/>
                  <a:gd name="T18" fmla="*/ 2147483646 w 955"/>
                  <a:gd name="T19" fmla="*/ 2147483646 h 953"/>
                  <a:gd name="T20" fmla="*/ 2147483646 w 955"/>
                  <a:gd name="T21" fmla="*/ 2147483646 h 953"/>
                  <a:gd name="T22" fmla="*/ 2147483646 w 955"/>
                  <a:gd name="T23" fmla="*/ 2147483646 h 953"/>
                  <a:gd name="T24" fmla="*/ 2147483646 w 955"/>
                  <a:gd name="T25" fmla="*/ 2147483646 h 953"/>
                  <a:gd name="T26" fmla="*/ 0 w 955"/>
                  <a:gd name="T27" fmla="*/ 2147483646 h 953"/>
                  <a:gd name="T28" fmla="*/ 0 w 955"/>
                  <a:gd name="T29" fmla="*/ 2147483646 h 953"/>
                  <a:gd name="T30" fmla="*/ 2147483646 w 955"/>
                  <a:gd name="T31" fmla="*/ 0 h 953"/>
                  <a:gd name="T32" fmla="*/ 2147483646 w 955"/>
                  <a:gd name="T33" fmla="*/ 2147483646 h 953"/>
                  <a:gd name="T34" fmla="*/ 2147483646 w 955"/>
                  <a:gd name="T35" fmla="*/ 2147483646 h 953"/>
                  <a:gd name="T36" fmla="*/ 2147483646 w 955"/>
                  <a:gd name="T37" fmla="*/ 2147483646 h 953"/>
                  <a:gd name="T38" fmla="*/ 2147483646 w 955"/>
                  <a:gd name="T39" fmla="*/ 2147483646 h 953"/>
                  <a:gd name="T40" fmla="*/ 2147483646 w 955"/>
                  <a:gd name="T41" fmla="*/ 2147483646 h 953"/>
                  <a:gd name="T42" fmla="*/ 2147483646 w 955"/>
                  <a:gd name="T43" fmla="*/ 2147483646 h 953"/>
                  <a:gd name="T44" fmla="*/ 2147483646 w 955"/>
                  <a:gd name="T45" fmla="*/ 2147483646 h 953"/>
                  <a:gd name="T46" fmla="*/ 2147483646 w 955"/>
                  <a:gd name="T47" fmla="*/ 2147483646 h 9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5"/>
                  <a:gd name="T73" fmla="*/ 0 h 953"/>
                  <a:gd name="T74" fmla="*/ 955 w 955"/>
                  <a:gd name="T75" fmla="*/ 953 h 9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5" h="953">
                    <a:moveTo>
                      <a:pt x="67" y="623"/>
                    </a:moveTo>
                    <a:lnTo>
                      <a:pt x="67" y="623"/>
                    </a:lnTo>
                    <a:cubicBezTo>
                      <a:pt x="67" y="768"/>
                      <a:pt x="251" y="887"/>
                      <a:pt x="477" y="887"/>
                    </a:cubicBezTo>
                    <a:cubicBezTo>
                      <a:pt x="704" y="887"/>
                      <a:pt x="888" y="768"/>
                      <a:pt x="888" y="623"/>
                    </a:cubicBezTo>
                    <a:lnTo>
                      <a:pt x="888" y="496"/>
                    </a:lnTo>
                    <a:cubicBezTo>
                      <a:pt x="805" y="593"/>
                      <a:pt x="652" y="659"/>
                      <a:pt x="477" y="659"/>
                    </a:cubicBezTo>
                    <a:cubicBezTo>
                      <a:pt x="303" y="659"/>
                      <a:pt x="150" y="593"/>
                      <a:pt x="67" y="496"/>
                    </a:cubicBezTo>
                    <a:lnTo>
                      <a:pt x="67" y="623"/>
                    </a:lnTo>
                    <a:close/>
                    <a:moveTo>
                      <a:pt x="477" y="953"/>
                    </a:moveTo>
                    <a:lnTo>
                      <a:pt x="477" y="953"/>
                    </a:lnTo>
                    <a:cubicBezTo>
                      <a:pt x="303" y="953"/>
                      <a:pt x="150" y="888"/>
                      <a:pt x="67" y="791"/>
                    </a:cubicBezTo>
                    <a:lnTo>
                      <a:pt x="67" y="920"/>
                    </a:lnTo>
                    <a:cubicBezTo>
                      <a:pt x="67" y="938"/>
                      <a:pt x="52" y="953"/>
                      <a:pt x="33" y="953"/>
                    </a:cubicBezTo>
                    <a:cubicBezTo>
                      <a:pt x="15" y="953"/>
                      <a:pt x="0" y="938"/>
                      <a:pt x="0" y="920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cubicBezTo>
                      <a:pt x="52" y="0"/>
                      <a:pt x="67" y="15"/>
                      <a:pt x="67" y="33"/>
                    </a:cubicBezTo>
                    <a:lnTo>
                      <a:pt x="67" y="328"/>
                    </a:lnTo>
                    <a:cubicBezTo>
                      <a:pt x="67" y="474"/>
                      <a:pt x="251" y="592"/>
                      <a:pt x="477" y="592"/>
                    </a:cubicBezTo>
                    <a:cubicBezTo>
                      <a:pt x="704" y="592"/>
                      <a:pt x="888" y="474"/>
                      <a:pt x="888" y="328"/>
                    </a:cubicBezTo>
                    <a:lnTo>
                      <a:pt x="888" y="33"/>
                    </a:lnTo>
                    <a:lnTo>
                      <a:pt x="955" y="33"/>
                    </a:lnTo>
                    <a:lnTo>
                      <a:pt x="955" y="623"/>
                    </a:lnTo>
                    <a:cubicBezTo>
                      <a:pt x="955" y="805"/>
                      <a:pt x="741" y="953"/>
                      <a:pt x="477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0" name="Freeform 229"/>
              <p:cNvSpPr>
                <a:spLocks/>
              </p:cNvSpPr>
              <p:nvPr/>
            </p:nvSpPr>
            <p:spPr bwMode="auto">
              <a:xfrm>
                <a:off x="9330086" y="4737992"/>
                <a:ext cx="176213" cy="287338"/>
              </a:xfrm>
              <a:custGeom>
                <a:avLst/>
                <a:gdLst>
                  <a:gd name="T0" fmla="*/ 2147483646 w 375"/>
                  <a:gd name="T1" fmla="*/ 2147483646 h 610"/>
                  <a:gd name="T2" fmla="*/ 2147483646 w 375"/>
                  <a:gd name="T3" fmla="*/ 2147483646 h 610"/>
                  <a:gd name="T4" fmla="*/ 2147483646 w 375"/>
                  <a:gd name="T5" fmla="*/ 2147483646 h 610"/>
                  <a:gd name="T6" fmla="*/ 2147483646 w 375"/>
                  <a:gd name="T7" fmla="*/ 2147483646 h 610"/>
                  <a:gd name="T8" fmla="*/ 2147483646 w 375"/>
                  <a:gd name="T9" fmla="*/ 2147483646 h 610"/>
                  <a:gd name="T10" fmla="*/ 2147483646 w 375"/>
                  <a:gd name="T11" fmla="*/ 0 h 610"/>
                  <a:gd name="T12" fmla="*/ 2147483646 w 375"/>
                  <a:gd name="T13" fmla="*/ 0 h 610"/>
                  <a:gd name="T14" fmla="*/ 2147483646 w 375"/>
                  <a:gd name="T15" fmla="*/ 2147483646 h 610"/>
                  <a:gd name="T16" fmla="*/ 2147483646 w 375"/>
                  <a:gd name="T17" fmla="*/ 2147483646 h 610"/>
                  <a:gd name="T18" fmla="*/ 2147483646 w 375"/>
                  <a:gd name="T19" fmla="*/ 2147483646 h 6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5"/>
                  <a:gd name="T31" fmla="*/ 0 h 610"/>
                  <a:gd name="T32" fmla="*/ 375 w 375"/>
                  <a:gd name="T33" fmla="*/ 610 h 6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5" h="610">
                    <a:moveTo>
                      <a:pt x="36" y="610"/>
                    </a:moveTo>
                    <a:lnTo>
                      <a:pt x="36" y="610"/>
                    </a:lnTo>
                    <a:cubicBezTo>
                      <a:pt x="21" y="610"/>
                      <a:pt x="7" y="600"/>
                      <a:pt x="4" y="584"/>
                    </a:cubicBezTo>
                    <a:cubicBezTo>
                      <a:pt x="0" y="566"/>
                      <a:pt x="11" y="548"/>
                      <a:pt x="29" y="544"/>
                    </a:cubicBezTo>
                    <a:cubicBezTo>
                      <a:pt x="196" y="508"/>
                      <a:pt x="308" y="407"/>
                      <a:pt x="308" y="295"/>
                    </a:cubicBezTo>
                    <a:lnTo>
                      <a:pt x="308" y="0"/>
                    </a:lnTo>
                    <a:lnTo>
                      <a:pt x="375" y="0"/>
                    </a:lnTo>
                    <a:lnTo>
                      <a:pt x="375" y="297"/>
                    </a:lnTo>
                    <a:cubicBezTo>
                      <a:pt x="373" y="441"/>
                      <a:pt x="240" y="566"/>
                      <a:pt x="43" y="609"/>
                    </a:cubicBezTo>
                    <a:cubicBezTo>
                      <a:pt x="41" y="610"/>
                      <a:pt x="38" y="610"/>
                      <a:pt x="36" y="6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1" name="Freeform 230"/>
              <p:cNvSpPr>
                <a:spLocks/>
              </p:cNvSpPr>
              <p:nvPr/>
            </p:nvSpPr>
            <p:spPr bwMode="auto">
              <a:xfrm>
                <a:off x="9057036" y="4669729"/>
                <a:ext cx="174625" cy="355600"/>
              </a:xfrm>
              <a:custGeom>
                <a:avLst/>
                <a:gdLst>
                  <a:gd name="T0" fmla="*/ 2147483646 w 372"/>
                  <a:gd name="T1" fmla="*/ 2147483646 h 756"/>
                  <a:gd name="T2" fmla="*/ 2147483646 w 372"/>
                  <a:gd name="T3" fmla="*/ 2147483646 h 756"/>
                  <a:gd name="T4" fmla="*/ 2147483646 w 372"/>
                  <a:gd name="T5" fmla="*/ 2147483646 h 756"/>
                  <a:gd name="T6" fmla="*/ 0 w 372"/>
                  <a:gd name="T7" fmla="*/ 2147483646 h 756"/>
                  <a:gd name="T8" fmla="*/ 0 w 372"/>
                  <a:gd name="T9" fmla="*/ 0 h 756"/>
                  <a:gd name="T10" fmla="*/ 2147483646 w 372"/>
                  <a:gd name="T11" fmla="*/ 0 h 756"/>
                  <a:gd name="T12" fmla="*/ 2147483646 w 372"/>
                  <a:gd name="T13" fmla="*/ 2147483646 h 756"/>
                  <a:gd name="T14" fmla="*/ 2147483646 w 372"/>
                  <a:gd name="T15" fmla="*/ 2147483646 h 756"/>
                  <a:gd name="T16" fmla="*/ 2147483646 w 372"/>
                  <a:gd name="T17" fmla="*/ 2147483646 h 756"/>
                  <a:gd name="T18" fmla="*/ 2147483646 w 372"/>
                  <a:gd name="T19" fmla="*/ 2147483646 h 7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2"/>
                  <a:gd name="T31" fmla="*/ 0 h 756"/>
                  <a:gd name="T32" fmla="*/ 372 w 372"/>
                  <a:gd name="T33" fmla="*/ 756 h 7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2" h="756">
                    <a:moveTo>
                      <a:pt x="336" y="756"/>
                    </a:moveTo>
                    <a:lnTo>
                      <a:pt x="336" y="756"/>
                    </a:lnTo>
                    <a:cubicBezTo>
                      <a:pt x="333" y="756"/>
                      <a:pt x="331" y="755"/>
                      <a:pt x="328" y="755"/>
                    </a:cubicBezTo>
                    <a:cubicBezTo>
                      <a:pt x="132" y="710"/>
                      <a:pt x="0" y="584"/>
                      <a:pt x="0" y="441"/>
                    </a:cubicBezTo>
                    <a:lnTo>
                      <a:pt x="0" y="0"/>
                    </a:lnTo>
                    <a:lnTo>
                      <a:pt x="67" y="0"/>
                    </a:lnTo>
                    <a:lnTo>
                      <a:pt x="67" y="441"/>
                    </a:lnTo>
                    <a:cubicBezTo>
                      <a:pt x="67" y="552"/>
                      <a:pt x="178" y="652"/>
                      <a:pt x="343" y="690"/>
                    </a:cubicBezTo>
                    <a:cubicBezTo>
                      <a:pt x="361" y="694"/>
                      <a:pt x="372" y="712"/>
                      <a:pt x="368" y="730"/>
                    </a:cubicBezTo>
                    <a:cubicBezTo>
                      <a:pt x="365" y="745"/>
                      <a:pt x="351" y="756"/>
                      <a:pt x="336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2" name="Freeform 231"/>
              <p:cNvSpPr>
                <a:spLocks/>
              </p:cNvSpPr>
              <p:nvPr/>
            </p:nvSpPr>
            <p:spPr bwMode="auto">
              <a:xfrm>
                <a:off x="9187211" y="4974529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3" name="Freeform 232"/>
              <p:cNvSpPr>
                <a:spLocks/>
              </p:cNvSpPr>
              <p:nvPr/>
            </p:nvSpPr>
            <p:spPr bwMode="auto">
              <a:xfrm>
                <a:off x="9309448" y="4977704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8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6" name="组合 465"/>
            <p:cNvGrpSpPr/>
            <p:nvPr/>
          </p:nvGrpSpPr>
          <p:grpSpPr>
            <a:xfrm>
              <a:off x="9667353" y="1731642"/>
              <a:ext cx="1702071" cy="965189"/>
              <a:chOff x="4524433" y="1900725"/>
              <a:chExt cx="1702071" cy="965189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513" name="组合 348"/>
              <p:cNvGrpSpPr>
                <a:grpSpLocks/>
              </p:cNvGrpSpPr>
              <p:nvPr/>
            </p:nvGrpSpPr>
            <p:grpSpPr bwMode="auto">
              <a:xfrm>
                <a:off x="5216549" y="1972168"/>
                <a:ext cx="1009955" cy="893746"/>
                <a:chOff x="1008063" y="555626"/>
                <a:chExt cx="758825" cy="669925"/>
              </a:xfrm>
              <a:grpFill/>
            </p:grpSpPr>
            <p:sp>
              <p:nvSpPr>
                <p:cNvPr id="550" name="Freeform 25"/>
                <p:cNvSpPr>
                  <a:spLocks noEditPoints="1"/>
                </p:cNvSpPr>
                <p:nvPr/>
              </p:nvSpPr>
              <p:spPr bwMode="auto">
                <a:xfrm>
                  <a:off x="1409700" y="719138"/>
                  <a:ext cx="265113" cy="454025"/>
                </a:xfrm>
                <a:custGeom>
                  <a:avLst/>
                  <a:gdLst>
                    <a:gd name="T0" fmla="*/ 2147483646 w 563"/>
                    <a:gd name="T1" fmla="*/ 2147483646 h 967"/>
                    <a:gd name="T2" fmla="*/ 2147483646 w 563"/>
                    <a:gd name="T3" fmla="*/ 2147483646 h 967"/>
                    <a:gd name="T4" fmla="*/ 2147483646 w 563"/>
                    <a:gd name="T5" fmla="*/ 2147483646 h 967"/>
                    <a:gd name="T6" fmla="*/ 2147483646 w 563"/>
                    <a:gd name="T7" fmla="*/ 2147483646 h 967"/>
                    <a:gd name="T8" fmla="*/ 2147483646 w 563"/>
                    <a:gd name="T9" fmla="*/ 2147483646 h 967"/>
                    <a:gd name="T10" fmla="*/ 2147483646 w 563"/>
                    <a:gd name="T11" fmla="*/ 2147483646 h 967"/>
                    <a:gd name="T12" fmla="*/ 2147483646 w 563"/>
                    <a:gd name="T13" fmla="*/ 2147483646 h 967"/>
                    <a:gd name="T14" fmla="*/ 2147483646 w 563"/>
                    <a:gd name="T15" fmla="*/ 2147483646 h 967"/>
                    <a:gd name="T16" fmla="*/ 2147483646 w 563"/>
                    <a:gd name="T17" fmla="*/ 2147483646 h 967"/>
                    <a:gd name="T18" fmla="*/ 2147483646 w 563"/>
                    <a:gd name="T19" fmla="*/ 2147483646 h 967"/>
                    <a:gd name="T20" fmla="*/ 2147483646 w 563"/>
                    <a:gd name="T21" fmla="*/ 2147483646 h 967"/>
                    <a:gd name="T22" fmla="*/ 2147483646 w 563"/>
                    <a:gd name="T23" fmla="*/ 2147483646 h 967"/>
                    <a:gd name="T24" fmla="*/ 2147483646 w 563"/>
                    <a:gd name="T25" fmla="*/ 2147483646 h 967"/>
                    <a:gd name="T26" fmla="*/ 2147483646 w 563"/>
                    <a:gd name="T27" fmla="*/ 2147483646 h 967"/>
                    <a:gd name="T28" fmla="*/ 2147483646 w 563"/>
                    <a:gd name="T29" fmla="*/ 2147483646 h 967"/>
                    <a:gd name="T30" fmla="*/ 2147483646 w 563"/>
                    <a:gd name="T31" fmla="*/ 2147483646 h 967"/>
                    <a:gd name="T32" fmla="*/ 2147483646 w 563"/>
                    <a:gd name="T33" fmla="*/ 2147483646 h 967"/>
                    <a:gd name="T34" fmla="*/ 2147483646 w 563"/>
                    <a:gd name="T35" fmla="*/ 2147483646 h 967"/>
                    <a:gd name="T36" fmla="*/ 2147483646 w 563"/>
                    <a:gd name="T37" fmla="*/ 2147483646 h 967"/>
                    <a:gd name="T38" fmla="*/ 2147483646 w 563"/>
                    <a:gd name="T39" fmla="*/ 2147483646 h 967"/>
                    <a:gd name="T40" fmla="*/ 2147483646 w 563"/>
                    <a:gd name="T41" fmla="*/ 2147483646 h 967"/>
                    <a:gd name="T42" fmla="*/ 2147483646 w 563"/>
                    <a:gd name="T43" fmla="*/ 2147483646 h 967"/>
                    <a:gd name="T44" fmla="*/ 2147483646 w 563"/>
                    <a:gd name="T45" fmla="*/ 2147483646 h 967"/>
                    <a:gd name="T46" fmla="*/ 2147483646 w 563"/>
                    <a:gd name="T47" fmla="*/ 2147483646 h 967"/>
                    <a:gd name="T48" fmla="*/ 2147483646 w 563"/>
                    <a:gd name="T49" fmla="*/ 2147483646 h 967"/>
                    <a:gd name="T50" fmla="*/ 2147483646 w 563"/>
                    <a:gd name="T51" fmla="*/ 2147483646 h 967"/>
                    <a:gd name="T52" fmla="*/ 2147483646 w 563"/>
                    <a:gd name="T53" fmla="*/ 2147483646 h 967"/>
                    <a:gd name="T54" fmla="*/ 2147483646 w 563"/>
                    <a:gd name="T55" fmla="*/ 2147483646 h 967"/>
                    <a:gd name="T56" fmla="*/ 2147483646 w 563"/>
                    <a:gd name="T57" fmla="*/ 2147483646 h 967"/>
                    <a:gd name="T58" fmla="*/ 2147483646 w 563"/>
                    <a:gd name="T59" fmla="*/ 2147483646 h 967"/>
                    <a:gd name="T60" fmla="*/ 2147483646 w 563"/>
                    <a:gd name="T61" fmla="*/ 2147483646 h 967"/>
                    <a:gd name="T62" fmla="*/ 2147483646 w 563"/>
                    <a:gd name="T63" fmla="*/ 2147483646 h 967"/>
                    <a:gd name="T64" fmla="*/ 2147483646 w 563"/>
                    <a:gd name="T65" fmla="*/ 2147483646 h 967"/>
                    <a:gd name="T66" fmla="*/ 2147483646 w 563"/>
                    <a:gd name="T67" fmla="*/ 2147483646 h 967"/>
                    <a:gd name="T68" fmla="*/ 2147483646 w 563"/>
                    <a:gd name="T69" fmla="*/ 2147483646 h 967"/>
                    <a:gd name="T70" fmla="*/ 2147483646 w 563"/>
                    <a:gd name="T71" fmla="*/ 2147483646 h 967"/>
                    <a:gd name="T72" fmla="*/ 2147483646 w 563"/>
                    <a:gd name="T73" fmla="*/ 2147483646 h 967"/>
                    <a:gd name="T74" fmla="*/ 2147483646 w 563"/>
                    <a:gd name="T75" fmla="*/ 2147483646 h 967"/>
                    <a:gd name="T76" fmla="*/ 2147483646 w 563"/>
                    <a:gd name="T77" fmla="*/ 2147483646 h 967"/>
                    <a:gd name="T78" fmla="*/ 2147483646 w 563"/>
                    <a:gd name="T79" fmla="*/ 0 h 967"/>
                    <a:gd name="T80" fmla="*/ 0 w 563"/>
                    <a:gd name="T81" fmla="*/ 2147483646 h 967"/>
                    <a:gd name="T82" fmla="*/ 2147483646 w 563"/>
                    <a:gd name="T83" fmla="*/ 2147483646 h 967"/>
                    <a:gd name="T84" fmla="*/ 0 w 563"/>
                    <a:gd name="T85" fmla="*/ 2147483646 h 967"/>
                    <a:gd name="T86" fmla="*/ 0 w 563"/>
                    <a:gd name="T87" fmla="*/ 2147483646 h 967"/>
                    <a:gd name="T88" fmla="*/ 2147483646 w 563"/>
                    <a:gd name="T89" fmla="*/ 2147483646 h 967"/>
                    <a:gd name="T90" fmla="*/ 2147483646 w 563"/>
                    <a:gd name="T91" fmla="*/ 2147483646 h 967"/>
                    <a:gd name="T92" fmla="*/ 2147483646 w 563"/>
                    <a:gd name="T93" fmla="*/ 2147483646 h 96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63"/>
                    <a:gd name="T142" fmla="*/ 0 h 967"/>
                    <a:gd name="T143" fmla="*/ 563 w 563"/>
                    <a:gd name="T144" fmla="*/ 967 h 96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63" h="967">
                      <a:moveTo>
                        <a:pt x="282" y="58"/>
                      </a:moveTo>
                      <a:lnTo>
                        <a:pt x="282" y="58"/>
                      </a:lnTo>
                      <a:cubicBezTo>
                        <a:pt x="403" y="58"/>
                        <a:pt x="505" y="115"/>
                        <a:pt x="505" y="182"/>
                      </a:cubicBezTo>
                      <a:cubicBezTo>
                        <a:pt x="505" y="249"/>
                        <a:pt x="403" y="305"/>
                        <a:pt x="282" y="305"/>
                      </a:cubicBezTo>
                      <a:cubicBezTo>
                        <a:pt x="161" y="305"/>
                        <a:pt x="58" y="249"/>
                        <a:pt x="58" y="182"/>
                      </a:cubicBezTo>
                      <a:cubicBezTo>
                        <a:pt x="58" y="115"/>
                        <a:pt x="161" y="58"/>
                        <a:pt x="282" y="58"/>
                      </a:cubicBezTo>
                      <a:close/>
                      <a:moveTo>
                        <a:pt x="299" y="909"/>
                      </a:moveTo>
                      <a:lnTo>
                        <a:pt x="299" y="909"/>
                      </a:lnTo>
                      <a:cubicBezTo>
                        <a:pt x="294" y="909"/>
                        <a:pt x="288" y="909"/>
                        <a:pt x="282" y="909"/>
                      </a:cubicBezTo>
                      <a:cubicBezTo>
                        <a:pt x="161" y="909"/>
                        <a:pt x="58" y="853"/>
                        <a:pt x="58" y="786"/>
                      </a:cubicBezTo>
                      <a:lnTo>
                        <a:pt x="58" y="756"/>
                      </a:lnTo>
                      <a:cubicBezTo>
                        <a:pt x="109" y="799"/>
                        <a:pt x="190" y="826"/>
                        <a:pt x="282" y="826"/>
                      </a:cubicBezTo>
                      <a:cubicBezTo>
                        <a:pt x="288" y="826"/>
                        <a:pt x="294" y="826"/>
                        <a:pt x="299" y="826"/>
                      </a:cubicBezTo>
                      <a:lnTo>
                        <a:pt x="299" y="768"/>
                      </a:lnTo>
                      <a:cubicBezTo>
                        <a:pt x="294" y="768"/>
                        <a:pt x="288" y="768"/>
                        <a:pt x="282" y="768"/>
                      </a:cubicBezTo>
                      <a:cubicBezTo>
                        <a:pt x="161" y="768"/>
                        <a:pt x="58" y="712"/>
                        <a:pt x="58" y="645"/>
                      </a:cubicBezTo>
                      <a:lnTo>
                        <a:pt x="58" y="604"/>
                      </a:lnTo>
                      <a:cubicBezTo>
                        <a:pt x="109" y="647"/>
                        <a:pt x="190" y="674"/>
                        <a:pt x="282" y="674"/>
                      </a:cubicBezTo>
                      <a:cubicBezTo>
                        <a:pt x="288" y="674"/>
                        <a:pt x="294" y="674"/>
                        <a:pt x="299" y="674"/>
                      </a:cubicBezTo>
                      <a:lnTo>
                        <a:pt x="299" y="616"/>
                      </a:lnTo>
                      <a:cubicBezTo>
                        <a:pt x="294" y="616"/>
                        <a:pt x="288" y="616"/>
                        <a:pt x="282" y="616"/>
                      </a:cubicBezTo>
                      <a:cubicBezTo>
                        <a:pt x="161" y="616"/>
                        <a:pt x="58" y="560"/>
                        <a:pt x="58" y="493"/>
                      </a:cubicBezTo>
                      <a:lnTo>
                        <a:pt x="58" y="453"/>
                      </a:lnTo>
                      <a:cubicBezTo>
                        <a:pt x="109" y="496"/>
                        <a:pt x="190" y="523"/>
                        <a:pt x="282" y="523"/>
                      </a:cubicBezTo>
                      <a:cubicBezTo>
                        <a:pt x="288" y="523"/>
                        <a:pt x="294" y="523"/>
                        <a:pt x="299" y="522"/>
                      </a:cubicBezTo>
                      <a:lnTo>
                        <a:pt x="299" y="508"/>
                      </a:lnTo>
                      <a:cubicBezTo>
                        <a:pt x="299" y="493"/>
                        <a:pt x="303" y="478"/>
                        <a:pt x="309" y="464"/>
                      </a:cubicBezTo>
                      <a:cubicBezTo>
                        <a:pt x="300" y="464"/>
                        <a:pt x="291" y="465"/>
                        <a:pt x="282" y="465"/>
                      </a:cubicBezTo>
                      <a:cubicBezTo>
                        <a:pt x="161" y="465"/>
                        <a:pt x="58" y="408"/>
                        <a:pt x="58" y="341"/>
                      </a:cubicBezTo>
                      <a:lnTo>
                        <a:pt x="58" y="293"/>
                      </a:lnTo>
                      <a:cubicBezTo>
                        <a:pt x="109" y="336"/>
                        <a:pt x="190" y="363"/>
                        <a:pt x="282" y="363"/>
                      </a:cubicBezTo>
                      <a:cubicBezTo>
                        <a:pt x="374" y="363"/>
                        <a:pt x="454" y="336"/>
                        <a:pt x="505" y="293"/>
                      </a:cubicBezTo>
                      <a:lnTo>
                        <a:pt x="505" y="341"/>
                      </a:lnTo>
                      <a:cubicBezTo>
                        <a:pt x="505" y="347"/>
                        <a:pt x="504" y="352"/>
                        <a:pt x="503" y="356"/>
                      </a:cubicBezTo>
                      <a:cubicBezTo>
                        <a:pt x="513" y="356"/>
                        <a:pt x="524" y="355"/>
                        <a:pt x="534" y="355"/>
                      </a:cubicBezTo>
                      <a:cubicBezTo>
                        <a:pt x="544" y="355"/>
                        <a:pt x="553" y="356"/>
                        <a:pt x="563" y="356"/>
                      </a:cubicBezTo>
                      <a:lnTo>
                        <a:pt x="563" y="190"/>
                      </a:lnTo>
                      <a:cubicBezTo>
                        <a:pt x="563" y="187"/>
                        <a:pt x="563" y="184"/>
                        <a:pt x="563" y="182"/>
                      </a:cubicBezTo>
                      <a:cubicBezTo>
                        <a:pt x="563" y="80"/>
                        <a:pt x="439" y="0"/>
                        <a:pt x="282" y="0"/>
                      </a:cubicBezTo>
                      <a:cubicBezTo>
                        <a:pt x="124" y="0"/>
                        <a:pt x="0" y="80"/>
                        <a:pt x="0" y="182"/>
                      </a:cubicBezTo>
                      <a:cubicBezTo>
                        <a:pt x="0" y="184"/>
                        <a:pt x="0" y="185"/>
                        <a:pt x="1" y="187"/>
                      </a:cubicBezTo>
                      <a:cubicBezTo>
                        <a:pt x="0" y="188"/>
                        <a:pt x="0" y="189"/>
                        <a:pt x="0" y="190"/>
                      </a:cubicBezTo>
                      <a:lnTo>
                        <a:pt x="0" y="786"/>
                      </a:lnTo>
                      <a:cubicBezTo>
                        <a:pt x="0" y="887"/>
                        <a:pt x="124" y="967"/>
                        <a:pt x="282" y="967"/>
                      </a:cubicBezTo>
                      <a:cubicBezTo>
                        <a:pt x="288" y="967"/>
                        <a:pt x="322" y="967"/>
                        <a:pt x="328" y="967"/>
                      </a:cubicBezTo>
                      <a:lnTo>
                        <a:pt x="299" y="9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1" name="Freeform 26"/>
                <p:cNvSpPr>
                  <a:spLocks/>
                </p:cNvSpPr>
                <p:nvPr/>
              </p:nvSpPr>
              <p:spPr bwMode="auto">
                <a:xfrm>
                  <a:off x="1008063" y="555626"/>
                  <a:ext cx="738188" cy="465138"/>
                </a:xfrm>
                <a:custGeom>
                  <a:avLst/>
                  <a:gdLst>
                    <a:gd name="T0" fmla="*/ 2147483646 w 1570"/>
                    <a:gd name="T1" fmla="*/ 2147483646 h 988"/>
                    <a:gd name="T2" fmla="*/ 2147483646 w 1570"/>
                    <a:gd name="T3" fmla="*/ 2147483646 h 988"/>
                    <a:gd name="T4" fmla="*/ 2147483646 w 1570"/>
                    <a:gd name="T5" fmla="*/ 2147483646 h 988"/>
                    <a:gd name="T6" fmla="*/ 0 w 1570"/>
                    <a:gd name="T7" fmla="*/ 2147483646 h 988"/>
                    <a:gd name="T8" fmla="*/ 0 w 1570"/>
                    <a:gd name="T9" fmla="*/ 2147483646 h 988"/>
                    <a:gd name="T10" fmla="*/ 2147483646 w 1570"/>
                    <a:gd name="T11" fmla="*/ 0 h 988"/>
                    <a:gd name="T12" fmla="*/ 2147483646 w 1570"/>
                    <a:gd name="T13" fmla="*/ 0 h 988"/>
                    <a:gd name="T14" fmla="*/ 2147483646 w 1570"/>
                    <a:gd name="T15" fmla="*/ 2147483646 h 988"/>
                    <a:gd name="T16" fmla="*/ 2147483646 w 1570"/>
                    <a:gd name="T17" fmla="*/ 2147483646 h 988"/>
                    <a:gd name="T18" fmla="*/ 2147483646 w 1570"/>
                    <a:gd name="T19" fmla="*/ 2147483646 h 988"/>
                    <a:gd name="T20" fmla="*/ 2147483646 w 1570"/>
                    <a:gd name="T21" fmla="*/ 2147483646 h 988"/>
                    <a:gd name="T22" fmla="*/ 2147483646 w 1570"/>
                    <a:gd name="T23" fmla="*/ 2147483646 h 988"/>
                    <a:gd name="T24" fmla="*/ 2147483646 w 1570"/>
                    <a:gd name="T25" fmla="*/ 2147483646 h 988"/>
                    <a:gd name="T26" fmla="*/ 2147483646 w 1570"/>
                    <a:gd name="T27" fmla="*/ 2147483646 h 988"/>
                    <a:gd name="T28" fmla="*/ 2147483646 w 1570"/>
                    <a:gd name="T29" fmla="*/ 2147483646 h 988"/>
                    <a:gd name="T30" fmla="*/ 2147483646 w 1570"/>
                    <a:gd name="T31" fmla="*/ 2147483646 h 988"/>
                    <a:gd name="T32" fmla="*/ 2147483646 w 1570"/>
                    <a:gd name="T33" fmla="*/ 2147483646 h 988"/>
                    <a:gd name="T34" fmla="*/ 2147483646 w 1570"/>
                    <a:gd name="T35" fmla="*/ 2147483646 h 9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70"/>
                    <a:gd name="T55" fmla="*/ 0 h 988"/>
                    <a:gd name="T56" fmla="*/ 1570 w 1570"/>
                    <a:gd name="T57" fmla="*/ 988 h 98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70" h="988">
                      <a:moveTo>
                        <a:pt x="880" y="988"/>
                      </a:moveTo>
                      <a:lnTo>
                        <a:pt x="880" y="988"/>
                      </a:lnTo>
                      <a:lnTo>
                        <a:pt x="80" y="988"/>
                      </a:lnTo>
                      <a:cubicBezTo>
                        <a:pt x="36" y="988"/>
                        <a:pt x="0" y="952"/>
                        <a:pt x="0" y="907"/>
                      </a:cubicBezTo>
                      <a:lnTo>
                        <a:pt x="0" y="81"/>
                      </a:lnTo>
                      <a:cubicBezTo>
                        <a:pt x="0" y="36"/>
                        <a:pt x="36" y="0"/>
                        <a:pt x="80" y="0"/>
                      </a:cubicBezTo>
                      <a:lnTo>
                        <a:pt x="1489" y="0"/>
                      </a:lnTo>
                      <a:cubicBezTo>
                        <a:pt x="1534" y="0"/>
                        <a:pt x="1570" y="36"/>
                        <a:pt x="1570" y="81"/>
                      </a:cubicBezTo>
                      <a:lnTo>
                        <a:pt x="1570" y="771"/>
                      </a:lnTo>
                      <a:lnTo>
                        <a:pt x="1503" y="771"/>
                      </a:lnTo>
                      <a:lnTo>
                        <a:pt x="1503" y="81"/>
                      </a:lnTo>
                      <a:cubicBezTo>
                        <a:pt x="1503" y="73"/>
                        <a:pt x="1497" y="67"/>
                        <a:pt x="1489" y="67"/>
                      </a:cubicBezTo>
                      <a:lnTo>
                        <a:pt x="80" y="67"/>
                      </a:lnTo>
                      <a:cubicBezTo>
                        <a:pt x="73" y="67"/>
                        <a:pt x="66" y="73"/>
                        <a:pt x="66" y="81"/>
                      </a:cubicBezTo>
                      <a:lnTo>
                        <a:pt x="66" y="907"/>
                      </a:lnTo>
                      <a:cubicBezTo>
                        <a:pt x="66" y="915"/>
                        <a:pt x="73" y="921"/>
                        <a:pt x="80" y="921"/>
                      </a:cubicBezTo>
                      <a:lnTo>
                        <a:pt x="880" y="921"/>
                      </a:lnTo>
                      <a:lnTo>
                        <a:pt x="880" y="9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2" name="Freeform 27"/>
                <p:cNvSpPr>
                  <a:spLocks/>
                </p:cNvSpPr>
                <p:nvPr/>
              </p:nvSpPr>
              <p:spPr bwMode="auto">
                <a:xfrm>
                  <a:off x="1282700" y="1004888"/>
                  <a:ext cx="31750" cy="96838"/>
                </a:xfrm>
                <a:custGeom>
                  <a:avLst/>
                  <a:gdLst>
                    <a:gd name="T0" fmla="*/ 2147483646 w 67"/>
                    <a:gd name="T1" fmla="*/ 2147483646 h 206"/>
                    <a:gd name="T2" fmla="*/ 2147483646 w 67"/>
                    <a:gd name="T3" fmla="*/ 2147483646 h 206"/>
                    <a:gd name="T4" fmla="*/ 0 w 67"/>
                    <a:gd name="T5" fmla="*/ 2147483646 h 206"/>
                    <a:gd name="T6" fmla="*/ 0 w 67"/>
                    <a:gd name="T7" fmla="*/ 0 h 206"/>
                    <a:gd name="T8" fmla="*/ 2147483646 w 67"/>
                    <a:gd name="T9" fmla="*/ 0 h 206"/>
                    <a:gd name="T10" fmla="*/ 2147483646 w 67"/>
                    <a:gd name="T11" fmla="*/ 2147483646 h 2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206"/>
                    <a:gd name="T20" fmla="*/ 67 w 67"/>
                    <a:gd name="T21" fmla="*/ 206 h 2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206">
                      <a:moveTo>
                        <a:pt x="67" y="206"/>
                      </a:moveTo>
                      <a:lnTo>
                        <a:pt x="67" y="206"/>
                      </a:lnTo>
                      <a:lnTo>
                        <a:pt x="0" y="206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3" name="Freeform 28"/>
                <p:cNvSpPr>
                  <a:spLocks/>
                </p:cNvSpPr>
                <p:nvPr/>
              </p:nvSpPr>
              <p:spPr bwMode="auto">
                <a:xfrm>
                  <a:off x="1090613" y="1085851"/>
                  <a:ext cx="346075" cy="31750"/>
                </a:xfrm>
                <a:custGeom>
                  <a:avLst/>
                  <a:gdLst>
                    <a:gd name="T0" fmla="*/ 2147483646 w 737"/>
                    <a:gd name="T1" fmla="*/ 2147483646 h 66"/>
                    <a:gd name="T2" fmla="*/ 2147483646 w 737"/>
                    <a:gd name="T3" fmla="*/ 2147483646 h 66"/>
                    <a:gd name="T4" fmla="*/ 2147483646 w 737"/>
                    <a:gd name="T5" fmla="*/ 2147483646 h 66"/>
                    <a:gd name="T6" fmla="*/ 0 w 737"/>
                    <a:gd name="T7" fmla="*/ 2147483646 h 66"/>
                    <a:gd name="T8" fmla="*/ 2147483646 w 737"/>
                    <a:gd name="T9" fmla="*/ 0 h 66"/>
                    <a:gd name="T10" fmla="*/ 2147483646 w 737"/>
                    <a:gd name="T11" fmla="*/ 0 h 66"/>
                    <a:gd name="T12" fmla="*/ 2147483646 w 737"/>
                    <a:gd name="T13" fmla="*/ 2147483646 h 66"/>
                    <a:gd name="T14" fmla="*/ 2147483646 w 737"/>
                    <a:gd name="T15" fmla="*/ 2147483646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7"/>
                    <a:gd name="T25" fmla="*/ 0 h 66"/>
                    <a:gd name="T26" fmla="*/ 737 w 737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7" h="66">
                      <a:moveTo>
                        <a:pt x="704" y="66"/>
                      </a:moveTo>
                      <a:lnTo>
                        <a:pt x="704" y="66"/>
                      </a:lnTo>
                      <a:lnTo>
                        <a:pt x="34" y="66"/>
                      </a:lnTo>
                      <a:cubicBezTo>
                        <a:pt x="15" y="66"/>
                        <a:pt x="0" y="52"/>
                        <a:pt x="0" y="33"/>
                      </a:cubicBezTo>
                      <a:cubicBezTo>
                        <a:pt x="0" y="15"/>
                        <a:pt x="15" y="0"/>
                        <a:pt x="34" y="0"/>
                      </a:cubicBezTo>
                      <a:lnTo>
                        <a:pt x="704" y="0"/>
                      </a:lnTo>
                      <a:cubicBezTo>
                        <a:pt x="722" y="0"/>
                        <a:pt x="737" y="15"/>
                        <a:pt x="737" y="33"/>
                      </a:cubicBezTo>
                      <a:cubicBezTo>
                        <a:pt x="737" y="52"/>
                        <a:pt x="722" y="66"/>
                        <a:pt x="704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4" name="Freeform 29"/>
                <p:cNvSpPr>
                  <a:spLocks noEditPoints="1"/>
                </p:cNvSpPr>
                <p:nvPr/>
              </p:nvSpPr>
              <p:spPr bwMode="auto">
                <a:xfrm>
                  <a:off x="1543050" y="884238"/>
                  <a:ext cx="223838" cy="144463"/>
                </a:xfrm>
                <a:custGeom>
                  <a:avLst/>
                  <a:gdLst>
                    <a:gd name="T0" fmla="*/ 2147483646 w 473"/>
                    <a:gd name="T1" fmla="*/ 2147483646 h 307"/>
                    <a:gd name="T2" fmla="*/ 2147483646 w 473"/>
                    <a:gd name="T3" fmla="*/ 2147483646 h 307"/>
                    <a:gd name="T4" fmla="*/ 2147483646 w 473"/>
                    <a:gd name="T5" fmla="*/ 2147483646 h 307"/>
                    <a:gd name="T6" fmla="*/ 2147483646 w 473"/>
                    <a:gd name="T7" fmla="*/ 2147483646 h 307"/>
                    <a:gd name="T8" fmla="*/ 2147483646 w 473"/>
                    <a:gd name="T9" fmla="*/ 2147483646 h 307"/>
                    <a:gd name="T10" fmla="*/ 2147483646 w 473"/>
                    <a:gd name="T11" fmla="*/ 2147483646 h 307"/>
                    <a:gd name="T12" fmla="*/ 2147483646 w 473"/>
                    <a:gd name="T13" fmla="*/ 2147483646 h 307"/>
                    <a:gd name="T14" fmla="*/ 2147483646 w 473"/>
                    <a:gd name="T15" fmla="*/ 2147483646 h 307"/>
                    <a:gd name="T16" fmla="*/ 0 w 473"/>
                    <a:gd name="T17" fmla="*/ 2147483646 h 307"/>
                    <a:gd name="T18" fmla="*/ 2147483646 w 473"/>
                    <a:gd name="T19" fmla="*/ 0 h 307"/>
                    <a:gd name="T20" fmla="*/ 2147483646 w 473"/>
                    <a:gd name="T21" fmla="*/ 2147483646 h 307"/>
                    <a:gd name="T22" fmla="*/ 2147483646 w 473"/>
                    <a:gd name="T23" fmla="*/ 2147483646 h 3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3"/>
                    <a:gd name="T37" fmla="*/ 0 h 307"/>
                    <a:gd name="T38" fmla="*/ 473 w 473"/>
                    <a:gd name="T39" fmla="*/ 307 h 3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3" h="307">
                      <a:moveTo>
                        <a:pt x="237" y="53"/>
                      </a:moveTo>
                      <a:lnTo>
                        <a:pt x="237" y="53"/>
                      </a:lnTo>
                      <a:cubicBezTo>
                        <a:pt x="137" y="53"/>
                        <a:pt x="53" y="99"/>
                        <a:pt x="53" y="153"/>
                      </a:cubicBezTo>
                      <a:cubicBezTo>
                        <a:pt x="53" y="207"/>
                        <a:pt x="137" y="253"/>
                        <a:pt x="237" y="253"/>
                      </a:cubicBezTo>
                      <a:cubicBezTo>
                        <a:pt x="336" y="253"/>
                        <a:pt x="420" y="207"/>
                        <a:pt x="420" y="153"/>
                      </a:cubicBezTo>
                      <a:cubicBezTo>
                        <a:pt x="420" y="99"/>
                        <a:pt x="336" y="53"/>
                        <a:pt x="237" y="53"/>
                      </a:cubicBezTo>
                      <a:close/>
                      <a:moveTo>
                        <a:pt x="237" y="307"/>
                      </a:moveTo>
                      <a:lnTo>
                        <a:pt x="237" y="307"/>
                      </a:lnTo>
                      <a:cubicBezTo>
                        <a:pt x="104" y="307"/>
                        <a:pt x="0" y="239"/>
                        <a:pt x="0" y="153"/>
                      </a:cubicBezTo>
                      <a:cubicBezTo>
                        <a:pt x="0" y="67"/>
                        <a:pt x="104" y="0"/>
                        <a:pt x="237" y="0"/>
                      </a:cubicBezTo>
                      <a:cubicBezTo>
                        <a:pt x="370" y="0"/>
                        <a:pt x="473" y="67"/>
                        <a:pt x="473" y="153"/>
                      </a:cubicBezTo>
                      <a:cubicBezTo>
                        <a:pt x="473" y="239"/>
                        <a:pt x="370" y="307"/>
                        <a:pt x="237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5" name="Freeform 30"/>
                <p:cNvSpPr>
                  <a:spLocks noEditPoints="1"/>
                </p:cNvSpPr>
                <p:nvPr/>
              </p:nvSpPr>
              <p:spPr bwMode="auto">
                <a:xfrm>
                  <a:off x="1543050" y="947738"/>
                  <a:ext cx="223838" cy="203200"/>
                </a:xfrm>
                <a:custGeom>
                  <a:avLst/>
                  <a:gdLst>
                    <a:gd name="T0" fmla="*/ 2147483646 w 473"/>
                    <a:gd name="T1" fmla="*/ 2147483646 h 431"/>
                    <a:gd name="T2" fmla="*/ 2147483646 w 473"/>
                    <a:gd name="T3" fmla="*/ 2147483646 h 431"/>
                    <a:gd name="T4" fmla="*/ 2147483646 w 473"/>
                    <a:gd name="T5" fmla="*/ 2147483646 h 431"/>
                    <a:gd name="T6" fmla="*/ 2147483646 w 473"/>
                    <a:gd name="T7" fmla="*/ 2147483646 h 431"/>
                    <a:gd name="T8" fmla="*/ 2147483646 w 473"/>
                    <a:gd name="T9" fmla="*/ 2147483646 h 431"/>
                    <a:gd name="T10" fmla="*/ 2147483646 w 473"/>
                    <a:gd name="T11" fmla="*/ 2147483646 h 431"/>
                    <a:gd name="T12" fmla="*/ 2147483646 w 473"/>
                    <a:gd name="T13" fmla="*/ 2147483646 h 431"/>
                    <a:gd name="T14" fmla="*/ 2147483646 w 473"/>
                    <a:gd name="T15" fmla="*/ 2147483646 h 431"/>
                    <a:gd name="T16" fmla="*/ 2147483646 w 473"/>
                    <a:gd name="T17" fmla="*/ 2147483646 h 431"/>
                    <a:gd name="T18" fmla="*/ 2147483646 w 473"/>
                    <a:gd name="T19" fmla="*/ 2147483646 h 431"/>
                    <a:gd name="T20" fmla="*/ 2147483646 w 473"/>
                    <a:gd name="T21" fmla="*/ 2147483646 h 431"/>
                    <a:gd name="T22" fmla="*/ 2147483646 w 473"/>
                    <a:gd name="T23" fmla="*/ 2147483646 h 431"/>
                    <a:gd name="T24" fmla="*/ 2147483646 w 473"/>
                    <a:gd name="T25" fmla="*/ 2147483646 h 431"/>
                    <a:gd name="T26" fmla="*/ 0 w 473"/>
                    <a:gd name="T27" fmla="*/ 2147483646 h 431"/>
                    <a:gd name="T28" fmla="*/ 0 w 473"/>
                    <a:gd name="T29" fmla="*/ 2147483646 h 431"/>
                    <a:gd name="T30" fmla="*/ 2147483646 w 473"/>
                    <a:gd name="T31" fmla="*/ 0 h 431"/>
                    <a:gd name="T32" fmla="*/ 2147483646 w 473"/>
                    <a:gd name="T33" fmla="*/ 2147483646 h 431"/>
                    <a:gd name="T34" fmla="*/ 2147483646 w 473"/>
                    <a:gd name="T35" fmla="*/ 2147483646 h 431"/>
                    <a:gd name="T36" fmla="*/ 2147483646 w 473"/>
                    <a:gd name="T37" fmla="*/ 2147483646 h 431"/>
                    <a:gd name="T38" fmla="*/ 2147483646 w 473"/>
                    <a:gd name="T39" fmla="*/ 2147483646 h 431"/>
                    <a:gd name="T40" fmla="*/ 2147483646 w 473"/>
                    <a:gd name="T41" fmla="*/ 2147483646 h 431"/>
                    <a:gd name="T42" fmla="*/ 2147483646 w 473"/>
                    <a:gd name="T43" fmla="*/ 2147483646 h 431"/>
                    <a:gd name="T44" fmla="*/ 2147483646 w 473"/>
                    <a:gd name="T45" fmla="*/ 2147483646 h 431"/>
                    <a:gd name="T46" fmla="*/ 2147483646 w 473"/>
                    <a:gd name="T47" fmla="*/ 2147483646 h 4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3"/>
                    <a:gd name="T73" fmla="*/ 0 h 431"/>
                    <a:gd name="T74" fmla="*/ 473 w 473"/>
                    <a:gd name="T75" fmla="*/ 431 h 4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3" h="431">
                      <a:moveTo>
                        <a:pt x="53" y="278"/>
                      </a:moveTo>
                      <a:lnTo>
                        <a:pt x="53" y="278"/>
                      </a:lnTo>
                      <a:cubicBezTo>
                        <a:pt x="53" y="332"/>
                        <a:pt x="137" y="378"/>
                        <a:pt x="237" y="378"/>
                      </a:cubicBezTo>
                      <a:cubicBezTo>
                        <a:pt x="336" y="378"/>
                        <a:pt x="420" y="332"/>
                        <a:pt x="420" y="278"/>
                      </a:cubicBezTo>
                      <a:lnTo>
                        <a:pt x="420" y="250"/>
                      </a:lnTo>
                      <a:cubicBezTo>
                        <a:pt x="377" y="284"/>
                        <a:pt x="311" y="306"/>
                        <a:pt x="237" y="306"/>
                      </a:cubicBezTo>
                      <a:cubicBezTo>
                        <a:pt x="162" y="306"/>
                        <a:pt x="97" y="284"/>
                        <a:pt x="53" y="250"/>
                      </a:cubicBezTo>
                      <a:lnTo>
                        <a:pt x="53" y="278"/>
                      </a:lnTo>
                      <a:close/>
                      <a:moveTo>
                        <a:pt x="237" y="431"/>
                      </a:moveTo>
                      <a:lnTo>
                        <a:pt x="237" y="431"/>
                      </a:lnTo>
                      <a:cubicBezTo>
                        <a:pt x="162" y="431"/>
                        <a:pt x="97" y="410"/>
                        <a:pt x="53" y="376"/>
                      </a:cubicBezTo>
                      <a:lnTo>
                        <a:pt x="53" y="405"/>
                      </a:lnTo>
                      <a:cubicBezTo>
                        <a:pt x="53" y="420"/>
                        <a:pt x="42" y="431"/>
                        <a:pt x="27" y="431"/>
                      </a:cubicBezTo>
                      <a:cubicBezTo>
                        <a:pt x="12" y="431"/>
                        <a:pt x="0" y="420"/>
                        <a:pt x="0" y="405"/>
                      </a:cubicBezTo>
                      <a:lnTo>
                        <a:pt x="0" y="26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3" y="12"/>
                        <a:pt x="53" y="26"/>
                      </a:cubicBezTo>
                      <a:lnTo>
                        <a:pt x="53" y="152"/>
                      </a:lnTo>
                      <a:cubicBezTo>
                        <a:pt x="53" y="206"/>
                        <a:pt x="137" y="252"/>
                        <a:pt x="237" y="252"/>
                      </a:cubicBezTo>
                      <a:cubicBezTo>
                        <a:pt x="336" y="252"/>
                        <a:pt x="420" y="206"/>
                        <a:pt x="420" y="152"/>
                      </a:cubicBezTo>
                      <a:lnTo>
                        <a:pt x="420" y="26"/>
                      </a:lnTo>
                      <a:lnTo>
                        <a:pt x="473" y="26"/>
                      </a:lnTo>
                      <a:lnTo>
                        <a:pt x="473" y="278"/>
                      </a:lnTo>
                      <a:cubicBezTo>
                        <a:pt x="473" y="364"/>
                        <a:pt x="370" y="431"/>
                        <a:pt x="237" y="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6" name="Freeform 31"/>
                <p:cNvSpPr>
                  <a:spLocks/>
                </p:cNvSpPr>
                <p:nvPr/>
              </p:nvSpPr>
              <p:spPr bwMode="auto">
                <a:xfrm>
                  <a:off x="1689100" y="1093788"/>
                  <a:ext cx="77788" cy="107950"/>
                </a:xfrm>
                <a:custGeom>
                  <a:avLst/>
                  <a:gdLst>
                    <a:gd name="T0" fmla="*/ 2147483646 w 164"/>
                    <a:gd name="T1" fmla="*/ 2147483646 h 231"/>
                    <a:gd name="T2" fmla="*/ 2147483646 w 164"/>
                    <a:gd name="T3" fmla="*/ 2147483646 h 231"/>
                    <a:gd name="T4" fmla="*/ 2147483646 w 164"/>
                    <a:gd name="T5" fmla="*/ 2147483646 h 231"/>
                    <a:gd name="T6" fmla="*/ 2147483646 w 164"/>
                    <a:gd name="T7" fmla="*/ 2147483646 h 231"/>
                    <a:gd name="T8" fmla="*/ 2147483646 w 164"/>
                    <a:gd name="T9" fmla="*/ 2147483646 h 231"/>
                    <a:gd name="T10" fmla="*/ 2147483646 w 164"/>
                    <a:gd name="T11" fmla="*/ 0 h 231"/>
                    <a:gd name="T12" fmla="*/ 2147483646 w 164"/>
                    <a:gd name="T13" fmla="*/ 0 h 231"/>
                    <a:gd name="T14" fmla="*/ 2147483646 w 164"/>
                    <a:gd name="T15" fmla="*/ 2147483646 h 231"/>
                    <a:gd name="T16" fmla="*/ 2147483646 w 164"/>
                    <a:gd name="T17" fmla="*/ 2147483646 h 231"/>
                    <a:gd name="T18" fmla="*/ 2147483646 w 164"/>
                    <a:gd name="T19" fmla="*/ 2147483646 h 2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4"/>
                    <a:gd name="T31" fmla="*/ 0 h 231"/>
                    <a:gd name="T32" fmla="*/ 164 w 164"/>
                    <a:gd name="T33" fmla="*/ 231 h 23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4" h="231">
                      <a:moveTo>
                        <a:pt x="30" y="231"/>
                      </a:moveTo>
                      <a:lnTo>
                        <a:pt x="30" y="231"/>
                      </a:lnTo>
                      <a:cubicBezTo>
                        <a:pt x="19" y="231"/>
                        <a:pt x="8" y="224"/>
                        <a:pt x="5" y="213"/>
                      </a:cubicBezTo>
                      <a:cubicBezTo>
                        <a:pt x="0" y="199"/>
                        <a:pt x="7" y="184"/>
                        <a:pt x="21" y="179"/>
                      </a:cubicBezTo>
                      <a:cubicBezTo>
                        <a:pt x="76" y="161"/>
                        <a:pt x="111" y="127"/>
                        <a:pt x="111" y="94"/>
                      </a:cubicBezTo>
                      <a:lnTo>
                        <a:pt x="111" y="0"/>
                      </a:lnTo>
                      <a:lnTo>
                        <a:pt x="164" y="0"/>
                      </a:lnTo>
                      <a:lnTo>
                        <a:pt x="164" y="95"/>
                      </a:lnTo>
                      <a:cubicBezTo>
                        <a:pt x="164" y="152"/>
                        <a:pt x="116" y="204"/>
                        <a:pt x="38" y="230"/>
                      </a:cubicBezTo>
                      <a:cubicBezTo>
                        <a:pt x="35" y="231"/>
                        <a:pt x="33" y="231"/>
                        <a:pt x="30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7" name="Freeform 32"/>
                <p:cNvSpPr>
                  <a:spLocks/>
                </p:cNvSpPr>
                <p:nvPr/>
              </p:nvSpPr>
              <p:spPr bwMode="auto">
                <a:xfrm>
                  <a:off x="1543050" y="1049338"/>
                  <a:ext cx="90488" cy="157163"/>
                </a:xfrm>
                <a:custGeom>
                  <a:avLst/>
                  <a:gdLst>
                    <a:gd name="T0" fmla="*/ 2147483646 w 192"/>
                    <a:gd name="T1" fmla="*/ 2147483646 h 333"/>
                    <a:gd name="T2" fmla="*/ 2147483646 w 192"/>
                    <a:gd name="T3" fmla="*/ 2147483646 h 333"/>
                    <a:gd name="T4" fmla="*/ 2147483646 w 192"/>
                    <a:gd name="T5" fmla="*/ 2147483646 h 333"/>
                    <a:gd name="T6" fmla="*/ 0 w 192"/>
                    <a:gd name="T7" fmla="*/ 2147483646 h 333"/>
                    <a:gd name="T8" fmla="*/ 0 w 192"/>
                    <a:gd name="T9" fmla="*/ 0 h 333"/>
                    <a:gd name="T10" fmla="*/ 2147483646 w 192"/>
                    <a:gd name="T11" fmla="*/ 0 h 333"/>
                    <a:gd name="T12" fmla="*/ 2147483646 w 192"/>
                    <a:gd name="T13" fmla="*/ 2147483646 h 333"/>
                    <a:gd name="T14" fmla="*/ 2147483646 w 192"/>
                    <a:gd name="T15" fmla="*/ 2147483646 h 333"/>
                    <a:gd name="T16" fmla="*/ 2147483646 w 192"/>
                    <a:gd name="T17" fmla="*/ 2147483646 h 333"/>
                    <a:gd name="T18" fmla="*/ 2147483646 w 192"/>
                    <a:gd name="T19" fmla="*/ 2147483646 h 3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2"/>
                    <a:gd name="T31" fmla="*/ 0 h 333"/>
                    <a:gd name="T32" fmla="*/ 192 w 192"/>
                    <a:gd name="T33" fmla="*/ 333 h 3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2" h="333">
                      <a:moveTo>
                        <a:pt x="163" y="333"/>
                      </a:moveTo>
                      <a:lnTo>
                        <a:pt x="163" y="333"/>
                      </a:lnTo>
                      <a:cubicBezTo>
                        <a:pt x="161" y="333"/>
                        <a:pt x="159" y="333"/>
                        <a:pt x="157" y="333"/>
                      </a:cubicBezTo>
                      <a:cubicBezTo>
                        <a:pt x="62" y="311"/>
                        <a:pt x="0" y="254"/>
                        <a:pt x="0" y="188"/>
                      </a:cubicBez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188"/>
                      </a:lnTo>
                      <a:cubicBezTo>
                        <a:pt x="54" y="227"/>
                        <a:pt x="101" y="265"/>
                        <a:pt x="169" y="281"/>
                      </a:cubicBezTo>
                      <a:cubicBezTo>
                        <a:pt x="183" y="284"/>
                        <a:pt x="192" y="298"/>
                        <a:pt x="189" y="312"/>
                      </a:cubicBezTo>
                      <a:cubicBezTo>
                        <a:pt x="186" y="325"/>
                        <a:pt x="175" y="333"/>
                        <a:pt x="163" y="3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8" name="Freeform 33"/>
                <p:cNvSpPr>
                  <a:spLocks/>
                </p:cNvSpPr>
                <p:nvPr/>
              </p:nvSpPr>
              <p:spPr bwMode="auto">
                <a:xfrm>
                  <a:off x="1741488" y="1036638"/>
                  <a:ext cx="25400" cy="69850"/>
                </a:xfrm>
                <a:custGeom>
                  <a:avLst/>
                  <a:gdLst>
                    <a:gd name="T0" fmla="*/ 2147483646 w 53"/>
                    <a:gd name="T1" fmla="*/ 2147483646 h 147"/>
                    <a:gd name="T2" fmla="*/ 2147483646 w 53"/>
                    <a:gd name="T3" fmla="*/ 2147483646 h 147"/>
                    <a:gd name="T4" fmla="*/ 0 w 53"/>
                    <a:gd name="T5" fmla="*/ 2147483646 h 147"/>
                    <a:gd name="T6" fmla="*/ 0 w 53"/>
                    <a:gd name="T7" fmla="*/ 2147483646 h 147"/>
                    <a:gd name="T8" fmla="*/ 2147483646 w 53"/>
                    <a:gd name="T9" fmla="*/ 0 h 147"/>
                    <a:gd name="T10" fmla="*/ 2147483646 w 53"/>
                    <a:gd name="T11" fmla="*/ 2147483646 h 147"/>
                    <a:gd name="T12" fmla="*/ 2147483646 w 53"/>
                    <a:gd name="T13" fmla="*/ 2147483646 h 147"/>
                    <a:gd name="T14" fmla="*/ 2147483646 w 53"/>
                    <a:gd name="T15" fmla="*/ 2147483646 h 1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147"/>
                    <a:gd name="T26" fmla="*/ 53 w 53"/>
                    <a:gd name="T27" fmla="*/ 147 h 1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147">
                      <a:moveTo>
                        <a:pt x="27" y="147"/>
                      </a:moveTo>
                      <a:lnTo>
                        <a:pt x="27" y="147"/>
                      </a:lnTo>
                      <a:cubicBezTo>
                        <a:pt x="12" y="147"/>
                        <a:pt x="0" y="135"/>
                        <a:pt x="0" y="120"/>
                      </a:cubicBezTo>
                      <a:lnTo>
                        <a:pt x="0" y="27"/>
                      </a:ln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1" y="0"/>
                        <a:pt x="53" y="12"/>
                        <a:pt x="53" y="27"/>
                      </a:cubicBezTo>
                      <a:lnTo>
                        <a:pt x="53" y="120"/>
                      </a:lnTo>
                      <a:cubicBezTo>
                        <a:pt x="53" y="135"/>
                        <a:pt x="41" y="147"/>
                        <a:pt x="27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9" name="Freeform 34"/>
                <p:cNvSpPr>
                  <a:spLocks noEditPoints="1"/>
                </p:cNvSpPr>
                <p:nvPr/>
              </p:nvSpPr>
              <p:spPr bwMode="auto">
                <a:xfrm>
                  <a:off x="1168400" y="647701"/>
                  <a:ext cx="244475" cy="155575"/>
                </a:xfrm>
                <a:custGeom>
                  <a:avLst/>
                  <a:gdLst>
                    <a:gd name="T0" fmla="*/ 2147483646 w 517"/>
                    <a:gd name="T1" fmla="*/ 2147483646 h 328"/>
                    <a:gd name="T2" fmla="*/ 2147483646 w 517"/>
                    <a:gd name="T3" fmla="*/ 2147483646 h 328"/>
                    <a:gd name="T4" fmla="*/ 2147483646 w 517"/>
                    <a:gd name="T5" fmla="*/ 2147483646 h 328"/>
                    <a:gd name="T6" fmla="*/ 2147483646 w 517"/>
                    <a:gd name="T7" fmla="*/ 2147483646 h 328"/>
                    <a:gd name="T8" fmla="*/ 2147483646 w 517"/>
                    <a:gd name="T9" fmla="*/ 2147483646 h 328"/>
                    <a:gd name="T10" fmla="*/ 2147483646 w 517"/>
                    <a:gd name="T11" fmla="*/ 2147483646 h 328"/>
                    <a:gd name="T12" fmla="*/ 2147483646 w 517"/>
                    <a:gd name="T13" fmla="*/ 2147483646 h 328"/>
                    <a:gd name="T14" fmla="*/ 2147483646 w 517"/>
                    <a:gd name="T15" fmla="*/ 2147483646 h 328"/>
                    <a:gd name="T16" fmla="*/ 2147483646 w 517"/>
                    <a:gd name="T17" fmla="*/ 2147483646 h 328"/>
                    <a:gd name="T18" fmla="*/ 2147483646 w 517"/>
                    <a:gd name="T19" fmla="*/ 2147483646 h 328"/>
                    <a:gd name="T20" fmla="*/ 2147483646 w 517"/>
                    <a:gd name="T21" fmla="*/ 2147483646 h 328"/>
                    <a:gd name="T22" fmla="*/ 2147483646 w 517"/>
                    <a:gd name="T23" fmla="*/ 2147483646 h 328"/>
                    <a:gd name="T24" fmla="*/ 2147483646 w 517"/>
                    <a:gd name="T25" fmla="*/ 2147483646 h 328"/>
                    <a:gd name="T26" fmla="*/ 2147483646 w 517"/>
                    <a:gd name="T27" fmla="*/ 2147483646 h 328"/>
                    <a:gd name="T28" fmla="*/ 2147483646 w 517"/>
                    <a:gd name="T29" fmla="*/ 2147483646 h 328"/>
                    <a:gd name="T30" fmla="*/ 2147483646 w 517"/>
                    <a:gd name="T31" fmla="*/ 2147483646 h 328"/>
                    <a:gd name="T32" fmla="*/ 2147483646 w 517"/>
                    <a:gd name="T33" fmla="*/ 2147483646 h 328"/>
                    <a:gd name="T34" fmla="*/ 0 w 517"/>
                    <a:gd name="T35" fmla="*/ 2147483646 h 328"/>
                    <a:gd name="T36" fmla="*/ 2147483646 w 517"/>
                    <a:gd name="T37" fmla="*/ 2147483646 h 328"/>
                    <a:gd name="T38" fmla="*/ 2147483646 w 517"/>
                    <a:gd name="T39" fmla="*/ 0 h 328"/>
                    <a:gd name="T40" fmla="*/ 2147483646 w 517"/>
                    <a:gd name="T41" fmla="*/ 2147483646 h 328"/>
                    <a:gd name="T42" fmla="*/ 2147483646 w 517"/>
                    <a:gd name="T43" fmla="*/ 2147483646 h 328"/>
                    <a:gd name="T44" fmla="*/ 2147483646 w 517"/>
                    <a:gd name="T45" fmla="*/ 2147483646 h 328"/>
                    <a:gd name="T46" fmla="*/ 2147483646 w 517"/>
                    <a:gd name="T47" fmla="*/ 2147483646 h 3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7"/>
                    <a:gd name="T73" fmla="*/ 0 h 328"/>
                    <a:gd name="T74" fmla="*/ 517 w 517"/>
                    <a:gd name="T75" fmla="*/ 328 h 3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7" h="328">
                      <a:moveTo>
                        <a:pt x="248" y="53"/>
                      </a:moveTo>
                      <a:lnTo>
                        <a:pt x="248" y="53"/>
                      </a:lnTo>
                      <a:cubicBezTo>
                        <a:pt x="187" y="53"/>
                        <a:pt x="134" y="94"/>
                        <a:pt x="119" y="153"/>
                      </a:cubicBezTo>
                      <a:lnTo>
                        <a:pt x="114" y="170"/>
                      </a:lnTo>
                      <a:lnTo>
                        <a:pt x="97" y="173"/>
                      </a:lnTo>
                      <a:cubicBezTo>
                        <a:pt x="72" y="176"/>
                        <a:pt x="53" y="198"/>
                        <a:pt x="53" y="223"/>
                      </a:cubicBezTo>
                      <a:cubicBezTo>
                        <a:pt x="53" y="251"/>
                        <a:pt x="76" y="274"/>
                        <a:pt x="104" y="274"/>
                      </a:cubicBezTo>
                      <a:lnTo>
                        <a:pt x="427" y="274"/>
                      </a:lnTo>
                      <a:cubicBezTo>
                        <a:pt x="428" y="274"/>
                        <a:pt x="431" y="273"/>
                        <a:pt x="435" y="269"/>
                      </a:cubicBezTo>
                      <a:cubicBezTo>
                        <a:pt x="455" y="253"/>
                        <a:pt x="464" y="235"/>
                        <a:pt x="464" y="212"/>
                      </a:cubicBezTo>
                      <a:cubicBezTo>
                        <a:pt x="464" y="170"/>
                        <a:pt x="430" y="136"/>
                        <a:pt x="388" y="136"/>
                      </a:cubicBezTo>
                      <a:lnTo>
                        <a:pt x="372" y="135"/>
                      </a:lnTo>
                      <a:lnTo>
                        <a:pt x="365" y="122"/>
                      </a:lnTo>
                      <a:cubicBezTo>
                        <a:pt x="341" y="79"/>
                        <a:pt x="296" y="53"/>
                        <a:pt x="248" y="53"/>
                      </a:cubicBezTo>
                      <a:close/>
                      <a:moveTo>
                        <a:pt x="428" y="328"/>
                      </a:moveTo>
                      <a:lnTo>
                        <a:pt x="428" y="328"/>
                      </a:lnTo>
                      <a:lnTo>
                        <a:pt x="104" y="328"/>
                      </a:lnTo>
                      <a:cubicBezTo>
                        <a:pt x="47" y="328"/>
                        <a:pt x="0" y="281"/>
                        <a:pt x="0" y="223"/>
                      </a:cubicBezTo>
                      <a:cubicBezTo>
                        <a:pt x="0" y="178"/>
                        <a:pt x="30" y="138"/>
                        <a:pt x="72" y="124"/>
                      </a:cubicBezTo>
                      <a:cubicBezTo>
                        <a:pt x="98" y="50"/>
                        <a:pt x="168" y="0"/>
                        <a:pt x="248" y="0"/>
                      </a:cubicBezTo>
                      <a:cubicBezTo>
                        <a:pt x="311" y="0"/>
                        <a:pt x="369" y="31"/>
                        <a:pt x="403" y="83"/>
                      </a:cubicBezTo>
                      <a:cubicBezTo>
                        <a:pt x="467" y="92"/>
                        <a:pt x="517" y="147"/>
                        <a:pt x="517" y="212"/>
                      </a:cubicBezTo>
                      <a:cubicBezTo>
                        <a:pt x="517" y="252"/>
                        <a:pt x="501" y="285"/>
                        <a:pt x="469" y="310"/>
                      </a:cubicBezTo>
                      <a:cubicBezTo>
                        <a:pt x="455" y="322"/>
                        <a:pt x="441" y="328"/>
                        <a:pt x="428" y="3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0" name="Freeform 35"/>
                <p:cNvSpPr>
                  <a:spLocks/>
                </p:cNvSpPr>
                <p:nvPr/>
              </p:nvSpPr>
              <p:spPr bwMode="auto">
                <a:xfrm>
                  <a:off x="1163638" y="782638"/>
                  <a:ext cx="79375" cy="85725"/>
                </a:xfrm>
                <a:custGeom>
                  <a:avLst/>
                  <a:gdLst>
                    <a:gd name="T0" fmla="*/ 2147483646 w 167"/>
                    <a:gd name="T1" fmla="*/ 2147483646 h 185"/>
                    <a:gd name="T2" fmla="*/ 2147483646 w 167"/>
                    <a:gd name="T3" fmla="*/ 2147483646 h 185"/>
                    <a:gd name="T4" fmla="*/ 0 w 167"/>
                    <a:gd name="T5" fmla="*/ 2147483646 h 185"/>
                    <a:gd name="T6" fmla="*/ 2147483646 w 167"/>
                    <a:gd name="T7" fmla="*/ 0 h 185"/>
                    <a:gd name="T8" fmla="*/ 2147483646 w 167"/>
                    <a:gd name="T9" fmla="*/ 2147483646 h 185"/>
                    <a:gd name="T10" fmla="*/ 2147483646 w 167"/>
                    <a:gd name="T11" fmla="*/ 2147483646 h 1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7"/>
                    <a:gd name="T19" fmla="*/ 0 h 185"/>
                    <a:gd name="T20" fmla="*/ 167 w 167"/>
                    <a:gd name="T21" fmla="*/ 185 h 1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7" h="185">
                      <a:moveTo>
                        <a:pt x="42" y="185"/>
                      </a:moveTo>
                      <a:lnTo>
                        <a:pt x="42" y="185"/>
                      </a:lnTo>
                      <a:lnTo>
                        <a:pt x="0" y="151"/>
                      </a:lnTo>
                      <a:lnTo>
                        <a:pt x="126" y="0"/>
                      </a:lnTo>
                      <a:lnTo>
                        <a:pt x="167" y="34"/>
                      </a:lnTo>
                      <a:lnTo>
                        <a:pt x="42" y="1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1" name="Freeform 36"/>
                <p:cNvSpPr>
                  <a:spLocks/>
                </p:cNvSpPr>
                <p:nvPr/>
              </p:nvSpPr>
              <p:spPr bwMode="auto">
                <a:xfrm>
                  <a:off x="1343025" y="781051"/>
                  <a:ext cx="87313" cy="90488"/>
                </a:xfrm>
                <a:custGeom>
                  <a:avLst/>
                  <a:gdLst>
                    <a:gd name="T0" fmla="*/ 2147483646 w 185"/>
                    <a:gd name="T1" fmla="*/ 2147483646 h 190"/>
                    <a:gd name="T2" fmla="*/ 2147483646 w 185"/>
                    <a:gd name="T3" fmla="*/ 2147483646 h 190"/>
                    <a:gd name="T4" fmla="*/ 0 w 185"/>
                    <a:gd name="T5" fmla="*/ 2147483646 h 190"/>
                    <a:gd name="T6" fmla="*/ 2147483646 w 185"/>
                    <a:gd name="T7" fmla="*/ 0 h 190"/>
                    <a:gd name="T8" fmla="*/ 2147483646 w 185"/>
                    <a:gd name="T9" fmla="*/ 2147483646 h 190"/>
                    <a:gd name="T10" fmla="*/ 2147483646 w 185"/>
                    <a:gd name="T11" fmla="*/ 2147483646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5"/>
                    <a:gd name="T19" fmla="*/ 0 h 190"/>
                    <a:gd name="T20" fmla="*/ 185 w 185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5" h="190">
                      <a:moveTo>
                        <a:pt x="146" y="190"/>
                      </a:moveTo>
                      <a:lnTo>
                        <a:pt x="146" y="190"/>
                      </a:lnTo>
                      <a:lnTo>
                        <a:pt x="0" y="36"/>
                      </a:lnTo>
                      <a:lnTo>
                        <a:pt x="38" y="0"/>
                      </a:lnTo>
                      <a:lnTo>
                        <a:pt x="185" y="153"/>
                      </a:lnTo>
                      <a:lnTo>
                        <a:pt x="146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2" name="Freeform 37"/>
                <p:cNvSpPr>
                  <a:spLocks noEditPoints="1"/>
                </p:cNvSpPr>
                <p:nvPr/>
              </p:nvSpPr>
              <p:spPr bwMode="auto">
                <a:xfrm>
                  <a:off x="1119188" y="838201"/>
                  <a:ext cx="87313" cy="88900"/>
                </a:xfrm>
                <a:custGeom>
                  <a:avLst/>
                  <a:gdLst>
                    <a:gd name="T0" fmla="*/ 2147483646 w 186"/>
                    <a:gd name="T1" fmla="*/ 2147483646 h 187"/>
                    <a:gd name="T2" fmla="*/ 2147483646 w 186"/>
                    <a:gd name="T3" fmla="*/ 2147483646 h 187"/>
                    <a:gd name="T4" fmla="*/ 2147483646 w 186"/>
                    <a:gd name="T5" fmla="*/ 2147483646 h 187"/>
                    <a:gd name="T6" fmla="*/ 2147483646 w 186"/>
                    <a:gd name="T7" fmla="*/ 2147483646 h 187"/>
                    <a:gd name="T8" fmla="*/ 2147483646 w 186"/>
                    <a:gd name="T9" fmla="*/ 2147483646 h 187"/>
                    <a:gd name="T10" fmla="*/ 2147483646 w 186"/>
                    <a:gd name="T11" fmla="*/ 2147483646 h 187"/>
                    <a:gd name="T12" fmla="*/ 2147483646 w 186"/>
                    <a:gd name="T13" fmla="*/ 2147483646 h 187"/>
                    <a:gd name="T14" fmla="*/ 2147483646 w 186"/>
                    <a:gd name="T15" fmla="*/ 2147483646 h 187"/>
                    <a:gd name="T16" fmla="*/ 0 w 186"/>
                    <a:gd name="T17" fmla="*/ 2147483646 h 187"/>
                    <a:gd name="T18" fmla="*/ 2147483646 w 186"/>
                    <a:gd name="T19" fmla="*/ 0 h 187"/>
                    <a:gd name="T20" fmla="*/ 2147483646 w 186"/>
                    <a:gd name="T21" fmla="*/ 2147483646 h 187"/>
                    <a:gd name="T22" fmla="*/ 2147483646 w 186"/>
                    <a:gd name="T23" fmla="*/ 2147483646 h 1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6"/>
                    <a:gd name="T37" fmla="*/ 0 h 187"/>
                    <a:gd name="T38" fmla="*/ 186 w 186"/>
                    <a:gd name="T39" fmla="*/ 187 h 1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6" h="187">
                      <a:moveTo>
                        <a:pt x="93" y="53"/>
                      </a:moveTo>
                      <a:lnTo>
                        <a:pt x="93" y="53"/>
                      </a:lnTo>
                      <a:cubicBezTo>
                        <a:pt x="71" y="53"/>
                        <a:pt x="53" y="71"/>
                        <a:pt x="53" y="93"/>
                      </a:cubicBezTo>
                      <a:cubicBezTo>
                        <a:pt x="53" y="115"/>
                        <a:pt x="71" y="133"/>
                        <a:pt x="93" y="133"/>
                      </a:cubicBezTo>
                      <a:cubicBezTo>
                        <a:pt x="115" y="133"/>
                        <a:pt x="133" y="115"/>
                        <a:pt x="133" y="93"/>
                      </a:cubicBezTo>
                      <a:cubicBezTo>
                        <a:pt x="133" y="71"/>
                        <a:pt x="115" y="53"/>
                        <a:pt x="93" y="53"/>
                      </a:cubicBezTo>
                      <a:close/>
                      <a:moveTo>
                        <a:pt x="93" y="187"/>
                      </a:moveTo>
                      <a:lnTo>
                        <a:pt x="93" y="187"/>
                      </a:lnTo>
                      <a:cubicBezTo>
                        <a:pt x="41" y="187"/>
                        <a:pt x="0" y="145"/>
                        <a:pt x="0" y="93"/>
                      </a:cubicBezTo>
                      <a:cubicBezTo>
                        <a:pt x="0" y="42"/>
                        <a:pt x="41" y="0"/>
                        <a:pt x="93" y="0"/>
                      </a:cubicBezTo>
                      <a:cubicBezTo>
                        <a:pt x="144" y="0"/>
                        <a:pt x="186" y="42"/>
                        <a:pt x="186" y="93"/>
                      </a:cubicBezTo>
                      <a:cubicBezTo>
                        <a:pt x="186" y="145"/>
                        <a:pt x="144" y="187"/>
                        <a:pt x="93" y="1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3" name="Freeform 38"/>
                <p:cNvSpPr>
                  <a:spLocks noEditPoints="1"/>
                </p:cNvSpPr>
                <p:nvPr/>
              </p:nvSpPr>
              <p:spPr bwMode="auto">
                <a:xfrm>
                  <a:off x="1250950" y="849313"/>
                  <a:ext cx="88900" cy="87313"/>
                </a:xfrm>
                <a:custGeom>
                  <a:avLst/>
                  <a:gdLst>
                    <a:gd name="T0" fmla="*/ 2147483646 w 187"/>
                    <a:gd name="T1" fmla="*/ 2147483646 h 187"/>
                    <a:gd name="T2" fmla="*/ 2147483646 w 187"/>
                    <a:gd name="T3" fmla="*/ 2147483646 h 187"/>
                    <a:gd name="T4" fmla="*/ 2147483646 w 187"/>
                    <a:gd name="T5" fmla="*/ 2147483646 h 187"/>
                    <a:gd name="T6" fmla="*/ 2147483646 w 187"/>
                    <a:gd name="T7" fmla="*/ 2147483646 h 187"/>
                    <a:gd name="T8" fmla="*/ 2147483646 w 187"/>
                    <a:gd name="T9" fmla="*/ 2147483646 h 187"/>
                    <a:gd name="T10" fmla="*/ 2147483646 w 187"/>
                    <a:gd name="T11" fmla="*/ 2147483646 h 187"/>
                    <a:gd name="T12" fmla="*/ 2147483646 w 187"/>
                    <a:gd name="T13" fmla="*/ 2147483646 h 187"/>
                    <a:gd name="T14" fmla="*/ 2147483646 w 187"/>
                    <a:gd name="T15" fmla="*/ 2147483646 h 187"/>
                    <a:gd name="T16" fmla="*/ 0 w 187"/>
                    <a:gd name="T17" fmla="*/ 2147483646 h 187"/>
                    <a:gd name="T18" fmla="*/ 2147483646 w 187"/>
                    <a:gd name="T19" fmla="*/ 0 h 187"/>
                    <a:gd name="T20" fmla="*/ 2147483646 w 187"/>
                    <a:gd name="T21" fmla="*/ 2147483646 h 187"/>
                    <a:gd name="T22" fmla="*/ 2147483646 w 187"/>
                    <a:gd name="T23" fmla="*/ 2147483646 h 1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7"/>
                    <a:gd name="T37" fmla="*/ 0 h 187"/>
                    <a:gd name="T38" fmla="*/ 187 w 187"/>
                    <a:gd name="T39" fmla="*/ 187 h 1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7" h="187">
                      <a:moveTo>
                        <a:pt x="93" y="54"/>
                      </a:moveTo>
                      <a:lnTo>
                        <a:pt x="93" y="54"/>
                      </a:lnTo>
                      <a:cubicBezTo>
                        <a:pt x="71" y="54"/>
                        <a:pt x="53" y="72"/>
                        <a:pt x="53" y="94"/>
                      </a:cubicBezTo>
                      <a:cubicBezTo>
                        <a:pt x="53" y="116"/>
                        <a:pt x="71" y="134"/>
                        <a:pt x="93" y="134"/>
                      </a:cubicBezTo>
                      <a:cubicBezTo>
                        <a:pt x="115" y="134"/>
                        <a:pt x="133" y="116"/>
                        <a:pt x="133" y="94"/>
                      </a:cubicBezTo>
                      <a:cubicBezTo>
                        <a:pt x="133" y="72"/>
                        <a:pt x="115" y="54"/>
                        <a:pt x="93" y="54"/>
                      </a:cubicBezTo>
                      <a:close/>
                      <a:moveTo>
                        <a:pt x="93" y="187"/>
                      </a:moveTo>
                      <a:lnTo>
                        <a:pt x="93" y="187"/>
                      </a:lnTo>
                      <a:cubicBezTo>
                        <a:pt x="42" y="187"/>
                        <a:pt x="0" y="145"/>
                        <a:pt x="0" y="94"/>
                      </a:cubicBezTo>
                      <a:cubicBezTo>
                        <a:pt x="0" y="42"/>
                        <a:pt x="42" y="0"/>
                        <a:pt x="93" y="0"/>
                      </a:cubicBezTo>
                      <a:cubicBezTo>
                        <a:pt x="145" y="0"/>
                        <a:pt x="187" y="42"/>
                        <a:pt x="187" y="94"/>
                      </a:cubicBezTo>
                      <a:cubicBezTo>
                        <a:pt x="187" y="145"/>
                        <a:pt x="145" y="187"/>
                        <a:pt x="93" y="1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4" name="Freeform 39"/>
                <p:cNvSpPr>
                  <a:spLocks/>
                </p:cNvSpPr>
                <p:nvPr/>
              </p:nvSpPr>
              <p:spPr bwMode="auto">
                <a:xfrm>
                  <a:off x="1282700" y="790576"/>
                  <a:ext cx="25400" cy="71438"/>
                </a:xfrm>
                <a:custGeom>
                  <a:avLst/>
                  <a:gdLst>
                    <a:gd name="T0" fmla="*/ 2147483646 w 53"/>
                    <a:gd name="T1" fmla="*/ 2147483646 h 153"/>
                    <a:gd name="T2" fmla="*/ 2147483646 w 53"/>
                    <a:gd name="T3" fmla="*/ 2147483646 h 153"/>
                    <a:gd name="T4" fmla="*/ 0 w 53"/>
                    <a:gd name="T5" fmla="*/ 2147483646 h 153"/>
                    <a:gd name="T6" fmla="*/ 0 w 53"/>
                    <a:gd name="T7" fmla="*/ 0 h 153"/>
                    <a:gd name="T8" fmla="*/ 2147483646 w 53"/>
                    <a:gd name="T9" fmla="*/ 0 h 153"/>
                    <a:gd name="T10" fmla="*/ 2147483646 w 53"/>
                    <a:gd name="T11" fmla="*/ 2147483646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153"/>
                    <a:gd name="T20" fmla="*/ 53 w 53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153">
                      <a:moveTo>
                        <a:pt x="53" y="153"/>
                      </a:moveTo>
                      <a:lnTo>
                        <a:pt x="53" y="153"/>
                      </a:lnTo>
                      <a:lnTo>
                        <a:pt x="0" y="153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1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5" name="Freeform 40"/>
                <p:cNvSpPr>
                  <a:spLocks/>
                </p:cNvSpPr>
                <p:nvPr/>
              </p:nvSpPr>
              <p:spPr bwMode="auto">
                <a:xfrm>
                  <a:off x="1062038" y="608013"/>
                  <a:ext cx="628650" cy="355600"/>
                </a:xfrm>
                <a:custGeom>
                  <a:avLst/>
                  <a:gdLst>
                    <a:gd name="T0" fmla="*/ 2147483646 w 1338"/>
                    <a:gd name="T1" fmla="*/ 2147483646 h 755"/>
                    <a:gd name="T2" fmla="*/ 2147483646 w 1338"/>
                    <a:gd name="T3" fmla="*/ 2147483646 h 755"/>
                    <a:gd name="T4" fmla="*/ 0 w 1338"/>
                    <a:gd name="T5" fmla="*/ 2147483646 h 755"/>
                    <a:gd name="T6" fmla="*/ 0 w 1338"/>
                    <a:gd name="T7" fmla="*/ 0 h 755"/>
                    <a:gd name="T8" fmla="*/ 2147483646 w 1338"/>
                    <a:gd name="T9" fmla="*/ 0 h 755"/>
                    <a:gd name="T10" fmla="*/ 2147483646 w 1338"/>
                    <a:gd name="T11" fmla="*/ 2147483646 h 755"/>
                    <a:gd name="T12" fmla="*/ 2147483646 w 1338"/>
                    <a:gd name="T13" fmla="*/ 2147483646 h 755"/>
                    <a:gd name="T14" fmla="*/ 2147483646 w 1338"/>
                    <a:gd name="T15" fmla="*/ 2147483646 h 755"/>
                    <a:gd name="T16" fmla="*/ 2147483646 w 1338"/>
                    <a:gd name="T17" fmla="*/ 2147483646 h 755"/>
                    <a:gd name="T18" fmla="*/ 2147483646 w 1338"/>
                    <a:gd name="T19" fmla="*/ 2147483646 h 755"/>
                    <a:gd name="T20" fmla="*/ 2147483646 w 1338"/>
                    <a:gd name="T21" fmla="*/ 2147483646 h 755"/>
                    <a:gd name="T22" fmla="*/ 2147483646 w 1338"/>
                    <a:gd name="T23" fmla="*/ 2147483646 h 75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38"/>
                    <a:gd name="T37" fmla="*/ 0 h 755"/>
                    <a:gd name="T38" fmla="*/ 1338 w 1338"/>
                    <a:gd name="T39" fmla="*/ 755 h 75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38" h="755">
                      <a:moveTo>
                        <a:pt x="765" y="755"/>
                      </a:moveTo>
                      <a:lnTo>
                        <a:pt x="765" y="755"/>
                      </a:lnTo>
                      <a:lnTo>
                        <a:pt x="0" y="755"/>
                      </a:lnTo>
                      <a:lnTo>
                        <a:pt x="0" y="0"/>
                      </a:lnTo>
                      <a:lnTo>
                        <a:pt x="1338" y="0"/>
                      </a:lnTo>
                      <a:lnTo>
                        <a:pt x="1338" y="143"/>
                      </a:lnTo>
                      <a:lnTo>
                        <a:pt x="1311" y="143"/>
                      </a:lnTo>
                      <a:lnTo>
                        <a:pt x="1311" y="27"/>
                      </a:lnTo>
                      <a:lnTo>
                        <a:pt x="27" y="27"/>
                      </a:lnTo>
                      <a:lnTo>
                        <a:pt x="27" y="728"/>
                      </a:lnTo>
                      <a:lnTo>
                        <a:pt x="765" y="728"/>
                      </a:lnTo>
                      <a:lnTo>
                        <a:pt x="765" y="7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6" name="Freeform 41"/>
                <p:cNvSpPr>
                  <a:spLocks/>
                </p:cNvSpPr>
                <p:nvPr/>
              </p:nvSpPr>
              <p:spPr bwMode="auto">
                <a:xfrm>
                  <a:off x="1582738" y="1160463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70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70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7" name="Freeform 42"/>
                <p:cNvSpPr>
                  <a:spLocks/>
                </p:cNvSpPr>
                <p:nvPr/>
              </p:nvSpPr>
              <p:spPr bwMode="auto">
                <a:xfrm>
                  <a:off x="1670050" y="1160463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514" name="组合 320"/>
              <p:cNvGrpSpPr>
                <a:grpSpLocks/>
              </p:cNvGrpSpPr>
              <p:nvPr/>
            </p:nvGrpSpPr>
            <p:grpSpPr bwMode="auto">
              <a:xfrm>
                <a:off x="4524433" y="1900725"/>
                <a:ext cx="630237" cy="862012"/>
                <a:chOff x="649288" y="2289176"/>
                <a:chExt cx="561975" cy="769938"/>
              </a:xfrm>
              <a:grpFill/>
            </p:grpSpPr>
            <p:sp>
              <p:nvSpPr>
                <p:cNvPr id="515" name="Freeform 78"/>
                <p:cNvSpPr>
                  <a:spLocks noEditPoints="1"/>
                </p:cNvSpPr>
                <p:nvPr/>
              </p:nvSpPr>
              <p:spPr bwMode="auto">
                <a:xfrm>
                  <a:off x="768350" y="2289176"/>
                  <a:ext cx="323850" cy="327025"/>
                </a:xfrm>
                <a:custGeom>
                  <a:avLst/>
                  <a:gdLst>
                    <a:gd name="T0" fmla="*/ 2147483646 w 775"/>
                    <a:gd name="T1" fmla="*/ 2147483646 h 776"/>
                    <a:gd name="T2" fmla="*/ 2147483646 w 775"/>
                    <a:gd name="T3" fmla="*/ 2147483646 h 776"/>
                    <a:gd name="T4" fmla="*/ 2147483646 w 775"/>
                    <a:gd name="T5" fmla="*/ 2147483646 h 776"/>
                    <a:gd name="T6" fmla="*/ 2147483646 w 775"/>
                    <a:gd name="T7" fmla="*/ 2147483646 h 776"/>
                    <a:gd name="T8" fmla="*/ 2147483646 w 775"/>
                    <a:gd name="T9" fmla="*/ 2147483646 h 776"/>
                    <a:gd name="T10" fmla="*/ 2147483646 w 775"/>
                    <a:gd name="T11" fmla="*/ 2147483646 h 776"/>
                    <a:gd name="T12" fmla="*/ 2147483646 w 775"/>
                    <a:gd name="T13" fmla="*/ 2147483646 h 776"/>
                    <a:gd name="T14" fmla="*/ 2147483646 w 775"/>
                    <a:gd name="T15" fmla="*/ 2147483646 h 776"/>
                    <a:gd name="T16" fmla="*/ 0 w 775"/>
                    <a:gd name="T17" fmla="*/ 2147483646 h 776"/>
                    <a:gd name="T18" fmla="*/ 2147483646 w 775"/>
                    <a:gd name="T19" fmla="*/ 0 h 776"/>
                    <a:gd name="T20" fmla="*/ 2147483646 w 775"/>
                    <a:gd name="T21" fmla="*/ 2147483646 h 776"/>
                    <a:gd name="T22" fmla="*/ 2147483646 w 775"/>
                    <a:gd name="T23" fmla="*/ 2147483646 h 7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75"/>
                    <a:gd name="T37" fmla="*/ 0 h 776"/>
                    <a:gd name="T38" fmla="*/ 775 w 775"/>
                    <a:gd name="T39" fmla="*/ 776 h 7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75" h="776">
                      <a:moveTo>
                        <a:pt x="387" y="67"/>
                      </a:moveTo>
                      <a:lnTo>
                        <a:pt x="387" y="67"/>
                      </a:lnTo>
                      <a:cubicBezTo>
                        <a:pt x="210" y="67"/>
                        <a:pt x="66" y="211"/>
                        <a:pt x="66" y="388"/>
                      </a:cubicBezTo>
                      <a:cubicBezTo>
                        <a:pt x="66" y="565"/>
                        <a:pt x="210" y="709"/>
                        <a:pt x="387" y="709"/>
                      </a:cubicBezTo>
                      <a:cubicBezTo>
                        <a:pt x="565" y="709"/>
                        <a:pt x="709" y="565"/>
                        <a:pt x="709" y="388"/>
                      </a:cubicBezTo>
                      <a:cubicBezTo>
                        <a:pt x="709" y="211"/>
                        <a:pt x="565" y="67"/>
                        <a:pt x="387" y="67"/>
                      </a:cubicBezTo>
                      <a:close/>
                      <a:moveTo>
                        <a:pt x="387" y="776"/>
                      </a:moveTo>
                      <a:lnTo>
                        <a:pt x="387" y="776"/>
                      </a:lnTo>
                      <a:cubicBezTo>
                        <a:pt x="174" y="776"/>
                        <a:pt x="0" y="602"/>
                        <a:pt x="0" y="388"/>
                      </a:cubicBezTo>
                      <a:cubicBezTo>
                        <a:pt x="0" y="174"/>
                        <a:pt x="174" y="0"/>
                        <a:pt x="387" y="0"/>
                      </a:cubicBezTo>
                      <a:cubicBezTo>
                        <a:pt x="601" y="0"/>
                        <a:pt x="775" y="174"/>
                        <a:pt x="775" y="388"/>
                      </a:cubicBezTo>
                      <a:cubicBezTo>
                        <a:pt x="775" y="602"/>
                        <a:pt x="601" y="776"/>
                        <a:pt x="387" y="7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7" name="Freeform 79"/>
                <p:cNvSpPr>
                  <a:spLocks/>
                </p:cNvSpPr>
                <p:nvPr/>
              </p:nvSpPr>
              <p:spPr bwMode="auto">
                <a:xfrm>
                  <a:off x="649288" y="2652713"/>
                  <a:ext cx="561975" cy="390525"/>
                </a:xfrm>
                <a:custGeom>
                  <a:avLst/>
                  <a:gdLst>
                    <a:gd name="T0" fmla="*/ 2147483646 w 1337"/>
                    <a:gd name="T1" fmla="*/ 2147483646 h 932"/>
                    <a:gd name="T2" fmla="*/ 2147483646 w 1337"/>
                    <a:gd name="T3" fmla="*/ 2147483646 h 932"/>
                    <a:gd name="T4" fmla="*/ 2147483646 w 1337"/>
                    <a:gd name="T5" fmla="*/ 2147483646 h 932"/>
                    <a:gd name="T6" fmla="*/ 2147483646 w 1337"/>
                    <a:gd name="T7" fmla="*/ 2147483646 h 932"/>
                    <a:gd name="T8" fmla="*/ 2147483646 w 1337"/>
                    <a:gd name="T9" fmla="*/ 2147483646 h 932"/>
                    <a:gd name="T10" fmla="*/ 2147483646 w 1337"/>
                    <a:gd name="T11" fmla="*/ 2147483646 h 932"/>
                    <a:gd name="T12" fmla="*/ 2147483646 w 1337"/>
                    <a:gd name="T13" fmla="*/ 2147483646 h 932"/>
                    <a:gd name="T14" fmla="*/ 2147483646 w 1337"/>
                    <a:gd name="T15" fmla="*/ 2147483646 h 932"/>
                    <a:gd name="T16" fmla="*/ 2147483646 w 1337"/>
                    <a:gd name="T17" fmla="*/ 2147483646 h 932"/>
                    <a:gd name="T18" fmla="*/ 2147483646 w 1337"/>
                    <a:gd name="T19" fmla="*/ 2147483646 h 932"/>
                    <a:gd name="T20" fmla="*/ 2147483646 w 1337"/>
                    <a:gd name="T21" fmla="*/ 2147483646 h 932"/>
                    <a:gd name="T22" fmla="*/ 2147483646 w 1337"/>
                    <a:gd name="T23" fmla="*/ 2147483646 h 932"/>
                    <a:gd name="T24" fmla="*/ 2147483646 w 1337"/>
                    <a:gd name="T25" fmla="*/ 2147483646 h 932"/>
                    <a:gd name="T26" fmla="*/ 2147483646 w 1337"/>
                    <a:gd name="T27" fmla="*/ 2147483646 h 932"/>
                    <a:gd name="T28" fmla="*/ 2147483646 w 1337"/>
                    <a:gd name="T29" fmla="*/ 2147483646 h 932"/>
                    <a:gd name="T30" fmla="*/ 0 w 1337"/>
                    <a:gd name="T31" fmla="*/ 2147483646 h 932"/>
                    <a:gd name="T32" fmla="*/ 0 w 1337"/>
                    <a:gd name="T33" fmla="*/ 2147483646 h 932"/>
                    <a:gd name="T34" fmla="*/ 2147483646 w 1337"/>
                    <a:gd name="T35" fmla="*/ 2147483646 h 932"/>
                    <a:gd name="T36" fmla="*/ 2147483646 w 1337"/>
                    <a:gd name="T37" fmla="*/ 2147483646 h 932"/>
                    <a:gd name="T38" fmla="*/ 2147483646 w 1337"/>
                    <a:gd name="T39" fmla="*/ 2147483646 h 932"/>
                    <a:gd name="T40" fmla="*/ 2147483646 w 1337"/>
                    <a:gd name="T41" fmla="*/ 2147483646 h 932"/>
                    <a:gd name="T42" fmla="*/ 2147483646 w 1337"/>
                    <a:gd name="T43" fmla="*/ 2147483646 h 932"/>
                    <a:gd name="T44" fmla="*/ 2147483646 w 1337"/>
                    <a:gd name="T45" fmla="*/ 2147483646 h 932"/>
                    <a:gd name="T46" fmla="*/ 2147483646 w 1337"/>
                    <a:gd name="T47" fmla="*/ 2147483646 h 932"/>
                    <a:gd name="T48" fmla="*/ 2147483646 w 1337"/>
                    <a:gd name="T49" fmla="*/ 2147483646 h 9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37"/>
                    <a:gd name="T76" fmla="*/ 0 h 932"/>
                    <a:gd name="T77" fmla="*/ 1337 w 1337"/>
                    <a:gd name="T78" fmla="*/ 932 h 9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37" h="932">
                      <a:moveTo>
                        <a:pt x="1304" y="932"/>
                      </a:moveTo>
                      <a:lnTo>
                        <a:pt x="1304" y="932"/>
                      </a:lnTo>
                      <a:lnTo>
                        <a:pt x="1080" y="932"/>
                      </a:lnTo>
                      <a:lnTo>
                        <a:pt x="1080" y="866"/>
                      </a:lnTo>
                      <a:lnTo>
                        <a:pt x="1270" y="866"/>
                      </a:lnTo>
                      <a:lnTo>
                        <a:pt x="1270" y="429"/>
                      </a:lnTo>
                      <a:cubicBezTo>
                        <a:pt x="1270" y="255"/>
                        <a:pt x="1151" y="108"/>
                        <a:pt x="983" y="71"/>
                      </a:cubicBezTo>
                      <a:lnTo>
                        <a:pt x="694" y="412"/>
                      </a:lnTo>
                      <a:cubicBezTo>
                        <a:pt x="681" y="427"/>
                        <a:pt x="656" y="427"/>
                        <a:pt x="643" y="412"/>
                      </a:cubicBezTo>
                      <a:lnTo>
                        <a:pt x="353" y="71"/>
                      </a:lnTo>
                      <a:cubicBezTo>
                        <a:pt x="186" y="108"/>
                        <a:pt x="67" y="255"/>
                        <a:pt x="67" y="429"/>
                      </a:cubicBezTo>
                      <a:lnTo>
                        <a:pt x="67" y="866"/>
                      </a:lnTo>
                      <a:lnTo>
                        <a:pt x="896" y="866"/>
                      </a:lnTo>
                      <a:lnTo>
                        <a:pt x="896" y="932"/>
                      </a:lnTo>
                      <a:lnTo>
                        <a:pt x="33" y="932"/>
                      </a:lnTo>
                      <a:cubicBezTo>
                        <a:pt x="15" y="932"/>
                        <a:pt x="0" y="917"/>
                        <a:pt x="0" y="899"/>
                      </a:cubicBezTo>
                      <a:lnTo>
                        <a:pt x="0" y="429"/>
                      </a:lnTo>
                      <a:cubicBezTo>
                        <a:pt x="0" y="217"/>
                        <a:pt x="152" y="37"/>
                        <a:pt x="361" y="2"/>
                      </a:cubicBezTo>
                      <a:cubicBezTo>
                        <a:pt x="372" y="0"/>
                        <a:pt x="384" y="4"/>
                        <a:pt x="392" y="13"/>
                      </a:cubicBezTo>
                      <a:lnTo>
                        <a:pt x="668" y="339"/>
                      </a:lnTo>
                      <a:lnTo>
                        <a:pt x="945" y="13"/>
                      </a:lnTo>
                      <a:cubicBezTo>
                        <a:pt x="953" y="4"/>
                        <a:pt x="965" y="0"/>
                        <a:pt x="976" y="2"/>
                      </a:cubicBezTo>
                      <a:cubicBezTo>
                        <a:pt x="1185" y="37"/>
                        <a:pt x="1337" y="216"/>
                        <a:pt x="1337" y="429"/>
                      </a:cubicBezTo>
                      <a:lnTo>
                        <a:pt x="1337" y="899"/>
                      </a:lnTo>
                      <a:cubicBezTo>
                        <a:pt x="1337" y="917"/>
                        <a:pt x="1322" y="932"/>
                        <a:pt x="1304" y="9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9" name="Freeform 80"/>
                <p:cNvSpPr>
                  <a:spLocks/>
                </p:cNvSpPr>
                <p:nvPr/>
              </p:nvSpPr>
              <p:spPr bwMode="auto">
                <a:xfrm>
                  <a:off x="879475" y="2667001"/>
                  <a:ext cx="101600" cy="149225"/>
                </a:xfrm>
                <a:custGeom>
                  <a:avLst/>
                  <a:gdLst>
                    <a:gd name="T0" fmla="*/ 2147483646 w 239"/>
                    <a:gd name="T1" fmla="*/ 2147483646 h 357"/>
                    <a:gd name="T2" fmla="*/ 2147483646 w 239"/>
                    <a:gd name="T3" fmla="*/ 2147483646 h 357"/>
                    <a:gd name="T4" fmla="*/ 2147483646 w 239"/>
                    <a:gd name="T5" fmla="*/ 2147483646 h 357"/>
                    <a:gd name="T6" fmla="*/ 2147483646 w 239"/>
                    <a:gd name="T7" fmla="*/ 0 h 357"/>
                    <a:gd name="T8" fmla="*/ 0 w 239"/>
                    <a:gd name="T9" fmla="*/ 0 h 357"/>
                    <a:gd name="T10" fmla="*/ 2147483646 w 239"/>
                    <a:gd name="T11" fmla="*/ 2147483646 h 357"/>
                    <a:gd name="T12" fmla="*/ 2147483646 w 239"/>
                    <a:gd name="T13" fmla="*/ 2147483646 h 357"/>
                    <a:gd name="T14" fmla="*/ 2147483646 w 239"/>
                    <a:gd name="T15" fmla="*/ 2147483646 h 357"/>
                    <a:gd name="T16" fmla="*/ 2147483646 w 239"/>
                    <a:gd name="T17" fmla="*/ 2147483646 h 3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9"/>
                    <a:gd name="T28" fmla="*/ 0 h 357"/>
                    <a:gd name="T29" fmla="*/ 239 w 239"/>
                    <a:gd name="T30" fmla="*/ 357 h 3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9" h="357">
                      <a:moveTo>
                        <a:pt x="210" y="260"/>
                      </a:moveTo>
                      <a:lnTo>
                        <a:pt x="210" y="260"/>
                      </a:lnTo>
                      <a:lnTo>
                        <a:pt x="135" y="112"/>
                      </a:lnTo>
                      <a:lnTo>
                        <a:pt x="239" y="0"/>
                      </a:lnTo>
                      <a:lnTo>
                        <a:pt x="0" y="0"/>
                      </a:lnTo>
                      <a:lnTo>
                        <a:pt x="104" y="112"/>
                      </a:lnTo>
                      <a:lnTo>
                        <a:pt x="29" y="260"/>
                      </a:lnTo>
                      <a:lnTo>
                        <a:pt x="119" y="357"/>
                      </a:lnTo>
                      <a:lnTo>
                        <a:pt x="210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7" name="Freeform 81"/>
                <p:cNvSpPr>
                  <a:spLocks/>
                </p:cNvSpPr>
                <p:nvPr/>
              </p:nvSpPr>
              <p:spPr bwMode="auto">
                <a:xfrm>
                  <a:off x="803275" y="2652713"/>
                  <a:ext cx="254000" cy="28575"/>
                </a:xfrm>
                <a:custGeom>
                  <a:avLst/>
                  <a:gdLst>
                    <a:gd name="T0" fmla="*/ 2147483646 w 605"/>
                    <a:gd name="T1" fmla="*/ 2147483646 h 67"/>
                    <a:gd name="T2" fmla="*/ 2147483646 w 605"/>
                    <a:gd name="T3" fmla="*/ 2147483646 h 67"/>
                    <a:gd name="T4" fmla="*/ 0 w 605"/>
                    <a:gd name="T5" fmla="*/ 2147483646 h 67"/>
                    <a:gd name="T6" fmla="*/ 0 w 605"/>
                    <a:gd name="T7" fmla="*/ 0 h 67"/>
                    <a:gd name="T8" fmla="*/ 2147483646 w 605"/>
                    <a:gd name="T9" fmla="*/ 0 h 67"/>
                    <a:gd name="T10" fmla="*/ 2147483646 w 605"/>
                    <a:gd name="T11" fmla="*/ 2147483646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5"/>
                    <a:gd name="T19" fmla="*/ 0 h 67"/>
                    <a:gd name="T20" fmla="*/ 605 w 605"/>
                    <a:gd name="T21" fmla="*/ 67 h 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5" h="67">
                      <a:moveTo>
                        <a:pt x="605" y="67"/>
                      </a:moveTo>
                      <a:lnTo>
                        <a:pt x="605" y="67"/>
                      </a:lnTo>
                      <a:lnTo>
                        <a:pt x="0" y="67"/>
                      </a:lnTo>
                      <a:lnTo>
                        <a:pt x="0" y="0"/>
                      </a:lnTo>
                      <a:lnTo>
                        <a:pt x="605" y="0"/>
                      </a:lnTo>
                      <a:lnTo>
                        <a:pt x="605" y="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8" name="Freeform 82"/>
                <p:cNvSpPr>
                  <a:spLocks/>
                </p:cNvSpPr>
                <p:nvPr/>
              </p:nvSpPr>
              <p:spPr bwMode="auto">
                <a:xfrm>
                  <a:off x="990600" y="3000376"/>
                  <a:ext cx="58738" cy="58738"/>
                </a:xfrm>
                <a:custGeom>
                  <a:avLst/>
                  <a:gdLst>
                    <a:gd name="T0" fmla="*/ 2147483646 w 139"/>
                    <a:gd name="T1" fmla="*/ 2147483646 h 138"/>
                    <a:gd name="T2" fmla="*/ 2147483646 w 139"/>
                    <a:gd name="T3" fmla="*/ 2147483646 h 138"/>
                    <a:gd name="T4" fmla="*/ 0 w 139"/>
                    <a:gd name="T5" fmla="*/ 2147483646 h 138"/>
                    <a:gd name="T6" fmla="*/ 2147483646 w 139"/>
                    <a:gd name="T7" fmla="*/ 0 h 138"/>
                    <a:gd name="T8" fmla="*/ 2147483646 w 139"/>
                    <a:gd name="T9" fmla="*/ 2147483646 h 138"/>
                    <a:gd name="T10" fmla="*/ 2147483646 w 139"/>
                    <a:gd name="T11" fmla="*/ 2147483646 h 1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8"/>
                    <a:gd name="T20" fmla="*/ 139 w 139"/>
                    <a:gd name="T21" fmla="*/ 138 h 1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8">
                      <a:moveTo>
                        <a:pt x="69" y="138"/>
                      </a:moveTo>
                      <a:lnTo>
                        <a:pt x="69" y="138"/>
                      </a:lnTo>
                      <a:cubicBezTo>
                        <a:pt x="31" y="138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8"/>
                        <a:pt x="69" y="1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9" name="Freeform 83"/>
                <p:cNvSpPr>
                  <a:spLocks/>
                </p:cNvSpPr>
                <p:nvPr/>
              </p:nvSpPr>
              <p:spPr bwMode="auto">
                <a:xfrm>
                  <a:off x="1081088" y="3000376"/>
                  <a:ext cx="57150" cy="58738"/>
                </a:xfrm>
                <a:custGeom>
                  <a:avLst/>
                  <a:gdLst>
                    <a:gd name="T0" fmla="*/ 2147483646 w 139"/>
                    <a:gd name="T1" fmla="*/ 2147483646 h 138"/>
                    <a:gd name="T2" fmla="*/ 2147483646 w 139"/>
                    <a:gd name="T3" fmla="*/ 2147483646 h 138"/>
                    <a:gd name="T4" fmla="*/ 0 w 139"/>
                    <a:gd name="T5" fmla="*/ 2147483646 h 138"/>
                    <a:gd name="T6" fmla="*/ 2147483646 w 139"/>
                    <a:gd name="T7" fmla="*/ 0 h 138"/>
                    <a:gd name="T8" fmla="*/ 2147483646 w 139"/>
                    <a:gd name="T9" fmla="*/ 2147483646 h 138"/>
                    <a:gd name="T10" fmla="*/ 2147483646 w 139"/>
                    <a:gd name="T11" fmla="*/ 2147483646 h 1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8"/>
                    <a:gd name="T20" fmla="*/ 139 w 139"/>
                    <a:gd name="T21" fmla="*/ 138 h 1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8">
                      <a:moveTo>
                        <a:pt x="69" y="138"/>
                      </a:moveTo>
                      <a:lnTo>
                        <a:pt x="69" y="138"/>
                      </a:lnTo>
                      <a:cubicBezTo>
                        <a:pt x="31" y="138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8"/>
                        <a:pt x="69" y="1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grpSp>
          <p:nvGrpSpPr>
            <p:cNvPr id="467" name="组合 174"/>
            <p:cNvGrpSpPr>
              <a:grpSpLocks/>
            </p:cNvGrpSpPr>
            <p:nvPr/>
          </p:nvGrpSpPr>
          <p:grpSpPr bwMode="auto">
            <a:xfrm>
              <a:off x="6044576" y="1756529"/>
              <a:ext cx="806450" cy="592137"/>
              <a:chOff x="1949450" y="881063"/>
              <a:chExt cx="719138" cy="5286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04" name="Freeform 37"/>
              <p:cNvSpPr>
                <a:spLocks noEditPoints="1"/>
              </p:cNvSpPr>
              <p:nvPr/>
            </p:nvSpPr>
            <p:spPr bwMode="auto">
              <a:xfrm>
                <a:off x="2165350" y="881063"/>
                <a:ext cx="503238" cy="368300"/>
              </a:xfrm>
              <a:custGeom>
                <a:avLst/>
                <a:gdLst>
                  <a:gd name="T0" fmla="*/ 2147483646 w 1200"/>
                  <a:gd name="T1" fmla="*/ 2147483646 h 879"/>
                  <a:gd name="T2" fmla="*/ 2147483646 w 1200"/>
                  <a:gd name="T3" fmla="*/ 2147483646 h 879"/>
                  <a:gd name="T4" fmla="*/ 2147483646 w 1200"/>
                  <a:gd name="T5" fmla="*/ 2147483646 h 879"/>
                  <a:gd name="T6" fmla="*/ 2147483646 w 1200"/>
                  <a:gd name="T7" fmla="*/ 2147483646 h 879"/>
                  <a:gd name="T8" fmla="*/ 2147483646 w 1200"/>
                  <a:gd name="T9" fmla="*/ 2147483646 h 879"/>
                  <a:gd name="T10" fmla="*/ 2147483646 w 1200"/>
                  <a:gd name="T11" fmla="*/ 2147483646 h 879"/>
                  <a:gd name="T12" fmla="*/ 2147483646 w 1200"/>
                  <a:gd name="T13" fmla="*/ 2147483646 h 879"/>
                  <a:gd name="T14" fmla="*/ 2147483646 w 1200"/>
                  <a:gd name="T15" fmla="*/ 2147483646 h 879"/>
                  <a:gd name="T16" fmla="*/ 2147483646 w 1200"/>
                  <a:gd name="T17" fmla="*/ 2147483646 h 879"/>
                  <a:gd name="T18" fmla="*/ 2147483646 w 1200"/>
                  <a:gd name="T19" fmla="*/ 2147483646 h 879"/>
                  <a:gd name="T20" fmla="*/ 2147483646 w 1200"/>
                  <a:gd name="T21" fmla="*/ 0 h 879"/>
                  <a:gd name="T22" fmla="*/ 2147483646 w 1200"/>
                  <a:gd name="T23" fmla="*/ 0 h 879"/>
                  <a:gd name="T24" fmla="*/ 2147483646 w 1200"/>
                  <a:gd name="T25" fmla="*/ 0 h 879"/>
                  <a:gd name="T26" fmla="*/ 0 w 1200"/>
                  <a:gd name="T27" fmla="*/ 2147483646 h 879"/>
                  <a:gd name="T28" fmla="*/ 0 w 1200"/>
                  <a:gd name="T29" fmla="*/ 2147483646 h 879"/>
                  <a:gd name="T30" fmla="*/ 2147483646 w 1200"/>
                  <a:gd name="T31" fmla="*/ 2147483646 h 879"/>
                  <a:gd name="T32" fmla="*/ 2147483646 w 1200"/>
                  <a:gd name="T33" fmla="*/ 2147483646 h 879"/>
                  <a:gd name="T34" fmla="*/ 2147483646 w 1200"/>
                  <a:gd name="T35" fmla="*/ 2147483646 h 879"/>
                  <a:gd name="T36" fmla="*/ 2147483646 w 1200"/>
                  <a:gd name="T37" fmla="*/ 2147483646 h 879"/>
                  <a:gd name="T38" fmla="*/ 2147483646 w 1200"/>
                  <a:gd name="T39" fmla="*/ 0 h 8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0"/>
                  <a:gd name="T61" fmla="*/ 0 h 879"/>
                  <a:gd name="T62" fmla="*/ 1200 w 1200"/>
                  <a:gd name="T63" fmla="*/ 879 h 8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0" h="879">
                    <a:moveTo>
                      <a:pt x="1133" y="788"/>
                    </a:moveTo>
                    <a:lnTo>
                      <a:pt x="1133" y="788"/>
                    </a:lnTo>
                    <a:cubicBezTo>
                      <a:pt x="1133" y="801"/>
                      <a:pt x="1122" y="813"/>
                      <a:pt x="1108" y="813"/>
                    </a:cubicBezTo>
                    <a:lnTo>
                      <a:pt x="92" y="813"/>
                    </a:lnTo>
                    <a:cubicBezTo>
                      <a:pt x="78" y="813"/>
                      <a:pt x="67" y="801"/>
                      <a:pt x="67" y="788"/>
                    </a:cubicBezTo>
                    <a:lnTo>
                      <a:pt x="67" y="92"/>
                    </a:lnTo>
                    <a:cubicBezTo>
                      <a:pt x="67" y="78"/>
                      <a:pt x="78" y="67"/>
                      <a:pt x="92" y="67"/>
                    </a:cubicBezTo>
                    <a:lnTo>
                      <a:pt x="1108" y="67"/>
                    </a:lnTo>
                    <a:cubicBezTo>
                      <a:pt x="1122" y="67"/>
                      <a:pt x="1133" y="78"/>
                      <a:pt x="1133" y="92"/>
                    </a:cubicBezTo>
                    <a:lnTo>
                      <a:pt x="1133" y="788"/>
                    </a:lnTo>
                    <a:close/>
                    <a:moveTo>
                      <a:pt x="1108" y="0"/>
                    </a:moveTo>
                    <a:lnTo>
                      <a:pt x="1108" y="0"/>
                    </a:lnTo>
                    <a:lnTo>
                      <a:pt x="92" y="0"/>
                    </a:lnTo>
                    <a:cubicBezTo>
                      <a:pt x="42" y="0"/>
                      <a:pt x="0" y="41"/>
                      <a:pt x="0" y="92"/>
                    </a:cubicBezTo>
                    <a:lnTo>
                      <a:pt x="0" y="788"/>
                    </a:lnTo>
                    <a:cubicBezTo>
                      <a:pt x="0" y="838"/>
                      <a:pt x="42" y="879"/>
                      <a:pt x="92" y="879"/>
                    </a:cubicBezTo>
                    <a:lnTo>
                      <a:pt x="1108" y="879"/>
                    </a:lnTo>
                    <a:cubicBezTo>
                      <a:pt x="1159" y="879"/>
                      <a:pt x="1200" y="838"/>
                      <a:pt x="1200" y="788"/>
                    </a:cubicBezTo>
                    <a:lnTo>
                      <a:pt x="1200" y="92"/>
                    </a:lnTo>
                    <a:cubicBezTo>
                      <a:pt x="1200" y="41"/>
                      <a:pt x="1159" y="0"/>
                      <a:pt x="1108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5" name="Freeform 38"/>
              <p:cNvSpPr>
                <a:spLocks/>
              </p:cNvSpPr>
              <p:nvPr/>
            </p:nvSpPr>
            <p:spPr bwMode="auto">
              <a:xfrm>
                <a:off x="2336800" y="1265238"/>
                <a:ext cx="161925" cy="26988"/>
              </a:xfrm>
              <a:custGeom>
                <a:avLst/>
                <a:gdLst>
                  <a:gd name="T0" fmla="*/ 2147483646 w 385"/>
                  <a:gd name="T1" fmla="*/ 2147483646 h 67"/>
                  <a:gd name="T2" fmla="*/ 2147483646 w 385"/>
                  <a:gd name="T3" fmla="*/ 2147483646 h 67"/>
                  <a:gd name="T4" fmla="*/ 2147483646 w 385"/>
                  <a:gd name="T5" fmla="*/ 2147483646 h 67"/>
                  <a:gd name="T6" fmla="*/ 2147483646 w 385"/>
                  <a:gd name="T7" fmla="*/ 0 h 67"/>
                  <a:gd name="T8" fmla="*/ 2147483646 w 385"/>
                  <a:gd name="T9" fmla="*/ 0 h 67"/>
                  <a:gd name="T10" fmla="*/ 0 w 385"/>
                  <a:gd name="T11" fmla="*/ 2147483646 h 67"/>
                  <a:gd name="T12" fmla="*/ 2147483646 w 385"/>
                  <a:gd name="T13" fmla="*/ 2147483646 h 67"/>
                  <a:gd name="T14" fmla="*/ 2147483646 w 385"/>
                  <a:gd name="T15" fmla="*/ 2147483646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5"/>
                  <a:gd name="T25" fmla="*/ 0 h 67"/>
                  <a:gd name="T26" fmla="*/ 385 w 385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5" h="67">
                    <a:moveTo>
                      <a:pt x="351" y="67"/>
                    </a:moveTo>
                    <a:lnTo>
                      <a:pt x="351" y="67"/>
                    </a:lnTo>
                    <a:cubicBezTo>
                      <a:pt x="370" y="67"/>
                      <a:pt x="385" y="52"/>
                      <a:pt x="385" y="33"/>
                    </a:cubicBezTo>
                    <a:cubicBezTo>
                      <a:pt x="385" y="15"/>
                      <a:pt x="370" y="0"/>
                      <a:pt x="351" y="0"/>
                    </a:cubicBezTo>
                    <a:lnTo>
                      <a:pt x="33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lnTo>
                      <a:pt x="351" y="67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6" name="Freeform 39"/>
              <p:cNvSpPr>
                <a:spLocks noEditPoints="1"/>
              </p:cNvSpPr>
              <p:nvPr/>
            </p:nvSpPr>
            <p:spPr bwMode="auto">
              <a:xfrm>
                <a:off x="2216150" y="928688"/>
                <a:ext cx="401638" cy="273050"/>
              </a:xfrm>
              <a:custGeom>
                <a:avLst/>
                <a:gdLst>
                  <a:gd name="T0" fmla="*/ 2147483646 w 958"/>
                  <a:gd name="T1" fmla="*/ 2147483646 h 653"/>
                  <a:gd name="T2" fmla="*/ 2147483646 w 958"/>
                  <a:gd name="T3" fmla="*/ 2147483646 h 653"/>
                  <a:gd name="T4" fmla="*/ 2147483646 w 958"/>
                  <a:gd name="T5" fmla="*/ 2147483646 h 653"/>
                  <a:gd name="T6" fmla="*/ 2147483646 w 958"/>
                  <a:gd name="T7" fmla="*/ 2147483646 h 653"/>
                  <a:gd name="T8" fmla="*/ 2147483646 w 958"/>
                  <a:gd name="T9" fmla="*/ 2147483646 h 653"/>
                  <a:gd name="T10" fmla="*/ 2147483646 w 958"/>
                  <a:gd name="T11" fmla="*/ 2147483646 h 653"/>
                  <a:gd name="T12" fmla="*/ 2147483646 w 958"/>
                  <a:gd name="T13" fmla="*/ 2147483646 h 653"/>
                  <a:gd name="T14" fmla="*/ 2147483646 w 958"/>
                  <a:gd name="T15" fmla="*/ 2147483646 h 653"/>
                  <a:gd name="T16" fmla="*/ 2147483646 w 958"/>
                  <a:gd name="T17" fmla="*/ 2147483646 h 653"/>
                  <a:gd name="T18" fmla="*/ 2147483646 w 958"/>
                  <a:gd name="T19" fmla="*/ 2147483646 h 653"/>
                  <a:gd name="T20" fmla="*/ 2147483646 w 958"/>
                  <a:gd name="T21" fmla="*/ 0 h 653"/>
                  <a:gd name="T22" fmla="*/ 2147483646 w 958"/>
                  <a:gd name="T23" fmla="*/ 0 h 653"/>
                  <a:gd name="T24" fmla="*/ 2147483646 w 958"/>
                  <a:gd name="T25" fmla="*/ 0 h 653"/>
                  <a:gd name="T26" fmla="*/ 0 w 958"/>
                  <a:gd name="T27" fmla="*/ 2147483646 h 653"/>
                  <a:gd name="T28" fmla="*/ 0 w 958"/>
                  <a:gd name="T29" fmla="*/ 2147483646 h 653"/>
                  <a:gd name="T30" fmla="*/ 2147483646 w 958"/>
                  <a:gd name="T31" fmla="*/ 2147483646 h 653"/>
                  <a:gd name="T32" fmla="*/ 2147483646 w 958"/>
                  <a:gd name="T33" fmla="*/ 2147483646 h 653"/>
                  <a:gd name="T34" fmla="*/ 2147483646 w 958"/>
                  <a:gd name="T35" fmla="*/ 2147483646 h 653"/>
                  <a:gd name="T36" fmla="*/ 2147483646 w 958"/>
                  <a:gd name="T37" fmla="*/ 2147483646 h 653"/>
                  <a:gd name="T38" fmla="*/ 2147483646 w 958"/>
                  <a:gd name="T39" fmla="*/ 0 h 6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8"/>
                  <a:gd name="T61" fmla="*/ 0 h 653"/>
                  <a:gd name="T62" fmla="*/ 958 w 958"/>
                  <a:gd name="T63" fmla="*/ 653 h 6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8" h="653">
                    <a:moveTo>
                      <a:pt x="918" y="581"/>
                    </a:moveTo>
                    <a:lnTo>
                      <a:pt x="918" y="581"/>
                    </a:lnTo>
                    <a:cubicBezTo>
                      <a:pt x="918" y="598"/>
                      <a:pt x="903" y="613"/>
                      <a:pt x="886" y="613"/>
                    </a:cubicBezTo>
                    <a:lnTo>
                      <a:pt x="73" y="613"/>
                    </a:lnTo>
                    <a:cubicBezTo>
                      <a:pt x="55" y="613"/>
                      <a:pt x="40" y="598"/>
                      <a:pt x="40" y="581"/>
                    </a:cubicBezTo>
                    <a:lnTo>
                      <a:pt x="40" y="72"/>
                    </a:lnTo>
                    <a:cubicBezTo>
                      <a:pt x="40" y="55"/>
                      <a:pt x="55" y="40"/>
                      <a:pt x="73" y="40"/>
                    </a:cubicBezTo>
                    <a:lnTo>
                      <a:pt x="886" y="40"/>
                    </a:lnTo>
                    <a:cubicBezTo>
                      <a:pt x="903" y="40"/>
                      <a:pt x="918" y="55"/>
                      <a:pt x="918" y="72"/>
                    </a:cubicBezTo>
                    <a:lnTo>
                      <a:pt x="918" y="581"/>
                    </a:lnTo>
                    <a:close/>
                    <a:moveTo>
                      <a:pt x="886" y="0"/>
                    </a:moveTo>
                    <a:lnTo>
                      <a:pt x="886" y="0"/>
                    </a:lnTo>
                    <a:lnTo>
                      <a:pt x="73" y="0"/>
                    </a:lnTo>
                    <a:cubicBezTo>
                      <a:pt x="33" y="0"/>
                      <a:pt x="0" y="33"/>
                      <a:pt x="0" y="72"/>
                    </a:cubicBezTo>
                    <a:lnTo>
                      <a:pt x="0" y="581"/>
                    </a:lnTo>
                    <a:cubicBezTo>
                      <a:pt x="0" y="621"/>
                      <a:pt x="33" y="653"/>
                      <a:pt x="73" y="653"/>
                    </a:cubicBezTo>
                    <a:lnTo>
                      <a:pt x="886" y="653"/>
                    </a:lnTo>
                    <a:cubicBezTo>
                      <a:pt x="926" y="653"/>
                      <a:pt x="958" y="621"/>
                      <a:pt x="958" y="581"/>
                    </a:cubicBezTo>
                    <a:lnTo>
                      <a:pt x="958" y="72"/>
                    </a:lnTo>
                    <a:cubicBezTo>
                      <a:pt x="958" y="33"/>
                      <a:pt x="926" y="0"/>
                      <a:pt x="886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2176463" y="1309688"/>
                <a:ext cx="482600" cy="100013"/>
              </a:xfrm>
              <a:custGeom>
                <a:avLst/>
                <a:gdLst>
                  <a:gd name="T0" fmla="*/ 2147483646 w 1150"/>
                  <a:gd name="T1" fmla="*/ 2147483646 h 239"/>
                  <a:gd name="T2" fmla="*/ 2147483646 w 1150"/>
                  <a:gd name="T3" fmla="*/ 2147483646 h 239"/>
                  <a:gd name="T4" fmla="*/ 2147483646 w 1150"/>
                  <a:gd name="T5" fmla="*/ 0 h 239"/>
                  <a:gd name="T6" fmla="*/ 2147483646 w 1150"/>
                  <a:gd name="T7" fmla="*/ 0 h 239"/>
                  <a:gd name="T8" fmla="*/ 2147483646 w 1150"/>
                  <a:gd name="T9" fmla="*/ 2147483646 h 239"/>
                  <a:gd name="T10" fmla="*/ 2147483646 w 1150"/>
                  <a:gd name="T11" fmla="*/ 2147483646 h 239"/>
                  <a:gd name="T12" fmla="*/ 2147483646 w 1150"/>
                  <a:gd name="T13" fmla="*/ 2147483646 h 239"/>
                  <a:gd name="T14" fmla="*/ 2147483646 w 1150"/>
                  <a:gd name="T15" fmla="*/ 2147483646 h 239"/>
                  <a:gd name="T16" fmla="*/ 2147483646 w 1150"/>
                  <a:gd name="T17" fmla="*/ 2147483646 h 239"/>
                  <a:gd name="T18" fmla="*/ 2147483646 w 1150"/>
                  <a:gd name="T19" fmla="*/ 2147483646 h 239"/>
                  <a:gd name="T20" fmla="*/ 2147483646 w 1150"/>
                  <a:gd name="T21" fmla="*/ 2147483646 h 239"/>
                  <a:gd name="T22" fmla="*/ 2147483646 w 1150"/>
                  <a:gd name="T23" fmla="*/ 2147483646 h 239"/>
                  <a:gd name="T24" fmla="*/ 2147483646 w 1150"/>
                  <a:gd name="T25" fmla="*/ 2147483646 h 239"/>
                  <a:gd name="T26" fmla="*/ 2147483646 w 1150"/>
                  <a:gd name="T27" fmla="*/ 2147483646 h 239"/>
                  <a:gd name="T28" fmla="*/ 2147483646 w 1150"/>
                  <a:gd name="T29" fmla="*/ 2147483646 h 239"/>
                  <a:gd name="T30" fmla="*/ 2147483646 w 1150"/>
                  <a:gd name="T31" fmla="*/ 2147483646 h 239"/>
                  <a:gd name="T32" fmla="*/ 2147483646 w 1150"/>
                  <a:gd name="T33" fmla="*/ 2147483646 h 239"/>
                  <a:gd name="T34" fmla="*/ 2147483646 w 1150"/>
                  <a:gd name="T35" fmla="*/ 2147483646 h 239"/>
                  <a:gd name="T36" fmla="*/ 2147483646 w 1150"/>
                  <a:gd name="T37" fmla="*/ 2147483646 h 239"/>
                  <a:gd name="T38" fmla="*/ 2147483646 w 1150"/>
                  <a:gd name="T39" fmla="*/ 2147483646 h 239"/>
                  <a:gd name="T40" fmla="*/ 2147483646 w 1150"/>
                  <a:gd name="T41" fmla="*/ 2147483646 h 239"/>
                  <a:gd name="T42" fmla="*/ 2147483646 w 1150"/>
                  <a:gd name="T43" fmla="*/ 2147483646 h 239"/>
                  <a:gd name="T44" fmla="*/ 2147483646 w 1150"/>
                  <a:gd name="T45" fmla="*/ 2147483646 h 239"/>
                  <a:gd name="T46" fmla="*/ 2147483646 w 1150"/>
                  <a:gd name="T47" fmla="*/ 2147483646 h 239"/>
                  <a:gd name="T48" fmla="*/ 2147483646 w 1150"/>
                  <a:gd name="T49" fmla="*/ 2147483646 h 239"/>
                  <a:gd name="T50" fmla="*/ 2147483646 w 1150"/>
                  <a:gd name="T51" fmla="*/ 2147483646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0"/>
                  <a:gd name="T79" fmla="*/ 0 h 239"/>
                  <a:gd name="T80" fmla="*/ 1150 w 115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0" h="239">
                    <a:moveTo>
                      <a:pt x="1049" y="14"/>
                    </a:moveTo>
                    <a:lnTo>
                      <a:pt x="1049" y="14"/>
                    </a:lnTo>
                    <a:cubicBezTo>
                      <a:pt x="1043" y="5"/>
                      <a:pt x="1033" y="0"/>
                      <a:pt x="1022" y="0"/>
                    </a:cubicBezTo>
                    <a:lnTo>
                      <a:pt x="129" y="0"/>
                    </a:lnTo>
                    <a:cubicBezTo>
                      <a:pt x="118" y="0"/>
                      <a:pt x="107" y="5"/>
                      <a:pt x="101" y="14"/>
                    </a:cubicBezTo>
                    <a:lnTo>
                      <a:pt x="8" y="151"/>
                    </a:lnTo>
                    <a:cubicBezTo>
                      <a:pt x="1" y="161"/>
                      <a:pt x="0" y="174"/>
                      <a:pt x="6" y="185"/>
                    </a:cubicBezTo>
                    <a:cubicBezTo>
                      <a:pt x="12" y="196"/>
                      <a:pt x="23" y="203"/>
                      <a:pt x="35" y="203"/>
                    </a:cubicBezTo>
                    <a:lnTo>
                      <a:pt x="663" y="203"/>
                    </a:lnTo>
                    <a:cubicBezTo>
                      <a:pt x="675" y="224"/>
                      <a:pt x="697" y="239"/>
                      <a:pt x="724" y="239"/>
                    </a:cubicBezTo>
                    <a:cubicBezTo>
                      <a:pt x="762" y="239"/>
                      <a:pt x="793" y="208"/>
                      <a:pt x="793" y="170"/>
                    </a:cubicBezTo>
                    <a:cubicBezTo>
                      <a:pt x="793" y="131"/>
                      <a:pt x="762" y="100"/>
                      <a:pt x="724" y="100"/>
                    </a:cubicBezTo>
                    <a:cubicBezTo>
                      <a:pt x="697" y="100"/>
                      <a:pt x="675" y="115"/>
                      <a:pt x="663" y="136"/>
                    </a:cubicBezTo>
                    <a:lnTo>
                      <a:pt x="99" y="136"/>
                    </a:lnTo>
                    <a:lnTo>
                      <a:pt x="146" y="66"/>
                    </a:lnTo>
                    <a:lnTo>
                      <a:pt x="1004" y="66"/>
                    </a:lnTo>
                    <a:lnTo>
                      <a:pt x="1052" y="136"/>
                    </a:lnTo>
                    <a:lnTo>
                      <a:pt x="997" y="136"/>
                    </a:lnTo>
                    <a:cubicBezTo>
                      <a:pt x="985" y="115"/>
                      <a:pt x="963" y="100"/>
                      <a:pt x="937" y="100"/>
                    </a:cubicBezTo>
                    <a:cubicBezTo>
                      <a:pt x="898" y="100"/>
                      <a:pt x="867" y="131"/>
                      <a:pt x="867" y="170"/>
                    </a:cubicBezTo>
                    <a:cubicBezTo>
                      <a:pt x="867" y="208"/>
                      <a:pt x="898" y="239"/>
                      <a:pt x="937" y="239"/>
                    </a:cubicBezTo>
                    <a:cubicBezTo>
                      <a:pt x="963" y="239"/>
                      <a:pt x="985" y="224"/>
                      <a:pt x="997" y="203"/>
                    </a:cubicBezTo>
                    <a:lnTo>
                      <a:pt x="1115" y="203"/>
                    </a:lnTo>
                    <a:cubicBezTo>
                      <a:pt x="1127" y="203"/>
                      <a:pt x="1139" y="196"/>
                      <a:pt x="1144" y="185"/>
                    </a:cubicBezTo>
                    <a:cubicBezTo>
                      <a:pt x="1150" y="174"/>
                      <a:pt x="1149" y="161"/>
                      <a:pt x="1142" y="151"/>
                    </a:cubicBezTo>
                    <a:lnTo>
                      <a:pt x="1049" y="14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8" name="Freeform 41"/>
              <p:cNvSpPr>
                <a:spLocks noEditPoints="1"/>
              </p:cNvSpPr>
              <p:nvPr/>
            </p:nvSpPr>
            <p:spPr bwMode="auto">
              <a:xfrm>
                <a:off x="1949450" y="952500"/>
                <a:ext cx="193675" cy="442913"/>
              </a:xfrm>
              <a:custGeom>
                <a:avLst/>
                <a:gdLst>
                  <a:gd name="T0" fmla="*/ 2147483646 w 461"/>
                  <a:gd name="T1" fmla="*/ 2147483646 h 1055"/>
                  <a:gd name="T2" fmla="*/ 2147483646 w 461"/>
                  <a:gd name="T3" fmla="*/ 2147483646 h 1055"/>
                  <a:gd name="T4" fmla="*/ 2147483646 w 461"/>
                  <a:gd name="T5" fmla="*/ 2147483646 h 1055"/>
                  <a:gd name="T6" fmla="*/ 2147483646 w 461"/>
                  <a:gd name="T7" fmla="*/ 2147483646 h 1055"/>
                  <a:gd name="T8" fmla="*/ 2147483646 w 461"/>
                  <a:gd name="T9" fmla="*/ 2147483646 h 1055"/>
                  <a:gd name="T10" fmla="*/ 2147483646 w 461"/>
                  <a:gd name="T11" fmla="*/ 2147483646 h 1055"/>
                  <a:gd name="T12" fmla="*/ 2147483646 w 461"/>
                  <a:gd name="T13" fmla="*/ 2147483646 h 1055"/>
                  <a:gd name="T14" fmla="*/ 2147483646 w 461"/>
                  <a:gd name="T15" fmla="*/ 2147483646 h 1055"/>
                  <a:gd name="T16" fmla="*/ 2147483646 w 461"/>
                  <a:gd name="T17" fmla="*/ 2147483646 h 1055"/>
                  <a:gd name="T18" fmla="*/ 2147483646 w 461"/>
                  <a:gd name="T19" fmla="*/ 2147483646 h 1055"/>
                  <a:gd name="T20" fmla="*/ 2147483646 w 461"/>
                  <a:gd name="T21" fmla="*/ 0 h 1055"/>
                  <a:gd name="T22" fmla="*/ 2147483646 w 461"/>
                  <a:gd name="T23" fmla="*/ 0 h 1055"/>
                  <a:gd name="T24" fmla="*/ 2147483646 w 461"/>
                  <a:gd name="T25" fmla="*/ 0 h 1055"/>
                  <a:gd name="T26" fmla="*/ 0 w 461"/>
                  <a:gd name="T27" fmla="*/ 2147483646 h 1055"/>
                  <a:gd name="T28" fmla="*/ 0 w 461"/>
                  <a:gd name="T29" fmla="*/ 2147483646 h 1055"/>
                  <a:gd name="T30" fmla="*/ 2147483646 w 461"/>
                  <a:gd name="T31" fmla="*/ 2147483646 h 1055"/>
                  <a:gd name="T32" fmla="*/ 2147483646 w 461"/>
                  <a:gd name="T33" fmla="*/ 2147483646 h 1055"/>
                  <a:gd name="T34" fmla="*/ 2147483646 w 461"/>
                  <a:gd name="T35" fmla="*/ 2147483646 h 1055"/>
                  <a:gd name="T36" fmla="*/ 2147483646 w 461"/>
                  <a:gd name="T37" fmla="*/ 2147483646 h 1055"/>
                  <a:gd name="T38" fmla="*/ 2147483646 w 461"/>
                  <a:gd name="T39" fmla="*/ 0 h 10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1"/>
                  <a:gd name="T61" fmla="*/ 0 h 1055"/>
                  <a:gd name="T62" fmla="*/ 461 w 461"/>
                  <a:gd name="T63" fmla="*/ 1055 h 10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1" h="1055">
                    <a:moveTo>
                      <a:pt x="394" y="955"/>
                    </a:moveTo>
                    <a:lnTo>
                      <a:pt x="394" y="955"/>
                    </a:lnTo>
                    <a:cubicBezTo>
                      <a:pt x="394" y="973"/>
                      <a:pt x="380" y="988"/>
                      <a:pt x="361" y="988"/>
                    </a:cubicBezTo>
                    <a:lnTo>
                      <a:pt x="100" y="988"/>
                    </a:lnTo>
                    <a:cubicBezTo>
                      <a:pt x="82" y="988"/>
                      <a:pt x="67" y="973"/>
                      <a:pt x="67" y="955"/>
                    </a:cubicBezTo>
                    <a:lnTo>
                      <a:pt x="67" y="100"/>
                    </a:lnTo>
                    <a:cubicBezTo>
                      <a:pt x="67" y="82"/>
                      <a:pt x="82" y="67"/>
                      <a:pt x="100" y="67"/>
                    </a:cubicBezTo>
                    <a:lnTo>
                      <a:pt x="361" y="67"/>
                    </a:lnTo>
                    <a:cubicBezTo>
                      <a:pt x="380" y="67"/>
                      <a:pt x="394" y="82"/>
                      <a:pt x="394" y="100"/>
                    </a:cubicBezTo>
                    <a:lnTo>
                      <a:pt x="394" y="955"/>
                    </a:lnTo>
                    <a:close/>
                    <a:moveTo>
                      <a:pt x="361" y="0"/>
                    </a:moveTo>
                    <a:lnTo>
                      <a:pt x="361" y="0"/>
                    </a:ln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lnTo>
                      <a:pt x="0" y="955"/>
                    </a:lnTo>
                    <a:cubicBezTo>
                      <a:pt x="0" y="1010"/>
                      <a:pt x="45" y="1055"/>
                      <a:pt x="100" y="1055"/>
                    </a:cubicBezTo>
                    <a:lnTo>
                      <a:pt x="361" y="1055"/>
                    </a:lnTo>
                    <a:cubicBezTo>
                      <a:pt x="416" y="1055"/>
                      <a:pt x="461" y="1010"/>
                      <a:pt x="461" y="955"/>
                    </a:cubicBezTo>
                    <a:lnTo>
                      <a:pt x="461" y="100"/>
                    </a:lnTo>
                    <a:cubicBezTo>
                      <a:pt x="461" y="45"/>
                      <a:pt x="416" y="0"/>
                      <a:pt x="361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1990725" y="1030288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1990725" y="1069975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4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1990725" y="1109663"/>
                <a:ext cx="111125" cy="26988"/>
              </a:xfrm>
              <a:custGeom>
                <a:avLst/>
                <a:gdLst>
                  <a:gd name="T0" fmla="*/ 2147483646 w 267"/>
                  <a:gd name="T1" fmla="*/ 0 h 66"/>
                  <a:gd name="T2" fmla="*/ 2147483646 w 267"/>
                  <a:gd name="T3" fmla="*/ 0 h 66"/>
                  <a:gd name="T4" fmla="*/ 2147483646 w 267"/>
                  <a:gd name="T5" fmla="*/ 0 h 66"/>
                  <a:gd name="T6" fmla="*/ 0 w 267"/>
                  <a:gd name="T7" fmla="*/ 2147483646 h 66"/>
                  <a:gd name="T8" fmla="*/ 2147483646 w 267"/>
                  <a:gd name="T9" fmla="*/ 2147483646 h 66"/>
                  <a:gd name="T10" fmla="*/ 2147483646 w 267"/>
                  <a:gd name="T11" fmla="*/ 2147483646 h 66"/>
                  <a:gd name="T12" fmla="*/ 2147483646 w 267"/>
                  <a:gd name="T13" fmla="*/ 2147483646 h 66"/>
                  <a:gd name="T14" fmla="*/ 2147483646 w 267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6"/>
                  <a:gd name="T26" fmla="*/ 267 w 26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6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6"/>
                      <a:pt x="34" y="66"/>
                    </a:cubicBezTo>
                    <a:lnTo>
                      <a:pt x="234" y="66"/>
                    </a:lnTo>
                    <a:cubicBezTo>
                      <a:pt x="252" y="66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12" name="Freeform 45"/>
              <p:cNvSpPr>
                <a:spLocks noEditPoints="1"/>
              </p:cNvSpPr>
              <p:nvPr/>
            </p:nvSpPr>
            <p:spPr bwMode="auto">
              <a:xfrm>
                <a:off x="2005013" y="1254125"/>
                <a:ext cx="82550" cy="84138"/>
              </a:xfrm>
              <a:custGeom>
                <a:avLst/>
                <a:gdLst>
                  <a:gd name="T0" fmla="*/ 2147483646 w 200"/>
                  <a:gd name="T1" fmla="*/ 2147483646 h 200"/>
                  <a:gd name="T2" fmla="*/ 2147483646 w 200"/>
                  <a:gd name="T3" fmla="*/ 2147483646 h 200"/>
                  <a:gd name="T4" fmla="*/ 2147483646 w 200"/>
                  <a:gd name="T5" fmla="*/ 2147483646 h 200"/>
                  <a:gd name="T6" fmla="*/ 2147483646 w 200"/>
                  <a:gd name="T7" fmla="*/ 2147483646 h 200"/>
                  <a:gd name="T8" fmla="*/ 2147483646 w 200"/>
                  <a:gd name="T9" fmla="*/ 2147483646 h 200"/>
                  <a:gd name="T10" fmla="*/ 2147483646 w 200"/>
                  <a:gd name="T11" fmla="*/ 2147483646 h 200"/>
                  <a:gd name="T12" fmla="*/ 2147483646 w 200"/>
                  <a:gd name="T13" fmla="*/ 0 h 200"/>
                  <a:gd name="T14" fmla="*/ 2147483646 w 200"/>
                  <a:gd name="T15" fmla="*/ 0 h 200"/>
                  <a:gd name="T16" fmla="*/ 0 w 200"/>
                  <a:gd name="T17" fmla="*/ 2147483646 h 200"/>
                  <a:gd name="T18" fmla="*/ 2147483646 w 200"/>
                  <a:gd name="T19" fmla="*/ 2147483646 h 200"/>
                  <a:gd name="T20" fmla="*/ 2147483646 w 200"/>
                  <a:gd name="T21" fmla="*/ 2147483646 h 200"/>
                  <a:gd name="T22" fmla="*/ 2147483646 w 200"/>
                  <a:gd name="T23" fmla="*/ 0 h 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00"/>
                  <a:gd name="T38" fmla="*/ 200 w 200"/>
                  <a:gd name="T39" fmla="*/ 200 h 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00">
                    <a:moveTo>
                      <a:pt x="100" y="134"/>
                    </a:moveTo>
                    <a:lnTo>
                      <a:pt x="100" y="134"/>
                    </a:lnTo>
                    <a:cubicBezTo>
                      <a:pt x="81" y="134"/>
                      <a:pt x="66" y="119"/>
                      <a:pt x="66" y="100"/>
                    </a:cubicBezTo>
                    <a:cubicBezTo>
                      <a:pt x="66" y="82"/>
                      <a:pt x="81" y="67"/>
                      <a:pt x="100" y="67"/>
                    </a:cubicBezTo>
                    <a:cubicBezTo>
                      <a:pt x="118" y="67"/>
                      <a:pt x="133" y="82"/>
                      <a:pt x="133" y="100"/>
                    </a:cubicBezTo>
                    <a:cubicBezTo>
                      <a:pt x="133" y="119"/>
                      <a:pt x="118" y="134"/>
                      <a:pt x="100" y="134"/>
                    </a:cubicBezTo>
                    <a:close/>
                    <a:moveTo>
                      <a:pt x="100" y="0"/>
                    </a:move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68" name="组合 174"/>
            <p:cNvGrpSpPr>
              <a:grpSpLocks/>
            </p:cNvGrpSpPr>
            <p:nvPr/>
          </p:nvGrpSpPr>
          <p:grpSpPr bwMode="auto">
            <a:xfrm>
              <a:off x="7096814" y="1756529"/>
              <a:ext cx="806450" cy="592137"/>
              <a:chOff x="1949450" y="881063"/>
              <a:chExt cx="719138" cy="5286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73" name="Freeform 37"/>
              <p:cNvSpPr>
                <a:spLocks noEditPoints="1"/>
              </p:cNvSpPr>
              <p:nvPr/>
            </p:nvSpPr>
            <p:spPr bwMode="auto">
              <a:xfrm>
                <a:off x="2165350" y="881063"/>
                <a:ext cx="503238" cy="368300"/>
              </a:xfrm>
              <a:custGeom>
                <a:avLst/>
                <a:gdLst>
                  <a:gd name="T0" fmla="*/ 2147483646 w 1200"/>
                  <a:gd name="T1" fmla="*/ 2147483646 h 879"/>
                  <a:gd name="T2" fmla="*/ 2147483646 w 1200"/>
                  <a:gd name="T3" fmla="*/ 2147483646 h 879"/>
                  <a:gd name="T4" fmla="*/ 2147483646 w 1200"/>
                  <a:gd name="T5" fmla="*/ 2147483646 h 879"/>
                  <a:gd name="T6" fmla="*/ 2147483646 w 1200"/>
                  <a:gd name="T7" fmla="*/ 2147483646 h 879"/>
                  <a:gd name="T8" fmla="*/ 2147483646 w 1200"/>
                  <a:gd name="T9" fmla="*/ 2147483646 h 879"/>
                  <a:gd name="T10" fmla="*/ 2147483646 w 1200"/>
                  <a:gd name="T11" fmla="*/ 2147483646 h 879"/>
                  <a:gd name="T12" fmla="*/ 2147483646 w 1200"/>
                  <a:gd name="T13" fmla="*/ 2147483646 h 879"/>
                  <a:gd name="T14" fmla="*/ 2147483646 w 1200"/>
                  <a:gd name="T15" fmla="*/ 2147483646 h 879"/>
                  <a:gd name="T16" fmla="*/ 2147483646 w 1200"/>
                  <a:gd name="T17" fmla="*/ 2147483646 h 879"/>
                  <a:gd name="T18" fmla="*/ 2147483646 w 1200"/>
                  <a:gd name="T19" fmla="*/ 2147483646 h 879"/>
                  <a:gd name="T20" fmla="*/ 2147483646 w 1200"/>
                  <a:gd name="T21" fmla="*/ 0 h 879"/>
                  <a:gd name="T22" fmla="*/ 2147483646 w 1200"/>
                  <a:gd name="T23" fmla="*/ 0 h 879"/>
                  <a:gd name="T24" fmla="*/ 2147483646 w 1200"/>
                  <a:gd name="T25" fmla="*/ 0 h 879"/>
                  <a:gd name="T26" fmla="*/ 0 w 1200"/>
                  <a:gd name="T27" fmla="*/ 2147483646 h 879"/>
                  <a:gd name="T28" fmla="*/ 0 w 1200"/>
                  <a:gd name="T29" fmla="*/ 2147483646 h 879"/>
                  <a:gd name="T30" fmla="*/ 2147483646 w 1200"/>
                  <a:gd name="T31" fmla="*/ 2147483646 h 879"/>
                  <a:gd name="T32" fmla="*/ 2147483646 w 1200"/>
                  <a:gd name="T33" fmla="*/ 2147483646 h 879"/>
                  <a:gd name="T34" fmla="*/ 2147483646 w 1200"/>
                  <a:gd name="T35" fmla="*/ 2147483646 h 879"/>
                  <a:gd name="T36" fmla="*/ 2147483646 w 1200"/>
                  <a:gd name="T37" fmla="*/ 2147483646 h 879"/>
                  <a:gd name="T38" fmla="*/ 2147483646 w 1200"/>
                  <a:gd name="T39" fmla="*/ 0 h 8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0"/>
                  <a:gd name="T61" fmla="*/ 0 h 879"/>
                  <a:gd name="T62" fmla="*/ 1200 w 1200"/>
                  <a:gd name="T63" fmla="*/ 879 h 8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0" h="879">
                    <a:moveTo>
                      <a:pt x="1133" y="788"/>
                    </a:moveTo>
                    <a:lnTo>
                      <a:pt x="1133" y="788"/>
                    </a:lnTo>
                    <a:cubicBezTo>
                      <a:pt x="1133" y="801"/>
                      <a:pt x="1122" y="813"/>
                      <a:pt x="1108" y="813"/>
                    </a:cubicBezTo>
                    <a:lnTo>
                      <a:pt x="92" y="813"/>
                    </a:lnTo>
                    <a:cubicBezTo>
                      <a:pt x="78" y="813"/>
                      <a:pt x="67" y="801"/>
                      <a:pt x="67" y="788"/>
                    </a:cubicBezTo>
                    <a:lnTo>
                      <a:pt x="67" y="92"/>
                    </a:lnTo>
                    <a:cubicBezTo>
                      <a:pt x="67" y="78"/>
                      <a:pt x="78" y="67"/>
                      <a:pt x="92" y="67"/>
                    </a:cubicBezTo>
                    <a:lnTo>
                      <a:pt x="1108" y="67"/>
                    </a:lnTo>
                    <a:cubicBezTo>
                      <a:pt x="1122" y="67"/>
                      <a:pt x="1133" y="78"/>
                      <a:pt x="1133" y="92"/>
                    </a:cubicBezTo>
                    <a:lnTo>
                      <a:pt x="1133" y="788"/>
                    </a:lnTo>
                    <a:close/>
                    <a:moveTo>
                      <a:pt x="1108" y="0"/>
                    </a:moveTo>
                    <a:lnTo>
                      <a:pt x="1108" y="0"/>
                    </a:lnTo>
                    <a:lnTo>
                      <a:pt x="92" y="0"/>
                    </a:lnTo>
                    <a:cubicBezTo>
                      <a:pt x="42" y="0"/>
                      <a:pt x="0" y="41"/>
                      <a:pt x="0" y="92"/>
                    </a:cubicBezTo>
                    <a:lnTo>
                      <a:pt x="0" y="788"/>
                    </a:lnTo>
                    <a:cubicBezTo>
                      <a:pt x="0" y="838"/>
                      <a:pt x="42" y="879"/>
                      <a:pt x="92" y="879"/>
                    </a:cubicBezTo>
                    <a:lnTo>
                      <a:pt x="1108" y="879"/>
                    </a:lnTo>
                    <a:cubicBezTo>
                      <a:pt x="1159" y="879"/>
                      <a:pt x="1200" y="838"/>
                      <a:pt x="1200" y="788"/>
                    </a:cubicBezTo>
                    <a:lnTo>
                      <a:pt x="1200" y="92"/>
                    </a:lnTo>
                    <a:cubicBezTo>
                      <a:pt x="1200" y="41"/>
                      <a:pt x="1159" y="0"/>
                      <a:pt x="1108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4" name="Freeform 38"/>
              <p:cNvSpPr>
                <a:spLocks/>
              </p:cNvSpPr>
              <p:nvPr/>
            </p:nvSpPr>
            <p:spPr bwMode="auto">
              <a:xfrm>
                <a:off x="2336800" y="1265238"/>
                <a:ext cx="161925" cy="26988"/>
              </a:xfrm>
              <a:custGeom>
                <a:avLst/>
                <a:gdLst>
                  <a:gd name="T0" fmla="*/ 2147483646 w 385"/>
                  <a:gd name="T1" fmla="*/ 2147483646 h 67"/>
                  <a:gd name="T2" fmla="*/ 2147483646 w 385"/>
                  <a:gd name="T3" fmla="*/ 2147483646 h 67"/>
                  <a:gd name="T4" fmla="*/ 2147483646 w 385"/>
                  <a:gd name="T5" fmla="*/ 2147483646 h 67"/>
                  <a:gd name="T6" fmla="*/ 2147483646 w 385"/>
                  <a:gd name="T7" fmla="*/ 0 h 67"/>
                  <a:gd name="T8" fmla="*/ 2147483646 w 385"/>
                  <a:gd name="T9" fmla="*/ 0 h 67"/>
                  <a:gd name="T10" fmla="*/ 0 w 385"/>
                  <a:gd name="T11" fmla="*/ 2147483646 h 67"/>
                  <a:gd name="T12" fmla="*/ 2147483646 w 385"/>
                  <a:gd name="T13" fmla="*/ 2147483646 h 67"/>
                  <a:gd name="T14" fmla="*/ 2147483646 w 385"/>
                  <a:gd name="T15" fmla="*/ 2147483646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5"/>
                  <a:gd name="T25" fmla="*/ 0 h 67"/>
                  <a:gd name="T26" fmla="*/ 385 w 385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5" h="67">
                    <a:moveTo>
                      <a:pt x="351" y="67"/>
                    </a:moveTo>
                    <a:lnTo>
                      <a:pt x="351" y="67"/>
                    </a:lnTo>
                    <a:cubicBezTo>
                      <a:pt x="370" y="67"/>
                      <a:pt x="385" y="52"/>
                      <a:pt x="385" y="33"/>
                    </a:cubicBezTo>
                    <a:cubicBezTo>
                      <a:pt x="385" y="15"/>
                      <a:pt x="370" y="0"/>
                      <a:pt x="351" y="0"/>
                    </a:cubicBezTo>
                    <a:lnTo>
                      <a:pt x="33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3" y="67"/>
                    </a:cubicBezTo>
                    <a:lnTo>
                      <a:pt x="351" y="67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5" name="Freeform 39"/>
              <p:cNvSpPr>
                <a:spLocks noEditPoints="1"/>
              </p:cNvSpPr>
              <p:nvPr/>
            </p:nvSpPr>
            <p:spPr bwMode="auto">
              <a:xfrm>
                <a:off x="2216150" y="928688"/>
                <a:ext cx="401638" cy="273050"/>
              </a:xfrm>
              <a:custGeom>
                <a:avLst/>
                <a:gdLst>
                  <a:gd name="T0" fmla="*/ 2147483646 w 958"/>
                  <a:gd name="T1" fmla="*/ 2147483646 h 653"/>
                  <a:gd name="T2" fmla="*/ 2147483646 w 958"/>
                  <a:gd name="T3" fmla="*/ 2147483646 h 653"/>
                  <a:gd name="T4" fmla="*/ 2147483646 w 958"/>
                  <a:gd name="T5" fmla="*/ 2147483646 h 653"/>
                  <a:gd name="T6" fmla="*/ 2147483646 w 958"/>
                  <a:gd name="T7" fmla="*/ 2147483646 h 653"/>
                  <a:gd name="T8" fmla="*/ 2147483646 w 958"/>
                  <a:gd name="T9" fmla="*/ 2147483646 h 653"/>
                  <a:gd name="T10" fmla="*/ 2147483646 w 958"/>
                  <a:gd name="T11" fmla="*/ 2147483646 h 653"/>
                  <a:gd name="T12" fmla="*/ 2147483646 w 958"/>
                  <a:gd name="T13" fmla="*/ 2147483646 h 653"/>
                  <a:gd name="T14" fmla="*/ 2147483646 w 958"/>
                  <a:gd name="T15" fmla="*/ 2147483646 h 653"/>
                  <a:gd name="T16" fmla="*/ 2147483646 w 958"/>
                  <a:gd name="T17" fmla="*/ 2147483646 h 653"/>
                  <a:gd name="T18" fmla="*/ 2147483646 w 958"/>
                  <a:gd name="T19" fmla="*/ 2147483646 h 653"/>
                  <a:gd name="T20" fmla="*/ 2147483646 w 958"/>
                  <a:gd name="T21" fmla="*/ 0 h 653"/>
                  <a:gd name="T22" fmla="*/ 2147483646 w 958"/>
                  <a:gd name="T23" fmla="*/ 0 h 653"/>
                  <a:gd name="T24" fmla="*/ 2147483646 w 958"/>
                  <a:gd name="T25" fmla="*/ 0 h 653"/>
                  <a:gd name="T26" fmla="*/ 0 w 958"/>
                  <a:gd name="T27" fmla="*/ 2147483646 h 653"/>
                  <a:gd name="T28" fmla="*/ 0 w 958"/>
                  <a:gd name="T29" fmla="*/ 2147483646 h 653"/>
                  <a:gd name="T30" fmla="*/ 2147483646 w 958"/>
                  <a:gd name="T31" fmla="*/ 2147483646 h 653"/>
                  <a:gd name="T32" fmla="*/ 2147483646 w 958"/>
                  <a:gd name="T33" fmla="*/ 2147483646 h 653"/>
                  <a:gd name="T34" fmla="*/ 2147483646 w 958"/>
                  <a:gd name="T35" fmla="*/ 2147483646 h 653"/>
                  <a:gd name="T36" fmla="*/ 2147483646 w 958"/>
                  <a:gd name="T37" fmla="*/ 2147483646 h 653"/>
                  <a:gd name="T38" fmla="*/ 2147483646 w 958"/>
                  <a:gd name="T39" fmla="*/ 0 h 6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58"/>
                  <a:gd name="T61" fmla="*/ 0 h 653"/>
                  <a:gd name="T62" fmla="*/ 958 w 958"/>
                  <a:gd name="T63" fmla="*/ 653 h 6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58" h="653">
                    <a:moveTo>
                      <a:pt x="918" y="581"/>
                    </a:moveTo>
                    <a:lnTo>
                      <a:pt x="918" y="581"/>
                    </a:lnTo>
                    <a:cubicBezTo>
                      <a:pt x="918" y="598"/>
                      <a:pt x="903" y="613"/>
                      <a:pt x="886" y="613"/>
                    </a:cubicBezTo>
                    <a:lnTo>
                      <a:pt x="73" y="613"/>
                    </a:lnTo>
                    <a:cubicBezTo>
                      <a:pt x="55" y="613"/>
                      <a:pt x="40" y="598"/>
                      <a:pt x="40" y="581"/>
                    </a:cubicBezTo>
                    <a:lnTo>
                      <a:pt x="40" y="72"/>
                    </a:lnTo>
                    <a:cubicBezTo>
                      <a:pt x="40" y="55"/>
                      <a:pt x="55" y="40"/>
                      <a:pt x="73" y="40"/>
                    </a:cubicBezTo>
                    <a:lnTo>
                      <a:pt x="886" y="40"/>
                    </a:lnTo>
                    <a:cubicBezTo>
                      <a:pt x="903" y="40"/>
                      <a:pt x="918" y="55"/>
                      <a:pt x="918" y="72"/>
                    </a:cubicBezTo>
                    <a:lnTo>
                      <a:pt x="918" y="581"/>
                    </a:lnTo>
                    <a:close/>
                    <a:moveTo>
                      <a:pt x="886" y="0"/>
                    </a:moveTo>
                    <a:lnTo>
                      <a:pt x="886" y="0"/>
                    </a:lnTo>
                    <a:lnTo>
                      <a:pt x="73" y="0"/>
                    </a:lnTo>
                    <a:cubicBezTo>
                      <a:pt x="33" y="0"/>
                      <a:pt x="0" y="33"/>
                      <a:pt x="0" y="72"/>
                    </a:cubicBezTo>
                    <a:lnTo>
                      <a:pt x="0" y="581"/>
                    </a:lnTo>
                    <a:cubicBezTo>
                      <a:pt x="0" y="621"/>
                      <a:pt x="33" y="653"/>
                      <a:pt x="73" y="653"/>
                    </a:cubicBezTo>
                    <a:lnTo>
                      <a:pt x="886" y="653"/>
                    </a:lnTo>
                    <a:cubicBezTo>
                      <a:pt x="926" y="653"/>
                      <a:pt x="958" y="621"/>
                      <a:pt x="958" y="581"/>
                    </a:cubicBezTo>
                    <a:lnTo>
                      <a:pt x="958" y="72"/>
                    </a:lnTo>
                    <a:cubicBezTo>
                      <a:pt x="958" y="33"/>
                      <a:pt x="926" y="0"/>
                      <a:pt x="886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6" name="Freeform 40"/>
              <p:cNvSpPr>
                <a:spLocks/>
              </p:cNvSpPr>
              <p:nvPr/>
            </p:nvSpPr>
            <p:spPr bwMode="auto">
              <a:xfrm>
                <a:off x="2176463" y="1309688"/>
                <a:ext cx="482600" cy="100013"/>
              </a:xfrm>
              <a:custGeom>
                <a:avLst/>
                <a:gdLst>
                  <a:gd name="T0" fmla="*/ 2147483646 w 1150"/>
                  <a:gd name="T1" fmla="*/ 2147483646 h 239"/>
                  <a:gd name="T2" fmla="*/ 2147483646 w 1150"/>
                  <a:gd name="T3" fmla="*/ 2147483646 h 239"/>
                  <a:gd name="T4" fmla="*/ 2147483646 w 1150"/>
                  <a:gd name="T5" fmla="*/ 0 h 239"/>
                  <a:gd name="T6" fmla="*/ 2147483646 w 1150"/>
                  <a:gd name="T7" fmla="*/ 0 h 239"/>
                  <a:gd name="T8" fmla="*/ 2147483646 w 1150"/>
                  <a:gd name="T9" fmla="*/ 2147483646 h 239"/>
                  <a:gd name="T10" fmla="*/ 2147483646 w 1150"/>
                  <a:gd name="T11" fmla="*/ 2147483646 h 239"/>
                  <a:gd name="T12" fmla="*/ 2147483646 w 1150"/>
                  <a:gd name="T13" fmla="*/ 2147483646 h 239"/>
                  <a:gd name="T14" fmla="*/ 2147483646 w 1150"/>
                  <a:gd name="T15" fmla="*/ 2147483646 h 239"/>
                  <a:gd name="T16" fmla="*/ 2147483646 w 1150"/>
                  <a:gd name="T17" fmla="*/ 2147483646 h 239"/>
                  <a:gd name="T18" fmla="*/ 2147483646 w 1150"/>
                  <a:gd name="T19" fmla="*/ 2147483646 h 239"/>
                  <a:gd name="T20" fmla="*/ 2147483646 w 1150"/>
                  <a:gd name="T21" fmla="*/ 2147483646 h 239"/>
                  <a:gd name="T22" fmla="*/ 2147483646 w 1150"/>
                  <a:gd name="T23" fmla="*/ 2147483646 h 239"/>
                  <a:gd name="T24" fmla="*/ 2147483646 w 1150"/>
                  <a:gd name="T25" fmla="*/ 2147483646 h 239"/>
                  <a:gd name="T26" fmla="*/ 2147483646 w 1150"/>
                  <a:gd name="T27" fmla="*/ 2147483646 h 239"/>
                  <a:gd name="T28" fmla="*/ 2147483646 w 1150"/>
                  <a:gd name="T29" fmla="*/ 2147483646 h 239"/>
                  <a:gd name="T30" fmla="*/ 2147483646 w 1150"/>
                  <a:gd name="T31" fmla="*/ 2147483646 h 239"/>
                  <a:gd name="T32" fmla="*/ 2147483646 w 1150"/>
                  <a:gd name="T33" fmla="*/ 2147483646 h 239"/>
                  <a:gd name="T34" fmla="*/ 2147483646 w 1150"/>
                  <a:gd name="T35" fmla="*/ 2147483646 h 239"/>
                  <a:gd name="T36" fmla="*/ 2147483646 w 1150"/>
                  <a:gd name="T37" fmla="*/ 2147483646 h 239"/>
                  <a:gd name="T38" fmla="*/ 2147483646 w 1150"/>
                  <a:gd name="T39" fmla="*/ 2147483646 h 239"/>
                  <a:gd name="T40" fmla="*/ 2147483646 w 1150"/>
                  <a:gd name="T41" fmla="*/ 2147483646 h 239"/>
                  <a:gd name="T42" fmla="*/ 2147483646 w 1150"/>
                  <a:gd name="T43" fmla="*/ 2147483646 h 239"/>
                  <a:gd name="T44" fmla="*/ 2147483646 w 1150"/>
                  <a:gd name="T45" fmla="*/ 2147483646 h 239"/>
                  <a:gd name="T46" fmla="*/ 2147483646 w 1150"/>
                  <a:gd name="T47" fmla="*/ 2147483646 h 239"/>
                  <a:gd name="T48" fmla="*/ 2147483646 w 1150"/>
                  <a:gd name="T49" fmla="*/ 2147483646 h 239"/>
                  <a:gd name="T50" fmla="*/ 2147483646 w 1150"/>
                  <a:gd name="T51" fmla="*/ 2147483646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0"/>
                  <a:gd name="T79" fmla="*/ 0 h 239"/>
                  <a:gd name="T80" fmla="*/ 1150 w 115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0" h="239">
                    <a:moveTo>
                      <a:pt x="1049" y="14"/>
                    </a:moveTo>
                    <a:lnTo>
                      <a:pt x="1049" y="14"/>
                    </a:lnTo>
                    <a:cubicBezTo>
                      <a:pt x="1043" y="5"/>
                      <a:pt x="1033" y="0"/>
                      <a:pt x="1022" y="0"/>
                    </a:cubicBezTo>
                    <a:lnTo>
                      <a:pt x="129" y="0"/>
                    </a:lnTo>
                    <a:cubicBezTo>
                      <a:pt x="118" y="0"/>
                      <a:pt x="107" y="5"/>
                      <a:pt x="101" y="14"/>
                    </a:cubicBezTo>
                    <a:lnTo>
                      <a:pt x="8" y="151"/>
                    </a:lnTo>
                    <a:cubicBezTo>
                      <a:pt x="1" y="161"/>
                      <a:pt x="0" y="174"/>
                      <a:pt x="6" y="185"/>
                    </a:cubicBezTo>
                    <a:cubicBezTo>
                      <a:pt x="12" y="196"/>
                      <a:pt x="23" y="203"/>
                      <a:pt x="35" y="203"/>
                    </a:cubicBezTo>
                    <a:lnTo>
                      <a:pt x="663" y="203"/>
                    </a:lnTo>
                    <a:cubicBezTo>
                      <a:pt x="675" y="224"/>
                      <a:pt x="697" y="239"/>
                      <a:pt x="724" y="239"/>
                    </a:cubicBezTo>
                    <a:cubicBezTo>
                      <a:pt x="762" y="239"/>
                      <a:pt x="793" y="208"/>
                      <a:pt x="793" y="170"/>
                    </a:cubicBezTo>
                    <a:cubicBezTo>
                      <a:pt x="793" y="131"/>
                      <a:pt x="762" y="100"/>
                      <a:pt x="724" y="100"/>
                    </a:cubicBezTo>
                    <a:cubicBezTo>
                      <a:pt x="697" y="100"/>
                      <a:pt x="675" y="115"/>
                      <a:pt x="663" y="136"/>
                    </a:cubicBezTo>
                    <a:lnTo>
                      <a:pt x="99" y="136"/>
                    </a:lnTo>
                    <a:lnTo>
                      <a:pt x="146" y="66"/>
                    </a:lnTo>
                    <a:lnTo>
                      <a:pt x="1004" y="66"/>
                    </a:lnTo>
                    <a:lnTo>
                      <a:pt x="1052" y="136"/>
                    </a:lnTo>
                    <a:lnTo>
                      <a:pt x="997" y="136"/>
                    </a:lnTo>
                    <a:cubicBezTo>
                      <a:pt x="985" y="115"/>
                      <a:pt x="963" y="100"/>
                      <a:pt x="937" y="100"/>
                    </a:cubicBezTo>
                    <a:cubicBezTo>
                      <a:pt x="898" y="100"/>
                      <a:pt x="867" y="131"/>
                      <a:pt x="867" y="170"/>
                    </a:cubicBezTo>
                    <a:cubicBezTo>
                      <a:pt x="867" y="208"/>
                      <a:pt x="898" y="239"/>
                      <a:pt x="937" y="239"/>
                    </a:cubicBezTo>
                    <a:cubicBezTo>
                      <a:pt x="963" y="239"/>
                      <a:pt x="985" y="224"/>
                      <a:pt x="997" y="203"/>
                    </a:cubicBezTo>
                    <a:lnTo>
                      <a:pt x="1115" y="203"/>
                    </a:lnTo>
                    <a:cubicBezTo>
                      <a:pt x="1127" y="203"/>
                      <a:pt x="1139" y="196"/>
                      <a:pt x="1144" y="185"/>
                    </a:cubicBezTo>
                    <a:cubicBezTo>
                      <a:pt x="1150" y="174"/>
                      <a:pt x="1149" y="161"/>
                      <a:pt x="1142" y="151"/>
                    </a:cubicBezTo>
                    <a:lnTo>
                      <a:pt x="1049" y="14"/>
                    </a:ln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7" name="Freeform 41"/>
              <p:cNvSpPr>
                <a:spLocks noEditPoints="1"/>
              </p:cNvSpPr>
              <p:nvPr/>
            </p:nvSpPr>
            <p:spPr bwMode="auto">
              <a:xfrm>
                <a:off x="1949450" y="952500"/>
                <a:ext cx="193675" cy="442913"/>
              </a:xfrm>
              <a:custGeom>
                <a:avLst/>
                <a:gdLst>
                  <a:gd name="T0" fmla="*/ 2147483646 w 461"/>
                  <a:gd name="T1" fmla="*/ 2147483646 h 1055"/>
                  <a:gd name="T2" fmla="*/ 2147483646 w 461"/>
                  <a:gd name="T3" fmla="*/ 2147483646 h 1055"/>
                  <a:gd name="T4" fmla="*/ 2147483646 w 461"/>
                  <a:gd name="T5" fmla="*/ 2147483646 h 1055"/>
                  <a:gd name="T6" fmla="*/ 2147483646 w 461"/>
                  <a:gd name="T7" fmla="*/ 2147483646 h 1055"/>
                  <a:gd name="T8" fmla="*/ 2147483646 w 461"/>
                  <a:gd name="T9" fmla="*/ 2147483646 h 1055"/>
                  <a:gd name="T10" fmla="*/ 2147483646 w 461"/>
                  <a:gd name="T11" fmla="*/ 2147483646 h 1055"/>
                  <a:gd name="T12" fmla="*/ 2147483646 w 461"/>
                  <a:gd name="T13" fmla="*/ 2147483646 h 1055"/>
                  <a:gd name="T14" fmla="*/ 2147483646 w 461"/>
                  <a:gd name="T15" fmla="*/ 2147483646 h 1055"/>
                  <a:gd name="T16" fmla="*/ 2147483646 w 461"/>
                  <a:gd name="T17" fmla="*/ 2147483646 h 1055"/>
                  <a:gd name="T18" fmla="*/ 2147483646 w 461"/>
                  <a:gd name="T19" fmla="*/ 2147483646 h 1055"/>
                  <a:gd name="T20" fmla="*/ 2147483646 w 461"/>
                  <a:gd name="T21" fmla="*/ 0 h 1055"/>
                  <a:gd name="T22" fmla="*/ 2147483646 w 461"/>
                  <a:gd name="T23" fmla="*/ 0 h 1055"/>
                  <a:gd name="T24" fmla="*/ 2147483646 w 461"/>
                  <a:gd name="T25" fmla="*/ 0 h 1055"/>
                  <a:gd name="T26" fmla="*/ 0 w 461"/>
                  <a:gd name="T27" fmla="*/ 2147483646 h 1055"/>
                  <a:gd name="T28" fmla="*/ 0 w 461"/>
                  <a:gd name="T29" fmla="*/ 2147483646 h 1055"/>
                  <a:gd name="T30" fmla="*/ 2147483646 w 461"/>
                  <a:gd name="T31" fmla="*/ 2147483646 h 1055"/>
                  <a:gd name="T32" fmla="*/ 2147483646 w 461"/>
                  <a:gd name="T33" fmla="*/ 2147483646 h 1055"/>
                  <a:gd name="T34" fmla="*/ 2147483646 w 461"/>
                  <a:gd name="T35" fmla="*/ 2147483646 h 1055"/>
                  <a:gd name="T36" fmla="*/ 2147483646 w 461"/>
                  <a:gd name="T37" fmla="*/ 2147483646 h 1055"/>
                  <a:gd name="T38" fmla="*/ 2147483646 w 461"/>
                  <a:gd name="T39" fmla="*/ 0 h 10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1"/>
                  <a:gd name="T61" fmla="*/ 0 h 1055"/>
                  <a:gd name="T62" fmla="*/ 461 w 461"/>
                  <a:gd name="T63" fmla="*/ 1055 h 105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1" h="1055">
                    <a:moveTo>
                      <a:pt x="394" y="955"/>
                    </a:moveTo>
                    <a:lnTo>
                      <a:pt x="394" y="955"/>
                    </a:lnTo>
                    <a:cubicBezTo>
                      <a:pt x="394" y="973"/>
                      <a:pt x="380" y="988"/>
                      <a:pt x="361" y="988"/>
                    </a:cubicBezTo>
                    <a:lnTo>
                      <a:pt x="100" y="988"/>
                    </a:lnTo>
                    <a:cubicBezTo>
                      <a:pt x="82" y="988"/>
                      <a:pt x="67" y="973"/>
                      <a:pt x="67" y="955"/>
                    </a:cubicBezTo>
                    <a:lnTo>
                      <a:pt x="67" y="100"/>
                    </a:lnTo>
                    <a:cubicBezTo>
                      <a:pt x="67" y="82"/>
                      <a:pt x="82" y="67"/>
                      <a:pt x="100" y="67"/>
                    </a:cubicBezTo>
                    <a:lnTo>
                      <a:pt x="361" y="67"/>
                    </a:lnTo>
                    <a:cubicBezTo>
                      <a:pt x="380" y="67"/>
                      <a:pt x="394" y="82"/>
                      <a:pt x="394" y="100"/>
                    </a:cubicBezTo>
                    <a:lnTo>
                      <a:pt x="394" y="955"/>
                    </a:lnTo>
                    <a:close/>
                    <a:moveTo>
                      <a:pt x="361" y="0"/>
                    </a:moveTo>
                    <a:lnTo>
                      <a:pt x="361" y="0"/>
                    </a:ln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lnTo>
                      <a:pt x="0" y="955"/>
                    </a:lnTo>
                    <a:cubicBezTo>
                      <a:pt x="0" y="1010"/>
                      <a:pt x="45" y="1055"/>
                      <a:pt x="100" y="1055"/>
                    </a:cubicBezTo>
                    <a:lnTo>
                      <a:pt x="361" y="1055"/>
                    </a:lnTo>
                    <a:cubicBezTo>
                      <a:pt x="416" y="1055"/>
                      <a:pt x="461" y="1010"/>
                      <a:pt x="461" y="955"/>
                    </a:cubicBezTo>
                    <a:lnTo>
                      <a:pt x="461" y="100"/>
                    </a:lnTo>
                    <a:cubicBezTo>
                      <a:pt x="461" y="45"/>
                      <a:pt x="416" y="0"/>
                      <a:pt x="361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8" name="Freeform 42"/>
              <p:cNvSpPr>
                <a:spLocks/>
              </p:cNvSpPr>
              <p:nvPr/>
            </p:nvSpPr>
            <p:spPr bwMode="auto">
              <a:xfrm>
                <a:off x="1990725" y="1030288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79" name="Freeform 43"/>
              <p:cNvSpPr>
                <a:spLocks/>
              </p:cNvSpPr>
              <p:nvPr/>
            </p:nvSpPr>
            <p:spPr bwMode="auto">
              <a:xfrm>
                <a:off x="1990725" y="1069975"/>
                <a:ext cx="111125" cy="28575"/>
              </a:xfrm>
              <a:custGeom>
                <a:avLst/>
                <a:gdLst>
                  <a:gd name="T0" fmla="*/ 2147483646 w 267"/>
                  <a:gd name="T1" fmla="*/ 0 h 67"/>
                  <a:gd name="T2" fmla="*/ 2147483646 w 267"/>
                  <a:gd name="T3" fmla="*/ 0 h 67"/>
                  <a:gd name="T4" fmla="*/ 2147483646 w 267"/>
                  <a:gd name="T5" fmla="*/ 0 h 67"/>
                  <a:gd name="T6" fmla="*/ 0 w 267"/>
                  <a:gd name="T7" fmla="*/ 2147483646 h 67"/>
                  <a:gd name="T8" fmla="*/ 2147483646 w 267"/>
                  <a:gd name="T9" fmla="*/ 2147483646 h 67"/>
                  <a:gd name="T10" fmla="*/ 2147483646 w 267"/>
                  <a:gd name="T11" fmla="*/ 2147483646 h 67"/>
                  <a:gd name="T12" fmla="*/ 2147483646 w 267"/>
                  <a:gd name="T13" fmla="*/ 2147483646 h 67"/>
                  <a:gd name="T14" fmla="*/ 2147483646 w 26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7"/>
                  <a:gd name="T26" fmla="*/ 267 w 26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7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lnTo>
                      <a:pt x="234" y="67"/>
                    </a:lnTo>
                    <a:cubicBezTo>
                      <a:pt x="252" y="67"/>
                      <a:pt x="267" y="52"/>
                      <a:pt x="267" y="34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80" name="Freeform 44"/>
              <p:cNvSpPr>
                <a:spLocks/>
              </p:cNvSpPr>
              <p:nvPr/>
            </p:nvSpPr>
            <p:spPr bwMode="auto">
              <a:xfrm>
                <a:off x="1990725" y="1109663"/>
                <a:ext cx="111125" cy="26988"/>
              </a:xfrm>
              <a:custGeom>
                <a:avLst/>
                <a:gdLst>
                  <a:gd name="T0" fmla="*/ 2147483646 w 267"/>
                  <a:gd name="T1" fmla="*/ 0 h 66"/>
                  <a:gd name="T2" fmla="*/ 2147483646 w 267"/>
                  <a:gd name="T3" fmla="*/ 0 h 66"/>
                  <a:gd name="T4" fmla="*/ 2147483646 w 267"/>
                  <a:gd name="T5" fmla="*/ 0 h 66"/>
                  <a:gd name="T6" fmla="*/ 0 w 267"/>
                  <a:gd name="T7" fmla="*/ 2147483646 h 66"/>
                  <a:gd name="T8" fmla="*/ 2147483646 w 267"/>
                  <a:gd name="T9" fmla="*/ 2147483646 h 66"/>
                  <a:gd name="T10" fmla="*/ 2147483646 w 267"/>
                  <a:gd name="T11" fmla="*/ 2147483646 h 66"/>
                  <a:gd name="T12" fmla="*/ 2147483646 w 267"/>
                  <a:gd name="T13" fmla="*/ 2147483646 h 66"/>
                  <a:gd name="T14" fmla="*/ 2147483646 w 267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66"/>
                  <a:gd name="T26" fmla="*/ 267 w 26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66">
                    <a:moveTo>
                      <a:pt x="234" y="0"/>
                    </a:moveTo>
                    <a:lnTo>
                      <a:pt x="234" y="0"/>
                    </a:lnTo>
                    <a:lnTo>
                      <a:pt x="34" y="0"/>
                    </a:ln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6"/>
                      <a:pt x="34" y="66"/>
                    </a:cubicBezTo>
                    <a:lnTo>
                      <a:pt x="234" y="66"/>
                    </a:lnTo>
                    <a:cubicBezTo>
                      <a:pt x="252" y="66"/>
                      <a:pt x="267" y="52"/>
                      <a:pt x="267" y="33"/>
                    </a:cubicBezTo>
                    <a:cubicBezTo>
                      <a:pt x="267" y="15"/>
                      <a:pt x="252" y="0"/>
                      <a:pt x="234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81" name="Freeform 45"/>
              <p:cNvSpPr>
                <a:spLocks noEditPoints="1"/>
              </p:cNvSpPr>
              <p:nvPr/>
            </p:nvSpPr>
            <p:spPr bwMode="auto">
              <a:xfrm>
                <a:off x="2005013" y="1254125"/>
                <a:ext cx="82550" cy="84138"/>
              </a:xfrm>
              <a:custGeom>
                <a:avLst/>
                <a:gdLst>
                  <a:gd name="T0" fmla="*/ 2147483646 w 200"/>
                  <a:gd name="T1" fmla="*/ 2147483646 h 200"/>
                  <a:gd name="T2" fmla="*/ 2147483646 w 200"/>
                  <a:gd name="T3" fmla="*/ 2147483646 h 200"/>
                  <a:gd name="T4" fmla="*/ 2147483646 w 200"/>
                  <a:gd name="T5" fmla="*/ 2147483646 h 200"/>
                  <a:gd name="T6" fmla="*/ 2147483646 w 200"/>
                  <a:gd name="T7" fmla="*/ 2147483646 h 200"/>
                  <a:gd name="T8" fmla="*/ 2147483646 w 200"/>
                  <a:gd name="T9" fmla="*/ 2147483646 h 200"/>
                  <a:gd name="T10" fmla="*/ 2147483646 w 200"/>
                  <a:gd name="T11" fmla="*/ 2147483646 h 200"/>
                  <a:gd name="T12" fmla="*/ 2147483646 w 200"/>
                  <a:gd name="T13" fmla="*/ 0 h 200"/>
                  <a:gd name="T14" fmla="*/ 2147483646 w 200"/>
                  <a:gd name="T15" fmla="*/ 0 h 200"/>
                  <a:gd name="T16" fmla="*/ 0 w 200"/>
                  <a:gd name="T17" fmla="*/ 2147483646 h 200"/>
                  <a:gd name="T18" fmla="*/ 2147483646 w 200"/>
                  <a:gd name="T19" fmla="*/ 2147483646 h 200"/>
                  <a:gd name="T20" fmla="*/ 2147483646 w 200"/>
                  <a:gd name="T21" fmla="*/ 2147483646 h 200"/>
                  <a:gd name="T22" fmla="*/ 2147483646 w 200"/>
                  <a:gd name="T23" fmla="*/ 0 h 2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200"/>
                  <a:gd name="T38" fmla="*/ 200 w 200"/>
                  <a:gd name="T39" fmla="*/ 200 h 2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200">
                    <a:moveTo>
                      <a:pt x="100" y="134"/>
                    </a:moveTo>
                    <a:lnTo>
                      <a:pt x="100" y="134"/>
                    </a:lnTo>
                    <a:cubicBezTo>
                      <a:pt x="81" y="134"/>
                      <a:pt x="66" y="119"/>
                      <a:pt x="66" y="100"/>
                    </a:cubicBezTo>
                    <a:cubicBezTo>
                      <a:pt x="66" y="82"/>
                      <a:pt x="81" y="67"/>
                      <a:pt x="100" y="67"/>
                    </a:cubicBezTo>
                    <a:cubicBezTo>
                      <a:pt x="118" y="67"/>
                      <a:pt x="133" y="82"/>
                      <a:pt x="133" y="100"/>
                    </a:cubicBezTo>
                    <a:cubicBezTo>
                      <a:pt x="133" y="119"/>
                      <a:pt x="118" y="134"/>
                      <a:pt x="100" y="134"/>
                    </a:cubicBezTo>
                    <a:close/>
                    <a:moveTo>
                      <a:pt x="100" y="0"/>
                    </a:moveTo>
                    <a:lnTo>
                      <a:pt x="100" y="0"/>
                    </a:ln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</a:path>
                </a:pathLst>
              </a:custGeom>
              <a:grp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69" name="Freeform 163"/>
            <p:cNvSpPr>
              <a:spLocks noEditPoints="1"/>
            </p:cNvSpPr>
            <p:nvPr/>
          </p:nvSpPr>
          <p:spPr bwMode="auto">
            <a:xfrm rot="4236247" flipV="1">
              <a:off x="5461523" y="4151163"/>
              <a:ext cx="935143" cy="735588"/>
            </a:xfrm>
            <a:custGeom>
              <a:avLst/>
              <a:gdLst>
                <a:gd name="T0" fmla="*/ 2147483646 w 1007"/>
                <a:gd name="T1" fmla="*/ 2147483646 h 701"/>
                <a:gd name="T2" fmla="*/ 2147483646 w 1007"/>
                <a:gd name="T3" fmla="*/ 2147483646 h 701"/>
                <a:gd name="T4" fmla="*/ 2147483646 w 1007"/>
                <a:gd name="T5" fmla="*/ 2147483646 h 701"/>
                <a:gd name="T6" fmla="*/ 2147483646 w 1007"/>
                <a:gd name="T7" fmla="*/ 2147483646 h 701"/>
                <a:gd name="T8" fmla="*/ 2147483646 w 1007"/>
                <a:gd name="T9" fmla="*/ 2147483646 h 701"/>
                <a:gd name="T10" fmla="*/ 2147483646 w 1007"/>
                <a:gd name="T11" fmla="*/ 2147483646 h 701"/>
                <a:gd name="T12" fmla="*/ 2147483646 w 1007"/>
                <a:gd name="T13" fmla="*/ 2147483646 h 701"/>
                <a:gd name="T14" fmla="*/ 2147483646 w 1007"/>
                <a:gd name="T15" fmla="*/ 2147483646 h 701"/>
                <a:gd name="T16" fmla="*/ 2147483646 w 1007"/>
                <a:gd name="T17" fmla="*/ 2147483646 h 701"/>
                <a:gd name="T18" fmla="*/ 2147483646 w 1007"/>
                <a:gd name="T19" fmla="*/ 2147483646 h 701"/>
                <a:gd name="T20" fmla="*/ 2147483646 w 1007"/>
                <a:gd name="T21" fmla="*/ 2147483646 h 701"/>
                <a:gd name="T22" fmla="*/ 2147483646 w 1007"/>
                <a:gd name="T23" fmla="*/ 2147483646 h 701"/>
                <a:gd name="T24" fmla="*/ 2147483646 w 1007"/>
                <a:gd name="T25" fmla="*/ 2147483646 h 701"/>
                <a:gd name="T26" fmla="*/ 2147483646 w 1007"/>
                <a:gd name="T27" fmla="*/ 2147483646 h 701"/>
                <a:gd name="T28" fmla="*/ 2147483646 w 1007"/>
                <a:gd name="T29" fmla="*/ 2147483646 h 701"/>
                <a:gd name="T30" fmla="*/ 2147483646 w 1007"/>
                <a:gd name="T31" fmla="*/ 2147483646 h 701"/>
                <a:gd name="T32" fmla="*/ 2147483646 w 1007"/>
                <a:gd name="T33" fmla="*/ 2147483646 h 701"/>
                <a:gd name="T34" fmla="*/ 2147483646 w 1007"/>
                <a:gd name="T35" fmla="*/ 2147483646 h 701"/>
                <a:gd name="T36" fmla="*/ 2147483646 w 1007"/>
                <a:gd name="T37" fmla="*/ 2147483646 h 701"/>
                <a:gd name="T38" fmla="*/ 2147483646 w 1007"/>
                <a:gd name="T39" fmla="*/ 2147483646 h 701"/>
                <a:gd name="T40" fmla="*/ 2147483646 w 1007"/>
                <a:gd name="T41" fmla="*/ 2147483646 h 701"/>
                <a:gd name="T42" fmla="*/ 2147483646 w 1007"/>
                <a:gd name="T43" fmla="*/ 0 h 701"/>
                <a:gd name="T44" fmla="*/ 2147483646 w 1007"/>
                <a:gd name="T45" fmla="*/ 2147483646 h 701"/>
                <a:gd name="T46" fmla="*/ 2147483646 w 1007"/>
                <a:gd name="T47" fmla="*/ 2147483646 h 701"/>
                <a:gd name="T48" fmla="*/ 2147483646 w 1007"/>
                <a:gd name="T49" fmla="*/ 2147483646 h 701"/>
                <a:gd name="T50" fmla="*/ 2147483646 w 1007"/>
                <a:gd name="T51" fmla="*/ 2147483646 h 701"/>
                <a:gd name="T52" fmla="*/ 2147483646 w 1007"/>
                <a:gd name="T53" fmla="*/ 2147483646 h 701"/>
                <a:gd name="T54" fmla="*/ 2147483646 w 1007"/>
                <a:gd name="T55" fmla="*/ 2147483646 h 701"/>
                <a:gd name="T56" fmla="*/ 2147483646 w 1007"/>
                <a:gd name="T57" fmla="*/ 2147483646 h 701"/>
                <a:gd name="T58" fmla="*/ 2147483646 w 1007"/>
                <a:gd name="T59" fmla="*/ 2147483646 h 701"/>
                <a:gd name="T60" fmla="*/ 2147483646 w 1007"/>
                <a:gd name="T61" fmla="*/ 2147483646 h 7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7"/>
                <a:gd name="T94" fmla="*/ 0 h 701"/>
                <a:gd name="T95" fmla="*/ 1007 w 1007"/>
                <a:gd name="T96" fmla="*/ 701 h 7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7" h="701">
                  <a:moveTo>
                    <a:pt x="94" y="522"/>
                  </a:moveTo>
                  <a:lnTo>
                    <a:pt x="94" y="522"/>
                  </a:lnTo>
                  <a:lnTo>
                    <a:pt x="214" y="638"/>
                  </a:lnTo>
                  <a:lnTo>
                    <a:pt x="356" y="522"/>
                  </a:lnTo>
                  <a:lnTo>
                    <a:pt x="280" y="522"/>
                  </a:lnTo>
                  <a:cubicBezTo>
                    <a:pt x="265" y="522"/>
                    <a:pt x="253" y="510"/>
                    <a:pt x="253" y="495"/>
                  </a:cubicBezTo>
                  <a:cubicBezTo>
                    <a:pt x="253" y="294"/>
                    <a:pt x="381" y="146"/>
                    <a:pt x="622" y="67"/>
                  </a:cubicBezTo>
                  <a:cubicBezTo>
                    <a:pt x="624" y="66"/>
                    <a:pt x="627" y="65"/>
                    <a:pt x="630" y="64"/>
                  </a:cubicBezTo>
                  <a:cubicBezTo>
                    <a:pt x="458" y="86"/>
                    <a:pt x="333" y="143"/>
                    <a:pt x="256" y="233"/>
                  </a:cubicBezTo>
                  <a:cubicBezTo>
                    <a:pt x="155" y="352"/>
                    <a:pt x="175" y="489"/>
                    <a:pt x="176" y="491"/>
                  </a:cubicBezTo>
                  <a:cubicBezTo>
                    <a:pt x="177" y="499"/>
                    <a:pt x="175" y="506"/>
                    <a:pt x="170" y="512"/>
                  </a:cubicBezTo>
                  <a:cubicBezTo>
                    <a:pt x="164" y="518"/>
                    <a:pt x="157" y="522"/>
                    <a:pt x="149" y="522"/>
                  </a:cubicBezTo>
                  <a:lnTo>
                    <a:pt x="94" y="522"/>
                  </a:lnTo>
                  <a:close/>
                  <a:moveTo>
                    <a:pt x="212" y="701"/>
                  </a:moveTo>
                  <a:lnTo>
                    <a:pt x="212" y="701"/>
                  </a:lnTo>
                  <a:cubicBezTo>
                    <a:pt x="205" y="701"/>
                    <a:pt x="199" y="698"/>
                    <a:pt x="194" y="693"/>
                  </a:cubicBezTo>
                  <a:lnTo>
                    <a:pt x="10" y="514"/>
                  </a:lnTo>
                  <a:cubicBezTo>
                    <a:pt x="2" y="507"/>
                    <a:pt x="0" y="495"/>
                    <a:pt x="4" y="485"/>
                  </a:cubicBezTo>
                  <a:cubicBezTo>
                    <a:pt x="8" y="475"/>
                    <a:pt x="18" y="468"/>
                    <a:pt x="28" y="468"/>
                  </a:cubicBezTo>
                  <a:lnTo>
                    <a:pt x="120" y="468"/>
                  </a:lnTo>
                  <a:cubicBezTo>
                    <a:pt x="119" y="415"/>
                    <a:pt x="127" y="302"/>
                    <a:pt x="215" y="199"/>
                  </a:cubicBezTo>
                  <a:cubicBezTo>
                    <a:pt x="327" y="67"/>
                    <a:pt x="526" y="0"/>
                    <a:pt x="808" y="0"/>
                  </a:cubicBezTo>
                  <a:cubicBezTo>
                    <a:pt x="862" y="0"/>
                    <a:pt x="921" y="3"/>
                    <a:pt x="982" y="8"/>
                  </a:cubicBezTo>
                  <a:cubicBezTo>
                    <a:pt x="996" y="9"/>
                    <a:pt x="1007" y="21"/>
                    <a:pt x="1006" y="36"/>
                  </a:cubicBezTo>
                  <a:cubicBezTo>
                    <a:pt x="1006" y="50"/>
                    <a:pt x="994" y="61"/>
                    <a:pt x="980" y="61"/>
                  </a:cubicBezTo>
                  <a:cubicBezTo>
                    <a:pt x="973" y="61"/>
                    <a:pt x="335" y="66"/>
                    <a:pt x="308" y="468"/>
                  </a:cubicBezTo>
                  <a:lnTo>
                    <a:pt x="431" y="468"/>
                  </a:lnTo>
                  <a:cubicBezTo>
                    <a:pt x="442" y="468"/>
                    <a:pt x="452" y="475"/>
                    <a:pt x="456" y="486"/>
                  </a:cubicBezTo>
                  <a:cubicBezTo>
                    <a:pt x="459" y="497"/>
                    <a:pt x="456" y="509"/>
                    <a:pt x="447" y="516"/>
                  </a:cubicBezTo>
                  <a:lnTo>
                    <a:pt x="229" y="694"/>
                  </a:lnTo>
                  <a:cubicBezTo>
                    <a:pt x="224" y="699"/>
                    <a:pt x="218" y="701"/>
                    <a:pt x="212" y="701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0" name="Freeform 163"/>
            <p:cNvSpPr>
              <a:spLocks noEditPoints="1"/>
            </p:cNvSpPr>
            <p:nvPr/>
          </p:nvSpPr>
          <p:spPr bwMode="auto">
            <a:xfrm rot="8080869">
              <a:off x="7591282" y="2551022"/>
              <a:ext cx="668002" cy="598672"/>
            </a:xfrm>
            <a:custGeom>
              <a:avLst/>
              <a:gdLst>
                <a:gd name="T0" fmla="*/ 2147483646 w 1007"/>
                <a:gd name="T1" fmla="*/ 2147483646 h 701"/>
                <a:gd name="T2" fmla="*/ 2147483646 w 1007"/>
                <a:gd name="T3" fmla="*/ 2147483646 h 701"/>
                <a:gd name="T4" fmla="*/ 2147483646 w 1007"/>
                <a:gd name="T5" fmla="*/ 2147483646 h 701"/>
                <a:gd name="T6" fmla="*/ 2147483646 w 1007"/>
                <a:gd name="T7" fmla="*/ 2147483646 h 701"/>
                <a:gd name="T8" fmla="*/ 2147483646 w 1007"/>
                <a:gd name="T9" fmla="*/ 2147483646 h 701"/>
                <a:gd name="T10" fmla="*/ 2147483646 w 1007"/>
                <a:gd name="T11" fmla="*/ 2147483646 h 701"/>
                <a:gd name="T12" fmla="*/ 2147483646 w 1007"/>
                <a:gd name="T13" fmla="*/ 2147483646 h 701"/>
                <a:gd name="T14" fmla="*/ 2147483646 w 1007"/>
                <a:gd name="T15" fmla="*/ 2147483646 h 701"/>
                <a:gd name="T16" fmla="*/ 2147483646 w 1007"/>
                <a:gd name="T17" fmla="*/ 2147483646 h 701"/>
                <a:gd name="T18" fmla="*/ 2147483646 w 1007"/>
                <a:gd name="T19" fmla="*/ 2147483646 h 701"/>
                <a:gd name="T20" fmla="*/ 2147483646 w 1007"/>
                <a:gd name="T21" fmla="*/ 2147483646 h 701"/>
                <a:gd name="T22" fmla="*/ 2147483646 w 1007"/>
                <a:gd name="T23" fmla="*/ 2147483646 h 701"/>
                <a:gd name="T24" fmla="*/ 2147483646 w 1007"/>
                <a:gd name="T25" fmla="*/ 2147483646 h 701"/>
                <a:gd name="T26" fmla="*/ 2147483646 w 1007"/>
                <a:gd name="T27" fmla="*/ 2147483646 h 701"/>
                <a:gd name="T28" fmla="*/ 2147483646 w 1007"/>
                <a:gd name="T29" fmla="*/ 2147483646 h 701"/>
                <a:gd name="T30" fmla="*/ 2147483646 w 1007"/>
                <a:gd name="T31" fmla="*/ 2147483646 h 701"/>
                <a:gd name="T32" fmla="*/ 2147483646 w 1007"/>
                <a:gd name="T33" fmla="*/ 2147483646 h 701"/>
                <a:gd name="T34" fmla="*/ 2147483646 w 1007"/>
                <a:gd name="T35" fmla="*/ 2147483646 h 701"/>
                <a:gd name="T36" fmla="*/ 2147483646 w 1007"/>
                <a:gd name="T37" fmla="*/ 2147483646 h 701"/>
                <a:gd name="T38" fmla="*/ 2147483646 w 1007"/>
                <a:gd name="T39" fmla="*/ 2147483646 h 701"/>
                <a:gd name="T40" fmla="*/ 2147483646 w 1007"/>
                <a:gd name="T41" fmla="*/ 2147483646 h 701"/>
                <a:gd name="T42" fmla="*/ 2147483646 w 1007"/>
                <a:gd name="T43" fmla="*/ 0 h 701"/>
                <a:gd name="T44" fmla="*/ 2147483646 w 1007"/>
                <a:gd name="T45" fmla="*/ 2147483646 h 701"/>
                <a:gd name="T46" fmla="*/ 2147483646 w 1007"/>
                <a:gd name="T47" fmla="*/ 2147483646 h 701"/>
                <a:gd name="T48" fmla="*/ 2147483646 w 1007"/>
                <a:gd name="T49" fmla="*/ 2147483646 h 701"/>
                <a:gd name="T50" fmla="*/ 2147483646 w 1007"/>
                <a:gd name="T51" fmla="*/ 2147483646 h 701"/>
                <a:gd name="T52" fmla="*/ 2147483646 w 1007"/>
                <a:gd name="T53" fmla="*/ 2147483646 h 701"/>
                <a:gd name="T54" fmla="*/ 2147483646 w 1007"/>
                <a:gd name="T55" fmla="*/ 2147483646 h 701"/>
                <a:gd name="T56" fmla="*/ 2147483646 w 1007"/>
                <a:gd name="T57" fmla="*/ 2147483646 h 701"/>
                <a:gd name="T58" fmla="*/ 2147483646 w 1007"/>
                <a:gd name="T59" fmla="*/ 2147483646 h 701"/>
                <a:gd name="T60" fmla="*/ 2147483646 w 1007"/>
                <a:gd name="T61" fmla="*/ 2147483646 h 7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07"/>
                <a:gd name="T94" fmla="*/ 0 h 701"/>
                <a:gd name="T95" fmla="*/ 1007 w 1007"/>
                <a:gd name="T96" fmla="*/ 701 h 70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07" h="701">
                  <a:moveTo>
                    <a:pt x="94" y="522"/>
                  </a:moveTo>
                  <a:lnTo>
                    <a:pt x="94" y="522"/>
                  </a:lnTo>
                  <a:lnTo>
                    <a:pt x="214" y="638"/>
                  </a:lnTo>
                  <a:lnTo>
                    <a:pt x="356" y="522"/>
                  </a:lnTo>
                  <a:lnTo>
                    <a:pt x="280" y="522"/>
                  </a:lnTo>
                  <a:cubicBezTo>
                    <a:pt x="265" y="522"/>
                    <a:pt x="253" y="510"/>
                    <a:pt x="253" y="495"/>
                  </a:cubicBezTo>
                  <a:cubicBezTo>
                    <a:pt x="253" y="294"/>
                    <a:pt x="381" y="146"/>
                    <a:pt x="622" y="67"/>
                  </a:cubicBezTo>
                  <a:cubicBezTo>
                    <a:pt x="624" y="66"/>
                    <a:pt x="627" y="65"/>
                    <a:pt x="630" y="64"/>
                  </a:cubicBezTo>
                  <a:cubicBezTo>
                    <a:pt x="458" y="86"/>
                    <a:pt x="333" y="143"/>
                    <a:pt x="256" y="233"/>
                  </a:cubicBezTo>
                  <a:cubicBezTo>
                    <a:pt x="155" y="352"/>
                    <a:pt x="175" y="489"/>
                    <a:pt x="176" y="491"/>
                  </a:cubicBezTo>
                  <a:cubicBezTo>
                    <a:pt x="177" y="499"/>
                    <a:pt x="175" y="506"/>
                    <a:pt x="170" y="512"/>
                  </a:cubicBezTo>
                  <a:cubicBezTo>
                    <a:pt x="164" y="518"/>
                    <a:pt x="157" y="522"/>
                    <a:pt x="149" y="522"/>
                  </a:cubicBezTo>
                  <a:lnTo>
                    <a:pt x="94" y="522"/>
                  </a:lnTo>
                  <a:close/>
                  <a:moveTo>
                    <a:pt x="212" y="701"/>
                  </a:moveTo>
                  <a:lnTo>
                    <a:pt x="212" y="701"/>
                  </a:lnTo>
                  <a:cubicBezTo>
                    <a:pt x="205" y="701"/>
                    <a:pt x="199" y="698"/>
                    <a:pt x="194" y="693"/>
                  </a:cubicBezTo>
                  <a:lnTo>
                    <a:pt x="10" y="514"/>
                  </a:lnTo>
                  <a:cubicBezTo>
                    <a:pt x="2" y="507"/>
                    <a:pt x="0" y="495"/>
                    <a:pt x="4" y="485"/>
                  </a:cubicBezTo>
                  <a:cubicBezTo>
                    <a:pt x="8" y="475"/>
                    <a:pt x="18" y="468"/>
                    <a:pt x="28" y="468"/>
                  </a:cubicBezTo>
                  <a:lnTo>
                    <a:pt x="120" y="468"/>
                  </a:lnTo>
                  <a:cubicBezTo>
                    <a:pt x="119" y="415"/>
                    <a:pt x="127" y="302"/>
                    <a:pt x="215" y="199"/>
                  </a:cubicBezTo>
                  <a:cubicBezTo>
                    <a:pt x="327" y="67"/>
                    <a:pt x="526" y="0"/>
                    <a:pt x="808" y="0"/>
                  </a:cubicBezTo>
                  <a:cubicBezTo>
                    <a:pt x="862" y="0"/>
                    <a:pt x="921" y="3"/>
                    <a:pt x="982" y="8"/>
                  </a:cubicBezTo>
                  <a:cubicBezTo>
                    <a:pt x="996" y="9"/>
                    <a:pt x="1007" y="21"/>
                    <a:pt x="1006" y="36"/>
                  </a:cubicBezTo>
                  <a:cubicBezTo>
                    <a:pt x="1006" y="50"/>
                    <a:pt x="994" y="61"/>
                    <a:pt x="980" y="61"/>
                  </a:cubicBezTo>
                  <a:cubicBezTo>
                    <a:pt x="973" y="61"/>
                    <a:pt x="335" y="66"/>
                    <a:pt x="308" y="468"/>
                  </a:cubicBezTo>
                  <a:lnTo>
                    <a:pt x="431" y="468"/>
                  </a:lnTo>
                  <a:cubicBezTo>
                    <a:pt x="442" y="468"/>
                    <a:pt x="452" y="475"/>
                    <a:pt x="456" y="486"/>
                  </a:cubicBezTo>
                  <a:cubicBezTo>
                    <a:pt x="459" y="497"/>
                    <a:pt x="456" y="509"/>
                    <a:pt x="447" y="516"/>
                  </a:cubicBezTo>
                  <a:lnTo>
                    <a:pt x="229" y="694"/>
                  </a:lnTo>
                  <a:cubicBezTo>
                    <a:pt x="224" y="699"/>
                    <a:pt x="218" y="701"/>
                    <a:pt x="212" y="701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1" name="文本框 470"/>
            <p:cNvSpPr txBox="1"/>
            <p:nvPr/>
          </p:nvSpPr>
          <p:spPr>
            <a:xfrm>
              <a:off x="6685665" y="1355924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Клиенты или серверы</a:t>
              </a:r>
            </a:p>
          </p:txBody>
        </p:sp>
        <p:sp>
          <p:nvSpPr>
            <p:cNvPr id="472" name="文本框 471"/>
            <p:cNvSpPr txBox="1"/>
            <p:nvPr/>
          </p:nvSpPr>
          <p:spPr>
            <a:xfrm>
              <a:off x="6224466" y="4545590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Виртуализация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8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Облачная система хранения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Облачная система хранения включает устройства хранения, приложения и услуги. В системе используется высоко </a:t>
            </a:r>
            <a:r>
              <a:rPr lang="ru-RU" sz="1600" dirty="0" err="1"/>
              <a:t>виртуализированная</a:t>
            </a:r>
            <a:r>
              <a:rPr lang="ru-RU" sz="1600" dirty="0"/>
              <a:t> многопользовательская инфраструктура для предоставления масштабируемых ресурсов хранения, которые можно динамически настраивать в соответствии с требованиями организации.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911269" y="3106720"/>
            <a:ext cx="2961440" cy="2519471"/>
            <a:chOff x="1401285" y="3268763"/>
            <a:chExt cx="2961440" cy="2519471"/>
          </a:xfrm>
        </p:grpSpPr>
        <p:grpSp>
          <p:nvGrpSpPr>
            <p:cNvPr id="62" name="组合 61"/>
            <p:cNvGrpSpPr/>
            <p:nvPr/>
          </p:nvGrpSpPr>
          <p:grpSpPr>
            <a:xfrm>
              <a:off x="1401285" y="3268763"/>
              <a:ext cx="2961440" cy="1176234"/>
              <a:chOff x="1616250" y="3355913"/>
              <a:chExt cx="3037342" cy="1206381"/>
            </a:xfrm>
          </p:grpSpPr>
          <p:pic>
            <p:nvPicPr>
              <p:cNvPr id="64" name="Picture 3" descr="C:\Users\Administrator\Desktop\2-shutterstock_194350061 [转换]-0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617" y="3355913"/>
                <a:ext cx="1613309" cy="1003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椭圆 64"/>
              <p:cNvSpPr/>
              <p:nvPr/>
            </p:nvSpPr>
            <p:spPr bwMode="auto">
              <a:xfrm>
                <a:off x="2116634" y="3411932"/>
                <a:ext cx="2036574" cy="691698"/>
              </a:xfrm>
              <a:prstGeom prst="ellipse">
                <a:avLst/>
              </a:prstGeom>
              <a:gradFill flip="none" rotWithShape="1">
                <a:gsLst>
                  <a:gs pos="0">
                    <a:srgbClr val="3BB9C8">
                      <a:alpha val="25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 anchorCtr="1"/>
              <a:lstStyle/>
              <a:p>
                <a:pPr indent="-151146"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CC9900"/>
                  </a:buClr>
                  <a:buSzPct val="100000"/>
                  <a:defRPr/>
                </a:pPr>
                <a:endParaRPr lang="zh-CN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1616250" y="3852346"/>
                <a:ext cx="3037342" cy="709948"/>
              </a:xfrm>
              <a:prstGeom prst="ellipse">
                <a:avLst/>
              </a:prstGeom>
              <a:gradFill flip="none" rotWithShape="1">
                <a:gsLst>
                  <a:gs pos="0">
                    <a:srgbClr val="3BB9C8">
                      <a:alpha val="25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 anchorCtr="1"/>
              <a:lstStyle/>
              <a:p>
                <a:pPr indent="-151146"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CC9900"/>
                  </a:buClr>
                  <a:buSzPct val="100000"/>
                  <a:defRPr/>
                </a:pPr>
                <a:endParaRPr lang="zh-CN" alt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 bwMode="auto">
            <a:xfrm>
              <a:off x="1648336" y="4310906"/>
              <a:ext cx="2489267" cy="14773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658326" fontAlgn="ctr">
                <a:lnSpc>
                  <a:spcPct val="150000"/>
                </a:lnSpc>
                <a:buClr>
                  <a:srgbClr val="CC9900"/>
                </a:buClr>
                <a:buSzPct val="60000"/>
                <a:defRPr/>
              </a:pPr>
              <a:r>
                <a:rPr lang="ru-RU" sz="2000" b="1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Конвергенция</a:t>
              </a:r>
            </a:p>
            <a:p>
              <a:pPr algn="ctr" defTabSz="658326" fontAlgn="ctr">
                <a:lnSpc>
                  <a:spcPct val="150000"/>
                </a:lnSpc>
                <a:buClr>
                  <a:srgbClr val="CC9900"/>
                </a:buClr>
                <a:buSzPct val="60000"/>
                <a:defRPr/>
              </a:pPr>
              <a:r>
                <a:rPr lang="ru-RU" sz="2000" b="1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Эластичность</a:t>
              </a:r>
            </a:p>
            <a:p>
              <a:pPr algn="ctr" defTabSz="658326" fontAlgn="ctr">
                <a:lnSpc>
                  <a:spcPct val="150000"/>
                </a:lnSpc>
                <a:buClr>
                  <a:srgbClr val="CC9900"/>
                </a:buClr>
                <a:buSzPct val="60000"/>
                <a:defRPr/>
              </a:pPr>
              <a:r>
                <a:rPr lang="ru-RU" sz="2000" b="1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Открытость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7135" y="2316753"/>
            <a:ext cx="6773027" cy="3651326"/>
            <a:chOff x="6006490" y="2085213"/>
            <a:chExt cx="4801303" cy="3874303"/>
          </a:xfrm>
        </p:grpSpPr>
        <p:sp>
          <p:nvSpPr>
            <p:cNvPr id="68" name="梯形 67"/>
            <p:cNvSpPr>
              <a:spLocks/>
            </p:cNvSpPr>
            <p:nvPr/>
          </p:nvSpPr>
          <p:spPr>
            <a:xfrm>
              <a:off x="6021060" y="2562610"/>
              <a:ext cx="4772554" cy="544110"/>
            </a:xfrm>
            <a:prstGeom prst="trapezoid">
              <a:avLst>
                <a:gd name="adj" fmla="val 143909"/>
              </a:avLst>
            </a:prstGeom>
            <a:gradFill flip="none" rotWithShape="1">
              <a:gsLst>
                <a:gs pos="92673">
                  <a:srgbClr val="30B5C5"/>
                </a:gs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rgbClr val="56C4D2"/>
                </a:gs>
                <a:gs pos="84000">
                  <a:srgbClr val="30B5C5"/>
                </a:gs>
                <a:gs pos="100000">
                  <a:srgbClr val="94DAE2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rtlCol="0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8938550" y="2098247"/>
              <a:ext cx="1127334" cy="801179"/>
            </a:xfrm>
            <a:custGeom>
              <a:avLst/>
              <a:gdLst/>
              <a:ahLst/>
              <a:cxnLst>
                <a:cxn ang="0">
                  <a:pos x="3998" y="1509"/>
                </a:cxn>
                <a:cxn ang="0">
                  <a:pos x="3954" y="1327"/>
                </a:cxn>
                <a:cxn ang="0">
                  <a:pos x="3873" y="1159"/>
                </a:cxn>
                <a:cxn ang="0">
                  <a:pos x="3758" y="1018"/>
                </a:cxn>
                <a:cxn ang="0">
                  <a:pos x="3610" y="916"/>
                </a:cxn>
                <a:cxn ang="0">
                  <a:pos x="3432" y="864"/>
                </a:cxn>
                <a:cxn ang="0">
                  <a:pos x="3270" y="867"/>
                </a:cxn>
                <a:cxn ang="0">
                  <a:pos x="3275" y="648"/>
                </a:cxn>
                <a:cxn ang="0">
                  <a:pos x="3211" y="451"/>
                </a:cxn>
                <a:cxn ang="0">
                  <a:pos x="3089" y="281"/>
                </a:cxn>
                <a:cxn ang="0">
                  <a:pos x="2924" y="147"/>
                </a:cxn>
                <a:cxn ang="0">
                  <a:pos x="2728" y="52"/>
                </a:cxn>
                <a:cxn ang="0">
                  <a:pos x="2514" y="4"/>
                </a:cxn>
                <a:cxn ang="0">
                  <a:pos x="2340" y="4"/>
                </a:cxn>
                <a:cxn ang="0">
                  <a:pos x="2137" y="43"/>
                </a:cxn>
                <a:cxn ang="0">
                  <a:pos x="1951" y="123"/>
                </a:cxn>
                <a:cxn ang="0">
                  <a:pos x="1788" y="239"/>
                </a:cxn>
                <a:cxn ang="0">
                  <a:pos x="1652" y="384"/>
                </a:cxn>
                <a:cxn ang="0">
                  <a:pos x="1548" y="556"/>
                </a:cxn>
                <a:cxn ang="0">
                  <a:pos x="1481" y="748"/>
                </a:cxn>
                <a:cxn ang="0">
                  <a:pos x="1403" y="700"/>
                </a:cxn>
                <a:cxn ang="0">
                  <a:pos x="1295" y="659"/>
                </a:cxn>
                <a:cxn ang="0">
                  <a:pos x="1179" y="638"/>
                </a:cxn>
                <a:cxn ang="0">
                  <a:pos x="1068" y="640"/>
                </a:cxn>
                <a:cxn ang="0">
                  <a:pos x="921" y="673"/>
                </a:cxn>
                <a:cxn ang="0">
                  <a:pos x="791" y="741"/>
                </a:cxn>
                <a:cxn ang="0">
                  <a:pos x="680" y="836"/>
                </a:cxn>
                <a:cxn ang="0">
                  <a:pos x="596" y="955"/>
                </a:cxn>
                <a:cxn ang="0">
                  <a:pos x="542" y="1092"/>
                </a:cxn>
                <a:cxn ang="0">
                  <a:pos x="522" y="1245"/>
                </a:cxn>
                <a:cxn ang="0">
                  <a:pos x="500" y="1323"/>
                </a:cxn>
                <a:cxn ang="0">
                  <a:pos x="370" y="1359"/>
                </a:cxn>
                <a:cxn ang="0">
                  <a:pos x="252" y="1422"/>
                </a:cxn>
                <a:cxn ang="0">
                  <a:pos x="153" y="1511"/>
                </a:cxn>
                <a:cxn ang="0">
                  <a:pos x="76" y="1617"/>
                </a:cxn>
                <a:cxn ang="0">
                  <a:pos x="24" y="1742"/>
                </a:cxn>
                <a:cxn ang="0">
                  <a:pos x="1" y="1877"/>
                </a:cxn>
                <a:cxn ang="0">
                  <a:pos x="7" y="1995"/>
                </a:cxn>
                <a:cxn ang="0">
                  <a:pos x="46" y="2134"/>
                </a:cxn>
                <a:cxn ang="0">
                  <a:pos x="118" y="2257"/>
                </a:cxn>
                <a:cxn ang="0">
                  <a:pos x="214" y="2359"/>
                </a:cxn>
                <a:cxn ang="0">
                  <a:pos x="333" y="2436"/>
                </a:cxn>
                <a:cxn ang="0">
                  <a:pos x="470" y="2482"/>
                </a:cxn>
                <a:cxn ang="0">
                  <a:pos x="589" y="2493"/>
                </a:cxn>
                <a:cxn ang="0">
                  <a:pos x="3133" y="2493"/>
                </a:cxn>
                <a:cxn ang="0">
                  <a:pos x="3236" y="2493"/>
                </a:cxn>
                <a:cxn ang="0">
                  <a:pos x="3280" y="2481"/>
                </a:cxn>
                <a:cxn ang="0">
                  <a:pos x="3470" y="2426"/>
                </a:cxn>
                <a:cxn ang="0">
                  <a:pos x="3641" y="2331"/>
                </a:cxn>
                <a:cxn ang="0">
                  <a:pos x="3785" y="2201"/>
                </a:cxn>
                <a:cxn ang="0">
                  <a:pos x="3897" y="2044"/>
                </a:cxn>
                <a:cxn ang="0">
                  <a:pos x="3971" y="1862"/>
                </a:cxn>
                <a:cxn ang="0">
                  <a:pos x="4005" y="1663"/>
                </a:cxn>
              </a:cxnLst>
              <a:rect l="0" t="0" r="r" b="b"/>
              <a:pathLst>
                <a:path w="4005" h="2493">
                  <a:moveTo>
                    <a:pt x="4005" y="1621"/>
                  </a:moveTo>
                  <a:lnTo>
                    <a:pt x="4005" y="1621"/>
                  </a:lnTo>
                  <a:lnTo>
                    <a:pt x="4005" y="1583"/>
                  </a:lnTo>
                  <a:lnTo>
                    <a:pt x="4002" y="1547"/>
                  </a:lnTo>
                  <a:lnTo>
                    <a:pt x="3998" y="1509"/>
                  </a:lnTo>
                  <a:lnTo>
                    <a:pt x="3992" y="1471"/>
                  </a:lnTo>
                  <a:lnTo>
                    <a:pt x="3985" y="1435"/>
                  </a:lnTo>
                  <a:lnTo>
                    <a:pt x="3977" y="1399"/>
                  </a:lnTo>
                  <a:lnTo>
                    <a:pt x="3967" y="1362"/>
                  </a:lnTo>
                  <a:lnTo>
                    <a:pt x="3954" y="1327"/>
                  </a:lnTo>
                  <a:lnTo>
                    <a:pt x="3942" y="1292"/>
                  </a:lnTo>
                  <a:lnTo>
                    <a:pt x="3926" y="1257"/>
                  </a:lnTo>
                  <a:lnTo>
                    <a:pt x="3911" y="1224"/>
                  </a:lnTo>
                  <a:lnTo>
                    <a:pt x="3893" y="1191"/>
                  </a:lnTo>
                  <a:lnTo>
                    <a:pt x="3873" y="1159"/>
                  </a:lnTo>
                  <a:lnTo>
                    <a:pt x="3854" y="1128"/>
                  </a:lnTo>
                  <a:lnTo>
                    <a:pt x="3831" y="1099"/>
                  </a:lnTo>
                  <a:lnTo>
                    <a:pt x="3809" y="1071"/>
                  </a:lnTo>
                  <a:lnTo>
                    <a:pt x="3784" y="1044"/>
                  </a:lnTo>
                  <a:lnTo>
                    <a:pt x="3758" y="1018"/>
                  </a:lnTo>
                  <a:lnTo>
                    <a:pt x="3732" y="994"/>
                  </a:lnTo>
                  <a:lnTo>
                    <a:pt x="3702" y="972"/>
                  </a:lnTo>
                  <a:lnTo>
                    <a:pt x="3673" y="952"/>
                  </a:lnTo>
                  <a:lnTo>
                    <a:pt x="3642" y="932"/>
                  </a:lnTo>
                  <a:lnTo>
                    <a:pt x="3610" y="916"/>
                  </a:lnTo>
                  <a:lnTo>
                    <a:pt x="3576" y="902"/>
                  </a:lnTo>
                  <a:lnTo>
                    <a:pt x="3543" y="889"/>
                  </a:lnTo>
                  <a:lnTo>
                    <a:pt x="3506" y="878"/>
                  </a:lnTo>
                  <a:lnTo>
                    <a:pt x="3470" y="869"/>
                  </a:lnTo>
                  <a:lnTo>
                    <a:pt x="3432" y="864"/>
                  </a:lnTo>
                  <a:lnTo>
                    <a:pt x="3393" y="861"/>
                  </a:lnTo>
                  <a:lnTo>
                    <a:pt x="3352" y="860"/>
                  </a:lnTo>
                  <a:lnTo>
                    <a:pt x="3312" y="861"/>
                  </a:lnTo>
                  <a:lnTo>
                    <a:pt x="3270" y="867"/>
                  </a:lnTo>
                  <a:lnTo>
                    <a:pt x="3270" y="867"/>
                  </a:lnTo>
                  <a:lnTo>
                    <a:pt x="3277" y="822"/>
                  </a:lnTo>
                  <a:lnTo>
                    <a:pt x="3281" y="777"/>
                  </a:lnTo>
                  <a:lnTo>
                    <a:pt x="3282" y="734"/>
                  </a:lnTo>
                  <a:lnTo>
                    <a:pt x="3280" y="690"/>
                  </a:lnTo>
                  <a:lnTo>
                    <a:pt x="3275" y="648"/>
                  </a:lnTo>
                  <a:lnTo>
                    <a:pt x="3267" y="606"/>
                  </a:lnTo>
                  <a:lnTo>
                    <a:pt x="3257" y="566"/>
                  </a:lnTo>
                  <a:lnTo>
                    <a:pt x="3245" y="526"/>
                  </a:lnTo>
                  <a:lnTo>
                    <a:pt x="3229" y="489"/>
                  </a:lnTo>
                  <a:lnTo>
                    <a:pt x="3211" y="451"/>
                  </a:lnTo>
                  <a:lnTo>
                    <a:pt x="3190" y="414"/>
                  </a:lnTo>
                  <a:lnTo>
                    <a:pt x="3169" y="379"/>
                  </a:lnTo>
                  <a:lnTo>
                    <a:pt x="3144" y="346"/>
                  </a:lnTo>
                  <a:lnTo>
                    <a:pt x="3117" y="314"/>
                  </a:lnTo>
                  <a:lnTo>
                    <a:pt x="3089" y="281"/>
                  </a:lnTo>
                  <a:lnTo>
                    <a:pt x="3060" y="252"/>
                  </a:lnTo>
                  <a:lnTo>
                    <a:pt x="3028" y="223"/>
                  </a:lnTo>
                  <a:lnTo>
                    <a:pt x="2996" y="196"/>
                  </a:lnTo>
                  <a:lnTo>
                    <a:pt x="2961" y="171"/>
                  </a:lnTo>
                  <a:lnTo>
                    <a:pt x="2924" y="147"/>
                  </a:lnTo>
                  <a:lnTo>
                    <a:pt x="2888" y="125"/>
                  </a:lnTo>
                  <a:lnTo>
                    <a:pt x="2849" y="104"/>
                  </a:lnTo>
                  <a:lnTo>
                    <a:pt x="2809" y="85"/>
                  </a:lnTo>
                  <a:lnTo>
                    <a:pt x="2770" y="67"/>
                  </a:lnTo>
                  <a:lnTo>
                    <a:pt x="2728" y="52"/>
                  </a:lnTo>
                  <a:lnTo>
                    <a:pt x="2686" y="39"/>
                  </a:lnTo>
                  <a:lnTo>
                    <a:pt x="2644" y="28"/>
                  </a:lnTo>
                  <a:lnTo>
                    <a:pt x="2601" y="18"/>
                  </a:lnTo>
                  <a:lnTo>
                    <a:pt x="2557" y="10"/>
                  </a:lnTo>
                  <a:lnTo>
                    <a:pt x="2514" y="4"/>
                  </a:lnTo>
                  <a:lnTo>
                    <a:pt x="2469" y="1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382" y="1"/>
                  </a:lnTo>
                  <a:lnTo>
                    <a:pt x="2340" y="4"/>
                  </a:lnTo>
                  <a:lnTo>
                    <a:pt x="2298" y="8"/>
                  </a:lnTo>
                  <a:lnTo>
                    <a:pt x="2256" y="15"/>
                  </a:lnTo>
                  <a:lnTo>
                    <a:pt x="2216" y="22"/>
                  </a:lnTo>
                  <a:lnTo>
                    <a:pt x="2177" y="32"/>
                  </a:lnTo>
                  <a:lnTo>
                    <a:pt x="2137" y="43"/>
                  </a:lnTo>
                  <a:lnTo>
                    <a:pt x="2098" y="57"/>
                  </a:lnTo>
                  <a:lnTo>
                    <a:pt x="2060" y="71"/>
                  </a:lnTo>
                  <a:lnTo>
                    <a:pt x="2023" y="87"/>
                  </a:lnTo>
                  <a:lnTo>
                    <a:pt x="1986" y="105"/>
                  </a:lnTo>
                  <a:lnTo>
                    <a:pt x="1951" y="123"/>
                  </a:lnTo>
                  <a:lnTo>
                    <a:pt x="1916" y="144"/>
                  </a:lnTo>
                  <a:lnTo>
                    <a:pt x="1883" y="165"/>
                  </a:lnTo>
                  <a:lnTo>
                    <a:pt x="1851" y="189"/>
                  </a:lnTo>
                  <a:lnTo>
                    <a:pt x="1818" y="213"/>
                  </a:lnTo>
                  <a:lnTo>
                    <a:pt x="1788" y="239"/>
                  </a:lnTo>
                  <a:lnTo>
                    <a:pt x="1758" y="266"/>
                  </a:lnTo>
                  <a:lnTo>
                    <a:pt x="1730" y="294"/>
                  </a:lnTo>
                  <a:lnTo>
                    <a:pt x="1704" y="322"/>
                  </a:lnTo>
                  <a:lnTo>
                    <a:pt x="1677" y="353"/>
                  </a:lnTo>
                  <a:lnTo>
                    <a:pt x="1652" y="384"/>
                  </a:lnTo>
                  <a:lnTo>
                    <a:pt x="1628" y="416"/>
                  </a:lnTo>
                  <a:lnTo>
                    <a:pt x="1607" y="449"/>
                  </a:lnTo>
                  <a:lnTo>
                    <a:pt x="1586" y="484"/>
                  </a:lnTo>
                  <a:lnTo>
                    <a:pt x="1566" y="519"/>
                  </a:lnTo>
                  <a:lnTo>
                    <a:pt x="1548" y="556"/>
                  </a:lnTo>
                  <a:lnTo>
                    <a:pt x="1531" y="592"/>
                  </a:lnTo>
                  <a:lnTo>
                    <a:pt x="1516" y="630"/>
                  </a:lnTo>
                  <a:lnTo>
                    <a:pt x="1503" y="668"/>
                  </a:lnTo>
                  <a:lnTo>
                    <a:pt x="1491" y="707"/>
                  </a:lnTo>
                  <a:lnTo>
                    <a:pt x="1481" y="748"/>
                  </a:lnTo>
                  <a:lnTo>
                    <a:pt x="1481" y="748"/>
                  </a:lnTo>
                  <a:lnTo>
                    <a:pt x="1461" y="734"/>
                  </a:lnTo>
                  <a:lnTo>
                    <a:pt x="1442" y="722"/>
                  </a:lnTo>
                  <a:lnTo>
                    <a:pt x="1422" y="711"/>
                  </a:lnTo>
                  <a:lnTo>
                    <a:pt x="1403" y="700"/>
                  </a:lnTo>
                  <a:lnTo>
                    <a:pt x="1382" y="690"/>
                  </a:lnTo>
                  <a:lnTo>
                    <a:pt x="1361" y="682"/>
                  </a:lnTo>
                  <a:lnTo>
                    <a:pt x="1340" y="673"/>
                  </a:lnTo>
                  <a:lnTo>
                    <a:pt x="1317" y="665"/>
                  </a:lnTo>
                  <a:lnTo>
                    <a:pt x="1295" y="659"/>
                  </a:lnTo>
                  <a:lnTo>
                    <a:pt x="1272" y="652"/>
                  </a:lnTo>
                  <a:lnTo>
                    <a:pt x="1250" y="648"/>
                  </a:lnTo>
                  <a:lnTo>
                    <a:pt x="1226" y="644"/>
                  </a:lnTo>
                  <a:lnTo>
                    <a:pt x="1202" y="640"/>
                  </a:lnTo>
                  <a:lnTo>
                    <a:pt x="1179" y="638"/>
                  </a:lnTo>
                  <a:lnTo>
                    <a:pt x="1155" y="637"/>
                  </a:lnTo>
                  <a:lnTo>
                    <a:pt x="1131" y="636"/>
                  </a:lnTo>
                  <a:lnTo>
                    <a:pt x="1131" y="636"/>
                  </a:lnTo>
                  <a:lnTo>
                    <a:pt x="1099" y="637"/>
                  </a:lnTo>
                  <a:lnTo>
                    <a:pt x="1068" y="640"/>
                  </a:lnTo>
                  <a:lnTo>
                    <a:pt x="1039" y="643"/>
                  </a:lnTo>
                  <a:lnTo>
                    <a:pt x="1008" y="648"/>
                  </a:lnTo>
                  <a:lnTo>
                    <a:pt x="978" y="655"/>
                  </a:lnTo>
                  <a:lnTo>
                    <a:pt x="950" y="664"/>
                  </a:lnTo>
                  <a:lnTo>
                    <a:pt x="921" y="673"/>
                  </a:lnTo>
                  <a:lnTo>
                    <a:pt x="894" y="685"/>
                  </a:lnTo>
                  <a:lnTo>
                    <a:pt x="866" y="696"/>
                  </a:lnTo>
                  <a:lnTo>
                    <a:pt x="841" y="710"/>
                  </a:lnTo>
                  <a:lnTo>
                    <a:pt x="816" y="724"/>
                  </a:lnTo>
                  <a:lnTo>
                    <a:pt x="791" y="741"/>
                  </a:lnTo>
                  <a:lnTo>
                    <a:pt x="767" y="757"/>
                  </a:lnTo>
                  <a:lnTo>
                    <a:pt x="743" y="776"/>
                  </a:lnTo>
                  <a:lnTo>
                    <a:pt x="722" y="794"/>
                  </a:lnTo>
                  <a:lnTo>
                    <a:pt x="701" y="815"/>
                  </a:lnTo>
                  <a:lnTo>
                    <a:pt x="680" y="836"/>
                  </a:lnTo>
                  <a:lnTo>
                    <a:pt x="662" y="857"/>
                  </a:lnTo>
                  <a:lnTo>
                    <a:pt x="644" y="881"/>
                  </a:lnTo>
                  <a:lnTo>
                    <a:pt x="627" y="904"/>
                  </a:lnTo>
                  <a:lnTo>
                    <a:pt x="610" y="930"/>
                  </a:lnTo>
                  <a:lnTo>
                    <a:pt x="596" y="955"/>
                  </a:lnTo>
                  <a:lnTo>
                    <a:pt x="582" y="980"/>
                  </a:lnTo>
                  <a:lnTo>
                    <a:pt x="571" y="1008"/>
                  </a:lnTo>
                  <a:lnTo>
                    <a:pt x="560" y="1035"/>
                  </a:lnTo>
                  <a:lnTo>
                    <a:pt x="550" y="1064"/>
                  </a:lnTo>
                  <a:lnTo>
                    <a:pt x="542" y="1092"/>
                  </a:lnTo>
                  <a:lnTo>
                    <a:pt x="535" y="1121"/>
                  </a:lnTo>
                  <a:lnTo>
                    <a:pt x="529" y="1152"/>
                  </a:lnTo>
                  <a:lnTo>
                    <a:pt x="526" y="1182"/>
                  </a:lnTo>
                  <a:lnTo>
                    <a:pt x="524" y="1212"/>
                  </a:lnTo>
                  <a:lnTo>
                    <a:pt x="522" y="1245"/>
                  </a:lnTo>
                  <a:lnTo>
                    <a:pt x="522" y="1245"/>
                  </a:lnTo>
                  <a:lnTo>
                    <a:pt x="524" y="1282"/>
                  </a:lnTo>
                  <a:lnTo>
                    <a:pt x="528" y="1320"/>
                  </a:lnTo>
                  <a:lnTo>
                    <a:pt x="528" y="1320"/>
                  </a:lnTo>
                  <a:lnTo>
                    <a:pt x="500" y="1323"/>
                  </a:lnTo>
                  <a:lnTo>
                    <a:pt x="473" y="1329"/>
                  </a:lnTo>
                  <a:lnTo>
                    <a:pt x="447" y="1334"/>
                  </a:lnTo>
                  <a:lnTo>
                    <a:pt x="420" y="1341"/>
                  </a:lnTo>
                  <a:lnTo>
                    <a:pt x="393" y="1350"/>
                  </a:lnTo>
                  <a:lnTo>
                    <a:pt x="370" y="1359"/>
                  </a:lnTo>
                  <a:lnTo>
                    <a:pt x="344" y="1371"/>
                  </a:lnTo>
                  <a:lnTo>
                    <a:pt x="321" y="1382"/>
                  </a:lnTo>
                  <a:lnTo>
                    <a:pt x="297" y="1394"/>
                  </a:lnTo>
                  <a:lnTo>
                    <a:pt x="274" y="1408"/>
                  </a:lnTo>
                  <a:lnTo>
                    <a:pt x="252" y="1422"/>
                  </a:lnTo>
                  <a:lnTo>
                    <a:pt x="231" y="1439"/>
                  </a:lnTo>
                  <a:lnTo>
                    <a:pt x="210" y="1455"/>
                  </a:lnTo>
                  <a:lnTo>
                    <a:pt x="190" y="1473"/>
                  </a:lnTo>
                  <a:lnTo>
                    <a:pt x="171" y="1491"/>
                  </a:lnTo>
                  <a:lnTo>
                    <a:pt x="153" y="1511"/>
                  </a:lnTo>
                  <a:lnTo>
                    <a:pt x="136" y="1530"/>
                  </a:lnTo>
                  <a:lnTo>
                    <a:pt x="119" y="1551"/>
                  </a:lnTo>
                  <a:lnTo>
                    <a:pt x="104" y="1572"/>
                  </a:lnTo>
                  <a:lnTo>
                    <a:pt x="90" y="1595"/>
                  </a:lnTo>
                  <a:lnTo>
                    <a:pt x="76" y="1617"/>
                  </a:lnTo>
                  <a:lnTo>
                    <a:pt x="63" y="1641"/>
                  </a:lnTo>
                  <a:lnTo>
                    <a:pt x="52" y="1665"/>
                  </a:lnTo>
                  <a:lnTo>
                    <a:pt x="41" y="1690"/>
                  </a:lnTo>
                  <a:lnTo>
                    <a:pt x="32" y="1715"/>
                  </a:lnTo>
                  <a:lnTo>
                    <a:pt x="24" y="1742"/>
                  </a:lnTo>
                  <a:lnTo>
                    <a:pt x="17" y="1767"/>
                  </a:lnTo>
                  <a:lnTo>
                    <a:pt x="11" y="1793"/>
                  </a:lnTo>
                  <a:lnTo>
                    <a:pt x="7" y="1821"/>
                  </a:lnTo>
                  <a:lnTo>
                    <a:pt x="3" y="1849"/>
                  </a:lnTo>
                  <a:lnTo>
                    <a:pt x="1" y="1877"/>
                  </a:lnTo>
                  <a:lnTo>
                    <a:pt x="0" y="1905"/>
                  </a:lnTo>
                  <a:lnTo>
                    <a:pt x="0" y="1905"/>
                  </a:lnTo>
                  <a:lnTo>
                    <a:pt x="1" y="1936"/>
                  </a:lnTo>
                  <a:lnTo>
                    <a:pt x="4" y="1966"/>
                  </a:lnTo>
                  <a:lnTo>
                    <a:pt x="7" y="1995"/>
                  </a:lnTo>
                  <a:lnTo>
                    <a:pt x="13" y="2024"/>
                  </a:lnTo>
                  <a:lnTo>
                    <a:pt x="20" y="2052"/>
                  </a:lnTo>
                  <a:lnTo>
                    <a:pt x="27" y="2080"/>
                  </a:lnTo>
                  <a:lnTo>
                    <a:pt x="36" y="2107"/>
                  </a:lnTo>
                  <a:lnTo>
                    <a:pt x="46" y="2134"/>
                  </a:lnTo>
                  <a:lnTo>
                    <a:pt x="59" y="2160"/>
                  </a:lnTo>
                  <a:lnTo>
                    <a:pt x="71" y="2185"/>
                  </a:lnTo>
                  <a:lnTo>
                    <a:pt x="85" y="2211"/>
                  </a:lnTo>
                  <a:lnTo>
                    <a:pt x="101" y="2234"/>
                  </a:lnTo>
                  <a:lnTo>
                    <a:pt x="118" y="2257"/>
                  </a:lnTo>
                  <a:lnTo>
                    <a:pt x="134" y="2279"/>
                  </a:lnTo>
                  <a:lnTo>
                    <a:pt x="154" y="2300"/>
                  </a:lnTo>
                  <a:lnTo>
                    <a:pt x="172" y="2321"/>
                  </a:lnTo>
                  <a:lnTo>
                    <a:pt x="193" y="2341"/>
                  </a:lnTo>
                  <a:lnTo>
                    <a:pt x="214" y="2359"/>
                  </a:lnTo>
                  <a:lnTo>
                    <a:pt x="237" y="2377"/>
                  </a:lnTo>
                  <a:lnTo>
                    <a:pt x="260" y="2393"/>
                  </a:lnTo>
                  <a:lnTo>
                    <a:pt x="284" y="2408"/>
                  </a:lnTo>
                  <a:lnTo>
                    <a:pt x="308" y="2422"/>
                  </a:lnTo>
                  <a:lnTo>
                    <a:pt x="333" y="2436"/>
                  </a:lnTo>
                  <a:lnTo>
                    <a:pt x="360" y="2447"/>
                  </a:lnTo>
                  <a:lnTo>
                    <a:pt x="386" y="2458"/>
                  </a:lnTo>
                  <a:lnTo>
                    <a:pt x="414" y="2467"/>
                  </a:lnTo>
                  <a:lnTo>
                    <a:pt x="442" y="2475"/>
                  </a:lnTo>
                  <a:lnTo>
                    <a:pt x="470" y="2482"/>
                  </a:lnTo>
                  <a:lnTo>
                    <a:pt x="500" y="2486"/>
                  </a:lnTo>
                  <a:lnTo>
                    <a:pt x="529" y="2491"/>
                  </a:lnTo>
                  <a:lnTo>
                    <a:pt x="559" y="2493"/>
                  </a:lnTo>
                  <a:lnTo>
                    <a:pt x="589" y="2493"/>
                  </a:lnTo>
                  <a:lnTo>
                    <a:pt x="589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236" y="2493"/>
                  </a:lnTo>
                  <a:lnTo>
                    <a:pt x="3236" y="2493"/>
                  </a:lnTo>
                  <a:lnTo>
                    <a:pt x="3239" y="2492"/>
                  </a:lnTo>
                  <a:lnTo>
                    <a:pt x="3239" y="2489"/>
                  </a:lnTo>
                  <a:lnTo>
                    <a:pt x="3239" y="2486"/>
                  </a:lnTo>
                  <a:lnTo>
                    <a:pt x="3239" y="2486"/>
                  </a:lnTo>
                  <a:lnTo>
                    <a:pt x="3280" y="2481"/>
                  </a:lnTo>
                  <a:lnTo>
                    <a:pt x="3319" y="2474"/>
                  </a:lnTo>
                  <a:lnTo>
                    <a:pt x="3358" y="2464"/>
                  </a:lnTo>
                  <a:lnTo>
                    <a:pt x="3396" y="2453"/>
                  </a:lnTo>
                  <a:lnTo>
                    <a:pt x="3434" y="2440"/>
                  </a:lnTo>
                  <a:lnTo>
                    <a:pt x="3470" y="2426"/>
                  </a:lnTo>
                  <a:lnTo>
                    <a:pt x="3506" y="2409"/>
                  </a:lnTo>
                  <a:lnTo>
                    <a:pt x="3541" y="2393"/>
                  </a:lnTo>
                  <a:lnTo>
                    <a:pt x="3575" y="2373"/>
                  </a:lnTo>
                  <a:lnTo>
                    <a:pt x="3609" y="2352"/>
                  </a:lnTo>
                  <a:lnTo>
                    <a:pt x="3641" y="2331"/>
                  </a:lnTo>
                  <a:lnTo>
                    <a:pt x="3672" y="2307"/>
                  </a:lnTo>
                  <a:lnTo>
                    <a:pt x="3701" y="2283"/>
                  </a:lnTo>
                  <a:lnTo>
                    <a:pt x="3730" y="2257"/>
                  </a:lnTo>
                  <a:lnTo>
                    <a:pt x="3758" y="2230"/>
                  </a:lnTo>
                  <a:lnTo>
                    <a:pt x="3785" y="2201"/>
                  </a:lnTo>
                  <a:lnTo>
                    <a:pt x="3809" y="2171"/>
                  </a:lnTo>
                  <a:lnTo>
                    <a:pt x="3833" y="2142"/>
                  </a:lnTo>
                  <a:lnTo>
                    <a:pt x="3856" y="2110"/>
                  </a:lnTo>
                  <a:lnTo>
                    <a:pt x="3877" y="2078"/>
                  </a:lnTo>
                  <a:lnTo>
                    <a:pt x="3897" y="2044"/>
                  </a:lnTo>
                  <a:lnTo>
                    <a:pt x="3915" y="2009"/>
                  </a:lnTo>
                  <a:lnTo>
                    <a:pt x="3932" y="1974"/>
                  </a:lnTo>
                  <a:lnTo>
                    <a:pt x="3946" y="1938"/>
                  </a:lnTo>
                  <a:lnTo>
                    <a:pt x="3960" y="1900"/>
                  </a:lnTo>
                  <a:lnTo>
                    <a:pt x="3971" y="1862"/>
                  </a:lnTo>
                  <a:lnTo>
                    <a:pt x="3982" y="1823"/>
                  </a:lnTo>
                  <a:lnTo>
                    <a:pt x="3991" y="1784"/>
                  </a:lnTo>
                  <a:lnTo>
                    <a:pt x="3996" y="1744"/>
                  </a:lnTo>
                  <a:lnTo>
                    <a:pt x="4002" y="1704"/>
                  </a:lnTo>
                  <a:lnTo>
                    <a:pt x="4005" y="1663"/>
                  </a:lnTo>
                  <a:lnTo>
                    <a:pt x="4005" y="1621"/>
                  </a:lnTo>
                  <a:lnTo>
                    <a:pt x="4005" y="16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E9EE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ADE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121948" tIns="60974" rIns="121948" bIns="60974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7018992" y="2098246"/>
              <a:ext cx="1128681" cy="801179"/>
            </a:xfrm>
            <a:custGeom>
              <a:avLst/>
              <a:gdLst/>
              <a:ahLst/>
              <a:cxnLst>
                <a:cxn ang="0">
                  <a:pos x="3998" y="1509"/>
                </a:cxn>
                <a:cxn ang="0">
                  <a:pos x="3954" y="1327"/>
                </a:cxn>
                <a:cxn ang="0">
                  <a:pos x="3873" y="1159"/>
                </a:cxn>
                <a:cxn ang="0">
                  <a:pos x="3758" y="1018"/>
                </a:cxn>
                <a:cxn ang="0">
                  <a:pos x="3610" y="916"/>
                </a:cxn>
                <a:cxn ang="0">
                  <a:pos x="3432" y="864"/>
                </a:cxn>
                <a:cxn ang="0">
                  <a:pos x="3270" y="867"/>
                </a:cxn>
                <a:cxn ang="0">
                  <a:pos x="3275" y="648"/>
                </a:cxn>
                <a:cxn ang="0">
                  <a:pos x="3211" y="451"/>
                </a:cxn>
                <a:cxn ang="0">
                  <a:pos x="3089" y="281"/>
                </a:cxn>
                <a:cxn ang="0">
                  <a:pos x="2924" y="147"/>
                </a:cxn>
                <a:cxn ang="0">
                  <a:pos x="2728" y="52"/>
                </a:cxn>
                <a:cxn ang="0">
                  <a:pos x="2514" y="4"/>
                </a:cxn>
                <a:cxn ang="0">
                  <a:pos x="2340" y="4"/>
                </a:cxn>
                <a:cxn ang="0">
                  <a:pos x="2137" y="43"/>
                </a:cxn>
                <a:cxn ang="0">
                  <a:pos x="1951" y="123"/>
                </a:cxn>
                <a:cxn ang="0">
                  <a:pos x="1788" y="239"/>
                </a:cxn>
                <a:cxn ang="0">
                  <a:pos x="1652" y="384"/>
                </a:cxn>
                <a:cxn ang="0">
                  <a:pos x="1548" y="556"/>
                </a:cxn>
                <a:cxn ang="0">
                  <a:pos x="1481" y="748"/>
                </a:cxn>
                <a:cxn ang="0">
                  <a:pos x="1403" y="700"/>
                </a:cxn>
                <a:cxn ang="0">
                  <a:pos x="1295" y="659"/>
                </a:cxn>
                <a:cxn ang="0">
                  <a:pos x="1179" y="638"/>
                </a:cxn>
                <a:cxn ang="0">
                  <a:pos x="1068" y="640"/>
                </a:cxn>
                <a:cxn ang="0">
                  <a:pos x="921" y="673"/>
                </a:cxn>
                <a:cxn ang="0">
                  <a:pos x="791" y="741"/>
                </a:cxn>
                <a:cxn ang="0">
                  <a:pos x="680" y="836"/>
                </a:cxn>
                <a:cxn ang="0">
                  <a:pos x="596" y="955"/>
                </a:cxn>
                <a:cxn ang="0">
                  <a:pos x="542" y="1092"/>
                </a:cxn>
                <a:cxn ang="0">
                  <a:pos x="522" y="1245"/>
                </a:cxn>
                <a:cxn ang="0">
                  <a:pos x="500" y="1323"/>
                </a:cxn>
                <a:cxn ang="0">
                  <a:pos x="370" y="1359"/>
                </a:cxn>
                <a:cxn ang="0">
                  <a:pos x="252" y="1422"/>
                </a:cxn>
                <a:cxn ang="0">
                  <a:pos x="153" y="1511"/>
                </a:cxn>
                <a:cxn ang="0">
                  <a:pos x="76" y="1617"/>
                </a:cxn>
                <a:cxn ang="0">
                  <a:pos x="24" y="1742"/>
                </a:cxn>
                <a:cxn ang="0">
                  <a:pos x="1" y="1877"/>
                </a:cxn>
                <a:cxn ang="0">
                  <a:pos x="7" y="1995"/>
                </a:cxn>
                <a:cxn ang="0">
                  <a:pos x="46" y="2134"/>
                </a:cxn>
                <a:cxn ang="0">
                  <a:pos x="118" y="2257"/>
                </a:cxn>
                <a:cxn ang="0">
                  <a:pos x="214" y="2359"/>
                </a:cxn>
                <a:cxn ang="0">
                  <a:pos x="333" y="2436"/>
                </a:cxn>
                <a:cxn ang="0">
                  <a:pos x="470" y="2482"/>
                </a:cxn>
                <a:cxn ang="0">
                  <a:pos x="589" y="2493"/>
                </a:cxn>
                <a:cxn ang="0">
                  <a:pos x="3133" y="2493"/>
                </a:cxn>
                <a:cxn ang="0">
                  <a:pos x="3236" y="2493"/>
                </a:cxn>
                <a:cxn ang="0">
                  <a:pos x="3280" y="2481"/>
                </a:cxn>
                <a:cxn ang="0">
                  <a:pos x="3470" y="2426"/>
                </a:cxn>
                <a:cxn ang="0">
                  <a:pos x="3641" y="2331"/>
                </a:cxn>
                <a:cxn ang="0">
                  <a:pos x="3785" y="2201"/>
                </a:cxn>
                <a:cxn ang="0">
                  <a:pos x="3897" y="2044"/>
                </a:cxn>
                <a:cxn ang="0">
                  <a:pos x="3971" y="1862"/>
                </a:cxn>
                <a:cxn ang="0">
                  <a:pos x="4005" y="1663"/>
                </a:cxn>
              </a:cxnLst>
              <a:rect l="0" t="0" r="r" b="b"/>
              <a:pathLst>
                <a:path w="4005" h="2493">
                  <a:moveTo>
                    <a:pt x="4005" y="1621"/>
                  </a:moveTo>
                  <a:lnTo>
                    <a:pt x="4005" y="1621"/>
                  </a:lnTo>
                  <a:lnTo>
                    <a:pt x="4005" y="1583"/>
                  </a:lnTo>
                  <a:lnTo>
                    <a:pt x="4002" y="1547"/>
                  </a:lnTo>
                  <a:lnTo>
                    <a:pt x="3998" y="1509"/>
                  </a:lnTo>
                  <a:lnTo>
                    <a:pt x="3992" y="1471"/>
                  </a:lnTo>
                  <a:lnTo>
                    <a:pt x="3985" y="1435"/>
                  </a:lnTo>
                  <a:lnTo>
                    <a:pt x="3977" y="1399"/>
                  </a:lnTo>
                  <a:lnTo>
                    <a:pt x="3967" y="1362"/>
                  </a:lnTo>
                  <a:lnTo>
                    <a:pt x="3954" y="1327"/>
                  </a:lnTo>
                  <a:lnTo>
                    <a:pt x="3942" y="1292"/>
                  </a:lnTo>
                  <a:lnTo>
                    <a:pt x="3926" y="1257"/>
                  </a:lnTo>
                  <a:lnTo>
                    <a:pt x="3911" y="1224"/>
                  </a:lnTo>
                  <a:lnTo>
                    <a:pt x="3893" y="1191"/>
                  </a:lnTo>
                  <a:lnTo>
                    <a:pt x="3873" y="1159"/>
                  </a:lnTo>
                  <a:lnTo>
                    <a:pt x="3854" y="1128"/>
                  </a:lnTo>
                  <a:lnTo>
                    <a:pt x="3831" y="1099"/>
                  </a:lnTo>
                  <a:lnTo>
                    <a:pt x="3809" y="1071"/>
                  </a:lnTo>
                  <a:lnTo>
                    <a:pt x="3784" y="1044"/>
                  </a:lnTo>
                  <a:lnTo>
                    <a:pt x="3758" y="1018"/>
                  </a:lnTo>
                  <a:lnTo>
                    <a:pt x="3732" y="994"/>
                  </a:lnTo>
                  <a:lnTo>
                    <a:pt x="3702" y="972"/>
                  </a:lnTo>
                  <a:lnTo>
                    <a:pt x="3673" y="952"/>
                  </a:lnTo>
                  <a:lnTo>
                    <a:pt x="3642" y="932"/>
                  </a:lnTo>
                  <a:lnTo>
                    <a:pt x="3610" y="916"/>
                  </a:lnTo>
                  <a:lnTo>
                    <a:pt x="3576" y="902"/>
                  </a:lnTo>
                  <a:lnTo>
                    <a:pt x="3543" y="889"/>
                  </a:lnTo>
                  <a:lnTo>
                    <a:pt x="3506" y="878"/>
                  </a:lnTo>
                  <a:lnTo>
                    <a:pt x="3470" y="869"/>
                  </a:lnTo>
                  <a:lnTo>
                    <a:pt x="3432" y="864"/>
                  </a:lnTo>
                  <a:lnTo>
                    <a:pt x="3393" y="861"/>
                  </a:lnTo>
                  <a:lnTo>
                    <a:pt x="3352" y="860"/>
                  </a:lnTo>
                  <a:lnTo>
                    <a:pt x="3312" y="861"/>
                  </a:lnTo>
                  <a:lnTo>
                    <a:pt x="3270" y="867"/>
                  </a:lnTo>
                  <a:lnTo>
                    <a:pt x="3270" y="867"/>
                  </a:lnTo>
                  <a:lnTo>
                    <a:pt x="3277" y="822"/>
                  </a:lnTo>
                  <a:lnTo>
                    <a:pt x="3281" y="777"/>
                  </a:lnTo>
                  <a:lnTo>
                    <a:pt x="3282" y="734"/>
                  </a:lnTo>
                  <a:lnTo>
                    <a:pt x="3280" y="690"/>
                  </a:lnTo>
                  <a:lnTo>
                    <a:pt x="3275" y="648"/>
                  </a:lnTo>
                  <a:lnTo>
                    <a:pt x="3267" y="606"/>
                  </a:lnTo>
                  <a:lnTo>
                    <a:pt x="3257" y="566"/>
                  </a:lnTo>
                  <a:lnTo>
                    <a:pt x="3245" y="526"/>
                  </a:lnTo>
                  <a:lnTo>
                    <a:pt x="3229" y="489"/>
                  </a:lnTo>
                  <a:lnTo>
                    <a:pt x="3211" y="451"/>
                  </a:lnTo>
                  <a:lnTo>
                    <a:pt x="3190" y="414"/>
                  </a:lnTo>
                  <a:lnTo>
                    <a:pt x="3169" y="379"/>
                  </a:lnTo>
                  <a:lnTo>
                    <a:pt x="3144" y="346"/>
                  </a:lnTo>
                  <a:lnTo>
                    <a:pt x="3117" y="314"/>
                  </a:lnTo>
                  <a:lnTo>
                    <a:pt x="3089" y="281"/>
                  </a:lnTo>
                  <a:lnTo>
                    <a:pt x="3060" y="252"/>
                  </a:lnTo>
                  <a:lnTo>
                    <a:pt x="3028" y="223"/>
                  </a:lnTo>
                  <a:lnTo>
                    <a:pt x="2996" y="196"/>
                  </a:lnTo>
                  <a:lnTo>
                    <a:pt x="2961" y="171"/>
                  </a:lnTo>
                  <a:lnTo>
                    <a:pt x="2924" y="147"/>
                  </a:lnTo>
                  <a:lnTo>
                    <a:pt x="2888" y="125"/>
                  </a:lnTo>
                  <a:lnTo>
                    <a:pt x="2849" y="104"/>
                  </a:lnTo>
                  <a:lnTo>
                    <a:pt x="2809" y="85"/>
                  </a:lnTo>
                  <a:lnTo>
                    <a:pt x="2770" y="67"/>
                  </a:lnTo>
                  <a:lnTo>
                    <a:pt x="2728" y="52"/>
                  </a:lnTo>
                  <a:lnTo>
                    <a:pt x="2686" y="39"/>
                  </a:lnTo>
                  <a:lnTo>
                    <a:pt x="2644" y="28"/>
                  </a:lnTo>
                  <a:lnTo>
                    <a:pt x="2601" y="18"/>
                  </a:lnTo>
                  <a:lnTo>
                    <a:pt x="2557" y="10"/>
                  </a:lnTo>
                  <a:lnTo>
                    <a:pt x="2514" y="4"/>
                  </a:lnTo>
                  <a:lnTo>
                    <a:pt x="2469" y="1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382" y="1"/>
                  </a:lnTo>
                  <a:lnTo>
                    <a:pt x="2340" y="4"/>
                  </a:lnTo>
                  <a:lnTo>
                    <a:pt x="2298" y="8"/>
                  </a:lnTo>
                  <a:lnTo>
                    <a:pt x="2256" y="15"/>
                  </a:lnTo>
                  <a:lnTo>
                    <a:pt x="2216" y="22"/>
                  </a:lnTo>
                  <a:lnTo>
                    <a:pt x="2177" y="32"/>
                  </a:lnTo>
                  <a:lnTo>
                    <a:pt x="2137" y="43"/>
                  </a:lnTo>
                  <a:lnTo>
                    <a:pt x="2098" y="57"/>
                  </a:lnTo>
                  <a:lnTo>
                    <a:pt x="2060" y="71"/>
                  </a:lnTo>
                  <a:lnTo>
                    <a:pt x="2023" y="87"/>
                  </a:lnTo>
                  <a:lnTo>
                    <a:pt x="1986" y="105"/>
                  </a:lnTo>
                  <a:lnTo>
                    <a:pt x="1951" y="123"/>
                  </a:lnTo>
                  <a:lnTo>
                    <a:pt x="1916" y="144"/>
                  </a:lnTo>
                  <a:lnTo>
                    <a:pt x="1883" y="165"/>
                  </a:lnTo>
                  <a:lnTo>
                    <a:pt x="1851" y="189"/>
                  </a:lnTo>
                  <a:lnTo>
                    <a:pt x="1818" y="213"/>
                  </a:lnTo>
                  <a:lnTo>
                    <a:pt x="1788" y="239"/>
                  </a:lnTo>
                  <a:lnTo>
                    <a:pt x="1758" y="266"/>
                  </a:lnTo>
                  <a:lnTo>
                    <a:pt x="1730" y="294"/>
                  </a:lnTo>
                  <a:lnTo>
                    <a:pt x="1704" y="322"/>
                  </a:lnTo>
                  <a:lnTo>
                    <a:pt x="1677" y="353"/>
                  </a:lnTo>
                  <a:lnTo>
                    <a:pt x="1652" y="384"/>
                  </a:lnTo>
                  <a:lnTo>
                    <a:pt x="1628" y="416"/>
                  </a:lnTo>
                  <a:lnTo>
                    <a:pt x="1607" y="449"/>
                  </a:lnTo>
                  <a:lnTo>
                    <a:pt x="1586" y="484"/>
                  </a:lnTo>
                  <a:lnTo>
                    <a:pt x="1566" y="519"/>
                  </a:lnTo>
                  <a:lnTo>
                    <a:pt x="1548" y="556"/>
                  </a:lnTo>
                  <a:lnTo>
                    <a:pt x="1531" y="592"/>
                  </a:lnTo>
                  <a:lnTo>
                    <a:pt x="1516" y="630"/>
                  </a:lnTo>
                  <a:lnTo>
                    <a:pt x="1503" y="668"/>
                  </a:lnTo>
                  <a:lnTo>
                    <a:pt x="1491" y="707"/>
                  </a:lnTo>
                  <a:lnTo>
                    <a:pt x="1481" y="748"/>
                  </a:lnTo>
                  <a:lnTo>
                    <a:pt x="1481" y="748"/>
                  </a:lnTo>
                  <a:lnTo>
                    <a:pt x="1461" y="734"/>
                  </a:lnTo>
                  <a:lnTo>
                    <a:pt x="1442" y="722"/>
                  </a:lnTo>
                  <a:lnTo>
                    <a:pt x="1422" y="711"/>
                  </a:lnTo>
                  <a:lnTo>
                    <a:pt x="1403" y="700"/>
                  </a:lnTo>
                  <a:lnTo>
                    <a:pt x="1382" y="690"/>
                  </a:lnTo>
                  <a:lnTo>
                    <a:pt x="1361" y="682"/>
                  </a:lnTo>
                  <a:lnTo>
                    <a:pt x="1340" y="673"/>
                  </a:lnTo>
                  <a:lnTo>
                    <a:pt x="1317" y="665"/>
                  </a:lnTo>
                  <a:lnTo>
                    <a:pt x="1295" y="659"/>
                  </a:lnTo>
                  <a:lnTo>
                    <a:pt x="1272" y="652"/>
                  </a:lnTo>
                  <a:lnTo>
                    <a:pt x="1250" y="648"/>
                  </a:lnTo>
                  <a:lnTo>
                    <a:pt x="1226" y="644"/>
                  </a:lnTo>
                  <a:lnTo>
                    <a:pt x="1202" y="640"/>
                  </a:lnTo>
                  <a:lnTo>
                    <a:pt x="1179" y="638"/>
                  </a:lnTo>
                  <a:lnTo>
                    <a:pt x="1155" y="637"/>
                  </a:lnTo>
                  <a:lnTo>
                    <a:pt x="1131" y="636"/>
                  </a:lnTo>
                  <a:lnTo>
                    <a:pt x="1131" y="636"/>
                  </a:lnTo>
                  <a:lnTo>
                    <a:pt x="1099" y="637"/>
                  </a:lnTo>
                  <a:lnTo>
                    <a:pt x="1068" y="640"/>
                  </a:lnTo>
                  <a:lnTo>
                    <a:pt x="1039" y="643"/>
                  </a:lnTo>
                  <a:lnTo>
                    <a:pt x="1008" y="648"/>
                  </a:lnTo>
                  <a:lnTo>
                    <a:pt x="978" y="655"/>
                  </a:lnTo>
                  <a:lnTo>
                    <a:pt x="950" y="664"/>
                  </a:lnTo>
                  <a:lnTo>
                    <a:pt x="921" y="673"/>
                  </a:lnTo>
                  <a:lnTo>
                    <a:pt x="894" y="685"/>
                  </a:lnTo>
                  <a:lnTo>
                    <a:pt x="866" y="696"/>
                  </a:lnTo>
                  <a:lnTo>
                    <a:pt x="841" y="710"/>
                  </a:lnTo>
                  <a:lnTo>
                    <a:pt x="816" y="724"/>
                  </a:lnTo>
                  <a:lnTo>
                    <a:pt x="791" y="741"/>
                  </a:lnTo>
                  <a:lnTo>
                    <a:pt x="767" y="757"/>
                  </a:lnTo>
                  <a:lnTo>
                    <a:pt x="743" y="776"/>
                  </a:lnTo>
                  <a:lnTo>
                    <a:pt x="722" y="794"/>
                  </a:lnTo>
                  <a:lnTo>
                    <a:pt x="701" y="815"/>
                  </a:lnTo>
                  <a:lnTo>
                    <a:pt x="680" y="836"/>
                  </a:lnTo>
                  <a:lnTo>
                    <a:pt x="662" y="857"/>
                  </a:lnTo>
                  <a:lnTo>
                    <a:pt x="644" y="881"/>
                  </a:lnTo>
                  <a:lnTo>
                    <a:pt x="627" y="904"/>
                  </a:lnTo>
                  <a:lnTo>
                    <a:pt x="610" y="930"/>
                  </a:lnTo>
                  <a:lnTo>
                    <a:pt x="596" y="955"/>
                  </a:lnTo>
                  <a:lnTo>
                    <a:pt x="582" y="980"/>
                  </a:lnTo>
                  <a:lnTo>
                    <a:pt x="571" y="1008"/>
                  </a:lnTo>
                  <a:lnTo>
                    <a:pt x="560" y="1035"/>
                  </a:lnTo>
                  <a:lnTo>
                    <a:pt x="550" y="1064"/>
                  </a:lnTo>
                  <a:lnTo>
                    <a:pt x="542" y="1092"/>
                  </a:lnTo>
                  <a:lnTo>
                    <a:pt x="535" y="1121"/>
                  </a:lnTo>
                  <a:lnTo>
                    <a:pt x="529" y="1152"/>
                  </a:lnTo>
                  <a:lnTo>
                    <a:pt x="526" y="1182"/>
                  </a:lnTo>
                  <a:lnTo>
                    <a:pt x="524" y="1212"/>
                  </a:lnTo>
                  <a:lnTo>
                    <a:pt x="522" y="1245"/>
                  </a:lnTo>
                  <a:lnTo>
                    <a:pt x="522" y="1245"/>
                  </a:lnTo>
                  <a:lnTo>
                    <a:pt x="524" y="1282"/>
                  </a:lnTo>
                  <a:lnTo>
                    <a:pt x="528" y="1320"/>
                  </a:lnTo>
                  <a:lnTo>
                    <a:pt x="528" y="1320"/>
                  </a:lnTo>
                  <a:lnTo>
                    <a:pt x="500" y="1323"/>
                  </a:lnTo>
                  <a:lnTo>
                    <a:pt x="473" y="1329"/>
                  </a:lnTo>
                  <a:lnTo>
                    <a:pt x="447" y="1334"/>
                  </a:lnTo>
                  <a:lnTo>
                    <a:pt x="420" y="1341"/>
                  </a:lnTo>
                  <a:lnTo>
                    <a:pt x="393" y="1350"/>
                  </a:lnTo>
                  <a:lnTo>
                    <a:pt x="370" y="1359"/>
                  </a:lnTo>
                  <a:lnTo>
                    <a:pt x="344" y="1371"/>
                  </a:lnTo>
                  <a:lnTo>
                    <a:pt x="321" y="1382"/>
                  </a:lnTo>
                  <a:lnTo>
                    <a:pt x="297" y="1394"/>
                  </a:lnTo>
                  <a:lnTo>
                    <a:pt x="274" y="1408"/>
                  </a:lnTo>
                  <a:lnTo>
                    <a:pt x="252" y="1422"/>
                  </a:lnTo>
                  <a:lnTo>
                    <a:pt x="231" y="1439"/>
                  </a:lnTo>
                  <a:lnTo>
                    <a:pt x="210" y="1455"/>
                  </a:lnTo>
                  <a:lnTo>
                    <a:pt x="190" y="1473"/>
                  </a:lnTo>
                  <a:lnTo>
                    <a:pt x="171" y="1491"/>
                  </a:lnTo>
                  <a:lnTo>
                    <a:pt x="153" y="1511"/>
                  </a:lnTo>
                  <a:lnTo>
                    <a:pt x="136" y="1530"/>
                  </a:lnTo>
                  <a:lnTo>
                    <a:pt x="119" y="1551"/>
                  </a:lnTo>
                  <a:lnTo>
                    <a:pt x="104" y="1572"/>
                  </a:lnTo>
                  <a:lnTo>
                    <a:pt x="90" y="1595"/>
                  </a:lnTo>
                  <a:lnTo>
                    <a:pt x="76" y="1617"/>
                  </a:lnTo>
                  <a:lnTo>
                    <a:pt x="63" y="1641"/>
                  </a:lnTo>
                  <a:lnTo>
                    <a:pt x="52" y="1665"/>
                  </a:lnTo>
                  <a:lnTo>
                    <a:pt x="41" y="1690"/>
                  </a:lnTo>
                  <a:lnTo>
                    <a:pt x="32" y="1715"/>
                  </a:lnTo>
                  <a:lnTo>
                    <a:pt x="24" y="1742"/>
                  </a:lnTo>
                  <a:lnTo>
                    <a:pt x="17" y="1767"/>
                  </a:lnTo>
                  <a:lnTo>
                    <a:pt x="11" y="1793"/>
                  </a:lnTo>
                  <a:lnTo>
                    <a:pt x="7" y="1821"/>
                  </a:lnTo>
                  <a:lnTo>
                    <a:pt x="3" y="1849"/>
                  </a:lnTo>
                  <a:lnTo>
                    <a:pt x="1" y="1877"/>
                  </a:lnTo>
                  <a:lnTo>
                    <a:pt x="0" y="1905"/>
                  </a:lnTo>
                  <a:lnTo>
                    <a:pt x="0" y="1905"/>
                  </a:lnTo>
                  <a:lnTo>
                    <a:pt x="1" y="1936"/>
                  </a:lnTo>
                  <a:lnTo>
                    <a:pt x="4" y="1966"/>
                  </a:lnTo>
                  <a:lnTo>
                    <a:pt x="7" y="1995"/>
                  </a:lnTo>
                  <a:lnTo>
                    <a:pt x="13" y="2024"/>
                  </a:lnTo>
                  <a:lnTo>
                    <a:pt x="20" y="2052"/>
                  </a:lnTo>
                  <a:lnTo>
                    <a:pt x="27" y="2080"/>
                  </a:lnTo>
                  <a:lnTo>
                    <a:pt x="36" y="2107"/>
                  </a:lnTo>
                  <a:lnTo>
                    <a:pt x="46" y="2134"/>
                  </a:lnTo>
                  <a:lnTo>
                    <a:pt x="59" y="2160"/>
                  </a:lnTo>
                  <a:lnTo>
                    <a:pt x="71" y="2185"/>
                  </a:lnTo>
                  <a:lnTo>
                    <a:pt x="85" y="2211"/>
                  </a:lnTo>
                  <a:lnTo>
                    <a:pt x="101" y="2234"/>
                  </a:lnTo>
                  <a:lnTo>
                    <a:pt x="118" y="2257"/>
                  </a:lnTo>
                  <a:lnTo>
                    <a:pt x="134" y="2279"/>
                  </a:lnTo>
                  <a:lnTo>
                    <a:pt x="154" y="2300"/>
                  </a:lnTo>
                  <a:lnTo>
                    <a:pt x="172" y="2321"/>
                  </a:lnTo>
                  <a:lnTo>
                    <a:pt x="193" y="2341"/>
                  </a:lnTo>
                  <a:lnTo>
                    <a:pt x="214" y="2359"/>
                  </a:lnTo>
                  <a:lnTo>
                    <a:pt x="237" y="2377"/>
                  </a:lnTo>
                  <a:lnTo>
                    <a:pt x="260" y="2393"/>
                  </a:lnTo>
                  <a:lnTo>
                    <a:pt x="284" y="2408"/>
                  </a:lnTo>
                  <a:lnTo>
                    <a:pt x="308" y="2422"/>
                  </a:lnTo>
                  <a:lnTo>
                    <a:pt x="333" y="2436"/>
                  </a:lnTo>
                  <a:lnTo>
                    <a:pt x="360" y="2447"/>
                  </a:lnTo>
                  <a:lnTo>
                    <a:pt x="386" y="2458"/>
                  </a:lnTo>
                  <a:lnTo>
                    <a:pt x="414" y="2467"/>
                  </a:lnTo>
                  <a:lnTo>
                    <a:pt x="442" y="2475"/>
                  </a:lnTo>
                  <a:lnTo>
                    <a:pt x="470" y="2482"/>
                  </a:lnTo>
                  <a:lnTo>
                    <a:pt x="500" y="2486"/>
                  </a:lnTo>
                  <a:lnTo>
                    <a:pt x="529" y="2491"/>
                  </a:lnTo>
                  <a:lnTo>
                    <a:pt x="559" y="2493"/>
                  </a:lnTo>
                  <a:lnTo>
                    <a:pt x="589" y="2493"/>
                  </a:lnTo>
                  <a:lnTo>
                    <a:pt x="589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236" y="2493"/>
                  </a:lnTo>
                  <a:lnTo>
                    <a:pt x="3236" y="2493"/>
                  </a:lnTo>
                  <a:lnTo>
                    <a:pt x="3239" y="2492"/>
                  </a:lnTo>
                  <a:lnTo>
                    <a:pt x="3239" y="2489"/>
                  </a:lnTo>
                  <a:lnTo>
                    <a:pt x="3239" y="2486"/>
                  </a:lnTo>
                  <a:lnTo>
                    <a:pt x="3239" y="2486"/>
                  </a:lnTo>
                  <a:lnTo>
                    <a:pt x="3280" y="2481"/>
                  </a:lnTo>
                  <a:lnTo>
                    <a:pt x="3319" y="2474"/>
                  </a:lnTo>
                  <a:lnTo>
                    <a:pt x="3358" y="2464"/>
                  </a:lnTo>
                  <a:lnTo>
                    <a:pt x="3396" y="2453"/>
                  </a:lnTo>
                  <a:lnTo>
                    <a:pt x="3434" y="2440"/>
                  </a:lnTo>
                  <a:lnTo>
                    <a:pt x="3470" y="2426"/>
                  </a:lnTo>
                  <a:lnTo>
                    <a:pt x="3506" y="2409"/>
                  </a:lnTo>
                  <a:lnTo>
                    <a:pt x="3541" y="2393"/>
                  </a:lnTo>
                  <a:lnTo>
                    <a:pt x="3575" y="2373"/>
                  </a:lnTo>
                  <a:lnTo>
                    <a:pt x="3609" y="2352"/>
                  </a:lnTo>
                  <a:lnTo>
                    <a:pt x="3641" y="2331"/>
                  </a:lnTo>
                  <a:lnTo>
                    <a:pt x="3672" y="2307"/>
                  </a:lnTo>
                  <a:lnTo>
                    <a:pt x="3701" y="2283"/>
                  </a:lnTo>
                  <a:lnTo>
                    <a:pt x="3730" y="2257"/>
                  </a:lnTo>
                  <a:lnTo>
                    <a:pt x="3758" y="2230"/>
                  </a:lnTo>
                  <a:lnTo>
                    <a:pt x="3785" y="2201"/>
                  </a:lnTo>
                  <a:lnTo>
                    <a:pt x="3809" y="2171"/>
                  </a:lnTo>
                  <a:lnTo>
                    <a:pt x="3833" y="2142"/>
                  </a:lnTo>
                  <a:lnTo>
                    <a:pt x="3856" y="2110"/>
                  </a:lnTo>
                  <a:lnTo>
                    <a:pt x="3877" y="2078"/>
                  </a:lnTo>
                  <a:lnTo>
                    <a:pt x="3897" y="2044"/>
                  </a:lnTo>
                  <a:lnTo>
                    <a:pt x="3915" y="2009"/>
                  </a:lnTo>
                  <a:lnTo>
                    <a:pt x="3932" y="1974"/>
                  </a:lnTo>
                  <a:lnTo>
                    <a:pt x="3946" y="1938"/>
                  </a:lnTo>
                  <a:lnTo>
                    <a:pt x="3960" y="1900"/>
                  </a:lnTo>
                  <a:lnTo>
                    <a:pt x="3971" y="1862"/>
                  </a:lnTo>
                  <a:lnTo>
                    <a:pt x="3982" y="1823"/>
                  </a:lnTo>
                  <a:lnTo>
                    <a:pt x="3991" y="1784"/>
                  </a:lnTo>
                  <a:lnTo>
                    <a:pt x="3996" y="1744"/>
                  </a:lnTo>
                  <a:lnTo>
                    <a:pt x="4002" y="1704"/>
                  </a:lnTo>
                  <a:lnTo>
                    <a:pt x="4005" y="1663"/>
                  </a:lnTo>
                  <a:lnTo>
                    <a:pt x="4005" y="1621"/>
                  </a:lnTo>
                  <a:lnTo>
                    <a:pt x="4005" y="16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E9EE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ADED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121948" tIns="60974" rIns="121948" bIns="60974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pic>
          <p:nvPicPr>
            <p:cNvPr id="71" name="Picture 2" descr="C:\Users\Administrator\Desktop\shutterstock_270016316 [转换]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8057" y="2085213"/>
              <a:ext cx="1158148" cy="84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 descr="C:\Users\Administrator\Desktop\shutterstock_270016316 [转换]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499" y="2085213"/>
              <a:ext cx="1159531" cy="840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8938550" y="2098246"/>
              <a:ext cx="1127334" cy="801179"/>
            </a:xfrm>
            <a:custGeom>
              <a:avLst/>
              <a:gdLst/>
              <a:ahLst/>
              <a:cxnLst>
                <a:cxn ang="0">
                  <a:pos x="3998" y="1509"/>
                </a:cxn>
                <a:cxn ang="0">
                  <a:pos x="3954" y="1327"/>
                </a:cxn>
                <a:cxn ang="0">
                  <a:pos x="3873" y="1159"/>
                </a:cxn>
                <a:cxn ang="0">
                  <a:pos x="3758" y="1018"/>
                </a:cxn>
                <a:cxn ang="0">
                  <a:pos x="3610" y="916"/>
                </a:cxn>
                <a:cxn ang="0">
                  <a:pos x="3432" y="864"/>
                </a:cxn>
                <a:cxn ang="0">
                  <a:pos x="3270" y="867"/>
                </a:cxn>
                <a:cxn ang="0">
                  <a:pos x="3275" y="648"/>
                </a:cxn>
                <a:cxn ang="0">
                  <a:pos x="3211" y="451"/>
                </a:cxn>
                <a:cxn ang="0">
                  <a:pos x="3089" y="281"/>
                </a:cxn>
                <a:cxn ang="0">
                  <a:pos x="2924" y="147"/>
                </a:cxn>
                <a:cxn ang="0">
                  <a:pos x="2728" y="52"/>
                </a:cxn>
                <a:cxn ang="0">
                  <a:pos x="2514" y="4"/>
                </a:cxn>
                <a:cxn ang="0">
                  <a:pos x="2340" y="4"/>
                </a:cxn>
                <a:cxn ang="0">
                  <a:pos x="2137" y="43"/>
                </a:cxn>
                <a:cxn ang="0">
                  <a:pos x="1951" y="123"/>
                </a:cxn>
                <a:cxn ang="0">
                  <a:pos x="1788" y="239"/>
                </a:cxn>
                <a:cxn ang="0">
                  <a:pos x="1652" y="384"/>
                </a:cxn>
                <a:cxn ang="0">
                  <a:pos x="1548" y="556"/>
                </a:cxn>
                <a:cxn ang="0">
                  <a:pos x="1481" y="748"/>
                </a:cxn>
                <a:cxn ang="0">
                  <a:pos x="1403" y="700"/>
                </a:cxn>
                <a:cxn ang="0">
                  <a:pos x="1295" y="659"/>
                </a:cxn>
                <a:cxn ang="0">
                  <a:pos x="1179" y="638"/>
                </a:cxn>
                <a:cxn ang="0">
                  <a:pos x="1068" y="640"/>
                </a:cxn>
                <a:cxn ang="0">
                  <a:pos x="921" y="673"/>
                </a:cxn>
                <a:cxn ang="0">
                  <a:pos x="791" y="741"/>
                </a:cxn>
                <a:cxn ang="0">
                  <a:pos x="680" y="836"/>
                </a:cxn>
                <a:cxn ang="0">
                  <a:pos x="596" y="955"/>
                </a:cxn>
                <a:cxn ang="0">
                  <a:pos x="542" y="1092"/>
                </a:cxn>
                <a:cxn ang="0">
                  <a:pos x="522" y="1245"/>
                </a:cxn>
                <a:cxn ang="0">
                  <a:pos x="500" y="1323"/>
                </a:cxn>
                <a:cxn ang="0">
                  <a:pos x="370" y="1359"/>
                </a:cxn>
                <a:cxn ang="0">
                  <a:pos x="252" y="1422"/>
                </a:cxn>
                <a:cxn ang="0">
                  <a:pos x="153" y="1511"/>
                </a:cxn>
                <a:cxn ang="0">
                  <a:pos x="76" y="1617"/>
                </a:cxn>
                <a:cxn ang="0">
                  <a:pos x="24" y="1742"/>
                </a:cxn>
                <a:cxn ang="0">
                  <a:pos x="1" y="1877"/>
                </a:cxn>
                <a:cxn ang="0">
                  <a:pos x="7" y="1995"/>
                </a:cxn>
                <a:cxn ang="0">
                  <a:pos x="46" y="2134"/>
                </a:cxn>
                <a:cxn ang="0">
                  <a:pos x="118" y="2257"/>
                </a:cxn>
                <a:cxn ang="0">
                  <a:pos x="214" y="2359"/>
                </a:cxn>
                <a:cxn ang="0">
                  <a:pos x="333" y="2436"/>
                </a:cxn>
                <a:cxn ang="0">
                  <a:pos x="470" y="2482"/>
                </a:cxn>
                <a:cxn ang="0">
                  <a:pos x="589" y="2493"/>
                </a:cxn>
                <a:cxn ang="0">
                  <a:pos x="3133" y="2493"/>
                </a:cxn>
                <a:cxn ang="0">
                  <a:pos x="3236" y="2493"/>
                </a:cxn>
                <a:cxn ang="0">
                  <a:pos x="3280" y="2481"/>
                </a:cxn>
                <a:cxn ang="0">
                  <a:pos x="3470" y="2426"/>
                </a:cxn>
                <a:cxn ang="0">
                  <a:pos x="3641" y="2331"/>
                </a:cxn>
                <a:cxn ang="0">
                  <a:pos x="3785" y="2201"/>
                </a:cxn>
                <a:cxn ang="0">
                  <a:pos x="3897" y="2044"/>
                </a:cxn>
                <a:cxn ang="0">
                  <a:pos x="3971" y="1862"/>
                </a:cxn>
                <a:cxn ang="0">
                  <a:pos x="4005" y="1663"/>
                </a:cxn>
              </a:cxnLst>
              <a:rect l="0" t="0" r="r" b="b"/>
              <a:pathLst>
                <a:path w="4005" h="2493">
                  <a:moveTo>
                    <a:pt x="4005" y="1621"/>
                  </a:moveTo>
                  <a:lnTo>
                    <a:pt x="4005" y="1621"/>
                  </a:lnTo>
                  <a:lnTo>
                    <a:pt x="4005" y="1583"/>
                  </a:lnTo>
                  <a:lnTo>
                    <a:pt x="4002" y="1547"/>
                  </a:lnTo>
                  <a:lnTo>
                    <a:pt x="3998" y="1509"/>
                  </a:lnTo>
                  <a:lnTo>
                    <a:pt x="3992" y="1471"/>
                  </a:lnTo>
                  <a:lnTo>
                    <a:pt x="3985" y="1435"/>
                  </a:lnTo>
                  <a:lnTo>
                    <a:pt x="3977" y="1399"/>
                  </a:lnTo>
                  <a:lnTo>
                    <a:pt x="3967" y="1362"/>
                  </a:lnTo>
                  <a:lnTo>
                    <a:pt x="3954" y="1327"/>
                  </a:lnTo>
                  <a:lnTo>
                    <a:pt x="3942" y="1292"/>
                  </a:lnTo>
                  <a:lnTo>
                    <a:pt x="3926" y="1257"/>
                  </a:lnTo>
                  <a:lnTo>
                    <a:pt x="3911" y="1224"/>
                  </a:lnTo>
                  <a:lnTo>
                    <a:pt x="3893" y="1191"/>
                  </a:lnTo>
                  <a:lnTo>
                    <a:pt x="3873" y="1159"/>
                  </a:lnTo>
                  <a:lnTo>
                    <a:pt x="3854" y="1128"/>
                  </a:lnTo>
                  <a:lnTo>
                    <a:pt x="3831" y="1099"/>
                  </a:lnTo>
                  <a:lnTo>
                    <a:pt x="3809" y="1071"/>
                  </a:lnTo>
                  <a:lnTo>
                    <a:pt x="3784" y="1044"/>
                  </a:lnTo>
                  <a:lnTo>
                    <a:pt x="3758" y="1018"/>
                  </a:lnTo>
                  <a:lnTo>
                    <a:pt x="3732" y="994"/>
                  </a:lnTo>
                  <a:lnTo>
                    <a:pt x="3702" y="972"/>
                  </a:lnTo>
                  <a:lnTo>
                    <a:pt x="3673" y="952"/>
                  </a:lnTo>
                  <a:lnTo>
                    <a:pt x="3642" y="932"/>
                  </a:lnTo>
                  <a:lnTo>
                    <a:pt x="3610" y="916"/>
                  </a:lnTo>
                  <a:lnTo>
                    <a:pt x="3576" y="902"/>
                  </a:lnTo>
                  <a:lnTo>
                    <a:pt x="3543" y="889"/>
                  </a:lnTo>
                  <a:lnTo>
                    <a:pt x="3506" y="878"/>
                  </a:lnTo>
                  <a:lnTo>
                    <a:pt x="3470" y="869"/>
                  </a:lnTo>
                  <a:lnTo>
                    <a:pt x="3432" y="864"/>
                  </a:lnTo>
                  <a:lnTo>
                    <a:pt x="3393" y="861"/>
                  </a:lnTo>
                  <a:lnTo>
                    <a:pt x="3352" y="860"/>
                  </a:lnTo>
                  <a:lnTo>
                    <a:pt x="3312" y="861"/>
                  </a:lnTo>
                  <a:lnTo>
                    <a:pt x="3270" y="867"/>
                  </a:lnTo>
                  <a:lnTo>
                    <a:pt x="3270" y="867"/>
                  </a:lnTo>
                  <a:lnTo>
                    <a:pt x="3277" y="822"/>
                  </a:lnTo>
                  <a:lnTo>
                    <a:pt x="3281" y="777"/>
                  </a:lnTo>
                  <a:lnTo>
                    <a:pt x="3282" y="734"/>
                  </a:lnTo>
                  <a:lnTo>
                    <a:pt x="3280" y="690"/>
                  </a:lnTo>
                  <a:lnTo>
                    <a:pt x="3275" y="648"/>
                  </a:lnTo>
                  <a:lnTo>
                    <a:pt x="3267" y="606"/>
                  </a:lnTo>
                  <a:lnTo>
                    <a:pt x="3257" y="566"/>
                  </a:lnTo>
                  <a:lnTo>
                    <a:pt x="3245" y="526"/>
                  </a:lnTo>
                  <a:lnTo>
                    <a:pt x="3229" y="489"/>
                  </a:lnTo>
                  <a:lnTo>
                    <a:pt x="3211" y="451"/>
                  </a:lnTo>
                  <a:lnTo>
                    <a:pt x="3190" y="414"/>
                  </a:lnTo>
                  <a:lnTo>
                    <a:pt x="3169" y="379"/>
                  </a:lnTo>
                  <a:lnTo>
                    <a:pt x="3144" y="346"/>
                  </a:lnTo>
                  <a:lnTo>
                    <a:pt x="3117" y="314"/>
                  </a:lnTo>
                  <a:lnTo>
                    <a:pt x="3089" y="281"/>
                  </a:lnTo>
                  <a:lnTo>
                    <a:pt x="3060" y="252"/>
                  </a:lnTo>
                  <a:lnTo>
                    <a:pt x="3028" y="223"/>
                  </a:lnTo>
                  <a:lnTo>
                    <a:pt x="2996" y="196"/>
                  </a:lnTo>
                  <a:lnTo>
                    <a:pt x="2961" y="171"/>
                  </a:lnTo>
                  <a:lnTo>
                    <a:pt x="2924" y="147"/>
                  </a:lnTo>
                  <a:lnTo>
                    <a:pt x="2888" y="125"/>
                  </a:lnTo>
                  <a:lnTo>
                    <a:pt x="2849" y="104"/>
                  </a:lnTo>
                  <a:lnTo>
                    <a:pt x="2809" y="85"/>
                  </a:lnTo>
                  <a:lnTo>
                    <a:pt x="2770" y="67"/>
                  </a:lnTo>
                  <a:lnTo>
                    <a:pt x="2728" y="52"/>
                  </a:lnTo>
                  <a:lnTo>
                    <a:pt x="2686" y="39"/>
                  </a:lnTo>
                  <a:lnTo>
                    <a:pt x="2644" y="28"/>
                  </a:lnTo>
                  <a:lnTo>
                    <a:pt x="2601" y="18"/>
                  </a:lnTo>
                  <a:lnTo>
                    <a:pt x="2557" y="10"/>
                  </a:lnTo>
                  <a:lnTo>
                    <a:pt x="2514" y="4"/>
                  </a:lnTo>
                  <a:lnTo>
                    <a:pt x="2469" y="1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382" y="1"/>
                  </a:lnTo>
                  <a:lnTo>
                    <a:pt x="2340" y="4"/>
                  </a:lnTo>
                  <a:lnTo>
                    <a:pt x="2298" y="8"/>
                  </a:lnTo>
                  <a:lnTo>
                    <a:pt x="2256" y="15"/>
                  </a:lnTo>
                  <a:lnTo>
                    <a:pt x="2216" y="22"/>
                  </a:lnTo>
                  <a:lnTo>
                    <a:pt x="2177" y="32"/>
                  </a:lnTo>
                  <a:lnTo>
                    <a:pt x="2137" y="43"/>
                  </a:lnTo>
                  <a:lnTo>
                    <a:pt x="2098" y="57"/>
                  </a:lnTo>
                  <a:lnTo>
                    <a:pt x="2060" y="71"/>
                  </a:lnTo>
                  <a:lnTo>
                    <a:pt x="2023" y="87"/>
                  </a:lnTo>
                  <a:lnTo>
                    <a:pt x="1986" y="105"/>
                  </a:lnTo>
                  <a:lnTo>
                    <a:pt x="1951" y="123"/>
                  </a:lnTo>
                  <a:lnTo>
                    <a:pt x="1916" y="144"/>
                  </a:lnTo>
                  <a:lnTo>
                    <a:pt x="1883" y="165"/>
                  </a:lnTo>
                  <a:lnTo>
                    <a:pt x="1851" y="189"/>
                  </a:lnTo>
                  <a:lnTo>
                    <a:pt x="1818" y="213"/>
                  </a:lnTo>
                  <a:lnTo>
                    <a:pt x="1788" y="239"/>
                  </a:lnTo>
                  <a:lnTo>
                    <a:pt x="1758" y="266"/>
                  </a:lnTo>
                  <a:lnTo>
                    <a:pt x="1730" y="294"/>
                  </a:lnTo>
                  <a:lnTo>
                    <a:pt x="1704" y="322"/>
                  </a:lnTo>
                  <a:lnTo>
                    <a:pt x="1677" y="353"/>
                  </a:lnTo>
                  <a:lnTo>
                    <a:pt x="1652" y="384"/>
                  </a:lnTo>
                  <a:lnTo>
                    <a:pt x="1628" y="416"/>
                  </a:lnTo>
                  <a:lnTo>
                    <a:pt x="1607" y="449"/>
                  </a:lnTo>
                  <a:lnTo>
                    <a:pt x="1586" y="484"/>
                  </a:lnTo>
                  <a:lnTo>
                    <a:pt x="1566" y="519"/>
                  </a:lnTo>
                  <a:lnTo>
                    <a:pt x="1548" y="556"/>
                  </a:lnTo>
                  <a:lnTo>
                    <a:pt x="1531" y="592"/>
                  </a:lnTo>
                  <a:lnTo>
                    <a:pt x="1516" y="630"/>
                  </a:lnTo>
                  <a:lnTo>
                    <a:pt x="1503" y="668"/>
                  </a:lnTo>
                  <a:lnTo>
                    <a:pt x="1491" y="707"/>
                  </a:lnTo>
                  <a:lnTo>
                    <a:pt x="1481" y="748"/>
                  </a:lnTo>
                  <a:lnTo>
                    <a:pt x="1481" y="748"/>
                  </a:lnTo>
                  <a:lnTo>
                    <a:pt x="1461" y="734"/>
                  </a:lnTo>
                  <a:lnTo>
                    <a:pt x="1442" y="722"/>
                  </a:lnTo>
                  <a:lnTo>
                    <a:pt x="1422" y="711"/>
                  </a:lnTo>
                  <a:lnTo>
                    <a:pt x="1403" y="700"/>
                  </a:lnTo>
                  <a:lnTo>
                    <a:pt x="1382" y="690"/>
                  </a:lnTo>
                  <a:lnTo>
                    <a:pt x="1361" y="682"/>
                  </a:lnTo>
                  <a:lnTo>
                    <a:pt x="1340" y="673"/>
                  </a:lnTo>
                  <a:lnTo>
                    <a:pt x="1317" y="665"/>
                  </a:lnTo>
                  <a:lnTo>
                    <a:pt x="1295" y="659"/>
                  </a:lnTo>
                  <a:lnTo>
                    <a:pt x="1272" y="652"/>
                  </a:lnTo>
                  <a:lnTo>
                    <a:pt x="1250" y="648"/>
                  </a:lnTo>
                  <a:lnTo>
                    <a:pt x="1226" y="644"/>
                  </a:lnTo>
                  <a:lnTo>
                    <a:pt x="1202" y="640"/>
                  </a:lnTo>
                  <a:lnTo>
                    <a:pt x="1179" y="638"/>
                  </a:lnTo>
                  <a:lnTo>
                    <a:pt x="1155" y="637"/>
                  </a:lnTo>
                  <a:lnTo>
                    <a:pt x="1131" y="636"/>
                  </a:lnTo>
                  <a:lnTo>
                    <a:pt x="1131" y="636"/>
                  </a:lnTo>
                  <a:lnTo>
                    <a:pt x="1099" y="637"/>
                  </a:lnTo>
                  <a:lnTo>
                    <a:pt x="1068" y="640"/>
                  </a:lnTo>
                  <a:lnTo>
                    <a:pt x="1039" y="643"/>
                  </a:lnTo>
                  <a:lnTo>
                    <a:pt x="1008" y="648"/>
                  </a:lnTo>
                  <a:lnTo>
                    <a:pt x="978" y="655"/>
                  </a:lnTo>
                  <a:lnTo>
                    <a:pt x="950" y="664"/>
                  </a:lnTo>
                  <a:lnTo>
                    <a:pt x="921" y="673"/>
                  </a:lnTo>
                  <a:lnTo>
                    <a:pt x="894" y="685"/>
                  </a:lnTo>
                  <a:lnTo>
                    <a:pt x="866" y="696"/>
                  </a:lnTo>
                  <a:lnTo>
                    <a:pt x="841" y="710"/>
                  </a:lnTo>
                  <a:lnTo>
                    <a:pt x="816" y="724"/>
                  </a:lnTo>
                  <a:lnTo>
                    <a:pt x="791" y="741"/>
                  </a:lnTo>
                  <a:lnTo>
                    <a:pt x="767" y="757"/>
                  </a:lnTo>
                  <a:lnTo>
                    <a:pt x="743" y="776"/>
                  </a:lnTo>
                  <a:lnTo>
                    <a:pt x="722" y="794"/>
                  </a:lnTo>
                  <a:lnTo>
                    <a:pt x="701" y="815"/>
                  </a:lnTo>
                  <a:lnTo>
                    <a:pt x="680" y="836"/>
                  </a:lnTo>
                  <a:lnTo>
                    <a:pt x="662" y="857"/>
                  </a:lnTo>
                  <a:lnTo>
                    <a:pt x="644" y="881"/>
                  </a:lnTo>
                  <a:lnTo>
                    <a:pt x="627" y="904"/>
                  </a:lnTo>
                  <a:lnTo>
                    <a:pt x="610" y="930"/>
                  </a:lnTo>
                  <a:lnTo>
                    <a:pt x="596" y="955"/>
                  </a:lnTo>
                  <a:lnTo>
                    <a:pt x="582" y="980"/>
                  </a:lnTo>
                  <a:lnTo>
                    <a:pt x="571" y="1008"/>
                  </a:lnTo>
                  <a:lnTo>
                    <a:pt x="560" y="1035"/>
                  </a:lnTo>
                  <a:lnTo>
                    <a:pt x="550" y="1064"/>
                  </a:lnTo>
                  <a:lnTo>
                    <a:pt x="542" y="1092"/>
                  </a:lnTo>
                  <a:lnTo>
                    <a:pt x="535" y="1121"/>
                  </a:lnTo>
                  <a:lnTo>
                    <a:pt x="529" y="1152"/>
                  </a:lnTo>
                  <a:lnTo>
                    <a:pt x="526" y="1182"/>
                  </a:lnTo>
                  <a:lnTo>
                    <a:pt x="524" y="1212"/>
                  </a:lnTo>
                  <a:lnTo>
                    <a:pt x="522" y="1245"/>
                  </a:lnTo>
                  <a:lnTo>
                    <a:pt x="522" y="1245"/>
                  </a:lnTo>
                  <a:lnTo>
                    <a:pt x="524" y="1282"/>
                  </a:lnTo>
                  <a:lnTo>
                    <a:pt x="528" y="1320"/>
                  </a:lnTo>
                  <a:lnTo>
                    <a:pt x="528" y="1320"/>
                  </a:lnTo>
                  <a:lnTo>
                    <a:pt x="500" y="1323"/>
                  </a:lnTo>
                  <a:lnTo>
                    <a:pt x="473" y="1329"/>
                  </a:lnTo>
                  <a:lnTo>
                    <a:pt x="447" y="1334"/>
                  </a:lnTo>
                  <a:lnTo>
                    <a:pt x="420" y="1341"/>
                  </a:lnTo>
                  <a:lnTo>
                    <a:pt x="393" y="1350"/>
                  </a:lnTo>
                  <a:lnTo>
                    <a:pt x="370" y="1359"/>
                  </a:lnTo>
                  <a:lnTo>
                    <a:pt x="344" y="1371"/>
                  </a:lnTo>
                  <a:lnTo>
                    <a:pt x="321" y="1382"/>
                  </a:lnTo>
                  <a:lnTo>
                    <a:pt x="297" y="1394"/>
                  </a:lnTo>
                  <a:lnTo>
                    <a:pt x="274" y="1408"/>
                  </a:lnTo>
                  <a:lnTo>
                    <a:pt x="252" y="1422"/>
                  </a:lnTo>
                  <a:lnTo>
                    <a:pt x="231" y="1439"/>
                  </a:lnTo>
                  <a:lnTo>
                    <a:pt x="210" y="1455"/>
                  </a:lnTo>
                  <a:lnTo>
                    <a:pt x="190" y="1473"/>
                  </a:lnTo>
                  <a:lnTo>
                    <a:pt x="171" y="1491"/>
                  </a:lnTo>
                  <a:lnTo>
                    <a:pt x="153" y="1511"/>
                  </a:lnTo>
                  <a:lnTo>
                    <a:pt x="136" y="1530"/>
                  </a:lnTo>
                  <a:lnTo>
                    <a:pt x="119" y="1551"/>
                  </a:lnTo>
                  <a:lnTo>
                    <a:pt x="104" y="1572"/>
                  </a:lnTo>
                  <a:lnTo>
                    <a:pt x="90" y="1595"/>
                  </a:lnTo>
                  <a:lnTo>
                    <a:pt x="76" y="1617"/>
                  </a:lnTo>
                  <a:lnTo>
                    <a:pt x="63" y="1641"/>
                  </a:lnTo>
                  <a:lnTo>
                    <a:pt x="52" y="1665"/>
                  </a:lnTo>
                  <a:lnTo>
                    <a:pt x="41" y="1690"/>
                  </a:lnTo>
                  <a:lnTo>
                    <a:pt x="32" y="1715"/>
                  </a:lnTo>
                  <a:lnTo>
                    <a:pt x="24" y="1742"/>
                  </a:lnTo>
                  <a:lnTo>
                    <a:pt x="17" y="1767"/>
                  </a:lnTo>
                  <a:lnTo>
                    <a:pt x="11" y="1793"/>
                  </a:lnTo>
                  <a:lnTo>
                    <a:pt x="7" y="1821"/>
                  </a:lnTo>
                  <a:lnTo>
                    <a:pt x="3" y="1849"/>
                  </a:lnTo>
                  <a:lnTo>
                    <a:pt x="1" y="1877"/>
                  </a:lnTo>
                  <a:lnTo>
                    <a:pt x="0" y="1905"/>
                  </a:lnTo>
                  <a:lnTo>
                    <a:pt x="0" y="1905"/>
                  </a:lnTo>
                  <a:lnTo>
                    <a:pt x="1" y="1936"/>
                  </a:lnTo>
                  <a:lnTo>
                    <a:pt x="4" y="1966"/>
                  </a:lnTo>
                  <a:lnTo>
                    <a:pt x="7" y="1995"/>
                  </a:lnTo>
                  <a:lnTo>
                    <a:pt x="13" y="2024"/>
                  </a:lnTo>
                  <a:lnTo>
                    <a:pt x="20" y="2052"/>
                  </a:lnTo>
                  <a:lnTo>
                    <a:pt x="27" y="2080"/>
                  </a:lnTo>
                  <a:lnTo>
                    <a:pt x="36" y="2107"/>
                  </a:lnTo>
                  <a:lnTo>
                    <a:pt x="46" y="2134"/>
                  </a:lnTo>
                  <a:lnTo>
                    <a:pt x="59" y="2160"/>
                  </a:lnTo>
                  <a:lnTo>
                    <a:pt x="71" y="2185"/>
                  </a:lnTo>
                  <a:lnTo>
                    <a:pt x="85" y="2211"/>
                  </a:lnTo>
                  <a:lnTo>
                    <a:pt x="101" y="2234"/>
                  </a:lnTo>
                  <a:lnTo>
                    <a:pt x="118" y="2257"/>
                  </a:lnTo>
                  <a:lnTo>
                    <a:pt x="134" y="2279"/>
                  </a:lnTo>
                  <a:lnTo>
                    <a:pt x="154" y="2300"/>
                  </a:lnTo>
                  <a:lnTo>
                    <a:pt x="172" y="2321"/>
                  </a:lnTo>
                  <a:lnTo>
                    <a:pt x="193" y="2341"/>
                  </a:lnTo>
                  <a:lnTo>
                    <a:pt x="214" y="2359"/>
                  </a:lnTo>
                  <a:lnTo>
                    <a:pt x="237" y="2377"/>
                  </a:lnTo>
                  <a:lnTo>
                    <a:pt x="260" y="2393"/>
                  </a:lnTo>
                  <a:lnTo>
                    <a:pt x="284" y="2408"/>
                  </a:lnTo>
                  <a:lnTo>
                    <a:pt x="308" y="2422"/>
                  </a:lnTo>
                  <a:lnTo>
                    <a:pt x="333" y="2436"/>
                  </a:lnTo>
                  <a:lnTo>
                    <a:pt x="360" y="2447"/>
                  </a:lnTo>
                  <a:lnTo>
                    <a:pt x="386" y="2458"/>
                  </a:lnTo>
                  <a:lnTo>
                    <a:pt x="414" y="2467"/>
                  </a:lnTo>
                  <a:lnTo>
                    <a:pt x="442" y="2475"/>
                  </a:lnTo>
                  <a:lnTo>
                    <a:pt x="470" y="2482"/>
                  </a:lnTo>
                  <a:lnTo>
                    <a:pt x="500" y="2486"/>
                  </a:lnTo>
                  <a:lnTo>
                    <a:pt x="529" y="2491"/>
                  </a:lnTo>
                  <a:lnTo>
                    <a:pt x="559" y="2493"/>
                  </a:lnTo>
                  <a:lnTo>
                    <a:pt x="589" y="2493"/>
                  </a:lnTo>
                  <a:lnTo>
                    <a:pt x="589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236" y="2493"/>
                  </a:lnTo>
                  <a:lnTo>
                    <a:pt x="3236" y="2493"/>
                  </a:lnTo>
                  <a:lnTo>
                    <a:pt x="3239" y="2492"/>
                  </a:lnTo>
                  <a:lnTo>
                    <a:pt x="3239" y="2489"/>
                  </a:lnTo>
                  <a:lnTo>
                    <a:pt x="3239" y="2486"/>
                  </a:lnTo>
                  <a:lnTo>
                    <a:pt x="3239" y="2486"/>
                  </a:lnTo>
                  <a:lnTo>
                    <a:pt x="3280" y="2481"/>
                  </a:lnTo>
                  <a:lnTo>
                    <a:pt x="3319" y="2474"/>
                  </a:lnTo>
                  <a:lnTo>
                    <a:pt x="3358" y="2464"/>
                  </a:lnTo>
                  <a:lnTo>
                    <a:pt x="3396" y="2453"/>
                  </a:lnTo>
                  <a:lnTo>
                    <a:pt x="3434" y="2440"/>
                  </a:lnTo>
                  <a:lnTo>
                    <a:pt x="3470" y="2426"/>
                  </a:lnTo>
                  <a:lnTo>
                    <a:pt x="3506" y="2409"/>
                  </a:lnTo>
                  <a:lnTo>
                    <a:pt x="3541" y="2393"/>
                  </a:lnTo>
                  <a:lnTo>
                    <a:pt x="3575" y="2373"/>
                  </a:lnTo>
                  <a:lnTo>
                    <a:pt x="3609" y="2352"/>
                  </a:lnTo>
                  <a:lnTo>
                    <a:pt x="3641" y="2331"/>
                  </a:lnTo>
                  <a:lnTo>
                    <a:pt x="3672" y="2307"/>
                  </a:lnTo>
                  <a:lnTo>
                    <a:pt x="3701" y="2283"/>
                  </a:lnTo>
                  <a:lnTo>
                    <a:pt x="3730" y="2257"/>
                  </a:lnTo>
                  <a:lnTo>
                    <a:pt x="3758" y="2230"/>
                  </a:lnTo>
                  <a:lnTo>
                    <a:pt x="3785" y="2201"/>
                  </a:lnTo>
                  <a:lnTo>
                    <a:pt x="3809" y="2171"/>
                  </a:lnTo>
                  <a:lnTo>
                    <a:pt x="3833" y="2142"/>
                  </a:lnTo>
                  <a:lnTo>
                    <a:pt x="3856" y="2110"/>
                  </a:lnTo>
                  <a:lnTo>
                    <a:pt x="3877" y="2078"/>
                  </a:lnTo>
                  <a:lnTo>
                    <a:pt x="3897" y="2044"/>
                  </a:lnTo>
                  <a:lnTo>
                    <a:pt x="3915" y="2009"/>
                  </a:lnTo>
                  <a:lnTo>
                    <a:pt x="3932" y="1974"/>
                  </a:lnTo>
                  <a:lnTo>
                    <a:pt x="3946" y="1938"/>
                  </a:lnTo>
                  <a:lnTo>
                    <a:pt x="3960" y="1900"/>
                  </a:lnTo>
                  <a:lnTo>
                    <a:pt x="3971" y="1862"/>
                  </a:lnTo>
                  <a:lnTo>
                    <a:pt x="3982" y="1823"/>
                  </a:lnTo>
                  <a:lnTo>
                    <a:pt x="3991" y="1784"/>
                  </a:lnTo>
                  <a:lnTo>
                    <a:pt x="3996" y="1744"/>
                  </a:lnTo>
                  <a:lnTo>
                    <a:pt x="4002" y="1704"/>
                  </a:lnTo>
                  <a:lnTo>
                    <a:pt x="4005" y="1663"/>
                  </a:lnTo>
                  <a:lnTo>
                    <a:pt x="4005" y="1621"/>
                  </a:lnTo>
                  <a:lnTo>
                    <a:pt x="4005" y="16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4DAE2">
                    <a:alpha val="57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BEE9EE"/>
                  </a:gs>
                  <a:gs pos="83000">
                    <a:srgbClr val="30B5C5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121948" tIns="60974" rIns="121948" bIns="60974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6887491" y="2098246"/>
              <a:ext cx="1260181" cy="801179"/>
            </a:xfrm>
            <a:custGeom>
              <a:avLst/>
              <a:gdLst/>
              <a:ahLst/>
              <a:cxnLst>
                <a:cxn ang="0">
                  <a:pos x="3998" y="1509"/>
                </a:cxn>
                <a:cxn ang="0">
                  <a:pos x="3954" y="1327"/>
                </a:cxn>
                <a:cxn ang="0">
                  <a:pos x="3873" y="1159"/>
                </a:cxn>
                <a:cxn ang="0">
                  <a:pos x="3758" y="1018"/>
                </a:cxn>
                <a:cxn ang="0">
                  <a:pos x="3610" y="916"/>
                </a:cxn>
                <a:cxn ang="0">
                  <a:pos x="3432" y="864"/>
                </a:cxn>
                <a:cxn ang="0">
                  <a:pos x="3270" y="867"/>
                </a:cxn>
                <a:cxn ang="0">
                  <a:pos x="3275" y="648"/>
                </a:cxn>
                <a:cxn ang="0">
                  <a:pos x="3211" y="451"/>
                </a:cxn>
                <a:cxn ang="0">
                  <a:pos x="3089" y="281"/>
                </a:cxn>
                <a:cxn ang="0">
                  <a:pos x="2924" y="147"/>
                </a:cxn>
                <a:cxn ang="0">
                  <a:pos x="2728" y="52"/>
                </a:cxn>
                <a:cxn ang="0">
                  <a:pos x="2514" y="4"/>
                </a:cxn>
                <a:cxn ang="0">
                  <a:pos x="2340" y="4"/>
                </a:cxn>
                <a:cxn ang="0">
                  <a:pos x="2137" y="43"/>
                </a:cxn>
                <a:cxn ang="0">
                  <a:pos x="1951" y="123"/>
                </a:cxn>
                <a:cxn ang="0">
                  <a:pos x="1788" y="239"/>
                </a:cxn>
                <a:cxn ang="0">
                  <a:pos x="1652" y="384"/>
                </a:cxn>
                <a:cxn ang="0">
                  <a:pos x="1548" y="556"/>
                </a:cxn>
                <a:cxn ang="0">
                  <a:pos x="1481" y="748"/>
                </a:cxn>
                <a:cxn ang="0">
                  <a:pos x="1403" y="700"/>
                </a:cxn>
                <a:cxn ang="0">
                  <a:pos x="1295" y="659"/>
                </a:cxn>
                <a:cxn ang="0">
                  <a:pos x="1179" y="638"/>
                </a:cxn>
                <a:cxn ang="0">
                  <a:pos x="1068" y="640"/>
                </a:cxn>
                <a:cxn ang="0">
                  <a:pos x="921" y="673"/>
                </a:cxn>
                <a:cxn ang="0">
                  <a:pos x="791" y="741"/>
                </a:cxn>
                <a:cxn ang="0">
                  <a:pos x="680" y="836"/>
                </a:cxn>
                <a:cxn ang="0">
                  <a:pos x="596" y="955"/>
                </a:cxn>
                <a:cxn ang="0">
                  <a:pos x="542" y="1092"/>
                </a:cxn>
                <a:cxn ang="0">
                  <a:pos x="522" y="1245"/>
                </a:cxn>
                <a:cxn ang="0">
                  <a:pos x="500" y="1323"/>
                </a:cxn>
                <a:cxn ang="0">
                  <a:pos x="370" y="1359"/>
                </a:cxn>
                <a:cxn ang="0">
                  <a:pos x="252" y="1422"/>
                </a:cxn>
                <a:cxn ang="0">
                  <a:pos x="153" y="1511"/>
                </a:cxn>
                <a:cxn ang="0">
                  <a:pos x="76" y="1617"/>
                </a:cxn>
                <a:cxn ang="0">
                  <a:pos x="24" y="1742"/>
                </a:cxn>
                <a:cxn ang="0">
                  <a:pos x="1" y="1877"/>
                </a:cxn>
                <a:cxn ang="0">
                  <a:pos x="7" y="1995"/>
                </a:cxn>
                <a:cxn ang="0">
                  <a:pos x="46" y="2134"/>
                </a:cxn>
                <a:cxn ang="0">
                  <a:pos x="118" y="2257"/>
                </a:cxn>
                <a:cxn ang="0">
                  <a:pos x="214" y="2359"/>
                </a:cxn>
                <a:cxn ang="0">
                  <a:pos x="333" y="2436"/>
                </a:cxn>
                <a:cxn ang="0">
                  <a:pos x="470" y="2482"/>
                </a:cxn>
                <a:cxn ang="0">
                  <a:pos x="589" y="2493"/>
                </a:cxn>
                <a:cxn ang="0">
                  <a:pos x="3133" y="2493"/>
                </a:cxn>
                <a:cxn ang="0">
                  <a:pos x="3236" y="2493"/>
                </a:cxn>
                <a:cxn ang="0">
                  <a:pos x="3280" y="2481"/>
                </a:cxn>
                <a:cxn ang="0">
                  <a:pos x="3470" y="2426"/>
                </a:cxn>
                <a:cxn ang="0">
                  <a:pos x="3641" y="2331"/>
                </a:cxn>
                <a:cxn ang="0">
                  <a:pos x="3785" y="2201"/>
                </a:cxn>
                <a:cxn ang="0">
                  <a:pos x="3897" y="2044"/>
                </a:cxn>
                <a:cxn ang="0">
                  <a:pos x="3971" y="1862"/>
                </a:cxn>
                <a:cxn ang="0">
                  <a:pos x="4005" y="1663"/>
                </a:cxn>
              </a:cxnLst>
              <a:rect l="0" t="0" r="r" b="b"/>
              <a:pathLst>
                <a:path w="4005" h="2493">
                  <a:moveTo>
                    <a:pt x="4005" y="1621"/>
                  </a:moveTo>
                  <a:lnTo>
                    <a:pt x="4005" y="1621"/>
                  </a:lnTo>
                  <a:lnTo>
                    <a:pt x="4005" y="1583"/>
                  </a:lnTo>
                  <a:lnTo>
                    <a:pt x="4002" y="1547"/>
                  </a:lnTo>
                  <a:lnTo>
                    <a:pt x="3998" y="1509"/>
                  </a:lnTo>
                  <a:lnTo>
                    <a:pt x="3992" y="1471"/>
                  </a:lnTo>
                  <a:lnTo>
                    <a:pt x="3985" y="1435"/>
                  </a:lnTo>
                  <a:lnTo>
                    <a:pt x="3977" y="1399"/>
                  </a:lnTo>
                  <a:lnTo>
                    <a:pt x="3967" y="1362"/>
                  </a:lnTo>
                  <a:lnTo>
                    <a:pt x="3954" y="1327"/>
                  </a:lnTo>
                  <a:lnTo>
                    <a:pt x="3942" y="1292"/>
                  </a:lnTo>
                  <a:lnTo>
                    <a:pt x="3926" y="1257"/>
                  </a:lnTo>
                  <a:lnTo>
                    <a:pt x="3911" y="1224"/>
                  </a:lnTo>
                  <a:lnTo>
                    <a:pt x="3893" y="1191"/>
                  </a:lnTo>
                  <a:lnTo>
                    <a:pt x="3873" y="1159"/>
                  </a:lnTo>
                  <a:lnTo>
                    <a:pt x="3854" y="1128"/>
                  </a:lnTo>
                  <a:lnTo>
                    <a:pt x="3831" y="1099"/>
                  </a:lnTo>
                  <a:lnTo>
                    <a:pt x="3809" y="1071"/>
                  </a:lnTo>
                  <a:lnTo>
                    <a:pt x="3784" y="1044"/>
                  </a:lnTo>
                  <a:lnTo>
                    <a:pt x="3758" y="1018"/>
                  </a:lnTo>
                  <a:lnTo>
                    <a:pt x="3732" y="994"/>
                  </a:lnTo>
                  <a:lnTo>
                    <a:pt x="3702" y="972"/>
                  </a:lnTo>
                  <a:lnTo>
                    <a:pt x="3673" y="952"/>
                  </a:lnTo>
                  <a:lnTo>
                    <a:pt x="3642" y="932"/>
                  </a:lnTo>
                  <a:lnTo>
                    <a:pt x="3610" y="916"/>
                  </a:lnTo>
                  <a:lnTo>
                    <a:pt x="3576" y="902"/>
                  </a:lnTo>
                  <a:lnTo>
                    <a:pt x="3543" y="889"/>
                  </a:lnTo>
                  <a:lnTo>
                    <a:pt x="3506" y="878"/>
                  </a:lnTo>
                  <a:lnTo>
                    <a:pt x="3470" y="869"/>
                  </a:lnTo>
                  <a:lnTo>
                    <a:pt x="3432" y="864"/>
                  </a:lnTo>
                  <a:lnTo>
                    <a:pt x="3393" y="861"/>
                  </a:lnTo>
                  <a:lnTo>
                    <a:pt x="3352" y="860"/>
                  </a:lnTo>
                  <a:lnTo>
                    <a:pt x="3312" y="861"/>
                  </a:lnTo>
                  <a:lnTo>
                    <a:pt x="3270" y="867"/>
                  </a:lnTo>
                  <a:lnTo>
                    <a:pt x="3270" y="867"/>
                  </a:lnTo>
                  <a:lnTo>
                    <a:pt x="3277" y="822"/>
                  </a:lnTo>
                  <a:lnTo>
                    <a:pt x="3281" y="777"/>
                  </a:lnTo>
                  <a:lnTo>
                    <a:pt x="3282" y="734"/>
                  </a:lnTo>
                  <a:lnTo>
                    <a:pt x="3280" y="690"/>
                  </a:lnTo>
                  <a:lnTo>
                    <a:pt x="3275" y="648"/>
                  </a:lnTo>
                  <a:lnTo>
                    <a:pt x="3267" y="606"/>
                  </a:lnTo>
                  <a:lnTo>
                    <a:pt x="3257" y="566"/>
                  </a:lnTo>
                  <a:lnTo>
                    <a:pt x="3245" y="526"/>
                  </a:lnTo>
                  <a:lnTo>
                    <a:pt x="3229" y="489"/>
                  </a:lnTo>
                  <a:lnTo>
                    <a:pt x="3211" y="451"/>
                  </a:lnTo>
                  <a:lnTo>
                    <a:pt x="3190" y="414"/>
                  </a:lnTo>
                  <a:lnTo>
                    <a:pt x="3169" y="379"/>
                  </a:lnTo>
                  <a:lnTo>
                    <a:pt x="3144" y="346"/>
                  </a:lnTo>
                  <a:lnTo>
                    <a:pt x="3117" y="314"/>
                  </a:lnTo>
                  <a:lnTo>
                    <a:pt x="3089" y="281"/>
                  </a:lnTo>
                  <a:lnTo>
                    <a:pt x="3060" y="252"/>
                  </a:lnTo>
                  <a:lnTo>
                    <a:pt x="3028" y="223"/>
                  </a:lnTo>
                  <a:lnTo>
                    <a:pt x="2996" y="196"/>
                  </a:lnTo>
                  <a:lnTo>
                    <a:pt x="2961" y="171"/>
                  </a:lnTo>
                  <a:lnTo>
                    <a:pt x="2924" y="147"/>
                  </a:lnTo>
                  <a:lnTo>
                    <a:pt x="2888" y="125"/>
                  </a:lnTo>
                  <a:lnTo>
                    <a:pt x="2849" y="104"/>
                  </a:lnTo>
                  <a:lnTo>
                    <a:pt x="2809" y="85"/>
                  </a:lnTo>
                  <a:lnTo>
                    <a:pt x="2770" y="67"/>
                  </a:lnTo>
                  <a:lnTo>
                    <a:pt x="2728" y="52"/>
                  </a:lnTo>
                  <a:lnTo>
                    <a:pt x="2686" y="39"/>
                  </a:lnTo>
                  <a:lnTo>
                    <a:pt x="2644" y="28"/>
                  </a:lnTo>
                  <a:lnTo>
                    <a:pt x="2601" y="18"/>
                  </a:lnTo>
                  <a:lnTo>
                    <a:pt x="2557" y="10"/>
                  </a:lnTo>
                  <a:lnTo>
                    <a:pt x="2514" y="4"/>
                  </a:lnTo>
                  <a:lnTo>
                    <a:pt x="2469" y="1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382" y="1"/>
                  </a:lnTo>
                  <a:lnTo>
                    <a:pt x="2340" y="4"/>
                  </a:lnTo>
                  <a:lnTo>
                    <a:pt x="2298" y="8"/>
                  </a:lnTo>
                  <a:lnTo>
                    <a:pt x="2256" y="15"/>
                  </a:lnTo>
                  <a:lnTo>
                    <a:pt x="2216" y="22"/>
                  </a:lnTo>
                  <a:lnTo>
                    <a:pt x="2177" y="32"/>
                  </a:lnTo>
                  <a:lnTo>
                    <a:pt x="2137" y="43"/>
                  </a:lnTo>
                  <a:lnTo>
                    <a:pt x="2098" y="57"/>
                  </a:lnTo>
                  <a:lnTo>
                    <a:pt x="2060" y="71"/>
                  </a:lnTo>
                  <a:lnTo>
                    <a:pt x="2023" y="87"/>
                  </a:lnTo>
                  <a:lnTo>
                    <a:pt x="1986" y="105"/>
                  </a:lnTo>
                  <a:lnTo>
                    <a:pt x="1951" y="123"/>
                  </a:lnTo>
                  <a:lnTo>
                    <a:pt x="1916" y="144"/>
                  </a:lnTo>
                  <a:lnTo>
                    <a:pt x="1883" y="165"/>
                  </a:lnTo>
                  <a:lnTo>
                    <a:pt x="1851" y="189"/>
                  </a:lnTo>
                  <a:lnTo>
                    <a:pt x="1818" y="213"/>
                  </a:lnTo>
                  <a:lnTo>
                    <a:pt x="1788" y="239"/>
                  </a:lnTo>
                  <a:lnTo>
                    <a:pt x="1758" y="266"/>
                  </a:lnTo>
                  <a:lnTo>
                    <a:pt x="1730" y="294"/>
                  </a:lnTo>
                  <a:lnTo>
                    <a:pt x="1704" y="322"/>
                  </a:lnTo>
                  <a:lnTo>
                    <a:pt x="1677" y="353"/>
                  </a:lnTo>
                  <a:lnTo>
                    <a:pt x="1652" y="384"/>
                  </a:lnTo>
                  <a:lnTo>
                    <a:pt x="1628" y="416"/>
                  </a:lnTo>
                  <a:lnTo>
                    <a:pt x="1607" y="449"/>
                  </a:lnTo>
                  <a:lnTo>
                    <a:pt x="1586" y="484"/>
                  </a:lnTo>
                  <a:lnTo>
                    <a:pt x="1566" y="519"/>
                  </a:lnTo>
                  <a:lnTo>
                    <a:pt x="1548" y="556"/>
                  </a:lnTo>
                  <a:lnTo>
                    <a:pt x="1531" y="592"/>
                  </a:lnTo>
                  <a:lnTo>
                    <a:pt x="1516" y="630"/>
                  </a:lnTo>
                  <a:lnTo>
                    <a:pt x="1503" y="668"/>
                  </a:lnTo>
                  <a:lnTo>
                    <a:pt x="1491" y="707"/>
                  </a:lnTo>
                  <a:lnTo>
                    <a:pt x="1481" y="748"/>
                  </a:lnTo>
                  <a:lnTo>
                    <a:pt x="1481" y="748"/>
                  </a:lnTo>
                  <a:lnTo>
                    <a:pt x="1461" y="734"/>
                  </a:lnTo>
                  <a:lnTo>
                    <a:pt x="1442" y="722"/>
                  </a:lnTo>
                  <a:lnTo>
                    <a:pt x="1422" y="711"/>
                  </a:lnTo>
                  <a:lnTo>
                    <a:pt x="1403" y="700"/>
                  </a:lnTo>
                  <a:lnTo>
                    <a:pt x="1382" y="690"/>
                  </a:lnTo>
                  <a:lnTo>
                    <a:pt x="1361" y="682"/>
                  </a:lnTo>
                  <a:lnTo>
                    <a:pt x="1340" y="673"/>
                  </a:lnTo>
                  <a:lnTo>
                    <a:pt x="1317" y="665"/>
                  </a:lnTo>
                  <a:lnTo>
                    <a:pt x="1295" y="659"/>
                  </a:lnTo>
                  <a:lnTo>
                    <a:pt x="1272" y="652"/>
                  </a:lnTo>
                  <a:lnTo>
                    <a:pt x="1250" y="648"/>
                  </a:lnTo>
                  <a:lnTo>
                    <a:pt x="1226" y="644"/>
                  </a:lnTo>
                  <a:lnTo>
                    <a:pt x="1202" y="640"/>
                  </a:lnTo>
                  <a:lnTo>
                    <a:pt x="1179" y="638"/>
                  </a:lnTo>
                  <a:lnTo>
                    <a:pt x="1155" y="637"/>
                  </a:lnTo>
                  <a:lnTo>
                    <a:pt x="1131" y="636"/>
                  </a:lnTo>
                  <a:lnTo>
                    <a:pt x="1131" y="636"/>
                  </a:lnTo>
                  <a:lnTo>
                    <a:pt x="1099" y="637"/>
                  </a:lnTo>
                  <a:lnTo>
                    <a:pt x="1068" y="640"/>
                  </a:lnTo>
                  <a:lnTo>
                    <a:pt x="1039" y="643"/>
                  </a:lnTo>
                  <a:lnTo>
                    <a:pt x="1008" y="648"/>
                  </a:lnTo>
                  <a:lnTo>
                    <a:pt x="978" y="655"/>
                  </a:lnTo>
                  <a:lnTo>
                    <a:pt x="950" y="664"/>
                  </a:lnTo>
                  <a:lnTo>
                    <a:pt x="921" y="673"/>
                  </a:lnTo>
                  <a:lnTo>
                    <a:pt x="894" y="685"/>
                  </a:lnTo>
                  <a:lnTo>
                    <a:pt x="866" y="696"/>
                  </a:lnTo>
                  <a:lnTo>
                    <a:pt x="841" y="710"/>
                  </a:lnTo>
                  <a:lnTo>
                    <a:pt x="816" y="724"/>
                  </a:lnTo>
                  <a:lnTo>
                    <a:pt x="791" y="741"/>
                  </a:lnTo>
                  <a:lnTo>
                    <a:pt x="767" y="757"/>
                  </a:lnTo>
                  <a:lnTo>
                    <a:pt x="743" y="776"/>
                  </a:lnTo>
                  <a:lnTo>
                    <a:pt x="722" y="794"/>
                  </a:lnTo>
                  <a:lnTo>
                    <a:pt x="701" y="815"/>
                  </a:lnTo>
                  <a:lnTo>
                    <a:pt x="680" y="836"/>
                  </a:lnTo>
                  <a:lnTo>
                    <a:pt x="662" y="857"/>
                  </a:lnTo>
                  <a:lnTo>
                    <a:pt x="644" y="881"/>
                  </a:lnTo>
                  <a:lnTo>
                    <a:pt x="627" y="904"/>
                  </a:lnTo>
                  <a:lnTo>
                    <a:pt x="610" y="930"/>
                  </a:lnTo>
                  <a:lnTo>
                    <a:pt x="596" y="955"/>
                  </a:lnTo>
                  <a:lnTo>
                    <a:pt x="582" y="980"/>
                  </a:lnTo>
                  <a:lnTo>
                    <a:pt x="571" y="1008"/>
                  </a:lnTo>
                  <a:lnTo>
                    <a:pt x="560" y="1035"/>
                  </a:lnTo>
                  <a:lnTo>
                    <a:pt x="550" y="1064"/>
                  </a:lnTo>
                  <a:lnTo>
                    <a:pt x="542" y="1092"/>
                  </a:lnTo>
                  <a:lnTo>
                    <a:pt x="535" y="1121"/>
                  </a:lnTo>
                  <a:lnTo>
                    <a:pt x="529" y="1152"/>
                  </a:lnTo>
                  <a:lnTo>
                    <a:pt x="526" y="1182"/>
                  </a:lnTo>
                  <a:lnTo>
                    <a:pt x="524" y="1212"/>
                  </a:lnTo>
                  <a:lnTo>
                    <a:pt x="522" y="1245"/>
                  </a:lnTo>
                  <a:lnTo>
                    <a:pt x="522" y="1245"/>
                  </a:lnTo>
                  <a:lnTo>
                    <a:pt x="524" y="1282"/>
                  </a:lnTo>
                  <a:lnTo>
                    <a:pt x="528" y="1320"/>
                  </a:lnTo>
                  <a:lnTo>
                    <a:pt x="528" y="1320"/>
                  </a:lnTo>
                  <a:lnTo>
                    <a:pt x="500" y="1323"/>
                  </a:lnTo>
                  <a:lnTo>
                    <a:pt x="473" y="1329"/>
                  </a:lnTo>
                  <a:lnTo>
                    <a:pt x="447" y="1334"/>
                  </a:lnTo>
                  <a:lnTo>
                    <a:pt x="420" y="1341"/>
                  </a:lnTo>
                  <a:lnTo>
                    <a:pt x="393" y="1350"/>
                  </a:lnTo>
                  <a:lnTo>
                    <a:pt x="370" y="1359"/>
                  </a:lnTo>
                  <a:lnTo>
                    <a:pt x="344" y="1371"/>
                  </a:lnTo>
                  <a:lnTo>
                    <a:pt x="321" y="1382"/>
                  </a:lnTo>
                  <a:lnTo>
                    <a:pt x="297" y="1394"/>
                  </a:lnTo>
                  <a:lnTo>
                    <a:pt x="274" y="1408"/>
                  </a:lnTo>
                  <a:lnTo>
                    <a:pt x="252" y="1422"/>
                  </a:lnTo>
                  <a:lnTo>
                    <a:pt x="231" y="1439"/>
                  </a:lnTo>
                  <a:lnTo>
                    <a:pt x="210" y="1455"/>
                  </a:lnTo>
                  <a:lnTo>
                    <a:pt x="190" y="1473"/>
                  </a:lnTo>
                  <a:lnTo>
                    <a:pt x="171" y="1491"/>
                  </a:lnTo>
                  <a:lnTo>
                    <a:pt x="153" y="1511"/>
                  </a:lnTo>
                  <a:lnTo>
                    <a:pt x="136" y="1530"/>
                  </a:lnTo>
                  <a:lnTo>
                    <a:pt x="119" y="1551"/>
                  </a:lnTo>
                  <a:lnTo>
                    <a:pt x="104" y="1572"/>
                  </a:lnTo>
                  <a:lnTo>
                    <a:pt x="90" y="1595"/>
                  </a:lnTo>
                  <a:lnTo>
                    <a:pt x="76" y="1617"/>
                  </a:lnTo>
                  <a:lnTo>
                    <a:pt x="63" y="1641"/>
                  </a:lnTo>
                  <a:lnTo>
                    <a:pt x="52" y="1665"/>
                  </a:lnTo>
                  <a:lnTo>
                    <a:pt x="41" y="1690"/>
                  </a:lnTo>
                  <a:lnTo>
                    <a:pt x="32" y="1715"/>
                  </a:lnTo>
                  <a:lnTo>
                    <a:pt x="24" y="1742"/>
                  </a:lnTo>
                  <a:lnTo>
                    <a:pt x="17" y="1767"/>
                  </a:lnTo>
                  <a:lnTo>
                    <a:pt x="11" y="1793"/>
                  </a:lnTo>
                  <a:lnTo>
                    <a:pt x="7" y="1821"/>
                  </a:lnTo>
                  <a:lnTo>
                    <a:pt x="3" y="1849"/>
                  </a:lnTo>
                  <a:lnTo>
                    <a:pt x="1" y="1877"/>
                  </a:lnTo>
                  <a:lnTo>
                    <a:pt x="0" y="1905"/>
                  </a:lnTo>
                  <a:lnTo>
                    <a:pt x="0" y="1905"/>
                  </a:lnTo>
                  <a:lnTo>
                    <a:pt x="1" y="1936"/>
                  </a:lnTo>
                  <a:lnTo>
                    <a:pt x="4" y="1966"/>
                  </a:lnTo>
                  <a:lnTo>
                    <a:pt x="7" y="1995"/>
                  </a:lnTo>
                  <a:lnTo>
                    <a:pt x="13" y="2024"/>
                  </a:lnTo>
                  <a:lnTo>
                    <a:pt x="20" y="2052"/>
                  </a:lnTo>
                  <a:lnTo>
                    <a:pt x="27" y="2080"/>
                  </a:lnTo>
                  <a:lnTo>
                    <a:pt x="36" y="2107"/>
                  </a:lnTo>
                  <a:lnTo>
                    <a:pt x="46" y="2134"/>
                  </a:lnTo>
                  <a:lnTo>
                    <a:pt x="59" y="2160"/>
                  </a:lnTo>
                  <a:lnTo>
                    <a:pt x="71" y="2185"/>
                  </a:lnTo>
                  <a:lnTo>
                    <a:pt x="85" y="2211"/>
                  </a:lnTo>
                  <a:lnTo>
                    <a:pt x="101" y="2234"/>
                  </a:lnTo>
                  <a:lnTo>
                    <a:pt x="118" y="2257"/>
                  </a:lnTo>
                  <a:lnTo>
                    <a:pt x="134" y="2279"/>
                  </a:lnTo>
                  <a:lnTo>
                    <a:pt x="154" y="2300"/>
                  </a:lnTo>
                  <a:lnTo>
                    <a:pt x="172" y="2321"/>
                  </a:lnTo>
                  <a:lnTo>
                    <a:pt x="193" y="2341"/>
                  </a:lnTo>
                  <a:lnTo>
                    <a:pt x="214" y="2359"/>
                  </a:lnTo>
                  <a:lnTo>
                    <a:pt x="237" y="2377"/>
                  </a:lnTo>
                  <a:lnTo>
                    <a:pt x="260" y="2393"/>
                  </a:lnTo>
                  <a:lnTo>
                    <a:pt x="284" y="2408"/>
                  </a:lnTo>
                  <a:lnTo>
                    <a:pt x="308" y="2422"/>
                  </a:lnTo>
                  <a:lnTo>
                    <a:pt x="333" y="2436"/>
                  </a:lnTo>
                  <a:lnTo>
                    <a:pt x="360" y="2447"/>
                  </a:lnTo>
                  <a:lnTo>
                    <a:pt x="386" y="2458"/>
                  </a:lnTo>
                  <a:lnTo>
                    <a:pt x="414" y="2467"/>
                  </a:lnTo>
                  <a:lnTo>
                    <a:pt x="442" y="2475"/>
                  </a:lnTo>
                  <a:lnTo>
                    <a:pt x="470" y="2482"/>
                  </a:lnTo>
                  <a:lnTo>
                    <a:pt x="500" y="2486"/>
                  </a:lnTo>
                  <a:lnTo>
                    <a:pt x="529" y="2491"/>
                  </a:lnTo>
                  <a:lnTo>
                    <a:pt x="559" y="2493"/>
                  </a:lnTo>
                  <a:lnTo>
                    <a:pt x="589" y="2493"/>
                  </a:lnTo>
                  <a:lnTo>
                    <a:pt x="589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592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133" y="2493"/>
                  </a:lnTo>
                  <a:lnTo>
                    <a:pt x="3236" y="2493"/>
                  </a:lnTo>
                  <a:lnTo>
                    <a:pt x="3236" y="2493"/>
                  </a:lnTo>
                  <a:lnTo>
                    <a:pt x="3239" y="2492"/>
                  </a:lnTo>
                  <a:lnTo>
                    <a:pt x="3239" y="2489"/>
                  </a:lnTo>
                  <a:lnTo>
                    <a:pt x="3239" y="2486"/>
                  </a:lnTo>
                  <a:lnTo>
                    <a:pt x="3239" y="2486"/>
                  </a:lnTo>
                  <a:lnTo>
                    <a:pt x="3280" y="2481"/>
                  </a:lnTo>
                  <a:lnTo>
                    <a:pt x="3319" y="2474"/>
                  </a:lnTo>
                  <a:lnTo>
                    <a:pt x="3358" y="2464"/>
                  </a:lnTo>
                  <a:lnTo>
                    <a:pt x="3396" y="2453"/>
                  </a:lnTo>
                  <a:lnTo>
                    <a:pt x="3434" y="2440"/>
                  </a:lnTo>
                  <a:lnTo>
                    <a:pt x="3470" y="2426"/>
                  </a:lnTo>
                  <a:lnTo>
                    <a:pt x="3506" y="2409"/>
                  </a:lnTo>
                  <a:lnTo>
                    <a:pt x="3541" y="2393"/>
                  </a:lnTo>
                  <a:lnTo>
                    <a:pt x="3575" y="2373"/>
                  </a:lnTo>
                  <a:lnTo>
                    <a:pt x="3609" y="2352"/>
                  </a:lnTo>
                  <a:lnTo>
                    <a:pt x="3641" y="2331"/>
                  </a:lnTo>
                  <a:lnTo>
                    <a:pt x="3672" y="2307"/>
                  </a:lnTo>
                  <a:lnTo>
                    <a:pt x="3701" y="2283"/>
                  </a:lnTo>
                  <a:lnTo>
                    <a:pt x="3730" y="2257"/>
                  </a:lnTo>
                  <a:lnTo>
                    <a:pt x="3758" y="2230"/>
                  </a:lnTo>
                  <a:lnTo>
                    <a:pt x="3785" y="2201"/>
                  </a:lnTo>
                  <a:lnTo>
                    <a:pt x="3809" y="2171"/>
                  </a:lnTo>
                  <a:lnTo>
                    <a:pt x="3833" y="2142"/>
                  </a:lnTo>
                  <a:lnTo>
                    <a:pt x="3856" y="2110"/>
                  </a:lnTo>
                  <a:lnTo>
                    <a:pt x="3877" y="2078"/>
                  </a:lnTo>
                  <a:lnTo>
                    <a:pt x="3897" y="2044"/>
                  </a:lnTo>
                  <a:lnTo>
                    <a:pt x="3915" y="2009"/>
                  </a:lnTo>
                  <a:lnTo>
                    <a:pt x="3932" y="1974"/>
                  </a:lnTo>
                  <a:lnTo>
                    <a:pt x="3946" y="1938"/>
                  </a:lnTo>
                  <a:lnTo>
                    <a:pt x="3960" y="1900"/>
                  </a:lnTo>
                  <a:lnTo>
                    <a:pt x="3971" y="1862"/>
                  </a:lnTo>
                  <a:lnTo>
                    <a:pt x="3982" y="1823"/>
                  </a:lnTo>
                  <a:lnTo>
                    <a:pt x="3991" y="1784"/>
                  </a:lnTo>
                  <a:lnTo>
                    <a:pt x="3996" y="1744"/>
                  </a:lnTo>
                  <a:lnTo>
                    <a:pt x="4002" y="1704"/>
                  </a:lnTo>
                  <a:lnTo>
                    <a:pt x="4005" y="1663"/>
                  </a:lnTo>
                  <a:lnTo>
                    <a:pt x="4005" y="1621"/>
                  </a:lnTo>
                  <a:lnTo>
                    <a:pt x="4005" y="16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4DAE2">
                    <a:alpha val="57000"/>
                  </a:srgb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BEE9EE"/>
                  </a:gs>
                  <a:gs pos="83000">
                    <a:srgbClr val="30B5C5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121948" tIns="60974" rIns="121948" bIns="60974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梯形 81"/>
            <p:cNvSpPr/>
            <p:nvPr/>
          </p:nvSpPr>
          <p:spPr>
            <a:xfrm rot="10800000">
              <a:off x="6006490" y="3912300"/>
              <a:ext cx="4801303" cy="646710"/>
            </a:xfrm>
            <a:prstGeom prst="trapezoid">
              <a:avLst>
                <a:gd name="adj" fmla="val 442723"/>
              </a:avLst>
            </a:prstGeom>
            <a:gradFill flip="none" rotWithShape="1">
              <a:gsLst>
                <a:gs pos="0">
                  <a:srgbClr val="56C4D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342725" tIns="48363" rIns="96724" bIns="48363" anchor="ctr"/>
            <a:lstStyle/>
            <a:p>
              <a:pPr marL="0" lvl="1" algn="ctr" defTabSz="967217">
                <a:spcAft>
                  <a:spcPts val="635"/>
                </a:spcAft>
                <a:buClr>
                  <a:srgbClr val="990000"/>
                </a:buClr>
                <a:buSzPct val="75000"/>
                <a:defRPr/>
              </a:pPr>
              <a:endParaRPr lang="zh-CN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TextBox 161"/>
            <p:cNvSpPr txBox="1"/>
            <p:nvPr/>
          </p:nvSpPr>
          <p:spPr bwMode="auto">
            <a:xfrm>
              <a:off x="8777469" y="2316754"/>
              <a:ext cx="1449744" cy="580618"/>
            </a:xfrm>
            <a:prstGeom prst="rect">
              <a:avLst/>
            </a:prstGeom>
            <a:noFill/>
          </p:spPr>
          <p:txBody>
            <a:bodyPr lIns="115189" tIns="57595" rIns="115189" bIns="57595">
              <a:spAutoFit/>
            </a:bodyPr>
            <a:lstStyle/>
            <a:p>
              <a:pPr algn="ctr" defTabSz="1289879" fontAlgn="ctr">
                <a:defRPr/>
              </a:pPr>
              <a:r>
                <a:rPr lang="ru-RU" sz="140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Новые</a:t>
              </a:r>
            </a:p>
            <a:p>
              <a:pPr algn="ctr" defTabSz="1289879" fontAlgn="ctr">
                <a:defRPr/>
              </a:pPr>
              <a:r>
                <a:rPr lang="ru-RU" sz="140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приложения</a:t>
              </a:r>
            </a:p>
          </p:txBody>
        </p:sp>
        <p:sp>
          <p:nvSpPr>
            <p:cNvPr id="77" name="TextBox 162"/>
            <p:cNvSpPr txBox="1"/>
            <p:nvPr/>
          </p:nvSpPr>
          <p:spPr bwMode="auto">
            <a:xfrm>
              <a:off x="6886697" y="2316754"/>
              <a:ext cx="1451476" cy="580618"/>
            </a:xfrm>
            <a:prstGeom prst="rect">
              <a:avLst/>
            </a:prstGeom>
            <a:noFill/>
          </p:spPr>
          <p:txBody>
            <a:bodyPr lIns="115189" tIns="57595" rIns="115189" bIns="57595">
              <a:spAutoFit/>
            </a:bodyPr>
            <a:lstStyle/>
            <a:p>
              <a:pPr algn="ctr" defTabSz="1289879" fontAlgn="ctr">
                <a:defRPr/>
              </a:pPr>
              <a:r>
                <a:rPr lang="ru-RU" sz="14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Традиционные </a:t>
              </a:r>
            </a:p>
            <a:p>
              <a:pPr algn="ctr" defTabSz="1289879" fontAlgn="ctr">
                <a:defRPr/>
              </a:pPr>
              <a:r>
                <a:rPr lang="ru-RU" sz="14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приложения</a:t>
              </a: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6044595" y="4676875"/>
              <a:ext cx="4763198" cy="128264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solidFill>
                <a:srgbClr val="30B5C5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42725" tIns="48363" rIns="96724" bIns="48363" anchor="ctr"/>
            <a:lstStyle/>
            <a:p>
              <a:pPr defTabSz="510206">
                <a:defRPr/>
              </a:pPr>
              <a:endPara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9256306" y="4716212"/>
              <a:ext cx="1403594" cy="4075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dash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 smtClean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Услуги</a:t>
              </a:r>
            </a:p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 smtClean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 </a:t>
              </a:r>
              <a:r>
                <a:rPr lang="ru-RU" sz="10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объектной системы хранения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7714360" y="4716212"/>
              <a:ext cx="1403594" cy="40754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dash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Услуги </a:t>
              </a:r>
              <a:endParaRPr lang="ru-RU" sz="1000" dirty="0" smtClean="0">
                <a:latin typeface="Huawei Sans" panose="020C0503030203020204" pitchFamily="34" charset="0"/>
                <a:cs typeface="+mn-ea"/>
                <a:sym typeface="Huawei Sans" panose="020C0503030203020204" pitchFamily="34" charset="0"/>
              </a:endParaRPr>
            </a:p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 smtClean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файловой </a:t>
              </a:r>
              <a:r>
                <a:rPr lang="ru-RU" sz="10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системы хранения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6172414" y="4673555"/>
              <a:ext cx="1403594" cy="45019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dash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Услуги </a:t>
              </a:r>
              <a:endParaRPr lang="ru-RU" sz="1000" dirty="0" smtClean="0">
                <a:latin typeface="Huawei Sans" panose="020C0503030203020204" pitchFamily="34" charset="0"/>
                <a:cs typeface="+mn-ea"/>
                <a:sym typeface="Huawei Sans" panose="020C0503030203020204" pitchFamily="34" charset="0"/>
              </a:endParaRPr>
            </a:p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000" dirty="0" smtClean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блочной </a:t>
              </a:r>
              <a:r>
                <a:rPr lang="ru-RU" sz="1000" dirty="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системы хранения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6172414" y="5555662"/>
              <a:ext cx="4487486" cy="3293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Универсальные аппаратные платформы</a:t>
              </a:r>
            </a:p>
          </p:txBody>
        </p:sp>
        <p:sp>
          <p:nvSpPr>
            <p:cNvPr id="83" name="圓角矩形 19"/>
            <p:cNvSpPr>
              <a:spLocks/>
            </p:cNvSpPr>
            <p:nvPr/>
          </p:nvSpPr>
          <p:spPr>
            <a:xfrm>
              <a:off x="6021060" y="3128432"/>
              <a:ext cx="4772554" cy="17173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zh-TW" altLang="en-US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6172414" y="5175012"/>
              <a:ext cx="4487486" cy="32939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Устройство хранения и узел хранения</a:t>
              </a:r>
            </a:p>
          </p:txBody>
        </p:sp>
        <p:sp>
          <p:nvSpPr>
            <p:cNvPr id="86" name="圓角矩形 19"/>
            <p:cNvSpPr/>
            <p:nvPr/>
          </p:nvSpPr>
          <p:spPr>
            <a:xfrm>
              <a:off x="6021060" y="3529863"/>
              <a:ext cx="4772554" cy="3394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0B5C5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wrap="none" lIns="96724" tIns="48363" rIns="96724" bIns="48363" anchor="ctr" anchorCtr="1"/>
            <a:lstStyle/>
            <a:p>
              <a:pPr algn="ctr" defTabSz="1289879" font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>
                  <a:latin typeface="Huawei Sans" panose="020C0503030203020204" pitchFamily="34" charset="0"/>
                  <a:cs typeface="+mn-ea"/>
                  <a:sym typeface="Huawei Sans" panose="020C0503030203020204" pitchFamily="34" charset="0"/>
                </a:rPr>
                <a:t>Протокол и интерфейс</a:t>
              </a:r>
            </a:p>
          </p:txBody>
        </p:sp>
      </p:grpSp>
      <p:sp>
        <p:nvSpPr>
          <p:cNvPr id="60" name="Freeform 16"/>
          <p:cNvSpPr>
            <a:spLocks/>
          </p:cNvSpPr>
          <p:nvPr/>
        </p:nvSpPr>
        <p:spPr bwMode="auto">
          <a:xfrm rot="16200000" flipV="1">
            <a:off x="2513167" y="3753589"/>
            <a:ext cx="3111137" cy="1236797"/>
          </a:xfrm>
          <a:custGeom>
            <a:avLst/>
            <a:gdLst>
              <a:gd name="T0" fmla="*/ 1190 w 1190"/>
              <a:gd name="T1" fmla="*/ 0 h 574"/>
              <a:gd name="T2" fmla="*/ 704 w 1190"/>
              <a:gd name="T3" fmla="*/ 0 h 574"/>
              <a:gd name="T4" fmla="*/ 595 w 1190"/>
              <a:gd name="T5" fmla="*/ 166 h 574"/>
              <a:gd name="T6" fmla="*/ 595 w 1190"/>
              <a:gd name="T7" fmla="*/ 166 h 574"/>
              <a:gd name="T8" fmla="*/ 595 w 1190"/>
              <a:gd name="T9" fmla="*/ 166 h 574"/>
              <a:gd name="T10" fmla="*/ 486 w 1190"/>
              <a:gd name="T11" fmla="*/ 0 h 574"/>
              <a:gd name="T12" fmla="*/ 0 w 1190"/>
              <a:gd name="T13" fmla="*/ 0 h 574"/>
              <a:gd name="T14" fmla="*/ 501 w 1190"/>
              <a:gd name="T15" fmla="*/ 424 h 574"/>
              <a:gd name="T16" fmla="*/ 501 w 1190"/>
              <a:gd name="T17" fmla="*/ 424 h 574"/>
              <a:gd name="T18" fmla="*/ 501 w 1190"/>
              <a:gd name="T19" fmla="*/ 424 h 574"/>
              <a:gd name="T20" fmla="*/ 501 w 1190"/>
              <a:gd name="T21" fmla="*/ 425 h 574"/>
              <a:gd name="T22" fmla="*/ 395 w 1190"/>
              <a:gd name="T23" fmla="*/ 425 h 574"/>
              <a:gd name="T24" fmla="*/ 598 w 1190"/>
              <a:gd name="T25" fmla="*/ 574 h 574"/>
              <a:gd name="T26" fmla="*/ 801 w 1190"/>
              <a:gd name="T27" fmla="*/ 425 h 574"/>
              <a:gd name="T28" fmla="*/ 689 w 1190"/>
              <a:gd name="T29" fmla="*/ 425 h 574"/>
              <a:gd name="T30" fmla="*/ 689 w 1190"/>
              <a:gd name="T31" fmla="*/ 424 h 574"/>
              <a:gd name="T32" fmla="*/ 1190 w 1190"/>
              <a:gd name="T33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0" h="574">
                <a:moveTo>
                  <a:pt x="1190" y="0"/>
                </a:moveTo>
                <a:cubicBezTo>
                  <a:pt x="704" y="0"/>
                  <a:pt x="704" y="0"/>
                  <a:pt x="704" y="0"/>
                </a:cubicBezTo>
                <a:cubicBezTo>
                  <a:pt x="704" y="0"/>
                  <a:pt x="649" y="65"/>
                  <a:pt x="595" y="166"/>
                </a:cubicBezTo>
                <a:cubicBezTo>
                  <a:pt x="595" y="166"/>
                  <a:pt x="595" y="166"/>
                  <a:pt x="595" y="166"/>
                </a:cubicBezTo>
                <a:cubicBezTo>
                  <a:pt x="595" y="166"/>
                  <a:pt x="595" y="166"/>
                  <a:pt x="595" y="166"/>
                </a:cubicBezTo>
                <a:cubicBezTo>
                  <a:pt x="541" y="65"/>
                  <a:pt x="486" y="0"/>
                  <a:pt x="486" y="0"/>
                </a:cubicBezTo>
                <a:cubicBezTo>
                  <a:pt x="0" y="0"/>
                  <a:pt x="0" y="0"/>
                  <a:pt x="0" y="0"/>
                </a:cubicBezTo>
                <a:cubicBezTo>
                  <a:pt x="313" y="135"/>
                  <a:pt x="468" y="369"/>
                  <a:pt x="501" y="424"/>
                </a:cubicBezTo>
                <a:cubicBezTo>
                  <a:pt x="501" y="424"/>
                  <a:pt x="501" y="424"/>
                  <a:pt x="501" y="424"/>
                </a:cubicBezTo>
                <a:cubicBezTo>
                  <a:pt x="501" y="424"/>
                  <a:pt x="501" y="424"/>
                  <a:pt x="501" y="424"/>
                </a:cubicBezTo>
                <a:cubicBezTo>
                  <a:pt x="501" y="424"/>
                  <a:pt x="501" y="424"/>
                  <a:pt x="501" y="425"/>
                </a:cubicBezTo>
                <a:cubicBezTo>
                  <a:pt x="395" y="425"/>
                  <a:pt x="395" y="425"/>
                  <a:pt x="395" y="425"/>
                </a:cubicBezTo>
                <a:cubicBezTo>
                  <a:pt x="598" y="574"/>
                  <a:pt x="598" y="574"/>
                  <a:pt x="598" y="574"/>
                </a:cubicBezTo>
                <a:cubicBezTo>
                  <a:pt x="801" y="425"/>
                  <a:pt x="801" y="425"/>
                  <a:pt x="801" y="425"/>
                </a:cubicBezTo>
                <a:cubicBezTo>
                  <a:pt x="689" y="425"/>
                  <a:pt x="689" y="425"/>
                  <a:pt x="689" y="425"/>
                </a:cubicBezTo>
                <a:cubicBezTo>
                  <a:pt x="689" y="424"/>
                  <a:pt x="689" y="424"/>
                  <a:pt x="689" y="424"/>
                </a:cubicBezTo>
                <a:cubicBezTo>
                  <a:pt x="722" y="369"/>
                  <a:pt x="877" y="135"/>
                  <a:pt x="11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wrap="none" lIns="76782" tIns="38391" rIns="76782" bIns="38391" anchor="ctr"/>
          <a:lstStyle/>
          <a:p>
            <a:pPr>
              <a:buClr>
                <a:srgbClr val="990000"/>
              </a:buClr>
              <a:buSzPct val="60000"/>
              <a:defRPr/>
            </a:pPr>
            <a:endParaRPr lang="zh-CN" altLang="en-US" sz="2700" kern="0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Система хранения данных</a:t>
            </a:r>
          </a:p>
          <a:p>
            <a:r>
              <a:rPr lang="ru-RU" b="1" dirty="0">
                <a:sym typeface="Huawei Sans" panose="020C0503030203020204" pitchFamily="34" charset="0"/>
              </a:rPr>
              <a:t>Развитие технологий хранения</a:t>
            </a:r>
          </a:p>
          <a:p>
            <a:pPr lvl="1"/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Архитектура системы хранения</a:t>
            </a: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ru-RU" dirty="0"/>
              <a:t>Носители данных</a:t>
            </a:r>
          </a:p>
          <a:p>
            <a:pPr lvl="1"/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Интерфейсные протоколы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541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создания и развития жёсткого диска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Большая емкость при меньших размерах</a:t>
            </a:r>
          </a:p>
          <a:p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12393" y="1789591"/>
            <a:ext cx="10296582" cy="2968572"/>
            <a:chOff x="621817" y="1221396"/>
            <a:chExt cx="10808585" cy="3116188"/>
          </a:xfrm>
        </p:grpSpPr>
        <p:graphicFrame>
          <p:nvGraphicFramePr>
            <p:cNvPr id="7" name="图示 6"/>
            <p:cNvGraphicFramePr/>
            <p:nvPr>
              <p:extLst>
                <p:ext uri="{D42A27DB-BD31-4B8C-83A1-F6EECF244321}">
                  <p14:modId xmlns:p14="http://schemas.microsoft.com/office/powerpoint/2010/main" val="3386527880"/>
                </p:ext>
              </p:extLst>
            </p:nvPr>
          </p:nvGraphicFramePr>
          <p:xfrm>
            <a:off x="621817" y="1221396"/>
            <a:ext cx="10666521" cy="26815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圆角矩形 7"/>
            <p:cNvSpPr/>
            <p:nvPr/>
          </p:nvSpPr>
          <p:spPr>
            <a:xfrm>
              <a:off x="873588" y="3014930"/>
              <a:ext cx="1738345" cy="13226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IBM 350 RAMAC</a:t>
              </a:r>
            </a:p>
            <a:p>
              <a:pPr lvl="0"/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IBM 1301</a:t>
              </a:r>
            </a:p>
            <a:p>
              <a:pPr algn="ctr"/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036351" y="3014930"/>
              <a:ext cx="1738345" cy="13226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IBM 3340</a:t>
              </a:r>
            </a:p>
            <a:p>
              <a:pPr algn="ctr"/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215325" y="3014930"/>
              <a:ext cx="1738345" cy="13226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 fontAlgn="ctr"/>
              <a:r>
                <a:rPr lang="ru-RU" sz="1400">
                  <a:latin typeface="Huawei Sans" panose="020C0503030203020204" pitchFamily="34" charset="0"/>
                </a:rPr>
                <a:t>Диски начинают поступать на рынок ПК</a:t>
              </a:r>
            </a:p>
            <a:p>
              <a:pPr algn="ctr"/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378089" y="3014930"/>
              <a:ext cx="1738345" cy="13226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 fontAlgn="ctr"/>
              <a:r>
                <a:rPr lang="ru-RU" sz="1400">
                  <a:latin typeface="Huawei Sans" panose="020C0503030203020204" pitchFamily="34" charset="0"/>
                </a:rPr>
                <a:t>5,25-дюймовый</a:t>
              </a:r>
            </a:p>
            <a:p>
              <a:pPr lvl="0" fontAlgn="ctr"/>
              <a:r>
                <a:rPr lang="ru-RU" sz="1400">
                  <a:latin typeface="Huawei Sans" panose="020C0503030203020204" pitchFamily="34" charset="0"/>
                </a:rPr>
                <a:t>3,5-дюймовый</a:t>
              </a:r>
            </a:p>
            <a:p>
              <a:pPr lvl="0" fontAlgn="ctr"/>
              <a:r>
                <a:rPr lang="ru-RU" sz="1400">
                  <a:latin typeface="Huawei Sans" panose="020C0503030203020204" pitchFamily="34" charset="0"/>
                </a:rPr>
                <a:t>2,5-дюймовый</a:t>
              </a:r>
            </a:p>
            <a:p>
              <a:pPr algn="ctr"/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540853" y="3014931"/>
              <a:ext cx="1889549" cy="132265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 fontAlgn="ctr"/>
              <a:r>
                <a:rPr lang="ru-RU" sz="1400" dirty="0">
                  <a:latin typeface="Huawei Sans" panose="020C0503030203020204" pitchFamily="34" charset="0"/>
                </a:rPr>
                <a:t>1,8-дюймовый</a:t>
              </a:r>
            </a:p>
            <a:p>
              <a:pPr lvl="0" fontAlgn="ctr"/>
              <a:r>
                <a:rPr lang="ru-RU" sz="1400" dirty="0" err="1">
                  <a:latin typeface="Huawei Sans" panose="020C0503030203020204" pitchFamily="34" charset="0"/>
                </a:rPr>
                <a:t>Hitachi</a:t>
              </a:r>
              <a:r>
                <a:rPr lang="ru-RU" sz="1400" dirty="0">
                  <a:latin typeface="Huawei Sans" panose="020C0503030203020204" pitchFamily="34" charset="0"/>
                </a:rPr>
                <a:t>: </a:t>
              </a:r>
              <a:r>
                <a:rPr lang="ru-RU" sz="1400" dirty="0" smtClean="0">
                  <a:latin typeface="Huawei Sans" panose="020C0503030203020204" pitchFamily="34" charset="0"/>
                </a:rPr>
                <a:t/>
              </a:r>
              <a:br>
                <a:rPr lang="ru-RU" sz="1400" dirty="0" smtClean="0">
                  <a:latin typeface="Huawei Sans" panose="020C0503030203020204" pitchFamily="34" charset="0"/>
                </a:rPr>
              </a:br>
              <a:r>
                <a:rPr lang="ru-RU" sz="1400" dirty="0" smtClean="0">
                  <a:latin typeface="Huawei Sans" panose="020C0503030203020204" pitchFamily="34" charset="0"/>
                </a:rPr>
                <a:t>1-дюймовый</a:t>
              </a:r>
              <a:endParaRPr lang="ru-RU" sz="1400" dirty="0">
                <a:latin typeface="Huawei Sans" panose="020C0503030203020204" pitchFamily="34" charset="0"/>
              </a:endParaRPr>
            </a:p>
            <a:p>
              <a:pPr lvl="0" fontAlgn="ctr"/>
              <a:r>
                <a:rPr lang="ru-RU" sz="1400" dirty="0" err="1">
                  <a:latin typeface="Huawei Sans" panose="020C0503030203020204" pitchFamily="34" charset="0"/>
                </a:rPr>
                <a:t>Toshiba</a:t>
              </a:r>
              <a:r>
                <a:rPr lang="ru-RU" sz="1400" dirty="0">
                  <a:latin typeface="Huawei Sans" panose="020C0503030203020204" pitchFamily="34" charset="0"/>
                </a:rPr>
                <a:t>: 0,85-дюймовый</a:t>
              </a:r>
            </a:p>
            <a:p>
              <a:pPr lvl="0" fontAlgn="ctr"/>
              <a:r>
                <a:rPr lang="ru-RU" sz="1400" dirty="0">
                  <a:latin typeface="Huawei Sans" panose="020C0503030203020204" pitchFamily="34" charset="0"/>
                </a:rPr>
                <a:t>...</a:t>
              </a:r>
            </a:p>
            <a:p>
              <a:pPr algn="ctr"/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7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SSD-накопителей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/>
              <a:t>Твердотельные накопители (SSD) были изобретены почти в то же время, что и жесткие диски, но не пользовались популярностью из-за высокой цены по сравнению с жесткими дисками.</a:t>
            </a:r>
          </a:p>
          <a:p>
            <a:r>
              <a:rPr lang="ru-RU" sz="1800" dirty="0"/>
              <a:t>Постепенно SSD становятся более коммерчески доступными. Рынок твердотельных накопителей стремительно растет, учитывая потребность в высокой скорости доступа.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151693644"/>
              </p:ext>
            </p:extLst>
          </p:nvPr>
        </p:nvGraphicFramePr>
        <p:xfrm>
          <a:off x="773543" y="2550160"/>
          <a:ext cx="10644915" cy="389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9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</a:t>
            </a:r>
            <a:r>
              <a:rPr lang="ru-RU" dirty="0" smtClean="0"/>
              <a:t>флэш-памяти</a:t>
            </a:r>
            <a:endParaRPr lang="ru-RU" dirty="0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167889968"/>
              </p:ext>
            </p:extLst>
          </p:nvPr>
        </p:nvGraphicFramePr>
        <p:xfrm>
          <a:off x="731838" y="1086928"/>
          <a:ext cx="10728325" cy="508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文本占位符 7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 время передачи по сетям данные несут </a:t>
            </a:r>
            <a:r>
              <a:rPr lang="ru-RU" dirty="0" smtClean="0"/>
              <a:t>информацию. Какова </a:t>
            </a:r>
            <a:r>
              <a:rPr lang="ru-RU" dirty="0"/>
              <a:t>связь между информацией и данными? В чем заключается функция </a:t>
            </a:r>
            <a:r>
              <a:rPr lang="ru-RU" dirty="0" smtClean="0"/>
              <a:t>хранения данных</a:t>
            </a:r>
            <a:r>
              <a:rPr lang="ru-RU" dirty="0"/>
              <a:t>? В данном курсе приводится определение информации и данных в области вычислительной техники, описывается взаимосвязь между ними, а </a:t>
            </a:r>
            <a:r>
              <a:rPr lang="ru-RU" dirty="0" smtClean="0"/>
              <a:t>также приведена информация о концепциях, истории и тенденциях </a:t>
            </a:r>
            <a:r>
              <a:rPr lang="ru-RU" dirty="0"/>
              <a:t>развития технологий хранения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6337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Система хранения данных</a:t>
            </a:r>
          </a:p>
          <a:p>
            <a:r>
              <a:rPr lang="ru-RU" b="1">
                <a:sym typeface="Huawei Sans" panose="020C0503030203020204" pitchFamily="34" charset="0"/>
              </a:rPr>
              <a:t>Развитие технологий хранения</a:t>
            </a:r>
          </a:p>
          <a:p>
            <a:pPr lvl="1"/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Архитектура системы хранения</a:t>
            </a:r>
          </a:p>
          <a:p>
            <a:pPr lvl="1"/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Носители данных</a:t>
            </a: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ru-RU"/>
              <a:t>Интерфейсные протоколы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9456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Интерфейсные протоколы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Дисковые интерфейсы подключают диски к хостам.</a:t>
            </a:r>
          </a:p>
          <a:p>
            <a:r>
              <a:rPr lang="ru-RU"/>
              <a:t>Интерфейсные протоколы — это режимы связи и требования, которым должны соответствовать интерфейсы для обмена данными.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62793" y="3092267"/>
            <a:ext cx="8673346" cy="2779164"/>
            <a:chOff x="4204273" y="3765732"/>
            <a:chExt cx="8673346" cy="27791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395" y="3765732"/>
              <a:ext cx="3921224" cy="240561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273" y="3765732"/>
              <a:ext cx="2779164" cy="277916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2263503" y="5406465"/>
            <a:ext cx="236939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2000">
                <a:latin typeface="Huawei Sans" panose="020C0503030203020204" pitchFamily="34" charset="0"/>
              </a:rPr>
              <a:t>Параллельный интерфейс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90831" y="5283374"/>
            <a:ext cx="280139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2000" dirty="0">
                <a:latin typeface="Huawei Sans" panose="020C0503030203020204" pitchFamily="34" charset="0"/>
              </a:rPr>
              <a:t>Последовательный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14813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интерфейсных протоколов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32954" y="1485106"/>
            <a:ext cx="10949874" cy="3962496"/>
            <a:chOff x="248626" y="1464357"/>
            <a:chExt cx="10500664" cy="3799936"/>
          </a:xfrm>
        </p:grpSpPr>
        <p:grpSp>
          <p:nvGrpSpPr>
            <p:cNvPr id="5" name="组合 4"/>
            <p:cNvGrpSpPr/>
            <p:nvPr/>
          </p:nvGrpSpPr>
          <p:grpSpPr>
            <a:xfrm>
              <a:off x="621530" y="1464357"/>
              <a:ext cx="10127760" cy="3799936"/>
              <a:chOff x="483273" y="1496712"/>
              <a:chExt cx="10134355" cy="3802412"/>
            </a:xfrm>
          </p:grpSpPr>
          <p:grpSp>
            <p:nvGrpSpPr>
              <p:cNvPr id="11" name="Group 3"/>
              <p:cNvGrpSpPr/>
              <p:nvPr/>
            </p:nvGrpSpPr>
            <p:grpSpPr>
              <a:xfrm>
                <a:off x="1738063" y="3003780"/>
                <a:ext cx="8879565" cy="696951"/>
                <a:chOff x="480964" y="4635932"/>
                <a:chExt cx="10800816" cy="864096"/>
              </a:xfrm>
            </p:grpSpPr>
            <p:sp>
              <p:nvSpPr>
                <p:cNvPr id="65" name="Rectangle 83"/>
                <p:cNvSpPr/>
                <p:nvPr/>
              </p:nvSpPr>
              <p:spPr>
                <a:xfrm>
                  <a:off x="480964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6" name="Rectangle 84"/>
                <p:cNvSpPr/>
                <p:nvPr/>
              </p:nvSpPr>
              <p:spPr>
                <a:xfrm>
                  <a:off x="1830285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7" name="Rectangle 85"/>
                <p:cNvSpPr/>
                <p:nvPr/>
              </p:nvSpPr>
              <p:spPr>
                <a:xfrm>
                  <a:off x="3179606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8" name="Rectangle 86"/>
                <p:cNvSpPr/>
                <p:nvPr/>
              </p:nvSpPr>
              <p:spPr>
                <a:xfrm>
                  <a:off x="4528927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9" name="Rectangle 87"/>
                <p:cNvSpPr/>
                <p:nvPr/>
              </p:nvSpPr>
              <p:spPr>
                <a:xfrm>
                  <a:off x="5881563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Rectangle 88"/>
                <p:cNvSpPr/>
                <p:nvPr/>
              </p:nvSpPr>
              <p:spPr>
                <a:xfrm>
                  <a:off x="7230884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1" name="Rectangle 89"/>
                <p:cNvSpPr/>
                <p:nvPr/>
              </p:nvSpPr>
              <p:spPr>
                <a:xfrm>
                  <a:off x="8580205" y="4635932"/>
                  <a:ext cx="1314974" cy="864096"/>
                </a:xfrm>
                <a:prstGeom prst="rect">
                  <a:avLst/>
                </a:prstGeom>
                <a:solidFill>
                  <a:srgbClr val="BEE9EE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2" name="Pentagon 90"/>
                <p:cNvSpPr/>
                <p:nvPr/>
              </p:nvSpPr>
              <p:spPr>
                <a:xfrm>
                  <a:off x="9915444" y="4635932"/>
                  <a:ext cx="1366336" cy="864001"/>
                </a:xfrm>
                <a:prstGeom prst="homePlat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376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599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12" name="Text Box 37"/>
              <p:cNvSpPr txBox="1">
                <a:spLocks noChangeArrowheads="1"/>
              </p:cNvSpPr>
              <p:nvPr/>
            </p:nvSpPr>
            <p:spPr bwMode="auto">
              <a:xfrm>
                <a:off x="2502101" y="3192625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2004</a:t>
                </a:r>
              </a:p>
            </p:txBody>
          </p:sp>
          <p:sp>
            <p:nvSpPr>
              <p:cNvPr id="13" name="Text Box 38"/>
              <p:cNvSpPr txBox="1">
                <a:spLocks noChangeArrowheads="1"/>
              </p:cNvSpPr>
              <p:nvPr/>
            </p:nvSpPr>
            <p:spPr bwMode="auto">
              <a:xfrm>
                <a:off x="3625421" y="3199935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2008</a:t>
                </a:r>
              </a:p>
            </p:txBody>
          </p:sp>
          <p:sp>
            <p:nvSpPr>
              <p:cNvPr id="14" name="Text Box 48"/>
              <p:cNvSpPr txBox="1">
                <a:spLocks noChangeArrowheads="1"/>
              </p:cNvSpPr>
              <p:nvPr/>
            </p:nvSpPr>
            <p:spPr bwMode="auto">
              <a:xfrm>
                <a:off x="4675393" y="3192625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2012</a:t>
                </a:r>
              </a:p>
            </p:txBody>
          </p:sp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5832559" y="3208516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2016</a:t>
                </a:r>
              </a:p>
            </p:txBody>
          </p:sp>
          <p:sp>
            <p:nvSpPr>
              <p:cNvPr id="16" name="Text Box 50"/>
              <p:cNvSpPr txBox="1">
                <a:spLocks noChangeArrowheads="1"/>
              </p:cNvSpPr>
              <p:nvPr/>
            </p:nvSpPr>
            <p:spPr bwMode="auto">
              <a:xfrm>
                <a:off x="6905428" y="3199935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2017</a:t>
                </a:r>
              </a:p>
            </p:txBody>
          </p:sp>
          <p:sp>
            <p:nvSpPr>
              <p:cNvPr id="17" name="Text Box 51"/>
              <p:cNvSpPr txBox="1">
                <a:spLocks noChangeArrowheads="1"/>
              </p:cNvSpPr>
              <p:nvPr/>
            </p:nvSpPr>
            <p:spPr bwMode="auto">
              <a:xfrm>
                <a:off x="7977948" y="3191010"/>
                <a:ext cx="625970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2018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2838193" y="2231995"/>
                <a:ext cx="66091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4G FC</a:t>
                </a:r>
              </a:p>
            </p:txBody>
          </p:sp>
          <p:sp>
            <p:nvSpPr>
              <p:cNvPr id="19" name="TextBox 13"/>
              <p:cNvSpPr txBox="1"/>
              <p:nvPr/>
            </p:nvSpPr>
            <p:spPr>
              <a:xfrm>
                <a:off x="2570360" y="4445304"/>
                <a:ext cx="1123184" cy="61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SAS 1.0</a:t>
                </a:r>
              </a:p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SATA 2.0</a:t>
                </a:r>
              </a:p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</a:t>
                </a: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2985409" y="2468722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1" name="Down Arrow 22"/>
              <p:cNvSpPr/>
              <p:nvPr/>
            </p:nvSpPr>
            <p:spPr>
              <a:xfrm rot="10800000">
                <a:off x="2678748" y="3727642"/>
                <a:ext cx="286624" cy="717661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Down Arrow 23"/>
              <p:cNvSpPr/>
              <p:nvPr/>
            </p:nvSpPr>
            <p:spPr>
              <a:xfrm rot="10800000">
                <a:off x="5167046" y="3727642"/>
                <a:ext cx="296529" cy="747805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" name="Down Arrow 24"/>
              <p:cNvSpPr/>
              <p:nvPr/>
            </p:nvSpPr>
            <p:spPr>
              <a:xfrm rot="10800000">
                <a:off x="7048071" y="3707732"/>
                <a:ext cx="228940" cy="750279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pic>
            <p:nvPicPr>
              <p:cNvPr id="24" name="Picture 5" descr="C:\Users\c90006276.CHINA\Desktop\SS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2541" y="4323170"/>
                <a:ext cx="638406" cy="721839"/>
              </a:xfrm>
              <a:prstGeom prst="rect">
                <a:avLst/>
              </a:prstGeom>
              <a:noFill/>
            </p:spPr>
          </p:pic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auto">
              <a:xfrm>
                <a:off x="9556876" y="3202214"/>
                <a:ext cx="776678" cy="321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defTabSz="91376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599" b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2020…</a:t>
                </a:r>
              </a:p>
            </p:txBody>
          </p:sp>
          <p:pic>
            <p:nvPicPr>
              <p:cNvPr id="26" name="图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50" r="-1511" b="25603"/>
              <a:stretch/>
            </p:blipFill>
            <p:spPr>
              <a:xfrm>
                <a:off x="688889" y="1540597"/>
                <a:ext cx="1296503" cy="453262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645781" y="1916750"/>
                <a:ext cx="1367772" cy="29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99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Интерфейс хоста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3273" y="3938863"/>
                <a:ext cx="1431041" cy="29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399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Дисковый интерфейс</a:t>
                </a:r>
              </a:p>
            </p:txBody>
          </p:sp>
          <p:sp>
            <p:nvSpPr>
              <p:cNvPr id="29" name="TextBox 13"/>
              <p:cNvSpPr txBox="1"/>
              <p:nvPr/>
            </p:nvSpPr>
            <p:spPr>
              <a:xfrm>
                <a:off x="3868040" y="4440703"/>
                <a:ext cx="108781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SAS 2.0</a:t>
                </a:r>
              </a:p>
            </p:txBody>
          </p:sp>
          <p:sp>
            <p:nvSpPr>
              <p:cNvPr id="30" name="Down Arrow 22"/>
              <p:cNvSpPr/>
              <p:nvPr/>
            </p:nvSpPr>
            <p:spPr>
              <a:xfrm rot="10800000">
                <a:off x="4047534" y="3718063"/>
                <a:ext cx="308349" cy="722639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TextBox 13"/>
              <p:cNvSpPr txBox="1"/>
              <p:nvPr/>
            </p:nvSpPr>
            <p:spPr>
              <a:xfrm>
                <a:off x="4943634" y="4466409"/>
                <a:ext cx="1028445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SAS 3.0</a:t>
                </a:r>
              </a:p>
            </p:txBody>
          </p:sp>
          <p:sp>
            <p:nvSpPr>
              <p:cNvPr id="32" name="TextBox 13"/>
              <p:cNvSpPr txBox="1"/>
              <p:nvPr/>
            </p:nvSpPr>
            <p:spPr>
              <a:xfrm>
                <a:off x="6694747" y="4466409"/>
                <a:ext cx="773943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SAS 4,0</a:t>
                </a:r>
              </a:p>
            </p:txBody>
          </p:sp>
          <p:sp>
            <p:nvSpPr>
              <p:cNvPr id="33" name="Down Arrow 23"/>
              <p:cNvSpPr/>
              <p:nvPr/>
            </p:nvSpPr>
            <p:spPr>
              <a:xfrm rot="10800000">
                <a:off x="4506439" y="3718062"/>
                <a:ext cx="282141" cy="1326945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" name="TextBox 13"/>
              <p:cNvSpPr txBox="1"/>
              <p:nvPr/>
            </p:nvSpPr>
            <p:spPr>
              <a:xfrm>
                <a:off x="4322967" y="5036071"/>
                <a:ext cx="1028445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 1.0</a:t>
                </a:r>
              </a:p>
            </p:txBody>
          </p:sp>
          <p:sp>
            <p:nvSpPr>
              <p:cNvPr id="35" name="Down Arrow 23"/>
              <p:cNvSpPr/>
              <p:nvPr/>
            </p:nvSpPr>
            <p:spPr>
              <a:xfrm rot="10800000">
                <a:off x="5594248" y="3700729"/>
                <a:ext cx="265319" cy="1326945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6" name="TextBox 13"/>
              <p:cNvSpPr txBox="1"/>
              <p:nvPr/>
            </p:nvSpPr>
            <p:spPr>
              <a:xfrm>
                <a:off x="5318336" y="5036071"/>
                <a:ext cx="1028445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 1.2</a:t>
                </a:r>
              </a:p>
            </p:txBody>
          </p:sp>
          <p:sp>
            <p:nvSpPr>
              <p:cNvPr id="37" name="Down Arrow 23"/>
              <p:cNvSpPr/>
              <p:nvPr/>
            </p:nvSpPr>
            <p:spPr>
              <a:xfrm rot="10800000">
                <a:off x="7261761" y="3692366"/>
                <a:ext cx="259718" cy="1326945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8" name="TextBox 13"/>
              <p:cNvSpPr txBox="1"/>
              <p:nvPr/>
            </p:nvSpPr>
            <p:spPr>
              <a:xfrm>
                <a:off x="6985849" y="5027709"/>
                <a:ext cx="1028445" cy="26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 1.3</a:t>
                </a:r>
              </a:p>
            </p:txBody>
          </p:sp>
          <p:sp>
            <p:nvSpPr>
              <p:cNvPr id="39" name="Down Arrow 22"/>
              <p:cNvSpPr/>
              <p:nvPr/>
            </p:nvSpPr>
            <p:spPr>
              <a:xfrm rot="10800000">
                <a:off x="2350007" y="3727643"/>
                <a:ext cx="286624" cy="317339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TextBox 13"/>
              <p:cNvSpPr txBox="1"/>
              <p:nvPr/>
            </p:nvSpPr>
            <p:spPr>
              <a:xfrm>
                <a:off x="1992887" y="4026584"/>
                <a:ext cx="806427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SATA 1.0</a:t>
                </a:r>
              </a:p>
            </p:txBody>
          </p:sp>
          <p:sp>
            <p:nvSpPr>
              <p:cNvPr id="41" name="Down Arrow 23"/>
              <p:cNvSpPr/>
              <p:nvPr/>
            </p:nvSpPr>
            <p:spPr>
              <a:xfrm rot="10800000">
                <a:off x="9655743" y="3679212"/>
                <a:ext cx="259718" cy="1326945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2" name="TextBox 13"/>
              <p:cNvSpPr txBox="1"/>
              <p:nvPr/>
            </p:nvSpPr>
            <p:spPr>
              <a:xfrm>
                <a:off x="9536603" y="5006158"/>
                <a:ext cx="1028445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 1.4</a:t>
                </a:r>
              </a:p>
            </p:txBody>
          </p:sp>
          <p:sp>
            <p:nvSpPr>
              <p:cNvPr id="43" name="Down Arrow 22"/>
              <p:cNvSpPr/>
              <p:nvPr/>
            </p:nvSpPr>
            <p:spPr>
              <a:xfrm rot="10800000">
                <a:off x="3786514" y="3734644"/>
                <a:ext cx="308349" cy="383850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TextBox 13"/>
              <p:cNvSpPr txBox="1"/>
              <p:nvPr/>
            </p:nvSpPr>
            <p:spPr>
              <a:xfrm>
                <a:off x="3393674" y="4106003"/>
                <a:ext cx="812894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SATA 3.0</a:t>
                </a:r>
              </a:p>
            </p:txBody>
          </p:sp>
          <p:sp>
            <p:nvSpPr>
              <p:cNvPr id="45" name="Down Arrow 19"/>
              <p:cNvSpPr/>
              <p:nvPr/>
            </p:nvSpPr>
            <p:spPr>
              <a:xfrm>
                <a:off x="3746433" y="2434940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TextBox 11"/>
              <p:cNvSpPr txBox="1"/>
              <p:nvPr/>
            </p:nvSpPr>
            <p:spPr>
              <a:xfrm>
                <a:off x="3604428" y="2209184"/>
                <a:ext cx="66091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8G FC</a:t>
                </a:r>
              </a:p>
            </p:txBody>
          </p:sp>
          <p:sp>
            <p:nvSpPr>
              <p:cNvPr id="47" name="Down Arrow 19"/>
              <p:cNvSpPr/>
              <p:nvPr/>
            </p:nvSpPr>
            <p:spPr>
              <a:xfrm>
                <a:off x="4609187" y="2468722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8" name="TextBox 11"/>
              <p:cNvSpPr txBox="1"/>
              <p:nvPr/>
            </p:nvSpPr>
            <p:spPr>
              <a:xfrm>
                <a:off x="4477192" y="2212366"/>
                <a:ext cx="73789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16G FC</a:t>
                </a:r>
              </a:p>
            </p:txBody>
          </p:sp>
          <p:sp>
            <p:nvSpPr>
              <p:cNvPr id="49" name="Down Arrow 19"/>
              <p:cNvSpPr/>
              <p:nvPr/>
            </p:nvSpPr>
            <p:spPr>
              <a:xfrm>
                <a:off x="6004300" y="2442838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0" name="TextBox 11"/>
              <p:cNvSpPr txBox="1"/>
              <p:nvPr/>
            </p:nvSpPr>
            <p:spPr>
              <a:xfrm>
                <a:off x="5832558" y="2204796"/>
                <a:ext cx="737515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32G FC</a:t>
                </a:r>
              </a:p>
            </p:txBody>
          </p:sp>
          <p:sp>
            <p:nvSpPr>
              <p:cNvPr id="51" name="Down Arrow 19"/>
              <p:cNvSpPr/>
              <p:nvPr/>
            </p:nvSpPr>
            <p:spPr>
              <a:xfrm>
                <a:off x="9738177" y="2429371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TextBox 11"/>
              <p:cNvSpPr txBox="1"/>
              <p:nvPr/>
            </p:nvSpPr>
            <p:spPr>
              <a:xfrm>
                <a:off x="9681359" y="2175067"/>
                <a:ext cx="715069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64G FC</a:t>
                </a:r>
              </a:p>
            </p:txBody>
          </p:sp>
          <p:sp>
            <p:nvSpPr>
              <p:cNvPr id="53" name="Down Arrow 19"/>
              <p:cNvSpPr/>
              <p:nvPr/>
            </p:nvSpPr>
            <p:spPr>
              <a:xfrm>
                <a:off x="6941903" y="2184934"/>
                <a:ext cx="240804" cy="829627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4" name="TextBox 11"/>
              <p:cNvSpPr txBox="1"/>
              <p:nvPr/>
            </p:nvSpPr>
            <p:spPr>
              <a:xfrm>
                <a:off x="6509158" y="1723322"/>
                <a:ext cx="1101439" cy="43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NVMe-oF 1.0</a:t>
                </a:r>
              </a:p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(RDMA)</a:t>
                </a:r>
              </a:p>
            </p:txBody>
          </p:sp>
          <p:sp>
            <p:nvSpPr>
              <p:cNvPr id="55" name="Down Arrow 19"/>
              <p:cNvSpPr/>
              <p:nvPr/>
            </p:nvSpPr>
            <p:spPr>
              <a:xfrm>
                <a:off x="8580842" y="2383373"/>
                <a:ext cx="150333" cy="648372"/>
              </a:xfrm>
              <a:prstGeom prst="downArrow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6" name="TextBox 11"/>
              <p:cNvSpPr txBox="1"/>
              <p:nvPr/>
            </p:nvSpPr>
            <p:spPr>
              <a:xfrm>
                <a:off x="8487737" y="1951429"/>
                <a:ext cx="1168002" cy="43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NVMe-oF 1.1</a:t>
                </a:r>
              </a:p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(TCP)</a:t>
                </a:r>
              </a:p>
            </p:txBody>
          </p:sp>
          <p:sp>
            <p:nvSpPr>
              <p:cNvPr id="57" name="Down Arrow 19"/>
              <p:cNvSpPr/>
              <p:nvPr/>
            </p:nvSpPr>
            <p:spPr>
              <a:xfrm>
                <a:off x="8332014" y="1969026"/>
                <a:ext cx="244974" cy="1069786"/>
              </a:xfrm>
              <a:prstGeom prst="downArrow">
                <a:avLst/>
              </a:prstGeom>
              <a:solidFill>
                <a:srgbClr val="92D050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8" name="TextBox 11"/>
              <p:cNvSpPr txBox="1"/>
              <p:nvPr/>
            </p:nvSpPr>
            <p:spPr>
              <a:xfrm>
                <a:off x="7721654" y="1496712"/>
                <a:ext cx="1035790" cy="43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NVMe-oF</a:t>
                </a:r>
              </a:p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 (FC-NVMe)</a:t>
                </a:r>
              </a:p>
            </p:txBody>
          </p:sp>
          <p:sp>
            <p:nvSpPr>
              <p:cNvPr id="59" name="Down Arrow 19"/>
              <p:cNvSpPr/>
              <p:nvPr/>
            </p:nvSpPr>
            <p:spPr>
              <a:xfrm>
                <a:off x="2528429" y="2451874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0" name="TextBox 11"/>
              <p:cNvSpPr txBox="1"/>
              <p:nvPr/>
            </p:nvSpPr>
            <p:spPr>
              <a:xfrm>
                <a:off x="2354795" y="2223728"/>
                <a:ext cx="66091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iSCSI</a:t>
                </a:r>
              </a:p>
            </p:txBody>
          </p:sp>
          <p:sp>
            <p:nvSpPr>
              <p:cNvPr id="61" name="Down Arrow 19"/>
              <p:cNvSpPr/>
              <p:nvPr/>
            </p:nvSpPr>
            <p:spPr>
              <a:xfrm>
                <a:off x="1673470" y="2434940"/>
                <a:ext cx="281241" cy="580728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2" name="TextBox 11"/>
              <p:cNvSpPr txBox="1"/>
              <p:nvPr/>
            </p:nvSpPr>
            <p:spPr>
              <a:xfrm>
                <a:off x="1543537" y="2212114"/>
                <a:ext cx="660912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2G FC</a:t>
                </a:r>
              </a:p>
            </p:txBody>
          </p:sp>
          <p:sp>
            <p:nvSpPr>
              <p:cNvPr id="63" name="Down Arrow 22"/>
              <p:cNvSpPr/>
              <p:nvPr/>
            </p:nvSpPr>
            <p:spPr>
              <a:xfrm rot="10800000">
                <a:off x="3001053" y="3727641"/>
                <a:ext cx="286624" cy="498653"/>
              </a:xfrm>
              <a:prstGeom prst="downArrow">
                <a:avLst/>
              </a:prstGeom>
              <a:solidFill>
                <a:srgbClr val="EEECE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99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" name="TextBox 13"/>
              <p:cNvSpPr txBox="1"/>
              <p:nvPr/>
            </p:nvSpPr>
            <p:spPr>
              <a:xfrm>
                <a:off x="2863629" y="4216935"/>
                <a:ext cx="618027" cy="263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76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anose="020B0604020202020204" pitchFamily="34" charset="0"/>
                    <a:sym typeface="Huawei Sans" panose="020C0503030203020204" pitchFamily="34" charset="0"/>
                  </a:rPr>
                  <a:t>4G FC</a:t>
                </a:r>
              </a:p>
            </p:txBody>
          </p:sp>
        </p:grpSp>
        <p:sp>
          <p:nvSpPr>
            <p:cNvPr id="6" name="TextBox 11"/>
            <p:cNvSpPr txBox="1"/>
            <p:nvPr/>
          </p:nvSpPr>
          <p:spPr>
            <a:xfrm>
              <a:off x="248626" y="2798443"/>
              <a:ext cx="1716730" cy="79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Протокол FC первого поколения был выпущен в 1994 году.</a:t>
              </a:r>
            </a:p>
          </p:txBody>
        </p:sp>
        <p:sp>
          <p:nvSpPr>
            <p:cNvPr id="7" name="Down Arrow 19"/>
            <p:cNvSpPr/>
            <p:nvPr/>
          </p:nvSpPr>
          <p:spPr>
            <a:xfrm>
              <a:off x="5767377" y="1961184"/>
              <a:ext cx="281058" cy="1008426"/>
            </a:xfrm>
            <a:prstGeom prst="downArrow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99" ker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5417024" y="1535198"/>
              <a:ext cx="1034942" cy="43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100G Ethernet</a:t>
              </a:r>
            </a:p>
          </p:txBody>
        </p:sp>
        <p:sp>
          <p:nvSpPr>
            <p:cNvPr id="9" name="Down Arrow 19"/>
            <p:cNvSpPr/>
            <p:nvPr/>
          </p:nvSpPr>
          <p:spPr>
            <a:xfrm>
              <a:off x="9593698" y="1940574"/>
              <a:ext cx="281058" cy="1029037"/>
            </a:xfrm>
            <a:prstGeom prst="downArrow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6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99" ker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9557292" y="1526060"/>
              <a:ext cx="934536" cy="43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400G </a:t>
              </a:r>
              <a:b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</a:br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cs typeface="Arial" panose="020B0604020202020204" pitchFamily="34" charset="0"/>
                  <a:sym typeface="Huawei Sans" panose="020C0503030203020204" pitchFamily="34" charset="0"/>
                </a:rPr>
                <a:t>Ethernet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8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NVMe и NVMe-oF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5413988" cy="4875042"/>
          </a:xfrm>
        </p:spPr>
        <p:txBody>
          <a:bodyPr/>
          <a:lstStyle/>
          <a:p>
            <a:r>
              <a:rPr lang="ru-RU"/>
              <a:t>NVMe (энергонезависимая память Express)</a:t>
            </a:r>
          </a:p>
          <a:p>
            <a:pPr lvl="1"/>
            <a:r>
              <a:rPr lang="ru-RU"/>
              <a:t>Высокая производительность </a:t>
            </a:r>
          </a:p>
          <a:p>
            <a:pPr lvl="1"/>
            <a:r>
              <a:rPr lang="ru-RU"/>
              <a:t>Низкая задержка</a:t>
            </a:r>
          </a:p>
          <a:p>
            <a:r>
              <a:rPr lang="ru-RU"/>
              <a:t>NVMe-oF (NVMe over Fabrics)</a:t>
            </a:r>
          </a:p>
          <a:p>
            <a:pPr lvl="1"/>
            <a:r>
              <a:rPr lang="ru-RU"/>
              <a:t>Потенциал: низкая задержка и высокая пропускная способность</a:t>
            </a:r>
          </a:p>
          <a:p>
            <a:pPr lvl="1"/>
            <a:r>
              <a:rPr lang="ru-RU"/>
              <a:t>Назначение: ускоряет передачу данных по сети хранения.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6096000" y="1716797"/>
            <a:ext cx="5172280" cy="3649880"/>
            <a:chOff x="1568817" y="3569905"/>
            <a:chExt cx="4255061" cy="3002633"/>
          </a:xfrm>
          <a:solidFill>
            <a:srgbClr val="EEB3B8"/>
          </a:solidFill>
        </p:grpSpPr>
        <p:sp>
          <p:nvSpPr>
            <p:cNvPr id="70" name="TextBox 11"/>
            <p:cNvSpPr txBox="1"/>
            <p:nvPr/>
          </p:nvSpPr>
          <p:spPr>
            <a:xfrm>
              <a:off x="4171686" y="5964864"/>
              <a:ext cx="1432385" cy="607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Физический путь SAS на стороне сервера</a:t>
              </a:r>
            </a:p>
          </p:txBody>
        </p:sp>
        <p:sp>
          <p:nvSpPr>
            <p:cNvPr id="71" name="TextBox 13"/>
            <p:cNvSpPr txBox="1"/>
            <p:nvPr/>
          </p:nvSpPr>
          <p:spPr>
            <a:xfrm>
              <a:off x="1609807" y="5964863"/>
              <a:ext cx="1599140" cy="607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Физический путь </a:t>
              </a:r>
              <a:r>
                <a:rPr lang="ru-RU" sz="1400" dirty="0" err="1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NVMe</a:t>
              </a:r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 на стороне сервера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568817" y="3569905"/>
              <a:ext cx="1681121" cy="2317327"/>
              <a:chOff x="1650807" y="3031287"/>
              <a:chExt cx="1681121" cy="2317327"/>
            </a:xfrm>
            <a:grpFill/>
          </p:grpSpPr>
          <p:sp>
            <p:nvSpPr>
              <p:cNvPr id="106" name="矩形 105"/>
              <p:cNvSpPr/>
              <p:nvPr/>
            </p:nvSpPr>
            <p:spPr>
              <a:xfrm>
                <a:off x="1717367" y="3031287"/>
                <a:ext cx="154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Процессор</a:t>
                </a: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717367" y="3555654"/>
                <a:ext cx="154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PCIe</a:t>
                </a: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1650807" y="5128756"/>
                <a:ext cx="1681121" cy="219858"/>
                <a:chOff x="1707438" y="5366750"/>
                <a:chExt cx="1681121" cy="219858"/>
              </a:xfrm>
              <a:grpFill/>
            </p:grpSpPr>
            <p:sp>
              <p:nvSpPr>
                <p:cNvPr id="113" name="圆柱形 112"/>
                <p:cNvSpPr/>
                <p:nvPr/>
              </p:nvSpPr>
              <p:spPr>
                <a:xfrm>
                  <a:off x="1707438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4" name="圆柱形 113"/>
                <p:cNvSpPr/>
                <p:nvPr/>
              </p:nvSpPr>
              <p:spPr>
                <a:xfrm>
                  <a:off x="2328283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5" name="圆柱形 114"/>
                <p:cNvSpPr/>
                <p:nvPr/>
              </p:nvSpPr>
              <p:spPr>
                <a:xfrm>
                  <a:off x="2949128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cxnSp>
            <p:nvCxnSpPr>
              <p:cNvPr id="109" name="直接连接符 108"/>
              <p:cNvCxnSpPr>
                <a:stCxn id="107" idx="2"/>
                <a:endCxn id="114" idx="1"/>
              </p:cNvCxnSpPr>
              <p:nvPr/>
            </p:nvCxnSpPr>
            <p:spPr bwMode="gray">
              <a:xfrm>
                <a:off x="2491367" y="3843654"/>
                <a:ext cx="1" cy="1285102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接连接符 109"/>
              <p:cNvCxnSpPr>
                <a:stCxn id="107" idx="2"/>
                <a:endCxn id="115" idx="1"/>
              </p:cNvCxnSpPr>
              <p:nvPr/>
            </p:nvCxnSpPr>
            <p:spPr bwMode="gray">
              <a:xfrm>
                <a:off x="2491367" y="3843654"/>
                <a:ext cx="620846" cy="1285102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直接连接符 110"/>
              <p:cNvCxnSpPr>
                <a:stCxn id="107" idx="2"/>
                <a:endCxn id="113" idx="1"/>
              </p:cNvCxnSpPr>
              <p:nvPr/>
            </p:nvCxnSpPr>
            <p:spPr bwMode="gray">
              <a:xfrm flipH="1">
                <a:off x="1870523" y="3843654"/>
                <a:ext cx="620844" cy="1285102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直接连接符 111"/>
              <p:cNvCxnSpPr>
                <a:stCxn id="106" idx="2"/>
                <a:endCxn id="107" idx="0"/>
              </p:cNvCxnSpPr>
              <p:nvPr/>
            </p:nvCxnSpPr>
            <p:spPr bwMode="gray">
              <a:xfrm>
                <a:off x="2491367" y="3319287"/>
                <a:ext cx="0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" name="组合 75"/>
            <p:cNvGrpSpPr/>
            <p:nvPr/>
          </p:nvGrpSpPr>
          <p:grpSpPr>
            <a:xfrm>
              <a:off x="3951878" y="3569905"/>
              <a:ext cx="1872000" cy="2317327"/>
              <a:chOff x="3951878" y="3031287"/>
              <a:chExt cx="1872000" cy="2317327"/>
            </a:xfrm>
            <a:grpFill/>
          </p:grpSpPr>
          <p:sp>
            <p:nvSpPr>
              <p:cNvPr id="77" name="矩形 76"/>
              <p:cNvSpPr/>
              <p:nvPr/>
            </p:nvSpPr>
            <p:spPr>
              <a:xfrm>
                <a:off x="4113878" y="3031287"/>
                <a:ext cx="154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Процессор</a:t>
                </a: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113878" y="3555654"/>
                <a:ext cx="1548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PCIe</a:t>
                </a: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3951878" y="4080021"/>
                <a:ext cx="1872000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Контроллер SAS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3951878" y="4462579"/>
                <a:ext cx="1872000" cy="4298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Расширитель </a:t>
                </a:r>
                <a:r>
                  <a:rPr lang="ru-RU" sz="20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SAS</a:t>
                </a:r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4047318" y="5128756"/>
                <a:ext cx="1681121" cy="219858"/>
                <a:chOff x="3936780" y="5366750"/>
                <a:chExt cx="1681121" cy="219858"/>
              </a:xfrm>
              <a:grpFill/>
            </p:grpSpPr>
            <p:sp>
              <p:nvSpPr>
                <p:cNvPr id="103" name="圆柱形 102"/>
                <p:cNvSpPr/>
                <p:nvPr/>
              </p:nvSpPr>
              <p:spPr>
                <a:xfrm>
                  <a:off x="3936780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4" name="圆柱形 103"/>
                <p:cNvSpPr/>
                <p:nvPr/>
              </p:nvSpPr>
              <p:spPr>
                <a:xfrm>
                  <a:off x="4557625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5" name="圆柱形 104"/>
                <p:cNvSpPr/>
                <p:nvPr/>
              </p:nvSpPr>
              <p:spPr>
                <a:xfrm>
                  <a:off x="5178470" y="5366750"/>
                  <a:ext cx="439431" cy="219858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/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cxnSp>
            <p:nvCxnSpPr>
              <p:cNvPr id="88" name="直接连接符 87"/>
              <p:cNvCxnSpPr>
                <a:stCxn id="83" idx="2"/>
                <a:endCxn id="103" idx="1"/>
              </p:cNvCxnSpPr>
              <p:nvPr/>
            </p:nvCxnSpPr>
            <p:spPr bwMode="gray">
              <a:xfrm flipH="1">
                <a:off x="4267033" y="4892389"/>
                <a:ext cx="620845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直接连接符 89"/>
              <p:cNvCxnSpPr>
                <a:stCxn id="83" idx="2"/>
                <a:endCxn id="104" idx="1"/>
              </p:cNvCxnSpPr>
              <p:nvPr/>
            </p:nvCxnSpPr>
            <p:spPr bwMode="gray">
              <a:xfrm>
                <a:off x="4887878" y="4892389"/>
                <a:ext cx="0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直接连接符 91"/>
              <p:cNvCxnSpPr>
                <a:stCxn id="83" idx="2"/>
                <a:endCxn id="105" idx="1"/>
              </p:cNvCxnSpPr>
              <p:nvPr/>
            </p:nvCxnSpPr>
            <p:spPr bwMode="gray">
              <a:xfrm>
                <a:off x="4887878" y="4892389"/>
                <a:ext cx="620845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接连接符 93"/>
              <p:cNvCxnSpPr>
                <a:stCxn id="77" idx="2"/>
                <a:endCxn id="78" idx="0"/>
              </p:cNvCxnSpPr>
              <p:nvPr/>
            </p:nvCxnSpPr>
            <p:spPr bwMode="gray">
              <a:xfrm>
                <a:off x="4887878" y="3319287"/>
                <a:ext cx="0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接连接符 95"/>
              <p:cNvCxnSpPr>
                <a:stCxn id="78" idx="2"/>
                <a:endCxn id="81" idx="0"/>
              </p:cNvCxnSpPr>
              <p:nvPr/>
            </p:nvCxnSpPr>
            <p:spPr bwMode="gray">
              <a:xfrm>
                <a:off x="4887878" y="3843654"/>
                <a:ext cx="0" cy="236367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直接连接符 97"/>
              <p:cNvCxnSpPr>
                <a:stCxn id="81" idx="2"/>
                <a:endCxn id="83" idx="0"/>
              </p:cNvCxnSpPr>
              <p:nvPr/>
            </p:nvCxnSpPr>
            <p:spPr bwMode="gray">
              <a:xfrm>
                <a:off x="4887878" y="4368021"/>
                <a:ext cx="0" cy="9455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230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Система хранения данных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Развитие технологий хранения</a:t>
            </a:r>
          </a:p>
          <a:p>
            <a:r>
              <a:rPr lang="ru-RU" b="1"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27034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систем хранения данных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27864" y="1710178"/>
            <a:ext cx="4676075" cy="3457944"/>
            <a:chOff x="7127864" y="1710178"/>
            <a:chExt cx="4676075" cy="3457944"/>
          </a:xfrm>
        </p:grpSpPr>
        <p:grpSp>
          <p:nvGrpSpPr>
            <p:cNvPr id="280" name="组合 279"/>
            <p:cNvGrpSpPr/>
            <p:nvPr/>
          </p:nvGrpSpPr>
          <p:grpSpPr>
            <a:xfrm>
              <a:off x="7127864" y="4460236"/>
              <a:ext cx="4676075" cy="707886"/>
              <a:chOff x="949289" y="4657063"/>
              <a:chExt cx="5142133" cy="778440"/>
            </a:xfrm>
          </p:grpSpPr>
          <p:sp>
            <p:nvSpPr>
              <p:cNvPr id="570" name="文本框 569"/>
              <p:cNvSpPr txBox="1"/>
              <p:nvPr/>
            </p:nvSpPr>
            <p:spPr>
              <a:xfrm>
                <a:off x="3316465" y="4657063"/>
                <a:ext cx="2774957" cy="778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ctr"/>
                <a:r>
                  <a:rPr lang="ru-RU" sz="20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Интеллектуальная</a:t>
                </a:r>
              </a:p>
              <a:p>
                <a:pPr algn="ctr" fontAlgn="ctr"/>
                <a:r>
                  <a:rPr lang="ru-RU" sz="200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 </a:t>
                </a:r>
                <a:r>
                  <a:rPr lang="ru-RU" sz="2000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обработка</a:t>
                </a:r>
              </a:p>
            </p:txBody>
          </p:sp>
          <p:sp>
            <p:nvSpPr>
              <p:cNvPr id="571" name="文本框 570"/>
              <p:cNvSpPr txBox="1"/>
              <p:nvPr/>
            </p:nvSpPr>
            <p:spPr>
              <a:xfrm>
                <a:off x="949289" y="4657063"/>
                <a:ext cx="1157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ctr"/>
                <a:r>
                  <a:rPr lang="ru-RU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All-flash</a:t>
                </a:r>
              </a:p>
            </p:txBody>
          </p:sp>
        </p:grpSp>
        <p:sp>
          <p:nvSpPr>
            <p:cNvPr id="285" name="文本框 284"/>
            <p:cNvSpPr txBox="1"/>
            <p:nvPr/>
          </p:nvSpPr>
          <p:spPr>
            <a:xfrm>
              <a:off x="8708146" y="1710178"/>
              <a:ext cx="780169" cy="36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Облако</a:t>
              </a:r>
            </a:p>
          </p:txBody>
        </p:sp>
        <p:grpSp>
          <p:nvGrpSpPr>
            <p:cNvPr id="287" name="组合 286"/>
            <p:cNvGrpSpPr/>
            <p:nvPr/>
          </p:nvGrpSpPr>
          <p:grpSpPr>
            <a:xfrm>
              <a:off x="9423382" y="3098726"/>
              <a:ext cx="1389859" cy="1389859"/>
              <a:chOff x="2912978" y="3593017"/>
              <a:chExt cx="1402548" cy="1402548"/>
            </a:xfrm>
          </p:grpSpPr>
          <p:sp>
            <p:nvSpPr>
              <p:cNvPr id="517" name="椭圆 516"/>
              <p:cNvSpPr/>
              <p:nvPr/>
            </p:nvSpPr>
            <p:spPr>
              <a:xfrm>
                <a:off x="2912978" y="3593017"/>
                <a:ext cx="1402548" cy="1402548"/>
              </a:xfrm>
              <a:prstGeom prst="ellipse">
                <a:avLst/>
              </a:prstGeom>
              <a:solidFill>
                <a:srgbClr val="F6B78C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518" name="组合 381"/>
              <p:cNvGrpSpPr>
                <a:grpSpLocks noChangeAspect="1"/>
              </p:cNvGrpSpPr>
              <p:nvPr/>
            </p:nvGrpSpPr>
            <p:grpSpPr bwMode="auto">
              <a:xfrm>
                <a:off x="3153415" y="3822560"/>
                <a:ext cx="921674" cy="943463"/>
                <a:chOff x="6932613" y="4262438"/>
                <a:chExt cx="671513" cy="687388"/>
              </a:xfrm>
              <a:solidFill>
                <a:schemeClr val="bg1"/>
              </a:solidFill>
            </p:grpSpPr>
            <p:sp>
              <p:nvSpPr>
                <p:cNvPr id="519" name="Freeform 317"/>
                <p:cNvSpPr>
                  <a:spLocks/>
                </p:cNvSpPr>
                <p:nvPr/>
              </p:nvSpPr>
              <p:spPr bwMode="auto">
                <a:xfrm>
                  <a:off x="7010400" y="4518025"/>
                  <a:ext cx="69850" cy="80963"/>
                </a:xfrm>
                <a:custGeom>
                  <a:avLst/>
                  <a:gdLst>
                    <a:gd name="T0" fmla="*/ 0 w 149"/>
                    <a:gd name="T1" fmla="*/ 2147483646 h 172"/>
                    <a:gd name="T2" fmla="*/ 0 w 149"/>
                    <a:gd name="T3" fmla="*/ 2147483646 h 172"/>
                    <a:gd name="T4" fmla="*/ 0 w 149"/>
                    <a:gd name="T5" fmla="*/ 2147483646 h 172"/>
                    <a:gd name="T6" fmla="*/ 2147483646 w 149"/>
                    <a:gd name="T7" fmla="*/ 0 h 172"/>
                    <a:gd name="T8" fmla="*/ 2147483646 w 149"/>
                    <a:gd name="T9" fmla="*/ 2147483646 h 172"/>
                    <a:gd name="T10" fmla="*/ 2147483646 w 149"/>
                    <a:gd name="T11" fmla="*/ 2147483646 h 172"/>
                    <a:gd name="T12" fmla="*/ 2147483646 w 149"/>
                    <a:gd name="T13" fmla="*/ 2147483646 h 172"/>
                    <a:gd name="T14" fmla="*/ 0 w 149"/>
                    <a:gd name="T15" fmla="*/ 2147483646 h 1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9"/>
                    <a:gd name="T25" fmla="*/ 0 h 172"/>
                    <a:gd name="T26" fmla="*/ 149 w 149"/>
                    <a:gd name="T27" fmla="*/ 172 h 1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9" h="172">
                      <a:moveTo>
                        <a:pt x="0" y="129"/>
                      </a:moveTo>
                      <a:lnTo>
                        <a:pt x="0" y="129"/>
                      </a:lnTo>
                      <a:lnTo>
                        <a:pt x="0" y="43"/>
                      </a:lnTo>
                      <a:lnTo>
                        <a:pt x="74" y="0"/>
                      </a:lnTo>
                      <a:lnTo>
                        <a:pt x="149" y="44"/>
                      </a:lnTo>
                      <a:lnTo>
                        <a:pt x="148" y="129"/>
                      </a:lnTo>
                      <a:lnTo>
                        <a:pt x="74" y="172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0" name="Freeform 318"/>
                <p:cNvSpPr>
                  <a:spLocks/>
                </p:cNvSpPr>
                <p:nvPr/>
              </p:nvSpPr>
              <p:spPr bwMode="auto">
                <a:xfrm>
                  <a:off x="7064375" y="4621213"/>
                  <a:ext cx="65088" cy="76200"/>
                </a:xfrm>
                <a:custGeom>
                  <a:avLst/>
                  <a:gdLst>
                    <a:gd name="T0" fmla="*/ 0 w 139"/>
                    <a:gd name="T1" fmla="*/ 2147483646 h 160"/>
                    <a:gd name="T2" fmla="*/ 0 w 139"/>
                    <a:gd name="T3" fmla="*/ 2147483646 h 160"/>
                    <a:gd name="T4" fmla="*/ 2147483646 w 139"/>
                    <a:gd name="T5" fmla="*/ 2147483646 h 160"/>
                    <a:gd name="T6" fmla="*/ 2147483646 w 139"/>
                    <a:gd name="T7" fmla="*/ 0 h 160"/>
                    <a:gd name="T8" fmla="*/ 2147483646 w 139"/>
                    <a:gd name="T9" fmla="*/ 2147483646 h 160"/>
                    <a:gd name="T10" fmla="*/ 2147483646 w 139"/>
                    <a:gd name="T11" fmla="*/ 2147483646 h 160"/>
                    <a:gd name="T12" fmla="*/ 2147483646 w 139"/>
                    <a:gd name="T13" fmla="*/ 2147483646 h 160"/>
                    <a:gd name="T14" fmla="*/ 0 w 139"/>
                    <a:gd name="T15" fmla="*/ 2147483646 h 1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160"/>
                    <a:gd name="T26" fmla="*/ 139 w 139"/>
                    <a:gd name="T27" fmla="*/ 160 h 1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160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1" y="40"/>
                      </a:lnTo>
                      <a:lnTo>
                        <a:pt x="70" y="0"/>
                      </a:lnTo>
                      <a:lnTo>
                        <a:pt x="139" y="40"/>
                      </a:lnTo>
                      <a:lnTo>
                        <a:pt x="139" y="120"/>
                      </a:lnTo>
                      <a:lnTo>
                        <a:pt x="70" y="16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1" name="Freeform 319"/>
                <p:cNvSpPr>
                  <a:spLocks/>
                </p:cNvSpPr>
                <p:nvPr/>
              </p:nvSpPr>
              <p:spPr bwMode="auto">
                <a:xfrm>
                  <a:off x="7432675" y="4638675"/>
                  <a:ext cx="65088" cy="74613"/>
                </a:xfrm>
                <a:custGeom>
                  <a:avLst/>
                  <a:gdLst>
                    <a:gd name="T0" fmla="*/ 0 w 139"/>
                    <a:gd name="T1" fmla="*/ 2147483646 h 160"/>
                    <a:gd name="T2" fmla="*/ 0 w 139"/>
                    <a:gd name="T3" fmla="*/ 2147483646 h 160"/>
                    <a:gd name="T4" fmla="*/ 0 w 139"/>
                    <a:gd name="T5" fmla="*/ 2147483646 h 160"/>
                    <a:gd name="T6" fmla="*/ 2147483646 w 139"/>
                    <a:gd name="T7" fmla="*/ 0 h 160"/>
                    <a:gd name="T8" fmla="*/ 2147483646 w 139"/>
                    <a:gd name="T9" fmla="*/ 2147483646 h 160"/>
                    <a:gd name="T10" fmla="*/ 2147483646 w 139"/>
                    <a:gd name="T11" fmla="*/ 2147483646 h 160"/>
                    <a:gd name="T12" fmla="*/ 2147483646 w 139"/>
                    <a:gd name="T13" fmla="*/ 2147483646 h 160"/>
                    <a:gd name="T14" fmla="*/ 0 w 139"/>
                    <a:gd name="T15" fmla="*/ 2147483646 h 1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160"/>
                    <a:gd name="T26" fmla="*/ 139 w 139"/>
                    <a:gd name="T27" fmla="*/ 160 h 1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160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0" y="40"/>
                      </a:lnTo>
                      <a:lnTo>
                        <a:pt x="70" y="0"/>
                      </a:lnTo>
                      <a:lnTo>
                        <a:pt x="139" y="40"/>
                      </a:lnTo>
                      <a:lnTo>
                        <a:pt x="139" y="120"/>
                      </a:lnTo>
                      <a:lnTo>
                        <a:pt x="70" y="16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2" name="Freeform 320"/>
                <p:cNvSpPr>
                  <a:spLocks/>
                </p:cNvSpPr>
                <p:nvPr/>
              </p:nvSpPr>
              <p:spPr bwMode="auto">
                <a:xfrm>
                  <a:off x="7129463" y="4449763"/>
                  <a:ext cx="50800" cy="58738"/>
                </a:xfrm>
                <a:custGeom>
                  <a:avLst/>
                  <a:gdLst>
                    <a:gd name="T0" fmla="*/ 0 w 110"/>
                    <a:gd name="T1" fmla="*/ 2147483646 h 126"/>
                    <a:gd name="T2" fmla="*/ 0 w 110"/>
                    <a:gd name="T3" fmla="*/ 2147483646 h 126"/>
                    <a:gd name="T4" fmla="*/ 2147483646 w 110"/>
                    <a:gd name="T5" fmla="*/ 2147483646 h 126"/>
                    <a:gd name="T6" fmla="*/ 2147483646 w 110"/>
                    <a:gd name="T7" fmla="*/ 0 h 126"/>
                    <a:gd name="T8" fmla="*/ 2147483646 w 110"/>
                    <a:gd name="T9" fmla="*/ 2147483646 h 126"/>
                    <a:gd name="T10" fmla="*/ 2147483646 w 110"/>
                    <a:gd name="T11" fmla="*/ 2147483646 h 126"/>
                    <a:gd name="T12" fmla="*/ 2147483646 w 110"/>
                    <a:gd name="T13" fmla="*/ 2147483646 h 126"/>
                    <a:gd name="T14" fmla="*/ 0 w 110"/>
                    <a:gd name="T15" fmla="*/ 2147483646 h 1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126"/>
                    <a:gd name="T26" fmla="*/ 110 w 110"/>
                    <a:gd name="T27" fmla="*/ 126 h 1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12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1" y="32"/>
                      </a:lnTo>
                      <a:lnTo>
                        <a:pt x="55" y="0"/>
                      </a:lnTo>
                      <a:lnTo>
                        <a:pt x="110" y="32"/>
                      </a:lnTo>
                      <a:lnTo>
                        <a:pt x="109" y="95"/>
                      </a:lnTo>
                      <a:lnTo>
                        <a:pt x="55" y="126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3" name="Freeform 321"/>
                <p:cNvSpPr>
                  <a:spLocks/>
                </p:cNvSpPr>
                <p:nvPr/>
              </p:nvSpPr>
              <p:spPr bwMode="auto">
                <a:xfrm>
                  <a:off x="7146925" y="4556125"/>
                  <a:ext cx="74613" cy="85725"/>
                </a:xfrm>
                <a:custGeom>
                  <a:avLst/>
                  <a:gdLst>
                    <a:gd name="T0" fmla="*/ 0 w 157"/>
                    <a:gd name="T1" fmla="*/ 2147483646 h 181"/>
                    <a:gd name="T2" fmla="*/ 0 w 157"/>
                    <a:gd name="T3" fmla="*/ 2147483646 h 181"/>
                    <a:gd name="T4" fmla="*/ 0 w 157"/>
                    <a:gd name="T5" fmla="*/ 2147483646 h 181"/>
                    <a:gd name="T6" fmla="*/ 2147483646 w 157"/>
                    <a:gd name="T7" fmla="*/ 0 h 181"/>
                    <a:gd name="T8" fmla="*/ 2147483646 w 157"/>
                    <a:gd name="T9" fmla="*/ 2147483646 h 181"/>
                    <a:gd name="T10" fmla="*/ 2147483646 w 157"/>
                    <a:gd name="T11" fmla="*/ 2147483646 h 181"/>
                    <a:gd name="T12" fmla="*/ 2147483646 w 157"/>
                    <a:gd name="T13" fmla="*/ 2147483646 h 181"/>
                    <a:gd name="T14" fmla="*/ 0 w 157"/>
                    <a:gd name="T15" fmla="*/ 2147483646 h 1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7"/>
                    <a:gd name="T25" fmla="*/ 0 h 181"/>
                    <a:gd name="T26" fmla="*/ 157 w 157"/>
                    <a:gd name="T27" fmla="*/ 181 h 1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7" h="181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0" y="45"/>
                      </a:lnTo>
                      <a:lnTo>
                        <a:pt x="79" y="0"/>
                      </a:lnTo>
                      <a:lnTo>
                        <a:pt x="157" y="45"/>
                      </a:lnTo>
                      <a:lnTo>
                        <a:pt x="157" y="136"/>
                      </a:lnTo>
                      <a:lnTo>
                        <a:pt x="79" y="181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4" name="Freeform 322"/>
                <p:cNvSpPr>
                  <a:spLocks/>
                </p:cNvSpPr>
                <p:nvPr/>
              </p:nvSpPr>
              <p:spPr bwMode="auto">
                <a:xfrm>
                  <a:off x="7378700" y="4449763"/>
                  <a:ext cx="69850" cy="80963"/>
                </a:xfrm>
                <a:custGeom>
                  <a:avLst/>
                  <a:gdLst>
                    <a:gd name="T0" fmla="*/ 0 w 149"/>
                    <a:gd name="T1" fmla="*/ 2147483646 h 172"/>
                    <a:gd name="T2" fmla="*/ 0 w 149"/>
                    <a:gd name="T3" fmla="*/ 2147483646 h 172"/>
                    <a:gd name="T4" fmla="*/ 0 w 149"/>
                    <a:gd name="T5" fmla="*/ 2147483646 h 172"/>
                    <a:gd name="T6" fmla="*/ 2147483646 w 149"/>
                    <a:gd name="T7" fmla="*/ 0 h 172"/>
                    <a:gd name="T8" fmla="*/ 2147483646 w 149"/>
                    <a:gd name="T9" fmla="*/ 2147483646 h 172"/>
                    <a:gd name="T10" fmla="*/ 2147483646 w 149"/>
                    <a:gd name="T11" fmla="*/ 2147483646 h 172"/>
                    <a:gd name="T12" fmla="*/ 2147483646 w 149"/>
                    <a:gd name="T13" fmla="*/ 2147483646 h 172"/>
                    <a:gd name="T14" fmla="*/ 0 w 149"/>
                    <a:gd name="T15" fmla="*/ 2147483646 h 1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9"/>
                    <a:gd name="T25" fmla="*/ 0 h 172"/>
                    <a:gd name="T26" fmla="*/ 149 w 149"/>
                    <a:gd name="T27" fmla="*/ 172 h 1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9" h="172">
                      <a:moveTo>
                        <a:pt x="0" y="129"/>
                      </a:moveTo>
                      <a:lnTo>
                        <a:pt x="0" y="129"/>
                      </a:lnTo>
                      <a:lnTo>
                        <a:pt x="0" y="43"/>
                      </a:lnTo>
                      <a:lnTo>
                        <a:pt x="74" y="0"/>
                      </a:lnTo>
                      <a:lnTo>
                        <a:pt x="149" y="44"/>
                      </a:lnTo>
                      <a:lnTo>
                        <a:pt x="149" y="129"/>
                      </a:lnTo>
                      <a:lnTo>
                        <a:pt x="74" y="172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5" name="Freeform 323"/>
                <p:cNvSpPr>
                  <a:spLocks/>
                </p:cNvSpPr>
                <p:nvPr/>
              </p:nvSpPr>
              <p:spPr bwMode="auto">
                <a:xfrm>
                  <a:off x="7283450" y="4591050"/>
                  <a:ext cx="103188" cy="117475"/>
                </a:xfrm>
                <a:custGeom>
                  <a:avLst/>
                  <a:gdLst>
                    <a:gd name="T0" fmla="*/ 0 w 218"/>
                    <a:gd name="T1" fmla="*/ 2147483646 h 252"/>
                    <a:gd name="T2" fmla="*/ 0 w 218"/>
                    <a:gd name="T3" fmla="*/ 2147483646 h 252"/>
                    <a:gd name="T4" fmla="*/ 0 w 218"/>
                    <a:gd name="T5" fmla="*/ 2147483646 h 252"/>
                    <a:gd name="T6" fmla="*/ 2147483646 w 218"/>
                    <a:gd name="T7" fmla="*/ 0 h 252"/>
                    <a:gd name="T8" fmla="*/ 2147483646 w 218"/>
                    <a:gd name="T9" fmla="*/ 2147483646 h 252"/>
                    <a:gd name="T10" fmla="*/ 2147483646 w 218"/>
                    <a:gd name="T11" fmla="*/ 2147483646 h 252"/>
                    <a:gd name="T12" fmla="*/ 2147483646 w 218"/>
                    <a:gd name="T13" fmla="*/ 2147483646 h 252"/>
                    <a:gd name="T14" fmla="*/ 0 w 218"/>
                    <a:gd name="T15" fmla="*/ 2147483646 h 2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8"/>
                    <a:gd name="T25" fmla="*/ 0 h 252"/>
                    <a:gd name="T26" fmla="*/ 218 w 218"/>
                    <a:gd name="T27" fmla="*/ 252 h 2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8" h="252">
                      <a:moveTo>
                        <a:pt x="0" y="189"/>
                      </a:moveTo>
                      <a:lnTo>
                        <a:pt x="0" y="189"/>
                      </a:lnTo>
                      <a:lnTo>
                        <a:pt x="0" y="63"/>
                      </a:lnTo>
                      <a:lnTo>
                        <a:pt x="109" y="0"/>
                      </a:lnTo>
                      <a:lnTo>
                        <a:pt x="218" y="63"/>
                      </a:lnTo>
                      <a:lnTo>
                        <a:pt x="218" y="189"/>
                      </a:lnTo>
                      <a:lnTo>
                        <a:pt x="109" y="252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6" name="Freeform 324"/>
                <p:cNvSpPr>
                  <a:spLocks/>
                </p:cNvSpPr>
                <p:nvPr/>
              </p:nvSpPr>
              <p:spPr bwMode="auto">
                <a:xfrm>
                  <a:off x="7232650" y="4416425"/>
                  <a:ext cx="119063" cy="138113"/>
                </a:xfrm>
                <a:custGeom>
                  <a:avLst/>
                  <a:gdLst>
                    <a:gd name="T0" fmla="*/ 0 w 255"/>
                    <a:gd name="T1" fmla="*/ 2147483646 h 294"/>
                    <a:gd name="T2" fmla="*/ 0 w 255"/>
                    <a:gd name="T3" fmla="*/ 2147483646 h 294"/>
                    <a:gd name="T4" fmla="*/ 0 w 255"/>
                    <a:gd name="T5" fmla="*/ 2147483646 h 294"/>
                    <a:gd name="T6" fmla="*/ 2147483646 w 255"/>
                    <a:gd name="T7" fmla="*/ 0 h 294"/>
                    <a:gd name="T8" fmla="*/ 2147483646 w 255"/>
                    <a:gd name="T9" fmla="*/ 2147483646 h 294"/>
                    <a:gd name="T10" fmla="*/ 2147483646 w 255"/>
                    <a:gd name="T11" fmla="*/ 2147483646 h 294"/>
                    <a:gd name="T12" fmla="*/ 2147483646 w 255"/>
                    <a:gd name="T13" fmla="*/ 2147483646 h 294"/>
                    <a:gd name="T14" fmla="*/ 0 w 255"/>
                    <a:gd name="T15" fmla="*/ 2147483646 h 2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5"/>
                    <a:gd name="T25" fmla="*/ 0 h 294"/>
                    <a:gd name="T26" fmla="*/ 255 w 255"/>
                    <a:gd name="T27" fmla="*/ 294 h 2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5" h="294">
                      <a:moveTo>
                        <a:pt x="0" y="220"/>
                      </a:moveTo>
                      <a:lnTo>
                        <a:pt x="0" y="220"/>
                      </a:lnTo>
                      <a:lnTo>
                        <a:pt x="0" y="73"/>
                      </a:lnTo>
                      <a:lnTo>
                        <a:pt x="128" y="0"/>
                      </a:lnTo>
                      <a:lnTo>
                        <a:pt x="255" y="74"/>
                      </a:lnTo>
                      <a:lnTo>
                        <a:pt x="254" y="220"/>
                      </a:lnTo>
                      <a:lnTo>
                        <a:pt x="127" y="294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7" name="Freeform 325"/>
                <p:cNvSpPr>
                  <a:spLocks/>
                </p:cNvSpPr>
                <p:nvPr/>
              </p:nvSpPr>
              <p:spPr bwMode="auto">
                <a:xfrm>
                  <a:off x="7369175" y="4711700"/>
                  <a:ext cx="71438" cy="80963"/>
                </a:xfrm>
                <a:custGeom>
                  <a:avLst/>
                  <a:gdLst>
                    <a:gd name="T0" fmla="*/ 0 w 149"/>
                    <a:gd name="T1" fmla="*/ 2147483646 h 172"/>
                    <a:gd name="T2" fmla="*/ 0 w 149"/>
                    <a:gd name="T3" fmla="*/ 2147483646 h 172"/>
                    <a:gd name="T4" fmla="*/ 2147483646 w 149"/>
                    <a:gd name="T5" fmla="*/ 2147483646 h 172"/>
                    <a:gd name="T6" fmla="*/ 2147483646 w 149"/>
                    <a:gd name="T7" fmla="*/ 0 h 172"/>
                    <a:gd name="T8" fmla="*/ 2147483646 w 149"/>
                    <a:gd name="T9" fmla="*/ 2147483646 h 172"/>
                    <a:gd name="T10" fmla="*/ 2147483646 w 149"/>
                    <a:gd name="T11" fmla="*/ 2147483646 h 172"/>
                    <a:gd name="T12" fmla="*/ 2147483646 w 149"/>
                    <a:gd name="T13" fmla="*/ 2147483646 h 172"/>
                    <a:gd name="T14" fmla="*/ 0 w 149"/>
                    <a:gd name="T15" fmla="*/ 2147483646 h 1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9"/>
                    <a:gd name="T25" fmla="*/ 0 h 172"/>
                    <a:gd name="T26" fmla="*/ 149 w 149"/>
                    <a:gd name="T27" fmla="*/ 172 h 1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9" h="172">
                      <a:moveTo>
                        <a:pt x="0" y="129"/>
                      </a:moveTo>
                      <a:lnTo>
                        <a:pt x="0" y="129"/>
                      </a:lnTo>
                      <a:lnTo>
                        <a:pt x="1" y="43"/>
                      </a:lnTo>
                      <a:lnTo>
                        <a:pt x="75" y="0"/>
                      </a:lnTo>
                      <a:lnTo>
                        <a:pt x="149" y="43"/>
                      </a:lnTo>
                      <a:lnTo>
                        <a:pt x="149" y="129"/>
                      </a:lnTo>
                      <a:lnTo>
                        <a:pt x="75" y="172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8" name="Freeform 326"/>
                <p:cNvSpPr>
                  <a:spLocks/>
                </p:cNvSpPr>
                <p:nvPr/>
              </p:nvSpPr>
              <p:spPr bwMode="auto">
                <a:xfrm>
                  <a:off x="7440613" y="4530725"/>
                  <a:ext cx="77788" cy="90488"/>
                </a:xfrm>
                <a:custGeom>
                  <a:avLst/>
                  <a:gdLst>
                    <a:gd name="T0" fmla="*/ 0 w 168"/>
                    <a:gd name="T1" fmla="*/ 2147483646 h 194"/>
                    <a:gd name="T2" fmla="*/ 0 w 168"/>
                    <a:gd name="T3" fmla="*/ 2147483646 h 194"/>
                    <a:gd name="T4" fmla="*/ 0 w 168"/>
                    <a:gd name="T5" fmla="*/ 2147483646 h 194"/>
                    <a:gd name="T6" fmla="*/ 2147483646 w 168"/>
                    <a:gd name="T7" fmla="*/ 0 h 194"/>
                    <a:gd name="T8" fmla="*/ 2147483646 w 168"/>
                    <a:gd name="T9" fmla="*/ 2147483646 h 194"/>
                    <a:gd name="T10" fmla="*/ 2147483646 w 168"/>
                    <a:gd name="T11" fmla="*/ 2147483646 h 194"/>
                    <a:gd name="T12" fmla="*/ 2147483646 w 168"/>
                    <a:gd name="T13" fmla="*/ 2147483646 h 194"/>
                    <a:gd name="T14" fmla="*/ 0 w 168"/>
                    <a:gd name="T15" fmla="*/ 2147483646 h 1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8"/>
                    <a:gd name="T25" fmla="*/ 0 h 194"/>
                    <a:gd name="T26" fmla="*/ 168 w 168"/>
                    <a:gd name="T27" fmla="*/ 194 h 1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8" h="194">
                      <a:moveTo>
                        <a:pt x="0" y="145"/>
                      </a:moveTo>
                      <a:lnTo>
                        <a:pt x="0" y="145"/>
                      </a:lnTo>
                      <a:lnTo>
                        <a:pt x="0" y="49"/>
                      </a:lnTo>
                      <a:lnTo>
                        <a:pt x="84" y="0"/>
                      </a:lnTo>
                      <a:lnTo>
                        <a:pt x="168" y="49"/>
                      </a:lnTo>
                      <a:lnTo>
                        <a:pt x="168" y="146"/>
                      </a:lnTo>
                      <a:lnTo>
                        <a:pt x="84" y="19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9" name="Freeform 327"/>
                <p:cNvSpPr>
                  <a:spLocks/>
                </p:cNvSpPr>
                <p:nvPr/>
              </p:nvSpPr>
              <p:spPr bwMode="auto">
                <a:xfrm>
                  <a:off x="7058025" y="4584700"/>
                  <a:ext cx="26988" cy="47625"/>
                </a:xfrm>
                <a:custGeom>
                  <a:avLst/>
                  <a:gdLst>
                    <a:gd name="T0" fmla="*/ 2147483646 w 59"/>
                    <a:gd name="T1" fmla="*/ 2147483646 h 102"/>
                    <a:gd name="T2" fmla="*/ 2147483646 w 59"/>
                    <a:gd name="T3" fmla="*/ 2147483646 h 102"/>
                    <a:gd name="T4" fmla="*/ 0 w 59"/>
                    <a:gd name="T5" fmla="*/ 2147483646 h 102"/>
                    <a:gd name="T6" fmla="*/ 2147483646 w 59"/>
                    <a:gd name="T7" fmla="*/ 0 h 102"/>
                    <a:gd name="T8" fmla="*/ 2147483646 w 59"/>
                    <a:gd name="T9" fmla="*/ 2147483646 h 102"/>
                    <a:gd name="T10" fmla="*/ 2147483646 w 59"/>
                    <a:gd name="T11" fmla="*/ 2147483646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102"/>
                    <a:gd name="T20" fmla="*/ 59 w 59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102">
                      <a:moveTo>
                        <a:pt x="34" y="102"/>
                      </a:moveTo>
                      <a:lnTo>
                        <a:pt x="34" y="102"/>
                      </a:lnTo>
                      <a:lnTo>
                        <a:pt x="0" y="10"/>
                      </a:lnTo>
                      <a:lnTo>
                        <a:pt x="25" y="0"/>
                      </a:lnTo>
                      <a:lnTo>
                        <a:pt x="59" y="93"/>
                      </a:lnTo>
                      <a:lnTo>
                        <a:pt x="34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0" name="Freeform 328"/>
                <p:cNvSpPr>
                  <a:spLocks/>
                </p:cNvSpPr>
                <p:nvPr/>
              </p:nvSpPr>
              <p:spPr bwMode="auto">
                <a:xfrm>
                  <a:off x="7070725" y="4484688"/>
                  <a:ext cx="68263" cy="61913"/>
                </a:xfrm>
                <a:custGeom>
                  <a:avLst/>
                  <a:gdLst>
                    <a:gd name="T0" fmla="*/ 2147483646 w 144"/>
                    <a:gd name="T1" fmla="*/ 2147483646 h 133"/>
                    <a:gd name="T2" fmla="*/ 2147483646 w 144"/>
                    <a:gd name="T3" fmla="*/ 2147483646 h 133"/>
                    <a:gd name="T4" fmla="*/ 0 w 144"/>
                    <a:gd name="T5" fmla="*/ 2147483646 h 133"/>
                    <a:gd name="T6" fmla="*/ 2147483646 w 144"/>
                    <a:gd name="T7" fmla="*/ 0 h 133"/>
                    <a:gd name="T8" fmla="*/ 2147483646 w 144"/>
                    <a:gd name="T9" fmla="*/ 2147483646 h 133"/>
                    <a:gd name="T10" fmla="*/ 2147483646 w 144"/>
                    <a:gd name="T11" fmla="*/ 2147483646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33"/>
                    <a:gd name="T20" fmla="*/ 144 w 144"/>
                    <a:gd name="T21" fmla="*/ 133 h 1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33">
                      <a:moveTo>
                        <a:pt x="18" y="133"/>
                      </a:moveTo>
                      <a:lnTo>
                        <a:pt x="18" y="133"/>
                      </a:lnTo>
                      <a:lnTo>
                        <a:pt x="0" y="113"/>
                      </a:lnTo>
                      <a:lnTo>
                        <a:pt x="126" y="0"/>
                      </a:lnTo>
                      <a:lnTo>
                        <a:pt x="144" y="20"/>
                      </a:lnTo>
                      <a:lnTo>
                        <a:pt x="1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1" name="Freeform 329"/>
                <p:cNvSpPr>
                  <a:spLocks/>
                </p:cNvSpPr>
                <p:nvPr/>
              </p:nvSpPr>
              <p:spPr bwMode="auto">
                <a:xfrm>
                  <a:off x="7177088" y="4471988"/>
                  <a:ext cx="58738" cy="12700"/>
                </a:xfrm>
                <a:custGeom>
                  <a:avLst/>
                  <a:gdLst>
                    <a:gd name="T0" fmla="*/ 2147483646 w 123"/>
                    <a:gd name="T1" fmla="*/ 2147483646 h 27"/>
                    <a:gd name="T2" fmla="*/ 2147483646 w 123"/>
                    <a:gd name="T3" fmla="*/ 2147483646 h 27"/>
                    <a:gd name="T4" fmla="*/ 0 w 123"/>
                    <a:gd name="T5" fmla="*/ 2147483646 h 27"/>
                    <a:gd name="T6" fmla="*/ 0 w 123"/>
                    <a:gd name="T7" fmla="*/ 0 h 27"/>
                    <a:gd name="T8" fmla="*/ 2147483646 w 123"/>
                    <a:gd name="T9" fmla="*/ 0 h 27"/>
                    <a:gd name="T10" fmla="*/ 2147483646 w 123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27"/>
                    <a:gd name="T20" fmla="*/ 123 w 123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27">
                      <a:moveTo>
                        <a:pt x="123" y="27"/>
                      </a:moveTo>
                      <a:lnTo>
                        <a:pt x="123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123" y="0"/>
                      </a:lnTo>
                      <a:lnTo>
                        <a:pt x="12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2" name="Freeform 330"/>
                <p:cNvSpPr>
                  <a:spLocks/>
                </p:cNvSpPr>
                <p:nvPr/>
              </p:nvSpPr>
              <p:spPr bwMode="auto">
                <a:xfrm>
                  <a:off x="7340600" y="4471988"/>
                  <a:ext cx="58738" cy="12700"/>
                </a:xfrm>
                <a:custGeom>
                  <a:avLst/>
                  <a:gdLst>
                    <a:gd name="T0" fmla="*/ 2147483646 w 123"/>
                    <a:gd name="T1" fmla="*/ 2147483646 h 27"/>
                    <a:gd name="T2" fmla="*/ 2147483646 w 123"/>
                    <a:gd name="T3" fmla="*/ 2147483646 h 27"/>
                    <a:gd name="T4" fmla="*/ 0 w 123"/>
                    <a:gd name="T5" fmla="*/ 2147483646 h 27"/>
                    <a:gd name="T6" fmla="*/ 0 w 123"/>
                    <a:gd name="T7" fmla="*/ 0 h 27"/>
                    <a:gd name="T8" fmla="*/ 2147483646 w 123"/>
                    <a:gd name="T9" fmla="*/ 0 h 27"/>
                    <a:gd name="T10" fmla="*/ 2147483646 w 123"/>
                    <a:gd name="T11" fmla="*/ 2147483646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27"/>
                    <a:gd name="T20" fmla="*/ 123 w 123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27">
                      <a:moveTo>
                        <a:pt x="123" y="27"/>
                      </a:moveTo>
                      <a:lnTo>
                        <a:pt x="123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123" y="0"/>
                      </a:lnTo>
                      <a:lnTo>
                        <a:pt x="12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3" name="Freeform 331"/>
                <p:cNvSpPr>
                  <a:spLocks/>
                </p:cNvSpPr>
                <p:nvPr/>
              </p:nvSpPr>
              <p:spPr bwMode="auto">
                <a:xfrm>
                  <a:off x="7423150" y="4503738"/>
                  <a:ext cx="44450" cy="46038"/>
                </a:xfrm>
                <a:custGeom>
                  <a:avLst/>
                  <a:gdLst>
                    <a:gd name="T0" fmla="*/ 2147483646 w 92"/>
                    <a:gd name="T1" fmla="*/ 2147483646 h 96"/>
                    <a:gd name="T2" fmla="*/ 2147483646 w 92"/>
                    <a:gd name="T3" fmla="*/ 2147483646 h 96"/>
                    <a:gd name="T4" fmla="*/ 0 w 92"/>
                    <a:gd name="T5" fmla="*/ 2147483646 h 96"/>
                    <a:gd name="T6" fmla="*/ 2147483646 w 92"/>
                    <a:gd name="T7" fmla="*/ 0 h 96"/>
                    <a:gd name="T8" fmla="*/ 2147483646 w 92"/>
                    <a:gd name="T9" fmla="*/ 2147483646 h 96"/>
                    <a:gd name="T10" fmla="*/ 2147483646 w 92"/>
                    <a:gd name="T11" fmla="*/ 2147483646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"/>
                    <a:gd name="T19" fmla="*/ 0 h 96"/>
                    <a:gd name="T20" fmla="*/ 92 w 92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" h="96">
                      <a:moveTo>
                        <a:pt x="73" y="96"/>
                      </a:moveTo>
                      <a:lnTo>
                        <a:pt x="73" y="96"/>
                      </a:lnTo>
                      <a:lnTo>
                        <a:pt x="0" y="18"/>
                      </a:lnTo>
                      <a:lnTo>
                        <a:pt x="19" y="0"/>
                      </a:lnTo>
                      <a:lnTo>
                        <a:pt x="92" y="78"/>
                      </a:lnTo>
                      <a:lnTo>
                        <a:pt x="73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4" name="Freeform 332"/>
                <p:cNvSpPr>
                  <a:spLocks/>
                </p:cNvSpPr>
                <p:nvPr/>
              </p:nvSpPr>
              <p:spPr bwMode="auto">
                <a:xfrm>
                  <a:off x="7466013" y="4608513"/>
                  <a:ext cx="12700" cy="44450"/>
                </a:xfrm>
                <a:custGeom>
                  <a:avLst/>
                  <a:gdLst>
                    <a:gd name="T0" fmla="*/ 2147483646 w 27"/>
                    <a:gd name="T1" fmla="*/ 2147483646 h 93"/>
                    <a:gd name="T2" fmla="*/ 2147483646 w 27"/>
                    <a:gd name="T3" fmla="*/ 2147483646 h 93"/>
                    <a:gd name="T4" fmla="*/ 0 w 27"/>
                    <a:gd name="T5" fmla="*/ 2147483646 h 93"/>
                    <a:gd name="T6" fmla="*/ 0 w 27"/>
                    <a:gd name="T7" fmla="*/ 0 h 93"/>
                    <a:gd name="T8" fmla="*/ 2147483646 w 27"/>
                    <a:gd name="T9" fmla="*/ 0 h 93"/>
                    <a:gd name="T10" fmla="*/ 2147483646 w 27"/>
                    <a:gd name="T11" fmla="*/ 2147483646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93"/>
                    <a:gd name="T20" fmla="*/ 27 w 27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93">
                      <a:moveTo>
                        <a:pt x="27" y="93"/>
                      </a:moveTo>
                      <a:lnTo>
                        <a:pt x="27" y="93"/>
                      </a:lnTo>
                      <a:lnTo>
                        <a:pt x="0" y="93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5" name="Freeform 333"/>
                <p:cNvSpPr>
                  <a:spLocks/>
                </p:cNvSpPr>
                <p:nvPr/>
              </p:nvSpPr>
              <p:spPr bwMode="auto">
                <a:xfrm>
                  <a:off x="7416800" y="4691063"/>
                  <a:ext cx="39688" cy="46038"/>
                </a:xfrm>
                <a:custGeom>
                  <a:avLst/>
                  <a:gdLst>
                    <a:gd name="T0" fmla="*/ 2147483646 w 82"/>
                    <a:gd name="T1" fmla="*/ 2147483646 h 98"/>
                    <a:gd name="T2" fmla="*/ 2147483646 w 82"/>
                    <a:gd name="T3" fmla="*/ 2147483646 h 98"/>
                    <a:gd name="T4" fmla="*/ 0 w 82"/>
                    <a:gd name="T5" fmla="*/ 2147483646 h 98"/>
                    <a:gd name="T6" fmla="*/ 2147483646 w 82"/>
                    <a:gd name="T7" fmla="*/ 0 h 98"/>
                    <a:gd name="T8" fmla="*/ 2147483646 w 82"/>
                    <a:gd name="T9" fmla="*/ 2147483646 h 98"/>
                    <a:gd name="T10" fmla="*/ 2147483646 w 82"/>
                    <a:gd name="T11" fmla="*/ 214748364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98"/>
                    <a:gd name="T20" fmla="*/ 82 w 82"/>
                    <a:gd name="T21" fmla="*/ 98 h 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98">
                      <a:moveTo>
                        <a:pt x="22" y="98"/>
                      </a:moveTo>
                      <a:lnTo>
                        <a:pt x="22" y="98"/>
                      </a:lnTo>
                      <a:lnTo>
                        <a:pt x="0" y="82"/>
                      </a:lnTo>
                      <a:lnTo>
                        <a:pt x="61" y="0"/>
                      </a:lnTo>
                      <a:lnTo>
                        <a:pt x="82" y="16"/>
                      </a:lnTo>
                      <a:lnTo>
                        <a:pt x="22" y="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6" name="Freeform 334"/>
                <p:cNvSpPr>
                  <a:spLocks/>
                </p:cNvSpPr>
                <p:nvPr/>
              </p:nvSpPr>
              <p:spPr bwMode="auto">
                <a:xfrm>
                  <a:off x="7351713" y="4679950"/>
                  <a:ext cx="47625" cy="66675"/>
                </a:xfrm>
                <a:custGeom>
                  <a:avLst/>
                  <a:gdLst>
                    <a:gd name="T0" fmla="*/ 2147483646 w 100"/>
                    <a:gd name="T1" fmla="*/ 2147483646 h 141"/>
                    <a:gd name="T2" fmla="*/ 2147483646 w 100"/>
                    <a:gd name="T3" fmla="*/ 2147483646 h 141"/>
                    <a:gd name="T4" fmla="*/ 0 w 100"/>
                    <a:gd name="T5" fmla="*/ 2147483646 h 141"/>
                    <a:gd name="T6" fmla="*/ 2147483646 w 100"/>
                    <a:gd name="T7" fmla="*/ 0 h 141"/>
                    <a:gd name="T8" fmla="*/ 2147483646 w 100"/>
                    <a:gd name="T9" fmla="*/ 2147483646 h 141"/>
                    <a:gd name="T10" fmla="*/ 2147483646 w 100"/>
                    <a:gd name="T11" fmla="*/ 2147483646 h 1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41"/>
                    <a:gd name="T20" fmla="*/ 100 w 100"/>
                    <a:gd name="T21" fmla="*/ 141 h 1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41">
                      <a:moveTo>
                        <a:pt x="77" y="141"/>
                      </a:moveTo>
                      <a:lnTo>
                        <a:pt x="77" y="141"/>
                      </a:lnTo>
                      <a:lnTo>
                        <a:pt x="0" y="14"/>
                      </a:lnTo>
                      <a:lnTo>
                        <a:pt x="23" y="0"/>
                      </a:lnTo>
                      <a:lnTo>
                        <a:pt x="100" y="127"/>
                      </a:lnTo>
                      <a:lnTo>
                        <a:pt x="77" y="1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7" name="Freeform 335"/>
                <p:cNvSpPr>
                  <a:spLocks/>
                </p:cNvSpPr>
                <p:nvPr/>
              </p:nvSpPr>
              <p:spPr bwMode="auto">
                <a:xfrm>
                  <a:off x="7367588" y="4587875"/>
                  <a:ext cx="79375" cy="44450"/>
                </a:xfrm>
                <a:custGeom>
                  <a:avLst/>
                  <a:gdLst>
                    <a:gd name="T0" fmla="*/ 2147483646 w 170"/>
                    <a:gd name="T1" fmla="*/ 2147483646 h 95"/>
                    <a:gd name="T2" fmla="*/ 2147483646 w 170"/>
                    <a:gd name="T3" fmla="*/ 2147483646 h 95"/>
                    <a:gd name="T4" fmla="*/ 0 w 170"/>
                    <a:gd name="T5" fmla="*/ 2147483646 h 95"/>
                    <a:gd name="T6" fmla="*/ 2147483646 w 170"/>
                    <a:gd name="T7" fmla="*/ 0 h 95"/>
                    <a:gd name="T8" fmla="*/ 2147483646 w 170"/>
                    <a:gd name="T9" fmla="*/ 2147483646 h 95"/>
                    <a:gd name="T10" fmla="*/ 2147483646 w 170"/>
                    <a:gd name="T11" fmla="*/ 2147483646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0"/>
                    <a:gd name="T19" fmla="*/ 0 h 95"/>
                    <a:gd name="T20" fmla="*/ 170 w 170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0" h="95">
                      <a:moveTo>
                        <a:pt x="11" y="95"/>
                      </a:moveTo>
                      <a:lnTo>
                        <a:pt x="11" y="95"/>
                      </a:lnTo>
                      <a:lnTo>
                        <a:pt x="0" y="71"/>
                      </a:lnTo>
                      <a:lnTo>
                        <a:pt x="160" y="0"/>
                      </a:lnTo>
                      <a:lnTo>
                        <a:pt x="170" y="24"/>
                      </a:lnTo>
                      <a:lnTo>
                        <a:pt x="11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8" name="Freeform 336"/>
                <p:cNvSpPr>
                  <a:spLocks/>
                </p:cNvSpPr>
                <p:nvPr/>
              </p:nvSpPr>
              <p:spPr bwMode="auto">
                <a:xfrm>
                  <a:off x="7304088" y="4525963"/>
                  <a:ext cx="22225" cy="88900"/>
                </a:xfrm>
                <a:custGeom>
                  <a:avLst/>
                  <a:gdLst>
                    <a:gd name="T0" fmla="*/ 2147483646 w 46"/>
                    <a:gd name="T1" fmla="*/ 2147483646 h 188"/>
                    <a:gd name="T2" fmla="*/ 2147483646 w 46"/>
                    <a:gd name="T3" fmla="*/ 2147483646 h 188"/>
                    <a:gd name="T4" fmla="*/ 0 w 46"/>
                    <a:gd name="T5" fmla="*/ 2147483646 h 188"/>
                    <a:gd name="T6" fmla="*/ 2147483646 w 46"/>
                    <a:gd name="T7" fmla="*/ 0 h 188"/>
                    <a:gd name="T8" fmla="*/ 2147483646 w 46"/>
                    <a:gd name="T9" fmla="*/ 2147483646 h 188"/>
                    <a:gd name="T10" fmla="*/ 2147483646 w 46"/>
                    <a:gd name="T11" fmla="*/ 2147483646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188"/>
                    <a:gd name="T20" fmla="*/ 46 w 46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188">
                      <a:moveTo>
                        <a:pt x="19" y="188"/>
                      </a:moveTo>
                      <a:lnTo>
                        <a:pt x="19" y="188"/>
                      </a:lnTo>
                      <a:lnTo>
                        <a:pt x="0" y="2"/>
                      </a:lnTo>
                      <a:lnTo>
                        <a:pt x="26" y="0"/>
                      </a:lnTo>
                      <a:lnTo>
                        <a:pt x="46" y="185"/>
                      </a:lnTo>
                      <a:lnTo>
                        <a:pt x="19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39" name="Freeform 337"/>
                <p:cNvSpPr>
                  <a:spLocks/>
                </p:cNvSpPr>
                <p:nvPr/>
              </p:nvSpPr>
              <p:spPr bwMode="auto">
                <a:xfrm>
                  <a:off x="7199313" y="4518025"/>
                  <a:ext cx="68263" cy="66675"/>
                </a:xfrm>
                <a:custGeom>
                  <a:avLst/>
                  <a:gdLst>
                    <a:gd name="T0" fmla="*/ 2147483646 w 144"/>
                    <a:gd name="T1" fmla="*/ 2147483646 h 143"/>
                    <a:gd name="T2" fmla="*/ 2147483646 w 144"/>
                    <a:gd name="T3" fmla="*/ 2147483646 h 143"/>
                    <a:gd name="T4" fmla="*/ 0 w 144"/>
                    <a:gd name="T5" fmla="*/ 2147483646 h 143"/>
                    <a:gd name="T6" fmla="*/ 2147483646 w 144"/>
                    <a:gd name="T7" fmla="*/ 0 h 143"/>
                    <a:gd name="T8" fmla="*/ 2147483646 w 144"/>
                    <a:gd name="T9" fmla="*/ 2147483646 h 143"/>
                    <a:gd name="T10" fmla="*/ 2147483646 w 144"/>
                    <a:gd name="T11" fmla="*/ 2147483646 h 1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43"/>
                    <a:gd name="T20" fmla="*/ 144 w 144"/>
                    <a:gd name="T21" fmla="*/ 143 h 1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43">
                      <a:moveTo>
                        <a:pt x="19" y="143"/>
                      </a:moveTo>
                      <a:lnTo>
                        <a:pt x="19" y="143"/>
                      </a:lnTo>
                      <a:lnTo>
                        <a:pt x="0" y="124"/>
                      </a:lnTo>
                      <a:lnTo>
                        <a:pt x="126" y="0"/>
                      </a:lnTo>
                      <a:lnTo>
                        <a:pt x="144" y="19"/>
                      </a:lnTo>
                      <a:lnTo>
                        <a:pt x="19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0" name="Freeform 338"/>
                <p:cNvSpPr>
                  <a:spLocks/>
                </p:cNvSpPr>
                <p:nvPr/>
              </p:nvSpPr>
              <p:spPr bwMode="auto">
                <a:xfrm>
                  <a:off x="7110413" y="4608513"/>
                  <a:ext cx="47625" cy="38100"/>
                </a:xfrm>
                <a:custGeom>
                  <a:avLst/>
                  <a:gdLst>
                    <a:gd name="T0" fmla="*/ 2147483646 w 98"/>
                    <a:gd name="T1" fmla="*/ 2147483646 h 80"/>
                    <a:gd name="T2" fmla="*/ 2147483646 w 98"/>
                    <a:gd name="T3" fmla="*/ 2147483646 h 80"/>
                    <a:gd name="T4" fmla="*/ 0 w 98"/>
                    <a:gd name="T5" fmla="*/ 2147483646 h 80"/>
                    <a:gd name="T6" fmla="*/ 2147483646 w 98"/>
                    <a:gd name="T7" fmla="*/ 0 h 80"/>
                    <a:gd name="T8" fmla="*/ 2147483646 w 98"/>
                    <a:gd name="T9" fmla="*/ 2147483646 h 80"/>
                    <a:gd name="T10" fmla="*/ 2147483646 w 98"/>
                    <a:gd name="T11" fmla="*/ 2147483646 h 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80"/>
                    <a:gd name="T20" fmla="*/ 98 w 98"/>
                    <a:gd name="T21" fmla="*/ 80 h 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80">
                      <a:moveTo>
                        <a:pt x="15" y="80"/>
                      </a:moveTo>
                      <a:lnTo>
                        <a:pt x="15" y="80"/>
                      </a:lnTo>
                      <a:lnTo>
                        <a:pt x="0" y="58"/>
                      </a:lnTo>
                      <a:lnTo>
                        <a:pt x="83" y="0"/>
                      </a:lnTo>
                      <a:lnTo>
                        <a:pt x="98" y="22"/>
                      </a:lnTo>
                      <a:lnTo>
                        <a:pt x="15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1" name="Freeform 339"/>
                <p:cNvSpPr>
                  <a:spLocks/>
                </p:cNvSpPr>
                <p:nvPr/>
              </p:nvSpPr>
              <p:spPr bwMode="auto">
                <a:xfrm>
                  <a:off x="7204075" y="4611688"/>
                  <a:ext cx="95250" cy="39688"/>
                </a:xfrm>
                <a:custGeom>
                  <a:avLst/>
                  <a:gdLst>
                    <a:gd name="T0" fmla="*/ 2147483646 w 202"/>
                    <a:gd name="T1" fmla="*/ 2147483646 h 83"/>
                    <a:gd name="T2" fmla="*/ 2147483646 w 202"/>
                    <a:gd name="T3" fmla="*/ 2147483646 h 83"/>
                    <a:gd name="T4" fmla="*/ 0 w 202"/>
                    <a:gd name="T5" fmla="*/ 2147483646 h 83"/>
                    <a:gd name="T6" fmla="*/ 2147483646 w 202"/>
                    <a:gd name="T7" fmla="*/ 0 h 83"/>
                    <a:gd name="T8" fmla="*/ 2147483646 w 202"/>
                    <a:gd name="T9" fmla="*/ 2147483646 h 83"/>
                    <a:gd name="T10" fmla="*/ 2147483646 w 202"/>
                    <a:gd name="T11" fmla="*/ 2147483646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2"/>
                    <a:gd name="T19" fmla="*/ 0 h 83"/>
                    <a:gd name="T20" fmla="*/ 202 w 202"/>
                    <a:gd name="T21" fmla="*/ 83 h 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2" h="83">
                      <a:moveTo>
                        <a:pt x="195" y="83"/>
                      </a:moveTo>
                      <a:lnTo>
                        <a:pt x="195" y="83"/>
                      </a:lnTo>
                      <a:lnTo>
                        <a:pt x="0" y="25"/>
                      </a:lnTo>
                      <a:lnTo>
                        <a:pt x="7" y="0"/>
                      </a:lnTo>
                      <a:lnTo>
                        <a:pt x="202" y="57"/>
                      </a:lnTo>
                      <a:lnTo>
                        <a:pt x="195" y="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2" name="Freeform 340"/>
                <p:cNvSpPr>
                  <a:spLocks/>
                </p:cNvSpPr>
                <p:nvPr/>
              </p:nvSpPr>
              <p:spPr bwMode="auto">
                <a:xfrm>
                  <a:off x="6932613" y="4262438"/>
                  <a:ext cx="671513" cy="671513"/>
                </a:xfrm>
                <a:custGeom>
                  <a:avLst/>
                  <a:gdLst>
                    <a:gd name="T0" fmla="*/ 2147483646 w 1430"/>
                    <a:gd name="T1" fmla="*/ 2147483646 h 1425"/>
                    <a:gd name="T2" fmla="*/ 2147483646 w 1430"/>
                    <a:gd name="T3" fmla="*/ 2147483646 h 1425"/>
                    <a:gd name="T4" fmla="*/ 2147483646 w 1430"/>
                    <a:gd name="T5" fmla="*/ 2147483646 h 1425"/>
                    <a:gd name="T6" fmla="*/ 0 w 1430"/>
                    <a:gd name="T7" fmla="*/ 2147483646 h 1425"/>
                    <a:gd name="T8" fmla="*/ 2147483646 w 1430"/>
                    <a:gd name="T9" fmla="*/ 0 h 1425"/>
                    <a:gd name="T10" fmla="*/ 2147483646 w 1430"/>
                    <a:gd name="T11" fmla="*/ 2147483646 h 1425"/>
                    <a:gd name="T12" fmla="*/ 2147483646 w 1430"/>
                    <a:gd name="T13" fmla="*/ 2147483646 h 1425"/>
                    <a:gd name="T14" fmla="*/ 2147483646 w 1430"/>
                    <a:gd name="T15" fmla="*/ 2147483646 h 1425"/>
                    <a:gd name="T16" fmla="*/ 2147483646 w 1430"/>
                    <a:gd name="T17" fmla="*/ 2147483646 h 1425"/>
                    <a:gd name="T18" fmla="*/ 2147483646 w 1430"/>
                    <a:gd name="T19" fmla="*/ 2147483646 h 1425"/>
                    <a:gd name="T20" fmla="*/ 2147483646 w 1430"/>
                    <a:gd name="T21" fmla="*/ 2147483646 h 1425"/>
                    <a:gd name="T22" fmla="*/ 2147483646 w 1430"/>
                    <a:gd name="T23" fmla="*/ 2147483646 h 1425"/>
                    <a:gd name="T24" fmla="*/ 2147483646 w 1430"/>
                    <a:gd name="T25" fmla="*/ 2147483646 h 1425"/>
                    <a:gd name="T26" fmla="*/ 2147483646 w 1430"/>
                    <a:gd name="T27" fmla="*/ 2147483646 h 1425"/>
                    <a:gd name="T28" fmla="*/ 2147483646 w 1430"/>
                    <a:gd name="T29" fmla="*/ 2147483646 h 14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30"/>
                    <a:gd name="T46" fmla="*/ 0 h 1425"/>
                    <a:gd name="T47" fmla="*/ 1430 w 1430"/>
                    <a:gd name="T48" fmla="*/ 1425 h 14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30" h="1425">
                      <a:moveTo>
                        <a:pt x="612" y="1422"/>
                      </a:moveTo>
                      <a:lnTo>
                        <a:pt x="612" y="1422"/>
                      </a:lnTo>
                      <a:cubicBezTo>
                        <a:pt x="611" y="1422"/>
                        <a:pt x="609" y="1422"/>
                        <a:pt x="607" y="1422"/>
                      </a:cubicBezTo>
                      <a:cubicBezTo>
                        <a:pt x="261" y="1370"/>
                        <a:pt x="0" y="1066"/>
                        <a:pt x="0" y="715"/>
                      </a:cubicBezTo>
                      <a:cubicBezTo>
                        <a:pt x="0" y="321"/>
                        <a:pt x="321" y="0"/>
                        <a:pt x="715" y="0"/>
                      </a:cubicBezTo>
                      <a:cubicBezTo>
                        <a:pt x="1109" y="0"/>
                        <a:pt x="1429" y="321"/>
                        <a:pt x="1429" y="715"/>
                      </a:cubicBezTo>
                      <a:cubicBezTo>
                        <a:pt x="1430" y="1066"/>
                        <a:pt x="1168" y="1370"/>
                        <a:pt x="822" y="1422"/>
                      </a:cubicBezTo>
                      <a:cubicBezTo>
                        <a:pt x="804" y="1425"/>
                        <a:pt x="787" y="1412"/>
                        <a:pt x="784" y="1394"/>
                      </a:cubicBezTo>
                      <a:cubicBezTo>
                        <a:pt x="781" y="1376"/>
                        <a:pt x="794" y="1359"/>
                        <a:pt x="812" y="1356"/>
                      </a:cubicBezTo>
                      <a:cubicBezTo>
                        <a:pt x="1126" y="1309"/>
                        <a:pt x="1363" y="1033"/>
                        <a:pt x="1363" y="715"/>
                      </a:cubicBezTo>
                      <a:cubicBezTo>
                        <a:pt x="1363" y="358"/>
                        <a:pt x="1072" y="67"/>
                        <a:pt x="715" y="67"/>
                      </a:cubicBezTo>
                      <a:cubicBezTo>
                        <a:pt x="357" y="67"/>
                        <a:pt x="67" y="358"/>
                        <a:pt x="67" y="715"/>
                      </a:cubicBezTo>
                      <a:cubicBezTo>
                        <a:pt x="67" y="1033"/>
                        <a:pt x="303" y="1309"/>
                        <a:pt x="617" y="1356"/>
                      </a:cubicBezTo>
                      <a:cubicBezTo>
                        <a:pt x="636" y="1359"/>
                        <a:pt x="648" y="1376"/>
                        <a:pt x="645" y="1394"/>
                      </a:cubicBezTo>
                      <a:cubicBezTo>
                        <a:pt x="643" y="1410"/>
                        <a:pt x="629" y="1422"/>
                        <a:pt x="612" y="14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3" name="Freeform 341"/>
                <p:cNvSpPr>
                  <a:spLocks/>
                </p:cNvSpPr>
                <p:nvPr/>
              </p:nvSpPr>
              <p:spPr bwMode="auto">
                <a:xfrm>
                  <a:off x="7186613" y="4884738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7" y="0"/>
                        <a:pt x="139" y="31"/>
                        <a:pt x="139" y="69"/>
                      </a:cubicBezTo>
                      <a:cubicBezTo>
                        <a:pt x="139" y="107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9" name="Freeform 342"/>
                <p:cNvSpPr>
                  <a:spLocks/>
                </p:cNvSpPr>
                <p:nvPr/>
              </p:nvSpPr>
              <p:spPr bwMode="auto">
                <a:xfrm>
                  <a:off x="7286625" y="4883150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69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grpSp>
          <p:nvGrpSpPr>
            <p:cNvPr id="288" name="组合 287"/>
            <p:cNvGrpSpPr/>
            <p:nvPr/>
          </p:nvGrpSpPr>
          <p:grpSpPr>
            <a:xfrm>
              <a:off x="8403299" y="2078644"/>
              <a:ext cx="1389859" cy="1389859"/>
              <a:chOff x="2014808" y="2037340"/>
              <a:chExt cx="1402548" cy="1402548"/>
            </a:xfrm>
          </p:grpSpPr>
          <p:sp>
            <p:nvSpPr>
              <p:cNvPr id="479" name="椭圆 478"/>
              <p:cNvSpPr/>
              <p:nvPr/>
            </p:nvSpPr>
            <p:spPr>
              <a:xfrm>
                <a:off x="2014808" y="2037340"/>
                <a:ext cx="1402548" cy="1402548"/>
              </a:xfrm>
              <a:prstGeom prst="ellipse">
                <a:avLst/>
              </a:prstGeom>
              <a:solidFill>
                <a:srgbClr val="F6B78C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480" name="组合 355"/>
              <p:cNvGrpSpPr>
                <a:grpSpLocks noChangeAspect="1"/>
              </p:cNvGrpSpPr>
              <p:nvPr/>
            </p:nvGrpSpPr>
            <p:grpSpPr bwMode="auto">
              <a:xfrm>
                <a:off x="2255245" y="2329357"/>
                <a:ext cx="921674" cy="818514"/>
                <a:chOff x="7181850" y="2171701"/>
                <a:chExt cx="865188" cy="768350"/>
              </a:xfrm>
              <a:solidFill>
                <a:schemeClr val="bg1"/>
              </a:solidFill>
            </p:grpSpPr>
            <p:sp>
              <p:nvSpPr>
                <p:cNvPr id="481" name="Freeform 189"/>
                <p:cNvSpPr>
                  <a:spLocks/>
                </p:cNvSpPr>
                <p:nvPr/>
              </p:nvSpPr>
              <p:spPr bwMode="auto">
                <a:xfrm>
                  <a:off x="7181850" y="2262188"/>
                  <a:ext cx="342900" cy="276225"/>
                </a:xfrm>
                <a:custGeom>
                  <a:avLst/>
                  <a:gdLst>
                    <a:gd name="T0" fmla="*/ 2147483646 w 729"/>
                    <a:gd name="T1" fmla="*/ 2147483646 h 585"/>
                    <a:gd name="T2" fmla="*/ 2147483646 w 729"/>
                    <a:gd name="T3" fmla="*/ 2147483646 h 585"/>
                    <a:gd name="T4" fmla="*/ 2147483646 w 729"/>
                    <a:gd name="T5" fmla="*/ 2147483646 h 585"/>
                    <a:gd name="T6" fmla="*/ 0 w 729"/>
                    <a:gd name="T7" fmla="*/ 2147483646 h 585"/>
                    <a:gd name="T8" fmla="*/ 2147483646 w 729"/>
                    <a:gd name="T9" fmla="*/ 2147483646 h 585"/>
                    <a:gd name="T10" fmla="*/ 2147483646 w 729"/>
                    <a:gd name="T11" fmla="*/ 0 h 585"/>
                    <a:gd name="T12" fmla="*/ 2147483646 w 729"/>
                    <a:gd name="T13" fmla="*/ 2147483646 h 585"/>
                    <a:gd name="T14" fmla="*/ 2147483646 w 729"/>
                    <a:gd name="T15" fmla="*/ 2147483646 h 585"/>
                    <a:gd name="T16" fmla="*/ 2147483646 w 729"/>
                    <a:gd name="T17" fmla="*/ 2147483646 h 585"/>
                    <a:gd name="T18" fmla="*/ 2147483646 w 729"/>
                    <a:gd name="T19" fmla="*/ 2147483646 h 585"/>
                    <a:gd name="T20" fmla="*/ 2147483646 w 729"/>
                    <a:gd name="T21" fmla="*/ 2147483646 h 585"/>
                    <a:gd name="T22" fmla="*/ 2147483646 w 729"/>
                    <a:gd name="T23" fmla="*/ 2147483646 h 585"/>
                    <a:gd name="T24" fmla="*/ 2147483646 w 729"/>
                    <a:gd name="T25" fmla="*/ 2147483646 h 585"/>
                    <a:gd name="T26" fmla="*/ 2147483646 w 729"/>
                    <a:gd name="T27" fmla="*/ 2147483646 h 585"/>
                    <a:gd name="T28" fmla="*/ 2147483646 w 729"/>
                    <a:gd name="T29" fmla="*/ 2147483646 h 5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29"/>
                    <a:gd name="T46" fmla="*/ 0 h 585"/>
                    <a:gd name="T47" fmla="*/ 729 w 729"/>
                    <a:gd name="T48" fmla="*/ 585 h 5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29" h="585">
                      <a:moveTo>
                        <a:pt x="591" y="585"/>
                      </a:moveTo>
                      <a:lnTo>
                        <a:pt x="591" y="585"/>
                      </a:lnTo>
                      <a:lnTo>
                        <a:pt x="180" y="585"/>
                      </a:lnTo>
                      <a:cubicBezTo>
                        <a:pt x="80" y="585"/>
                        <a:pt x="0" y="504"/>
                        <a:pt x="0" y="404"/>
                      </a:cubicBezTo>
                      <a:cubicBezTo>
                        <a:pt x="0" y="323"/>
                        <a:pt x="55" y="252"/>
                        <a:pt x="132" y="231"/>
                      </a:cubicBezTo>
                      <a:cubicBezTo>
                        <a:pt x="176" y="94"/>
                        <a:pt x="305" y="0"/>
                        <a:pt x="450" y="0"/>
                      </a:cubicBezTo>
                      <a:cubicBezTo>
                        <a:pt x="562" y="0"/>
                        <a:pt x="667" y="56"/>
                        <a:pt x="729" y="149"/>
                      </a:cubicBezTo>
                      <a:lnTo>
                        <a:pt x="674" y="186"/>
                      </a:lnTo>
                      <a:cubicBezTo>
                        <a:pt x="624" y="111"/>
                        <a:pt x="540" y="67"/>
                        <a:pt x="450" y="67"/>
                      </a:cubicBezTo>
                      <a:cubicBezTo>
                        <a:pt x="328" y="67"/>
                        <a:pt x="221" y="149"/>
                        <a:pt x="190" y="268"/>
                      </a:cubicBezTo>
                      <a:cubicBezTo>
                        <a:pt x="187" y="281"/>
                        <a:pt x="176" y="290"/>
                        <a:pt x="163" y="292"/>
                      </a:cubicBezTo>
                      <a:cubicBezTo>
                        <a:pt x="108" y="301"/>
                        <a:pt x="66" y="349"/>
                        <a:pt x="66" y="404"/>
                      </a:cubicBezTo>
                      <a:cubicBezTo>
                        <a:pt x="66" y="467"/>
                        <a:pt x="117" y="518"/>
                        <a:pt x="180" y="518"/>
                      </a:cubicBezTo>
                      <a:lnTo>
                        <a:pt x="591" y="518"/>
                      </a:lnTo>
                      <a:lnTo>
                        <a:pt x="591" y="5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2" name="Freeform 190"/>
                <p:cNvSpPr>
                  <a:spLocks/>
                </p:cNvSpPr>
                <p:nvPr/>
              </p:nvSpPr>
              <p:spPr bwMode="auto">
                <a:xfrm>
                  <a:off x="7408863" y="2171701"/>
                  <a:ext cx="638175" cy="390525"/>
                </a:xfrm>
                <a:custGeom>
                  <a:avLst/>
                  <a:gdLst>
                    <a:gd name="T0" fmla="*/ 2147483646 w 1357"/>
                    <a:gd name="T1" fmla="*/ 2147483646 h 831"/>
                    <a:gd name="T2" fmla="*/ 2147483646 w 1357"/>
                    <a:gd name="T3" fmla="*/ 2147483646 h 831"/>
                    <a:gd name="T4" fmla="*/ 2147483646 w 1357"/>
                    <a:gd name="T5" fmla="*/ 2147483646 h 831"/>
                    <a:gd name="T6" fmla="*/ 2147483646 w 1357"/>
                    <a:gd name="T7" fmla="*/ 2147483646 h 831"/>
                    <a:gd name="T8" fmla="*/ 2147483646 w 1357"/>
                    <a:gd name="T9" fmla="*/ 2147483646 h 831"/>
                    <a:gd name="T10" fmla="*/ 2147483646 w 1357"/>
                    <a:gd name="T11" fmla="*/ 2147483646 h 831"/>
                    <a:gd name="T12" fmla="*/ 2147483646 w 1357"/>
                    <a:gd name="T13" fmla="*/ 2147483646 h 831"/>
                    <a:gd name="T14" fmla="*/ 2147483646 w 1357"/>
                    <a:gd name="T15" fmla="*/ 2147483646 h 831"/>
                    <a:gd name="T16" fmla="*/ 2147483646 w 1357"/>
                    <a:gd name="T17" fmla="*/ 2147483646 h 831"/>
                    <a:gd name="T18" fmla="*/ 2147483646 w 1357"/>
                    <a:gd name="T19" fmla="*/ 2147483646 h 831"/>
                    <a:gd name="T20" fmla="*/ 2147483646 w 1357"/>
                    <a:gd name="T21" fmla="*/ 2147483646 h 831"/>
                    <a:gd name="T22" fmla="*/ 2147483646 w 1357"/>
                    <a:gd name="T23" fmla="*/ 2147483646 h 831"/>
                    <a:gd name="T24" fmla="*/ 2147483646 w 1357"/>
                    <a:gd name="T25" fmla="*/ 2147483646 h 831"/>
                    <a:gd name="T26" fmla="*/ 2147483646 w 1357"/>
                    <a:gd name="T27" fmla="*/ 2147483646 h 831"/>
                    <a:gd name="T28" fmla="*/ 2147483646 w 1357"/>
                    <a:gd name="T29" fmla="*/ 2147483646 h 831"/>
                    <a:gd name="T30" fmla="*/ 2147483646 w 1357"/>
                    <a:gd name="T31" fmla="*/ 2147483646 h 831"/>
                    <a:gd name="T32" fmla="*/ 2147483646 w 1357"/>
                    <a:gd name="T33" fmla="*/ 2147483646 h 831"/>
                    <a:gd name="T34" fmla="*/ 0 w 1357"/>
                    <a:gd name="T35" fmla="*/ 2147483646 h 831"/>
                    <a:gd name="T36" fmla="*/ 2147483646 w 1357"/>
                    <a:gd name="T37" fmla="*/ 2147483646 h 831"/>
                    <a:gd name="T38" fmla="*/ 2147483646 w 1357"/>
                    <a:gd name="T39" fmla="*/ 0 h 831"/>
                    <a:gd name="T40" fmla="*/ 2147483646 w 1357"/>
                    <a:gd name="T41" fmla="*/ 2147483646 h 831"/>
                    <a:gd name="T42" fmla="*/ 2147483646 w 1357"/>
                    <a:gd name="T43" fmla="*/ 2147483646 h 831"/>
                    <a:gd name="T44" fmla="*/ 2147483646 w 1357"/>
                    <a:gd name="T45" fmla="*/ 2147483646 h 831"/>
                    <a:gd name="T46" fmla="*/ 2147483646 w 1357"/>
                    <a:gd name="T47" fmla="*/ 2147483646 h 8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57"/>
                    <a:gd name="T73" fmla="*/ 0 h 831"/>
                    <a:gd name="T74" fmla="*/ 1357 w 1357"/>
                    <a:gd name="T75" fmla="*/ 831 h 8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57" h="831">
                      <a:moveTo>
                        <a:pt x="1150" y="831"/>
                      </a:moveTo>
                      <a:lnTo>
                        <a:pt x="1150" y="831"/>
                      </a:lnTo>
                      <a:lnTo>
                        <a:pt x="1033" y="831"/>
                      </a:lnTo>
                      <a:lnTo>
                        <a:pt x="1033" y="764"/>
                      </a:lnTo>
                      <a:lnTo>
                        <a:pt x="1150" y="764"/>
                      </a:lnTo>
                      <a:cubicBezTo>
                        <a:pt x="1167" y="764"/>
                        <a:pt x="1183" y="760"/>
                        <a:pt x="1192" y="753"/>
                      </a:cubicBezTo>
                      <a:cubicBezTo>
                        <a:pt x="1255" y="702"/>
                        <a:pt x="1291" y="628"/>
                        <a:pt x="1291" y="551"/>
                      </a:cubicBezTo>
                      <a:cubicBezTo>
                        <a:pt x="1291" y="412"/>
                        <a:pt x="1177" y="298"/>
                        <a:pt x="1038" y="296"/>
                      </a:cubicBezTo>
                      <a:cubicBezTo>
                        <a:pt x="1026" y="296"/>
                        <a:pt x="1015" y="290"/>
                        <a:pt x="1009" y="279"/>
                      </a:cubicBezTo>
                      <a:cubicBezTo>
                        <a:pt x="936" y="148"/>
                        <a:pt x="798" y="67"/>
                        <a:pt x="649" y="67"/>
                      </a:cubicBezTo>
                      <a:cubicBezTo>
                        <a:pt x="461" y="67"/>
                        <a:pt x="297" y="194"/>
                        <a:pt x="250" y="376"/>
                      </a:cubicBezTo>
                      <a:cubicBezTo>
                        <a:pt x="247" y="388"/>
                        <a:pt x="236" y="398"/>
                        <a:pt x="223" y="400"/>
                      </a:cubicBezTo>
                      <a:cubicBezTo>
                        <a:pt x="134" y="413"/>
                        <a:pt x="67" y="491"/>
                        <a:pt x="67" y="581"/>
                      </a:cubicBezTo>
                      <a:cubicBezTo>
                        <a:pt x="67" y="682"/>
                        <a:pt x="149" y="764"/>
                        <a:pt x="250" y="764"/>
                      </a:cubicBezTo>
                      <a:lnTo>
                        <a:pt x="795" y="764"/>
                      </a:lnTo>
                      <a:lnTo>
                        <a:pt x="795" y="831"/>
                      </a:lnTo>
                      <a:lnTo>
                        <a:pt x="250" y="831"/>
                      </a:lnTo>
                      <a:cubicBezTo>
                        <a:pt x="112" y="831"/>
                        <a:pt x="0" y="719"/>
                        <a:pt x="0" y="581"/>
                      </a:cubicBezTo>
                      <a:cubicBezTo>
                        <a:pt x="0" y="466"/>
                        <a:pt x="81" y="365"/>
                        <a:pt x="191" y="338"/>
                      </a:cubicBezTo>
                      <a:cubicBezTo>
                        <a:pt x="253" y="138"/>
                        <a:pt x="438" y="0"/>
                        <a:pt x="649" y="0"/>
                      </a:cubicBezTo>
                      <a:cubicBezTo>
                        <a:pt x="816" y="0"/>
                        <a:pt x="971" y="88"/>
                        <a:pt x="1058" y="230"/>
                      </a:cubicBezTo>
                      <a:cubicBezTo>
                        <a:pt x="1225" y="242"/>
                        <a:pt x="1357" y="382"/>
                        <a:pt x="1357" y="551"/>
                      </a:cubicBezTo>
                      <a:cubicBezTo>
                        <a:pt x="1357" y="648"/>
                        <a:pt x="1312" y="740"/>
                        <a:pt x="1234" y="804"/>
                      </a:cubicBezTo>
                      <a:cubicBezTo>
                        <a:pt x="1212" y="822"/>
                        <a:pt x="1183" y="831"/>
                        <a:pt x="1150" y="8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3" name="Freeform 191"/>
                <p:cNvSpPr>
                  <a:spLocks/>
                </p:cNvSpPr>
                <p:nvPr/>
              </p:nvSpPr>
              <p:spPr bwMode="auto">
                <a:xfrm>
                  <a:off x="7358063" y="2522538"/>
                  <a:ext cx="19050" cy="9525"/>
                </a:xfrm>
                <a:custGeom>
                  <a:avLst/>
                  <a:gdLst>
                    <a:gd name="T0" fmla="*/ 2147483646 w 40"/>
                    <a:gd name="T1" fmla="*/ 2147483646 h 20"/>
                    <a:gd name="T2" fmla="*/ 2147483646 w 40"/>
                    <a:gd name="T3" fmla="*/ 2147483646 h 20"/>
                    <a:gd name="T4" fmla="*/ 0 w 40"/>
                    <a:gd name="T5" fmla="*/ 2147483646 h 20"/>
                    <a:gd name="T6" fmla="*/ 0 w 40"/>
                    <a:gd name="T7" fmla="*/ 0 h 20"/>
                    <a:gd name="T8" fmla="*/ 2147483646 w 40"/>
                    <a:gd name="T9" fmla="*/ 0 h 20"/>
                    <a:gd name="T10" fmla="*/ 2147483646 w 40"/>
                    <a:gd name="T11" fmla="*/ 214748364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20"/>
                    <a:gd name="T20" fmla="*/ 40 w 40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20">
                      <a:moveTo>
                        <a:pt x="40" y="20"/>
                      </a:moveTo>
                      <a:lnTo>
                        <a:pt x="40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4" name="Freeform 192"/>
                <p:cNvSpPr>
                  <a:spLocks noEditPoints="1"/>
                </p:cNvSpPr>
                <p:nvPr/>
              </p:nvSpPr>
              <p:spPr bwMode="auto">
                <a:xfrm>
                  <a:off x="7358063" y="2543176"/>
                  <a:ext cx="19050" cy="130175"/>
                </a:xfrm>
                <a:custGeom>
                  <a:avLst/>
                  <a:gdLst>
                    <a:gd name="T0" fmla="*/ 2147483646 w 40"/>
                    <a:gd name="T1" fmla="*/ 2147483646 h 278"/>
                    <a:gd name="T2" fmla="*/ 2147483646 w 40"/>
                    <a:gd name="T3" fmla="*/ 2147483646 h 278"/>
                    <a:gd name="T4" fmla="*/ 0 w 40"/>
                    <a:gd name="T5" fmla="*/ 2147483646 h 278"/>
                    <a:gd name="T6" fmla="*/ 0 w 40"/>
                    <a:gd name="T7" fmla="*/ 0 h 278"/>
                    <a:gd name="T8" fmla="*/ 2147483646 w 40"/>
                    <a:gd name="T9" fmla="*/ 0 h 278"/>
                    <a:gd name="T10" fmla="*/ 2147483646 w 40"/>
                    <a:gd name="T11" fmla="*/ 2147483646 h 278"/>
                    <a:gd name="T12" fmla="*/ 2147483646 w 40"/>
                    <a:gd name="T13" fmla="*/ 2147483646 h 278"/>
                    <a:gd name="T14" fmla="*/ 2147483646 w 40"/>
                    <a:gd name="T15" fmla="*/ 2147483646 h 278"/>
                    <a:gd name="T16" fmla="*/ 0 w 40"/>
                    <a:gd name="T17" fmla="*/ 2147483646 h 278"/>
                    <a:gd name="T18" fmla="*/ 0 w 40"/>
                    <a:gd name="T19" fmla="*/ 2147483646 h 278"/>
                    <a:gd name="T20" fmla="*/ 2147483646 w 40"/>
                    <a:gd name="T21" fmla="*/ 2147483646 h 278"/>
                    <a:gd name="T22" fmla="*/ 2147483646 w 40"/>
                    <a:gd name="T23" fmla="*/ 2147483646 h 278"/>
                    <a:gd name="T24" fmla="*/ 2147483646 w 40"/>
                    <a:gd name="T25" fmla="*/ 2147483646 h 278"/>
                    <a:gd name="T26" fmla="*/ 2147483646 w 40"/>
                    <a:gd name="T27" fmla="*/ 2147483646 h 278"/>
                    <a:gd name="T28" fmla="*/ 0 w 40"/>
                    <a:gd name="T29" fmla="*/ 2147483646 h 278"/>
                    <a:gd name="T30" fmla="*/ 0 w 40"/>
                    <a:gd name="T31" fmla="*/ 2147483646 h 278"/>
                    <a:gd name="T32" fmla="*/ 2147483646 w 40"/>
                    <a:gd name="T33" fmla="*/ 2147483646 h 278"/>
                    <a:gd name="T34" fmla="*/ 2147483646 w 40"/>
                    <a:gd name="T35" fmla="*/ 2147483646 h 278"/>
                    <a:gd name="T36" fmla="*/ 2147483646 w 40"/>
                    <a:gd name="T37" fmla="*/ 2147483646 h 278"/>
                    <a:gd name="T38" fmla="*/ 2147483646 w 40"/>
                    <a:gd name="T39" fmla="*/ 2147483646 h 278"/>
                    <a:gd name="T40" fmla="*/ 0 w 40"/>
                    <a:gd name="T41" fmla="*/ 2147483646 h 278"/>
                    <a:gd name="T42" fmla="*/ 0 w 40"/>
                    <a:gd name="T43" fmla="*/ 2147483646 h 278"/>
                    <a:gd name="T44" fmla="*/ 2147483646 w 40"/>
                    <a:gd name="T45" fmla="*/ 2147483646 h 278"/>
                    <a:gd name="T46" fmla="*/ 2147483646 w 40"/>
                    <a:gd name="T47" fmla="*/ 2147483646 h 278"/>
                    <a:gd name="T48" fmla="*/ 2147483646 w 40"/>
                    <a:gd name="T49" fmla="*/ 2147483646 h 278"/>
                    <a:gd name="T50" fmla="*/ 2147483646 w 40"/>
                    <a:gd name="T51" fmla="*/ 2147483646 h 278"/>
                    <a:gd name="T52" fmla="*/ 0 w 40"/>
                    <a:gd name="T53" fmla="*/ 2147483646 h 278"/>
                    <a:gd name="T54" fmla="*/ 0 w 40"/>
                    <a:gd name="T55" fmla="*/ 2147483646 h 278"/>
                    <a:gd name="T56" fmla="*/ 2147483646 w 40"/>
                    <a:gd name="T57" fmla="*/ 2147483646 h 278"/>
                    <a:gd name="T58" fmla="*/ 2147483646 w 40"/>
                    <a:gd name="T59" fmla="*/ 2147483646 h 27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"/>
                    <a:gd name="T91" fmla="*/ 0 h 278"/>
                    <a:gd name="T92" fmla="*/ 40 w 40"/>
                    <a:gd name="T93" fmla="*/ 278 h 27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" h="278">
                      <a:moveTo>
                        <a:pt x="40" y="37"/>
                      </a:moveTo>
                      <a:lnTo>
                        <a:pt x="40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37"/>
                      </a:lnTo>
                      <a:close/>
                      <a:moveTo>
                        <a:pt x="40" y="97"/>
                      </a:moveTo>
                      <a:lnTo>
                        <a:pt x="40" y="97"/>
                      </a:lnTo>
                      <a:lnTo>
                        <a:pt x="0" y="97"/>
                      </a:lnTo>
                      <a:lnTo>
                        <a:pt x="0" y="61"/>
                      </a:lnTo>
                      <a:lnTo>
                        <a:pt x="40" y="61"/>
                      </a:lnTo>
                      <a:lnTo>
                        <a:pt x="40" y="97"/>
                      </a:lnTo>
                      <a:close/>
                      <a:moveTo>
                        <a:pt x="40" y="157"/>
                      </a:moveTo>
                      <a:lnTo>
                        <a:pt x="40" y="157"/>
                      </a:lnTo>
                      <a:lnTo>
                        <a:pt x="0" y="157"/>
                      </a:lnTo>
                      <a:lnTo>
                        <a:pt x="0" y="121"/>
                      </a:lnTo>
                      <a:lnTo>
                        <a:pt x="40" y="121"/>
                      </a:lnTo>
                      <a:lnTo>
                        <a:pt x="40" y="157"/>
                      </a:lnTo>
                      <a:close/>
                      <a:moveTo>
                        <a:pt x="40" y="218"/>
                      </a:moveTo>
                      <a:lnTo>
                        <a:pt x="40" y="218"/>
                      </a:lnTo>
                      <a:lnTo>
                        <a:pt x="0" y="218"/>
                      </a:lnTo>
                      <a:lnTo>
                        <a:pt x="0" y="182"/>
                      </a:lnTo>
                      <a:lnTo>
                        <a:pt x="40" y="182"/>
                      </a:lnTo>
                      <a:lnTo>
                        <a:pt x="40" y="218"/>
                      </a:lnTo>
                      <a:close/>
                      <a:moveTo>
                        <a:pt x="40" y="278"/>
                      </a:moveTo>
                      <a:lnTo>
                        <a:pt x="40" y="278"/>
                      </a:lnTo>
                      <a:lnTo>
                        <a:pt x="0" y="278"/>
                      </a:lnTo>
                      <a:lnTo>
                        <a:pt x="0" y="242"/>
                      </a:lnTo>
                      <a:lnTo>
                        <a:pt x="40" y="242"/>
                      </a:lnTo>
                      <a:lnTo>
                        <a:pt x="40" y="2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5" name="Freeform 193"/>
                <p:cNvSpPr>
                  <a:spLocks/>
                </p:cNvSpPr>
                <p:nvPr/>
              </p:nvSpPr>
              <p:spPr bwMode="auto">
                <a:xfrm>
                  <a:off x="7358063" y="2684463"/>
                  <a:ext cx="19050" cy="9525"/>
                </a:xfrm>
                <a:custGeom>
                  <a:avLst/>
                  <a:gdLst>
                    <a:gd name="T0" fmla="*/ 2147483646 w 40"/>
                    <a:gd name="T1" fmla="*/ 2147483646 h 20"/>
                    <a:gd name="T2" fmla="*/ 2147483646 w 40"/>
                    <a:gd name="T3" fmla="*/ 2147483646 h 20"/>
                    <a:gd name="T4" fmla="*/ 0 w 40"/>
                    <a:gd name="T5" fmla="*/ 2147483646 h 20"/>
                    <a:gd name="T6" fmla="*/ 0 w 40"/>
                    <a:gd name="T7" fmla="*/ 0 h 20"/>
                    <a:gd name="T8" fmla="*/ 2147483646 w 40"/>
                    <a:gd name="T9" fmla="*/ 0 h 20"/>
                    <a:gd name="T10" fmla="*/ 2147483646 w 40"/>
                    <a:gd name="T11" fmla="*/ 214748364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20"/>
                    <a:gd name="T20" fmla="*/ 40 w 40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20">
                      <a:moveTo>
                        <a:pt x="40" y="20"/>
                      </a:moveTo>
                      <a:lnTo>
                        <a:pt x="40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6" name="Freeform 194"/>
                <p:cNvSpPr>
                  <a:spLocks noEditPoints="1"/>
                </p:cNvSpPr>
                <p:nvPr/>
              </p:nvSpPr>
              <p:spPr bwMode="auto">
                <a:xfrm>
                  <a:off x="7678738" y="2535238"/>
                  <a:ext cx="19050" cy="112713"/>
                </a:xfrm>
                <a:custGeom>
                  <a:avLst/>
                  <a:gdLst>
                    <a:gd name="T0" fmla="*/ 2147483646 w 40"/>
                    <a:gd name="T1" fmla="*/ 2147483646 h 240"/>
                    <a:gd name="T2" fmla="*/ 2147483646 w 40"/>
                    <a:gd name="T3" fmla="*/ 2147483646 h 240"/>
                    <a:gd name="T4" fmla="*/ 0 w 40"/>
                    <a:gd name="T5" fmla="*/ 2147483646 h 240"/>
                    <a:gd name="T6" fmla="*/ 0 w 40"/>
                    <a:gd name="T7" fmla="*/ 0 h 240"/>
                    <a:gd name="T8" fmla="*/ 2147483646 w 40"/>
                    <a:gd name="T9" fmla="*/ 0 h 240"/>
                    <a:gd name="T10" fmla="*/ 2147483646 w 40"/>
                    <a:gd name="T11" fmla="*/ 2147483646 h 240"/>
                    <a:gd name="T12" fmla="*/ 2147483646 w 40"/>
                    <a:gd name="T13" fmla="*/ 2147483646 h 240"/>
                    <a:gd name="T14" fmla="*/ 2147483646 w 40"/>
                    <a:gd name="T15" fmla="*/ 2147483646 h 240"/>
                    <a:gd name="T16" fmla="*/ 0 w 40"/>
                    <a:gd name="T17" fmla="*/ 2147483646 h 240"/>
                    <a:gd name="T18" fmla="*/ 0 w 40"/>
                    <a:gd name="T19" fmla="*/ 2147483646 h 240"/>
                    <a:gd name="T20" fmla="*/ 2147483646 w 40"/>
                    <a:gd name="T21" fmla="*/ 2147483646 h 240"/>
                    <a:gd name="T22" fmla="*/ 2147483646 w 40"/>
                    <a:gd name="T23" fmla="*/ 2147483646 h 240"/>
                    <a:gd name="T24" fmla="*/ 2147483646 w 40"/>
                    <a:gd name="T25" fmla="*/ 2147483646 h 240"/>
                    <a:gd name="T26" fmla="*/ 2147483646 w 40"/>
                    <a:gd name="T27" fmla="*/ 2147483646 h 240"/>
                    <a:gd name="T28" fmla="*/ 0 w 40"/>
                    <a:gd name="T29" fmla="*/ 2147483646 h 240"/>
                    <a:gd name="T30" fmla="*/ 0 w 40"/>
                    <a:gd name="T31" fmla="*/ 2147483646 h 240"/>
                    <a:gd name="T32" fmla="*/ 2147483646 w 40"/>
                    <a:gd name="T33" fmla="*/ 2147483646 h 240"/>
                    <a:gd name="T34" fmla="*/ 2147483646 w 40"/>
                    <a:gd name="T35" fmla="*/ 2147483646 h 240"/>
                    <a:gd name="T36" fmla="*/ 2147483646 w 40"/>
                    <a:gd name="T37" fmla="*/ 2147483646 h 240"/>
                    <a:gd name="T38" fmla="*/ 2147483646 w 40"/>
                    <a:gd name="T39" fmla="*/ 2147483646 h 240"/>
                    <a:gd name="T40" fmla="*/ 0 w 40"/>
                    <a:gd name="T41" fmla="*/ 2147483646 h 240"/>
                    <a:gd name="T42" fmla="*/ 0 w 40"/>
                    <a:gd name="T43" fmla="*/ 2147483646 h 240"/>
                    <a:gd name="T44" fmla="*/ 2147483646 w 40"/>
                    <a:gd name="T45" fmla="*/ 2147483646 h 240"/>
                    <a:gd name="T46" fmla="*/ 2147483646 w 40"/>
                    <a:gd name="T47" fmla="*/ 2147483646 h 24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240"/>
                    <a:gd name="T74" fmla="*/ 40 w 40"/>
                    <a:gd name="T75" fmla="*/ 240 h 24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240">
                      <a:moveTo>
                        <a:pt x="40" y="40"/>
                      </a:moveTo>
                      <a:lnTo>
                        <a:pt x="40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0"/>
                      </a:lnTo>
                      <a:close/>
                      <a:moveTo>
                        <a:pt x="40" y="107"/>
                      </a:moveTo>
                      <a:lnTo>
                        <a:pt x="40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40" y="67"/>
                      </a:lnTo>
                      <a:lnTo>
                        <a:pt x="40" y="107"/>
                      </a:lnTo>
                      <a:close/>
                      <a:moveTo>
                        <a:pt x="40" y="174"/>
                      </a:moveTo>
                      <a:lnTo>
                        <a:pt x="40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40" y="134"/>
                      </a:lnTo>
                      <a:lnTo>
                        <a:pt x="40" y="174"/>
                      </a:lnTo>
                      <a:close/>
                      <a:moveTo>
                        <a:pt x="40" y="240"/>
                      </a:move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00"/>
                      </a:lnTo>
                      <a:lnTo>
                        <a:pt x="40" y="200"/>
                      </a:lnTo>
                      <a:lnTo>
                        <a:pt x="40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7" name="Freeform 195"/>
                <p:cNvSpPr>
                  <a:spLocks/>
                </p:cNvSpPr>
                <p:nvPr/>
              </p:nvSpPr>
              <p:spPr bwMode="auto">
                <a:xfrm>
                  <a:off x="7194550" y="2624138"/>
                  <a:ext cx="825500" cy="76200"/>
                </a:xfrm>
                <a:custGeom>
                  <a:avLst/>
                  <a:gdLst>
                    <a:gd name="T0" fmla="*/ 2147483646 w 1754"/>
                    <a:gd name="T1" fmla="*/ 2147483646 h 160"/>
                    <a:gd name="T2" fmla="*/ 2147483646 w 1754"/>
                    <a:gd name="T3" fmla="*/ 2147483646 h 160"/>
                    <a:gd name="T4" fmla="*/ 2147483646 w 1754"/>
                    <a:gd name="T5" fmla="*/ 2147483646 h 160"/>
                    <a:gd name="T6" fmla="*/ 2147483646 w 1754"/>
                    <a:gd name="T7" fmla="*/ 2147483646 h 160"/>
                    <a:gd name="T8" fmla="*/ 2147483646 w 1754"/>
                    <a:gd name="T9" fmla="*/ 2147483646 h 160"/>
                    <a:gd name="T10" fmla="*/ 2147483646 w 1754"/>
                    <a:gd name="T11" fmla="*/ 2147483646 h 160"/>
                    <a:gd name="T12" fmla="*/ 2147483646 w 1754"/>
                    <a:gd name="T13" fmla="*/ 2147483646 h 160"/>
                    <a:gd name="T14" fmla="*/ 0 w 1754"/>
                    <a:gd name="T15" fmla="*/ 2147483646 h 160"/>
                    <a:gd name="T16" fmla="*/ 2147483646 w 1754"/>
                    <a:gd name="T17" fmla="*/ 2147483646 h 160"/>
                    <a:gd name="T18" fmla="*/ 2147483646 w 1754"/>
                    <a:gd name="T19" fmla="*/ 2147483646 h 160"/>
                    <a:gd name="T20" fmla="*/ 2147483646 w 1754"/>
                    <a:gd name="T21" fmla="*/ 2147483646 h 160"/>
                    <a:gd name="T22" fmla="*/ 2147483646 w 1754"/>
                    <a:gd name="T23" fmla="*/ 2147483646 h 160"/>
                    <a:gd name="T24" fmla="*/ 2147483646 w 1754"/>
                    <a:gd name="T25" fmla="*/ 0 h 160"/>
                    <a:gd name="T26" fmla="*/ 2147483646 w 1754"/>
                    <a:gd name="T27" fmla="*/ 2147483646 h 160"/>
                    <a:gd name="T28" fmla="*/ 2147483646 w 1754"/>
                    <a:gd name="T29" fmla="*/ 2147483646 h 160"/>
                    <a:gd name="T30" fmla="*/ 2147483646 w 1754"/>
                    <a:gd name="T31" fmla="*/ 2147483646 h 160"/>
                    <a:gd name="T32" fmla="*/ 2147483646 w 1754"/>
                    <a:gd name="T33" fmla="*/ 2147483646 h 160"/>
                    <a:gd name="T34" fmla="*/ 2147483646 w 1754"/>
                    <a:gd name="T35" fmla="*/ 2147483646 h 160"/>
                    <a:gd name="T36" fmla="*/ 2147483646 w 1754"/>
                    <a:gd name="T37" fmla="*/ 2147483646 h 160"/>
                    <a:gd name="T38" fmla="*/ 2147483646 w 1754"/>
                    <a:gd name="T39" fmla="*/ 2147483646 h 16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54"/>
                    <a:gd name="T61" fmla="*/ 0 h 160"/>
                    <a:gd name="T62" fmla="*/ 1754 w 1754"/>
                    <a:gd name="T63" fmla="*/ 160 h 16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54" h="160">
                      <a:moveTo>
                        <a:pt x="1368" y="160"/>
                      </a:moveTo>
                      <a:lnTo>
                        <a:pt x="1368" y="160"/>
                      </a:lnTo>
                      <a:cubicBezTo>
                        <a:pt x="1238" y="160"/>
                        <a:pt x="1172" y="131"/>
                        <a:pt x="1108" y="104"/>
                      </a:cubicBezTo>
                      <a:cubicBezTo>
                        <a:pt x="1046" y="78"/>
                        <a:pt x="988" y="53"/>
                        <a:pt x="869" y="53"/>
                      </a:cubicBezTo>
                      <a:cubicBezTo>
                        <a:pt x="750" y="53"/>
                        <a:pt x="692" y="78"/>
                        <a:pt x="630" y="104"/>
                      </a:cubicBezTo>
                      <a:cubicBezTo>
                        <a:pt x="566" y="131"/>
                        <a:pt x="501" y="160"/>
                        <a:pt x="370" y="160"/>
                      </a:cubicBezTo>
                      <a:cubicBezTo>
                        <a:pt x="240" y="160"/>
                        <a:pt x="174" y="131"/>
                        <a:pt x="111" y="104"/>
                      </a:cubicBezTo>
                      <a:cubicBezTo>
                        <a:pt x="76" y="89"/>
                        <a:pt x="43" y="75"/>
                        <a:pt x="0" y="66"/>
                      </a:cubicBezTo>
                      <a:lnTo>
                        <a:pt x="12" y="14"/>
                      </a:lnTo>
                      <a:cubicBezTo>
                        <a:pt x="60" y="24"/>
                        <a:pt x="96" y="40"/>
                        <a:pt x="132" y="55"/>
                      </a:cubicBezTo>
                      <a:cubicBezTo>
                        <a:pt x="193" y="81"/>
                        <a:pt x="251" y="106"/>
                        <a:pt x="370" y="106"/>
                      </a:cubicBezTo>
                      <a:cubicBezTo>
                        <a:pt x="490" y="106"/>
                        <a:pt x="548" y="81"/>
                        <a:pt x="609" y="55"/>
                      </a:cubicBezTo>
                      <a:cubicBezTo>
                        <a:pt x="673" y="28"/>
                        <a:pt x="739" y="0"/>
                        <a:pt x="869" y="0"/>
                      </a:cubicBezTo>
                      <a:cubicBezTo>
                        <a:pt x="999" y="0"/>
                        <a:pt x="1065" y="28"/>
                        <a:pt x="1129" y="55"/>
                      </a:cubicBezTo>
                      <a:cubicBezTo>
                        <a:pt x="1190" y="81"/>
                        <a:pt x="1249" y="106"/>
                        <a:pt x="1368" y="106"/>
                      </a:cubicBezTo>
                      <a:cubicBezTo>
                        <a:pt x="1487" y="106"/>
                        <a:pt x="1545" y="81"/>
                        <a:pt x="1607" y="55"/>
                      </a:cubicBezTo>
                      <a:cubicBezTo>
                        <a:pt x="1646" y="38"/>
                        <a:pt x="1687" y="20"/>
                        <a:pt x="1745" y="10"/>
                      </a:cubicBezTo>
                      <a:lnTo>
                        <a:pt x="1754" y="62"/>
                      </a:lnTo>
                      <a:cubicBezTo>
                        <a:pt x="1703" y="72"/>
                        <a:pt x="1666" y="87"/>
                        <a:pt x="1628" y="104"/>
                      </a:cubicBezTo>
                      <a:cubicBezTo>
                        <a:pt x="1564" y="131"/>
                        <a:pt x="1498" y="160"/>
                        <a:pt x="1368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8" name="Freeform 196"/>
                <p:cNvSpPr>
                  <a:spLocks noEditPoints="1"/>
                </p:cNvSpPr>
                <p:nvPr/>
              </p:nvSpPr>
              <p:spPr bwMode="auto">
                <a:xfrm>
                  <a:off x="7216775" y="2765426"/>
                  <a:ext cx="147638" cy="95250"/>
                </a:xfrm>
                <a:custGeom>
                  <a:avLst/>
                  <a:gdLst>
                    <a:gd name="T0" fmla="*/ 2147483646 w 312"/>
                    <a:gd name="T1" fmla="*/ 2147483646 h 204"/>
                    <a:gd name="T2" fmla="*/ 2147483646 w 312"/>
                    <a:gd name="T3" fmla="*/ 2147483646 h 204"/>
                    <a:gd name="T4" fmla="*/ 2147483646 w 312"/>
                    <a:gd name="T5" fmla="*/ 2147483646 h 204"/>
                    <a:gd name="T6" fmla="*/ 2147483646 w 312"/>
                    <a:gd name="T7" fmla="*/ 2147483646 h 204"/>
                    <a:gd name="T8" fmla="*/ 2147483646 w 312"/>
                    <a:gd name="T9" fmla="*/ 2147483646 h 204"/>
                    <a:gd name="T10" fmla="*/ 2147483646 w 312"/>
                    <a:gd name="T11" fmla="*/ 2147483646 h 204"/>
                    <a:gd name="T12" fmla="*/ 2147483646 w 312"/>
                    <a:gd name="T13" fmla="*/ 2147483646 h 204"/>
                    <a:gd name="T14" fmla="*/ 2147483646 w 312"/>
                    <a:gd name="T15" fmla="*/ 2147483646 h 204"/>
                    <a:gd name="T16" fmla="*/ 0 w 312"/>
                    <a:gd name="T17" fmla="*/ 2147483646 h 204"/>
                    <a:gd name="T18" fmla="*/ 2147483646 w 312"/>
                    <a:gd name="T19" fmla="*/ 0 h 204"/>
                    <a:gd name="T20" fmla="*/ 2147483646 w 312"/>
                    <a:gd name="T21" fmla="*/ 2147483646 h 204"/>
                    <a:gd name="T22" fmla="*/ 2147483646 w 312"/>
                    <a:gd name="T23" fmla="*/ 2147483646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2"/>
                    <a:gd name="T37" fmla="*/ 0 h 204"/>
                    <a:gd name="T38" fmla="*/ 312 w 312"/>
                    <a:gd name="T39" fmla="*/ 204 h 2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2" h="204">
                      <a:moveTo>
                        <a:pt x="156" y="40"/>
                      </a:moveTo>
                      <a:lnTo>
                        <a:pt x="156" y="40"/>
                      </a:lnTo>
                      <a:cubicBezTo>
                        <a:pt x="88" y="40"/>
                        <a:pt x="40" y="72"/>
                        <a:pt x="40" y="102"/>
                      </a:cubicBez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cubicBezTo>
                        <a:pt x="272" y="72"/>
                        <a:pt x="225" y="40"/>
                        <a:pt x="156" y="40"/>
                      </a:cubicBezTo>
                      <a:close/>
                      <a:moveTo>
                        <a:pt x="156" y="204"/>
                      </a:moveTo>
                      <a:lnTo>
                        <a:pt x="156" y="204"/>
                      </a:lnTo>
                      <a:cubicBezTo>
                        <a:pt x="69" y="204"/>
                        <a:pt x="0" y="159"/>
                        <a:pt x="0" y="102"/>
                      </a:cubicBezTo>
                      <a:cubicBezTo>
                        <a:pt x="0" y="44"/>
                        <a:pt x="69" y="0"/>
                        <a:pt x="156" y="0"/>
                      </a:cubicBezTo>
                      <a:cubicBezTo>
                        <a:pt x="244" y="0"/>
                        <a:pt x="312" y="44"/>
                        <a:pt x="312" y="102"/>
                      </a:cubicBezTo>
                      <a:cubicBezTo>
                        <a:pt x="312" y="159"/>
                        <a:pt x="244" y="204"/>
                        <a:pt x="156" y="2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9" name="Freeform 197"/>
                <p:cNvSpPr>
                  <a:spLocks noEditPoints="1"/>
                </p:cNvSpPr>
                <p:nvPr/>
              </p:nvSpPr>
              <p:spPr bwMode="auto">
                <a:xfrm>
                  <a:off x="7216775" y="2805113"/>
                  <a:ext cx="147638" cy="134938"/>
                </a:xfrm>
                <a:custGeom>
                  <a:avLst/>
                  <a:gdLst>
                    <a:gd name="T0" fmla="*/ 2147483646 w 312"/>
                    <a:gd name="T1" fmla="*/ 2147483646 h 285"/>
                    <a:gd name="T2" fmla="*/ 2147483646 w 312"/>
                    <a:gd name="T3" fmla="*/ 2147483646 h 285"/>
                    <a:gd name="T4" fmla="*/ 2147483646 w 312"/>
                    <a:gd name="T5" fmla="*/ 2147483646 h 285"/>
                    <a:gd name="T6" fmla="*/ 2147483646 w 312"/>
                    <a:gd name="T7" fmla="*/ 2147483646 h 285"/>
                    <a:gd name="T8" fmla="*/ 2147483646 w 312"/>
                    <a:gd name="T9" fmla="*/ 2147483646 h 285"/>
                    <a:gd name="T10" fmla="*/ 2147483646 w 312"/>
                    <a:gd name="T11" fmla="*/ 2147483646 h 285"/>
                    <a:gd name="T12" fmla="*/ 2147483646 w 312"/>
                    <a:gd name="T13" fmla="*/ 2147483646 h 285"/>
                    <a:gd name="T14" fmla="*/ 2147483646 w 312"/>
                    <a:gd name="T15" fmla="*/ 2147483646 h 285"/>
                    <a:gd name="T16" fmla="*/ 2147483646 w 312"/>
                    <a:gd name="T17" fmla="*/ 2147483646 h 285"/>
                    <a:gd name="T18" fmla="*/ 2147483646 w 312"/>
                    <a:gd name="T19" fmla="*/ 2147483646 h 285"/>
                    <a:gd name="T20" fmla="*/ 0 w 312"/>
                    <a:gd name="T21" fmla="*/ 2147483646 h 285"/>
                    <a:gd name="T22" fmla="*/ 0 w 312"/>
                    <a:gd name="T23" fmla="*/ 2147483646 h 285"/>
                    <a:gd name="T24" fmla="*/ 2147483646 w 312"/>
                    <a:gd name="T25" fmla="*/ 0 h 285"/>
                    <a:gd name="T26" fmla="*/ 2147483646 w 312"/>
                    <a:gd name="T27" fmla="*/ 2147483646 h 285"/>
                    <a:gd name="T28" fmla="*/ 2147483646 w 312"/>
                    <a:gd name="T29" fmla="*/ 2147483646 h 285"/>
                    <a:gd name="T30" fmla="*/ 2147483646 w 312"/>
                    <a:gd name="T31" fmla="*/ 2147483646 h 285"/>
                    <a:gd name="T32" fmla="*/ 2147483646 w 312"/>
                    <a:gd name="T33" fmla="*/ 2147483646 h 285"/>
                    <a:gd name="T34" fmla="*/ 2147483646 w 312"/>
                    <a:gd name="T35" fmla="*/ 2147483646 h 285"/>
                    <a:gd name="T36" fmla="*/ 2147483646 w 312"/>
                    <a:gd name="T37" fmla="*/ 2147483646 h 285"/>
                    <a:gd name="T38" fmla="*/ 2147483646 w 312"/>
                    <a:gd name="T39" fmla="*/ 2147483646 h 285"/>
                    <a:gd name="T40" fmla="*/ 2147483646 w 312"/>
                    <a:gd name="T41" fmla="*/ 2147483646 h 2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2"/>
                    <a:gd name="T64" fmla="*/ 0 h 285"/>
                    <a:gd name="T65" fmla="*/ 312 w 312"/>
                    <a:gd name="T66" fmla="*/ 285 h 2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2" h="285">
                      <a:moveTo>
                        <a:pt x="40" y="171"/>
                      </a:moveTo>
                      <a:lnTo>
                        <a:pt x="40" y="171"/>
                      </a:lnTo>
                      <a:lnTo>
                        <a:pt x="40" y="183"/>
                      </a:lnTo>
                      <a:cubicBezTo>
                        <a:pt x="40" y="213"/>
                        <a:pt x="88" y="245"/>
                        <a:pt x="156" y="245"/>
                      </a:cubicBezTo>
                      <a:cubicBezTo>
                        <a:pt x="225" y="245"/>
                        <a:pt x="272" y="213"/>
                        <a:pt x="272" y="183"/>
                      </a:cubicBezTo>
                      <a:lnTo>
                        <a:pt x="272" y="171"/>
                      </a:lnTo>
                      <a:cubicBezTo>
                        <a:pt x="244" y="191"/>
                        <a:pt x="203" y="204"/>
                        <a:pt x="156" y="204"/>
                      </a:cubicBezTo>
                      <a:cubicBezTo>
                        <a:pt x="110" y="204"/>
                        <a:pt x="69" y="191"/>
                        <a:pt x="40" y="171"/>
                      </a:cubicBezTo>
                      <a:close/>
                      <a:moveTo>
                        <a:pt x="156" y="285"/>
                      </a:moveTo>
                      <a:lnTo>
                        <a:pt x="156" y="285"/>
                      </a:lnTo>
                      <a:cubicBezTo>
                        <a:pt x="69" y="285"/>
                        <a:pt x="0" y="241"/>
                        <a:pt x="0" y="183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31" y="0"/>
                        <a:pt x="40" y="9"/>
                        <a:pt x="40" y="20"/>
                      </a:cubicBezTo>
                      <a:lnTo>
                        <a:pt x="40" y="102"/>
                      </a:ln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lnTo>
                        <a:pt x="272" y="20"/>
                      </a:lnTo>
                      <a:lnTo>
                        <a:pt x="312" y="20"/>
                      </a:lnTo>
                      <a:lnTo>
                        <a:pt x="312" y="183"/>
                      </a:lnTo>
                      <a:cubicBezTo>
                        <a:pt x="312" y="241"/>
                        <a:pt x="244" y="285"/>
                        <a:pt x="156" y="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0" name="Freeform 198"/>
                <p:cNvSpPr>
                  <a:spLocks noEditPoints="1"/>
                </p:cNvSpPr>
                <p:nvPr/>
              </p:nvSpPr>
              <p:spPr bwMode="auto">
                <a:xfrm>
                  <a:off x="7434263" y="2765426"/>
                  <a:ext cx="147638" cy="95250"/>
                </a:xfrm>
                <a:custGeom>
                  <a:avLst/>
                  <a:gdLst>
                    <a:gd name="T0" fmla="*/ 2147483646 w 312"/>
                    <a:gd name="T1" fmla="*/ 2147483646 h 204"/>
                    <a:gd name="T2" fmla="*/ 2147483646 w 312"/>
                    <a:gd name="T3" fmla="*/ 2147483646 h 204"/>
                    <a:gd name="T4" fmla="*/ 2147483646 w 312"/>
                    <a:gd name="T5" fmla="*/ 2147483646 h 204"/>
                    <a:gd name="T6" fmla="*/ 2147483646 w 312"/>
                    <a:gd name="T7" fmla="*/ 2147483646 h 204"/>
                    <a:gd name="T8" fmla="*/ 2147483646 w 312"/>
                    <a:gd name="T9" fmla="*/ 2147483646 h 204"/>
                    <a:gd name="T10" fmla="*/ 2147483646 w 312"/>
                    <a:gd name="T11" fmla="*/ 2147483646 h 204"/>
                    <a:gd name="T12" fmla="*/ 2147483646 w 312"/>
                    <a:gd name="T13" fmla="*/ 2147483646 h 204"/>
                    <a:gd name="T14" fmla="*/ 2147483646 w 312"/>
                    <a:gd name="T15" fmla="*/ 2147483646 h 204"/>
                    <a:gd name="T16" fmla="*/ 0 w 312"/>
                    <a:gd name="T17" fmla="*/ 2147483646 h 204"/>
                    <a:gd name="T18" fmla="*/ 2147483646 w 312"/>
                    <a:gd name="T19" fmla="*/ 0 h 204"/>
                    <a:gd name="T20" fmla="*/ 2147483646 w 312"/>
                    <a:gd name="T21" fmla="*/ 2147483646 h 204"/>
                    <a:gd name="T22" fmla="*/ 2147483646 w 312"/>
                    <a:gd name="T23" fmla="*/ 2147483646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2"/>
                    <a:gd name="T37" fmla="*/ 0 h 204"/>
                    <a:gd name="T38" fmla="*/ 312 w 312"/>
                    <a:gd name="T39" fmla="*/ 204 h 2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2" h="204">
                      <a:moveTo>
                        <a:pt x="156" y="40"/>
                      </a:moveTo>
                      <a:lnTo>
                        <a:pt x="156" y="40"/>
                      </a:lnTo>
                      <a:cubicBezTo>
                        <a:pt x="88" y="40"/>
                        <a:pt x="40" y="72"/>
                        <a:pt x="40" y="102"/>
                      </a:cubicBez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cubicBezTo>
                        <a:pt x="272" y="72"/>
                        <a:pt x="225" y="40"/>
                        <a:pt x="156" y="40"/>
                      </a:cubicBezTo>
                      <a:close/>
                      <a:moveTo>
                        <a:pt x="156" y="204"/>
                      </a:moveTo>
                      <a:lnTo>
                        <a:pt x="156" y="204"/>
                      </a:lnTo>
                      <a:cubicBezTo>
                        <a:pt x="69" y="204"/>
                        <a:pt x="0" y="159"/>
                        <a:pt x="0" y="102"/>
                      </a:cubicBezTo>
                      <a:cubicBezTo>
                        <a:pt x="0" y="44"/>
                        <a:pt x="69" y="0"/>
                        <a:pt x="156" y="0"/>
                      </a:cubicBezTo>
                      <a:cubicBezTo>
                        <a:pt x="244" y="0"/>
                        <a:pt x="312" y="44"/>
                        <a:pt x="312" y="102"/>
                      </a:cubicBezTo>
                      <a:cubicBezTo>
                        <a:pt x="312" y="159"/>
                        <a:pt x="244" y="204"/>
                        <a:pt x="156" y="2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1" name="Freeform 199"/>
                <p:cNvSpPr>
                  <a:spLocks noEditPoints="1"/>
                </p:cNvSpPr>
                <p:nvPr/>
              </p:nvSpPr>
              <p:spPr bwMode="auto">
                <a:xfrm>
                  <a:off x="7434263" y="2805113"/>
                  <a:ext cx="147638" cy="134938"/>
                </a:xfrm>
                <a:custGeom>
                  <a:avLst/>
                  <a:gdLst>
                    <a:gd name="T0" fmla="*/ 2147483646 w 312"/>
                    <a:gd name="T1" fmla="*/ 2147483646 h 285"/>
                    <a:gd name="T2" fmla="*/ 2147483646 w 312"/>
                    <a:gd name="T3" fmla="*/ 2147483646 h 285"/>
                    <a:gd name="T4" fmla="*/ 2147483646 w 312"/>
                    <a:gd name="T5" fmla="*/ 2147483646 h 285"/>
                    <a:gd name="T6" fmla="*/ 2147483646 w 312"/>
                    <a:gd name="T7" fmla="*/ 2147483646 h 285"/>
                    <a:gd name="T8" fmla="*/ 2147483646 w 312"/>
                    <a:gd name="T9" fmla="*/ 2147483646 h 285"/>
                    <a:gd name="T10" fmla="*/ 2147483646 w 312"/>
                    <a:gd name="T11" fmla="*/ 2147483646 h 285"/>
                    <a:gd name="T12" fmla="*/ 2147483646 w 312"/>
                    <a:gd name="T13" fmla="*/ 2147483646 h 285"/>
                    <a:gd name="T14" fmla="*/ 2147483646 w 312"/>
                    <a:gd name="T15" fmla="*/ 2147483646 h 285"/>
                    <a:gd name="T16" fmla="*/ 2147483646 w 312"/>
                    <a:gd name="T17" fmla="*/ 2147483646 h 285"/>
                    <a:gd name="T18" fmla="*/ 2147483646 w 312"/>
                    <a:gd name="T19" fmla="*/ 2147483646 h 285"/>
                    <a:gd name="T20" fmla="*/ 0 w 312"/>
                    <a:gd name="T21" fmla="*/ 2147483646 h 285"/>
                    <a:gd name="T22" fmla="*/ 0 w 312"/>
                    <a:gd name="T23" fmla="*/ 2147483646 h 285"/>
                    <a:gd name="T24" fmla="*/ 2147483646 w 312"/>
                    <a:gd name="T25" fmla="*/ 0 h 285"/>
                    <a:gd name="T26" fmla="*/ 2147483646 w 312"/>
                    <a:gd name="T27" fmla="*/ 2147483646 h 285"/>
                    <a:gd name="T28" fmla="*/ 2147483646 w 312"/>
                    <a:gd name="T29" fmla="*/ 2147483646 h 285"/>
                    <a:gd name="T30" fmla="*/ 2147483646 w 312"/>
                    <a:gd name="T31" fmla="*/ 2147483646 h 285"/>
                    <a:gd name="T32" fmla="*/ 2147483646 w 312"/>
                    <a:gd name="T33" fmla="*/ 2147483646 h 285"/>
                    <a:gd name="T34" fmla="*/ 2147483646 w 312"/>
                    <a:gd name="T35" fmla="*/ 2147483646 h 285"/>
                    <a:gd name="T36" fmla="*/ 2147483646 w 312"/>
                    <a:gd name="T37" fmla="*/ 2147483646 h 285"/>
                    <a:gd name="T38" fmla="*/ 2147483646 w 312"/>
                    <a:gd name="T39" fmla="*/ 2147483646 h 285"/>
                    <a:gd name="T40" fmla="*/ 2147483646 w 312"/>
                    <a:gd name="T41" fmla="*/ 2147483646 h 2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2"/>
                    <a:gd name="T64" fmla="*/ 0 h 285"/>
                    <a:gd name="T65" fmla="*/ 312 w 312"/>
                    <a:gd name="T66" fmla="*/ 285 h 2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2" h="285">
                      <a:moveTo>
                        <a:pt x="40" y="171"/>
                      </a:moveTo>
                      <a:lnTo>
                        <a:pt x="40" y="171"/>
                      </a:lnTo>
                      <a:lnTo>
                        <a:pt x="40" y="183"/>
                      </a:lnTo>
                      <a:cubicBezTo>
                        <a:pt x="40" y="213"/>
                        <a:pt x="88" y="245"/>
                        <a:pt x="156" y="245"/>
                      </a:cubicBezTo>
                      <a:cubicBezTo>
                        <a:pt x="225" y="245"/>
                        <a:pt x="272" y="213"/>
                        <a:pt x="272" y="183"/>
                      </a:cubicBezTo>
                      <a:lnTo>
                        <a:pt x="272" y="171"/>
                      </a:lnTo>
                      <a:cubicBezTo>
                        <a:pt x="244" y="191"/>
                        <a:pt x="203" y="204"/>
                        <a:pt x="156" y="204"/>
                      </a:cubicBezTo>
                      <a:cubicBezTo>
                        <a:pt x="110" y="204"/>
                        <a:pt x="69" y="191"/>
                        <a:pt x="40" y="171"/>
                      </a:cubicBezTo>
                      <a:close/>
                      <a:moveTo>
                        <a:pt x="156" y="285"/>
                      </a:moveTo>
                      <a:lnTo>
                        <a:pt x="156" y="285"/>
                      </a:lnTo>
                      <a:cubicBezTo>
                        <a:pt x="69" y="285"/>
                        <a:pt x="0" y="241"/>
                        <a:pt x="0" y="183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31" y="0"/>
                        <a:pt x="40" y="9"/>
                        <a:pt x="40" y="20"/>
                      </a:cubicBezTo>
                      <a:lnTo>
                        <a:pt x="40" y="102"/>
                      </a:ln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lnTo>
                        <a:pt x="272" y="20"/>
                      </a:lnTo>
                      <a:lnTo>
                        <a:pt x="312" y="20"/>
                      </a:lnTo>
                      <a:lnTo>
                        <a:pt x="312" y="183"/>
                      </a:lnTo>
                      <a:cubicBezTo>
                        <a:pt x="312" y="241"/>
                        <a:pt x="244" y="285"/>
                        <a:pt x="156" y="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2" name="Freeform 200"/>
                <p:cNvSpPr>
                  <a:spLocks noEditPoints="1"/>
                </p:cNvSpPr>
                <p:nvPr/>
              </p:nvSpPr>
              <p:spPr bwMode="auto">
                <a:xfrm>
                  <a:off x="7653338" y="2765426"/>
                  <a:ext cx="146050" cy="95250"/>
                </a:xfrm>
                <a:custGeom>
                  <a:avLst/>
                  <a:gdLst>
                    <a:gd name="T0" fmla="*/ 2147483646 w 312"/>
                    <a:gd name="T1" fmla="*/ 2147483646 h 204"/>
                    <a:gd name="T2" fmla="*/ 2147483646 w 312"/>
                    <a:gd name="T3" fmla="*/ 2147483646 h 204"/>
                    <a:gd name="T4" fmla="*/ 2147483646 w 312"/>
                    <a:gd name="T5" fmla="*/ 2147483646 h 204"/>
                    <a:gd name="T6" fmla="*/ 2147483646 w 312"/>
                    <a:gd name="T7" fmla="*/ 2147483646 h 204"/>
                    <a:gd name="T8" fmla="*/ 2147483646 w 312"/>
                    <a:gd name="T9" fmla="*/ 2147483646 h 204"/>
                    <a:gd name="T10" fmla="*/ 2147483646 w 312"/>
                    <a:gd name="T11" fmla="*/ 2147483646 h 204"/>
                    <a:gd name="T12" fmla="*/ 2147483646 w 312"/>
                    <a:gd name="T13" fmla="*/ 2147483646 h 204"/>
                    <a:gd name="T14" fmla="*/ 2147483646 w 312"/>
                    <a:gd name="T15" fmla="*/ 2147483646 h 204"/>
                    <a:gd name="T16" fmla="*/ 0 w 312"/>
                    <a:gd name="T17" fmla="*/ 2147483646 h 204"/>
                    <a:gd name="T18" fmla="*/ 2147483646 w 312"/>
                    <a:gd name="T19" fmla="*/ 0 h 204"/>
                    <a:gd name="T20" fmla="*/ 2147483646 w 312"/>
                    <a:gd name="T21" fmla="*/ 2147483646 h 204"/>
                    <a:gd name="T22" fmla="*/ 2147483646 w 312"/>
                    <a:gd name="T23" fmla="*/ 2147483646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2"/>
                    <a:gd name="T37" fmla="*/ 0 h 204"/>
                    <a:gd name="T38" fmla="*/ 312 w 312"/>
                    <a:gd name="T39" fmla="*/ 204 h 2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2" h="204">
                      <a:moveTo>
                        <a:pt x="156" y="40"/>
                      </a:moveTo>
                      <a:lnTo>
                        <a:pt x="156" y="40"/>
                      </a:lnTo>
                      <a:cubicBezTo>
                        <a:pt x="88" y="40"/>
                        <a:pt x="40" y="72"/>
                        <a:pt x="40" y="102"/>
                      </a:cubicBez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cubicBezTo>
                        <a:pt x="272" y="72"/>
                        <a:pt x="225" y="40"/>
                        <a:pt x="156" y="40"/>
                      </a:cubicBezTo>
                      <a:close/>
                      <a:moveTo>
                        <a:pt x="156" y="204"/>
                      </a:moveTo>
                      <a:lnTo>
                        <a:pt x="156" y="204"/>
                      </a:lnTo>
                      <a:cubicBezTo>
                        <a:pt x="69" y="204"/>
                        <a:pt x="0" y="159"/>
                        <a:pt x="0" y="102"/>
                      </a:cubicBezTo>
                      <a:cubicBezTo>
                        <a:pt x="0" y="44"/>
                        <a:pt x="69" y="0"/>
                        <a:pt x="156" y="0"/>
                      </a:cubicBezTo>
                      <a:cubicBezTo>
                        <a:pt x="244" y="0"/>
                        <a:pt x="312" y="44"/>
                        <a:pt x="312" y="102"/>
                      </a:cubicBezTo>
                      <a:cubicBezTo>
                        <a:pt x="312" y="159"/>
                        <a:pt x="244" y="204"/>
                        <a:pt x="156" y="2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3" name="Freeform 201"/>
                <p:cNvSpPr>
                  <a:spLocks noEditPoints="1"/>
                </p:cNvSpPr>
                <p:nvPr/>
              </p:nvSpPr>
              <p:spPr bwMode="auto">
                <a:xfrm>
                  <a:off x="7653338" y="2805113"/>
                  <a:ext cx="146050" cy="134938"/>
                </a:xfrm>
                <a:custGeom>
                  <a:avLst/>
                  <a:gdLst>
                    <a:gd name="T0" fmla="*/ 2147483646 w 312"/>
                    <a:gd name="T1" fmla="*/ 2147483646 h 285"/>
                    <a:gd name="T2" fmla="*/ 2147483646 w 312"/>
                    <a:gd name="T3" fmla="*/ 2147483646 h 285"/>
                    <a:gd name="T4" fmla="*/ 2147483646 w 312"/>
                    <a:gd name="T5" fmla="*/ 2147483646 h 285"/>
                    <a:gd name="T6" fmla="*/ 2147483646 w 312"/>
                    <a:gd name="T7" fmla="*/ 2147483646 h 285"/>
                    <a:gd name="T8" fmla="*/ 2147483646 w 312"/>
                    <a:gd name="T9" fmla="*/ 2147483646 h 285"/>
                    <a:gd name="T10" fmla="*/ 2147483646 w 312"/>
                    <a:gd name="T11" fmla="*/ 2147483646 h 285"/>
                    <a:gd name="T12" fmla="*/ 2147483646 w 312"/>
                    <a:gd name="T13" fmla="*/ 2147483646 h 285"/>
                    <a:gd name="T14" fmla="*/ 2147483646 w 312"/>
                    <a:gd name="T15" fmla="*/ 2147483646 h 285"/>
                    <a:gd name="T16" fmla="*/ 2147483646 w 312"/>
                    <a:gd name="T17" fmla="*/ 2147483646 h 285"/>
                    <a:gd name="T18" fmla="*/ 2147483646 w 312"/>
                    <a:gd name="T19" fmla="*/ 2147483646 h 285"/>
                    <a:gd name="T20" fmla="*/ 0 w 312"/>
                    <a:gd name="T21" fmla="*/ 2147483646 h 285"/>
                    <a:gd name="T22" fmla="*/ 0 w 312"/>
                    <a:gd name="T23" fmla="*/ 2147483646 h 285"/>
                    <a:gd name="T24" fmla="*/ 2147483646 w 312"/>
                    <a:gd name="T25" fmla="*/ 0 h 285"/>
                    <a:gd name="T26" fmla="*/ 2147483646 w 312"/>
                    <a:gd name="T27" fmla="*/ 2147483646 h 285"/>
                    <a:gd name="T28" fmla="*/ 2147483646 w 312"/>
                    <a:gd name="T29" fmla="*/ 2147483646 h 285"/>
                    <a:gd name="T30" fmla="*/ 2147483646 w 312"/>
                    <a:gd name="T31" fmla="*/ 2147483646 h 285"/>
                    <a:gd name="T32" fmla="*/ 2147483646 w 312"/>
                    <a:gd name="T33" fmla="*/ 2147483646 h 285"/>
                    <a:gd name="T34" fmla="*/ 2147483646 w 312"/>
                    <a:gd name="T35" fmla="*/ 2147483646 h 285"/>
                    <a:gd name="T36" fmla="*/ 2147483646 w 312"/>
                    <a:gd name="T37" fmla="*/ 2147483646 h 285"/>
                    <a:gd name="T38" fmla="*/ 2147483646 w 312"/>
                    <a:gd name="T39" fmla="*/ 2147483646 h 285"/>
                    <a:gd name="T40" fmla="*/ 2147483646 w 312"/>
                    <a:gd name="T41" fmla="*/ 2147483646 h 2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2"/>
                    <a:gd name="T64" fmla="*/ 0 h 285"/>
                    <a:gd name="T65" fmla="*/ 312 w 312"/>
                    <a:gd name="T66" fmla="*/ 285 h 2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2" h="285">
                      <a:moveTo>
                        <a:pt x="40" y="171"/>
                      </a:moveTo>
                      <a:lnTo>
                        <a:pt x="40" y="171"/>
                      </a:lnTo>
                      <a:lnTo>
                        <a:pt x="40" y="183"/>
                      </a:lnTo>
                      <a:cubicBezTo>
                        <a:pt x="40" y="213"/>
                        <a:pt x="88" y="245"/>
                        <a:pt x="156" y="245"/>
                      </a:cubicBezTo>
                      <a:cubicBezTo>
                        <a:pt x="225" y="245"/>
                        <a:pt x="272" y="213"/>
                        <a:pt x="272" y="183"/>
                      </a:cubicBezTo>
                      <a:lnTo>
                        <a:pt x="272" y="171"/>
                      </a:lnTo>
                      <a:cubicBezTo>
                        <a:pt x="244" y="191"/>
                        <a:pt x="203" y="204"/>
                        <a:pt x="156" y="204"/>
                      </a:cubicBezTo>
                      <a:cubicBezTo>
                        <a:pt x="110" y="204"/>
                        <a:pt x="69" y="191"/>
                        <a:pt x="40" y="171"/>
                      </a:cubicBezTo>
                      <a:close/>
                      <a:moveTo>
                        <a:pt x="156" y="285"/>
                      </a:moveTo>
                      <a:lnTo>
                        <a:pt x="156" y="285"/>
                      </a:lnTo>
                      <a:cubicBezTo>
                        <a:pt x="69" y="285"/>
                        <a:pt x="0" y="241"/>
                        <a:pt x="0" y="183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31" y="0"/>
                        <a:pt x="40" y="9"/>
                        <a:pt x="40" y="20"/>
                      </a:cubicBezTo>
                      <a:lnTo>
                        <a:pt x="40" y="102"/>
                      </a:lnTo>
                      <a:cubicBezTo>
                        <a:pt x="40" y="131"/>
                        <a:pt x="88" y="164"/>
                        <a:pt x="156" y="164"/>
                      </a:cubicBezTo>
                      <a:cubicBezTo>
                        <a:pt x="225" y="164"/>
                        <a:pt x="272" y="131"/>
                        <a:pt x="272" y="102"/>
                      </a:cubicBezTo>
                      <a:lnTo>
                        <a:pt x="272" y="20"/>
                      </a:lnTo>
                      <a:lnTo>
                        <a:pt x="312" y="20"/>
                      </a:lnTo>
                      <a:lnTo>
                        <a:pt x="312" y="183"/>
                      </a:lnTo>
                      <a:cubicBezTo>
                        <a:pt x="312" y="241"/>
                        <a:pt x="244" y="285"/>
                        <a:pt x="156" y="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4" name="Freeform 202"/>
                <p:cNvSpPr>
                  <a:spLocks noEditPoints="1"/>
                </p:cNvSpPr>
                <p:nvPr/>
              </p:nvSpPr>
              <p:spPr bwMode="auto">
                <a:xfrm>
                  <a:off x="7870825" y="2765426"/>
                  <a:ext cx="146050" cy="95250"/>
                </a:xfrm>
                <a:custGeom>
                  <a:avLst/>
                  <a:gdLst>
                    <a:gd name="T0" fmla="*/ 2147483646 w 311"/>
                    <a:gd name="T1" fmla="*/ 2147483646 h 204"/>
                    <a:gd name="T2" fmla="*/ 2147483646 w 311"/>
                    <a:gd name="T3" fmla="*/ 2147483646 h 204"/>
                    <a:gd name="T4" fmla="*/ 2147483646 w 311"/>
                    <a:gd name="T5" fmla="*/ 2147483646 h 204"/>
                    <a:gd name="T6" fmla="*/ 2147483646 w 311"/>
                    <a:gd name="T7" fmla="*/ 2147483646 h 204"/>
                    <a:gd name="T8" fmla="*/ 2147483646 w 311"/>
                    <a:gd name="T9" fmla="*/ 2147483646 h 204"/>
                    <a:gd name="T10" fmla="*/ 2147483646 w 311"/>
                    <a:gd name="T11" fmla="*/ 2147483646 h 204"/>
                    <a:gd name="T12" fmla="*/ 2147483646 w 311"/>
                    <a:gd name="T13" fmla="*/ 2147483646 h 204"/>
                    <a:gd name="T14" fmla="*/ 2147483646 w 311"/>
                    <a:gd name="T15" fmla="*/ 2147483646 h 204"/>
                    <a:gd name="T16" fmla="*/ 0 w 311"/>
                    <a:gd name="T17" fmla="*/ 2147483646 h 204"/>
                    <a:gd name="T18" fmla="*/ 2147483646 w 311"/>
                    <a:gd name="T19" fmla="*/ 0 h 204"/>
                    <a:gd name="T20" fmla="*/ 2147483646 w 311"/>
                    <a:gd name="T21" fmla="*/ 2147483646 h 204"/>
                    <a:gd name="T22" fmla="*/ 2147483646 w 311"/>
                    <a:gd name="T23" fmla="*/ 2147483646 h 2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1"/>
                    <a:gd name="T37" fmla="*/ 0 h 204"/>
                    <a:gd name="T38" fmla="*/ 311 w 311"/>
                    <a:gd name="T39" fmla="*/ 204 h 2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1" h="204">
                      <a:moveTo>
                        <a:pt x="156" y="40"/>
                      </a:moveTo>
                      <a:lnTo>
                        <a:pt x="156" y="40"/>
                      </a:lnTo>
                      <a:cubicBezTo>
                        <a:pt x="87" y="40"/>
                        <a:pt x="40" y="72"/>
                        <a:pt x="40" y="102"/>
                      </a:cubicBezTo>
                      <a:cubicBezTo>
                        <a:pt x="40" y="131"/>
                        <a:pt x="87" y="164"/>
                        <a:pt x="156" y="164"/>
                      </a:cubicBezTo>
                      <a:cubicBezTo>
                        <a:pt x="224" y="164"/>
                        <a:pt x="271" y="131"/>
                        <a:pt x="271" y="102"/>
                      </a:cubicBezTo>
                      <a:cubicBezTo>
                        <a:pt x="271" y="72"/>
                        <a:pt x="224" y="40"/>
                        <a:pt x="156" y="40"/>
                      </a:cubicBezTo>
                      <a:close/>
                      <a:moveTo>
                        <a:pt x="156" y="204"/>
                      </a:moveTo>
                      <a:lnTo>
                        <a:pt x="156" y="204"/>
                      </a:lnTo>
                      <a:cubicBezTo>
                        <a:pt x="68" y="204"/>
                        <a:pt x="0" y="159"/>
                        <a:pt x="0" y="102"/>
                      </a:cubicBezTo>
                      <a:cubicBezTo>
                        <a:pt x="0" y="44"/>
                        <a:pt x="68" y="0"/>
                        <a:pt x="156" y="0"/>
                      </a:cubicBezTo>
                      <a:cubicBezTo>
                        <a:pt x="243" y="0"/>
                        <a:pt x="311" y="44"/>
                        <a:pt x="311" y="102"/>
                      </a:cubicBezTo>
                      <a:cubicBezTo>
                        <a:pt x="311" y="159"/>
                        <a:pt x="243" y="204"/>
                        <a:pt x="156" y="2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5" name="Freeform 203"/>
                <p:cNvSpPr>
                  <a:spLocks noEditPoints="1"/>
                </p:cNvSpPr>
                <p:nvPr/>
              </p:nvSpPr>
              <p:spPr bwMode="auto">
                <a:xfrm>
                  <a:off x="7870825" y="2805113"/>
                  <a:ext cx="146050" cy="134938"/>
                </a:xfrm>
                <a:custGeom>
                  <a:avLst/>
                  <a:gdLst>
                    <a:gd name="T0" fmla="*/ 2147483646 w 311"/>
                    <a:gd name="T1" fmla="*/ 2147483646 h 285"/>
                    <a:gd name="T2" fmla="*/ 2147483646 w 311"/>
                    <a:gd name="T3" fmla="*/ 2147483646 h 285"/>
                    <a:gd name="T4" fmla="*/ 2147483646 w 311"/>
                    <a:gd name="T5" fmla="*/ 2147483646 h 285"/>
                    <a:gd name="T6" fmla="*/ 2147483646 w 311"/>
                    <a:gd name="T7" fmla="*/ 2147483646 h 285"/>
                    <a:gd name="T8" fmla="*/ 2147483646 w 311"/>
                    <a:gd name="T9" fmla="*/ 2147483646 h 285"/>
                    <a:gd name="T10" fmla="*/ 2147483646 w 311"/>
                    <a:gd name="T11" fmla="*/ 2147483646 h 285"/>
                    <a:gd name="T12" fmla="*/ 2147483646 w 311"/>
                    <a:gd name="T13" fmla="*/ 2147483646 h 285"/>
                    <a:gd name="T14" fmla="*/ 2147483646 w 311"/>
                    <a:gd name="T15" fmla="*/ 2147483646 h 285"/>
                    <a:gd name="T16" fmla="*/ 2147483646 w 311"/>
                    <a:gd name="T17" fmla="*/ 2147483646 h 285"/>
                    <a:gd name="T18" fmla="*/ 2147483646 w 311"/>
                    <a:gd name="T19" fmla="*/ 2147483646 h 285"/>
                    <a:gd name="T20" fmla="*/ 0 w 311"/>
                    <a:gd name="T21" fmla="*/ 2147483646 h 285"/>
                    <a:gd name="T22" fmla="*/ 0 w 311"/>
                    <a:gd name="T23" fmla="*/ 2147483646 h 285"/>
                    <a:gd name="T24" fmla="*/ 2147483646 w 311"/>
                    <a:gd name="T25" fmla="*/ 0 h 285"/>
                    <a:gd name="T26" fmla="*/ 2147483646 w 311"/>
                    <a:gd name="T27" fmla="*/ 2147483646 h 285"/>
                    <a:gd name="T28" fmla="*/ 2147483646 w 311"/>
                    <a:gd name="T29" fmla="*/ 2147483646 h 285"/>
                    <a:gd name="T30" fmla="*/ 2147483646 w 311"/>
                    <a:gd name="T31" fmla="*/ 2147483646 h 285"/>
                    <a:gd name="T32" fmla="*/ 2147483646 w 311"/>
                    <a:gd name="T33" fmla="*/ 2147483646 h 285"/>
                    <a:gd name="T34" fmla="*/ 2147483646 w 311"/>
                    <a:gd name="T35" fmla="*/ 2147483646 h 285"/>
                    <a:gd name="T36" fmla="*/ 2147483646 w 311"/>
                    <a:gd name="T37" fmla="*/ 2147483646 h 285"/>
                    <a:gd name="T38" fmla="*/ 2147483646 w 311"/>
                    <a:gd name="T39" fmla="*/ 2147483646 h 285"/>
                    <a:gd name="T40" fmla="*/ 2147483646 w 311"/>
                    <a:gd name="T41" fmla="*/ 2147483646 h 2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11"/>
                    <a:gd name="T64" fmla="*/ 0 h 285"/>
                    <a:gd name="T65" fmla="*/ 311 w 311"/>
                    <a:gd name="T66" fmla="*/ 285 h 2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11" h="285">
                      <a:moveTo>
                        <a:pt x="40" y="171"/>
                      </a:moveTo>
                      <a:lnTo>
                        <a:pt x="40" y="171"/>
                      </a:lnTo>
                      <a:lnTo>
                        <a:pt x="40" y="183"/>
                      </a:lnTo>
                      <a:cubicBezTo>
                        <a:pt x="40" y="213"/>
                        <a:pt x="87" y="245"/>
                        <a:pt x="156" y="245"/>
                      </a:cubicBezTo>
                      <a:cubicBezTo>
                        <a:pt x="224" y="245"/>
                        <a:pt x="271" y="213"/>
                        <a:pt x="271" y="183"/>
                      </a:cubicBezTo>
                      <a:lnTo>
                        <a:pt x="271" y="171"/>
                      </a:lnTo>
                      <a:cubicBezTo>
                        <a:pt x="243" y="191"/>
                        <a:pt x="202" y="204"/>
                        <a:pt x="156" y="204"/>
                      </a:cubicBezTo>
                      <a:cubicBezTo>
                        <a:pt x="109" y="204"/>
                        <a:pt x="68" y="191"/>
                        <a:pt x="40" y="171"/>
                      </a:cubicBezTo>
                      <a:close/>
                      <a:moveTo>
                        <a:pt x="156" y="285"/>
                      </a:moveTo>
                      <a:lnTo>
                        <a:pt x="156" y="285"/>
                      </a:lnTo>
                      <a:cubicBezTo>
                        <a:pt x="68" y="285"/>
                        <a:pt x="0" y="241"/>
                        <a:pt x="0" y="183"/>
                      </a:cubicBezTo>
                      <a:lnTo>
                        <a:pt x="0" y="20"/>
                      </a:ln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31" y="0"/>
                        <a:pt x="40" y="9"/>
                        <a:pt x="40" y="20"/>
                      </a:cubicBezTo>
                      <a:lnTo>
                        <a:pt x="40" y="102"/>
                      </a:lnTo>
                      <a:cubicBezTo>
                        <a:pt x="40" y="131"/>
                        <a:pt x="87" y="164"/>
                        <a:pt x="156" y="164"/>
                      </a:cubicBezTo>
                      <a:cubicBezTo>
                        <a:pt x="224" y="164"/>
                        <a:pt x="271" y="131"/>
                        <a:pt x="271" y="102"/>
                      </a:cubicBezTo>
                      <a:lnTo>
                        <a:pt x="271" y="20"/>
                      </a:lnTo>
                      <a:lnTo>
                        <a:pt x="311" y="20"/>
                      </a:lnTo>
                      <a:lnTo>
                        <a:pt x="311" y="183"/>
                      </a:lnTo>
                      <a:cubicBezTo>
                        <a:pt x="311" y="241"/>
                        <a:pt x="243" y="285"/>
                        <a:pt x="156" y="2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7" name="Freeform 204"/>
                <p:cNvSpPr>
                  <a:spLocks noEditPoints="1"/>
                </p:cNvSpPr>
                <p:nvPr/>
              </p:nvSpPr>
              <p:spPr bwMode="auto">
                <a:xfrm>
                  <a:off x="7280275" y="2676526"/>
                  <a:ext cx="19050" cy="98425"/>
                </a:xfrm>
                <a:custGeom>
                  <a:avLst/>
                  <a:gdLst>
                    <a:gd name="T0" fmla="*/ 2147483646 w 40"/>
                    <a:gd name="T1" fmla="*/ 2147483646 h 207"/>
                    <a:gd name="T2" fmla="*/ 2147483646 w 40"/>
                    <a:gd name="T3" fmla="*/ 2147483646 h 207"/>
                    <a:gd name="T4" fmla="*/ 0 w 40"/>
                    <a:gd name="T5" fmla="*/ 2147483646 h 207"/>
                    <a:gd name="T6" fmla="*/ 0 w 40"/>
                    <a:gd name="T7" fmla="*/ 0 h 207"/>
                    <a:gd name="T8" fmla="*/ 2147483646 w 40"/>
                    <a:gd name="T9" fmla="*/ 0 h 207"/>
                    <a:gd name="T10" fmla="*/ 2147483646 w 40"/>
                    <a:gd name="T11" fmla="*/ 2147483646 h 207"/>
                    <a:gd name="T12" fmla="*/ 2147483646 w 40"/>
                    <a:gd name="T13" fmla="*/ 2147483646 h 207"/>
                    <a:gd name="T14" fmla="*/ 2147483646 w 40"/>
                    <a:gd name="T15" fmla="*/ 2147483646 h 207"/>
                    <a:gd name="T16" fmla="*/ 0 w 40"/>
                    <a:gd name="T17" fmla="*/ 2147483646 h 207"/>
                    <a:gd name="T18" fmla="*/ 0 w 40"/>
                    <a:gd name="T19" fmla="*/ 2147483646 h 207"/>
                    <a:gd name="T20" fmla="*/ 2147483646 w 40"/>
                    <a:gd name="T21" fmla="*/ 2147483646 h 207"/>
                    <a:gd name="T22" fmla="*/ 2147483646 w 40"/>
                    <a:gd name="T23" fmla="*/ 2147483646 h 207"/>
                    <a:gd name="T24" fmla="*/ 2147483646 w 40"/>
                    <a:gd name="T25" fmla="*/ 2147483646 h 207"/>
                    <a:gd name="T26" fmla="*/ 2147483646 w 40"/>
                    <a:gd name="T27" fmla="*/ 2147483646 h 207"/>
                    <a:gd name="T28" fmla="*/ 0 w 40"/>
                    <a:gd name="T29" fmla="*/ 2147483646 h 207"/>
                    <a:gd name="T30" fmla="*/ 0 w 40"/>
                    <a:gd name="T31" fmla="*/ 2147483646 h 207"/>
                    <a:gd name="T32" fmla="*/ 2147483646 w 40"/>
                    <a:gd name="T33" fmla="*/ 2147483646 h 207"/>
                    <a:gd name="T34" fmla="*/ 2147483646 w 40"/>
                    <a:gd name="T35" fmla="*/ 2147483646 h 207"/>
                    <a:gd name="T36" fmla="*/ 2147483646 w 40"/>
                    <a:gd name="T37" fmla="*/ 2147483646 h 207"/>
                    <a:gd name="T38" fmla="*/ 2147483646 w 40"/>
                    <a:gd name="T39" fmla="*/ 2147483646 h 207"/>
                    <a:gd name="T40" fmla="*/ 0 w 40"/>
                    <a:gd name="T41" fmla="*/ 2147483646 h 207"/>
                    <a:gd name="T42" fmla="*/ 0 w 40"/>
                    <a:gd name="T43" fmla="*/ 2147483646 h 207"/>
                    <a:gd name="T44" fmla="*/ 2147483646 w 40"/>
                    <a:gd name="T45" fmla="*/ 2147483646 h 207"/>
                    <a:gd name="T46" fmla="*/ 2147483646 w 40"/>
                    <a:gd name="T47" fmla="*/ 2147483646 h 2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207"/>
                    <a:gd name="T74" fmla="*/ 40 w 40"/>
                    <a:gd name="T75" fmla="*/ 207 h 2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207">
                      <a:moveTo>
                        <a:pt x="40" y="40"/>
                      </a:moveTo>
                      <a:lnTo>
                        <a:pt x="40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0"/>
                      </a:lnTo>
                      <a:close/>
                      <a:moveTo>
                        <a:pt x="40" y="107"/>
                      </a:moveTo>
                      <a:lnTo>
                        <a:pt x="40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40" y="67"/>
                      </a:lnTo>
                      <a:lnTo>
                        <a:pt x="40" y="107"/>
                      </a:lnTo>
                      <a:close/>
                      <a:moveTo>
                        <a:pt x="40" y="173"/>
                      </a:moveTo>
                      <a:lnTo>
                        <a:pt x="40" y="173"/>
                      </a:lnTo>
                      <a:lnTo>
                        <a:pt x="0" y="173"/>
                      </a:lnTo>
                      <a:lnTo>
                        <a:pt x="0" y="133"/>
                      </a:lnTo>
                      <a:lnTo>
                        <a:pt x="40" y="133"/>
                      </a:lnTo>
                      <a:lnTo>
                        <a:pt x="40" y="173"/>
                      </a:lnTo>
                      <a:close/>
                      <a:moveTo>
                        <a:pt x="40" y="207"/>
                      </a:moveTo>
                      <a:lnTo>
                        <a:pt x="40" y="207"/>
                      </a:lnTo>
                      <a:lnTo>
                        <a:pt x="0" y="207"/>
                      </a:lnTo>
                      <a:lnTo>
                        <a:pt x="0" y="200"/>
                      </a:lnTo>
                      <a:lnTo>
                        <a:pt x="40" y="200"/>
                      </a:lnTo>
                      <a:lnTo>
                        <a:pt x="40" y="2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8" name="Freeform 205"/>
                <p:cNvSpPr>
                  <a:spLocks noEditPoints="1"/>
                </p:cNvSpPr>
                <p:nvPr/>
              </p:nvSpPr>
              <p:spPr bwMode="auto">
                <a:xfrm>
                  <a:off x="7497763" y="2662238"/>
                  <a:ext cx="19050" cy="112713"/>
                </a:xfrm>
                <a:custGeom>
                  <a:avLst/>
                  <a:gdLst>
                    <a:gd name="T0" fmla="*/ 2147483646 w 40"/>
                    <a:gd name="T1" fmla="*/ 2147483646 h 238"/>
                    <a:gd name="T2" fmla="*/ 2147483646 w 40"/>
                    <a:gd name="T3" fmla="*/ 2147483646 h 238"/>
                    <a:gd name="T4" fmla="*/ 0 w 40"/>
                    <a:gd name="T5" fmla="*/ 2147483646 h 238"/>
                    <a:gd name="T6" fmla="*/ 0 w 40"/>
                    <a:gd name="T7" fmla="*/ 0 h 238"/>
                    <a:gd name="T8" fmla="*/ 2147483646 w 40"/>
                    <a:gd name="T9" fmla="*/ 0 h 238"/>
                    <a:gd name="T10" fmla="*/ 2147483646 w 40"/>
                    <a:gd name="T11" fmla="*/ 2147483646 h 238"/>
                    <a:gd name="T12" fmla="*/ 2147483646 w 40"/>
                    <a:gd name="T13" fmla="*/ 2147483646 h 238"/>
                    <a:gd name="T14" fmla="*/ 2147483646 w 40"/>
                    <a:gd name="T15" fmla="*/ 2147483646 h 238"/>
                    <a:gd name="T16" fmla="*/ 0 w 40"/>
                    <a:gd name="T17" fmla="*/ 2147483646 h 238"/>
                    <a:gd name="T18" fmla="*/ 0 w 40"/>
                    <a:gd name="T19" fmla="*/ 2147483646 h 238"/>
                    <a:gd name="T20" fmla="*/ 2147483646 w 40"/>
                    <a:gd name="T21" fmla="*/ 2147483646 h 238"/>
                    <a:gd name="T22" fmla="*/ 2147483646 w 40"/>
                    <a:gd name="T23" fmla="*/ 2147483646 h 238"/>
                    <a:gd name="T24" fmla="*/ 2147483646 w 40"/>
                    <a:gd name="T25" fmla="*/ 2147483646 h 238"/>
                    <a:gd name="T26" fmla="*/ 2147483646 w 40"/>
                    <a:gd name="T27" fmla="*/ 2147483646 h 238"/>
                    <a:gd name="T28" fmla="*/ 0 w 40"/>
                    <a:gd name="T29" fmla="*/ 2147483646 h 238"/>
                    <a:gd name="T30" fmla="*/ 0 w 40"/>
                    <a:gd name="T31" fmla="*/ 2147483646 h 238"/>
                    <a:gd name="T32" fmla="*/ 2147483646 w 40"/>
                    <a:gd name="T33" fmla="*/ 2147483646 h 238"/>
                    <a:gd name="T34" fmla="*/ 2147483646 w 40"/>
                    <a:gd name="T35" fmla="*/ 2147483646 h 238"/>
                    <a:gd name="T36" fmla="*/ 2147483646 w 40"/>
                    <a:gd name="T37" fmla="*/ 2147483646 h 238"/>
                    <a:gd name="T38" fmla="*/ 2147483646 w 40"/>
                    <a:gd name="T39" fmla="*/ 2147483646 h 238"/>
                    <a:gd name="T40" fmla="*/ 0 w 40"/>
                    <a:gd name="T41" fmla="*/ 2147483646 h 238"/>
                    <a:gd name="T42" fmla="*/ 0 w 40"/>
                    <a:gd name="T43" fmla="*/ 2147483646 h 238"/>
                    <a:gd name="T44" fmla="*/ 2147483646 w 40"/>
                    <a:gd name="T45" fmla="*/ 2147483646 h 238"/>
                    <a:gd name="T46" fmla="*/ 2147483646 w 40"/>
                    <a:gd name="T47" fmla="*/ 2147483646 h 2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238"/>
                    <a:gd name="T74" fmla="*/ 40 w 40"/>
                    <a:gd name="T75" fmla="*/ 238 h 2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238">
                      <a:moveTo>
                        <a:pt x="40" y="40"/>
                      </a:moveTo>
                      <a:lnTo>
                        <a:pt x="40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0"/>
                      </a:lnTo>
                      <a:close/>
                      <a:moveTo>
                        <a:pt x="40" y="106"/>
                      </a:moveTo>
                      <a:lnTo>
                        <a:pt x="40" y="106"/>
                      </a:lnTo>
                      <a:lnTo>
                        <a:pt x="0" y="106"/>
                      </a:lnTo>
                      <a:lnTo>
                        <a:pt x="0" y="66"/>
                      </a:lnTo>
                      <a:lnTo>
                        <a:pt x="40" y="66"/>
                      </a:lnTo>
                      <a:lnTo>
                        <a:pt x="40" y="106"/>
                      </a:lnTo>
                      <a:close/>
                      <a:moveTo>
                        <a:pt x="40" y="173"/>
                      </a:moveTo>
                      <a:lnTo>
                        <a:pt x="40" y="173"/>
                      </a:lnTo>
                      <a:lnTo>
                        <a:pt x="0" y="173"/>
                      </a:lnTo>
                      <a:lnTo>
                        <a:pt x="0" y="133"/>
                      </a:lnTo>
                      <a:lnTo>
                        <a:pt x="40" y="133"/>
                      </a:lnTo>
                      <a:lnTo>
                        <a:pt x="40" y="173"/>
                      </a:lnTo>
                      <a:close/>
                      <a:moveTo>
                        <a:pt x="40" y="238"/>
                      </a:moveTo>
                      <a:lnTo>
                        <a:pt x="40" y="238"/>
                      </a:lnTo>
                      <a:lnTo>
                        <a:pt x="0" y="238"/>
                      </a:lnTo>
                      <a:lnTo>
                        <a:pt x="0" y="200"/>
                      </a:lnTo>
                      <a:lnTo>
                        <a:pt x="40" y="200"/>
                      </a:lnTo>
                      <a:lnTo>
                        <a:pt x="40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9" name="Freeform 206"/>
                <p:cNvSpPr>
                  <a:spLocks noEditPoints="1"/>
                </p:cNvSpPr>
                <p:nvPr/>
              </p:nvSpPr>
              <p:spPr bwMode="auto">
                <a:xfrm>
                  <a:off x="7716838" y="2665413"/>
                  <a:ext cx="19050" cy="109538"/>
                </a:xfrm>
                <a:custGeom>
                  <a:avLst/>
                  <a:gdLst>
                    <a:gd name="T0" fmla="*/ 2147483646 w 40"/>
                    <a:gd name="T1" fmla="*/ 2147483646 h 232"/>
                    <a:gd name="T2" fmla="*/ 2147483646 w 40"/>
                    <a:gd name="T3" fmla="*/ 2147483646 h 232"/>
                    <a:gd name="T4" fmla="*/ 0 w 40"/>
                    <a:gd name="T5" fmla="*/ 2147483646 h 232"/>
                    <a:gd name="T6" fmla="*/ 0 w 40"/>
                    <a:gd name="T7" fmla="*/ 0 h 232"/>
                    <a:gd name="T8" fmla="*/ 2147483646 w 40"/>
                    <a:gd name="T9" fmla="*/ 0 h 232"/>
                    <a:gd name="T10" fmla="*/ 2147483646 w 40"/>
                    <a:gd name="T11" fmla="*/ 2147483646 h 232"/>
                    <a:gd name="T12" fmla="*/ 2147483646 w 40"/>
                    <a:gd name="T13" fmla="*/ 2147483646 h 232"/>
                    <a:gd name="T14" fmla="*/ 2147483646 w 40"/>
                    <a:gd name="T15" fmla="*/ 2147483646 h 232"/>
                    <a:gd name="T16" fmla="*/ 0 w 40"/>
                    <a:gd name="T17" fmla="*/ 2147483646 h 232"/>
                    <a:gd name="T18" fmla="*/ 0 w 40"/>
                    <a:gd name="T19" fmla="*/ 2147483646 h 232"/>
                    <a:gd name="T20" fmla="*/ 2147483646 w 40"/>
                    <a:gd name="T21" fmla="*/ 2147483646 h 232"/>
                    <a:gd name="T22" fmla="*/ 2147483646 w 40"/>
                    <a:gd name="T23" fmla="*/ 2147483646 h 232"/>
                    <a:gd name="T24" fmla="*/ 2147483646 w 40"/>
                    <a:gd name="T25" fmla="*/ 2147483646 h 232"/>
                    <a:gd name="T26" fmla="*/ 2147483646 w 40"/>
                    <a:gd name="T27" fmla="*/ 2147483646 h 232"/>
                    <a:gd name="T28" fmla="*/ 0 w 40"/>
                    <a:gd name="T29" fmla="*/ 2147483646 h 232"/>
                    <a:gd name="T30" fmla="*/ 0 w 40"/>
                    <a:gd name="T31" fmla="*/ 2147483646 h 232"/>
                    <a:gd name="T32" fmla="*/ 2147483646 w 40"/>
                    <a:gd name="T33" fmla="*/ 2147483646 h 232"/>
                    <a:gd name="T34" fmla="*/ 2147483646 w 40"/>
                    <a:gd name="T35" fmla="*/ 2147483646 h 232"/>
                    <a:gd name="T36" fmla="*/ 2147483646 w 40"/>
                    <a:gd name="T37" fmla="*/ 2147483646 h 232"/>
                    <a:gd name="T38" fmla="*/ 2147483646 w 40"/>
                    <a:gd name="T39" fmla="*/ 2147483646 h 232"/>
                    <a:gd name="T40" fmla="*/ 0 w 40"/>
                    <a:gd name="T41" fmla="*/ 2147483646 h 232"/>
                    <a:gd name="T42" fmla="*/ 0 w 40"/>
                    <a:gd name="T43" fmla="*/ 2147483646 h 232"/>
                    <a:gd name="T44" fmla="*/ 2147483646 w 40"/>
                    <a:gd name="T45" fmla="*/ 2147483646 h 232"/>
                    <a:gd name="T46" fmla="*/ 2147483646 w 40"/>
                    <a:gd name="T47" fmla="*/ 2147483646 h 2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232"/>
                    <a:gd name="T74" fmla="*/ 40 w 40"/>
                    <a:gd name="T75" fmla="*/ 232 h 2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232">
                      <a:moveTo>
                        <a:pt x="40" y="40"/>
                      </a:moveTo>
                      <a:lnTo>
                        <a:pt x="40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0"/>
                      </a:lnTo>
                      <a:close/>
                      <a:moveTo>
                        <a:pt x="40" y="107"/>
                      </a:moveTo>
                      <a:lnTo>
                        <a:pt x="40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40" y="67"/>
                      </a:lnTo>
                      <a:lnTo>
                        <a:pt x="40" y="107"/>
                      </a:lnTo>
                      <a:close/>
                      <a:moveTo>
                        <a:pt x="40" y="173"/>
                      </a:moveTo>
                      <a:lnTo>
                        <a:pt x="40" y="173"/>
                      </a:lnTo>
                      <a:lnTo>
                        <a:pt x="0" y="173"/>
                      </a:lnTo>
                      <a:lnTo>
                        <a:pt x="0" y="133"/>
                      </a:lnTo>
                      <a:lnTo>
                        <a:pt x="40" y="133"/>
                      </a:lnTo>
                      <a:lnTo>
                        <a:pt x="40" y="173"/>
                      </a:lnTo>
                      <a:close/>
                      <a:moveTo>
                        <a:pt x="40" y="232"/>
                      </a:moveTo>
                      <a:lnTo>
                        <a:pt x="40" y="232"/>
                      </a:lnTo>
                      <a:lnTo>
                        <a:pt x="0" y="232"/>
                      </a:lnTo>
                      <a:lnTo>
                        <a:pt x="0" y="200"/>
                      </a:lnTo>
                      <a:lnTo>
                        <a:pt x="40" y="200"/>
                      </a:lnTo>
                      <a:lnTo>
                        <a:pt x="40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0" name="Freeform 207"/>
                <p:cNvSpPr>
                  <a:spLocks noEditPoints="1"/>
                </p:cNvSpPr>
                <p:nvPr/>
              </p:nvSpPr>
              <p:spPr bwMode="auto">
                <a:xfrm>
                  <a:off x="7934325" y="2667001"/>
                  <a:ext cx="19050" cy="107950"/>
                </a:xfrm>
                <a:custGeom>
                  <a:avLst/>
                  <a:gdLst>
                    <a:gd name="T0" fmla="*/ 2147483646 w 40"/>
                    <a:gd name="T1" fmla="*/ 2147483646 h 229"/>
                    <a:gd name="T2" fmla="*/ 2147483646 w 40"/>
                    <a:gd name="T3" fmla="*/ 2147483646 h 229"/>
                    <a:gd name="T4" fmla="*/ 0 w 40"/>
                    <a:gd name="T5" fmla="*/ 2147483646 h 229"/>
                    <a:gd name="T6" fmla="*/ 0 w 40"/>
                    <a:gd name="T7" fmla="*/ 0 h 229"/>
                    <a:gd name="T8" fmla="*/ 2147483646 w 40"/>
                    <a:gd name="T9" fmla="*/ 0 h 229"/>
                    <a:gd name="T10" fmla="*/ 2147483646 w 40"/>
                    <a:gd name="T11" fmla="*/ 2147483646 h 229"/>
                    <a:gd name="T12" fmla="*/ 2147483646 w 40"/>
                    <a:gd name="T13" fmla="*/ 2147483646 h 229"/>
                    <a:gd name="T14" fmla="*/ 2147483646 w 40"/>
                    <a:gd name="T15" fmla="*/ 2147483646 h 229"/>
                    <a:gd name="T16" fmla="*/ 0 w 40"/>
                    <a:gd name="T17" fmla="*/ 2147483646 h 229"/>
                    <a:gd name="T18" fmla="*/ 0 w 40"/>
                    <a:gd name="T19" fmla="*/ 2147483646 h 229"/>
                    <a:gd name="T20" fmla="*/ 2147483646 w 40"/>
                    <a:gd name="T21" fmla="*/ 2147483646 h 229"/>
                    <a:gd name="T22" fmla="*/ 2147483646 w 40"/>
                    <a:gd name="T23" fmla="*/ 2147483646 h 229"/>
                    <a:gd name="T24" fmla="*/ 2147483646 w 40"/>
                    <a:gd name="T25" fmla="*/ 2147483646 h 229"/>
                    <a:gd name="T26" fmla="*/ 2147483646 w 40"/>
                    <a:gd name="T27" fmla="*/ 2147483646 h 229"/>
                    <a:gd name="T28" fmla="*/ 0 w 40"/>
                    <a:gd name="T29" fmla="*/ 2147483646 h 229"/>
                    <a:gd name="T30" fmla="*/ 0 w 40"/>
                    <a:gd name="T31" fmla="*/ 2147483646 h 229"/>
                    <a:gd name="T32" fmla="*/ 2147483646 w 40"/>
                    <a:gd name="T33" fmla="*/ 2147483646 h 229"/>
                    <a:gd name="T34" fmla="*/ 2147483646 w 40"/>
                    <a:gd name="T35" fmla="*/ 2147483646 h 229"/>
                    <a:gd name="T36" fmla="*/ 2147483646 w 40"/>
                    <a:gd name="T37" fmla="*/ 2147483646 h 229"/>
                    <a:gd name="T38" fmla="*/ 2147483646 w 40"/>
                    <a:gd name="T39" fmla="*/ 2147483646 h 229"/>
                    <a:gd name="T40" fmla="*/ 0 w 40"/>
                    <a:gd name="T41" fmla="*/ 2147483646 h 229"/>
                    <a:gd name="T42" fmla="*/ 0 w 40"/>
                    <a:gd name="T43" fmla="*/ 2147483646 h 229"/>
                    <a:gd name="T44" fmla="*/ 2147483646 w 40"/>
                    <a:gd name="T45" fmla="*/ 2147483646 h 229"/>
                    <a:gd name="T46" fmla="*/ 2147483646 w 40"/>
                    <a:gd name="T47" fmla="*/ 2147483646 h 2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229"/>
                    <a:gd name="T74" fmla="*/ 40 w 40"/>
                    <a:gd name="T75" fmla="*/ 229 h 22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229">
                      <a:moveTo>
                        <a:pt x="40" y="40"/>
                      </a:moveTo>
                      <a:lnTo>
                        <a:pt x="40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40"/>
                      </a:lnTo>
                      <a:close/>
                      <a:moveTo>
                        <a:pt x="40" y="107"/>
                      </a:moveTo>
                      <a:lnTo>
                        <a:pt x="40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40" y="67"/>
                      </a:lnTo>
                      <a:lnTo>
                        <a:pt x="40" y="107"/>
                      </a:lnTo>
                      <a:close/>
                      <a:moveTo>
                        <a:pt x="40" y="174"/>
                      </a:moveTo>
                      <a:lnTo>
                        <a:pt x="40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40" y="134"/>
                      </a:lnTo>
                      <a:lnTo>
                        <a:pt x="40" y="174"/>
                      </a:lnTo>
                      <a:close/>
                      <a:moveTo>
                        <a:pt x="40" y="229"/>
                      </a:moveTo>
                      <a:lnTo>
                        <a:pt x="40" y="229"/>
                      </a:lnTo>
                      <a:lnTo>
                        <a:pt x="0" y="229"/>
                      </a:lnTo>
                      <a:lnTo>
                        <a:pt x="0" y="200"/>
                      </a:lnTo>
                      <a:lnTo>
                        <a:pt x="40" y="200"/>
                      </a:lnTo>
                      <a:lnTo>
                        <a:pt x="40" y="2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1" name="Freeform 208"/>
                <p:cNvSpPr>
                  <a:spLocks/>
                </p:cNvSpPr>
                <p:nvPr/>
              </p:nvSpPr>
              <p:spPr bwMode="auto">
                <a:xfrm>
                  <a:off x="7861300" y="2514601"/>
                  <a:ext cx="65088" cy="65088"/>
                </a:xfrm>
                <a:custGeom>
                  <a:avLst/>
                  <a:gdLst>
                    <a:gd name="T0" fmla="*/ 2147483646 w 138"/>
                    <a:gd name="T1" fmla="*/ 2147483646 h 139"/>
                    <a:gd name="T2" fmla="*/ 2147483646 w 138"/>
                    <a:gd name="T3" fmla="*/ 2147483646 h 139"/>
                    <a:gd name="T4" fmla="*/ 0 w 138"/>
                    <a:gd name="T5" fmla="*/ 2147483646 h 139"/>
                    <a:gd name="T6" fmla="*/ 2147483646 w 138"/>
                    <a:gd name="T7" fmla="*/ 0 h 139"/>
                    <a:gd name="T8" fmla="*/ 2147483646 w 138"/>
                    <a:gd name="T9" fmla="*/ 2147483646 h 139"/>
                    <a:gd name="T10" fmla="*/ 2147483646 w 138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39"/>
                    <a:gd name="T20" fmla="*/ 138 w 138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70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8" y="31"/>
                        <a:pt x="138" y="70"/>
                      </a:cubicBezTo>
                      <a:cubicBezTo>
                        <a:pt x="138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2" name="Freeform 209"/>
                <p:cNvSpPr>
                  <a:spLocks/>
                </p:cNvSpPr>
                <p:nvPr/>
              </p:nvSpPr>
              <p:spPr bwMode="auto">
                <a:xfrm>
                  <a:off x="7750175" y="2514601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3" name="Freeform 210"/>
                <p:cNvSpPr>
                  <a:spLocks/>
                </p:cNvSpPr>
                <p:nvPr/>
              </p:nvSpPr>
              <p:spPr bwMode="auto">
                <a:xfrm>
                  <a:off x="7616825" y="2286001"/>
                  <a:ext cx="34925" cy="31750"/>
                </a:xfrm>
                <a:custGeom>
                  <a:avLst/>
                  <a:gdLst>
                    <a:gd name="T0" fmla="*/ 2147483646 w 75"/>
                    <a:gd name="T1" fmla="*/ 2147483646 h 66"/>
                    <a:gd name="T2" fmla="*/ 2147483646 w 75"/>
                    <a:gd name="T3" fmla="*/ 2147483646 h 66"/>
                    <a:gd name="T4" fmla="*/ 0 w 75"/>
                    <a:gd name="T5" fmla="*/ 2147483646 h 66"/>
                    <a:gd name="T6" fmla="*/ 2147483646 w 75"/>
                    <a:gd name="T7" fmla="*/ 0 h 66"/>
                    <a:gd name="T8" fmla="*/ 2147483646 w 75"/>
                    <a:gd name="T9" fmla="*/ 0 h 66"/>
                    <a:gd name="T10" fmla="*/ 2147483646 w 75"/>
                    <a:gd name="T11" fmla="*/ 2147483646 h 66"/>
                    <a:gd name="T12" fmla="*/ 2147483646 w 75"/>
                    <a:gd name="T13" fmla="*/ 2147483646 h 66"/>
                    <a:gd name="T14" fmla="*/ 2147483646 w 75"/>
                    <a:gd name="T15" fmla="*/ 2147483646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5"/>
                    <a:gd name="T25" fmla="*/ 0 h 66"/>
                    <a:gd name="T26" fmla="*/ 75 w 7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5" h="66">
                      <a:moveTo>
                        <a:pt x="18" y="66"/>
                      </a:moveTo>
                      <a:lnTo>
                        <a:pt x="18" y="66"/>
                      </a:lnTo>
                      <a:lnTo>
                        <a:pt x="0" y="33"/>
                      </a:lnTo>
                      <a:lnTo>
                        <a:pt x="18" y="0"/>
                      </a:lnTo>
                      <a:lnTo>
                        <a:pt x="56" y="0"/>
                      </a:lnTo>
                      <a:lnTo>
                        <a:pt x="75" y="33"/>
                      </a:lnTo>
                      <a:lnTo>
                        <a:pt x="56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4" name="Freeform 211"/>
                <p:cNvSpPr>
                  <a:spLocks/>
                </p:cNvSpPr>
                <p:nvPr/>
              </p:nvSpPr>
              <p:spPr bwMode="auto">
                <a:xfrm>
                  <a:off x="7688263" y="2384426"/>
                  <a:ext cx="36513" cy="31750"/>
                </a:xfrm>
                <a:custGeom>
                  <a:avLst/>
                  <a:gdLst>
                    <a:gd name="T0" fmla="*/ 2147483646 w 76"/>
                    <a:gd name="T1" fmla="*/ 2147483646 h 66"/>
                    <a:gd name="T2" fmla="*/ 2147483646 w 76"/>
                    <a:gd name="T3" fmla="*/ 2147483646 h 66"/>
                    <a:gd name="T4" fmla="*/ 0 w 76"/>
                    <a:gd name="T5" fmla="*/ 2147483646 h 66"/>
                    <a:gd name="T6" fmla="*/ 2147483646 w 76"/>
                    <a:gd name="T7" fmla="*/ 0 h 66"/>
                    <a:gd name="T8" fmla="*/ 2147483646 w 76"/>
                    <a:gd name="T9" fmla="*/ 0 h 66"/>
                    <a:gd name="T10" fmla="*/ 2147483646 w 76"/>
                    <a:gd name="T11" fmla="*/ 2147483646 h 66"/>
                    <a:gd name="T12" fmla="*/ 2147483646 w 76"/>
                    <a:gd name="T13" fmla="*/ 2147483646 h 66"/>
                    <a:gd name="T14" fmla="*/ 2147483646 w 76"/>
                    <a:gd name="T15" fmla="*/ 2147483646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66"/>
                    <a:gd name="T26" fmla="*/ 76 w 76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66">
                      <a:moveTo>
                        <a:pt x="19" y="66"/>
                      </a:moveTo>
                      <a:lnTo>
                        <a:pt x="19" y="66"/>
                      </a:lnTo>
                      <a:lnTo>
                        <a:pt x="0" y="33"/>
                      </a:lnTo>
                      <a:lnTo>
                        <a:pt x="19" y="0"/>
                      </a:lnTo>
                      <a:lnTo>
                        <a:pt x="57" y="0"/>
                      </a:lnTo>
                      <a:lnTo>
                        <a:pt x="76" y="33"/>
                      </a:lnTo>
                      <a:lnTo>
                        <a:pt x="57" y="66"/>
                      </a:lnTo>
                      <a:lnTo>
                        <a:pt x="1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5" name="Freeform 212"/>
                <p:cNvSpPr>
                  <a:spLocks/>
                </p:cNvSpPr>
                <p:nvPr/>
              </p:nvSpPr>
              <p:spPr bwMode="auto">
                <a:xfrm>
                  <a:off x="7740650" y="2446338"/>
                  <a:ext cx="36513" cy="31750"/>
                </a:xfrm>
                <a:custGeom>
                  <a:avLst/>
                  <a:gdLst>
                    <a:gd name="T0" fmla="*/ 2147483646 w 75"/>
                    <a:gd name="T1" fmla="*/ 2147483646 h 65"/>
                    <a:gd name="T2" fmla="*/ 2147483646 w 75"/>
                    <a:gd name="T3" fmla="*/ 2147483646 h 65"/>
                    <a:gd name="T4" fmla="*/ 0 w 75"/>
                    <a:gd name="T5" fmla="*/ 2147483646 h 65"/>
                    <a:gd name="T6" fmla="*/ 2147483646 w 75"/>
                    <a:gd name="T7" fmla="*/ 0 h 65"/>
                    <a:gd name="T8" fmla="*/ 2147483646 w 75"/>
                    <a:gd name="T9" fmla="*/ 0 h 65"/>
                    <a:gd name="T10" fmla="*/ 2147483646 w 75"/>
                    <a:gd name="T11" fmla="*/ 2147483646 h 65"/>
                    <a:gd name="T12" fmla="*/ 2147483646 w 75"/>
                    <a:gd name="T13" fmla="*/ 2147483646 h 65"/>
                    <a:gd name="T14" fmla="*/ 2147483646 w 75"/>
                    <a:gd name="T15" fmla="*/ 2147483646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5"/>
                    <a:gd name="T25" fmla="*/ 0 h 65"/>
                    <a:gd name="T26" fmla="*/ 75 w 7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5" h="65">
                      <a:moveTo>
                        <a:pt x="18" y="65"/>
                      </a:moveTo>
                      <a:lnTo>
                        <a:pt x="18" y="65"/>
                      </a:lnTo>
                      <a:lnTo>
                        <a:pt x="0" y="32"/>
                      </a:lnTo>
                      <a:lnTo>
                        <a:pt x="18" y="0"/>
                      </a:lnTo>
                      <a:lnTo>
                        <a:pt x="56" y="0"/>
                      </a:lnTo>
                      <a:lnTo>
                        <a:pt x="75" y="32"/>
                      </a:lnTo>
                      <a:lnTo>
                        <a:pt x="56" y="65"/>
                      </a:lnTo>
                      <a:lnTo>
                        <a:pt x="18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6" name="Freeform 213"/>
                <p:cNvSpPr>
                  <a:spLocks/>
                </p:cNvSpPr>
                <p:nvPr/>
              </p:nvSpPr>
              <p:spPr bwMode="auto">
                <a:xfrm>
                  <a:off x="7797800" y="2317751"/>
                  <a:ext cx="34925" cy="30163"/>
                </a:xfrm>
                <a:custGeom>
                  <a:avLst/>
                  <a:gdLst>
                    <a:gd name="T0" fmla="*/ 2147483646 w 76"/>
                    <a:gd name="T1" fmla="*/ 2147483646 h 65"/>
                    <a:gd name="T2" fmla="*/ 2147483646 w 76"/>
                    <a:gd name="T3" fmla="*/ 2147483646 h 65"/>
                    <a:gd name="T4" fmla="*/ 0 w 76"/>
                    <a:gd name="T5" fmla="*/ 2147483646 h 65"/>
                    <a:gd name="T6" fmla="*/ 2147483646 w 76"/>
                    <a:gd name="T7" fmla="*/ 0 h 65"/>
                    <a:gd name="T8" fmla="*/ 2147483646 w 76"/>
                    <a:gd name="T9" fmla="*/ 0 h 65"/>
                    <a:gd name="T10" fmla="*/ 2147483646 w 76"/>
                    <a:gd name="T11" fmla="*/ 2147483646 h 65"/>
                    <a:gd name="T12" fmla="*/ 2147483646 w 76"/>
                    <a:gd name="T13" fmla="*/ 2147483646 h 65"/>
                    <a:gd name="T14" fmla="*/ 2147483646 w 76"/>
                    <a:gd name="T15" fmla="*/ 2147483646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65"/>
                    <a:gd name="T26" fmla="*/ 76 w 76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65">
                      <a:moveTo>
                        <a:pt x="19" y="65"/>
                      </a:moveTo>
                      <a:lnTo>
                        <a:pt x="19" y="65"/>
                      </a:lnTo>
                      <a:lnTo>
                        <a:pt x="0" y="33"/>
                      </a:lnTo>
                      <a:lnTo>
                        <a:pt x="19" y="0"/>
                      </a:lnTo>
                      <a:lnTo>
                        <a:pt x="57" y="0"/>
                      </a:lnTo>
                      <a:lnTo>
                        <a:pt x="76" y="33"/>
                      </a:lnTo>
                      <a:lnTo>
                        <a:pt x="57" y="65"/>
                      </a:lnTo>
                      <a:lnTo>
                        <a:pt x="19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7" name="Freeform 214"/>
                <p:cNvSpPr>
                  <a:spLocks/>
                </p:cNvSpPr>
                <p:nvPr/>
              </p:nvSpPr>
              <p:spPr bwMode="auto">
                <a:xfrm>
                  <a:off x="7877175" y="2416176"/>
                  <a:ext cx="34925" cy="30163"/>
                </a:xfrm>
                <a:custGeom>
                  <a:avLst/>
                  <a:gdLst>
                    <a:gd name="T0" fmla="*/ 2147483646 w 76"/>
                    <a:gd name="T1" fmla="*/ 2147483646 h 66"/>
                    <a:gd name="T2" fmla="*/ 2147483646 w 76"/>
                    <a:gd name="T3" fmla="*/ 2147483646 h 66"/>
                    <a:gd name="T4" fmla="*/ 0 w 76"/>
                    <a:gd name="T5" fmla="*/ 2147483646 h 66"/>
                    <a:gd name="T6" fmla="*/ 2147483646 w 76"/>
                    <a:gd name="T7" fmla="*/ 0 h 66"/>
                    <a:gd name="T8" fmla="*/ 2147483646 w 76"/>
                    <a:gd name="T9" fmla="*/ 0 h 66"/>
                    <a:gd name="T10" fmla="*/ 2147483646 w 76"/>
                    <a:gd name="T11" fmla="*/ 2147483646 h 66"/>
                    <a:gd name="T12" fmla="*/ 2147483646 w 76"/>
                    <a:gd name="T13" fmla="*/ 2147483646 h 66"/>
                    <a:gd name="T14" fmla="*/ 2147483646 w 76"/>
                    <a:gd name="T15" fmla="*/ 2147483646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66"/>
                    <a:gd name="T26" fmla="*/ 76 w 76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66">
                      <a:moveTo>
                        <a:pt x="19" y="66"/>
                      </a:moveTo>
                      <a:lnTo>
                        <a:pt x="19" y="66"/>
                      </a:lnTo>
                      <a:lnTo>
                        <a:pt x="0" y="33"/>
                      </a:lnTo>
                      <a:lnTo>
                        <a:pt x="19" y="0"/>
                      </a:lnTo>
                      <a:lnTo>
                        <a:pt x="57" y="0"/>
                      </a:lnTo>
                      <a:lnTo>
                        <a:pt x="76" y="33"/>
                      </a:lnTo>
                      <a:lnTo>
                        <a:pt x="57" y="66"/>
                      </a:lnTo>
                      <a:lnTo>
                        <a:pt x="1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8" name="Freeform 215"/>
                <p:cNvSpPr>
                  <a:spLocks/>
                </p:cNvSpPr>
                <p:nvPr/>
              </p:nvSpPr>
              <p:spPr bwMode="auto">
                <a:xfrm>
                  <a:off x="7545388" y="2416176"/>
                  <a:ext cx="36513" cy="30163"/>
                </a:xfrm>
                <a:custGeom>
                  <a:avLst/>
                  <a:gdLst>
                    <a:gd name="T0" fmla="*/ 2147483646 w 76"/>
                    <a:gd name="T1" fmla="*/ 2147483646 h 66"/>
                    <a:gd name="T2" fmla="*/ 2147483646 w 76"/>
                    <a:gd name="T3" fmla="*/ 2147483646 h 66"/>
                    <a:gd name="T4" fmla="*/ 0 w 76"/>
                    <a:gd name="T5" fmla="*/ 2147483646 h 66"/>
                    <a:gd name="T6" fmla="*/ 2147483646 w 76"/>
                    <a:gd name="T7" fmla="*/ 0 h 66"/>
                    <a:gd name="T8" fmla="*/ 2147483646 w 76"/>
                    <a:gd name="T9" fmla="*/ 0 h 66"/>
                    <a:gd name="T10" fmla="*/ 2147483646 w 76"/>
                    <a:gd name="T11" fmla="*/ 2147483646 h 66"/>
                    <a:gd name="T12" fmla="*/ 2147483646 w 76"/>
                    <a:gd name="T13" fmla="*/ 2147483646 h 66"/>
                    <a:gd name="T14" fmla="*/ 2147483646 w 76"/>
                    <a:gd name="T15" fmla="*/ 2147483646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66"/>
                    <a:gd name="T26" fmla="*/ 76 w 76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66">
                      <a:moveTo>
                        <a:pt x="19" y="66"/>
                      </a:moveTo>
                      <a:lnTo>
                        <a:pt x="19" y="66"/>
                      </a:lnTo>
                      <a:lnTo>
                        <a:pt x="0" y="33"/>
                      </a:lnTo>
                      <a:lnTo>
                        <a:pt x="19" y="0"/>
                      </a:lnTo>
                      <a:lnTo>
                        <a:pt x="57" y="0"/>
                      </a:lnTo>
                      <a:lnTo>
                        <a:pt x="76" y="33"/>
                      </a:lnTo>
                      <a:lnTo>
                        <a:pt x="57" y="66"/>
                      </a:lnTo>
                      <a:lnTo>
                        <a:pt x="1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9" name="Freeform 216"/>
                <p:cNvSpPr>
                  <a:spLocks/>
                </p:cNvSpPr>
                <p:nvPr/>
              </p:nvSpPr>
              <p:spPr bwMode="auto">
                <a:xfrm>
                  <a:off x="7567613" y="2300288"/>
                  <a:ext cx="69850" cy="125413"/>
                </a:xfrm>
                <a:custGeom>
                  <a:avLst/>
                  <a:gdLst>
                    <a:gd name="T0" fmla="*/ 2147483646 w 147"/>
                    <a:gd name="T1" fmla="*/ 2147483646 h 266"/>
                    <a:gd name="T2" fmla="*/ 2147483646 w 147"/>
                    <a:gd name="T3" fmla="*/ 2147483646 h 266"/>
                    <a:gd name="T4" fmla="*/ 0 w 147"/>
                    <a:gd name="T5" fmla="*/ 2147483646 h 266"/>
                    <a:gd name="T6" fmla="*/ 2147483646 w 147"/>
                    <a:gd name="T7" fmla="*/ 0 h 266"/>
                    <a:gd name="T8" fmla="*/ 2147483646 w 147"/>
                    <a:gd name="T9" fmla="*/ 2147483646 h 266"/>
                    <a:gd name="T10" fmla="*/ 2147483646 w 147"/>
                    <a:gd name="T11" fmla="*/ 2147483646 h 2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"/>
                    <a:gd name="T19" fmla="*/ 0 h 266"/>
                    <a:gd name="T20" fmla="*/ 147 w 147"/>
                    <a:gd name="T21" fmla="*/ 266 h 2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" h="266">
                      <a:moveTo>
                        <a:pt x="12" y="266"/>
                      </a:moveTo>
                      <a:lnTo>
                        <a:pt x="12" y="266"/>
                      </a:lnTo>
                      <a:lnTo>
                        <a:pt x="0" y="260"/>
                      </a:lnTo>
                      <a:lnTo>
                        <a:pt x="135" y="0"/>
                      </a:lnTo>
                      <a:lnTo>
                        <a:pt x="147" y="6"/>
                      </a:lnTo>
                      <a:lnTo>
                        <a:pt x="12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0" name="Freeform 217"/>
                <p:cNvSpPr>
                  <a:spLocks/>
                </p:cNvSpPr>
                <p:nvPr/>
              </p:nvSpPr>
              <p:spPr bwMode="auto">
                <a:xfrm>
                  <a:off x="7632700" y="2300288"/>
                  <a:ext cx="76200" cy="101600"/>
                </a:xfrm>
                <a:custGeom>
                  <a:avLst/>
                  <a:gdLst>
                    <a:gd name="T0" fmla="*/ 2147483646 w 164"/>
                    <a:gd name="T1" fmla="*/ 2147483646 h 217"/>
                    <a:gd name="T2" fmla="*/ 2147483646 w 164"/>
                    <a:gd name="T3" fmla="*/ 2147483646 h 217"/>
                    <a:gd name="T4" fmla="*/ 0 w 164"/>
                    <a:gd name="T5" fmla="*/ 2147483646 h 217"/>
                    <a:gd name="T6" fmla="*/ 2147483646 w 164"/>
                    <a:gd name="T7" fmla="*/ 0 h 217"/>
                    <a:gd name="T8" fmla="*/ 2147483646 w 164"/>
                    <a:gd name="T9" fmla="*/ 2147483646 h 217"/>
                    <a:gd name="T10" fmla="*/ 2147483646 w 164"/>
                    <a:gd name="T11" fmla="*/ 2147483646 h 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4"/>
                    <a:gd name="T19" fmla="*/ 0 h 217"/>
                    <a:gd name="T20" fmla="*/ 164 w 164"/>
                    <a:gd name="T21" fmla="*/ 217 h 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4" h="217">
                      <a:moveTo>
                        <a:pt x="153" y="217"/>
                      </a:moveTo>
                      <a:lnTo>
                        <a:pt x="153" y="217"/>
                      </a:lnTo>
                      <a:lnTo>
                        <a:pt x="0" y="8"/>
                      </a:lnTo>
                      <a:lnTo>
                        <a:pt x="11" y="0"/>
                      </a:lnTo>
                      <a:lnTo>
                        <a:pt x="164" y="209"/>
                      </a:lnTo>
                      <a:lnTo>
                        <a:pt x="153" y="2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1" name="Freeform 218"/>
                <p:cNvSpPr>
                  <a:spLocks/>
                </p:cNvSpPr>
                <p:nvPr/>
              </p:nvSpPr>
              <p:spPr bwMode="auto">
                <a:xfrm>
                  <a:off x="7562850" y="2397126"/>
                  <a:ext cx="144463" cy="36513"/>
                </a:xfrm>
                <a:custGeom>
                  <a:avLst/>
                  <a:gdLst>
                    <a:gd name="T0" fmla="*/ 2147483646 w 308"/>
                    <a:gd name="T1" fmla="*/ 2147483646 h 78"/>
                    <a:gd name="T2" fmla="*/ 2147483646 w 308"/>
                    <a:gd name="T3" fmla="*/ 2147483646 h 78"/>
                    <a:gd name="T4" fmla="*/ 0 w 308"/>
                    <a:gd name="T5" fmla="*/ 2147483646 h 78"/>
                    <a:gd name="T6" fmla="*/ 2147483646 w 308"/>
                    <a:gd name="T7" fmla="*/ 0 h 78"/>
                    <a:gd name="T8" fmla="*/ 2147483646 w 308"/>
                    <a:gd name="T9" fmla="*/ 2147483646 h 78"/>
                    <a:gd name="T10" fmla="*/ 2147483646 w 308"/>
                    <a:gd name="T11" fmla="*/ 2147483646 h 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8"/>
                    <a:gd name="T19" fmla="*/ 0 h 78"/>
                    <a:gd name="T20" fmla="*/ 308 w 308"/>
                    <a:gd name="T21" fmla="*/ 78 h 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8" h="78">
                      <a:moveTo>
                        <a:pt x="3" y="78"/>
                      </a:moveTo>
                      <a:lnTo>
                        <a:pt x="3" y="78"/>
                      </a:lnTo>
                      <a:lnTo>
                        <a:pt x="0" y="65"/>
                      </a:lnTo>
                      <a:lnTo>
                        <a:pt x="305" y="0"/>
                      </a:lnTo>
                      <a:lnTo>
                        <a:pt x="308" y="13"/>
                      </a:lnTo>
                      <a:lnTo>
                        <a:pt x="3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2" name="Freeform 219"/>
                <p:cNvSpPr>
                  <a:spLocks/>
                </p:cNvSpPr>
                <p:nvPr/>
              </p:nvSpPr>
              <p:spPr bwMode="auto">
                <a:xfrm>
                  <a:off x="7634288" y="2298701"/>
                  <a:ext cx="180975" cy="36513"/>
                </a:xfrm>
                <a:custGeom>
                  <a:avLst/>
                  <a:gdLst>
                    <a:gd name="T0" fmla="*/ 2147483646 w 386"/>
                    <a:gd name="T1" fmla="*/ 2147483646 h 79"/>
                    <a:gd name="T2" fmla="*/ 2147483646 w 386"/>
                    <a:gd name="T3" fmla="*/ 2147483646 h 79"/>
                    <a:gd name="T4" fmla="*/ 0 w 386"/>
                    <a:gd name="T5" fmla="*/ 2147483646 h 79"/>
                    <a:gd name="T6" fmla="*/ 2147483646 w 386"/>
                    <a:gd name="T7" fmla="*/ 0 h 79"/>
                    <a:gd name="T8" fmla="*/ 2147483646 w 386"/>
                    <a:gd name="T9" fmla="*/ 2147483646 h 79"/>
                    <a:gd name="T10" fmla="*/ 2147483646 w 386"/>
                    <a:gd name="T11" fmla="*/ 2147483646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6"/>
                    <a:gd name="T19" fmla="*/ 0 h 79"/>
                    <a:gd name="T20" fmla="*/ 386 w 386"/>
                    <a:gd name="T21" fmla="*/ 79 h 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6" h="79">
                      <a:moveTo>
                        <a:pt x="384" y="79"/>
                      </a:moveTo>
                      <a:lnTo>
                        <a:pt x="384" y="79"/>
                      </a:lnTo>
                      <a:lnTo>
                        <a:pt x="0" y="14"/>
                      </a:lnTo>
                      <a:lnTo>
                        <a:pt x="3" y="0"/>
                      </a:lnTo>
                      <a:lnTo>
                        <a:pt x="386" y="66"/>
                      </a:lnTo>
                      <a:lnTo>
                        <a:pt x="384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3" name="Freeform 220"/>
                <p:cNvSpPr>
                  <a:spLocks/>
                </p:cNvSpPr>
                <p:nvPr/>
              </p:nvSpPr>
              <p:spPr bwMode="auto">
                <a:xfrm>
                  <a:off x="7812088" y="2330451"/>
                  <a:ext cx="84138" cy="103188"/>
                </a:xfrm>
                <a:custGeom>
                  <a:avLst/>
                  <a:gdLst>
                    <a:gd name="T0" fmla="*/ 2147483646 w 179"/>
                    <a:gd name="T1" fmla="*/ 2147483646 h 218"/>
                    <a:gd name="T2" fmla="*/ 2147483646 w 179"/>
                    <a:gd name="T3" fmla="*/ 2147483646 h 218"/>
                    <a:gd name="T4" fmla="*/ 0 w 179"/>
                    <a:gd name="T5" fmla="*/ 2147483646 h 218"/>
                    <a:gd name="T6" fmla="*/ 2147483646 w 179"/>
                    <a:gd name="T7" fmla="*/ 0 h 218"/>
                    <a:gd name="T8" fmla="*/ 2147483646 w 179"/>
                    <a:gd name="T9" fmla="*/ 2147483646 h 218"/>
                    <a:gd name="T10" fmla="*/ 2147483646 w 179"/>
                    <a:gd name="T11" fmla="*/ 2147483646 h 2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218"/>
                    <a:gd name="T20" fmla="*/ 179 w 179"/>
                    <a:gd name="T21" fmla="*/ 218 h 2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218">
                      <a:moveTo>
                        <a:pt x="169" y="218"/>
                      </a:moveTo>
                      <a:lnTo>
                        <a:pt x="169" y="218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179" y="210"/>
                      </a:lnTo>
                      <a:lnTo>
                        <a:pt x="169" y="2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4" name="Freeform 221"/>
                <p:cNvSpPr>
                  <a:spLocks/>
                </p:cNvSpPr>
                <p:nvPr/>
              </p:nvSpPr>
              <p:spPr bwMode="auto">
                <a:xfrm>
                  <a:off x="7704138" y="2398713"/>
                  <a:ext cx="57150" cy="65088"/>
                </a:xfrm>
                <a:custGeom>
                  <a:avLst/>
                  <a:gdLst>
                    <a:gd name="T0" fmla="*/ 2147483646 w 121"/>
                    <a:gd name="T1" fmla="*/ 2147483646 h 140"/>
                    <a:gd name="T2" fmla="*/ 2147483646 w 121"/>
                    <a:gd name="T3" fmla="*/ 2147483646 h 140"/>
                    <a:gd name="T4" fmla="*/ 0 w 121"/>
                    <a:gd name="T5" fmla="*/ 2147483646 h 140"/>
                    <a:gd name="T6" fmla="*/ 2147483646 w 121"/>
                    <a:gd name="T7" fmla="*/ 0 h 140"/>
                    <a:gd name="T8" fmla="*/ 2147483646 w 121"/>
                    <a:gd name="T9" fmla="*/ 2147483646 h 140"/>
                    <a:gd name="T10" fmla="*/ 2147483646 w 121"/>
                    <a:gd name="T11" fmla="*/ 2147483646 h 1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"/>
                    <a:gd name="T19" fmla="*/ 0 h 140"/>
                    <a:gd name="T20" fmla="*/ 121 w 121"/>
                    <a:gd name="T21" fmla="*/ 140 h 1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" h="140">
                      <a:moveTo>
                        <a:pt x="111" y="140"/>
                      </a:moveTo>
                      <a:lnTo>
                        <a:pt x="111" y="140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121" y="131"/>
                      </a:lnTo>
                      <a:lnTo>
                        <a:pt x="111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5" name="Freeform 222"/>
                <p:cNvSpPr>
                  <a:spLocks/>
                </p:cNvSpPr>
                <p:nvPr/>
              </p:nvSpPr>
              <p:spPr bwMode="auto">
                <a:xfrm>
                  <a:off x="7754938" y="2332038"/>
                  <a:ext cx="63500" cy="131763"/>
                </a:xfrm>
                <a:custGeom>
                  <a:avLst/>
                  <a:gdLst>
                    <a:gd name="T0" fmla="*/ 2147483646 w 132"/>
                    <a:gd name="T1" fmla="*/ 2147483646 h 280"/>
                    <a:gd name="T2" fmla="*/ 2147483646 w 132"/>
                    <a:gd name="T3" fmla="*/ 2147483646 h 280"/>
                    <a:gd name="T4" fmla="*/ 0 w 132"/>
                    <a:gd name="T5" fmla="*/ 2147483646 h 280"/>
                    <a:gd name="T6" fmla="*/ 2147483646 w 132"/>
                    <a:gd name="T7" fmla="*/ 0 h 280"/>
                    <a:gd name="T8" fmla="*/ 2147483646 w 132"/>
                    <a:gd name="T9" fmla="*/ 2147483646 h 280"/>
                    <a:gd name="T10" fmla="*/ 2147483646 w 132"/>
                    <a:gd name="T11" fmla="*/ 2147483646 h 2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280"/>
                    <a:gd name="T20" fmla="*/ 132 w 132"/>
                    <a:gd name="T21" fmla="*/ 280 h 2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280">
                      <a:moveTo>
                        <a:pt x="12" y="280"/>
                      </a:moveTo>
                      <a:lnTo>
                        <a:pt x="12" y="280"/>
                      </a:lnTo>
                      <a:lnTo>
                        <a:pt x="0" y="275"/>
                      </a:lnTo>
                      <a:lnTo>
                        <a:pt x="120" y="0"/>
                      </a:lnTo>
                      <a:lnTo>
                        <a:pt x="132" y="5"/>
                      </a:lnTo>
                      <a:lnTo>
                        <a:pt x="12" y="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6" name="Freeform 223"/>
                <p:cNvSpPr>
                  <a:spLocks/>
                </p:cNvSpPr>
                <p:nvPr/>
              </p:nvSpPr>
              <p:spPr bwMode="auto">
                <a:xfrm>
                  <a:off x="7632700" y="2298701"/>
                  <a:ext cx="263525" cy="134938"/>
                </a:xfrm>
                <a:custGeom>
                  <a:avLst/>
                  <a:gdLst>
                    <a:gd name="T0" fmla="*/ 2147483646 w 559"/>
                    <a:gd name="T1" fmla="*/ 2147483646 h 287"/>
                    <a:gd name="T2" fmla="*/ 2147483646 w 559"/>
                    <a:gd name="T3" fmla="*/ 2147483646 h 287"/>
                    <a:gd name="T4" fmla="*/ 0 w 559"/>
                    <a:gd name="T5" fmla="*/ 2147483646 h 287"/>
                    <a:gd name="T6" fmla="*/ 2147483646 w 559"/>
                    <a:gd name="T7" fmla="*/ 0 h 287"/>
                    <a:gd name="T8" fmla="*/ 2147483646 w 559"/>
                    <a:gd name="T9" fmla="*/ 2147483646 h 287"/>
                    <a:gd name="T10" fmla="*/ 2147483646 w 559"/>
                    <a:gd name="T11" fmla="*/ 2147483646 h 2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9"/>
                    <a:gd name="T19" fmla="*/ 0 h 287"/>
                    <a:gd name="T20" fmla="*/ 559 w 559"/>
                    <a:gd name="T21" fmla="*/ 287 h 2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9" h="287">
                      <a:moveTo>
                        <a:pt x="553" y="287"/>
                      </a:moveTo>
                      <a:lnTo>
                        <a:pt x="553" y="287"/>
                      </a:lnTo>
                      <a:lnTo>
                        <a:pt x="0" y="12"/>
                      </a:lnTo>
                      <a:lnTo>
                        <a:pt x="6" y="0"/>
                      </a:lnTo>
                      <a:lnTo>
                        <a:pt x="559" y="275"/>
                      </a:lnTo>
                      <a:lnTo>
                        <a:pt x="553" y="2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grpSp>
          <p:nvGrpSpPr>
            <p:cNvPr id="289" name="组合 288"/>
            <p:cNvGrpSpPr/>
            <p:nvPr/>
          </p:nvGrpSpPr>
          <p:grpSpPr>
            <a:xfrm>
              <a:off x="7383217" y="3098726"/>
              <a:ext cx="1389859" cy="1389859"/>
              <a:chOff x="1116638" y="3593017"/>
              <a:chExt cx="1402548" cy="1402548"/>
            </a:xfrm>
          </p:grpSpPr>
          <p:sp>
            <p:nvSpPr>
              <p:cNvPr id="313" name="椭圆 312"/>
              <p:cNvSpPr/>
              <p:nvPr/>
            </p:nvSpPr>
            <p:spPr>
              <a:xfrm>
                <a:off x="1116638" y="3593017"/>
                <a:ext cx="1402548" cy="1402548"/>
              </a:xfrm>
              <a:prstGeom prst="ellipse">
                <a:avLst/>
              </a:prstGeom>
              <a:solidFill>
                <a:srgbClr val="F6B78C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451" name="组合 361"/>
              <p:cNvGrpSpPr>
                <a:grpSpLocks noChangeAspect="1"/>
              </p:cNvGrpSpPr>
              <p:nvPr/>
            </p:nvGrpSpPr>
            <p:grpSpPr bwMode="auto">
              <a:xfrm>
                <a:off x="1377111" y="3892032"/>
                <a:ext cx="881602" cy="901458"/>
                <a:chOff x="2281238" y="4024313"/>
                <a:chExt cx="703263" cy="720725"/>
              </a:xfrm>
              <a:solidFill>
                <a:schemeClr val="bg1"/>
              </a:solidFill>
            </p:grpSpPr>
            <p:sp>
              <p:nvSpPr>
                <p:cNvPr id="452" name="Freeform 261"/>
                <p:cNvSpPr>
                  <a:spLocks/>
                </p:cNvSpPr>
                <p:nvPr/>
              </p:nvSpPr>
              <p:spPr bwMode="auto">
                <a:xfrm>
                  <a:off x="2373313" y="4451350"/>
                  <a:ext cx="519113" cy="274638"/>
                </a:xfrm>
                <a:custGeom>
                  <a:avLst/>
                  <a:gdLst>
                    <a:gd name="T0" fmla="*/ 2147483646 w 1101"/>
                    <a:gd name="T1" fmla="*/ 2147483646 h 584"/>
                    <a:gd name="T2" fmla="*/ 2147483646 w 1101"/>
                    <a:gd name="T3" fmla="*/ 2147483646 h 584"/>
                    <a:gd name="T4" fmla="*/ 2147483646 w 1101"/>
                    <a:gd name="T5" fmla="*/ 2147483646 h 584"/>
                    <a:gd name="T6" fmla="*/ 2147483646 w 1101"/>
                    <a:gd name="T7" fmla="*/ 2147483646 h 584"/>
                    <a:gd name="T8" fmla="*/ 2147483646 w 1101"/>
                    <a:gd name="T9" fmla="*/ 2147483646 h 584"/>
                    <a:gd name="T10" fmla="*/ 2147483646 w 1101"/>
                    <a:gd name="T11" fmla="*/ 2147483646 h 584"/>
                    <a:gd name="T12" fmla="*/ 2147483646 w 1101"/>
                    <a:gd name="T13" fmla="*/ 2147483646 h 584"/>
                    <a:gd name="T14" fmla="*/ 2147483646 w 1101"/>
                    <a:gd name="T15" fmla="*/ 2147483646 h 584"/>
                    <a:gd name="T16" fmla="*/ 2147483646 w 1101"/>
                    <a:gd name="T17" fmla="*/ 2147483646 h 584"/>
                    <a:gd name="T18" fmla="*/ 2147483646 w 1101"/>
                    <a:gd name="T19" fmla="*/ 2147483646 h 584"/>
                    <a:gd name="T20" fmla="*/ 2147483646 w 1101"/>
                    <a:gd name="T21" fmla="*/ 2147483646 h 584"/>
                    <a:gd name="T22" fmla="*/ 2147483646 w 1101"/>
                    <a:gd name="T23" fmla="*/ 2147483646 h 584"/>
                    <a:gd name="T24" fmla="*/ 2147483646 w 1101"/>
                    <a:gd name="T25" fmla="*/ 2147483646 h 584"/>
                    <a:gd name="T26" fmla="*/ 2147483646 w 1101"/>
                    <a:gd name="T27" fmla="*/ 2147483646 h 584"/>
                    <a:gd name="T28" fmla="*/ 2147483646 w 1101"/>
                    <a:gd name="T29" fmla="*/ 2147483646 h 584"/>
                    <a:gd name="T30" fmla="*/ 0 w 1101"/>
                    <a:gd name="T31" fmla="*/ 2147483646 h 584"/>
                    <a:gd name="T32" fmla="*/ 0 w 1101"/>
                    <a:gd name="T33" fmla="*/ 2147483646 h 584"/>
                    <a:gd name="T34" fmla="*/ 2147483646 w 1101"/>
                    <a:gd name="T35" fmla="*/ 0 h 584"/>
                    <a:gd name="T36" fmla="*/ 2147483646 w 1101"/>
                    <a:gd name="T37" fmla="*/ 0 h 584"/>
                    <a:gd name="T38" fmla="*/ 2147483646 w 1101"/>
                    <a:gd name="T39" fmla="*/ 2147483646 h 584"/>
                    <a:gd name="T40" fmla="*/ 2147483646 w 1101"/>
                    <a:gd name="T41" fmla="*/ 2147483646 h 584"/>
                    <a:gd name="T42" fmla="*/ 2147483646 w 1101"/>
                    <a:gd name="T43" fmla="*/ 2147483646 h 584"/>
                    <a:gd name="T44" fmla="*/ 2147483646 w 1101"/>
                    <a:gd name="T45" fmla="*/ 2147483646 h 584"/>
                    <a:gd name="T46" fmla="*/ 2147483646 w 1101"/>
                    <a:gd name="T47" fmla="*/ 2147483646 h 584"/>
                    <a:gd name="T48" fmla="*/ 2147483646 w 1101"/>
                    <a:gd name="T49" fmla="*/ 2147483646 h 584"/>
                    <a:gd name="T50" fmla="*/ 2147483646 w 1101"/>
                    <a:gd name="T51" fmla="*/ 2147483646 h 58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01"/>
                    <a:gd name="T79" fmla="*/ 0 h 584"/>
                    <a:gd name="T80" fmla="*/ 1101 w 1101"/>
                    <a:gd name="T81" fmla="*/ 584 h 58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01" h="584">
                      <a:moveTo>
                        <a:pt x="1049" y="584"/>
                      </a:moveTo>
                      <a:lnTo>
                        <a:pt x="1049" y="584"/>
                      </a:lnTo>
                      <a:lnTo>
                        <a:pt x="824" y="584"/>
                      </a:lnTo>
                      <a:lnTo>
                        <a:pt x="824" y="530"/>
                      </a:lnTo>
                      <a:lnTo>
                        <a:pt x="1048" y="530"/>
                      </a:lnTo>
                      <a:lnTo>
                        <a:pt x="1048" y="483"/>
                      </a:lnTo>
                      <a:lnTo>
                        <a:pt x="958" y="483"/>
                      </a:lnTo>
                      <a:lnTo>
                        <a:pt x="958" y="94"/>
                      </a:lnTo>
                      <a:lnTo>
                        <a:pt x="1048" y="94"/>
                      </a:lnTo>
                      <a:lnTo>
                        <a:pt x="1048" y="53"/>
                      </a:lnTo>
                      <a:lnTo>
                        <a:pt x="54" y="53"/>
                      </a:lnTo>
                      <a:lnTo>
                        <a:pt x="54" y="530"/>
                      </a:lnTo>
                      <a:lnTo>
                        <a:pt x="606" y="530"/>
                      </a:lnTo>
                      <a:lnTo>
                        <a:pt x="606" y="584"/>
                      </a:lnTo>
                      <a:lnTo>
                        <a:pt x="52" y="584"/>
                      </a:lnTo>
                      <a:cubicBezTo>
                        <a:pt x="23" y="584"/>
                        <a:pt x="0" y="563"/>
                        <a:pt x="0" y="537"/>
                      </a:cubicBezTo>
                      <a:lnTo>
                        <a:pt x="0" y="47"/>
                      </a:lnTo>
                      <a:cubicBezTo>
                        <a:pt x="0" y="21"/>
                        <a:pt x="23" y="0"/>
                        <a:pt x="52" y="0"/>
                      </a:cubicBezTo>
                      <a:lnTo>
                        <a:pt x="1049" y="0"/>
                      </a:lnTo>
                      <a:cubicBezTo>
                        <a:pt x="1078" y="0"/>
                        <a:pt x="1101" y="21"/>
                        <a:pt x="1101" y="47"/>
                      </a:cubicBezTo>
                      <a:lnTo>
                        <a:pt x="1101" y="147"/>
                      </a:lnTo>
                      <a:lnTo>
                        <a:pt x="1011" y="147"/>
                      </a:lnTo>
                      <a:lnTo>
                        <a:pt x="1011" y="430"/>
                      </a:lnTo>
                      <a:lnTo>
                        <a:pt x="1101" y="430"/>
                      </a:lnTo>
                      <a:lnTo>
                        <a:pt x="1101" y="537"/>
                      </a:lnTo>
                      <a:cubicBezTo>
                        <a:pt x="1101" y="563"/>
                        <a:pt x="1078" y="584"/>
                        <a:pt x="1049" y="5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3" name="Freeform 262"/>
                <p:cNvSpPr>
                  <a:spLocks/>
                </p:cNvSpPr>
                <p:nvPr/>
              </p:nvSpPr>
              <p:spPr bwMode="auto">
                <a:xfrm>
                  <a:off x="2847975" y="4548188"/>
                  <a:ext cx="42863" cy="7938"/>
                </a:xfrm>
                <a:custGeom>
                  <a:avLst/>
                  <a:gdLst>
                    <a:gd name="T0" fmla="*/ 2147483646 w 90"/>
                    <a:gd name="T1" fmla="*/ 2147483646 h 14"/>
                    <a:gd name="T2" fmla="*/ 2147483646 w 90"/>
                    <a:gd name="T3" fmla="*/ 2147483646 h 14"/>
                    <a:gd name="T4" fmla="*/ 0 w 90"/>
                    <a:gd name="T5" fmla="*/ 2147483646 h 14"/>
                    <a:gd name="T6" fmla="*/ 0 w 90"/>
                    <a:gd name="T7" fmla="*/ 0 h 14"/>
                    <a:gd name="T8" fmla="*/ 2147483646 w 90"/>
                    <a:gd name="T9" fmla="*/ 0 h 14"/>
                    <a:gd name="T10" fmla="*/ 2147483646 w 9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4"/>
                    <a:gd name="T20" fmla="*/ 90 w 9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4">
                      <a:moveTo>
                        <a:pt x="90" y="14"/>
                      </a:moveTo>
                      <a:lnTo>
                        <a:pt x="9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4" name="Freeform 263"/>
                <p:cNvSpPr>
                  <a:spLocks/>
                </p:cNvSpPr>
                <p:nvPr/>
              </p:nvSpPr>
              <p:spPr bwMode="auto">
                <a:xfrm>
                  <a:off x="2847975" y="4530725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3"/>
                    <a:gd name="T2" fmla="*/ 2147483646 w 90"/>
                    <a:gd name="T3" fmla="*/ 2147483646 h 13"/>
                    <a:gd name="T4" fmla="*/ 0 w 90"/>
                    <a:gd name="T5" fmla="*/ 2147483646 h 13"/>
                    <a:gd name="T6" fmla="*/ 0 w 90"/>
                    <a:gd name="T7" fmla="*/ 0 h 13"/>
                    <a:gd name="T8" fmla="*/ 2147483646 w 90"/>
                    <a:gd name="T9" fmla="*/ 0 h 13"/>
                    <a:gd name="T10" fmla="*/ 2147483646 w 9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3"/>
                    <a:gd name="T20" fmla="*/ 90 w 9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3">
                      <a:moveTo>
                        <a:pt x="90" y="13"/>
                      </a:moveTo>
                      <a:lnTo>
                        <a:pt x="9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5" name="Freeform 264"/>
                <p:cNvSpPr>
                  <a:spLocks/>
                </p:cNvSpPr>
                <p:nvPr/>
              </p:nvSpPr>
              <p:spPr bwMode="auto">
                <a:xfrm>
                  <a:off x="2847975" y="4567238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3"/>
                    <a:gd name="T2" fmla="*/ 2147483646 w 90"/>
                    <a:gd name="T3" fmla="*/ 2147483646 h 13"/>
                    <a:gd name="T4" fmla="*/ 0 w 90"/>
                    <a:gd name="T5" fmla="*/ 2147483646 h 13"/>
                    <a:gd name="T6" fmla="*/ 0 w 90"/>
                    <a:gd name="T7" fmla="*/ 0 h 13"/>
                    <a:gd name="T8" fmla="*/ 2147483646 w 90"/>
                    <a:gd name="T9" fmla="*/ 0 h 13"/>
                    <a:gd name="T10" fmla="*/ 2147483646 w 9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3"/>
                    <a:gd name="T20" fmla="*/ 90 w 9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3">
                      <a:moveTo>
                        <a:pt x="90" y="13"/>
                      </a:moveTo>
                      <a:lnTo>
                        <a:pt x="9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6" name="Freeform 265"/>
                <p:cNvSpPr>
                  <a:spLocks/>
                </p:cNvSpPr>
                <p:nvPr/>
              </p:nvSpPr>
              <p:spPr bwMode="auto">
                <a:xfrm>
                  <a:off x="2847975" y="4584700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3"/>
                    <a:gd name="T2" fmla="*/ 2147483646 w 90"/>
                    <a:gd name="T3" fmla="*/ 2147483646 h 13"/>
                    <a:gd name="T4" fmla="*/ 0 w 90"/>
                    <a:gd name="T5" fmla="*/ 2147483646 h 13"/>
                    <a:gd name="T6" fmla="*/ 0 w 90"/>
                    <a:gd name="T7" fmla="*/ 0 h 13"/>
                    <a:gd name="T8" fmla="*/ 2147483646 w 90"/>
                    <a:gd name="T9" fmla="*/ 0 h 13"/>
                    <a:gd name="T10" fmla="*/ 2147483646 w 9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3"/>
                    <a:gd name="T20" fmla="*/ 90 w 9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3">
                      <a:moveTo>
                        <a:pt x="90" y="13"/>
                      </a:moveTo>
                      <a:lnTo>
                        <a:pt x="9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7" name="Freeform 266"/>
                <p:cNvSpPr>
                  <a:spLocks/>
                </p:cNvSpPr>
                <p:nvPr/>
              </p:nvSpPr>
              <p:spPr bwMode="auto">
                <a:xfrm>
                  <a:off x="2847975" y="4603750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4"/>
                    <a:gd name="T2" fmla="*/ 2147483646 w 90"/>
                    <a:gd name="T3" fmla="*/ 2147483646 h 14"/>
                    <a:gd name="T4" fmla="*/ 0 w 90"/>
                    <a:gd name="T5" fmla="*/ 2147483646 h 14"/>
                    <a:gd name="T6" fmla="*/ 0 w 90"/>
                    <a:gd name="T7" fmla="*/ 0 h 14"/>
                    <a:gd name="T8" fmla="*/ 2147483646 w 90"/>
                    <a:gd name="T9" fmla="*/ 0 h 14"/>
                    <a:gd name="T10" fmla="*/ 2147483646 w 9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4"/>
                    <a:gd name="T20" fmla="*/ 90 w 9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4">
                      <a:moveTo>
                        <a:pt x="90" y="14"/>
                      </a:moveTo>
                      <a:lnTo>
                        <a:pt x="9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8" name="Freeform 267"/>
                <p:cNvSpPr>
                  <a:spLocks/>
                </p:cNvSpPr>
                <p:nvPr/>
              </p:nvSpPr>
              <p:spPr bwMode="auto">
                <a:xfrm>
                  <a:off x="2847975" y="4621213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3"/>
                    <a:gd name="T2" fmla="*/ 2147483646 w 90"/>
                    <a:gd name="T3" fmla="*/ 2147483646 h 13"/>
                    <a:gd name="T4" fmla="*/ 0 w 90"/>
                    <a:gd name="T5" fmla="*/ 2147483646 h 13"/>
                    <a:gd name="T6" fmla="*/ 0 w 90"/>
                    <a:gd name="T7" fmla="*/ 0 h 13"/>
                    <a:gd name="T8" fmla="*/ 2147483646 w 90"/>
                    <a:gd name="T9" fmla="*/ 0 h 13"/>
                    <a:gd name="T10" fmla="*/ 2147483646 w 90"/>
                    <a:gd name="T11" fmla="*/ 214748364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3"/>
                    <a:gd name="T20" fmla="*/ 90 w 90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3">
                      <a:moveTo>
                        <a:pt x="90" y="13"/>
                      </a:moveTo>
                      <a:lnTo>
                        <a:pt x="90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9" name="Freeform 268"/>
                <p:cNvSpPr>
                  <a:spLocks/>
                </p:cNvSpPr>
                <p:nvPr/>
              </p:nvSpPr>
              <p:spPr bwMode="auto">
                <a:xfrm>
                  <a:off x="2847975" y="4638675"/>
                  <a:ext cx="42863" cy="6350"/>
                </a:xfrm>
                <a:custGeom>
                  <a:avLst/>
                  <a:gdLst>
                    <a:gd name="T0" fmla="*/ 2147483646 w 90"/>
                    <a:gd name="T1" fmla="*/ 2147483646 h 14"/>
                    <a:gd name="T2" fmla="*/ 2147483646 w 90"/>
                    <a:gd name="T3" fmla="*/ 2147483646 h 14"/>
                    <a:gd name="T4" fmla="*/ 0 w 90"/>
                    <a:gd name="T5" fmla="*/ 2147483646 h 14"/>
                    <a:gd name="T6" fmla="*/ 0 w 90"/>
                    <a:gd name="T7" fmla="*/ 0 h 14"/>
                    <a:gd name="T8" fmla="*/ 2147483646 w 90"/>
                    <a:gd name="T9" fmla="*/ 0 h 14"/>
                    <a:gd name="T10" fmla="*/ 2147483646 w 90"/>
                    <a:gd name="T11" fmla="*/ 214748364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4"/>
                    <a:gd name="T20" fmla="*/ 90 w 9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4">
                      <a:moveTo>
                        <a:pt x="90" y="14"/>
                      </a:moveTo>
                      <a:lnTo>
                        <a:pt x="90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0" name="Freeform 269"/>
                <p:cNvSpPr>
                  <a:spLocks/>
                </p:cNvSpPr>
                <p:nvPr/>
              </p:nvSpPr>
              <p:spPr bwMode="auto">
                <a:xfrm>
                  <a:off x="2517775" y="4540250"/>
                  <a:ext cx="55563" cy="85725"/>
                </a:xfrm>
                <a:custGeom>
                  <a:avLst/>
                  <a:gdLst>
                    <a:gd name="T0" fmla="*/ 2147483646 w 119"/>
                    <a:gd name="T1" fmla="*/ 2147483646 h 181"/>
                    <a:gd name="T2" fmla="*/ 2147483646 w 119"/>
                    <a:gd name="T3" fmla="*/ 2147483646 h 181"/>
                    <a:gd name="T4" fmla="*/ 2147483646 w 119"/>
                    <a:gd name="T5" fmla="*/ 2147483646 h 181"/>
                    <a:gd name="T6" fmla="*/ 2147483646 w 119"/>
                    <a:gd name="T7" fmla="*/ 2147483646 h 181"/>
                    <a:gd name="T8" fmla="*/ 2147483646 w 119"/>
                    <a:gd name="T9" fmla="*/ 2147483646 h 181"/>
                    <a:gd name="T10" fmla="*/ 2147483646 w 119"/>
                    <a:gd name="T11" fmla="*/ 2147483646 h 181"/>
                    <a:gd name="T12" fmla="*/ 2147483646 w 119"/>
                    <a:gd name="T13" fmla="*/ 2147483646 h 181"/>
                    <a:gd name="T14" fmla="*/ 0 w 119"/>
                    <a:gd name="T15" fmla="*/ 2147483646 h 181"/>
                    <a:gd name="T16" fmla="*/ 2147483646 w 119"/>
                    <a:gd name="T17" fmla="*/ 2147483646 h 181"/>
                    <a:gd name="T18" fmla="*/ 2147483646 w 119"/>
                    <a:gd name="T19" fmla="*/ 0 h 181"/>
                    <a:gd name="T20" fmla="*/ 2147483646 w 119"/>
                    <a:gd name="T21" fmla="*/ 2147483646 h 181"/>
                    <a:gd name="T22" fmla="*/ 2147483646 w 119"/>
                    <a:gd name="T23" fmla="*/ 2147483646 h 181"/>
                    <a:gd name="T24" fmla="*/ 2147483646 w 119"/>
                    <a:gd name="T25" fmla="*/ 2147483646 h 181"/>
                    <a:gd name="T26" fmla="*/ 2147483646 w 119"/>
                    <a:gd name="T27" fmla="*/ 2147483646 h 181"/>
                    <a:gd name="T28" fmla="*/ 2147483646 w 119"/>
                    <a:gd name="T29" fmla="*/ 2147483646 h 181"/>
                    <a:gd name="T30" fmla="*/ 2147483646 w 119"/>
                    <a:gd name="T31" fmla="*/ 2147483646 h 181"/>
                    <a:gd name="T32" fmla="*/ 2147483646 w 119"/>
                    <a:gd name="T33" fmla="*/ 2147483646 h 181"/>
                    <a:gd name="T34" fmla="*/ 2147483646 w 119"/>
                    <a:gd name="T35" fmla="*/ 2147483646 h 181"/>
                    <a:gd name="T36" fmla="*/ 2147483646 w 119"/>
                    <a:gd name="T37" fmla="*/ 2147483646 h 181"/>
                    <a:gd name="T38" fmla="*/ 2147483646 w 119"/>
                    <a:gd name="T39" fmla="*/ 2147483646 h 181"/>
                    <a:gd name="T40" fmla="*/ 2147483646 w 119"/>
                    <a:gd name="T41" fmla="*/ 2147483646 h 181"/>
                    <a:gd name="T42" fmla="*/ 2147483646 w 119"/>
                    <a:gd name="T43" fmla="*/ 2147483646 h 181"/>
                    <a:gd name="T44" fmla="*/ 2147483646 w 119"/>
                    <a:gd name="T45" fmla="*/ 2147483646 h 18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9"/>
                    <a:gd name="T70" fmla="*/ 0 h 181"/>
                    <a:gd name="T71" fmla="*/ 119 w 119"/>
                    <a:gd name="T72" fmla="*/ 181 h 18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9" h="181">
                      <a:moveTo>
                        <a:pt x="1" y="134"/>
                      </a:moveTo>
                      <a:lnTo>
                        <a:pt x="1" y="134"/>
                      </a:lnTo>
                      <a:cubicBezTo>
                        <a:pt x="15" y="145"/>
                        <a:pt x="31" y="151"/>
                        <a:pt x="49" y="151"/>
                      </a:cubicBezTo>
                      <a:cubicBezTo>
                        <a:pt x="59" y="151"/>
                        <a:pt x="67" y="149"/>
                        <a:pt x="72" y="146"/>
                      </a:cubicBezTo>
                      <a:cubicBezTo>
                        <a:pt x="77" y="142"/>
                        <a:pt x="80" y="138"/>
                        <a:pt x="80" y="132"/>
                      </a:cubicBezTo>
                      <a:cubicBezTo>
                        <a:pt x="80" y="128"/>
                        <a:pt x="78" y="123"/>
                        <a:pt x="73" y="119"/>
                      </a:cubicBezTo>
                      <a:cubicBezTo>
                        <a:pt x="69" y="115"/>
                        <a:pt x="59" y="109"/>
                        <a:pt x="41" y="102"/>
                      </a:cubicBezTo>
                      <a:cubicBezTo>
                        <a:pt x="14" y="90"/>
                        <a:pt x="0" y="73"/>
                        <a:pt x="0" y="51"/>
                      </a:cubicBezTo>
                      <a:cubicBezTo>
                        <a:pt x="0" y="35"/>
                        <a:pt x="7" y="22"/>
                        <a:pt x="19" y="13"/>
                      </a:cubicBezTo>
                      <a:cubicBezTo>
                        <a:pt x="31" y="4"/>
                        <a:pt x="48" y="0"/>
                        <a:pt x="68" y="0"/>
                      </a:cubicBezTo>
                      <a:cubicBezTo>
                        <a:pt x="85" y="0"/>
                        <a:pt x="99" y="2"/>
                        <a:pt x="111" y="7"/>
                      </a:cubicBezTo>
                      <a:lnTo>
                        <a:pt x="111" y="42"/>
                      </a:lnTo>
                      <a:cubicBezTo>
                        <a:pt x="99" y="34"/>
                        <a:pt x="86" y="30"/>
                        <a:pt x="70" y="30"/>
                      </a:cubicBezTo>
                      <a:cubicBezTo>
                        <a:pt x="61" y="30"/>
                        <a:pt x="53" y="31"/>
                        <a:pt x="48" y="35"/>
                      </a:cubicBezTo>
                      <a:cubicBezTo>
                        <a:pt x="42" y="38"/>
                        <a:pt x="40" y="42"/>
                        <a:pt x="40" y="48"/>
                      </a:cubicBezTo>
                      <a:cubicBezTo>
                        <a:pt x="40" y="53"/>
                        <a:pt x="42" y="57"/>
                        <a:pt x="45" y="61"/>
                      </a:cubicBezTo>
                      <a:cubicBezTo>
                        <a:pt x="49" y="64"/>
                        <a:pt x="58" y="69"/>
                        <a:pt x="73" y="76"/>
                      </a:cubicBezTo>
                      <a:cubicBezTo>
                        <a:pt x="91" y="83"/>
                        <a:pt x="102" y="91"/>
                        <a:pt x="109" y="99"/>
                      </a:cubicBezTo>
                      <a:cubicBezTo>
                        <a:pt x="115" y="108"/>
                        <a:pt x="119" y="118"/>
                        <a:pt x="119" y="129"/>
                      </a:cubicBezTo>
                      <a:cubicBezTo>
                        <a:pt x="119" y="146"/>
                        <a:pt x="113" y="159"/>
                        <a:pt x="101" y="167"/>
                      </a:cubicBezTo>
                      <a:cubicBezTo>
                        <a:pt x="89" y="176"/>
                        <a:pt x="72" y="181"/>
                        <a:pt x="50" y="181"/>
                      </a:cubicBezTo>
                      <a:cubicBezTo>
                        <a:pt x="30" y="181"/>
                        <a:pt x="14" y="177"/>
                        <a:pt x="1" y="171"/>
                      </a:cubicBezTo>
                      <a:lnTo>
                        <a:pt x="1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1" name="Freeform 270"/>
                <p:cNvSpPr>
                  <a:spLocks/>
                </p:cNvSpPr>
                <p:nvPr/>
              </p:nvSpPr>
              <p:spPr bwMode="auto">
                <a:xfrm>
                  <a:off x="2582863" y="4540250"/>
                  <a:ext cx="55563" cy="85725"/>
                </a:xfrm>
                <a:custGeom>
                  <a:avLst/>
                  <a:gdLst>
                    <a:gd name="T0" fmla="*/ 2147483646 w 119"/>
                    <a:gd name="T1" fmla="*/ 2147483646 h 181"/>
                    <a:gd name="T2" fmla="*/ 2147483646 w 119"/>
                    <a:gd name="T3" fmla="*/ 2147483646 h 181"/>
                    <a:gd name="T4" fmla="*/ 2147483646 w 119"/>
                    <a:gd name="T5" fmla="*/ 2147483646 h 181"/>
                    <a:gd name="T6" fmla="*/ 2147483646 w 119"/>
                    <a:gd name="T7" fmla="*/ 2147483646 h 181"/>
                    <a:gd name="T8" fmla="*/ 2147483646 w 119"/>
                    <a:gd name="T9" fmla="*/ 2147483646 h 181"/>
                    <a:gd name="T10" fmla="*/ 2147483646 w 119"/>
                    <a:gd name="T11" fmla="*/ 2147483646 h 181"/>
                    <a:gd name="T12" fmla="*/ 2147483646 w 119"/>
                    <a:gd name="T13" fmla="*/ 2147483646 h 181"/>
                    <a:gd name="T14" fmla="*/ 0 w 119"/>
                    <a:gd name="T15" fmla="*/ 2147483646 h 181"/>
                    <a:gd name="T16" fmla="*/ 2147483646 w 119"/>
                    <a:gd name="T17" fmla="*/ 2147483646 h 181"/>
                    <a:gd name="T18" fmla="*/ 2147483646 w 119"/>
                    <a:gd name="T19" fmla="*/ 0 h 181"/>
                    <a:gd name="T20" fmla="*/ 2147483646 w 119"/>
                    <a:gd name="T21" fmla="*/ 2147483646 h 181"/>
                    <a:gd name="T22" fmla="*/ 2147483646 w 119"/>
                    <a:gd name="T23" fmla="*/ 2147483646 h 181"/>
                    <a:gd name="T24" fmla="*/ 2147483646 w 119"/>
                    <a:gd name="T25" fmla="*/ 2147483646 h 181"/>
                    <a:gd name="T26" fmla="*/ 2147483646 w 119"/>
                    <a:gd name="T27" fmla="*/ 2147483646 h 181"/>
                    <a:gd name="T28" fmla="*/ 2147483646 w 119"/>
                    <a:gd name="T29" fmla="*/ 2147483646 h 181"/>
                    <a:gd name="T30" fmla="*/ 2147483646 w 119"/>
                    <a:gd name="T31" fmla="*/ 2147483646 h 181"/>
                    <a:gd name="T32" fmla="*/ 2147483646 w 119"/>
                    <a:gd name="T33" fmla="*/ 2147483646 h 181"/>
                    <a:gd name="T34" fmla="*/ 2147483646 w 119"/>
                    <a:gd name="T35" fmla="*/ 2147483646 h 181"/>
                    <a:gd name="T36" fmla="*/ 2147483646 w 119"/>
                    <a:gd name="T37" fmla="*/ 2147483646 h 181"/>
                    <a:gd name="T38" fmla="*/ 2147483646 w 119"/>
                    <a:gd name="T39" fmla="*/ 2147483646 h 181"/>
                    <a:gd name="T40" fmla="*/ 2147483646 w 119"/>
                    <a:gd name="T41" fmla="*/ 2147483646 h 181"/>
                    <a:gd name="T42" fmla="*/ 2147483646 w 119"/>
                    <a:gd name="T43" fmla="*/ 2147483646 h 181"/>
                    <a:gd name="T44" fmla="*/ 2147483646 w 119"/>
                    <a:gd name="T45" fmla="*/ 2147483646 h 18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9"/>
                    <a:gd name="T70" fmla="*/ 0 h 181"/>
                    <a:gd name="T71" fmla="*/ 119 w 119"/>
                    <a:gd name="T72" fmla="*/ 181 h 18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9" h="181">
                      <a:moveTo>
                        <a:pt x="1" y="134"/>
                      </a:moveTo>
                      <a:lnTo>
                        <a:pt x="1" y="134"/>
                      </a:lnTo>
                      <a:cubicBezTo>
                        <a:pt x="15" y="145"/>
                        <a:pt x="31" y="151"/>
                        <a:pt x="49" y="151"/>
                      </a:cubicBezTo>
                      <a:cubicBezTo>
                        <a:pt x="59" y="151"/>
                        <a:pt x="67" y="149"/>
                        <a:pt x="72" y="146"/>
                      </a:cubicBezTo>
                      <a:cubicBezTo>
                        <a:pt x="77" y="142"/>
                        <a:pt x="80" y="138"/>
                        <a:pt x="80" y="132"/>
                      </a:cubicBezTo>
                      <a:cubicBezTo>
                        <a:pt x="80" y="128"/>
                        <a:pt x="77" y="123"/>
                        <a:pt x="73" y="119"/>
                      </a:cubicBezTo>
                      <a:cubicBezTo>
                        <a:pt x="69" y="115"/>
                        <a:pt x="59" y="109"/>
                        <a:pt x="41" y="102"/>
                      </a:cubicBezTo>
                      <a:cubicBezTo>
                        <a:pt x="14" y="90"/>
                        <a:pt x="0" y="73"/>
                        <a:pt x="0" y="51"/>
                      </a:cubicBezTo>
                      <a:cubicBezTo>
                        <a:pt x="0" y="35"/>
                        <a:pt x="7" y="22"/>
                        <a:pt x="19" y="13"/>
                      </a:cubicBezTo>
                      <a:cubicBezTo>
                        <a:pt x="31" y="4"/>
                        <a:pt x="48" y="0"/>
                        <a:pt x="68" y="0"/>
                      </a:cubicBezTo>
                      <a:cubicBezTo>
                        <a:pt x="85" y="0"/>
                        <a:pt x="99" y="2"/>
                        <a:pt x="111" y="7"/>
                      </a:cubicBezTo>
                      <a:lnTo>
                        <a:pt x="111" y="42"/>
                      </a:lnTo>
                      <a:cubicBezTo>
                        <a:pt x="99" y="34"/>
                        <a:pt x="86" y="30"/>
                        <a:pt x="70" y="30"/>
                      </a:cubicBezTo>
                      <a:cubicBezTo>
                        <a:pt x="61" y="30"/>
                        <a:pt x="53" y="31"/>
                        <a:pt x="48" y="35"/>
                      </a:cubicBezTo>
                      <a:cubicBezTo>
                        <a:pt x="42" y="38"/>
                        <a:pt x="40" y="42"/>
                        <a:pt x="40" y="48"/>
                      </a:cubicBezTo>
                      <a:cubicBezTo>
                        <a:pt x="40" y="53"/>
                        <a:pt x="41" y="57"/>
                        <a:pt x="45" y="61"/>
                      </a:cubicBezTo>
                      <a:cubicBezTo>
                        <a:pt x="49" y="64"/>
                        <a:pt x="58" y="69"/>
                        <a:pt x="73" y="76"/>
                      </a:cubicBezTo>
                      <a:cubicBezTo>
                        <a:pt x="90" y="83"/>
                        <a:pt x="102" y="91"/>
                        <a:pt x="109" y="99"/>
                      </a:cubicBezTo>
                      <a:cubicBezTo>
                        <a:pt x="115" y="108"/>
                        <a:pt x="119" y="118"/>
                        <a:pt x="119" y="129"/>
                      </a:cubicBezTo>
                      <a:cubicBezTo>
                        <a:pt x="119" y="146"/>
                        <a:pt x="113" y="159"/>
                        <a:pt x="101" y="167"/>
                      </a:cubicBezTo>
                      <a:cubicBezTo>
                        <a:pt x="89" y="176"/>
                        <a:pt x="72" y="181"/>
                        <a:pt x="50" y="181"/>
                      </a:cubicBezTo>
                      <a:cubicBezTo>
                        <a:pt x="30" y="181"/>
                        <a:pt x="14" y="177"/>
                        <a:pt x="1" y="171"/>
                      </a:cubicBezTo>
                      <a:lnTo>
                        <a:pt x="1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2" name="Freeform 271"/>
                <p:cNvSpPr>
                  <a:spLocks noEditPoints="1"/>
                </p:cNvSpPr>
                <p:nvPr/>
              </p:nvSpPr>
              <p:spPr bwMode="auto">
                <a:xfrm>
                  <a:off x="2652713" y="4541838"/>
                  <a:ext cx="71438" cy="82550"/>
                </a:xfrm>
                <a:custGeom>
                  <a:avLst/>
                  <a:gdLst>
                    <a:gd name="T0" fmla="*/ 2147483646 w 153"/>
                    <a:gd name="T1" fmla="*/ 2147483646 h 175"/>
                    <a:gd name="T2" fmla="*/ 2147483646 w 153"/>
                    <a:gd name="T3" fmla="*/ 2147483646 h 175"/>
                    <a:gd name="T4" fmla="*/ 2147483646 w 153"/>
                    <a:gd name="T5" fmla="*/ 2147483646 h 175"/>
                    <a:gd name="T6" fmla="*/ 2147483646 w 153"/>
                    <a:gd name="T7" fmla="*/ 2147483646 h 175"/>
                    <a:gd name="T8" fmla="*/ 2147483646 w 153"/>
                    <a:gd name="T9" fmla="*/ 2147483646 h 175"/>
                    <a:gd name="T10" fmla="*/ 2147483646 w 153"/>
                    <a:gd name="T11" fmla="*/ 2147483646 h 175"/>
                    <a:gd name="T12" fmla="*/ 2147483646 w 153"/>
                    <a:gd name="T13" fmla="*/ 2147483646 h 175"/>
                    <a:gd name="T14" fmla="*/ 2147483646 w 153"/>
                    <a:gd name="T15" fmla="*/ 2147483646 h 175"/>
                    <a:gd name="T16" fmla="*/ 2147483646 w 153"/>
                    <a:gd name="T17" fmla="*/ 2147483646 h 175"/>
                    <a:gd name="T18" fmla="*/ 0 w 153"/>
                    <a:gd name="T19" fmla="*/ 2147483646 h 175"/>
                    <a:gd name="T20" fmla="*/ 0 w 153"/>
                    <a:gd name="T21" fmla="*/ 2147483646 h 175"/>
                    <a:gd name="T22" fmla="*/ 0 w 153"/>
                    <a:gd name="T23" fmla="*/ 0 h 175"/>
                    <a:gd name="T24" fmla="*/ 2147483646 w 153"/>
                    <a:gd name="T25" fmla="*/ 0 h 175"/>
                    <a:gd name="T26" fmla="*/ 2147483646 w 153"/>
                    <a:gd name="T27" fmla="*/ 2147483646 h 175"/>
                    <a:gd name="T28" fmla="*/ 2147483646 w 153"/>
                    <a:gd name="T29" fmla="*/ 2147483646 h 175"/>
                    <a:gd name="T30" fmla="*/ 2147483646 w 153"/>
                    <a:gd name="T31" fmla="*/ 2147483646 h 175"/>
                    <a:gd name="T32" fmla="*/ 0 w 153"/>
                    <a:gd name="T33" fmla="*/ 2147483646 h 1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3"/>
                    <a:gd name="T52" fmla="*/ 0 h 175"/>
                    <a:gd name="T53" fmla="*/ 153 w 153"/>
                    <a:gd name="T54" fmla="*/ 175 h 1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3" h="175">
                      <a:moveTo>
                        <a:pt x="37" y="30"/>
                      </a:moveTo>
                      <a:lnTo>
                        <a:pt x="37" y="30"/>
                      </a:lnTo>
                      <a:lnTo>
                        <a:pt x="37" y="144"/>
                      </a:lnTo>
                      <a:lnTo>
                        <a:pt x="57" y="144"/>
                      </a:lnTo>
                      <a:cubicBezTo>
                        <a:pt x="75" y="144"/>
                        <a:pt x="89" y="139"/>
                        <a:pt x="99" y="128"/>
                      </a:cubicBezTo>
                      <a:cubicBezTo>
                        <a:pt x="109" y="118"/>
                        <a:pt x="114" y="104"/>
                        <a:pt x="114" y="86"/>
                      </a:cubicBezTo>
                      <a:cubicBezTo>
                        <a:pt x="114" y="68"/>
                        <a:pt x="109" y="55"/>
                        <a:pt x="98" y="45"/>
                      </a:cubicBezTo>
                      <a:cubicBezTo>
                        <a:pt x="88" y="35"/>
                        <a:pt x="74" y="30"/>
                        <a:pt x="57" y="30"/>
                      </a:cubicBezTo>
                      <a:lnTo>
                        <a:pt x="37" y="30"/>
                      </a:lnTo>
                      <a:close/>
                      <a:moveTo>
                        <a:pt x="0" y="175"/>
                      </a:moveTo>
                      <a:lnTo>
                        <a:pt x="0" y="175"/>
                      </a:lnTo>
                      <a:lnTo>
                        <a:pt x="0" y="0"/>
                      </a:lnTo>
                      <a:lnTo>
                        <a:pt x="60" y="0"/>
                      </a:lnTo>
                      <a:cubicBezTo>
                        <a:pt x="122" y="0"/>
                        <a:pt x="153" y="28"/>
                        <a:pt x="153" y="85"/>
                      </a:cubicBezTo>
                      <a:cubicBezTo>
                        <a:pt x="153" y="112"/>
                        <a:pt x="145" y="134"/>
                        <a:pt x="127" y="150"/>
                      </a:cubicBezTo>
                      <a:cubicBezTo>
                        <a:pt x="110" y="166"/>
                        <a:pt x="88" y="175"/>
                        <a:pt x="60" y="175"/>
                      </a:cubicBezTo>
                      <a:lnTo>
                        <a:pt x="0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3" name="Freeform 272"/>
                <p:cNvSpPr>
                  <a:spLocks/>
                </p:cNvSpPr>
                <p:nvPr/>
              </p:nvSpPr>
              <p:spPr bwMode="auto">
                <a:xfrm>
                  <a:off x="2606675" y="4676775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70" y="139"/>
                      </a:moveTo>
                      <a:lnTo>
                        <a:pt x="70" y="139"/>
                      </a:lnTo>
                      <a:cubicBezTo>
                        <a:pt x="31" y="139"/>
                        <a:pt x="0" y="107"/>
                        <a:pt x="0" y="69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69"/>
                      </a:cubicBezTo>
                      <a:cubicBezTo>
                        <a:pt x="139" y="107"/>
                        <a:pt x="108" y="139"/>
                        <a:pt x="70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4" name="Freeform 273"/>
                <p:cNvSpPr>
                  <a:spLocks/>
                </p:cNvSpPr>
                <p:nvPr/>
              </p:nvSpPr>
              <p:spPr bwMode="auto">
                <a:xfrm>
                  <a:off x="2728913" y="4679950"/>
                  <a:ext cx="65088" cy="65088"/>
                </a:xfrm>
                <a:custGeom>
                  <a:avLst/>
                  <a:gdLst>
                    <a:gd name="T0" fmla="*/ 2147483646 w 139"/>
                    <a:gd name="T1" fmla="*/ 2147483646 h 139"/>
                    <a:gd name="T2" fmla="*/ 2147483646 w 139"/>
                    <a:gd name="T3" fmla="*/ 2147483646 h 139"/>
                    <a:gd name="T4" fmla="*/ 0 w 139"/>
                    <a:gd name="T5" fmla="*/ 2147483646 h 139"/>
                    <a:gd name="T6" fmla="*/ 2147483646 w 139"/>
                    <a:gd name="T7" fmla="*/ 0 h 139"/>
                    <a:gd name="T8" fmla="*/ 2147483646 w 139"/>
                    <a:gd name="T9" fmla="*/ 2147483646 h 139"/>
                    <a:gd name="T10" fmla="*/ 2147483646 w 139"/>
                    <a:gd name="T11" fmla="*/ 2147483646 h 1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9"/>
                    <a:gd name="T19" fmla="*/ 0 h 139"/>
                    <a:gd name="T20" fmla="*/ 139 w 139"/>
                    <a:gd name="T21" fmla="*/ 139 h 1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9" h="139">
                      <a:moveTo>
                        <a:pt x="69" y="139"/>
                      </a:moveTo>
                      <a:lnTo>
                        <a:pt x="69" y="139"/>
                      </a:lnTo>
                      <a:cubicBezTo>
                        <a:pt x="30" y="139"/>
                        <a:pt x="0" y="108"/>
                        <a:pt x="0" y="70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107" y="0"/>
                        <a:pt x="139" y="31"/>
                        <a:pt x="139" y="70"/>
                      </a:cubicBezTo>
                      <a:cubicBezTo>
                        <a:pt x="139" y="108"/>
                        <a:pt x="107" y="139"/>
                        <a:pt x="69" y="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5" name="Freeform 274"/>
                <p:cNvSpPr>
                  <a:spLocks noEditPoints="1"/>
                </p:cNvSpPr>
                <p:nvPr/>
              </p:nvSpPr>
              <p:spPr bwMode="auto">
                <a:xfrm>
                  <a:off x="2281238" y="4024313"/>
                  <a:ext cx="703263" cy="227013"/>
                </a:xfrm>
                <a:custGeom>
                  <a:avLst/>
                  <a:gdLst>
                    <a:gd name="T0" fmla="*/ 2147483646 w 1497"/>
                    <a:gd name="T1" fmla="*/ 2147483646 h 480"/>
                    <a:gd name="T2" fmla="*/ 2147483646 w 1497"/>
                    <a:gd name="T3" fmla="*/ 2147483646 h 480"/>
                    <a:gd name="T4" fmla="*/ 2147483646 w 1497"/>
                    <a:gd name="T5" fmla="*/ 2147483646 h 480"/>
                    <a:gd name="T6" fmla="*/ 2147483646 w 1497"/>
                    <a:gd name="T7" fmla="*/ 2147483646 h 480"/>
                    <a:gd name="T8" fmla="*/ 2147483646 w 1497"/>
                    <a:gd name="T9" fmla="*/ 2147483646 h 480"/>
                    <a:gd name="T10" fmla="*/ 2147483646 w 1497"/>
                    <a:gd name="T11" fmla="*/ 2147483646 h 480"/>
                    <a:gd name="T12" fmla="*/ 2147483646 w 1497"/>
                    <a:gd name="T13" fmla="*/ 2147483646 h 480"/>
                    <a:gd name="T14" fmla="*/ 2147483646 w 1497"/>
                    <a:gd name="T15" fmla="*/ 2147483646 h 480"/>
                    <a:gd name="T16" fmla="*/ 2147483646 w 1497"/>
                    <a:gd name="T17" fmla="*/ 2147483646 h 480"/>
                    <a:gd name="T18" fmla="*/ 0 w 1497"/>
                    <a:gd name="T19" fmla="*/ 2147483646 h 480"/>
                    <a:gd name="T20" fmla="*/ 0 w 1497"/>
                    <a:gd name="T21" fmla="*/ 2147483646 h 480"/>
                    <a:gd name="T22" fmla="*/ 2147483646 w 1497"/>
                    <a:gd name="T23" fmla="*/ 0 h 480"/>
                    <a:gd name="T24" fmla="*/ 2147483646 w 1497"/>
                    <a:gd name="T25" fmla="*/ 0 h 480"/>
                    <a:gd name="T26" fmla="*/ 2147483646 w 1497"/>
                    <a:gd name="T27" fmla="*/ 2147483646 h 480"/>
                    <a:gd name="T28" fmla="*/ 2147483646 w 1497"/>
                    <a:gd name="T29" fmla="*/ 2147483646 h 480"/>
                    <a:gd name="T30" fmla="*/ 2147483646 w 1497"/>
                    <a:gd name="T31" fmla="*/ 2147483646 h 48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97"/>
                    <a:gd name="T49" fmla="*/ 0 h 480"/>
                    <a:gd name="T50" fmla="*/ 1497 w 1497"/>
                    <a:gd name="T51" fmla="*/ 480 h 48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97" h="480">
                      <a:moveTo>
                        <a:pt x="67" y="413"/>
                      </a:moveTo>
                      <a:lnTo>
                        <a:pt x="67" y="413"/>
                      </a:lnTo>
                      <a:lnTo>
                        <a:pt x="1430" y="413"/>
                      </a:lnTo>
                      <a:lnTo>
                        <a:pt x="1430" y="67"/>
                      </a:lnTo>
                      <a:lnTo>
                        <a:pt x="67" y="67"/>
                      </a:lnTo>
                      <a:lnTo>
                        <a:pt x="67" y="413"/>
                      </a:lnTo>
                      <a:close/>
                      <a:moveTo>
                        <a:pt x="1464" y="480"/>
                      </a:moveTo>
                      <a:lnTo>
                        <a:pt x="1464" y="480"/>
                      </a:lnTo>
                      <a:lnTo>
                        <a:pt x="33" y="480"/>
                      </a:lnTo>
                      <a:cubicBezTo>
                        <a:pt x="15" y="480"/>
                        <a:pt x="0" y="465"/>
                        <a:pt x="0" y="446"/>
                      </a:cubicBezTo>
                      <a:lnTo>
                        <a:pt x="0" y="33"/>
                      </a:lnTo>
                      <a:cubicBezTo>
                        <a:pt x="0" y="15"/>
                        <a:pt x="15" y="0"/>
                        <a:pt x="33" y="0"/>
                      </a:cubicBezTo>
                      <a:lnTo>
                        <a:pt x="1464" y="0"/>
                      </a:lnTo>
                      <a:cubicBezTo>
                        <a:pt x="1482" y="0"/>
                        <a:pt x="1497" y="15"/>
                        <a:pt x="1497" y="33"/>
                      </a:cubicBezTo>
                      <a:lnTo>
                        <a:pt x="1497" y="446"/>
                      </a:lnTo>
                      <a:cubicBezTo>
                        <a:pt x="1497" y="465"/>
                        <a:pt x="1482" y="480"/>
                        <a:pt x="1464" y="4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6" name="Freeform 275"/>
                <p:cNvSpPr>
                  <a:spLocks noEditPoints="1"/>
                </p:cNvSpPr>
                <p:nvPr/>
              </p:nvSpPr>
              <p:spPr bwMode="auto">
                <a:xfrm>
                  <a:off x="2393950" y="4087813"/>
                  <a:ext cx="474663" cy="98425"/>
                </a:xfrm>
                <a:custGeom>
                  <a:avLst/>
                  <a:gdLst>
                    <a:gd name="T0" fmla="*/ 2147483646 w 1007"/>
                    <a:gd name="T1" fmla="*/ 2147483646 h 211"/>
                    <a:gd name="T2" fmla="*/ 2147483646 w 1007"/>
                    <a:gd name="T3" fmla="*/ 2147483646 h 211"/>
                    <a:gd name="T4" fmla="*/ 2147483646 w 1007"/>
                    <a:gd name="T5" fmla="*/ 2147483646 h 211"/>
                    <a:gd name="T6" fmla="*/ 2147483646 w 1007"/>
                    <a:gd name="T7" fmla="*/ 2147483646 h 211"/>
                    <a:gd name="T8" fmla="*/ 2147483646 w 1007"/>
                    <a:gd name="T9" fmla="*/ 2147483646 h 211"/>
                    <a:gd name="T10" fmla="*/ 2147483646 w 1007"/>
                    <a:gd name="T11" fmla="*/ 2147483646 h 211"/>
                    <a:gd name="T12" fmla="*/ 2147483646 w 1007"/>
                    <a:gd name="T13" fmla="*/ 2147483646 h 211"/>
                    <a:gd name="T14" fmla="*/ 2147483646 w 1007"/>
                    <a:gd name="T15" fmla="*/ 2147483646 h 211"/>
                    <a:gd name="T16" fmla="*/ 2147483646 w 1007"/>
                    <a:gd name="T17" fmla="*/ 2147483646 h 211"/>
                    <a:gd name="T18" fmla="*/ 2147483646 w 1007"/>
                    <a:gd name="T19" fmla="*/ 2147483646 h 211"/>
                    <a:gd name="T20" fmla="*/ 2147483646 w 1007"/>
                    <a:gd name="T21" fmla="*/ 2147483646 h 211"/>
                    <a:gd name="T22" fmla="*/ 2147483646 w 1007"/>
                    <a:gd name="T23" fmla="*/ 2147483646 h 211"/>
                    <a:gd name="T24" fmla="*/ 2147483646 w 1007"/>
                    <a:gd name="T25" fmla="*/ 2147483646 h 211"/>
                    <a:gd name="T26" fmla="*/ 0 w 1007"/>
                    <a:gd name="T27" fmla="*/ 2147483646 h 211"/>
                    <a:gd name="T28" fmla="*/ 0 w 1007"/>
                    <a:gd name="T29" fmla="*/ 2147483646 h 211"/>
                    <a:gd name="T30" fmla="*/ 2147483646 w 1007"/>
                    <a:gd name="T31" fmla="*/ 0 h 211"/>
                    <a:gd name="T32" fmla="*/ 2147483646 w 1007"/>
                    <a:gd name="T33" fmla="*/ 0 h 211"/>
                    <a:gd name="T34" fmla="*/ 2147483646 w 1007"/>
                    <a:gd name="T35" fmla="*/ 2147483646 h 211"/>
                    <a:gd name="T36" fmla="*/ 2147483646 w 1007"/>
                    <a:gd name="T37" fmla="*/ 2147483646 h 211"/>
                    <a:gd name="T38" fmla="*/ 2147483646 w 1007"/>
                    <a:gd name="T39" fmla="*/ 2147483646 h 2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07"/>
                    <a:gd name="T61" fmla="*/ 0 h 211"/>
                    <a:gd name="T62" fmla="*/ 1007 w 1007"/>
                    <a:gd name="T63" fmla="*/ 211 h 2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07" h="211">
                      <a:moveTo>
                        <a:pt x="51" y="40"/>
                      </a:moveTo>
                      <a:lnTo>
                        <a:pt x="51" y="40"/>
                      </a:lnTo>
                      <a:cubicBezTo>
                        <a:pt x="45" y="40"/>
                        <a:pt x="40" y="45"/>
                        <a:pt x="40" y="51"/>
                      </a:cubicBezTo>
                      <a:lnTo>
                        <a:pt x="40" y="161"/>
                      </a:lnTo>
                      <a:cubicBezTo>
                        <a:pt x="40" y="167"/>
                        <a:pt x="45" y="171"/>
                        <a:pt x="51" y="171"/>
                      </a:cubicBezTo>
                      <a:lnTo>
                        <a:pt x="956" y="171"/>
                      </a:lnTo>
                      <a:cubicBezTo>
                        <a:pt x="962" y="171"/>
                        <a:pt x="967" y="167"/>
                        <a:pt x="967" y="161"/>
                      </a:cubicBezTo>
                      <a:lnTo>
                        <a:pt x="967" y="51"/>
                      </a:lnTo>
                      <a:cubicBezTo>
                        <a:pt x="967" y="45"/>
                        <a:pt x="962" y="40"/>
                        <a:pt x="956" y="40"/>
                      </a:cubicBezTo>
                      <a:lnTo>
                        <a:pt x="51" y="40"/>
                      </a:lnTo>
                      <a:close/>
                      <a:moveTo>
                        <a:pt x="956" y="211"/>
                      </a:moveTo>
                      <a:lnTo>
                        <a:pt x="956" y="211"/>
                      </a:lnTo>
                      <a:lnTo>
                        <a:pt x="51" y="211"/>
                      </a:lnTo>
                      <a:cubicBezTo>
                        <a:pt x="23" y="211"/>
                        <a:pt x="0" y="189"/>
                        <a:pt x="0" y="161"/>
                      </a:cubicBezTo>
                      <a:lnTo>
                        <a:pt x="0" y="51"/>
                      </a:lnTo>
                      <a:cubicBezTo>
                        <a:pt x="0" y="23"/>
                        <a:pt x="23" y="0"/>
                        <a:pt x="51" y="0"/>
                      </a:cubicBezTo>
                      <a:lnTo>
                        <a:pt x="956" y="0"/>
                      </a:lnTo>
                      <a:cubicBezTo>
                        <a:pt x="984" y="0"/>
                        <a:pt x="1007" y="23"/>
                        <a:pt x="1007" y="51"/>
                      </a:cubicBezTo>
                      <a:lnTo>
                        <a:pt x="1007" y="161"/>
                      </a:lnTo>
                      <a:cubicBezTo>
                        <a:pt x="1007" y="189"/>
                        <a:pt x="984" y="211"/>
                        <a:pt x="956" y="2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7" name="Freeform 276"/>
                <p:cNvSpPr>
                  <a:spLocks/>
                </p:cNvSpPr>
                <p:nvPr/>
              </p:nvSpPr>
              <p:spPr bwMode="auto">
                <a:xfrm>
                  <a:off x="2798763" y="4127500"/>
                  <a:ext cx="28575" cy="19050"/>
                </a:xfrm>
                <a:custGeom>
                  <a:avLst/>
                  <a:gdLst>
                    <a:gd name="T0" fmla="*/ 2147483646 w 61"/>
                    <a:gd name="T1" fmla="*/ 2147483646 h 40"/>
                    <a:gd name="T2" fmla="*/ 2147483646 w 61"/>
                    <a:gd name="T3" fmla="*/ 2147483646 h 40"/>
                    <a:gd name="T4" fmla="*/ 0 w 61"/>
                    <a:gd name="T5" fmla="*/ 2147483646 h 40"/>
                    <a:gd name="T6" fmla="*/ 0 w 61"/>
                    <a:gd name="T7" fmla="*/ 0 h 40"/>
                    <a:gd name="T8" fmla="*/ 2147483646 w 61"/>
                    <a:gd name="T9" fmla="*/ 0 h 40"/>
                    <a:gd name="T10" fmla="*/ 2147483646 w 61"/>
                    <a:gd name="T11" fmla="*/ 2147483646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40"/>
                    <a:gd name="T20" fmla="*/ 61 w 61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40">
                      <a:moveTo>
                        <a:pt x="61" y="40"/>
                      </a:moveTo>
                      <a:lnTo>
                        <a:pt x="61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61" y="0"/>
                      </a:lnTo>
                      <a:lnTo>
                        <a:pt x="61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8" name="Freeform 277"/>
                <p:cNvSpPr>
                  <a:spLocks noEditPoints="1"/>
                </p:cNvSpPr>
                <p:nvPr/>
              </p:nvSpPr>
              <p:spPr bwMode="auto">
                <a:xfrm>
                  <a:off x="2486025" y="4246563"/>
                  <a:ext cx="12700" cy="206375"/>
                </a:xfrm>
                <a:custGeom>
                  <a:avLst/>
                  <a:gdLst>
                    <a:gd name="T0" fmla="*/ 2147483646 w 27"/>
                    <a:gd name="T1" fmla="*/ 2147483646 h 440"/>
                    <a:gd name="T2" fmla="*/ 2147483646 w 27"/>
                    <a:gd name="T3" fmla="*/ 2147483646 h 440"/>
                    <a:gd name="T4" fmla="*/ 0 w 27"/>
                    <a:gd name="T5" fmla="*/ 2147483646 h 440"/>
                    <a:gd name="T6" fmla="*/ 0 w 27"/>
                    <a:gd name="T7" fmla="*/ 0 h 440"/>
                    <a:gd name="T8" fmla="*/ 2147483646 w 27"/>
                    <a:gd name="T9" fmla="*/ 0 h 440"/>
                    <a:gd name="T10" fmla="*/ 2147483646 w 27"/>
                    <a:gd name="T11" fmla="*/ 2147483646 h 440"/>
                    <a:gd name="T12" fmla="*/ 2147483646 w 27"/>
                    <a:gd name="T13" fmla="*/ 2147483646 h 440"/>
                    <a:gd name="T14" fmla="*/ 2147483646 w 27"/>
                    <a:gd name="T15" fmla="*/ 2147483646 h 440"/>
                    <a:gd name="T16" fmla="*/ 0 w 27"/>
                    <a:gd name="T17" fmla="*/ 2147483646 h 440"/>
                    <a:gd name="T18" fmla="*/ 0 w 27"/>
                    <a:gd name="T19" fmla="*/ 2147483646 h 440"/>
                    <a:gd name="T20" fmla="*/ 2147483646 w 27"/>
                    <a:gd name="T21" fmla="*/ 2147483646 h 440"/>
                    <a:gd name="T22" fmla="*/ 2147483646 w 27"/>
                    <a:gd name="T23" fmla="*/ 2147483646 h 440"/>
                    <a:gd name="T24" fmla="*/ 2147483646 w 27"/>
                    <a:gd name="T25" fmla="*/ 2147483646 h 440"/>
                    <a:gd name="T26" fmla="*/ 2147483646 w 27"/>
                    <a:gd name="T27" fmla="*/ 2147483646 h 440"/>
                    <a:gd name="T28" fmla="*/ 0 w 27"/>
                    <a:gd name="T29" fmla="*/ 2147483646 h 440"/>
                    <a:gd name="T30" fmla="*/ 0 w 27"/>
                    <a:gd name="T31" fmla="*/ 2147483646 h 440"/>
                    <a:gd name="T32" fmla="*/ 2147483646 w 27"/>
                    <a:gd name="T33" fmla="*/ 2147483646 h 440"/>
                    <a:gd name="T34" fmla="*/ 2147483646 w 27"/>
                    <a:gd name="T35" fmla="*/ 2147483646 h 440"/>
                    <a:gd name="T36" fmla="*/ 2147483646 w 27"/>
                    <a:gd name="T37" fmla="*/ 2147483646 h 440"/>
                    <a:gd name="T38" fmla="*/ 2147483646 w 27"/>
                    <a:gd name="T39" fmla="*/ 2147483646 h 440"/>
                    <a:gd name="T40" fmla="*/ 0 w 27"/>
                    <a:gd name="T41" fmla="*/ 2147483646 h 440"/>
                    <a:gd name="T42" fmla="*/ 0 w 27"/>
                    <a:gd name="T43" fmla="*/ 2147483646 h 440"/>
                    <a:gd name="T44" fmla="*/ 2147483646 w 27"/>
                    <a:gd name="T45" fmla="*/ 2147483646 h 440"/>
                    <a:gd name="T46" fmla="*/ 2147483646 w 27"/>
                    <a:gd name="T47" fmla="*/ 2147483646 h 440"/>
                    <a:gd name="T48" fmla="*/ 2147483646 w 27"/>
                    <a:gd name="T49" fmla="*/ 2147483646 h 440"/>
                    <a:gd name="T50" fmla="*/ 2147483646 w 27"/>
                    <a:gd name="T51" fmla="*/ 2147483646 h 440"/>
                    <a:gd name="T52" fmla="*/ 0 w 27"/>
                    <a:gd name="T53" fmla="*/ 2147483646 h 440"/>
                    <a:gd name="T54" fmla="*/ 0 w 27"/>
                    <a:gd name="T55" fmla="*/ 2147483646 h 440"/>
                    <a:gd name="T56" fmla="*/ 2147483646 w 27"/>
                    <a:gd name="T57" fmla="*/ 2147483646 h 440"/>
                    <a:gd name="T58" fmla="*/ 2147483646 w 27"/>
                    <a:gd name="T59" fmla="*/ 2147483646 h 440"/>
                    <a:gd name="T60" fmla="*/ 2147483646 w 27"/>
                    <a:gd name="T61" fmla="*/ 2147483646 h 440"/>
                    <a:gd name="T62" fmla="*/ 2147483646 w 27"/>
                    <a:gd name="T63" fmla="*/ 2147483646 h 440"/>
                    <a:gd name="T64" fmla="*/ 0 w 27"/>
                    <a:gd name="T65" fmla="*/ 2147483646 h 440"/>
                    <a:gd name="T66" fmla="*/ 0 w 27"/>
                    <a:gd name="T67" fmla="*/ 2147483646 h 440"/>
                    <a:gd name="T68" fmla="*/ 2147483646 w 27"/>
                    <a:gd name="T69" fmla="*/ 2147483646 h 440"/>
                    <a:gd name="T70" fmla="*/ 2147483646 w 27"/>
                    <a:gd name="T71" fmla="*/ 2147483646 h 440"/>
                    <a:gd name="T72" fmla="*/ 2147483646 w 27"/>
                    <a:gd name="T73" fmla="*/ 2147483646 h 440"/>
                    <a:gd name="T74" fmla="*/ 2147483646 w 27"/>
                    <a:gd name="T75" fmla="*/ 2147483646 h 440"/>
                    <a:gd name="T76" fmla="*/ 0 w 27"/>
                    <a:gd name="T77" fmla="*/ 2147483646 h 440"/>
                    <a:gd name="T78" fmla="*/ 0 w 27"/>
                    <a:gd name="T79" fmla="*/ 2147483646 h 440"/>
                    <a:gd name="T80" fmla="*/ 2147483646 w 27"/>
                    <a:gd name="T81" fmla="*/ 2147483646 h 440"/>
                    <a:gd name="T82" fmla="*/ 2147483646 w 27"/>
                    <a:gd name="T83" fmla="*/ 2147483646 h 4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"/>
                    <a:gd name="T127" fmla="*/ 0 h 440"/>
                    <a:gd name="T128" fmla="*/ 27 w 27"/>
                    <a:gd name="T129" fmla="*/ 440 h 4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" h="440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107"/>
                      </a:moveTo>
                      <a:lnTo>
                        <a:pt x="27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7" y="67"/>
                      </a:lnTo>
                      <a:lnTo>
                        <a:pt x="27" y="107"/>
                      </a:lnTo>
                      <a:close/>
                      <a:moveTo>
                        <a:pt x="27" y="174"/>
                      </a:moveTo>
                      <a:lnTo>
                        <a:pt x="27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27" y="134"/>
                      </a:lnTo>
                      <a:lnTo>
                        <a:pt x="27" y="174"/>
                      </a:lnTo>
                      <a:close/>
                      <a:moveTo>
                        <a:pt x="27" y="240"/>
                      </a:moveTo>
                      <a:lnTo>
                        <a:pt x="27" y="240"/>
                      </a:lnTo>
                      <a:lnTo>
                        <a:pt x="0" y="240"/>
                      </a:lnTo>
                      <a:lnTo>
                        <a:pt x="0" y="200"/>
                      </a:lnTo>
                      <a:lnTo>
                        <a:pt x="27" y="200"/>
                      </a:lnTo>
                      <a:lnTo>
                        <a:pt x="27" y="240"/>
                      </a:lnTo>
                      <a:close/>
                      <a:moveTo>
                        <a:pt x="27" y="307"/>
                      </a:moveTo>
                      <a:lnTo>
                        <a:pt x="27" y="307"/>
                      </a:lnTo>
                      <a:lnTo>
                        <a:pt x="0" y="307"/>
                      </a:lnTo>
                      <a:lnTo>
                        <a:pt x="0" y="267"/>
                      </a:lnTo>
                      <a:lnTo>
                        <a:pt x="27" y="267"/>
                      </a:lnTo>
                      <a:lnTo>
                        <a:pt x="27" y="307"/>
                      </a:lnTo>
                      <a:close/>
                      <a:moveTo>
                        <a:pt x="27" y="374"/>
                      </a:moveTo>
                      <a:lnTo>
                        <a:pt x="27" y="374"/>
                      </a:lnTo>
                      <a:lnTo>
                        <a:pt x="0" y="374"/>
                      </a:lnTo>
                      <a:lnTo>
                        <a:pt x="0" y="334"/>
                      </a:lnTo>
                      <a:lnTo>
                        <a:pt x="27" y="334"/>
                      </a:lnTo>
                      <a:lnTo>
                        <a:pt x="27" y="374"/>
                      </a:lnTo>
                      <a:close/>
                      <a:moveTo>
                        <a:pt x="27" y="440"/>
                      </a:moveTo>
                      <a:lnTo>
                        <a:pt x="27" y="440"/>
                      </a:lnTo>
                      <a:lnTo>
                        <a:pt x="0" y="440"/>
                      </a:lnTo>
                      <a:lnTo>
                        <a:pt x="0" y="400"/>
                      </a:lnTo>
                      <a:lnTo>
                        <a:pt x="27" y="400"/>
                      </a:lnTo>
                      <a:lnTo>
                        <a:pt x="27" y="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9" name="Freeform 278"/>
                <p:cNvSpPr>
                  <a:spLocks noEditPoints="1"/>
                </p:cNvSpPr>
                <p:nvPr/>
              </p:nvSpPr>
              <p:spPr bwMode="auto">
                <a:xfrm>
                  <a:off x="2530475" y="4246563"/>
                  <a:ext cx="12700" cy="206375"/>
                </a:xfrm>
                <a:custGeom>
                  <a:avLst/>
                  <a:gdLst>
                    <a:gd name="T0" fmla="*/ 2147483646 w 26"/>
                    <a:gd name="T1" fmla="*/ 2147483646 h 440"/>
                    <a:gd name="T2" fmla="*/ 2147483646 w 26"/>
                    <a:gd name="T3" fmla="*/ 2147483646 h 440"/>
                    <a:gd name="T4" fmla="*/ 0 w 26"/>
                    <a:gd name="T5" fmla="*/ 2147483646 h 440"/>
                    <a:gd name="T6" fmla="*/ 0 w 26"/>
                    <a:gd name="T7" fmla="*/ 0 h 440"/>
                    <a:gd name="T8" fmla="*/ 2147483646 w 26"/>
                    <a:gd name="T9" fmla="*/ 0 h 440"/>
                    <a:gd name="T10" fmla="*/ 2147483646 w 26"/>
                    <a:gd name="T11" fmla="*/ 2147483646 h 440"/>
                    <a:gd name="T12" fmla="*/ 2147483646 w 26"/>
                    <a:gd name="T13" fmla="*/ 2147483646 h 440"/>
                    <a:gd name="T14" fmla="*/ 2147483646 w 26"/>
                    <a:gd name="T15" fmla="*/ 2147483646 h 440"/>
                    <a:gd name="T16" fmla="*/ 0 w 26"/>
                    <a:gd name="T17" fmla="*/ 2147483646 h 440"/>
                    <a:gd name="T18" fmla="*/ 0 w 26"/>
                    <a:gd name="T19" fmla="*/ 2147483646 h 440"/>
                    <a:gd name="T20" fmla="*/ 2147483646 w 26"/>
                    <a:gd name="T21" fmla="*/ 2147483646 h 440"/>
                    <a:gd name="T22" fmla="*/ 2147483646 w 26"/>
                    <a:gd name="T23" fmla="*/ 2147483646 h 440"/>
                    <a:gd name="T24" fmla="*/ 2147483646 w 26"/>
                    <a:gd name="T25" fmla="*/ 2147483646 h 440"/>
                    <a:gd name="T26" fmla="*/ 2147483646 w 26"/>
                    <a:gd name="T27" fmla="*/ 2147483646 h 440"/>
                    <a:gd name="T28" fmla="*/ 0 w 26"/>
                    <a:gd name="T29" fmla="*/ 2147483646 h 440"/>
                    <a:gd name="T30" fmla="*/ 0 w 26"/>
                    <a:gd name="T31" fmla="*/ 2147483646 h 440"/>
                    <a:gd name="T32" fmla="*/ 2147483646 w 26"/>
                    <a:gd name="T33" fmla="*/ 2147483646 h 440"/>
                    <a:gd name="T34" fmla="*/ 2147483646 w 26"/>
                    <a:gd name="T35" fmla="*/ 2147483646 h 440"/>
                    <a:gd name="T36" fmla="*/ 2147483646 w 26"/>
                    <a:gd name="T37" fmla="*/ 2147483646 h 440"/>
                    <a:gd name="T38" fmla="*/ 2147483646 w 26"/>
                    <a:gd name="T39" fmla="*/ 2147483646 h 440"/>
                    <a:gd name="T40" fmla="*/ 0 w 26"/>
                    <a:gd name="T41" fmla="*/ 2147483646 h 440"/>
                    <a:gd name="T42" fmla="*/ 0 w 26"/>
                    <a:gd name="T43" fmla="*/ 2147483646 h 440"/>
                    <a:gd name="T44" fmla="*/ 2147483646 w 26"/>
                    <a:gd name="T45" fmla="*/ 2147483646 h 440"/>
                    <a:gd name="T46" fmla="*/ 2147483646 w 26"/>
                    <a:gd name="T47" fmla="*/ 2147483646 h 440"/>
                    <a:gd name="T48" fmla="*/ 2147483646 w 26"/>
                    <a:gd name="T49" fmla="*/ 2147483646 h 440"/>
                    <a:gd name="T50" fmla="*/ 2147483646 w 26"/>
                    <a:gd name="T51" fmla="*/ 2147483646 h 440"/>
                    <a:gd name="T52" fmla="*/ 0 w 26"/>
                    <a:gd name="T53" fmla="*/ 2147483646 h 440"/>
                    <a:gd name="T54" fmla="*/ 0 w 26"/>
                    <a:gd name="T55" fmla="*/ 2147483646 h 440"/>
                    <a:gd name="T56" fmla="*/ 2147483646 w 26"/>
                    <a:gd name="T57" fmla="*/ 2147483646 h 440"/>
                    <a:gd name="T58" fmla="*/ 2147483646 w 26"/>
                    <a:gd name="T59" fmla="*/ 2147483646 h 440"/>
                    <a:gd name="T60" fmla="*/ 2147483646 w 26"/>
                    <a:gd name="T61" fmla="*/ 2147483646 h 440"/>
                    <a:gd name="T62" fmla="*/ 2147483646 w 26"/>
                    <a:gd name="T63" fmla="*/ 2147483646 h 440"/>
                    <a:gd name="T64" fmla="*/ 0 w 26"/>
                    <a:gd name="T65" fmla="*/ 2147483646 h 440"/>
                    <a:gd name="T66" fmla="*/ 0 w 26"/>
                    <a:gd name="T67" fmla="*/ 2147483646 h 440"/>
                    <a:gd name="T68" fmla="*/ 2147483646 w 26"/>
                    <a:gd name="T69" fmla="*/ 2147483646 h 440"/>
                    <a:gd name="T70" fmla="*/ 2147483646 w 26"/>
                    <a:gd name="T71" fmla="*/ 2147483646 h 440"/>
                    <a:gd name="T72" fmla="*/ 2147483646 w 26"/>
                    <a:gd name="T73" fmla="*/ 2147483646 h 440"/>
                    <a:gd name="T74" fmla="*/ 2147483646 w 26"/>
                    <a:gd name="T75" fmla="*/ 2147483646 h 440"/>
                    <a:gd name="T76" fmla="*/ 0 w 26"/>
                    <a:gd name="T77" fmla="*/ 2147483646 h 440"/>
                    <a:gd name="T78" fmla="*/ 0 w 26"/>
                    <a:gd name="T79" fmla="*/ 2147483646 h 440"/>
                    <a:gd name="T80" fmla="*/ 2147483646 w 26"/>
                    <a:gd name="T81" fmla="*/ 2147483646 h 440"/>
                    <a:gd name="T82" fmla="*/ 2147483646 w 26"/>
                    <a:gd name="T83" fmla="*/ 2147483646 h 4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440"/>
                    <a:gd name="T128" fmla="*/ 26 w 26"/>
                    <a:gd name="T129" fmla="*/ 440 h 4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440">
                      <a:moveTo>
                        <a:pt x="26" y="40"/>
                      </a:moveTo>
                      <a:lnTo>
                        <a:pt x="26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40"/>
                      </a:lnTo>
                      <a:close/>
                      <a:moveTo>
                        <a:pt x="26" y="107"/>
                      </a:moveTo>
                      <a:lnTo>
                        <a:pt x="26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6" y="67"/>
                      </a:lnTo>
                      <a:lnTo>
                        <a:pt x="26" y="107"/>
                      </a:lnTo>
                      <a:close/>
                      <a:moveTo>
                        <a:pt x="26" y="174"/>
                      </a:moveTo>
                      <a:lnTo>
                        <a:pt x="26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26" y="134"/>
                      </a:lnTo>
                      <a:lnTo>
                        <a:pt x="26" y="174"/>
                      </a:lnTo>
                      <a:close/>
                      <a:moveTo>
                        <a:pt x="26" y="240"/>
                      </a:moveTo>
                      <a:lnTo>
                        <a:pt x="26" y="240"/>
                      </a:lnTo>
                      <a:lnTo>
                        <a:pt x="0" y="240"/>
                      </a:lnTo>
                      <a:lnTo>
                        <a:pt x="0" y="200"/>
                      </a:lnTo>
                      <a:lnTo>
                        <a:pt x="26" y="200"/>
                      </a:lnTo>
                      <a:lnTo>
                        <a:pt x="26" y="240"/>
                      </a:lnTo>
                      <a:close/>
                      <a:moveTo>
                        <a:pt x="26" y="307"/>
                      </a:moveTo>
                      <a:lnTo>
                        <a:pt x="26" y="307"/>
                      </a:lnTo>
                      <a:lnTo>
                        <a:pt x="0" y="307"/>
                      </a:lnTo>
                      <a:lnTo>
                        <a:pt x="0" y="267"/>
                      </a:lnTo>
                      <a:lnTo>
                        <a:pt x="26" y="267"/>
                      </a:lnTo>
                      <a:lnTo>
                        <a:pt x="26" y="307"/>
                      </a:lnTo>
                      <a:close/>
                      <a:moveTo>
                        <a:pt x="26" y="374"/>
                      </a:moveTo>
                      <a:lnTo>
                        <a:pt x="26" y="374"/>
                      </a:lnTo>
                      <a:lnTo>
                        <a:pt x="0" y="374"/>
                      </a:lnTo>
                      <a:lnTo>
                        <a:pt x="0" y="334"/>
                      </a:lnTo>
                      <a:lnTo>
                        <a:pt x="26" y="334"/>
                      </a:lnTo>
                      <a:lnTo>
                        <a:pt x="26" y="374"/>
                      </a:lnTo>
                      <a:close/>
                      <a:moveTo>
                        <a:pt x="26" y="440"/>
                      </a:moveTo>
                      <a:lnTo>
                        <a:pt x="26" y="440"/>
                      </a:lnTo>
                      <a:lnTo>
                        <a:pt x="0" y="440"/>
                      </a:lnTo>
                      <a:lnTo>
                        <a:pt x="0" y="400"/>
                      </a:lnTo>
                      <a:lnTo>
                        <a:pt x="26" y="400"/>
                      </a:lnTo>
                      <a:lnTo>
                        <a:pt x="26" y="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0" name="Freeform 279"/>
                <p:cNvSpPr>
                  <a:spLocks noEditPoints="1"/>
                </p:cNvSpPr>
                <p:nvPr/>
              </p:nvSpPr>
              <p:spPr bwMode="auto">
                <a:xfrm>
                  <a:off x="2574925" y="4381500"/>
                  <a:ext cx="12700" cy="80963"/>
                </a:xfrm>
                <a:custGeom>
                  <a:avLst/>
                  <a:gdLst>
                    <a:gd name="T0" fmla="*/ 2147483646 w 27"/>
                    <a:gd name="T1" fmla="*/ 2147483646 h 173"/>
                    <a:gd name="T2" fmla="*/ 2147483646 w 27"/>
                    <a:gd name="T3" fmla="*/ 2147483646 h 173"/>
                    <a:gd name="T4" fmla="*/ 0 w 27"/>
                    <a:gd name="T5" fmla="*/ 2147483646 h 173"/>
                    <a:gd name="T6" fmla="*/ 0 w 27"/>
                    <a:gd name="T7" fmla="*/ 0 h 173"/>
                    <a:gd name="T8" fmla="*/ 2147483646 w 27"/>
                    <a:gd name="T9" fmla="*/ 0 h 173"/>
                    <a:gd name="T10" fmla="*/ 2147483646 w 27"/>
                    <a:gd name="T11" fmla="*/ 2147483646 h 173"/>
                    <a:gd name="T12" fmla="*/ 2147483646 w 27"/>
                    <a:gd name="T13" fmla="*/ 2147483646 h 173"/>
                    <a:gd name="T14" fmla="*/ 2147483646 w 27"/>
                    <a:gd name="T15" fmla="*/ 2147483646 h 173"/>
                    <a:gd name="T16" fmla="*/ 0 w 27"/>
                    <a:gd name="T17" fmla="*/ 2147483646 h 173"/>
                    <a:gd name="T18" fmla="*/ 0 w 27"/>
                    <a:gd name="T19" fmla="*/ 2147483646 h 173"/>
                    <a:gd name="T20" fmla="*/ 2147483646 w 27"/>
                    <a:gd name="T21" fmla="*/ 2147483646 h 173"/>
                    <a:gd name="T22" fmla="*/ 2147483646 w 27"/>
                    <a:gd name="T23" fmla="*/ 2147483646 h 173"/>
                    <a:gd name="T24" fmla="*/ 2147483646 w 27"/>
                    <a:gd name="T25" fmla="*/ 2147483646 h 173"/>
                    <a:gd name="T26" fmla="*/ 2147483646 w 27"/>
                    <a:gd name="T27" fmla="*/ 2147483646 h 173"/>
                    <a:gd name="T28" fmla="*/ 0 w 27"/>
                    <a:gd name="T29" fmla="*/ 2147483646 h 173"/>
                    <a:gd name="T30" fmla="*/ 0 w 27"/>
                    <a:gd name="T31" fmla="*/ 2147483646 h 173"/>
                    <a:gd name="T32" fmla="*/ 2147483646 w 27"/>
                    <a:gd name="T33" fmla="*/ 2147483646 h 173"/>
                    <a:gd name="T34" fmla="*/ 2147483646 w 27"/>
                    <a:gd name="T35" fmla="*/ 2147483646 h 1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173"/>
                    <a:gd name="T56" fmla="*/ 27 w 27"/>
                    <a:gd name="T57" fmla="*/ 173 h 1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173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106"/>
                      </a:moveTo>
                      <a:lnTo>
                        <a:pt x="27" y="106"/>
                      </a:lnTo>
                      <a:lnTo>
                        <a:pt x="0" y="106"/>
                      </a:lnTo>
                      <a:lnTo>
                        <a:pt x="0" y="66"/>
                      </a:lnTo>
                      <a:lnTo>
                        <a:pt x="27" y="66"/>
                      </a:lnTo>
                      <a:lnTo>
                        <a:pt x="27" y="106"/>
                      </a:lnTo>
                      <a:close/>
                      <a:moveTo>
                        <a:pt x="27" y="173"/>
                      </a:moveTo>
                      <a:lnTo>
                        <a:pt x="27" y="173"/>
                      </a:lnTo>
                      <a:lnTo>
                        <a:pt x="0" y="173"/>
                      </a:lnTo>
                      <a:lnTo>
                        <a:pt x="0" y="133"/>
                      </a:lnTo>
                      <a:lnTo>
                        <a:pt x="27" y="133"/>
                      </a:lnTo>
                      <a:lnTo>
                        <a:pt x="27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1" name="Freeform 280"/>
                <p:cNvSpPr>
                  <a:spLocks noEditPoints="1"/>
                </p:cNvSpPr>
                <p:nvPr/>
              </p:nvSpPr>
              <p:spPr bwMode="auto">
                <a:xfrm>
                  <a:off x="2574925" y="4244975"/>
                  <a:ext cx="12700" cy="80963"/>
                </a:xfrm>
                <a:custGeom>
                  <a:avLst/>
                  <a:gdLst>
                    <a:gd name="T0" fmla="*/ 2147483646 w 27"/>
                    <a:gd name="T1" fmla="*/ 2147483646 h 173"/>
                    <a:gd name="T2" fmla="*/ 2147483646 w 27"/>
                    <a:gd name="T3" fmla="*/ 2147483646 h 173"/>
                    <a:gd name="T4" fmla="*/ 0 w 27"/>
                    <a:gd name="T5" fmla="*/ 2147483646 h 173"/>
                    <a:gd name="T6" fmla="*/ 0 w 27"/>
                    <a:gd name="T7" fmla="*/ 0 h 173"/>
                    <a:gd name="T8" fmla="*/ 2147483646 w 27"/>
                    <a:gd name="T9" fmla="*/ 0 h 173"/>
                    <a:gd name="T10" fmla="*/ 2147483646 w 27"/>
                    <a:gd name="T11" fmla="*/ 2147483646 h 173"/>
                    <a:gd name="T12" fmla="*/ 2147483646 w 27"/>
                    <a:gd name="T13" fmla="*/ 2147483646 h 173"/>
                    <a:gd name="T14" fmla="*/ 2147483646 w 27"/>
                    <a:gd name="T15" fmla="*/ 2147483646 h 173"/>
                    <a:gd name="T16" fmla="*/ 0 w 27"/>
                    <a:gd name="T17" fmla="*/ 2147483646 h 173"/>
                    <a:gd name="T18" fmla="*/ 0 w 27"/>
                    <a:gd name="T19" fmla="*/ 2147483646 h 173"/>
                    <a:gd name="T20" fmla="*/ 2147483646 w 27"/>
                    <a:gd name="T21" fmla="*/ 2147483646 h 173"/>
                    <a:gd name="T22" fmla="*/ 2147483646 w 27"/>
                    <a:gd name="T23" fmla="*/ 2147483646 h 173"/>
                    <a:gd name="T24" fmla="*/ 2147483646 w 27"/>
                    <a:gd name="T25" fmla="*/ 2147483646 h 173"/>
                    <a:gd name="T26" fmla="*/ 2147483646 w 27"/>
                    <a:gd name="T27" fmla="*/ 2147483646 h 173"/>
                    <a:gd name="T28" fmla="*/ 0 w 27"/>
                    <a:gd name="T29" fmla="*/ 2147483646 h 173"/>
                    <a:gd name="T30" fmla="*/ 0 w 27"/>
                    <a:gd name="T31" fmla="*/ 2147483646 h 173"/>
                    <a:gd name="T32" fmla="*/ 2147483646 w 27"/>
                    <a:gd name="T33" fmla="*/ 2147483646 h 173"/>
                    <a:gd name="T34" fmla="*/ 2147483646 w 27"/>
                    <a:gd name="T35" fmla="*/ 2147483646 h 1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173"/>
                    <a:gd name="T56" fmla="*/ 27 w 27"/>
                    <a:gd name="T57" fmla="*/ 173 h 1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173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107"/>
                      </a:moveTo>
                      <a:lnTo>
                        <a:pt x="27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7" y="67"/>
                      </a:lnTo>
                      <a:lnTo>
                        <a:pt x="27" y="107"/>
                      </a:lnTo>
                      <a:close/>
                      <a:moveTo>
                        <a:pt x="27" y="173"/>
                      </a:moveTo>
                      <a:lnTo>
                        <a:pt x="27" y="173"/>
                      </a:lnTo>
                      <a:lnTo>
                        <a:pt x="0" y="173"/>
                      </a:lnTo>
                      <a:lnTo>
                        <a:pt x="0" y="133"/>
                      </a:lnTo>
                      <a:lnTo>
                        <a:pt x="27" y="133"/>
                      </a:lnTo>
                      <a:lnTo>
                        <a:pt x="27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2" name="Freeform 281"/>
                <p:cNvSpPr>
                  <a:spLocks/>
                </p:cNvSpPr>
                <p:nvPr/>
              </p:nvSpPr>
              <p:spPr bwMode="auto">
                <a:xfrm>
                  <a:off x="2619375" y="4246563"/>
                  <a:ext cx="12700" cy="19050"/>
                </a:xfrm>
                <a:custGeom>
                  <a:avLst/>
                  <a:gdLst>
                    <a:gd name="T0" fmla="*/ 2147483646 w 27"/>
                    <a:gd name="T1" fmla="*/ 2147483646 h 40"/>
                    <a:gd name="T2" fmla="*/ 2147483646 w 27"/>
                    <a:gd name="T3" fmla="*/ 2147483646 h 40"/>
                    <a:gd name="T4" fmla="*/ 0 w 27"/>
                    <a:gd name="T5" fmla="*/ 2147483646 h 40"/>
                    <a:gd name="T6" fmla="*/ 0 w 27"/>
                    <a:gd name="T7" fmla="*/ 0 h 40"/>
                    <a:gd name="T8" fmla="*/ 2147483646 w 27"/>
                    <a:gd name="T9" fmla="*/ 0 h 40"/>
                    <a:gd name="T10" fmla="*/ 2147483646 w 27"/>
                    <a:gd name="T11" fmla="*/ 2147483646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40"/>
                    <a:gd name="T20" fmla="*/ 27 w 27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40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3" name="Freeform 282"/>
                <p:cNvSpPr>
                  <a:spLocks noEditPoints="1"/>
                </p:cNvSpPr>
                <p:nvPr/>
              </p:nvSpPr>
              <p:spPr bwMode="auto">
                <a:xfrm>
                  <a:off x="2619375" y="4422775"/>
                  <a:ext cx="12700" cy="36513"/>
                </a:xfrm>
                <a:custGeom>
                  <a:avLst/>
                  <a:gdLst>
                    <a:gd name="T0" fmla="*/ 2147483646 w 27"/>
                    <a:gd name="T1" fmla="*/ 2147483646 h 78"/>
                    <a:gd name="T2" fmla="*/ 2147483646 w 27"/>
                    <a:gd name="T3" fmla="*/ 2147483646 h 78"/>
                    <a:gd name="T4" fmla="*/ 0 w 27"/>
                    <a:gd name="T5" fmla="*/ 2147483646 h 78"/>
                    <a:gd name="T6" fmla="*/ 0 w 27"/>
                    <a:gd name="T7" fmla="*/ 0 h 78"/>
                    <a:gd name="T8" fmla="*/ 2147483646 w 27"/>
                    <a:gd name="T9" fmla="*/ 0 h 78"/>
                    <a:gd name="T10" fmla="*/ 2147483646 w 27"/>
                    <a:gd name="T11" fmla="*/ 2147483646 h 78"/>
                    <a:gd name="T12" fmla="*/ 2147483646 w 27"/>
                    <a:gd name="T13" fmla="*/ 2147483646 h 78"/>
                    <a:gd name="T14" fmla="*/ 2147483646 w 27"/>
                    <a:gd name="T15" fmla="*/ 2147483646 h 78"/>
                    <a:gd name="T16" fmla="*/ 0 w 27"/>
                    <a:gd name="T17" fmla="*/ 2147483646 h 78"/>
                    <a:gd name="T18" fmla="*/ 0 w 27"/>
                    <a:gd name="T19" fmla="*/ 2147483646 h 78"/>
                    <a:gd name="T20" fmla="*/ 2147483646 w 27"/>
                    <a:gd name="T21" fmla="*/ 2147483646 h 78"/>
                    <a:gd name="T22" fmla="*/ 2147483646 w 27"/>
                    <a:gd name="T23" fmla="*/ 2147483646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"/>
                    <a:gd name="T37" fmla="*/ 0 h 78"/>
                    <a:gd name="T38" fmla="*/ 27 w 27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" h="78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78"/>
                      </a:moveTo>
                      <a:lnTo>
                        <a:pt x="27" y="78"/>
                      </a:lnTo>
                      <a:lnTo>
                        <a:pt x="0" y="78"/>
                      </a:lnTo>
                      <a:lnTo>
                        <a:pt x="0" y="67"/>
                      </a:lnTo>
                      <a:lnTo>
                        <a:pt x="27" y="67"/>
                      </a:lnTo>
                      <a:lnTo>
                        <a:pt x="27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4" name="Freeform 283"/>
                <p:cNvSpPr>
                  <a:spLocks noEditPoints="1"/>
                </p:cNvSpPr>
                <p:nvPr/>
              </p:nvSpPr>
              <p:spPr bwMode="auto">
                <a:xfrm>
                  <a:off x="2665413" y="4246563"/>
                  <a:ext cx="12700" cy="79375"/>
                </a:xfrm>
                <a:custGeom>
                  <a:avLst/>
                  <a:gdLst>
                    <a:gd name="T0" fmla="*/ 2147483646 w 27"/>
                    <a:gd name="T1" fmla="*/ 2147483646 h 168"/>
                    <a:gd name="T2" fmla="*/ 2147483646 w 27"/>
                    <a:gd name="T3" fmla="*/ 2147483646 h 168"/>
                    <a:gd name="T4" fmla="*/ 0 w 27"/>
                    <a:gd name="T5" fmla="*/ 2147483646 h 168"/>
                    <a:gd name="T6" fmla="*/ 0 w 27"/>
                    <a:gd name="T7" fmla="*/ 0 h 168"/>
                    <a:gd name="T8" fmla="*/ 2147483646 w 27"/>
                    <a:gd name="T9" fmla="*/ 0 h 168"/>
                    <a:gd name="T10" fmla="*/ 2147483646 w 27"/>
                    <a:gd name="T11" fmla="*/ 2147483646 h 168"/>
                    <a:gd name="T12" fmla="*/ 2147483646 w 27"/>
                    <a:gd name="T13" fmla="*/ 2147483646 h 168"/>
                    <a:gd name="T14" fmla="*/ 2147483646 w 27"/>
                    <a:gd name="T15" fmla="*/ 2147483646 h 168"/>
                    <a:gd name="T16" fmla="*/ 0 w 27"/>
                    <a:gd name="T17" fmla="*/ 2147483646 h 168"/>
                    <a:gd name="T18" fmla="*/ 0 w 27"/>
                    <a:gd name="T19" fmla="*/ 2147483646 h 168"/>
                    <a:gd name="T20" fmla="*/ 2147483646 w 27"/>
                    <a:gd name="T21" fmla="*/ 2147483646 h 168"/>
                    <a:gd name="T22" fmla="*/ 2147483646 w 27"/>
                    <a:gd name="T23" fmla="*/ 2147483646 h 168"/>
                    <a:gd name="T24" fmla="*/ 2147483646 w 27"/>
                    <a:gd name="T25" fmla="*/ 2147483646 h 168"/>
                    <a:gd name="T26" fmla="*/ 2147483646 w 27"/>
                    <a:gd name="T27" fmla="*/ 2147483646 h 168"/>
                    <a:gd name="T28" fmla="*/ 0 w 27"/>
                    <a:gd name="T29" fmla="*/ 2147483646 h 168"/>
                    <a:gd name="T30" fmla="*/ 0 w 27"/>
                    <a:gd name="T31" fmla="*/ 2147483646 h 168"/>
                    <a:gd name="T32" fmla="*/ 2147483646 w 27"/>
                    <a:gd name="T33" fmla="*/ 2147483646 h 168"/>
                    <a:gd name="T34" fmla="*/ 2147483646 w 27"/>
                    <a:gd name="T35" fmla="*/ 2147483646 h 1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168"/>
                    <a:gd name="T56" fmla="*/ 27 w 27"/>
                    <a:gd name="T57" fmla="*/ 168 h 1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168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107"/>
                      </a:moveTo>
                      <a:lnTo>
                        <a:pt x="27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7" y="67"/>
                      </a:lnTo>
                      <a:lnTo>
                        <a:pt x="27" y="107"/>
                      </a:lnTo>
                      <a:close/>
                      <a:moveTo>
                        <a:pt x="27" y="168"/>
                      </a:moveTo>
                      <a:lnTo>
                        <a:pt x="27" y="168"/>
                      </a:lnTo>
                      <a:lnTo>
                        <a:pt x="0" y="168"/>
                      </a:lnTo>
                      <a:lnTo>
                        <a:pt x="0" y="134"/>
                      </a:lnTo>
                      <a:lnTo>
                        <a:pt x="27" y="134"/>
                      </a:lnTo>
                      <a:lnTo>
                        <a:pt x="27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5" name="Freeform 284"/>
                <p:cNvSpPr>
                  <a:spLocks noEditPoints="1"/>
                </p:cNvSpPr>
                <p:nvPr/>
              </p:nvSpPr>
              <p:spPr bwMode="auto">
                <a:xfrm>
                  <a:off x="2665413" y="4387850"/>
                  <a:ext cx="12700" cy="79375"/>
                </a:xfrm>
                <a:custGeom>
                  <a:avLst/>
                  <a:gdLst>
                    <a:gd name="T0" fmla="*/ 2147483646 w 27"/>
                    <a:gd name="T1" fmla="*/ 2147483646 h 168"/>
                    <a:gd name="T2" fmla="*/ 2147483646 w 27"/>
                    <a:gd name="T3" fmla="*/ 2147483646 h 168"/>
                    <a:gd name="T4" fmla="*/ 0 w 27"/>
                    <a:gd name="T5" fmla="*/ 2147483646 h 168"/>
                    <a:gd name="T6" fmla="*/ 0 w 27"/>
                    <a:gd name="T7" fmla="*/ 0 h 168"/>
                    <a:gd name="T8" fmla="*/ 2147483646 w 27"/>
                    <a:gd name="T9" fmla="*/ 0 h 168"/>
                    <a:gd name="T10" fmla="*/ 2147483646 w 27"/>
                    <a:gd name="T11" fmla="*/ 2147483646 h 168"/>
                    <a:gd name="T12" fmla="*/ 2147483646 w 27"/>
                    <a:gd name="T13" fmla="*/ 2147483646 h 168"/>
                    <a:gd name="T14" fmla="*/ 2147483646 w 27"/>
                    <a:gd name="T15" fmla="*/ 2147483646 h 168"/>
                    <a:gd name="T16" fmla="*/ 0 w 27"/>
                    <a:gd name="T17" fmla="*/ 2147483646 h 168"/>
                    <a:gd name="T18" fmla="*/ 0 w 27"/>
                    <a:gd name="T19" fmla="*/ 2147483646 h 168"/>
                    <a:gd name="T20" fmla="*/ 2147483646 w 27"/>
                    <a:gd name="T21" fmla="*/ 2147483646 h 168"/>
                    <a:gd name="T22" fmla="*/ 2147483646 w 27"/>
                    <a:gd name="T23" fmla="*/ 2147483646 h 168"/>
                    <a:gd name="T24" fmla="*/ 2147483646 w 27"/>
                    <a:gd name="T25" fmla="*/ 2147483646 h 168"/>
                    <a:gd name="T26" fmla="*/ 2147483646 w 27"/>
                    <a:gd name="T27" fmla="*/ 2147483646 h 168"/>
                    <a:gd name="T28" fmla="*/ 0 w 27"/>
                    <a:gd name="T29" fmla="*/ 2147483646 h 168"/>
                    <a:gd name="T30" fmla="*/ 0 w 27"/>
                    <a:gd name="T31" fmla="*/ 2147483646 h 168"/>
                    <a:gd name="T32" fmla="*/ 2147483646 w 27"/>
                    <a:gd name="T33" fmla="*/ 2147483646 h 168"/>
                    <a:gd name="T34" fmla="*/ 2147483646 w 27"/>
                    <a:gd name="T35" fmla="*/ 2147483646 h 16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"/>
                    <a:gd name="T55" fmla="*/ 0 h 168"/>
                    <a:gd name="T56" fmla="*/ 27 w 27"/>
                    <a:gd name="T57" fmla="*/ 168 h 16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" h="168">
                      <a:moveTo>
                        <a:pt x="27" y="40"/>
                      </a:moveTo>
                      <a:lnTo>
                        <a:pt x="27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40"/>
                      </a:lnTo>
                      <a:close/>
                      <a:moveTo>
                        <a:pt x="27" y="106"/>
                      </a:moveTo>
                      <a:lnTo>
                        <a:pt x="27" y="106"/>
                      </a:lnTo>
                      <a:lnTo>
                        <a:pt x="0" y="106"/>
                      </a:lnTo>
                      <a:lnTo>
                        <a:pt x="0" y="66"/>
                      </a:lnTo>
                      <a:lnTo>
                        <a:pt x="27" y="66"/>
                      </a:lnTo>
                      <a:lnTo>
                        <a:pt x="27" y="106"/>
                      </a:lnTo>
                      <a:close/>
                      <a:moveTo>
                        <a:pt x="27" y="168"/>
                      </a:moveTo>
                      <a:lnTo>
                        <a:pt x="27" y="168"/>
                      </a:lnTo>
                      <a:lnTo>
                        <a:pt x="0" y="168"/>
                      </a:lnTo>
                      <a:lnTo>
                        <a:pt x="0" y="133"/>
                      </a:lnTo>
                      <a:lnTo>
                        <a:pt x="27" y="133"/>
                      </a:lnTo>
                      <a:lnTo>
                        <a:pt x="27" y="1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6" name="Freeform 285"/>
                <p:cNvSpPr>
                  <a:spLocks noEditPoints="1"/>
                </p:cNvSpPr>
                <p:nvPr/>
              </p:nvSpPr>
              <p:spPr bwMode="auto">
                <a:xfrm>
                  <a:off x="2709863" y="4246563"/>
                  <a:ext cx="12700" cy="206375"/>
                </a:xfrm>
                <a:custGeom>
                  <a:avLst/>
                  <a:gdLst>
                    <a:gd name="T0" fmla="*/ 2147483646 w 26"/>
                    <a:gd name="T1" fmla="*/ 2147483646 h 440"/>
                    <a:gd name="T2" fmla="*/ 2147483646 w 26"/>
                    <a:gd name="T3" fmla="*/ 2147483646 h 440"/>
                    <a:gd name="T4" fmla="*/ 0 w 26"/>
                    <a:gd name="T5" fmla="*/ 2147483646 h 440"/>
                    <a:gd name="T6" fmla="*/ 0 w 26"/>
                    <a:gd name="T7" fmla="*/ 0 h 440"/>
                    <a:gd name="T8" fmla="*/ 2147483646 w 26"/>
                    <a:gd name="T9" fmla="*/ 0 h 440"/>
                    <a:gd name="T10" fmla="*/ 2147483646 w 26"/>
                    <a:gd name="T11" fmla="*/ 2147483646 h 440"/>
                    <a:gd name="T12" fmla="*/ 2147483646 w 26"/>
                    <a:gd name="T13" fmla="*/ 2147483646 h 440"/>
                    <a:gd name="T14" fmla="*/ 2147483646 w 26"/>
                    <a:gd name="T15" fmla="*/ 2147483646 h 440"/>
                    <a:gd name="T16" fmla="*/ 0 w 26"/>
                    <a:gd name="T17" fmla="*/ 2147483646 h 440"/>
                    <a:gd name="T18" fmla="*/ 0 w 26"/>
                    <a:gd name="T19" fmla="*/ 2147483646 h 440"/>
                    <a:gd name="T20" fmla="*/ 2147483646 w 26"/>
                    <a:gd name="T21" fmla="*/ 2147483646 h 440"/>
                    <a:gd name="T22" fmla="*/ 2147483646 w 26"/>
                    <a:gd name="T23" fmla="*/ 2147483646 h 440"/>
                    <a:gd name="T24" fmla="*/ 2147483646 w 26"/>
                    <a:gd name="T25" fmla="*/ 2147483646 h 440"/>
                    <a:gd name="T26" fmla="*/ 2147483646 w 26"/>
                    <a:gd name="T27" fmla="*/ 2147483646 h 440"/>
                    <a:gd name="T28" fmla="*/ 0 w 26"/>
                    <a:gd name="T29" fmla="*/ 2147483646 h 440"/>
                    <a:gd name="T30" fmla="*/ 0 w 26"/>
                    <a:gd name="T31" fmla="*/ 2147483646 h 440"/>
                    <a:gd name="T32" fmla="*/ 2147483646 w 26"/>
                    <a:gd name="T33" fmla="*/ 2147483646 h 440"/>
                    <a:gd name="T34" fmla="*/ 2147483646 w 26"/>
                    <a:gd name="T35" fmla="*/ 2147483646 h 440"/>
                    <a:gd name="T36" fmla="*/ 2147483646 w 26"/>
                    <a:gd name="T37" fmla="*/ 2147483646 h 440"/>
                    <a:gd name="T38" fmla="*/ 2147483646 w 26"/>
                    <a:gd name="T39" fmla="*/ 2147483646 h 440"/>
                    <a:gd name="T40" fmla="*/ 0 w 26"/>
                    <a:gd name="T41" fmla="*/ 2147483646 h 440"/>
                    <a:gd name="T42" fmla="*/ 0 w 26"/>
                    <a:gd name="T43" fmla="*/ 2147483646 h 440"/>
                    <a:gd name="T44" fmla="*/ 2147483646 w 26"/>
                    <a:gd name="T45" fmla="*/ 2147483646 h 440"/>
                    <a:gd name="T46" fmla="*/ 2147483646 w 26"/>
                    <a:gd name="T47" fmla="*/ 2147483646 h 440"/>
                    <a:gd name="T48" fmla="*/ 2147483646 w 26"/>
                    <a:gd name="T49" fmla="*/ 2147483646 h 440"/>
                    <a:gd name="T50" fmla="*/ 2147483646 w 26"/>
                    <a:gd name="T51" fmla="*/ 2147483646 h 440"/>
                    <a:gd name="T52" fmla="*/ 0 w 26"/>
                    <a:gd name="T53" fmla="*/ 2147483646 h 440"/>
                    <a:gd name="T54" fmla="*/ 0 w 26"/>
                    <a:gd name="T55" fmla="*/ 2147483646 h 440"/>
                    <a:gd name="T56" fmla="*/ 2147483646 w 26"/>
                    <a:gd name="T57" fmla="*/ 2147483646 h 440"/>
                    <a:gd name="T58" fmla="*/ 2147483646 w 26"/>
                    <a:gd name="T59" fmla="*/ 2147483646 h 440"/>
                    <a:gd name="T60" fmla="*/ 2147483646 w 26"/>
                    <a:gd name="T61" fmla="*/ 2147483646 h 440"/>
                    <a:gd name="T62" fmla="*/ 2147483646 w 26"/>
                    <a:gd name="T63" fmla="*/ 2147483646 h 440"/>
                    <a:gd name="T64" fmla="*/ 0 w 26"/>
                    <a:gd name="T65" fmla="*/ 2147483646 h 440"/>
                    <a:gd name="T66" fmla="*/ 0 w 26"/>
                    <a:gd name="T67" fmla="*/ 2147483646 h 440"/>
                    <a:gd name="T68" fmla="*/ 2147483646 w 26"/>
                    <a:gd name="T69" fmla="*/ 2147483646 h 440"/>
                    <a:gd name="T70" fmla="*/ 2147483646 w 26"/>
                    <a:gd name="T71" fmla="*/ 2147483646 h 440"/>
                    <a:gd name="T72" fmla="*/ 2147483646 w 26"/>
                    <a:gd name="T73" fmla="*/ 2147483646 h 440"/>
                    <a:gd name="T74" fmla="*/ 2147483646 w 26"/>
                    <a:gd name="T75" fmla="*/ 2147483646 h 440"/>
                    <a:gd name="T76" fmla="*/ 0 w 26"/>
                    <a:gd name="T77" fmla="*/ 2147483646 h 440"/>
                    <a:gd name="T78" fmla="*/ 0 w 26"/>
                    <a:gd name="T79" fmla="*/ 2147483646 h 440"/>
                    <a:gd name="T80" fmla="*/ 2147483646 w 26"/>
                    <a:gd name="T81" fmla="*/ 2147483646 h 440"/>
                    <a:gd name="T82" fmla="*/ 2147483646 w 26"/>
                    <a:gd name="T83" fmla="*/ 2147483646 h 4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440"/>
                    <a:gd name="T128" fmla="*/ 26 w 26"/>
                    <a:gd name="T129" fmla="*/ 440 h 4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440">
                      <a:moveTo>
                        <a:pt x="26" y="40"/>
                      </a:moveTo>
                      <a:lnTo>
                        <a:pt x="26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40"/>
                      </a:lnTo>
                      <a:close/>
                      <a:moveTo>
                        <a:pt x="26" y="107"/>
                      </a:moveTo>
                      <a:lnTo>
                        <a:pt x="26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6" y="67"/>
                      </a:lnTo>
                      <a:lnTo>
                        <a:pt x="26" y="107"/>
                      </a:lnTo>
                      <a:close/>
                      <a:moveTo>
                        <a:pt x="26" y="174"/>
                      </a:moveTo>
                      <a:lnTo>
                        <a:pt x="26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26" y="134"/>
                      </a:lnTo>
                      <a:lnTo>
                        <a:pt x="26" y="174"/>
                      </a:lnTo>
                      <a:close/>
                      <a:moveTo>
                        <a:pt x="26" y="240"/>
                      </a:moveTo>
                      <a:lnTo>
                        <a:pt x="26" y="240"/>
                      </a:lnTo>
                      <a:lnTo>
                        <a:pt x="0" y="240"/>
                      </a:lnTo>
                      <a:lnTo>
                        <a:pt x="0" y="200"/>
                      </a:lnTo>
                      <a:lnTo>
                        <a:pt x="26" y="200"/>
                      </a:lnTo>
                      <a:lnTo>
                        <a:pt x="26" y="240"/>
                      </a:lnTo>
                      <a:close/>
                      <a:moveTo>
                        <a:pt x="26" y="307"/>
                      </a:moveTo>
                      <a:lnTo>
                        <a:pt x="26" y="307"/>
                      </a:lnTo>
                      <a:lnTo>
                        <a:pt x="0" y="307"/>
                      </a:lnTo>
                      <a:lnTo>
                        <a:pt x="0" y="267"/>
                      </a:lnTo>
                      <a:lnTo>
                        <a:pt x="26" y="267"/>
                      </a:lnTo>
                      <a:lnTo>
                        <a:pt x="26" y="307"/>
                      </a:lnTo>
                      <a:close/>
                      <a:moveTo>
                        <a:pt x="26" y="374"/>
                      </a:moveTo>
                      <a:lnTo>
                        <a:pt x="26" y="374"/>
                      </a:lnTo>
                      <a:lnTo>
                        <a:pt x="0" y="374"/>
                      </a:lnTo>
                      <a:lnTo>
                        <a:pt x="0" y="334"/>
                      </a:lnTo>
                      <a:lnTo>
                        <a:pt x="26" y="334"/>
                      </a:lnTo>
                      <a:lnTo>
                        <a:pt x="26" y="374"/>
                      </a:lnTo>
                      <a:close/>
                      <a:moveTo>
                        <a:pt x="26" y="440"/>
                      </a:moveTo>
                      <a:lnTo>
                        <a:pt x="26" y="440"/>
                      </a:lnTo>
                      <a:lnTo>
                        <a:pt x="0" y="440"/>
                      </a:lnTo>
                      <a:lnTo>
                        <a:pt x="0" y="400"/>
                      </a:lnTo>
                      <a:lnTo>
                        <a:pt x="26" y="400"/>
                      </a:lnTo>
                      <a:lnTo>
                        <a:pt x="26" y="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7" name="Freeform 286"/>
                <p:cNvSpPr>
                  <a:spLocks noEditPoints="1"/>
                </p:cNvSpPr>
                <p:nvPr/>
              </p:nvSpPr>
              <p:spPr bwMode="auto">
                <a:xfrm>
                  <a:off x="2754313" y="4246563"/>
                  <a:ext cx="12700" cy="206375"/>
                </a:xfrm>
                <a:custGeom>
                  <a:avLst/>
                  <a:gdLst>
                    <a:gd name="T0" fmla="*/ 2147483646 w 26"/>
                    <a:gd name="T1" fmla="*/ 2147483646 h 440"/>
                    <a:gd name="T2" fmla="*/ 2147483646 w 26"/>
                    <a:gd name="T3" fmla="*/ 2147483646 h 440"/>
                    <a:gd name="T4" fmla="*/ 0 w 26"/>
                    <a:gd name="T5" fmla="*/ 2147483646 h 440"/>
                    <a:gd name="T6" fmla="*/ 0 w 26"/>
                    <a:gd name="T7" fmla="*/ 0 h 440"/>
                    <a:gd name="T8" fmla="*/ 2147483646 w 26"/>
                    <a:gd name="T9" fmla="*/ 0 h 440"/>
                    <a:gd name="T10" fmla="*/ 2147483646 w 26"/>
                    <a:gd name="T11" fmla="*/ 2147483646 h 440"/>
                    <a:gd name="T12" fmla="*/ 2147483646 w 26"/>
                    <a:gd name="T13" fmla="*/ 2147483646 h 440"/>
                    <a:gd name="T14" fmla="*/ 2147483646 w 26"/>
                    <a:gd name="T15" fmla="*/ 2147483646 h 440"/>
                    <a:gd name="T16" fmla="*/ 0 w 26"/>
                    <a:gd name="T17" fmla="*/ 2147483646 h 440"/>
                    <a:gd name="T18" fmla="*/ 0 w 26"/>
                    <a:gd name="T19" fmla="*/ 2147483646 h 440"/>
                    <a:gd name="T20" fmla="*/ 2147483646 w 26"/>
                    <a:gd name="T21" fmla="*/ 2147483646 h 440"/>
                    <a:gd name="T22" fmla="*/ 2147483646 w 26"/>
                    <a:gd name="T23" fmla="*/ 2147483646 h 440"/>
                    <a:gd name="T24" fmla="*/ 2147483646 w 26"/>
                    <a:gd name="T25" fmla="*/ 2147483646 h 440"/>
                    <a:gd name="T26" fmla="*/ 2147483646 w 26"/>
                    <a:gd name="T27" fmla="*/ 2147483646 h 440"/>
                    <a:gd name="T28" fmla="*/ 0 w 26"/>
                    <a:gd name="T29" fmla="*/ 2147483646 h 440"/>
                    <a:gd name="T30" fmla="*/ 0 w 26"/>
                    <a:gd name="T31" fmla="*/ 2147483646 h 440"/>
                    <a:gd name="T32" fmla="*/ 2147483646 w 26"/>
                    <a:gd name="T33" fmla="*/ 2147483646 h 440"/>
                    <a:gd name="T34" fmla="*/ 2147483646 w 26"/>
                    <a:gd name="T35" fmla="*/ 2147483646 h 440"/>
                    <a:gd name="T36" fmla="*/ 2147483646 w 26"/>
                    <a:gd name="T37" fmla="*/ 2147483646 h 440"/>
                    <a:gd name="T38" fmla="*/ 2147483646 w 26"/>
                    <a:gd name="T39" fmla="*/ 2147483646 h 440"/>
                    <a:gd name="T40" fmla="*/ 0 w 26"/>
                    <a:gd name="T41" fmla="*/ 2147483646 h 440"/>
                    <a:gd name="T42" fmla="*/ 0 w 26"/>
                    <a:gd name="T43" fmla="*/ 2147483646 h 440"/>
                    <a:gd name="T44" fmla="*/ 2147483646 w 26"/>
                    <a:gd name="T45" fmla="*/ 2147483646 h 440"/>
                    <a:gd name="T46" fmla="*/ 2147483646 w 26"/>
                    <a:gd name="T47" fmla="*/ 2147483646 h 440"/>
                    <a:gd name="T48" fmla="*/ 2147483646 w 26"/>
                    <a:gd name="T49" fmla="*/ 2147483646 h 440"/>
                    <a:gd name="T50" fmla="*/ 2147483646 w 26"/>
                    <a:gd name="T51" fmla="*/ 2147483646 h 440"/>
                    <a:gd name="T52" fmla="*/ 0 w 26"/>
                    <a:gd name="T53" fmla="*/ 2147483646 h 440"/>
                    <a:gd name="T54" fmla="*/ 0 w 26"/>
                    <a:gd name="T55" fmla="*/ 2147483646 h 440"/>
                    <a:gd name="T56" fmla="*/ 2147483646 w 26"/>
                    <a:gd name="T57" fmla="*/ 2147483646 h 440"/>
                    <a:gd name="T58" fmla="*/ 2147483646 w 26"/>
                    <a:gd name="T59" fmla="*/ 2147483646 h 440"/>
                    <a:gd name="T60" fmla="*/ 2147483646 w 26"/>
                    <a:gd name="T61" fmla="*/ 2147483646 h 440"/>
                    <a:gd name="T62" fmla="*/ 2147483646 w 26"/>
                    <a:gd name="T63" fmla="*/ 2147483646 h 440"/>
                    <a:gd name="T64" fmla="*/ 0 w 26"/>
                    <a:gd name="T65" fmla="*/ 2147483646 h 440"/>
                    <a:gd name="T66" fmla="*/ 0 w 26"/>
                    <a:gd name="T67" fmla="*/ 2147483646 h 440"/>
                    <a:gd name="T68" fmla="*/ 2147483646 w 26"/>
                    <a:gd name="T69" fmla="*/ 2147483646 h 440"/>
                    <a:gd name="T70" fmla="*/ 2147483646 w 26"/>
                    <a:gd name="T71" fmla="*/ 2147483646 h 440"/>
                    <a:gd name="T72" fmla="*/ 2147483646 w 26"/>
                    <a:gd name="T73" fmla="*/ 2147483646 h 440"/>
                    <a:gd name="T74" fmla="*/ 2147483646 w 26"/>
                    <a:gd name="T75" fmla="*/ 2147483646 h 440"/>
                    <a:gd name="T76" fmla="*/ 0 w 26"/>
                    <a:gd name="T77" fmla="*/ 2147483646 h 440"/>
                    <a:gd name="T78" fmla="*/ 0 w 26"/>
                    <a:gd name="T79" fmla="*/ 2147483646 h 440"/>
                    <a:gd name="T80" fmla="*/ 2147483646 w 26"/>
                    <a:gd name="T81" fmla="*/ 2147483646 h 440"/>
                    <a:gd name="T82" fmla="*/ 2147483646 w 26"/>
                    <a:gd name="T83" fmla="*/ 2147483646 h 4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440"/>
                    <a:gd name="T128" fmla="*/ 26 w 26"/>
                    <a:gd name="T129" fmla="*/ 440 h 4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440">
                      <a:moveTo>
                        <a:pt x="26" y="40"/>
                      </a:moveTo>
                      <a:lnTo>
                        <a:pt x="26" y="40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40"/>
                      </a:lnTo>
                      <a:close/>
                      <a:moveTo>
                        <a:pt x="26" y="107"/>
                      </a:moveTo>
                      <a:lnTo>
                        <a:pt x="26" y="107"/>
                      </a:lnTo>
                      <a:lnTo>
                        <a:pt x="0" y="107"/>
                      </a:lnTo>
                      <a:lnTo>
                        <a:pt x="0" y="67"/>
                      </a:lnTo>
                      <a:lnTo>
                        <a:pt x="26" y="67"/>
                      </a:lnTo>
                      <a:lnTo>
                        <a:pt x="26" y="107"/>
                      </a:lnTo>
                      <a:close/>
                      <a:moveTo>
                        <a:pt x="26" y="174"/>
                      </a:moveTo>
                      <a:lnTo>
                        <a:pt x="26" y="174"/>
                      </a:lnTo>
                      <a:lnTo>
                        <a:pt x="0" y="174"/>
                      </a:lnTo>
                      <a:lnTo>
                        <a:pt x="0" y="134"/>
                      </a:lnTo>
                      <a:lnTo>
                        <a:pt x="26" y="134"/>
                      </a:lnTo>
                      <a:lnTo>
                        <a:pt x="26" y="174"/>
                      </a:lnTo>
                      <a:close/>
                      <a:moveTo>
                        <a:pt x="26" y="240"/>
                      </a:moveTo>
                      <a:lnTo>
                        <a:pt x="26" y="240"/>
                      </a:lnTo>
                      <a:lnTo>
                        <a:pt x="0" y="240"/>
                      </a:lnTo>
                      <a:lnTo>
                        <a:pt x="0" y="200"/>
                      </a:lnTo>
                      <a:lnTo>
                        <a:pt x="26" y="200"/>
                      </a:lnTo>
                      <a:lnTo>
                        <a:pt x="26" y="240"/>
                      </a:lnTo>
                      <a:close/>
                      <a:moveTo>
                        <a:pt x="26" y="307"/>
                      </a:moveTo>
                      <a:lnTo>
                        <a:pt x="26" y="307"/>
                      </a:lnTo>
                      <a:lnTo>
                        <a:pt x="0" y="307"/>
                      </a:lnTo>
                      <a:lnTo>
                        <a:pt x="0" y="267"/>
                      </a:lnTo>
                      <a:lnTo>
                        <a:pt x="26" y="267"/>
                      </a:lnTo>
                      <a:lnTo>
                        <a:pt x="26" y="307"/>
                      </a:lnTo>
                      <a:close/>
                      <a:moveTo>
                        <a:pt x="26" y="374"/>
                      </a:moveTo>
                      <a:lnTo>
                        <a:pt x="26" y="374"/>
                      </a:lnTo>
                      <a:lnTo>
                        <a:pt x="0" y="374"/>
                      </a:lnTo>
                      <a:lnTo>
                        <a:pt x="0" y="334"/>
                      </a:lnTo>
                      <a:lnTo>
                        <a:pt x="26" y="334"/>
                      </a:lnTo>
                      <a:lnTo>
                        <a:pt x="26" y="374"/>
                      </a:lnTo>
                      <a:close/>
                      <a:moveTo>
                        <a:pt x="26" y="440"/>
                      </a:moveTo>
                      <a:lnTo>
                        <a:pt x="26" y="440"/>
                      </a:lnTo>
                      <a:lnTo>
                        <a:pt x="0" y="440"/>
                      </a:lnTo>
                      <a:lnTo>
                        <a:pt x="0" y="400"/>
                      </a:lnTo>
                      <a:lnTo>
                        <a:pt x="26" y="400"/>
                      </a:lnTo>
                      <a:lnTo>
                        <a:pt x="26" y="4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8" name="Freeform 287"/>
                <p:cNvSpPr>
                  <a:spLocks/>
                </p:cNvSpPr>
                <p:nvPr/>
              </p:nvSpPr>
              <p:spPr bwMode="auto">
                <a:xfrm>
                  <a:off x="2590800" y="4286250"/>
                  <a:ext cx="76200" cy="133350"/>
                </a:xfrm>
                <a:custGeom>
                  <a:avLst/>
                  <a:gdLst>
                    <a:gd name="T0" fmla="*/ 2147483646 w 163"/>
                    <a:gd name="T1" fmla="*/ 0 h 284"/>
                    <a:gd name="T2" fmla="*/ 2147483646 w 163"/>
                    <a:gd name="T3" fmla="*/ 0 h 284"/>
                    <a:gd name="T4" fmla="*/ 0 w 163"/>
                    <a:gd name="T5" fmla="*/ 2147483646 h 284"/>
                    <a:gd name="T6" fmla="*/ 2147483646 w 163"/>
                    <a:gd name="T7" fmla="*/ 2147483646 h 284"/>
                    <a:gd name="T8" fmla="*/ 2147483646 w 163"/>
                    <a:gd name="T9" fmla="*/ 2147483646 h 284"/>
                    <a:gd name="T10" fmla="*/ 2147483646 w 163"/>
                    <a:gd name="T11" fmla="*/ 2147483646 h 284"/>
                    <a:gd name="T12" fmla="*/ 2147483646 w 163"/>
                    <a:gd name="T13" fmla="*/ 2147483646 h 284"/>
                    <a:gd name="T14" fmla="*/ 2147483646 w 163"/>
                    <a:gd name="T15" fmla="*/ 0 h 2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3"/>
                    <a:gd name="T25" fmla="*/ 0 h 284"/>
                    <a:gd name="T26" fmla="*/ 163 w 163"/>
                    <a:gd name="T27" fmla="*/ 284 h 2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3" h="284">
                      <a:moveTo>
                        <a:pt x="90" y="0"/>
                      </a:moveTo>
                      <a:lnTo>
                        <a:pt x="90" y="0"/>
                      </a:lnTo>
                      <a:lnTo>
                        <a:pt x="0" y="158"/>
                      </a:lnTo>
                      <a:lnTo>
                        <a:pt x="85" y="158"/>
                      </a:lnTo>
                      <a:lnTo>
                        <a:pt x="35" y="284"/>
                      </a:lnTo>
                      <a:lnTo>
                        <a:pt x="163" y="121"/>
                      </a:lnTo>
                      <a:lnTo>
                        <a:pt x="65" y="121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20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291" name="椭圆 290"/>
            <p:cNvSpPr/>
            <p:nvPr/>
          </p:nvSpPr>
          <p:spPr>
            <a:xfrm>
              <a:off x="8482559" y="3198884"/>
              <a:ext cx="1427414" cy="9359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Тенденция</a:t>
              </a:r>
            </a:p>
          </p:txBody>
        </p:sp>
      </p:grpSp>
      <p:grpSp>
        <p:nvGrpSpPr>
          <p:cNvPr id="572" name="组合 571"/>
          <p:cNvGrpSpPr/>
          <p:nvPr/>
        </p:nvGrpSpPr>
        <p:grpSpPr>
          <a:xfrm>
            <a:off x="927514" y="1659532"/>
            <a:ext cx="5893557" cy="4141844"/>
            <a:chOff x="724314" y="1659532"/>
            <a:chExt cx="5196278" cy="4141844"/>
          </a:xfrm>
        </p:grpSpPr>
        <p:sp>
          <p:nvSpPr>
            <p:cNvPr id="573" name="虚尾箭头 572"/>
            <p:cNvSpPr/>
            <p:nvPr/>
          </p:nvSpPr>
          <p:spPr>
            <a:xfrm>
              <a:off x="1673549" y="2408462"/>
              <a:ext cx="4212000" cy="369332"/>
            </a:xfrm>
            <a:prstGeom prst="stripedRightArrow">
              <a:avLst>
                <a:gd name="adj1" fmla="val 100000"/>
                <a:gd name="adj2" fmla="val 42573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5B5B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rgbClr val="47474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    </a:t>
              </a:r>
            </a:p>
          </p:txBody>
        </p:sp>
        <p:sp>
          <p:nvSpPr>
            <p:cNvPr id="574" name="文本框 573"/>
            <p:cNvSpPr txBox="1"/>
            <p:nvPr/>
          </p:nvSpPr>
          <p:spPr>
            <a:xfrm>
              <a:off x="2896672" y="2408462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HDD</a:t>
              </a:r>
            </a:p>
          </p:txBody>
        </p:sp>
        <p:sp>
          <p:nvSpPr>
            <p:cNvPr id="575" name="文本框 574"/>
            <p:cNvSpPr txBox="1"/>
            <p:nvPr/>
          </p:nvSpPr>
          <p:spPr>
            <a:xfrm>
              <a:off x="4800174" y="2408462"/>
              <a:ext cx="598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SSD</a:t>
              </a:r>
            </a:p>
          </p:txBody>
        </p:sp>
        <p:sp>
          <p:nvSpPr>
            <p:cNvPr id="576" name="圆角矩形 575"/>
            <p:cNvSpPr/>
            <p:nvPr/>
          </p:nvSpPr>
          <p:spPr>
            <a:xfrm>
              <a:off x="724314" y="1928448"/>
              <a:ext cx="1539560" cy="5980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FFFF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Носители данных</a:t>
              </a:r>
            </a:p>
          </p:txBody>
        </p:sp>
        <p:grpSp>
          <p:nvGrpSpPr>
            <p:cNvPr id="577" name="组合 576"/>
            <p:cNvGrpSpPr>
              <a:grpSpLocks noChangeAspect="1"/>
            </p:cNvGrpSpPr>
            <p:nvPr/>
          </p:nvGrpSpPr>
          <p:grpSpPr>
            <a:xfrm>
              <a:off x="4586040" y="1659532"/>
              <a:ext cx="1026509" cy="720000"/>
              <a:chOff x="6229350" y="2425701"/>
              <a:chExt cx="563563" cy="395287"/>
            </a:xfrm>
            <a:solidFill>
              <a:schemeClr val="bg1">
                <a:lumMod val="50000"/>
              </a:schemeClr>
            </a:solidFill>
          </p:grpSpPr>
          <p:sp>
            <p:nvSpPr>
              <p:cNvPr id="697" name="Freeform 135"/>
              <p:cNvSpPr>
                <a:spLocks/>
              </p:cNvSpPr>
              <p:nvPr/>
            </p:nvSpPr>
            <p:spPr bwMode="auto">
              <a:xfrm>
                <a:off x="6691313" y="2732088"/>
                <a:ext cx="101600" cy="76200"/>
              </a:xfrm>
              <a:custGeom>
                <a:avLst/>
                <a:gdLst>
                  <a:gd name="T0" fmla="*/ 94 w 120"/>
                  <a:gd name="T1" fmla="*/ 90 h 90"/>
                  <a:gd name="T2" fmla="*/ 94 w 120"/>
                  <a:gd name="T3" fmla="*/ 90 h 90"/>
                  <a:gd name="T4" fmla="*/ 0 w 120"/>
                  <a:gd name="T5" fmla="*/ 90 h 90"/>
                  <a:gd name="T6" fmla="*/ 0 w 120"/>
                  <a:gd name="T7" fmla="*/ 65 h 90"/>
                  <a:gd name="T8" fmla="*/ 94 w 120"/>
                  <a:gd name="T9" fmla="*/ 65 h 90"/>
                  <a:gd name="T10" fmla="*/ 95 w 120"/>
                  <a:gd name="T11" fmla="*/ 64 h 90"/>
                  <a:gd name="T12" fmla="*/ 95 w 120"/>
                  <a:gd name="T13" fmla="*/ 0 h 90"/>
                  <a:gd name="T14" fmla="*/ 120 w 120"/>
                  <a:gd name="T15" fmla="*/ 0 h 90"/>
                  <a:gd name="T16" fmla="*/ 120 w 120"/>
                  <a:gd name="T17" fmla="*/ 64 h 90"/>
                  <a:gd name="T18" fmla="*/ 94 w 120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90">
                    <a:moveTo>
                      <a:pt x="94" y="90"/>
                    </a:moveTo>
                    <a:lnTo>
                      <a:pt x="94" y="90"/>
                    </a:lnTo>
                    <a:lnTo>
                      <a:pt x="0" y="90"/>
                    </a:lnTo>
                    <a:lnTo>
                      <a:pt x="0" y="65"/>
                    </a:lnTo>
                    <a:lnTo>
                      <a:pt x="94" y="65"/>
                    </a:lnTo>
                    <a:cubicBezTo>
                      <a:pt x="94" y="65"/>
                      <a:pt x="95" y="65"/>
                      <a:pt x="95" y="64"/>
                    </a:cubicBezTo>
                    <a:lnTo>
                      <a:pt x="95" y="0"/>
                    </a:lnTo>
                    <a:lnTo>
                      <a:pt x="120" y="0"/>
                    </a:lnTo>
                    <a:lnTo>
                      <a:pt x="120" y="64"/>
                    </a:lnTo>
                    <a:cubicBezTo>
                      <a:pt x="120" y="78"/>
                      <a:pt x="108" y="90"/>
                      <a:pt x="94" y="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8" name="Freeform 136"/>
              <p:cNvSpPr>
                <a:spLocks/>
              </p:cNvSpPr>
              <p:nvPr/>
            </p:nvSpPr>
            <p:spPr bwMode="auto">
              <a:xfrm>
                <a:off x="6229350" y="2425701"/>
                <a:ext cx="563563" cy="382588"/>
              </a:xfrm>
              <a:custGeom>
                <a:avLst/>
                <a:gdLst>
                  <a:gd name="T0" fmla="*/ 449 w 663"/>
                  <a:gd name="T1" fmla="*/ 447 h 447"/>
                  <a:gd name="T2" fmla="*/ 449 w 663"/>
                  <a:gd name="T3" fmla="*/ 447 h 447"/>
                  <a:gd name="T4" fmla="*/ 26 w 663"/>
                  <a:gd name="T5" fmla="*/ 447 h 447"/>
                  <a:gd name="T6" fmla="*/ 0 w 663"/>
                  <a:gd name="T7" fmla="*/ 421 h 447"/>
                  <a:gd name="T8" fmla="*/ 0 w 663"/>
                  <a:gd name="T9" fmla="*/ 27 h 447"/>
                  <a:gd name="T10" fmla="*/ 26 w 663"/>
                  <a:gd name="T11" fmla="*/ 0 h 447"/>
                  <a:gd name="T12" fmla="*/ 637 w 663"/>
                  <a:gd name="T13" fmla="*/ 0 h 447"/>
                  <a:gd name="T14" fmla="*/ 663 w 663"/>
                  <a:gd name="T15" fmla="*/ 27 h 447"/>
                  <a:gd name="T16" fmla="*/ 663 w 663"/>
                  <a:gd name="T17" fmla="*/ 86 h 447"/>
                  <a:gd name="T18" fmla="*/ 638 w 663"/>
                  <a:gd name="T19" fmla="*/ 86 h 447"/>
                  <a:gd name="T20" fmla="*/ 638 w 663"/>
                  <a:gd name="T21" fmla="*/ 27 h 447"/>
                  <a:gd name="T22" fmla="*/ 637 w 663"/>
                  <a:gd name="T23" fmla="*/ 25 h 447"/>
                  <a:gd name="T24" fmla="*/ 26 w 663"/>
                  <a:gd name="T25" fmla="*/ 25 h 447"/>
                  <a:gd name="T26" fmla="*/ 24 w 663"/>
                  <a:gd name="T27" fmla="*/ 27 h 447"/>
                  <a:gd name="T28" fmla="*/ 24 w 663"/>
                  <a:gd name="T29" fmla="*/ 421 h 447"/>
                  <a:gd name="T30" fmla="*/ 26 w 663"/>
                  <a:gd name="T31" fmla="*/ 422 h 447"/>
                  <a:gd name="T32" fmla="*/ 449 w 663"/>
                  <a:gd name="T33" fmla="*/ 422 h 447"/>
                  <a:gd name="T34" fmla="*/ 449 w 663"/>
                  <a:gd name="T35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3" h="447">
                    <a:moveTo>
                      <a:pt x="449" y="447"/>
                    </a:moveTo>
                    <a:lnTo>
                      <a:pt x="449" y="447"/>
                    </a:lnTo>
                    <a:lnTo>
                      <a:pt x="26" y="447"/>
                    </a:lnTo>
                    <a:cubicBezTo>
                      <a:pt x="11" y="447"/>
                      <a:pt x="0" y="435"/>
                      <a:pt x="0" y="421"/>
                    </a:cubicBezTo>
                    <a:lnTo>
                      <a:pt x="0" y="27"/>
                    </a:lnTo>
                    <a:cubicBezTo>
                      <a:pt x="0" y="12"/>
                      <a:pt x="11" y="0"/>
                      <a:pt x="26" y="0"/>
                    </a:cubicBezTo>
                    <a:lnTo>
                      <a:pt x="637" y="0"/>
                    </a:lnTo>
                    <a:cubicBezTo>
                      <a:pt x="651" y="0"/>
                      <a:pt x="663" y="12"/>
                      <a:pt x="663" y="27"/>
                    </a:cubicBezTo>
                    <a:lnTo>
                      <a:pt x="663" y="86"/>
                    </a:lnTo>
                    <a:lnTo>
                      <a:pt x="638" y="86"/>
                    </a:lnTo>
                    <a:lnTo>
                      <a:pt x="638" y="27"/>
                    </a:lnTo>
                    <a:cubicBezTo>
                      <a:pt x="638" y="26"/>
                      <a:pt x="637" y="25"/>
                      <a:pt x="637" y="25"/>
                    </a:cubicBezTo>
                    <a:lnTo>
                      <a:pt x="26" y="25"/>
                    </a:lnTo>
                    <a:cubicBezTo>
                      <a:pt x="25" y="25"/>
                      <a:pt x="24" y="26"/>
                      <a:pt x="24" y="27"/>
                    </a:cubicBezTo>
                    <a:lnTo>
                      <a:pt x="24" y="421"/>
                    </a:lnTo>
                    <a:cubicBezTo>
                      <a:pt x="24" y="422"/>
                      <a:pt x="25" y="422"/>
                      <a:pt x="26" y="422"/>
                    </a:cubicBezTo>
                    <a:lnTo>
                      <a:pt x="449" y="422"/>
                    </a:lnTo>
                    <a:lnTo>
                      <a:pt x="449" y="44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9" name="Freeform 137"/>
              <p:cNvSpPr>
                <a:spLocks/>
              </p:cNvSpPr>
              <p:nvPr/>
            </p:nvSpPr>
            <p:spPr bwMode="auto">
              <a:xfrm>
                <a:off x="6424613" y="2435226"/>
                <a:ext cx="87313" cy="365125"/>
              </a:xfrm>
              <a:custGeom>
                <a:avLst/>
                <a:gdLst>
                  <a:gd name="T0" fmla="*/ 24 w 102"/>
                  <a:gd name="T1" fmla="*/ 426 h 426"/>
                  <a:gd name="T2" fmla="*/ 24 w 102"/>
                  <a:gd name="T3" fmla="*/ 426 h 426"/>
                  <a:gd name="T4" fmla="*/ 0 w 102"/>
                  <a:gd name="T5" fmla="*/ 421 h 426"/>
                  <a:gd name="T6" fmla="*/ 78 w 102"/>
                  <a:gd name="T7" fmla="*/ 0 h 426"/>
                  <a:gd name="T8" fmla="*/ 102 w 102"/>
                  <a:gd name="T9" fmla="*/ 4 h 426"/>
                  <a:gd name="T10" fmla="*/ 24 w 102"/>
                  <a:gd name="T11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426">
                    <a:moveTo>
                      <a:pt x="24" y="426"/>
                    </a:moveTo>
                    <a:lnTo>
                      <a:pt x="24" y="426"/>
                    </a:lnTo>
                    <a:lnTo>
                      <a:pt x="0" y="421"/>
                    </a:lnTo>
                    <a:lnTo>
                      <a:pt x="78" y="0"/>
                    </a:lnTo>
                    <a:lnTo>
                      <a:pt x="102" y="4"/>
                    </a:lnTo>
                    <a:lnTo>
                      <a:pt x="24" y="42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0" name="Freeform 138"/>
              <p:cNvSpPr>
                <a:spLocks noEditPoints="1"/>
              </p:cNvSpPr>
              <p:nvPr/>
            </p:nvSpPr>
            <p:spPr bwMode="auto">
              <a:xfrm>
                <a:off x="6610350" y="2484438"/>
                <a:ext cx="96838" cy="114300"/>
              </a:xfrm>
              <a:custGeom>
                <a:avLst/>
                <a:gdLst>
                  <a:gd name="T0" fmla="*/ 21 w 114"/>
                  <a:gd name="T1" fmla="*/ 14 h 132"/>
                  <a:gd name="T2" fmla="*/ 21 w 114"/>
                  <a:gd name="T3" fmla="*/ 14 h 132"/>
                  <a:gd name="T4" fmla="*/ 15 w 114"/>
                  <a:gd name="T5" fmla="*/ 21 h 132"/>
                  <a:gd name="T6" fmla="*/ 15 w 114"/>
                  <a:gd name="T7" fmla="*/ 111 h 132"/>
                  <a:gd name="T8" fmla="*/ 21 w 114"/>
                  <a:gd name="T9" fmla="*/ 117 h 132"/>
                  <a:gd name="T10" fmla="*/ 93 w 114"/>
                  <a:gd name="T11" fmla="*/ 117 h 132"/>
                  <a:gd name="T12" fmla="*/ 99 w 114"/>
                  <a:gd name="T13" fmla="*/ 111 h 132"/>
                  <a:gd name="T14" fmla="*/ 99 w 114"/>
                  <a:gd name="T15" fmla="*/ 21 h 132"/>
                  <a:gd name="T16" fmla="*/ 93 w 114"/>
                  <a:gd name="T17" fmla="*/ 14 h 132"/>
                  <a:gd name="T18" fmla="*/ 21 w 114"/>
                  <a:gd name="T19" fmla="*/ 14 h 132"/>
                  <a:gd name="T20" fmla="*/ 93 w 114"/>
                  <a:gd name="T21" fmla="*/ 132 h 132"/>
                  <a:gd name="T22" fmla="*/ 93 w 114"/>
                  <a:gd name="T23" fmla="*/ 132 h 132"/>
                  <a:gd name="T24" fmla="*/ 21 w 114"/>
                  <a:gd name="T25" fmla="*/ 132 h 132"/>
                  <a:gd name="T26" fmla="*/ 0 w 114"/>
                  <a:gd name="T27" fmla="*/ 111 h 132"/>
                  <a:gd name="T28" fmla="*/ 0 w 114"/>
                  <a:gd name="T29" fmla="*/ 21 h 132"/>
                  <a:gd name="T30" fmla="*/ 21 w 114"/>
                  <a:gd name="T31" fmla="*/ 0 h 132"/>
                  <a:gd name="T32" fmla="*/ 93 w 114"/>
                  <a:gd name="T33" fmla="*/ 0 h 132"/>
                  <a:gd name="T34" fmla="*/ 114 w 114"/>
                  <a:gd name="T35" fmla="*/ 21 h 132"/>
                  <a:gd name="T36" fmla="*/ 114 w 114"/>
                  <a:gd name="T37" fmla="*/ 111 h 132"/>
                  <a:gd name="T38" fmla="*/ 93 w 114"/>
                  <a:gd name="T3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" h="132">
                    <a:moveTo>
                      <a:pt x="21" y="14"/>
                    </a:moveTo>
                    <a:lnTo>
                      <a:pt x="21" y="14"/>
                    </a:lnTo>
                    <a:cubicBezTo>
                      <a:pt x="18" y="14"/>
                      <a:pt x="15" y="17"/>
                      <a:pt x="15" y="21"/>
                    </a:cubicBezTo>
                    <a:lnTo>
                      <a:pt x="15" y="111"/>
                    </a:lnTo>
                    <a:cubicBezTo>
                      <a:pt x="15" y="115"/>
                      <a:pt x="18" y="117"/>
                      <a:pt x="21" y="117"/>
                    </a:cubicBezTo>
                    <a:lnTo>
                      <a:pt x="93" y="117"/>
                    </a:lnTo>
                    <a:cubicBezTo>
                      <a:pt x="96" y="117"/>
                      <a:pt x="99" y="115"/>
                      <a:pt x="99" y="111"/>
                    </a:cubicBezTo>
                    <a:lnTo>
                      <a:pt x="99" y="21"/>
                    </a:lnTo>
                    <a:cubicBezTo>
                      <a:pt x="99" y="17"/>
                      <a:pt x="96" y="14"/>
                      <a:pt x="93" y="14"/>
                    </a:cubicBezTo>
                    <a:lnTo>
                      <a:pt x="21" y="14"/>
                    </a:lnTo>
                    <a:close/>
                    <a:moveTo>
                      <a:pt x="93" y="132"/>
                    </a:moveTo>
                    <a:lnTo>
                      <a:pt x="93" y="132"/>
                    </a:lnTo>
                    <a:lnTo>
                      <a:pt x="21" y="132"/>
                    </a:lnTo>
                    <a:cubicBezTo>
                      <a:pt x="10" y="132"/>
                      <a:pt x="0" y="123"/>
                      <a:pt x="0" y="111"/>
                    </a:cubicBezTo>
                    <a:lnTo>
                      <a:pt x="0" y="21"/>
                    </a:lnTo>
                    <a:cubicBezTo>
                      <a:pt x="0" y="9"/>
                      <a:pt x="10" y="0"/>
                      <a:pt x="21" y="0"/>
                    </a:cubicBezTo>
                    <a:lnTo>
                      <a:pt x="93" y="0"/>
                    </a:lnTo>
                    <a:cubicBezTo>
                      <a:pt x="105" y="0"/>
                      <a:pt x="114" y="9"/>
                      <a:pt x="114" y="21"/>
                    </a:cubicBezTo>
                    <a:lnTo>
                      <a:pt x="114" y="111"/>
                    </a:lnTo>
                    <a:cubicBezTo>
                      <a:pt x="114" y="123"/>
                      <a:pt x="105" y="132"/>
                      <a:pt x="93" y="1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1" name="Freeform 139"/>
              <p:cNvSpPr>
                <a:spLocks/>
              </p:cNvSpPr>
              <p:nvPr/>
            </p:nvSpPr>
            <p:spPr bwMode="auto">
              <a:xfrm>
                <a:off x="6634163" y="2476501"/>
                <a:ext cx="7938" cy="19050"/>
              </a:xfrm>
              <a:custGeom>
                <a:avLst/>
                <a:gdLst>
                  <a:gd name="T0" fmla="*/ 10 w 10"/>
                  <a:gd name="T1" fmla="*/ 22 h 22"/>
                  <a:gd name="T2" fmla="*/ 10 w 10"/>
                  <a:gd name="T3" fmla="*/ 22 h 22"/>
                  <a:gd name="T4" fmla="*/ 0 w 10"/>
                  <a:gd name="T5" fmla="*/ 22 h 22"/>
                  <a:gd name="T6" fmla="*/ 0 w 10"/>
                  <a:gd name="T7" fmla="*/ 0 h 22"/>
                  <a:gd name="T8" fmla="*/ 10 w 10"/>
                  <a:gd name="T9" fmla="*/ 0 h 22"/>
                  <a:gd name="T10" fmla="*/ 10 w 10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2" name="Freeform 140"/>
              <p:cNvSpPr>
                <a:spLocks/>
              </p:cNvSpPr>
              <p:nvPr/>
            </p:nvSpPr>
            <p:spPr bwMode="auto">
              <a:xfrm>
                <a:off x="6654800" y="2476501"/>
                <a:ext cx="7938" cy="19050"/>
              </a:xfrm>
              <a:custGeom>
                <a:avLst/>
                <a:gdLst>
                  <a:gd name="T0" fmla="*/ 10 w 10"/>
                  <a:gd name="T1" fmla="*/ 22 h 22"/>
                  <a:gd name="T2" fmla="*/ 10 w 10"/>
                  <a:gd name="T3" fmla="*/ 22 h 22"/>
                  <a:gd name="T4" fmla="*/ 0 w 10"/>
                  <a:gd name="T5" fmla="*/ 22 h 22"/>
                  <a:gd name="T6" fmla="*/ 0 w 10"/>
                  <a:gd name="T7" fmla="*/ 0 h 22"/>
                  <a:gd name="T8" fmla="*/ 10 w 10"/>
                  <a:gd name="T9" fmla="*/ 0 h 22"/>
                  <a:gd name="T10" fmla="*/ 10 w 10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3" name="Freeform 141"/>
              <p:cNvSpPr>
                <a:spLocks/>
              </p:cNvSpPr>
              <p:nvPr/>
            </p:nvSpPr>
            <p:spPr bwMode="auto">
              <a:xfrm>
                <a:off x="6675438" y="2476501"/>
                <a:ext cx="7938" cy="19050"/>
              </a:xfrm>
              <a:custGeom>
                <a:avLst/>
                <a:gdLst>
                  <a:gd name="T0" fmla="*/ 10 w 10"/>
                  <a:gd name="T1" fmla="*/ 22 h 22"/>
                  <a:gd name="T2" fmla="*/ 10 w 10"/>
                  <a:gd name="T3" fmla="*/ 22 h 22"/>
                  <a:gd name="T4" fmla="*/ 0 w 10"/>
                  <a:gd name="T5" fmla="*/ 22 h 22"/>
                  <a:gd name="T6" fmla="*/ 0 w 10"/>
                  <a:gd name="T7" fmla="*/ 0 h 22"/>
                  <a:gd name="T8" fmla="*/ 10 w 10"/>
                  <a:gd name="T9" fmla="*/ 0 h 22"/>
                  <a:gd name="T10" fmla="*/ 10 w 10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4" name="Freeform 142"/>
              <p:cNvSpPr>
                <a:spLocks/>
              </p:cNvSpPr>
              <p:nvPr/>
            </p:nvSpPr>
            <p:spPr bwMode="auto">
              <a:xfrm>
                <a:off x="6634163" y="25923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5" name="Freeform 143"/>
              <p:cNvSpPr>
                <a:spLocks/>
              </p:cNvSpPr>
              <p:nvPr/>
            </p:nvSpPr>
            <p:spPr bwMode="auto">
              <a:xfrm>
                <a:off x="6654800" y="25923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6" name="Freeform 144"/>
              <p:cNvSpPr>
                <a:spLocks/>
              </p:cNvSpPr>
              <p:nvPr/>
            </p:nvSpPr>
            <p:spPr bwMode="auto">
              <a:xfrm>
                <a:off x="6675438" y="25923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7" name="Freeform 145"/>
              <p:cNvSpPr>
                <a:spLocks noEditPoints="1"/>
              </p:cNvSpPr>
              <p:nvPr/>
            </p:nvSpPr>
            <p:spPr bwMode="auto">
              <a:xfrm>
                <a:off x="6610350" y="2638426"/>
                <a:ext cx="96838" cy="114300"/>
              </a:xfrm>
              <a:custGeom>
                <a:avLst/>
                <a:gdLst>
                  <a:gd name="T0" fmla="*/ 21 w 114"/>
                  <a:gd name="T1" fmla="*/ 15 h 133"/>
                  <a:gd name="T2" fmla="*/ 21 w 114"/>
                  <a:gd name="T3" fmla="*/ 15 h 133"/>
                  <a:gd name="T4" fmla="*/ 15 w 114"/>
                  <a:gd name="T5" fmla="*/ 21 h 133"/>
                  <a:gd name="T6" fmla="*/ 15 w 114"/>
                  <a:gd name="T7" fmla="*/ 112 h 133"/>
                  <a:gd name="T8" fmla="*/ 21 w 114"/>
                  <a:gd name="T9" fmla="*/ 118 h 133"/>
                  <a:gd name="T10" fmla="*/ 93 w 114"/>
                  <a:gd name="T11" fmla="*/ 118 h 133"/>
                  <a:gd name="T12" fmla="*/ 99 w 114"/>
                  <a:gd name="T13" fmla="*/ 112 h 133"/>
                  <a:gd name="T14" fmla="*/ 99 w 114"/>
                  <a:gd name="T15" fmla="*/ 21 h 133"/>
                  <a:gd name="T16" fmla="*/ 93 w 114"/>
                  <a:gd name="T17" fmla="*/ 15 h 133"/>
                  <a:gd name="T18" fmla="*/ 21 w 114"/>
                  <a:gd name="T19" fmla="*/ 15 h 133"/>
                  <a:gd name="T20" fmla="*/ 93 w 114"/>
                  <a:gd name="T21" fmla="*/ 133 h 133"/>
                  <a:gd name="T22" fmla="*/ 93 w 114"/>
                  <a:gd name="T23" fmla="*/ 133 h 133"/>
                  <a:gd name="T24" fmla="*/ 21 w 114"/>
                  <a:gd name="T25" fmla="*/ 133 h 133"/>
                  <a:gd name="T26" fmla="*/ 0 w 114"/>
                  <a:gd name="T27" fmla="*/ 112 h 133"/>
                  <a:gd name="T28" fmla="*/ 0 w 114"/>
                  <a:gd name="T29" fmla="*/ 21 h 133"/>
                  <a:gd name="T30" fmla="*/ 21 w 114"/>
                  <a:gd name="T31" fmla="*/ 0 h 133"/>
                  <a:gd name="T32" fmla="*/ 93 w 114"/>
                  <a:gd name="T33" fmla="*/ 0 h 133"/>
                  <a:gd name="T34" fmla="*/ 114 w 114"/>
                  <a:gd name="T35" fmla="*/ 21 h 133"/>
                  <a:gd name="T36" fmla="*/ 114 w 114"/>
                  <a:gd name="T37" fmla="*/ 112 h 133"/>
                  <a:gd name="T38" fmla="*/ 93 w 114"/>
                  <a:gd name="T3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" h="133">
                    <a:moveTo>
                      <a:pt x="21" y="15"/>
                    </a:moveTo>
                    <a:lnTo>
                      <a:pt x="21" y="15"/>
                    </a:lnTo>
                    <a:cubicBezTo>
                      <a:pt x="18" y="15"/>
                      <a:pt x="15" y="18"/>
                      <a:pt x="15" y="21"/>
                    </a:cubicBezTo>
                    <a:lnTo>
                      <a:pt x="15" y="112"/>
                    </a:lnTo>
                    <a:cubicBezTo>
                      <a:pt x="15" y="115"/>
                      <a:pt x="18" y="118"/>
                      <a:pt x="21" y="118"/>
                    </a:cubicBezTo>
                    <a:lnTo>
                      <a:pt x="93" y="118"/>
                    </a:lnTo>
                    <a:cubicBezTo>
                      <a:pt x="96" y="118"/>
                      <a:pt x="99" y="115"/>
                      <a:pt x="99" y="112"/>
                    </a:cubicBezTo>
                    <a:lnTo>
                      <a:pt x="99" y="21"/>
                    </a:lnTo>
                    <a:cubicBezTo>
                      <a:pt x="99" y="18"/>
                      <a:pt x="96" y="15"/>
                      <a:pt x="93" y="15"/>
                    </a:cubicBezTo>
                    <a:lnTo>
                      <a:pt x="21" y="15"/>
                    </a:lnTo>
                    <a:close/>
                    <a:moveTo>
                      <a:pt x="93" y="133"/>
                    </a:moveTo>
                    <a:lnTo>
                      <a:pt x="93" y="133"/>
                    </a:lnTo>
                    <a:lnTo>
                      <a:pt x="21" y="133"/>
                    </a:lnTo>
                    <a:cubicBezTo>
                      <a:pt x="10" y="133"/>
                      <a:pt x="0" y="123"/>
                      <a:pt x="0" y="112"/>
                    </a:cubicBezTo>
                    <a:lnTo>
                      <a:pt x="0" y="21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93" y="0"/>
                    </a:lnTo>
                    <a:cubicBezTo>
                      <a:pt x="105" y="0"/>
                      <a:pt x="114" y="10"/>
                      <a:pt x="114" y="21"/>
                    </a:cubicBezTo>
                    <a:lnTo>
                      <a:pt x="114" y="112"/>
                    </a:lnTo>
                    <a:cubicBezTo>
                      <a:pt x="114" y="123"/>
                      <a:pt x="105" y="133"/>
                      <a:pt x="93" y="1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8" name="Freeform 146"/>
              <p:cNvSpPr>
                <a:spLocks/>
              </p:cNvSpPr>
              <p:nvPr/>
            </p:nvSpPr>
            <p:spPr bwMode="auto">
              <a:xfrm>
                <a:off x="6634163" y="26304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9" name="Freeform 147"/>
              <p:cNvSpPr>
                <a:spLocks/>
              </p:cNvSpPr>
              <p:nvPr/>
            </p:nvSpPr>
            <p:spPr bwMode="auto">
              <a:xfrm>
                <a:off x="6654800" y="26304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0" name="Freeform 148"/>
              <p:cNvSpPr>
                <a:spLocks/>
              </p:cNvSpPr>
              <p:nvPr/>
            </p:nvSpPr>
            <p:spPr bwMode="auto">
              <a:xfrm>
                <a:off x="6675438" y="2630488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1" name="Freeform 149"/>
              <p:cNvSpPr>
                <a:spLocks/>
              </p:cNvSpPr>
              <p:nvPr/>
            </p:nvSpPr>
            <p:spPr bwMode="auto">
              <a:xfrm>
                <a:off x="6634163" y="2746376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2" name="Freeform 150"/>
              <p:cNvSpPr>
                <a:spLocks/>
              </p:cNvSpPr>
              <p:nvPr/>
            </p:nvSpPr>
            <p:spPr bwMode="auto">
              <a:xfrm>
                <a:off x="6654800" y="2746376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3" name="Freeform 151"/>
              <p:cNvSpPr>
                <a:spLocks/>
              </p:cNvSpPr>
              <p:nvPr/>
            </p:nvSpPr>
            <p:spPr bwMode="auto">
              <a:xfrm>
                <a:off x="6675438" y="2746376"/>
                <a:ext cx="7938" cy="14288"/>
              </a:xfrm>
              <a:custGeom>
                <a:avLst/>
                <a:gdLst>
                  <a:gd name="T0" fmla="*/ 10 w 10"/>
                  <a:gd name="T1" fmla="*/ 17 h 17"/>
                  <a:gd name="T2" fmla="*/ 10 w 10"/>
                  <a:gd name="T3" fmla="*/ 17 h 17"/>
                  <a:gd name="T4" fmla="*/ 0 w 10"/>
                  <a:gd name="T5" fmla="*/ 17 h 17"/>
                  <a:gd name="T6" fmla="*/ 0 w 10"/>
                  <a:gd name="T7" fmla="*/ 0 h 17"/>
                  <a:gd name="T8" fmla="*/ 10 w 10"/>
                  <a:gd name="T9" fmla="*/ 0 h 17"/>
                  <a:gd name="T10" fmla="*/ 10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4" name="Freeform 152"/>
              <p:cNvSpPr>
                <a:spLocks/>
              </p:cNvSpPr>
              <p:nvPr/>
            </p:nvSpPr>
            <p:spPr bwMode="auto">
              <a:xfrm>
                <a:off x="6492875" y="2492376"/>
                <a:ext cx="123825" cy="33338"/>
              </a:xfrm>
              <a:custGeom>
                <a:avLst/>
                <a:gdLst>
                  <a:gd name="T0" fmla="*/ 146 w 146"/>
                  <a:gd name="T1" fmla="*/ 40 h 40"/>
                  <a:gd name="T2" fmla="*/ 146 w 146"/>
                  <a:gd name="T3" fmla="*/ 40 h 40"/>
                  <a:gd name="T4" fmla="*/ 123 w 146"/>
                  <a:gd name="T5" fmla="*/ 40 h 40"/>
                  <a:gd name="T6" fmla="*/ 95 w 146"/>
                  <a:gd name="T7" fmla="*/ 10 h 40"/>
                  <a:gd name="T8" fmla="*/ 0 w 146"/>
                  <a:gd name="T9" fmla="*/ 10 h 40"/>
                  <a:gd name="T10" fmla="*/ 0 w 146"/>
                  <a:gd name="T11" fmla="*/ 0 h 40"/>
                  <a:gd name="T12" fmla="*/ 99 w 146"/>
                  <a:gd name="T13" fmla="*/ 0 h 40"/>
                  <a:gd name="T14" fmla="*/ 127 w 146"/>
                  <a:gd name="T15" fmla="*/ 30 h 40"/>
                  <a:gd name="T16" fmla="*/ 146 w 146"/>
                  <a:gd name="T17" fmla="*/ 30 h 40"/>
                  <a:gd name="T18" fmla="*/ 146 w 146"/>
                  <a:gd name="T1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40">
                    <a:moveTo>
                      <a:pt x="146" y="40"/>
                    </a:moveTo>
                    <a:lnTo>
                      <a:pt x="146" y="40"/>
                    </a:lnTo>
                    <a:lnTo>
                      <a:pt x="123" y="40"/>
                    </a:lnTo>
                    <a:lnTo>
                      <a:pt x="9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27" y="30"/>
                    </a:lnTo>
                    <a:lnTo>
                      <a:pt x="146" y="30"/>
                    </a:lnTo>
                    <a:lnTo>
                      <a:pt x="146" y="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5" name="Freeform 153"/>
              <p:cNvSpPr>
                <a:spLocks/>
              </p:cNvSpPr>
              <p:nvPr/>
            </p:nvSpPr>
            <p:spPr bwMode="auto">
              <a:xfrm>
                <a:off x="6700838" y="2517776"/>
                <a:ext cx="39688" cy="7938"/>
              </a:xfrm>
              <a:custGeom>
                <a:avLst/>
                <a:gdLst>
                  <a:gd name="T0" fmla="*/ 46 w 46"/>
                  <a:gd name="T1" fmla="*/ 10 h 10"/>
                  <a:gd name="T2" fmla="*/ 46 w 46"/>
                  <a:gd name="T3" fmla="*/ 10 h 10"/>
                  <a:gd name="T4" fmla="*/ 0 w 46"/>
                  <a:gd name="T5" fmla="*/ 10 h 10"/>
                  <a:gd name="T6" fmla="*/ 0 w 46"/>
                  <a:gd name="T7" fmla="*/ 0 h 10"/>
                  <a:gd name="T8" fmla="*/ 46 w 46"/>
                  <a:gd name="T9" fmla="*/ 0 h 10"/>
                  <a:gd name="T10" fmla="*/ 46 w 4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0">
                    <a:moveTo>
                      <a:pt x="46" y="10"/>
                    </a:move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6" name="Freeform 154"/>
              <p:cNvSpPr>
                <a:spLocks/>
              </p:cNvSpPr>
              <p:nvPr/>
            </p:nvSpPr>
            <p:spPr bwMode="auto">
              <a:xfrm>
                <a:off x="6481763" y="2547938"/>
                <a:ext cx="136525" cy="30163"/>
              </a:xfrm>
              <a:custGeom>
                <a:avLst/>
                <a:gdLst>
                  <a:gd name="T0" fmla="*/ 160 w 160"/>
                  <a:gd name="T1" fmla="*/ 35 h 35"/>
                  <a:gd name="T2" fmla="*/ 160 w 160"/>
                  <a:gd name="T3" fmla="*/ 35 h 35"/>
                  <a:gd name="T4" fmla="*/ 124 w 160"/>
                  <a:gd name="T5" fmla="*/ 35 h 35"/>
                  <a:gd name="T6" fmla="*/ 98 w 160"/>
                  <a:gd name="T7" fmla="*/ 10 h 35"/>
                  <a:gd name="T8" fmla="*/ 0 w 160"/>
                  <a:gd name="T9" fmla="*/ 10 h 35"/>
                  <a:gd name="T10" fmla="*/ 0 w 160"/>
                  <a:gd name="T11" fmla="*/ 0 h 35"/>
                  <a:gd name="T12" fmla="*/ 102 w 160"/>
                  <a:gd name="T13" fmla="*/ 0 h 35"/>
                  <a:gd name="T14" fmla="*/ 128 w 160"/>
                  <a:gd name="T15" fmla="*/ 25 h 35"/>
                  <a:gd name="T16" fmla="*/ 160 w 160"/>
                  <a:gd name="T17" fmla="*/ 25 h 35"/>
                  <a:gd name="T18" fmla="*/ 160 w 160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35">
                    <a:moveTo>
                      <a:pt x="160" y="35"/>
                    </a:moveTo>
                    <a:lnTo>
                      <a:pt x="160" y="35"/>
                    </a:lnTo>
                    <a:lnTo>
                      <a:pt x="124" y="35"/>
                    </a:lnTo>
                    <a:lnTo>
                      <a:pt x="98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28" y="25"/>
                    </a:lnTo>
                    <a:lnTo>
                      <a:pt x="160" y="25"/>
                    </a:lnTo>
                    <a:lnTo>
                      <a:pt x="160" y="3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7" name="Freeform 155"/>
              <p:cNvSpPr>
                <a:spLocks/>
              </p:cNvSpPr>
              <p:nvPr/>
            </p:nvSpPr>
            <p:spPr bwMode="auto">
              <a:xfrm>
                <a:off x="6450013" y="2668588"/>
                <a:ext cx="166688" cy="30163"/>
              </a:xfrm>
              <a:custGeom>
                <a:avLst/>
                <a:gdLst>
                  <a:gd name="T0" fmla="*/ 100 w 197"/>
                  <a:gd name="T1" fmla="*/ 35 h 35"/>
                  <a:gd name="T2" fmla="*/ 100 w 197"/>
                  <a:gd name="T3" fmla="*/ 35 h 35"/>
                  <a:gd name="T4" fmla="*/ 0 w 197"/>
                  <a:gd name="T5" fmla="*/ 35 h 35"/>
                  <a:gd name="T6" fmla="*/ 0 w 197"/>
                  <a:gd name="T7" fmla="*/ 25 h 35"/>
                  <a:gd name="T8" fmla="*/ 97 w 197"/>
                  <a:gd name="T9" fmla="*/ 25 h 35"/>
                  <a:gd name="T10" fmla="*/ 137 w 197"/>
                  <a:gd name="T11" fmla="*/ 0 h 35"/>
                  <a:gd name="T12" fmla="*/ 197 w 197"/>
                  <a:gd name="T13" fmla="*/ 0 h 35"/>
                  <a:gd name="T14" fmla="*/ 197 w 197"/>
                  <a:gd name="T15" fmla="*/ 10 h 35"/>
                  <a:gd name="T16" fmla="*/ 139 w 197"/>
                  <a:gd name="T17" fmla="*/ 10 h 35"/>
                  <a:gd name="T18" fmla="*/ 100 w 19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35">
                    <a:moveTo>
                      <a:pt x="100" y="35"/>
                    </a:moveTo>
                    <a:lnTo>
                      <a:pt x="100" y="35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97" y="25"/>
                    </a:lnTo>
                    <a:lnTo>
                      <a:pt x="137" y="0"/>
                    </a:lnTo>
                    <a:lnTo>
                      <a:pt x="197" y="0"/>
                    </a:lnTo>
                    <a:lnTo>
                      <a:pt x="197" y="10"/>
                    </a:lnTo>
                    <a:lnTo>
                      <a:pt x="139" y="10"/>
                    </a:lnTo>
                    <a:lnTo>
                      <a:pt x="100" y="3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8" name="Freeform 156"/>
              <p:cNvSpPr>
                <a:spLocks/>
              </p:cNvSpPr>
              <p:nvPr/>
            </p:nvSpPr>
            <p:spPr bwMode="auto">
              <a:xfrm>
                <a:off x="6700838" y="2668588"/>
                <a:ext cx="39688" cy="9525"/>
              </a:xfrm>
              <a:custGeom>
                <a:avLst/>
                <a:gdLst>
                  <a:gd name="T0" fmla="*/ 46 w 46"/>
                  <a:gd name="T1" fmla="*/ 10 h 10"/>
                  <a:gd name="T2" fmla="*/ 46 w 46"/>
                  <a:gd name="T3" fmla="*/ 10 h 10"/>
                  <a:gd name="T4" fmla="*/ 0 w 46"/>
                  <a:gd name="T5" fmla="*/ 10 h 10"/>
                  <a:gd name="T6" fmla="*/ 0 w 46"/>
                  <a:gd name="T7" fmla="*/ 0 h 10"/>
                  <a:gd name="T8" fmla="*/ 46 w 46"/>
                  <a:gd name="T9" fmla="*/ 0 h 10"/>
                  <a:gd name="T10" fmla="*/ 46 w 4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0">
                    <a:moveTo>
                      <a:pt x="46" y="10"/>
                    </a:move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19" name="Freeform 157"/>
              <p:cNvSpPr>
                <a:spLocks/>
              </p:cNvSpPr>
              <p:nvPr/>
            </p:nvSpPr>
            <p:spPr bwMode="auto">
              <a:xfrm>
                <a:off x="6446838" y="2709863"/>
                <a:ext cx="169863" cy="25400"/>
              </a:xfrm>
              <a:custGeom>
                <a:avLst/>
                <a:gdLst>
                  <a:gd name="T0" fmla="*/ 105 w 201"/>
                  <a:gd name="T1" fmla="*/ 31 h 31"/>
                  <a:gd name="T2" fmla="*/ 105 w 201"/>
                  <a:gd name="T3" fmla="*/ 31 h 31"/>
                  <a:gd name="T4" fmla="*/ 0 w 201"/>
                  <a:gd name="T5" fmla="*/ 31 h 31"/>
                  <a:gd name="T6" fmla="*/ 0 w 201"/>
                  <a:gd name="T7" fmla="*/ 21 h 31"/>
                  <a:gd name="T8" fmla="*/ 102 w 201"/>
                  <a:gd name="T9" fmla="*/ 21 h 31"/>
                  <a:gd name="T10" fmla="*/ 139 w 201"/>
                  <a:gd name="T11" fmla="*/ 0 h 31"/>
                  <a:gd name="T12" fmla="*/ 201 w 201"/>
                  <a:gd name="T13" fmla="*/ 0 h 31"/>
                  <a:gd name="T14" fmla="*/ 201 w 201"/>
                  <a:gd name="T15" fmla="*/ 10 h 31"/>
                  <a:gd name="T16" fmla="*/ 142 w 201"/>
                  <a:gd name="T17" fmla="*/ 10 h 31"/>
                  <a:gd name="T18" fmla="*/ 105 w 201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31">
                    <a:moveTo>
                      <a:pt x="105" y="31"/>
                    </a:moveTo>
                    <a:lnTo>
                      <a:pt x="105" y="31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102" y="21"/>
                    </a:lnTo>
                    <a:lnTo>
                      <a:pt x="139" y="0"/>
                    </a:lnTo>
                    <a:lnTo>
                      <a:pt x="201" y="0"/>
                    </a:lnTo>
                    <a:lnTo>
                      <a:pt x="201" y="10"/>
                    </a:lnTo>
                    <a:lnTo>
                      <a:pt x="142" y="10"/>
                    </a:lnTo>
                    <a:lnTo>
                      <a:pt x="105" y="3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0" name="Freeform 158"/>
              <p:cNvSpPr>
                <a:spLocks/>
              </p:cNvSpPr>
              <p:nvPr/>
            </p:nvSpPr>
            <p:spPr bwMode="auto">
              <a:xfrm>
                <a:off x="6700838" y="2709863"/>
                <a:ext cx="39688" cy="7938"/>
              </a:xfrm>
              <a:custGeom>
                <a:avLst/>
                <a:gdLst>
                  <a:gd name="T0" fmla="*/ 46 w 46"/>
                  <a:gd name="T1" fmla="*/ 10 h 10"/>
                  <a:gd name="T2" fmla="*/ 46 w 46"/>
                  <a:gd name="T3" fmla="*/ 10 h 10"/>
                  <a:gd name="T4" fmla="*/ 0 w 46"/>
                  <a:gd name="T5" fmla="*/ 10 h 10"/>
                  <a:gd name="T6" fmla="*/ 0 w 46"/>
                  <a:gd name="T7" fmla="*/ 0 h 10"/>
                  <a:gd name="T8" fmla="*/ 46 w 46"/>
                  <a:gd name="T9" fmla="*/ 0 h 10"/>
                  <a:gd name="T10" fmla="*/ 46 w 4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0">
                    <a:moveTo>
                      <a:pt x="46" y="10"/>
                    </a:moveTo>
                    <a:lnTo>
                      <a:pt x="46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1" name="Freeform 159"/>
              <p:cNvSpPr>
                <a:spLocks/>
              </p:cNvSpPr>
              <p:nvPr/>
            </p:nvSpPr>
            <p:spPr bwMode="auto">
              <a:xfrm>
                <a:off x="6519863" y="2582863"/>
                <a:ext cx="25400" cy="26988"/>
              </a:xfrm>
              <a:custGeom>
                <a:avLst/>
                <a:gdLst>
                  <a:gd name="T0" fmla="*/ 30 w 30"/>
                  <a:gd name="T1" fmla="*/ 15 h 31"/>
                  <a:gd name="T2" fmla="*/ 30 w 30"/>
                  <a:gd name="T3" fmla="*/ 15 h 31"/>
                  <a:gd name="T4" fmla="*/ 15 w 30"/>
                  <a:gd name="T5" fmla="*/ 31 h 31"/>
                  <a:gd name="T6" fmla="*/ 0 w 30"/>
                  <a:gd name="T7" fmla="*/ 15 h 31"/>
                  <a:gd name="T8" fmla="*/ 15 w 30"/>
                  <a:gd name="T9" fmla="*/ 0 h 31"/>
                  <a:gd name="T10" fmla="*/ 30 w 30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1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4"/>
                      <a:pt x="24" y="31"/>
                      <a:pt x="15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0" y="7"/>
                      <a:pt x="30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2" name="Freeform 160"/>
              <p:cNvSpPr>
                <a:spLocks/>
              </p:cNvSpPr>
              <p:nvPr/>
            </p:nvSpPr>
            <p:spPr bwMode="auto">
              <a:xfrm>
                <a:off x="6519863" y="2625726"/>
                <a:ext cx="25400" cy="26988"/>
              </a:xfrm>
              <a:custGeom>
                <a:avLst/>
                <a:gdLst>
                  <a:gd name="T0" fmla="*/ 30 w 30"/>
                  <a:gd name="T1" fmla="*/ 15 h 30"/>
                  <a:gd name="T2" fmla="*/ 30 w 30"/>
                  <a:gd name="T3" fmla="*/ 15 h 30"/>
                  <a:gd name="T4" fmla="*/ 15 w 30"/>
                  <a:gd name="T5" fmla="*/ 30 h 30"/>
                  <a:gd name="T6" fmla="*/ 0 w 30"/>
                  <a:gd name="T7" fmla="*/ 15 h 30"/>
                  <a:gd name="T8" fmla="*/ 15 w 30"/>
                  <a:gd name="T9" fmla="*/ 0 h 30"/>
                  <a:gd name="T10" fmla="*/ 30 w 30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30" y="15"/>
                    </a:lnTo>
                    <a:cubicBezTo>
                      <a:pt x="30" y="23"/>
                      <a:pt x="24" y="30"/>
                      <a:pt x="15" y="30"/>
                    </a:cubicBezTo>
                    <a:cubicBezTo>
                      <a:pt x="7" y="30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" y="0"/>
                      <a:pt x="30" y="7"/>
                      <a:pt x="30" y="1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3" name="Freeform 161"/>
              <p:cNvSpPr>
                <a:spLocks/>
              </p:cNvSpPr>
              <p:nvPr/>
            </p:nvSpPr>
            <p:spPr bwMode="auto">
              <a:xfrm>
                <a:off x="6732588" y="2482851"/>
                <a:ext cx="49213" cy="265113"/>
              </a:xfrm>
              <a:custGeom>
                <a:avLst/>
                <a:gdLst>
                  <a:gd name="T0" fmla="*/ 59 w 59"/>
                  <a:gd name="T1" fmla="*/ 311 h 311"/>
                  <a:gd name="T2" fmla="*/ 59 w 59"/>
                  <a:gd name="T3" fmla="*/ 311 h 311"/>
                  <a:gd name="T4" fmla="*/ 0 w 59"/>
                  <a:gd name="T5" fmla="*/ 311 h 311"/>
                  <a:gd name="T6" fmla="*/ 0 w 59"/>
                  <a:gd name="T7" fmla="*/ 0 h 311"/>
                  <a:gd name="T8" fmla="*/ 59 w 59"/>
                  <a:gd name="T9" fmla="*/ 0 h 311"/>
                  <a:gd name="T10" fmla="*/ 59 w 59"/>
                  <a:gd name="T11" fmla="*/ 20 h 311"/>
                  <a:gd name="T12" fmla="*/ 20 w 59"/>
                  <a:gd name="T13" fmla="*/ 20 h 311"/>
                  <a:gd name="T14" fmla="*/ 20 w 59"/>
                  <a:gd name="T15" fmla="*/ 291 h 311"/>
                  <a:gd name="T16" fmla="*/ 59 w 59"/>
                  <a:gd name="T17" fmla="*/ 291 h 311"/>
                  <a:gd name="T18" fmla="*/ 59 w 59"/>
                  <a:gd name="T1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311">
                    <a:moveTo>
                      <a:pt x="59" y="311"/>
                    </a:moveTo>
                    <a:lnTo>
                      <a:pt x="59" y="311"/>
                    </a:lnTo>
                    <a:lnTo>
                      <a:pt x="0" y="311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20"/>
                    </a:lnTo>
                    <a:lnTo>
                      <a:pt x="20" y="20"/>
                    </a:lnTo>
                    <a:lnTo>
                      <a:pt x="20" y="291"/>
                    </a:lnTo>
                    <a:lnTo>
                      <a:pt x="59" y="291"/>
                    </a:lnTo>
                    <a:lnTo>
                      <a:pt x="59" y="31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4" name="Freeform 162"/>
              <p:cNvSpPr>
                <a:spLocks/>
              </p:cNvSpPr>
              <p:nvPr/>
            </p:nvSpPr>
            <p:spPr bwMode="auto">
              <a:xfrm>
                <a:off x="6762750" y="2513013"/>
                <a:ext cx="30163" cy="3175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5" name="Freeform 163"/>
              <p:cNvSpPr>
                <a:spLocks/>
              </p:cNvSpPr>
              <p:nvPr/>
            </p:nvSpPr>
            <p:spPr bwMode="auto">
              <a:xfrm>
                <a:off x="6762750" y="2524126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6" name="Freeform 164"/>
              <p:cNvSpPr>
                <a:spLocks/>
              </p:cNvSpPr>
              <p:nvPr/>
            </p:nvSpPr>
            <p:spPr bwMode="auto">
              <a:xfrm>
                <a:off x="6762750" y="2536826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7" name="Freeform 165"/>
              <p:cNvSpPr>
                <a:spLocks/>
              </p:cNvSpPr>
              <p:nvPr/>
            </p:nvSpPr>
            <p:spPr bwMode="auto">
              <a:xfrm>
                <a:off x="6762750" y="2549526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8" name="Freeform 166"/>
              <p:cNvSpPr>
                <a:spLocks/>
              </p:cNvSpPr>
              <p:nvPr/>
            </p:nvSpPr>
            <p:spPr bwMode="auto">
              <a:xfrm>
                <a:off x="6762750" y="2562226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29" name="Freeform 167"/>
              <p:cNvSpPr>
                <a:spLocks/>
              </p:cNvSpPr>
              <p:nvPr/>
            </p:nvSpPr>
            <p:spPr bwMode="auto">
              <a:xfrm>
                <a:off x="6762750" y="2573338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0" name="Freeform 168"/>
              <p:cNvSpPr>
                <a:spLocks/>
              </p:cNvSpPr>
              <p:nvPr/>
            </p:nvSpPr>
            <p:spPr bwMode="auto">
              <a:xfrm>
                <a:off x="6762750" y="2587626"/>
                <a:ext cx="30163" cy="3175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1" name="Freeform 169"/>
              <p:cNvSpPr>
                <a:spLocks/>
              </p:cNvSpPr>
              <p:nvPr/>
            </p:nvSpPr>
            <p:spPr bwMode="auto">
              <a:xfrm>
                <a:off x="6762750" y="2598738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2" name="Freeform 170"/>
              <p:cNvSpPr>
                <a:spLocks/>
              </p:cNvSpPr>
              <p:nvPr/>
            </p:nvSpPr>
            <p:spPr bwMode="auto">
              <a:xfrm>
                <a:off x="6762750" y="2611438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3" name="Freeform 171"/>
              <p:cNvSpPr>
                <a:spLocks/>
              </p:cNvSpPr>
              <p:nvPr/>
            </p:nvSpPr>
            <p:spPr bwMode="auto">
              <a:xfrm>
                <a:off x="6762750" y="2624138"/>
                <a:ext cx="30163" cy="3175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4" name="Freeform 172"/>
              <p:cNvSpPr>
                <a:spLocks/>
              </p:cNvSpPr>
              <p:nvPr/>
            </p:nvSpPr>
            <p:spPr bwMode="auto">
              <a:xfrm>
                <a:off x="6762750" y="2636838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5" name="Freeform 173"/>
              <p:cNvSpPr>
                <a:spLocks/>
              </p:cNvSpPr>
              <p:nvPr/>
            </p:nvSpPr>
            <p:spPr bwMode="auto">
              <a:xfrm>
                <a:off x="6762750" y="2647951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6" name="Freeform 174"/>
              <p:cNvSpPr>
                <a:spLocks/>
              </p:cNvSpPr>
              <p:nvPr/>
            </p:nvSpPr>
            <p:spPr bwMode="auto">
              <a:xfrm>
                <a:off x="6762750" y="2679701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7" name="Freeform 175"/>
              <p:cNvSpPr>
                <a:spLocks/>
              </p:cNvSpPr>
              <p:nvPr/>
            </p:nvSpPr>
            <p:spPr bwMode="auto">
              <a:xfrm>
                <a:off x="6762750" y="2692401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8" name="Freeform 176"/>
              <p:cNvSpPr>
                <a:spLocks/>
              </p:cNvSpPr>
              <p:nvPr/>
            </p:nvSpPr>
            <p:spPr bwMode="auto">
              <a:xfrm>
                <a:off x="6762750" y="2705101"/>
                <a:ext cx="30163" cy="4763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39" name="Freeform 177"/>
              <p:cNvSpPr>
                <a:spLocks/>
              </p:cNvSpPr>
              <p:nvPr/>
            </p:nvSpPr>
            <p:spPr bwMode="auto">
              <a:xfrm>
                <a:off x="6762750" y="2719388"/>
                <a:ext cx="30163" cy="3175"/>
              </a:xfrm>
              <a:custGeom>
                <a:avLst/>
                <a:gdLst>
                  <a:gd name="T0" fmla="*/ 36 w 36"/>
                  <a:gd name="T1" fmla="*/ 5 h 5"/>
                  <a:gd name="T2" fmla="*/ 36 w 36"/>
                  <a:gd name="T3" fmla="*/ 5 h 5"/>
                  <a:gd name="T4" fmla="*/ 0 w 36"/>
                  <a:gd name="T5" fmla="*/ 5 h 5"/>
                  <a:gd name="T6" fmla="*/ 0 w 36"/>
                  <a:gd name="T7" fmla="*/ 0 h 5"/>
                  <a:gd name="T8" fmla="*/ 36 w 36"/>
                  <a:gd name="T9" fmla="*/ 0 h 5"/>
                  <a:gd name="T10" fmla="*/ 36 w 3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">
                    <a:moveTo>
                      <a:pt x="36" y="5"/>
                    </a:move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0" name="Freeform 178"/>
              <p:cNvSpPr>
                <a:spLocks/>
              </p:cNvSpPr>
              <p:nvPr/>
            </p:nvSpPr>
            <p:spPr bwMode="auto">
              <a:xfrm>
                <a:off x="6292850" y="2482851"/>
                <a:ext cx="34925" cy="55563"/>
              </a:xfrm>
              <a:custGeom>
                <a:avLst/>
                <a:gdLst>
                  <a:gd name="T0" fmla="*/ 0 w 42"/>
                  <a:gd name="T1" fmla="*/ 48 h 65"/>
                  <a:gd name="T2" fmla="*/ 0 w 42"/>
                  <a:gd name="T3" fmla="*/ 48 h 65"/>
                  <a:gd name="T4" fmla="*/ 17 w 42"/>
                  <a:gd name="T5" fmla="*/ 54 h 65"/>
                  <a:gd name="T6" fmla="*/ 25 w 42"/>
                  <a:gd name="T7" fmla="*/ 52 h 65"/>
                  <a:gd name="T8" fmla="*/ 28 w 42"/>
                  <a:gd name="T9" fmla="*/ 47 h 65"/>
                  <a:gd name="T10" fmla="*/ 26 w 42"/>
                  <a:gd name="T11" fmla="*/ 43 h 65"/>
                  <a:gd name="T12" fmla="*/ 14 w 42"/>
                  <a:gd name="T13" fmla="*/ 36 h 65"/>
                  <a:gd name="T14" fmla="*/ 0 w 42"/>
                  <a:gd name="T15" fmla="*/ 18 h 65"/>
                  <a:gd name="T16" fmla="*/ 6 w 42"/>
                  <a:gd name="T17" fmla="*/ 5 h 65"/>
                  <a:gd name="T18" fmla="*/ 24 w 42"/>
                  <a:gd name="T19" fmla="*/ 0 h 65"/>
                  <a:gd name="T20" fmla="*/ 39 w 42"/>
                  <a:gd name="T21" fmla="*/ 2 h 65"/>
                  <a:gd name="T22" fmla="*/ 39 w 42"/>
                  <a:gd name="T23" fmla="*/ 15 h 65"/>
                  <a:gd name="T24" fmla="*/ 24 w 42"/>
                  <a:gd name="T25" fmla="*/ 11 h 65"/>
                  <a:gd name="T26" fmla="*/ 17 w 42"/>
                  <a:gd name="T27" fmla="*/ 12 h 65"/>
                  <a:gd name="T28" fmla="*/ 14 w 42"/>
                  <a:gd name="T29" fmla="*/ 17 h 65"/>
                  <a:gd name="T30" fmla="*/ 16 w 42"/>
                  <a:gd name="T31" fmla="*/ 22 h 65"/>
                  <a:gd name="T32" fmla="*/ 26 w 42"/>
                  <a:gd name="T33" fmla="*/ 27 h 65"/>
                  <a:gd name="T34" fmla="*/ 38 w 42"/>
                  <a:gd name="T35" fmla="*/ 36 h 65"/>
                  <a:gd name="T36" fmla="*/ 42 w 42"/>
                  <a:gd name="T37" fmla="*/ 46 h 65"/>
                  <a:gd name="T38" fmla="*/ 35 w 42"/>
                  <a:gd name="T39" fmla="*/ 60 h 65"/>
                  <a:gd name="T40" fmla="*/ 17 w 42"/>
                  <a:gd name="T41" fmla="*/ 65 h 65"/>
                  <a:gd name="T42" fmla="*/ 0 w 42"/>
                  <a:gd name="T43" fmla="*/ 61 h 65"/>
                  <a:gd name="T44" fmla="*/ 0 w 42"/>
                  <a:gd name="T45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65">
                    <a:moveTo>
                      <a:pt x="0" y="48"/>
                    </a:moveTo>
                    <a:lnTo>
                      <a:pt x="0" y="48"/>
                    </a:lnTo>
                    <a:cubicBezTo>
                      <a:pt x="5" y="52"/>
                      <a:pt x="11" y="54"/>
                      <a:pt x="17" y="54"/>
                    </a:cubicBezTo>
                    <a:cubicBezTo>
                      <a:pt x="21" y="54"/>
                      <a:pt x="23" y="53"/>
                      <a:pt x="25" y="52"/>
                    </a:cubicBezTo>
                    <a:cubicBezTo>
                      <a:pt x="27" y="51"/>
                      <a:pt x="28" y="49"/>
                      <a:pt x="28" y="47"/>
                    </a:cubicBezTo>
                    <a:cubicBezTo>
                      <a:pt x="28" y="46"/>
                      <a:pt x="27" y="44"/>
                      <a:pt x="26" y="43"/>
                    </a:cubicBezTo>
                    <a:cubicBezTo>
                      <a:pt x="24" y="41"/>
                      <a:pt x="20" y="39"/>
                      <a:pt x="14" y="36"/>
                    </a:cubicBezTo>
                    <a:cubicBezTo>
                      <a:pt x="4" y="32"/>
                      <a:pt x="0" y="26"/>
                      <a:pt x="0" y="18"/>
                    </a:cubicBezTo>
                    <a:cubicBezTo>
                      <a:pt x="0" y="13"/>
                      <a:pt x="2" y="8"/>
                      <a:pt x="6" y="5"/>
                    </a:cubicBezTo>
                    <a:cubicBezTo>
                      <a:pt x="11" y="2"/>
                      <a:pt x="16" y="0"/>
                      <a:pt x="24" y="0"/>
                    </a:cubicBezTo>
                    <a:cubicBezTo>
                      <a:pt x="30" y="0"/>
                      <a:pt x="35" y="1"/>
                      <a:pt x="39" y="2"/>
                    </a:cubicBezTo>
                    <a:lnTo>
                      <a:pt x="39" y="15"/>
                    </a:lnTo>
                    <a:cubicBezTo>
                      <a:pt x="35" y="12"/>
                      <a:pt x="30" y="11"/>
                      <a:pt x="24" y="11"/>
                    </a:cubicBezTo>
                    <a:cubicBezTo>
                      <a:pt x="21" y="11"/>
                      <a:pt x="18" y="11"/>
                      <a:pt x="17" y="12"/>
                    </a:cubicBezTo>
                    <a:cubicBezTo>
                      <a:pt x="15" y="14"/>
                      <a:pt x="14" y="15"/>
                      <a:pt x="14" y="17"/>
                    </a:cubicBezTo>
                    <a:cubicBezTo>
                      <a:pt x="14" y="19"/>
                      <a:pt x="14" y="20"/>
                      <a:pt x="16" y="22"/>
                    </a:cubicBezTo>
                    <a:cubicBezTo>
                      <a:pt x="17" y="23"/>
                      <a:pt x="20" y="25"/>
                      <a:pt x="26" y="27"/>
                    </a:cubicBezTo>
                    <a:cubicBezTo>
                      <a:pt x="32" y="30"/>
                      <a:pt x="36" y="33"/>
                      <a:pt x="38" y="36"/>
                    </a:cubicBezTo>
                    <a:cubicBezTo>
                      <a:pt x="41" y="39"/>
                      <a:pt x="42" y="42"/>
                      <a:pt x="42" y="46"/>
                    </a:cubicBezTo>
                    <a:cubicBezTo>
                      <a:pt x="42" y="52"/>
                      <a:pt x="40" y="57"/>
                      <a:pt x="35" y="60"/>
                    </a:cubicBezTo>
                    <a:cubicBezTo>
                      <a:pt x="31" y="63"/>
                      <a:pt x="25" y="65"/>
                      <a:pt x="17" y="65"/>
                    </a:cubicBezTo>
                    <a:cubicBezTo>
                      <a:pt x="10" y="65"/>
                      <a:pt x="4" y="63"/>
                      <a:pt x="0" y="61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1" name="Freeform 179"/>
              <p:cNvSpPr>
                <a:spLocks/>
              </p:cNvSpPr>
              <p:nvPr/>
            </p:nvSpPr>
            <p:spPr bwMode="auto">
              <a:xfrm>
                <a:off x="6334125" y="2482851"/>
                <a:ext cx="34925" cy="55563"/>
              </a:xfrm>
              <a:custGeom>
                <a:avLst/>
                <a:gdLst>
                  <a:gd name="T0" fmla="*/ 0 w 42"/>
                  <a:gd name="T1" fmla="*/ 48 h 65"/>
                  <a:gd name="T2" fmla="*/ 0 w 42"/>
                  <a:gd name="T3" fmla="*/ 48 h 65"/>
                  <a:gd name="T4" fmla="*/ 18 w 42"/>
                  <a:gd name="T5" fmla="*/ 54 h 65"/>
                  <a:gd name="T6" fmla="*/ 26 w 42"/>
                  <a:gd name="T7" fmla="*/ 52 h 65"/>
                  <a:gd name="T8" fmla="*/ 28 w 42"/>
                  <a:gd name="T9" fmla="*/ 47 h 65"/>
                  <a:gd name="T10" fmla="*/ 26 w 42"/>
                  <a:gd name="T11" fmla="*/ 43 h 65"/>
                  <a:gd name="T12" fmla="*/ 15 w 42"/>
                  <a:gd name="T13" fmla="*/ 36 h 65"/>
                  <a:gd name="T14" fmla="*/ 0 w 42"/>
                  <a:gd name="T15" fmla="*/ 18 h 65"/>
                  <a:gd name="T16" fmla="*/ 7 w 42"/>
                  <a:gd name="T17" fmla="*/ 5 h 65"/>
                  <a:gd name="T18" fmla="*/ 24 w 42"/>
                  <a:gd name="T19" fmla="*/ 0 h 65"/>
                  <a:gd name="T20" fmla="*/ 40 w 42"/>
                  <a:gd name="T21" fmla="*/ 2 h 65"/>
                  <a:gd name="T22" fmla="*/ 40 w 42"/>
                  <a:gd name="T23" fmla="*/ 15 h 65"/>
                  <a:gd name="T24" fmla="*/ 25 w 42"/>
                  <a:gd name="T25" fmla="*/ 11 h 65"/>
                  <a:gd name="T26" fmla="*/ 17 w 42"/>
                  <a:gd name="T27" fmla="*/ 12 h 65"/>
                  <a:gd name="T28" fmla="*/ 14 w 42"/>
                  <a:gd name="T29" fmla="*/ 17 h 65"/>
                  <a:gd name="T30" fmla="*/ 16 w 42"/>
                  <a:gd name="T31" fmla="*/ 22 h 65"/>
                  <a:gd name="T32" fmla="*/ 26 w 42"/>
                  <a:gd name="T33" fmla="*/ 27 h 65"/>
                  <a:gd name="T34" fmla="*/ 39 w 42"/>
                  <a:gd name="T35" fmla="*/ 36 h 65"/>
                  <a:gd name="T36" fmla="*/ 42 w 42"/>
                  <a:gd name="T37" fmla="*/ 46 h 65"/>
                  <a:gd name="T38" fmla="*/ 36 w 42"/>
                  <a:gd name="T39" fmla="*/ 60 h 65"/>
                  <a:gd name="T40" fmla="*/ 18 w 42"/>
                  <a:gd name="T41" fmla="*/ 65 h 65"/>
                  <a:gd name="T42" fmla="*/ 0 w 42"/>
                  <a:gd name="T43" fmla="*/ 61 h 65"/>
                  <a:gd name="T44" fmla="*/ 0 w 42"/>
                  <a:gd name="T45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65">
                    <a:moveTo>
                      <a:pt x="0" y="48"/>
                    </a:moveTo>
                    <a:lnTo>
                      <a:pt x="0" y="48"/>
                    </a:lnTo>
                    <a:cubicBezTo>
                      <a:pt x="5" y="52"/>
                      <a:pt x="11" y="54"/>
                      <a:pt x="18" y="54"/>
                    </a:cubicBezTo>
                    <a:cubicBezTo>
                      <a:pt x="21" y="54"/>
                      <a:pt x="24" y="53"/>
                      <a:pt x="26" y="52"/>
                    </a:cubicBezTo>
                    <a:cubicBezTo>
                      <a:pt x="28" y="51"/>
                      <a:pt x="28" y="49"/>
                      <a:pt x="28" y="47"/>
                    </a:cubicBezTo>
                    <a:cubicBezTo>
                      <a:pt x="28" y="46"/>
                      <a:pt x="28" y="44"/>
                      <a:pt x="26" y="43"/>
                    </a:cubicBezTo>
                    <a:cubicBezTo>
                      <a:pt x="25" y="41"/>
                      <a:pt x="21" y="39"/>
                      <a:pt x="15" y="36"/>
                    </a:cubicBezTo>
                    <a:cubicBezTo>
                      <a:pt x="5" y="32"/>
                      <a:pt x="0" y="26"/>
                      <a:pt x="0" y="18"/>
                    </a:cubicBezTo>
                    <a:cubicBezTo>
                      <a:pt x="0" y="13"/>
                      <a:pt x="2" y="8"/>
                      <a:pt x="7" y="5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6" y="1"/>
                      <a:pt x="40" y="2"/>
                    </a:cubicBezTo>
                    <a:lnTo>
                      <a:pt x="40" y="15"/>
                    </a:lnTo>
                    <a:cubicBezTo>
                      <a:pt x="35" y="12"/>
                      <a:pt x="31" y="11"/>
                      <a:pt x="25" y="11"/>
                    </a:cubicBezTo>
                    <a:cubicBezTo>
                      <a:pt x="22" y="11"/>
                      <a:pt x="19" y="11"/>
                      <a:pt x="17" y="12"/>
                    </a:cubicBezTo>
                    <a:cubicBezTo>
                      <a:pt x="15" y="14"/>
                      <a:pt x="14" y="15"/>
                      <a:pt x="14" y="17"/>
                    </a:cubicBezTo>
                    <a:cubicBezTo>
                      <a:pt x="14" y="19"/>
                      <a:pt x="15" y="20"/>
                      <a:pt x="16" y="22"/>
                    </a:cubicBezTo>
                    <a:cubicBezTo>
                      <a:pt x="18" y="23"/>
                      <a:pt x="21" y="25"/>
                      <a:pt x="26" y="27"/>
                    </a:cubicBezTo>
                    <a:cubicBezTo>
                      <a:pt x="32" y="30"/>
                      <a:pt x="37" y="33"/>
                      <a:pt x="39" y="36"/>
                    </a:cubicBezTo>
                    <a:cubicBezTo>
                      <a:pt x="41" y="39"/>
                      <a:pt x="42" y="42"/>
                      <a:pt x="42" y="46"/>
                    </a:cubicBezTo>
                    <a:cubicBezTo>
                      <a:pt x="42" y="52"/>
                      <a:pt x="40" y="57"/>
                      <a:pt x="36" y="60"/>
                    </a:cubicBezTo>
                    <a:cubicBezTo>
                      <a:pt x="32" y="63"/>
                      <a:pt x="26" y="65"/>
                      <a:pt x="18" y="65"/>
                    </a:cubicBezTo>
                    <a:cubicBezTo>
                      <a:pt x="11" y="65"/>
                      <a:pt x="5" y="63"/>
                      <a:pt x="0" y="61"/>
                    </a:cubicBezTo>
                    <a:lnTo>
                      <a:pt x="0" y="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2" name="Freeform 180"/>
              <p:cNvSpPr>
                <a:spLocks noEditPoints="1"/>
              </p:cNvSpPr>
              <p:nvPr/>
            </p:nvSpPr>
            <p:spPr bwMode="auto">
              <a:xfrm>
                <a:off x="6378575" y="2484438"/>
                <a:ext cx="47625" cy="52388"/>
              </a:xfrm>
              <a:custGeom>
                <a:avLst/>
                <a:gdLst>
                  <a:gd name="T0" fmla="*/ 13 w 55"/>
                  <a:gd name="T1" fmla="*/ 11 h 62"/>
                  <a:gd name="T2" fmla="*/ 13 w 55"/>
                  <a:gd name="T3" fmla="*/ 11 h 62"/>
                  <a:gd name="T4" fmla="*/ 13 w 55"/>
                  <a:gd name="T5" fmla="*/ 52 h 62"/>
                  <a:gd name="T6" fmla="*/ 20 w 55"/>
                  <a:gd name="T7" fmla="*/ 52 h 62"/>
                  <a:gd name="T8" fmla="*/ 35 w 55"/>
                  <a:gd name="T9" fmla="*/ 46 h 62"/>
                  <a:gd name="T10" fmla="*/ 41 w 55"/>
                  <a:gd name="T11" fmla="*/ 31 h 62"/>
                  <a:gd name="T12" fmla="*/ 35 w 55"/>
                  <a:gd name="T13" fmla="*/ 16 h 62"/>
                  <a:gd name="T14" fmla="*/ 20 w 55"/>
                  <a:gd name="T15" fmla="*/ 11 h 62"/>
                  <a:gd name="T16" fmla="*/ 13 w 55"/>
                  <a:gd name="T17" fmla="*/ 11 h 62"/>
                  <a:gd name="T18" fmla="*/ 0 w 55"/>
                  <a:gd name="T19" fmla="*/ 62 h 62"/>
                  <a:gd name="T20" fmla="*/ 0 w 55"/>
                  <a:gd name="T21" fmla="*/ 62 h 62"/>
                  <a:gd name="T22" fmla="*/ 0 w 55"/>
                  <a:gd name="T23" fmla="*/ 0 h 62"/>
                  <a:gd name="T24" fmla="*/ 21 w 55"/>
                  <a:gd name="T25" fmla="*/ 0 h 62"/>
                  <a:gd name="T26" fmla="*/ 55 w 55"/>
                  <a:gd name="T27" fmla="*/ 30 h 62"/>
                  <a:gd name="T28" fmla="*/ 45 w 55"/>
                  <a:gd name="T29" fmla="*/ 54 h 62"/>
                  <a:gd name="T30" fmla="*/ 21 w 55"/>
                  <a:gd name="T31" fmla="*/ 62 h 62"/>
                  <a:gd name="T32" fmla="*/ 0 w 55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62">
                    <a:moveTo>
                      <a:pt x="13" y="11"/>
                    </a:moveTo>
                    <a:lnTo>
                      <a:pt x="13" y="11"/>
                    </a:lnTo>
                    <a:lnTo>
                      <a:pt x="13" y="52"/>
                    </a:lnTo>
                    <a:lnTo>
                      <a:pt x="20" y="52"/>
                    </a:lnTo>
                    <a:cubicBezTo>
                      <a:pt x="27" y="52"/>
                      <a:pt x="32" y="50"/>
                      <a:pt x="35" y="46"/>
                    </a:cubicBezTo>
                    <a:cubicBezTo>
                      <a:pt x="39" y="42"/>
                      <a:pt x="41" y="37"/>
                      <a:pt x="41" y="31"/>
                    </a:cubicBezTo>
                    <a:cubicBezTo>
                      <a:pt x="41" y="25"/>
                      <a:pt x="39" y="20"/>
                      <a:pt x="35" y="16"/>
                    </a:cubicBezTo>
                    <a:cubicBezTo>
                      <a:pt x="31" y="13"/>
                      <a:pt x="26" y="11"/>
                      <a:pt x="20" y="11"/>
                    </a:cubicBezTo>
                    <a:lnTo>
                      <a:pt x="13" y="11"/>
                    </a:lnTo>
                    <a:close/>
                    <a:moveTo>
                      <a:pt x="0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21" y="0"/>
                    </a:lnTo>
                    <a:cubicBezTo>
                      <a:pt x="44" y="0"/>
                      <a:pt x="55" y="10"/>
                      <a:pt x="55" y="30"/>
                    </a:cubicBezTo>
                    <a:cubicBezTo>
                      <a:pt x="55" y="40"/>
                      <a:pt x="51" y="48"/>
                      <a:pt x="45" y="54"/>
                    </a:cubicBezTo>
                    <a:cubicBezTo>
                      <a:pt x="39" y="60"/>
                      <a:pt x="31" y="62"/>
                      <a:pt x="21" y="62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3" name="Freeform 181"/>
              <p:cNvSpPr>
                <a:spLocks/>
              </p:cNvSpPr>
              <p:nvPr/>
            </p:nvSpPr>
            <p:spPr bwMode="auto">
              <a:xfrm>
                <a:off x="6588125" y="2774951"/>
                <a:ext cx="42863" cy="44450"/>
              </a:xfrm>
              <a:custGeom>
                <a:avLst/>
                <a:gdLst>
                  <a:gd name="T0" fmla="*/ 25 w 51"/>
                  <a:gd name="T1" fmla="*/ 51 h 51"/>
                  <a:gd name="T2" fmla="*/ 25 w 51"/>
                  <a:gd name="T3" fmla="*/ 51 h 51"/>
                  <a:gd name="T4" fmla="*/ 0 w 51"/>
                  <a:gd name="T5" fmla="*/ 25 h 51"/>
                  <a:gd name="T6" fmla="*/ 25 w 51"/>
                  <a:gd name="T7" fmla="*/ 0 h 51"/>
                  <a:gd name="T8" fmla="*/ 51 w 51"/>
                  <a:gd name="T9" fmla="*/ 25 h 51"/>
                  <a:gd name="T10" fmla="*/ 25 w 51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5" y="51"/>
                    </a:moveTo>
                    <a:lnTo>
                      <a:pt x="25" y="51"/>
                    </a:lnTo>
                    <a:cubicBezTo>
                      <a:pt x="11" y="51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1" y="11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4" name="Freeform 182"/>
              <p:cNvSpPr>
                <a:spLocks/>
              </p:cNvSpPr>
              <p:nvPr/>
            </p:nvSpPr>
            <p:spPr bwMode="auto">
              <a:xfrm>
                <a:off x="6672263" y="2776538"/>
                <a:ext cx="44450" cy="44450"/>
              </a:xfrm>
              <a:custGeom>
                <a:avLst/>
                <a:gdLst>
                  <a:gd name="T0" fmla="*/ 26 w 52"/>
                  <a:gd name="T1" fmla="*/ 51 h 51"/>
                  <a:gd name="T2" fmla="*/ 26 w 52"/>
                  <a:gd name="T3" fmla="*/ 51 h 51"/>
                  <a:gd name="T4" fmla="*/ 0 w 52"/>
                  <a:gd name="T5" fmla="*/ 26 h 51"/>
                  <a:gd name="T6" fmla="*/ 26 w 52"/>
                  <a:gd name="T7" fmla="*/ 0 h 51"/>
                  <a:gd name="T8" fmla="*/ 52 w 52"/>
                  <a:gd name="T9" fmla="*/ 26 h 51"/>
                  <a:gd name="T10" fmla="*/ 26 w 52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lnTo>
                      <a:pt x="26" y="51"/>
                    </a:ln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1"/>
                      <a:pt x="26" y="5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5" name="Freeform 183"/>
              <p:cNvSpPr>
                <a:spLocks/>
              </p:cNvSpPr>
              <p:nvPr/>
            </p:nvSpPr>
            <p:spPr bwMode="auto">
              <a:xfrm>
                <a:off x="6704013" y="2568576"/>
                <a:ext cx="33338" cy="9525"/>
              </a:xfrm>
              <a:custGeom>
                <a:avLst/>
                <a:gdLst>
                  <a:gd name="T0" fmla="*/ 40 w 40"/>
                  <a:gd name="T1" fmla="*/ 10 h 10"/>
                  <a:gd name="T2" fmla="*/ 40 w 40"/>
                  <a:gd name="T3" fmla="*/ 10 h 10"/>
                  <a:gd name="T4" fmla="*/ 0 w 40"/>
                  <a:gd name="T5" fmla="*/ 10 h 10"/>
                  <a:gd name="T6" fmla="*/ 0 w 40"/>
                  <a:gd name="T7" fmla="*/ 0 h 10"/>
                  <a:gd name="T8" fmla="*/ 40 w 40"/>
                  <a:gd name="T9" fmla="*/ 0 h 10"/>
                  <a:gd name="T10" fmla="*/ 40 w 4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0">
                    <a:moveTo>
                      <a:pt x="40" y="10"/>
                    </a:moveTo>
                    <a:lnTo>
                      <a:pt x="4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46" name="Freeform 184"/>
              <p:cNvSpPr>
                <a:spLocks/>
              </p:cNvSpPr>
              <p:nvPr/>
            </p:nvSpPr>
            <p:spPr bwMode="auto">
              <a:xfrm>
                <a:off x="6757988" y="2490788"/>
                <a:ext cx="7938" cy="249238"/>
              </a:xfrm>
              <a:custGeom>
                <a:avLst/>
                <a:gdLst>
                  <a:gd name="T0" fmla="*/ 10 w 10"/>
                  <a:gd name="T1" fmla="*/ 291 h 291"/>
                  <a:gd name="T2" fmla="*/ 10 w 10"/>
                  <a:gd name="T3" fmla="*/ 291 h 291"/>
                  <a:gd name="T4" fmla="*/ 0 w 10"/>
                  <a:gd name="T5" fmla="*/ 291 h 291"/>
                  <a:gd name="T6" fmla="*/ 0 w 10"/>
                  <a:gd name="T7" fmla="*/ 0 h 291"/>
                  <a:gd name="T8" fmla="*/ 10 w 10"/>
                  <a:gd name="T9" fmla="*/ 0 h 291"/>
                  <a:gd name="T10" fmla="*/ 10 w 10"/>
                  <a:gd name="T11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91">
                    <a:moveTo>
                      <a:pt x="10" y="291"/>
                    </a:moveTo>
                    <a:lnTo>
                      <a:pt x="10" y="291"/>
                    </a:lnTo>
                    <a:lnTo>
                      <a:pt x="0" y="29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9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689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578" name="虚尾箭头 577"/>
            <p:cNvSpPr/>
            <p:nvPr/>
          </p:nvSpPr>
          <p:spPr>
            <a:xfrm>
              <a:off x="1673549" y="3892057"/>
              <a:ext cx="4212000" cy="369332"/>
            </a:xfrm>
            <a:prstGeom prst="stripedRightArrow">
              <a:avLst>
                <a:gd name="adj1" fmla="val 100000"/>
                <a:gd name="adj2" fmla="val 42573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5B5B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rgbClr val="47474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    </a:t>
              </a:r>
            </a:p>
          </p:txBody>
        </p:sp>
        <p:sp>
          <p:nvSpPr>
            <p:cNvPr id="579" name="文本框 578"/>
            <p:cNvSpPr txBox="1"/>
            <p:nvPr/>
          </p:nvSpPr>
          <p:spPr>
            <a:xfrm>
              <a:off x="2305185" y="3892057"/>
              <a:ext cx="18757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16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Централизованная</a:t>
              </a:r>
            </a:p>
          </p:txBody>
        </p:sp>
        <p:sp>
          <p:nvSpPr>
            <p:cNvPr id="580" name="文本框 579"/>
            <p:cNvSpPr txBox="1"/>
            <p:nvPr/>
          </p:nvSpPr>
          <p:spPr>
            <a:xfrm>
              <a:off x="4277998" y="3892057"/>
              <a:ext cx="1642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16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Распределенная</a:t>
              </a:r>
            </a:p>
          </p:txBody>
        </p:sp>
        <p:sp>
          <p:nvSpPr>
            <p:cNvPr id="581" name="圆角矩形 580"/>
            <p:cNvSpPr/>
            <p:nvPr/>
          </p:nvSpPr>
          <p:spPr>
            <a:xfrm>
              <a:off x="724314" y="3412043"/>
              <a:ext cx="1539560" cy="5980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FFFF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Архитектура</a:t>
              </a:r>
            </a:p>
          </p:txBody>
        </p:sp>
        <p:grpSp>
          <p:nvGrpSpPr>
            <p:cNvPr id="582" name="组合 677"/>
            <p:cNvGrpSpPr>
              <a:grpSpLocks noChangeAspect="1"/>
            </p:cNvGrpSpPr>
            <p:nvPr/>
          </p:nvGrpSpPr>
          <p:grpSpPr bwMode="auto">
            <a:xfrm>
              <a:off x="4762901" y="3147214"/>
              <a:ext cx="672787" cy="720000"/>
              <a:chOff x="7156450" y="2466975"/>
              <a:chExt cx="633413" cy="677863"/>
            </a:xfrm>
            <a:solidFill>
              <a:schemeClr val="bg1">
                <a:lumMod val="50000"/>
              </a:schemeClr>
            </a:solidFill>
          </p:grpSpPr>
          <p:sp>
            <p:nvSpPr>
              <p:cNvPr id="665" name="Freeform 619"/>
              <p:cNvSpPr>
                <a:spLocks/>
              </p:cNvSpPr>
              <p:nvPr/>
            </p:nvSpPr>
            <p:spPr bwMode="auto">
              <a:xfrm>
                <a:off x="7156450" y="2500313"/>
                <a:ext cx="633413" cy="630238"/>
              </a:xfrm>
              <a:custGeom>
                <a:avLst/>
                <a:gdLst>
                  <a:gd name="T0" fmla="*/ 2147483646 w 1347"/>
                  <a:gd name="T1" fmla="*/ 2147483646 h 1337"/>
                  <a:gd name="T2" fmla="*/ 2147483646 w 1347"/>
                  <a:gd name="T3" fmla="*/ 2147483646 h 1337"/>
                  <a:gd name="T4" fmla="*/ 2147483646 w 1347"/>
                  <a:gd name="T5" fmla="*/ 2147483646 h 1337"/>
                  <a:gd name="T6" fmla="*/ 2147483646 w 1347"/>
                  <a:gd name="T7" fmla="*/ 2147483646 h 1337"/>
                  <a:gd name="T8" fmla="*/ 2147483646 w 1347"/>
                  <a:gd name="T9" fmla="*/ 2147483646 h 1337"/>
                  <a:gd name="T10" fmla="*/ 2147483646 w 1347"/>
                  <a:gd name="T11" fmla="*/ 2147483646 h 1337"/>
                  <a:gd name="T12" fmla="*/ 2147483646 w 1347"/>
                  <a:gd name="T13" fmla="*/ 2147483646 h 1337"/>
                  <a:gd name="T14" fmla="*/ 2147483646 w 1347"/>
                  <a:gd name="T15" fmla="*/ 2147483646 h 1337"/>
                  <a:gd name="T16" fmla="*/ 2147483646 w 1347"/>
                  <a:gd name="T17" fmla="*/ 2147483646 h 1337"/>
                  <a:gd name="T18" fmla="*/ 2147483646 w 1347"/>
                  <a:gd name="T19" fmla="*/ 2147483646 h 1337"/>
                  <a:gd name="T20" fmla="*/ 2147483646 w 1347"/>
                  <a:gd name="T21" fmla="*/ 2147483646 h 1337"/>
                  <a:gd name="T22" fmla="*/ 2147483646 w 1347"/>
                  <a:gd name="T23" fmla="*/ 2147483646 h 1337"/>
                  <a:gd name="T24" fmla="*/ 2147483646 w 1347"/>
                  <a:gd name="T25" fmla="*/ 2147483646 h 1337"/>
                  <a:gd name="T26" fmla="*/ 2147483646 w 1347"/>
                  <a:gd name="T27" fmla="*/ 2147483646 h 1337"/>
                  <a:gd name="T28" fmla="*/ 2147483646 w 1347"/>
                  <a:gd name="T29" fmla="*/ 2147483646 h 1337"/>
                  <a:gd name="T30" fmla="*/ 0 w 1347"/>
                  <a:gd name="T31" fmla="*/ 2147483646 h 1337"/>
                  <a:gd name="T32" fmla="*/ 0 w 1347"/>
                  <a:gd name="T33" fmla="*/ 2147483646 h 1337"/>
                  <a:gd name="T34" fmla="*/ 2147483646 w 1347"/>
                  <a:gd name="T35" fmla="*/ 0 h 1337"/>
                  <a:gd name="T36" fmla="*/ 2147483646 w 1347"/>
                  <a:gd name="T37" fmla="*/ 0 h 1337"/>
                  <a:gd name="T38" fmla="*/ 2147483646 w 1347"/>
                  <a:gd name="T39" fmla="*/ 2147483646 h 1337"/>
                  <a:gd name="T40" fmla="*/ 2147483646 w 1347"/>
                  <a:gd name="T41" fmla="*/ 2147483646 h 1337"/>
                  <a:gd name="T42" fmla="*/ 2147483646 w 1347"/>
                  <a:gd name="T43" fmla="*/ 2147483646 h 13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47"/>
                  <a:gd name="T67" fmla="*/ 0 h 1337"/>
                  <a:gd name="T68" fmla="*/ 1347 w 1347"/>
                  <a:gd name="T69" fmla="*/ 1337 h 13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47" h="1337">
                    <a:moveTo>
                      <a:pt x="1257" y="1337"/>
                    </a:moveTo>
                    <a:lnTo>
                      <a:pt x="1257" y="1337"/>
                    </a:lnTo>
                    <a:lnTo>
                      <a:pt x="1006" y="1337"/>
                    </a:lnTo>
                    <a:lnTo>
                      <a:pt x="1006" y="1270"/>
                    </a:lnTo>
                    <a:lnTo>
                      <a:pt x="1257" y="1270"/>
                    </a:lnTo>
                    <a:cubicBezTo>
                      <a:pt x="1269" y="1270"/>
                      <a:pt x="1280" y="1259"/>
                      <a:pt x="1280" y="1247"/>
                    </a:cubicBezTo>
                    <a:lnTo>
                      <a:pt x="1280" y="90"/>
                    </a:lnTo>
                    <a:cubicBezTo>
                      <a:pt x="1280" y="78"/>
                      <a:pt x="1269" y="67"/>
                      <a:pt x="1257" y="67"/>
                    </a:cubicBezTo>
                    <a:lnTo>
                      <a:pt x="90" y="67"/>
                    </a:lnTo>
                    <a:cubicBezTo>
                      <a:pt x="77" y="67"/>
                      <a:pt x="67" y="78"/>
                      <a:pt x="67" y="90"/>
                    </a:cubicBezTo>
                    <a:lnTo>
                      <a:pt x="67" y="1247"/>
                    </a:lnTo>
                    <a:cubicBezTo>
                      <a:pt x="67" y="1259"/>
                      <a:pt x="77" y="1270"/>
                      <a:pt x="90" y="1270"/>
                    </a:cubicBezTo>
                    <a:lnTo>
                      <a:pt x="749" y="1270"/>
                    </a:lnTo>
                    <a:lnTo>
                      <a:pt x="749" y="1337"/>
                    </a:lnTo>
                    <a:lnTo>
                      <a:pt x="90" y="1337"/>
                    </a:lnTo>
                    <a:cubicBezTo>
                      <a:pt x="40" y="1337"/>
                      <a:pt x="0" y="1296"/>
                      <a:pt x="0" y="1247"/>
                    </a:cubicBezTo>
                    <a:lnTo>
                      <a:pt x="0" y="90"/>
                    </a:lnTo>
                    <a:cubicBezTo>
                      <a:pt x="0" y="41"/>
                      <a:pt x="40" y="0"/>
                      <a:pt x="90" y="0"/>
                    </a:cubicBezTo>
                    <a:lnTo>
                      <a:pt x="1257" y="0"/>
                    </a:lnTo>
                    <a:cubicBezTo>
                      <a:pt x="1306" y="0"/>
                      <a:pt x="1347" y="41"/>
                      <a:pt x="1347" y="90"/>
                    </a:cubicBezTo>
                    <a:lnTo>
                      <a:pt x="1347" y="1247"/>
                    </a:lnTo>
                    <a:cubicBezTo>
                      <a:pt x="1347" y="1296"/>
                      <a:pt x="1306" y="1337"/>
                      <a:pt x="1257" y="1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6" name="Freeform 620"/>
              <p:cNvSpPr>
                <a:spLocks/>
              </p:cNvSpPr>
              <p:nvPr/>
            </p:nvSpPr>
            <p:spPr bwMode="auto">
              <a:xfrm>
                <a:off x="7486650" y="3078163"/>
                <a:ext cx="65088" cy="66675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7" name="Freeform 621"/>
              <p:cNvSpPr>
                <a:spLocks/>
              </p:cNvSpPr>
              <p:nvPr/>
            </p:nvSpPr>
            <p:spPr bwMode="auto">
              <a:xfrm>
                <a:off x="7588250" y="3078163"/>
                <a:ext cx="65088" cy="65088"/>
              </a:xfrm>
              <a:custGeom>
                <a:avLst/>
                <a:gdLst>
                  <a:gd name="T0" fmla="*/ 2147483646 w 139"/>
                  <a:gd name="T1" fmla="*/ 2147483646 h 138"/>
                  <a:gd name="T2" fmla="*/ 2147483646 w 139"/>
                  <a:gd name="T3" fmla="*/ 2147483646 h 138"/>
                  <a:gd name="T4" fmla="*/ 0 w 139"/>
                  <a:gd name="T5" fmla="*/ 2147483646 h 138"/>
                  <a:gd name="T6" fmla="*/ 2147483646 w 139"/>
                  <a:gd name="T7" fmla="*/ 0 h 138"/>
                  <a:gd name="T8" fmla="*/ 2147483646 w 139"/>
                  <a:gd name="T9" fmla="*/ 2147483646 h 138"/>
                  <a:gd name="T10" fmla="*/ 2147483646 w 139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70" y="138"/>
                    </a:moveTo>
                    <a:lnTo>
                      <a:pt x="70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69"/>
                    </a:cubicBezTo>
                    <a:cubicBezTo>
                      <a:pt x="139" y="107"/>
                      <a:pt x="108" y="138"/>
                      <a:pt x="70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8" name="Freeform 622"/>
              <p:cNvSpPr>
                <a:spLocks/>
              </p:cNvSpPr>
              <p:nvPr/>
            </p:nvSpPr>
            <p:spPr bwMode="auto">
              <a:xfrm>
                <a:off x="7164388" y="2466975"/>
                <a:ext cx="622300" cy="60325"/>
              </a:xfrm>
              <a:custGeom>
                <a:avLst/>
                <a:gdLst>
                  <a:gd name="T0" fmla="*/ 2147483646 w 1323"/>
                  <a:gd name="T1" fmla="*/ 2147483646 h 128"/>
                  <a:gd name="T2" fmla="*/ 2147483646 w 1323"/>
                  <a:gd name="T3" fmla="*/ 2147483646 h 128"/>
                  <a:gd name="T4" fmla="*/ 2147483646 w 1323"/>
                  <a:gd name="T5" fmla="*/ 2147483646 h 128"/>
                  <a:gd name="T6" fmla="*/ 2147483646 w 1323"/>
                  <a:gd name="T7" fmla="*/ 2147483646 h 128"/>
                  <a:gd name="T8" fmla="*/ 2147483646 w 1323"/>
                  <a:gd name="T9" fmla="*/ 2147483646 h 128"/>
                  <a:gd name="T10" fmla="*/ 2147483646 w 1323"/>
                  <a:gd name="T11" fmla="*/ 2147483646 h 128"/>
                  <a:gd name="T12" fmla="*/ 2147483646 w 1323"/>
                  <a:gd name="T13" fmla="*/ 2147483646 h 128"/>
                  <a:gd name="T14" fmla="*/ 2147483646 w 1323"/>
                  <a:gd name="T15" fmla="*/ 2147483646 h 128"/>
                  <a:gd name="T16" fmla="*/ 2147483646 w 1323"/>
                  <a:gd name="T17" fmla="*/ 2147483646 h 128"/>
                  <a:gd name="T18" fmla="*/ 2147483646 w 1323"/>
                  <a:gd name="T19" fmla="*/ 2147483646 h 128"/>
                  <a:gd name="T20" fmla="*/ 2147483646 w 1323"/>
                  <a:gd name="T21" fmla="*/ 2147483646 h 128"/>
                  <a:gd name="T22" fmla="*/ 2147483646 w 1323"/>
                  <a:gd name="T23" fmla="*/ 0 h 128"/>
                  <a:gd name="T24" fmla="*/ 2147483646 w 1323"/>
                  <a:gd name="T25" fmla="*/ 0 h 128"/>
                  <a:gd name="T26" fmla="*/ 2147483646 w 1323"/>
                  <a:gd name="T27" fmla="*/ 2147483646 h 128"/>
                  <a:gd name="T28" fmla="*/ 2147483646 w 1323"/>
                  <a:gd name="T29" fmla="*/ 2147483646 h 128"/>
                  <a:gd name="T30" fmla="*/ 2147483646 w 1323"/>
                  <a:gd name="T31" fmla="*/ 2147483646 h 128"/>
                  <a:gd name="T32" fmla="*/ 2147483646 w 1323"/>
                  <a:gd name="T33" fmla="*/ 2147483646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3"/>
                  <a:gd name="T52" fmla="*/ 0 h 128"/>
                  <a:gd name="T53" fmla="*/ 1323 w 1323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3" h="128">
                    <a:moveTo>
                      <a:pt x="1301" y="128"/>
                    </a:moveTo>
                    <a:lnTo>
                      <a:pt x="1301" y="128"/>
                    </a:lnTo>
                    <a:cubicBezTo>
                      <a:pt x="1296" y="128"/>
                      <a:pt x="1291" y="126"/>
                      <a:pt x="1287" y="122"/>
                    </a:cubicBezTo>
                    <a:lnTo>
                      <a:pt x="1232" y="66"/>
                    </a:lnTo>
                    <a:cubicBezTo>
                      <a:pt x="1218" y="52"/>
                      <a:pt x="1189" y="40"/>
                      <a:pt x="1169" y="40"/>
                    </a:cubicBezTo>
                    <a:lnTo>
                      <a:pt x="155" y="40"/>
                    </a:lnTo>
                    <a:cubicBezTo>
                      <a:pt x="135" y="40"/>
                      <a:pt x="105" y="52"/>
                      <a:pt x="90" y="65"/>
                    </a:cubicBezTo>
                    <a:lnTo>
                      <a:pt x="36" y="116"/>
                    </a:lnTo>
                    <a:cubicBezTo>
                      <a:pt x="28" y="124"/>
                      <a:pt x="15" y="123"/>
                      <a:pt x="8" y="115"/>
                    </a:cubicBezTo>
                    <a:cubicBezTo>
                      <a:pt x="0" y="107"/>
                      <a:pt x="1" y="95"/>
                      <a:pt x="9" y="87"/>
                    </a:cubicBezTo>
                    <a:lnTo>
                      <a:pt x="63" y="36"/>
                    </a:lnTo>
                    <a:cubicBezTo>
                      <a:pt x="85" y="16"/>
                      <a:pt x="125" y="0"/>
                      <a:pt x="155" y="0"/>
                    </a:cubicBezTo>
                    <a:lnTo>
                      <a:pt x="1169" y="0"/>
                    </a:lnTo>
                    <a:cubicBezTo>
                      <a:pt x="1199" y="0"/>
                      <a:pt x="1239" y="17"/>
                      <a:pt x="1260" y="38"/>
                    </a:cubicBezTo>
                    <a:lnTo>
                      <a:pt x="1315" y="94"/>
                    </a:lnTo>
                    <a:cubicBezTo>
                      <a:pt x="1323" y="102"/>
                      <a:pt x="1323" y="115"/>
                      <a:pt x="1315" y="122"/>
                    </a:cubicBezTo>
                    <a:cubicBezTo>
                      <a:pt x="1311" y="126"/>
                      <a:pt x="1306" y="128"/>
                      <a:pt x="130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9" name="Freeform 623"/>
              <p:cNvSpPr>
                <a:spLocks noEditPoints="1"/>
              </p:cNvSpPr>
              <p:nvPr/>
            </p:nvSpPr>
            <p:spPr bwMode="auto">
              <a:xfrm>
                <a:off x="7335838" y="2578100"/>
                <a:ext cx="274638" cy="190500"/>
              </a:xfrm>
              <a:custGeom>
                <a:avLst/>
                <a:gdLst>
                  <a:gd name="T0" fmla="*/ 2147483646 w 585"/>
                  <a:gd name="T1" fmla="*/ 2147483646 h 405"/>
                  <a:gd name="T2" fmla="*/ 2147483646 w 585"/>
                  <a:gd name="T3" fmla="*/ 2147483646 h 405"/>
                  <a:gd name="T4" fmla="*/ 2147483646 w 585"/>
                  <a:gd name="T5" fmla="*/ 2147483646 h 405"/>
                  <a:gd name="T6" fmla="*/ 2147483646 w 585"/>
                  <a:gd name="T7" fmla="*/ 2147483646 h 405"/>
                  <a:gd name="T8" fmla="*/ 2147483646 w 585"/>
                  <a:gd name="T9" fmla="*/ 2147483646 h 405"/>
                  <a:gd name="T10" fmla="*/ 2147483646 w 585"/>
                  <a:gd name="T11" fmla="*/ 2147483646 h 405"/>
                  <a:gd name="T12" fmla="*/ 2147483646 w 585"/>
                  <a:gd name="T13" fmla="*/ 2147483646 h 405"/>
                  <a:gd name="T14" fmla="*/ 2147483646 w 585"/>
                  <a:gd name="T15" fmla="*/ 2147483646 h 405"/>
                  <a:gd name="T16" fmla="*/ 2147483646 w 585"/>
                  <a:gd name="T17" fmla="*/ 2147483646 h 405"/>
                  <a:gd name="T18" fmla="*/ 2147483646 w 585"/>
                  <a:gd name="T19" fmla="*/ 2147483646 h 405"/>
                  <a:gd name="T20" fmla="*/ 2147483646 w 585"/>
                  <a:gd name="T21" fmla="*/ 2147483646 h 405"/>
                  <a:gd name="T22" fmla="*/ 2147483646 w 585"/>
                  <a:gd name="T23" fmla="*/ 2147483646 h 405"/>
                  <a:gd name="T24" fmla="*/ 2147483646 w 585"/>
                  <a:gd name="T25" fmla="*/ 2147483646 h 405"/>
                  <a:gd name="T26" fmla="*/ 2147483646 w 585"/>
                  <a:gd name="T27" fmla="*/ 2147483646 h 405"/>
                  <a:gd name="T28" fmla="*/ 2147483646 w 585"/>
                  <a:gd name="T29" fmla="*/ 2147483646 h 405"/>
                  <a:gd name="T30" fmla="*/ 2147483646 w 585"/>
                  <a:gd name="T31" fmla="*/ 2147483646 h 405"/>
                  <a:gd name="T32" fmla="*/ 2147483646 w 585"/>
                  <a:gd name="T33" fmla="*/ 2147483646 h 405"/>
                  <a:gd name="T34" fmla="*/ 2147483646 w 585"/>
                  <a:gd name="T35" fmla="*/ 2147483646 h 405"/>
                  <a:gd name="T36" fmla="*/ 0 w 585"/>
                  <a:gd name="T37" fmla="*/ 2147483646 h 405"/>
                  <a:gd name="T38" fmla="*/ 2147483646 w 585"/>
                  <a:gd name="T39" fmla="*/ 2147483646 h 405"/>
                  <a:gd name="T40" fmla="*/ 2147483646 w 585"/>
                  <a:gd name="T41" fmla="*/ 0 h 405"/>
                  <a:gd name="T42" fmla="*/ 2147483646 w 585"/>
                  <a:gd name="T43" fmla="*/ 2147483646 h 405"/>
                  <a:gd name="T44" fmla="*/ 2147483646 w 585"/>
                  <a:gd name="T45" fmla="*/ 2147483646 h 405"/>
                  <a:gd name="T46" fmla="*/ 2147483646 w 585"/>
                  <a:gd name="T47" fmla="*/ 2147483646 h 405"/>
                  <a:gd name="T48" fmla="*/ 2147483646 w 585"/>
                  <a:gd name="T49" fmla="*/ 2147483646 h 4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5"/>
                  <a:gd name="T76" fmla="*/ 0 h 405"/>
                  <a:gd name="T77" fmla="*/ 585 w 585"/>
                  <a:gd name="T78" fmla="*/ 405 h 4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5" h="405">
                    <a:moveTo>
                      <a:pt x="139" y="166"/>
                    </a:moveTo>
                    <a:lnTo>
                      <a:pt x="139" y="166"/>
                    </a:lnTo>
                    <a:cubicBezTo>
                      <a:pt x="84" y="166"/>
                      <a:pt x="40" y="210"/>
                      <a:pt x="40" y="265"/>
                    </a:cubicBezTo>
                    <a:cubicBezTo>
                      <a:pt x="40" y="320"/>
                      <a:pt x="84" y="365"/>
                      <a:pt x="139" y="365"/>
                    </a:cubicBezTo>
                    <a:lnTo>
                      <a:pt x="441" y="365"/>
                    </a:lnTo>
                    <a:cubicBezTo>
                      <a:pt x="498" y="365"/>
                      <a:pt x="545" y="318"/>
                      <a:pt x="545" y="261"/>
                    </a:cubicBezTo>
                    <a:cubicBezTo>
                      <a:pt x="545" y="204"/>
                      <a:pt x="498" y="157"/>
                      <a:pt x="441" y="157"/>
                    </a:cubicBezTo>
                    <a:cubicBezTo>
                      <a:pt x="432" y="157"/>
                      <a:pt x="422" y="158"/>
                      <a:pt x="413" y="161"/>
                    </a:cubicBezTo>
                    <a:lnTo>
                      <a:pt x="389" y="167"/>
                    </a:lnTo>
                    <a:lnTo>
                      <a:pt x="388" y="143"/>
                    </a:lnTo>
                    <a:cubicBezTo>
                      <a:pt x="384" y="85"/>
                      <a:pt x="336" y="40"/>
                      <a:pt x="278" y="40"/>
                    </a:cubicBezTo>
                    <a:cubicBezTo>
                      <a:pt x="218" y="40"/>
                      <a:pt x="170" y="87"/>
                      <a:pt x="168" y="147"/>
                    </a:cubicBezTo>
                    <a:lnTo>
                      <a:pt x="167" y="168"/>
                    </a:lnTo>
                    <a:lnTo>
                      <a:pt x="146" y="166"/>
                    </a:lnTo>
                    <a:cubicBezTo>
                      <a:pt x="144" y="166"/>
                      <a:pt x="142" y="166"/>
                      <a:pt x="139" y="166"/>
                    </a:cubicBezTo>
                    <a:close/>
                    <a:moveTo>
                      <a:pt x="441" y="405"/>
                    </a:moveTo>
                    <a:lnTo>
                      <a:pt x="441" y="405"/>
                    </a:lnTo>
                    <a:lnTo>
                      <a:pt x="139" y="405"/>
                    </a:lnTo>
                    <a:cubicBezTo>
                      <a:pt x="62" y="405"/>
                      <a:pt x="0" y="342"/>
                      <a:pt x="0" y="265"/>
                    </a:cubicBezTo>
                    <a:cubicBezTo>
                      <a:pt x="0" y="192"/>
                      <a:pt x="57" y="131"/>
                      <a:pt x="130" y="126"/>
                    </a:cubicBezTo>
                    <a:cubicBezTo>
                      <a:pt x="141" y="54"/>
                      <a:pt x="203" y="0"/>
                      <a:pt x="278" y="0"/>
                    </a:cubicBezTo>
                    <a:cubicBezTo>
                      <a:pt x="349" y="0"/>
                      <a:pt x="410" y="50"/>
                      <a:pt x="424" y="118"/>
                    </a:cubicBezTo>
                    <a:cubicBezTo>
                      <a:pt x="430" y="117"/>
                      <a:pt x="435" y="117"/>
                      <a:pt x="441" y="117"/>
                    </a:cubicBezTo>
                    <a:cubicBezTo>
                      <a:pt x="520" y="117"/>
                      <a:pt x="585" y="182"/>
                      <a:pt x="585" y="261"/>
                    </a:cubicBezTo>
                    <a:cubicBezTo>
                      <a:pt x="585" y="340"/>
                      <a:pt x="520" y="405"/>
                      <a:pt x="441" y="4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0" name="Freeform 624"/>
              <p:cNvSpPr>
                <a:spLocks/>
              </p:cNvSpPr>
              <p:nvPr/>
            </p:nvSpPr>
            <p:spPr bwMode="auto">
              <a:xfrm>
                <a:off x="7299325" y="2767013"/>
                <a:ext cx="117475" cy="74613"/>
              </a:xfrm>
              <a:custGeom>
                <a:avLst/>
                <a:gdLst>
                  <a:gd name="T0" fmla="*/ 2147483646 w 250"/>
                  <a:gd name="T1" fmla="*/ 2147483646 h 157"/>
                  <a:gd name="T2" fmla="*/ 2147483646 w 250"/>
                  <a:gd name="T3" fmla="*/ 2147483646 h 157"/>
                  <a:gd name="T4" fmla="*/ 0 w 250"/>
                  <a:gd name="T5" fmla="*/ 2147483646 h 157"/>
                  <a:gd name="T6" fmla="*/ 0 w 250"/>
                  <a:gd name="T7" fmla="*/ 2147483646 h 157"/>
                  <a:gd name="T8" fmla="*/ 2147483646 w 250"/>
                  <a:gd name="T9" fmla="*/ 2147483646 h 157"/>
                  <a:gd name="T10" fmla="*/ 2147483646 w 250"/>
                  <a:gd name="T11" fmla="*/ 0 h 157"/>
                  <a:gd name="T12" fmla="*/ 2147483646 w 250"/>
                  <a:gd name="T13" fmla="*/ 0 h 157"/>
                  <a:gd name="T14" fmla="*/ 2147483646 w 250"/>
                  <a:gd name="T15" fmla="*/ 2147483646 h 157"/>
                  <a:gd name="T16" fmla="*/ 2147483646 w 250"/>
                  <a:gd name="T17" fmla="*/ 2147483646 h 157"/>
                  <a:gd name="T18" fmla="*/ 2147483646 w 250"/>
                  <a:gd name="T19" fmla="*/ 2147483646 h 1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"/>
                  <a:gd name="T31" fmla="*/ 0 h 157"/>
                  <a:gd name="T32" fmla="*/ 250 w 250"/>
                  <a:gd name="T33" fmla="*/ 157 h 1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" h="157">
                    <a:moveTo>
                      <a:pt x="13" y="157"/>
                    </a:moveTo>
                    <a:lnTo>
                      <a:pt x="13" y="157"/>
                    </a:lnTo>
                    <a:lnTo>
                      <a:pt x="0" y="157"/>
                    </a:lnTo>
                    <a:lnTo>
                      <a:pt x="0" y="55"/>
                    </a:lnTo>
                    <a:lnTo>
                      <a:pt x="236" y="55"/>
                    </a:lnTo>
                    <a:lnTo>
                      <a:pt x="236" y="0"/>
                    </a:lnTo>
                    <a:lnTo>
                      <a:pt x="250" y="0"/>
                    </a:lnTo>
                    <a:lnTo>
                      <a:pt x="250" y="68"/>
                    </a:lnTo>
                    <a:lnTo>
                      <a:pt x="13" y="68"/>
                    </a:lnTo>
                    <a:lnTo>
                      <a:pt x="1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1" name="Freeform 626"/>
              <p:cNvSpPr>
                <a:spLocks/>
              </p:cNvSpPr>
              <p:nvPr/>
            </p:nvSpPr>
            <p:spPr bwMode="auto">
              <a:xfrm>
                <a:off x="7527925" y="2767013"/>
                <a:ext cx="144463" cy="74613"/>
              </a:xfrm>
              <a:custGeom>
                <a:avLst/>
                <a:gdLst>
                  <a:gd name="T0" fmla="*/ 2147483646 w 306"/>
                  <a:gd name="T1" fmla="*/ 2147483646 h 157"/>
                  <a:gd name="T2" fmla="*/ 2147483646 w 306"/>
                  <a:gd name="T3" fmla="*/ 2147483646 h 157"/>
                  <a:gd name="T4" fmla="*/ 2147483646 w 306"/>
                  <a:gd name="T5" fmla="*/ 2147483646 h 157"/>
                  <a:gd name="T6" fmla="*/ 2147483646 w 306"/>
                  <a:gd name="T7" fmla="*/ 2147483646 h 157"/>
                  <a:gd name="T8" fmla="*/ 0 w 306"/>
                  <a:gd name="T9" fmla="*/ 2147483646 h 157"/>
                  <a:gd name="T10" fmla="*/ 0 w 306"/>
                  <a:gd name="T11" fmla="*/ 0 h 157"/>
                  <a:gd name="T12" fmla="*/ 2147483646 w 306"/>
                  <a:gd name="T13" fmla="*/ 0 h 157"/>
                  <a:gd name="T14" fmla="*/ 2147483646 w 306"/>
                  <a:gd name="T15" fmla="*/ 2147483646 h 157"/>
                  <a:gd name="T16" fmla="*/ 2147483646 w 306"/>
                  <a:gd name="T17" fmla="*/ 2147483646 h 157"/>
                  <a:gd name="T18" fmla="*/ 2147483646 w 306"/>
                  <a:gd name="T19" fmla="*/ 2147483646 h 1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157"/>
                  <a:gd name="T32" fmla="*/ 306 w 306"/>
                  <a:gd name="T33" fmla="*/ 157 h 1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157">
                    <a:moveTo>
                      <a:pt x="306" y="157"/>
                    </a:moveTo>
                    <a:lnTo>
                      <a:pt x="306" y="157"/>
                    </a:lnTo>
                    <a:lnTo>
                      <a:pt x="293" y="157"/>
                    </a:lnTo>
                    <a:lnTo>
                      <a:pt x="293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55"/>
                    </a:lnTo>
                    <a:lnTo>
                      <a:pt x="306" y="55"/>
                    </a:lnTo>
                    <a:lnTo>
                      <a:pt x="306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2" name="Freeform 627"/>
              <p:cNvSpPr>
                <a:spLocks/>
              </p:cNvSpPr>
              <p:nvPr/>
            </p:nvSpPr>
            <p:spPr bwMode="auto">
              <a:xfrm>
                <a:off x="7467600" y="2767013"/>
                <a:ext cx="6350" cy="95250"/>
              </a:xfrm>
              <a:custGeom>
                <a:avLst/>
                <a:gdLst>
                  <a:gd name="T0" fmla="*/ 2147483646 w 14"/>
                  <a:gd name="T1" fmla="*/ 2147483646 h 202"/>
                  <a:gd name="T2" fmla="*/ 2147483646 w 14"/>
                  <a:gd name="T3" fmla="*/ 2147483646 h 202"/>
                  <a:gd name="T4" fmla="*/ 0 w 14"/>
                  <a:gd name="T5" fmla="*/ 2147483646 h 202"/>
                  <a:gd name="T6" fmla="*/ 0 w 14"/>
                  <a:gd name="T7" fmla="*/ 0 h 202"/>
                  <a:gd name="T8" fmla="*/ 2147483646 w 14"/>
                  <a:gd name="T9" fmla="*/ 0 h 202"/>
                  <a:gd name="T10" fmla="*/ 2147483646 w 14"/>
                  <a:gd name="T11" fmla="*/ 2147483646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02"/>
                  <a:gd name="T20" fmla="*/ 14 w 14"/>
                  <a:gd name="T21" fmla="*/ 202 h 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02">
                    <a:moveTo>
                      <a:pt x="14" y="202"/>
                    </a:moveTo>
                    <a:lnTo>
                      <a:pt x="14" y="202"/>
                    </a:lnTo>
                    <a:lnTo>
                      <a:pt x="0" y="20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3" name="Freeform 628"/>
              <p:cNvSpPr>
                <a:spLocks noEditPoints="1"/>
              </p:cNvSpPr>
              <p:nvPr/>
            </p:nvSpPr>
            <p:spPr bwMode="auto">
              <a:xfrm>
                <a:off x="7240588" y="2836863"/>
                <a:ext cx="125413" cy="65088"/>
              </a:xfrm>
              <a:custGeom>
                <a:avLst/>
                <a:gdLst>
                  <a:gd name="T0" fmla="*/ 2147483646 w 267"/>
                  <a:gd name="T1" fmla="*/ 2147483646 h 141"/>
                  <a:gd name="T2" fmla="*/ 2147483646 w 267"/>
                  <a:gd name="T3" fmla="*/ 2147483646 h 141"/>
                  <a:gd name="T4" fmla="*/ 2147483646 w 267"/>
                  <a:gd name="T5" fmla="*/ 2147483646 h 141"/>
                  <a:gd name="T6" fmla="*/ 2147483646 w 267"/>
                  <a:gd name="T7" fmla="*/ 2147483646 h 141"/>
                  <a:gd name="T8" fmla="*/ 2147483646 w 267"/>
                  <a:gd name="T9" fmla="*/ 2147483646 h 141"/>
                  <a:gd name="T10" fmla="*/ 2147483646 w 267"/>
                  <a:gd name="T11" fmla="*/ 2147483646 h 141"/>
                  <a:gd name="T12" fmla="*/ 2147483646 w 267"/>
                  <a:gd name="T13" fmla="*/ 2147483646 h 141"/>
                  <a:gd name="T14" fmla="*/ 2147483646 w 267"/>
                  <a:gd name="T15" fmla="*/ 2147483646 h 141"/>
                  <a:gd name="T16" fmla="*/ 0 w 267"/>
                  <a:gd name="T17" fmla="*/ 2147483646 h 141"/>
                  <a:gd name="T18" fmla="*/ 2147483646 w 267"/>
                  <a:gd name="T19" fmla="*/ 0 h 141"/>
                  <a:gd name="T20" fmla="*/ 2147483646 w 267"/>
                  <a:gd name="T21" fmla="*/ 2147483646 h 141"/>
                  <a:gd name="T22" fmla="*/ 2147483646 w 267"/>
                  <a:gd name="T23" fmla="*/ 2147483646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141"/>
                  <a:gd name="T38" fmla="*/ 267 w 267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141">
                    <a:moveTo>
                      <a:pt x="134" y="27"/>
                    </a:moveTo>
                    <a:lnTo>
                      <a:pt x="134" y="27"/>
                    </a:lnTo>
                    <a:cubicBezTo>
                      <a:pt x="73" y="27"/>
                      <a:pt x="27" y="50"/>
                      <a:pt x="27" y="71"/>
                    </a:cubicBezTo>
                    <a:cubicBezTo>
                      <a:pt x="27" y="91"/>
                      <a:pt x="73" y="114"/>
                      <a:pt x="134" y="114"/>
                    </a:cubicBezTo>
                    <a:cubicBezTo>
                      <a:pt x="195" y="114"/>
                      <a:pt x="240" y="91"/>
                      <a:pt x="240" y="71"/>
                    </a:cubicBezTo>
                    <a:cubicBezTo>
                      <a:pt x="240" y="50"/>
                      <a:pt x="195" y="27"/>
                      <a:pt x="134" y="27"/>
                    </a:cubicBezTo>
                    <a:close/>
                    <a:moveTo>
                      <a:pt x="134" y="141"/>
                    </a:moveTo>
                    <a:lnTo>
                      <a:pt x="134" y="141"/>
                    </a:lnTo>
                    <a:cubicBezTo>
                      <a:pt x="58" y="141"/>
                      <a:pt x="0" y="111"/>
                      <a:pt x="0" y="71"/>
                    </a:cubicBezTo>
                    <a:cubicBezTo>
                      <a:pt x="0" y="31"/>
                      <a:pt x="58" y="0"/>
                      <a:pt x="134" y="0"/>
                    </a:cubicBezTo>
                    <a:cubicBezTo>
                      <a:pt x="210" y="0"/>
                      <a:pt x="267" y="31"/>
                      <a:pt x="267" y="71"/>
                    </a:cubicBezTo>
                    <a:cubicBezTo>
                      <a:pt x="267" y="111"/>
                      <a:pt x="210" y="141"/>
                      <a:pt x="13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4" name="Freeform 629"/>
              <p:cNvSpPr>
                <a:spLocks noEditPoints="1"/>
              </p:cNvSpPr>
              <p:nvPr/>
            </p:nvSpPr>
            <p:spPr bwMode="auto">
              <a:xfrm>
                <a:off x="7240588" y="2862263"/>
                <a:ext cx="125413" cy="112713"/>
              </a:xfrm>
              <a:custGeom>
                <a:avLst/>
                <a:gdLst>
                  <a:gd name="T0" fmla="*/ 2147483646 w 267"/>
                  <a:gd name="T1" fmla="*/ 2147483646 h 239"/>
                  <a:gd name="T2" fmla="*/ 2147483646 w 267"/>
                  <a:gd name="T3" fmla="*/ 2147483646 h 239"/>
                  <a:gd name="T4" fmla="*/ 2147483646 w 267"/>
                  <a:gd name="T5" fmla="*/ 2147483646 h 239"/>
                  <a:gd name="T6" fmla="*/ 2147483646 w 267"/>
                  <a:gd name="T7" fmla="*/ 2147483646 h 239"/>
                  <a:gd name="T8" fmla="*/ 2147483646 w 267"/>
                  <a:gd name="T9" fmla="*/ 2147483646 h 239"/>
                  <a:gd name="T10" fmla="*/ 2147483646 w 267"/>
                  <a:gd name="T11" fmla="*/ 2147483646 h 239"/>
                  <a:gd name="T12" fmla="*/ 2147483646 w 267"/>
                  <a:gd name="T13" fmla="*/ 2147483646 h 239"/>
                  <a:gd name="T14" fmla="*/ 2147483646 w 267"/>
                  <a:gd name="T15" fmla="*/ 2147483646 h 239"/>
                  <a:gd name="T16" fmla="*/ 2147483646 w 267"/>
                  <a:gd name="T17" fmla="*/ 2147483646 h 239"/>
                  <a:gd name="T18" fmla="*/ 2147483646 w 267"/>
                  <a:gd name="T19" fmla="*/ 2147483646 h 239"/>
                  <a:gd name="T20" fmla="*/ 0 w 267"/>
                  <a:gd name="T21" fmla="*/ 2147483646 h 239"/>
                  <a:gd name="T22" fmla="*/ 0 w 267"/>
                  <a:gd name="T23" fmla="*/ 2147483646 h 239"/>
                  <a:gd name="T24" fmla="*/ 2147483646 w 267"/>
                  <a:gd name="T25" fmla="*/ 0 h 239"/>
                  <a:gd name="T26" fmla="*/ 2147483646 w 267"/>
                  <a:gd name="T27" fmla="*/ 2147483646 h 239"/>
                  <a:gd name="T28" fmla="*/ 2147483646 w 267"/>
                  <a:gd name="T29" fmla="*/ 2147483646 h 239"/>
                  <a:gd name="T30" fmla="*/ 2147483646 w 267"/>
                  <a:gd name="T31" fmla="*/ 2147483646 h 239"/>
                  <a:gd name="T32" fmla="*/ 2147483646 w 267"/>
                  <a:gd name="T33" fmla="*/ 2147483646 h 239"/>
                  <a:gd name="T34" fmla="*/ 2147483646 w 267"/>
                  <a:gd name="T35" fmla="*/ 2147483646 h 239"/>
                  <a:gd name="T36" fmla="*/ 2147483646 w 267"/>
                  <a:gd name="T37" fmla="*/ 2147483646 h 239"/>
                  <a:gd name="T38" fmla="*/ 2147483646 w 267"/>
                  <a:gd name="T39" fmla="*/ 2147483646 h 239"/>
                  <a:gd name="T40" fmla="*/ 2147483646 w 267"/>
                  <a:gd name="T41" fmla="*/ 2147483646 h 2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7"/>
                  <a:gd name="T64" fmla="*/ 0 h 239"/>
                  <a:gd name="T65" fmla="*/ 267 w 267"/>
                  <a:gd name="T66" fmla="*/ 239 h 2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7" h="239">
                    <a:moveTo>
                      <a:pt x="27" y="130"/>
                    </a:moveTo>
                    <a:lnTo>
                      <a:pt x="27" y="130"/>
                    </a:lnTo>
                    <a:lnTo>
                      <a:pt x="27" y="158"/>
                    </a:lnTo>
                    <a:cubicBezTo>
                      <a:pt x="27" y="184"/>
                      <a:pt x="70" y="212"/>
                      <a:pt x="134" y="212"/>
                    </a:cubicBezTo>
                    <a:cubicBezTo>
                      <a:pt x="197" y="212"/>
                      <a:pt x="240" y="184"/>
                      <a:pt x="240" y="158"/>
                    </a:cubicBezTo>
                    <a:lnTo>
                      <a:pt x="240" y="130"/>
                    </a:lnTo>
                    <a:cubicBezTo>
                      <a:pt x="216" y="149"/>
                      <a:pt x="178" y="162"/>
                      <a:pt x="134" y="162"/>
                    </a:cubicBezTo>
                    <a:cubicBezTo>
                      <a:pt x="90" y="162"/>
                      <a:pt x="51" y="149"/>
                      <a:pt x="27" y="130"/>
                    </a:cubicBezTo>
                    <a:close/>
                    <a:moveTo>
                      <a:pt x="134" y="239"/>
                    </a:moveTo>
                    <a:lnTo>
                      <a:pt x="134" y="239"/>
                    </a:lnTo>
                    <a:cubicBezTo>
                      <a:pt x="59" y="239"/>
                      <a:pt x="0" y="204"/>
                      <a:pt x="0" y="158"/>
                    </a:cubicBezTo>
                    <a:lnTo>
                      <a:pt x="0" y="14"/>
                    </a:lnTo>
                    <a:cubicBezTo>
                      <a:pt x="0" y="6"/>
                      <a:pt x="6" y="0"/>
                      <a:pt x="14" y="0"/>
                    </a:cubicBezTo>
                    <a:cubicBezTo>
                      <a:pt x="21" y="0"/>
                      <a:pt x="27" y="6"/>
                      <a:pt x="27" y="14"/>
                    </a:cubicBezTo>
                    <a:lnTo>
                      <a:pt x="27" y="81"/>
                    </a:lnTo>
                    <a:cubicBezTo>
                      <a:pt x="27" y="107"/>
                      <a:pt x="71" y="135"/>
                      <a:pt x="134" y="135"/>
                    </a:cubicBezTo>
                    <a:cubicBezTo>
                      <a:pt x="196" y="135"/>
                      <a:pt x="240" y="107"/>
                      <a:pt x="240" y="81"/>
                    </a:cubicBezTo>
                    <a:lnTo>
                      <a:pt x="240" y="14"/>
                    </a:lnTo>
                    <a:lnTo>
                      <a:pt x="267" y="14"/>
                    </a:lnTo>
                    <a:lnTo>
                      <a:pt x="267" y="158"/>
                    </a:lnTo>
                    <a:cubicBezTo>
                      <a:pt x="267" y="204"/>
                      <a:pt x="208" y="239"/>
                      <a:pt x="134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5" name="Freeform 630"/>
              <p:cNvSpPr>
                <a:spLocks/>
              </p:cNvSpPr>
              <p:nvPr/>
            </p:nvSpPr>
            <p:spPr bwMode="auto">
              <a:xfrm>
                <a:off x="7353300" y="2905125"/>
                <a:ext cx="12700" cy="25400"/>
              </a:xfrm>
              <a:custGeom>
                <a:avLst/>
                <a:gdLst>
                  <a:gd name="T0" fmla="*/ 2147483646 w 27"/>
                  <a:gd name="T1" fmla="*/ 2147483646 h 55"/>
                  <a:gd name="T2" fmla="*/ 2147483646 w 27"/>
                  <a:gd name="T3" fmla="*/ 2147483646 h 55"/>
                  <a:gd name="T4" fmla="*/ 0 w 27"/>
                  <a:gd name="T5" fmla="*/ 2147483646 h 55"/>
                  <a:gd name="T6" fmla="*/ 0 w 27"/>
                  <a:gd name="T7" fmla="*/ 2147483646 h 55"/>
                  <a:gd name="T8" fmla="*/ 2147483646 w 27"/>
                  <a:gd name="T9" fmla="*/ 0 h 55"/>
                  <a:gd name="T10" fmla="*/ 2147483646 w 27"/>
                  <a:gd name="T11" fmla="*/ 2147483646 h 55"/>
                  <a:gd name="T12" fmla="*/ 2147483646 w 27"/>
                  <a:gd name="T13" fmla="*/ 2147483646 h 55"/>
                  <a:gd name="T14" fmla="*/ 2147483646 w 27"/>
                  <a:gd name="T15" fmla="*/ 2147483646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5"/>
                  <a:gd name="T26" fmla="*/ 27 w 27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5">
                    <a:moveTo>
                      <a:pt x="14" y="55"/>
                    </a:moveTo>
                    <a:lnTo>
                      <a:pt x="14" y="55"/>
                    </a:lnTo>
                    <a:cubicBezTo>
                      <a:pt x="6" y="55"/>
                      <a:pt x="0" y="49"/>
                      <a:pt x="0" y="42"/>
                    </a:cubicBezTo>
                    <a:lnTo>
                      <a:pt x="0" y="14"/>
                    </a:lnTo>
                    <a:cubicBezTo>
                      <a:pt x="0" y="6"/>
                      <a:pt x="6" y="0"/>
                      <a:pt x="14" y="0"/>
                    </a:cubicBezTo>
                    <a:cubicBezTo>
                      <a:pt x="21" y="0"/>
                      <a:pt x="27" y="6"/>
                      <a:pt x="27" y="14"/>
                    </a:cubicBezTo>
                    <a:lnTo>
                      <a:pt x="27" y="42"/>
                    </a:lnTo>
                    <a:cubicBezTo>
                      <a:pt x="27" y="49"/>
                      <a:pt x="21" y="55"/>
                      <a:pt x="14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6" name="Freeform 631"/>
              <p:cNvSpPr>
                <a:spLocks/>
              </p:cNvSpPr>
              <p:nvPr/>
            </p:nvSpPr>
            <p:spPr bwMode="auto">
              <a:xfrm>
                <a:off x="7419975" y="2841625"/>
                <a:ext cx="131763" cy="111125"/>
              </a:xfrm>
              <a:custGeom>
                <a:avLst/>
                <a:gdLst>
                  <a:gd name="T0" fmla="*/ 2147483646 w 283"/>
                  <a:gd name="T1" fmla="*/ 2147483646 h 239"/>
                  <a:gd name="T2" fmla="*/ 2147483646 w 283"/>
                  <a:gd name="T3" fmla="*/ 2147483646 h 239"/>
                  <a:gd name="T4" fmla="*/ 2147483646 w 283"/>
                  <a:gd name="T5" fmla="*/ 2147483646 h 239"/>
                  <a:gd name="T6" fmla="*/ 0 w 283"/>
                  <a:gd name="T7" fmla="*/ 2147483646 h 239"/>
                  <a:gd name="T8" fmla="*/ 0 w 283"/>
                  <a:gd name="T9" fmla="*/ 2147483646 h 239"/>
                  <a:gd name="T10" fmla="*/ 2147483646 w 283"/>
                  <a:gd name="T11" fmla="*/ 2147483646 h 239"/>
                  <a:gd name="T12" fmla="*/ 2147483646 w 283"/>
                  <a:gd name="T13" fmla="*/ 2147483646 h 239"/>
                  <a:gd name="T14" fmla="*/ 2147483646 w 283"/>
                  <a:gd name="T15" fmla="*/ 2147483646 h 239"/>
                  <a:gd name="T16" fmla="*/ 2147483646 w 283"/>
                  <a:gd name="T17" fmla="*/ 0 h 239"/>
                  <a:gd name="T18" fmla="*/ 2147483646 w 283"/>
                  <a:gd name="T19" fmla="*/ 0 h 239"/>
                  <a:gd name="T20" fmla="*/ 2147483646 w 283"/>
                  <a:gd name="T21" fmla="*/ 2147483646 h 239"/>
                  <a:gd name="T22" fmla="*/ 2147483646 w 283"/>
                  <a:gd name="T23" fmla="*/ 2147483646 h 239"/>
                  <a:gd name="T24" fmla="*/ 2147483646 w 283"/>
                  <a:gd name="T25" fmla="*/ 2147483646 h 239"/>
                  <a:gd name="T26" fmla="*/ 2147483646 w 283"/>
                  <a:gd name="T27" fmla="*/ 2147483646 h 239"/>
                  <a:gd name="T28" fmla="*/ 2147483646 w 283"/>
                  <a:gd name="T29" fmla="*/ 2147483646 h 239"/>
                  <a:gd name="T30" fmla="*/ 2147483646 w 283"/>
                  <a:gd name="T31" fmla="*/ 2147483646 h 239"/>
                  <a:gd name="T32" fmla="*/ 2147483646 w 283"/>
                  <a:gd name="T33" fmla="*/ 2147483646 h 239"/>
                  <a:gd name="T34" fmla="*/ 2147483646 w 283"/>
                  <a:gd name="T35" fmla="*/ 2147483646 h 239"/>
                  <a:gd name="T36" fmla="*/ 2147483646 w 283"/>
                  <a:gd name="T37" fmla="*/ 2147483646 h 239"/>
                  <a:gd name="T38" fmla="*/ 2147483646 w 283"/>
                  <a:gd name="T39" fmla="*/ 2147483646 h 239"/>
                  <a:gd name="T40" fmla="*/ 2147483646 w 283"/>
                  <a:gd name="T41" fmla="*/ 2147483646 h 239"/>
                  <a:gd name="T42" fmla="*/ 2147483646 w 283"/>
                  <a:gd name="T43" fmla="*/ 2147483646 h 239"/>
                  <a:gd name="T44" fmla="*/ 2147483646 w 283"/>
                  <a:gd name="T45" fmla="*/ 2147483646 h 239"/>
                  <a:gd name="T46" fmla="*/ 2147483646 w 283"/>
                  <a:gd name="T47" fmla="*/ 2147483646 h 239"/>
                  <a:gd name="T48" fmla="*/ 2147483646 w 283"/>
                  <a:gd name="T49" fmla="*/ 2147483646 h 239"/>
                  <a:gd name="T50" fmla="*/ 2147483646 w 283"/>
                  <a:gd name="T51" fmla="*/ 2147483646 h 239"/>
                  <a:gd name="T52" fmla="*/ 2147483646 w 283"/>
                  <a:gd name="T53" fmla="*/ 2147483646 h 239"/>
                  <a:gd name="T54" fmla="*/ 2147483646 w 283"/>
                  <a:gd name="T55" fmla="*/ 2147483646 h 239"/>
                  <a:gd name="T56" fmla="*/ 2147483646 w 283"/>
                  <a:gd name="T57" fmla="*/ 2147483646 h 2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3"/>
                  <a:gd name="T88" fmla="*/ 0 h 239"/>
                  <a:gd name="T89" fmla="*/ 283 w 283"/>
                  <a:gd name="T90" fmla="*/ 239 h 2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3" h="239">
                    <a:moveTo>
                      <a:pt x="270" y="239"/>
                    </a:moveTo>
                    <a:lnTo>
                      <a:pt x="270" y="239"/>
                    </a:lnTo>
                    <a:lnTo>
                      <a:pt x="14" y="239"/>
                    </a:lnTo>
                    <a:cubicBezTo>
                      <a:pt x="6" y="239"/>
                      <a:pt x="0" y="233"/>
                      <a:pt x="0" y="226"/>
                    </a:cubicBezTo>
                    <a:lnTo>
                      <a:pt x="0" y="45"/>
                    </a:lnTo>
                    <a:cubicBezTo>
                      <a:pt x="0" y="37"/>
                      <a:pt x="6" y="31"/>
                      <a:pt x="14" y="31"/>
                    </a:cubicBezTo>
                    <a:lnTo>
                      <a:pt x="38" y="31"/>
                    </a:lnTo>
                    <a:lnTo>
                      <a:pt x="46" y="9"/>
                    </a:lnTo>
                    <a:cubicBezTo>
                      <a:pt x="47" y="4"/>
                      <a:pt x="52" y="0"/>
                      <a:pt x="58" y="0"/>
                    </a:cubicBezTo>
                    <a:lnTo>
                      <a:pt x="92" y="0"/>
                    </a:lnTo>
                    <a:cubicBezTo>
                      <a:pt x="98" y="0"/>
                      <a:pt x="103" y="4"/>
                      <a:pt x="105" y="9"/>
                    </a:cubicBezTo>
                    <a:lnTo>
                      <a:pt x="113" y="31"/>
                    </a:lnTo>
                    <a:lnTo>
                      <a:pt x="270" y="31"/>
                    </a:lnTo>
                    <a:cubicBezTo>
                      <a:pt x="277" y="31"/>
                      <a:pt x="283" y="37"/>
                      <a:pt x="283" y="45"/>
                    </a:cubicBezTo>
                    <a:lnTo>
                      <a:pt x="283" y="104"/>
                    </a:lnTo>
                    <a:cubicBezTo>
                      <a:pt x="283" y="111"/>
                      <a:pt x="277" y="117"/>
                      <a:pt x="270" y="117"/>
                    </a:cubicBezTo>
                    <a:cubicBezTo>
                      <a:pt x="262" y="117"/>
                      <a:pt x="256" y="111"/>
                      <a:pt x="256" y="104"/>
                    </a:cubicBezTo>
                    <a:lnTo>
                      <a:pt x="256" y="58"/>
                    </a:lnTo>
                    <a:lnTo>
                      <a:pt x="104" y="58"/>
                    </a:lnTo>
                    <a:cubicBezTo>
                      <a:pt x="98" y="58"/>
                      <a:pt x="93" y="55"/>
                      <a:pt x="92" y="49"/>
                    </a:cubicBezTo>
                    <a:lnTo>
                      <a:pt x="83" y="27"/>
                    </a:lnTo>
                    <a:lnTo>
                      <a:pt x="68" y="27"/>
                    </a:lnTo>
                    <a:lnTo>
                      <a:pt x="60" y="49"/>
                    </a:lnTo>
                    <a:cubicBezTo>
                      <a:pt x="58" y="54"/>
                      <a:pt x="53" y="58"/>
                      <a:pt x="48" y="58"/>
                    </a:cubicBezTo>
                    <a:lnTo>
                      <a:pt x="27" y="58"/>
                    </a:lnTo>
                    <a:lnTo>
                      <a:pt x="27" y="212"/>
                    </a:lnTo>
                    <a:lnTo>
                      <a:pt x="270" y="212"/>
                    </a:lnTo>
                    <a:cubicBezTo>
                      <a:pt x="277" y="212"/>
                      <a:pt x="283" y="218"/>
                      <a:pt x="283" y="226"/>
                    </a:cubicBezTo>
                    <a:cubicBezTo>
                      <a:pt x="283" y="233"/>
                      <a:pt x="277" y="239"/>
                      <a:pt x="270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7" name="Freeform 632"/>
              <p:cNvSpPr>
                <a:spLocks/>
              </p:cNvSpPr>
              <p:nvPr/>
            </p:nvSpPr>
            <p:spPr bwMode="auto">
              <a:xfrm>
                <a:off x="7418388" y="2882900"/>
                <a:ext cx="157163" cy="71438"/>
              </a:xfrm>
              <a:custGeom>
                <a:avLst/>
                <a:gdLst>
                  <a:gd name="T0" fmla="*/ 2147483646 w 334"/>
                  <a:gd name="T1" fmla="*/ 2147483646 h 151"/>
                  <a:gd name="T2" fmla="*/ 2147483646 w 334"/>
                  <a:gd name="T3" fmla="*/ 2147483646 h 151"/>
                  <a:gd name="T4" fmla="*/ 2147483646 w 334"/>
                  <a:gd name="T5" fmla="*/ 2147483646 h 151"/>
                  <a:gd name="T6" fmla="*/ 2147483646 w 334"/>
                  <a:gd name="T7" fmla="*/ 2147483646 h 151"/>
                  <a:gd name="T8" fmla="*/ 2147483646 w 334"/>
                  <a:gd name="T9" fmla="*/ 2147483646 h 151"/>
                  <a:gd name="T10" fmla="*/ 2147483646 w 334"/>
                  <a:gd name="T11" fmla="*/ 0 h 151"/>
                  <a:gd name="T12" fmla="*/ 2147483646 w 334"/>
                  <a:gd name="T13" fmla="*/ 0 h 151"/>
                  <a:gd name="T14" fmla="*/ 2147483646 w 334"/>
                  <a:gd name="T15" fmla="*/ 2147483646 h 151"/>
                  <a:gd name="T16" fmla="*/ 2147483646 w 334"/>
                  <a:gd name="T17" fmla="*/ 2147483646 h 151"/>
                  <a:gd name="T18" fmla="*/ 2147483646 w 334"/>
                  <a:gd name="T19" fmla="*/ 2147483646 h 151"/>
                  <a:gd name="T20" fmla="*/ 2147483646 w 334"/>
                  <a:gd name="T21" fmla="*/ 2147483646 h 151"/>
                  <a:gd name="T22" fmla="*/ 2147483646 w 334"/>
                  <a:gd name="T23" fmla="*/ 2147483646 h 151"/>
                  <a:gd name="T24" fmla="*/ 2147483646 w 334"/>
                  <a:gd name="T25" fmla="*/ 2147483646 h 151"/>
                  <a:gd name="T26" fmla="*/ 2147483646 w 334"/>
                  <a:gd name="T27" fmla="*/ 2147483646 h 151"/>
                  <a:gd name="T28" fmla="*/ 2147483646 w 334"/>
                  <a:gd name="T29" fmla="*/ 2147483646 h 151"/>
                  <a:gd name="T30" fmla="*/ 2147483646 w 334"/>
                  <a:gd name="T31" fmla="*/ 2147483646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4"/>
                  <a:gd name="T49" fmla="*/ 0 h 151"/>
                  <a:gd name="T50" fmla="*/ 334 w 334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4" h="151">
                    <a:moveTo>
                      <a:pt x="15" y="149"/>
                    </a:moveTo>
                    <a:lnTo>
                      <a:pt x="15" y="149"/>
                    </a:lnTo>
                    <a:cubicBezTo>
                      <a:pt x="13" y="149"/>
                      <a:pt x="12" y="149"/>
                      <a:pt x="10" y="148"/>
                    </a:cubicBezTo>
                    <a:cubicBezTo>
                      <a:pt x="3" y="146"/>
                      <a:pt x="0" y="138"/>
                      <a:pt x="2" y="131"/>
                    </a:cubicBezTo>
                    <a:lnTo>
                      <a:pt x="44" y="9"/>
                    </a:lnTo>
                    <a:cubicBezTo>
                      <a:pt x="46" y="4"/>
                      <a:pt x="51" y="0"/>
                      <a:pt x="57" y="0"/>
                    </a:cubicBezTo>
                    <a:lnTo>
                      <a:pt x="320" y="0"/>
                    </a:lnTo>
                    <a:cubicBezTo>
                      <a:pt x="324" y="0"/>
                      <a:pt x="328" y="2"/>
                      <a:pt x="331" y="6"/>
                    </a:cubicBezTo>
                    <a:cubicBezTo>
                      <a:pt x="333" y="10"/>
                      <a:pt x="334" y="14"/>
                      <a:pt x="332" y="18"/>
                    </a:cubicBezTo>
                    <a:lnTo>
                      <a:pt x="283" y="141"/>
                    </a:lnTo>
                    <a:cubicBezTo>
                      <a:pt x="280" y="148"/>
                      <a:pt x="273" y="151"/>
                      <a:pt x="266" y="148"/>
                    </a:cubicBezTo>
                    <a:cubicBezTo>
                      <a:pt x="259" y="145"/>
                      <a:pt x="256" y="138"/>
                      <a:pt x="258" y="131"/>
                    </a:cubicBezTo>
                    <a:lnTo>
                      <a:pt x="300" y="27"/>
                    </a:lnTo>
                    <a:lnTo>
                      <a:pt x="66" y="27"/>
                    </a:lnTo>
                    <a:lnTo>
                      <a:pt x="27" y="140"/>
                    </a:lnTo>
                    <a:cubicBezTo>
                      <a:pt x="25" y="146"/>
                      <a:pt x="20" y="149"/>
                      <a:pt x="1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8" name="Freeform 633"/>
              <p:cNvSpPr>
                <a:spLocks noEditPoints="1"/>
              </p:cNvSpPr>
              <p:nvPr/>
            </p:nvSpPr>
            <p:spPr bwMode="auto">
              <a:xfrm>
                <a:off x="7613650" y="2836863"/>
                <a:ext cx="107950" cy="47625"/>
              </a:xfrm>
              <a:custGeom>
                <a:avLst/>
                <a:gdLst>
                  <a:gd name="T0" fmla="*/ 2147483646 w 230"/>
                  <a:gd name="T1" fmla="*/ 2147483646 h 100"/>
                  <a:gd name="T2" fmla="*/ 2147483646 w 230"/>
                  <a:gd name="T3" fmla="*/ 2147483646 h 100"/>
                  <a:gd name="T4" fmla="*/ 2147483646 w 230"/>
                  <a:gd name="T5" fmla="*/ 2147483646 h 100"/>
                  <a:gd name="T6" fmla="*/ 2147483646 w 230"/>
                  <a:gd name="T7" fmla="*/ 2147483646 h 100"/>
                  <a:gd name="T8" fmla="*/ 2147483646 w 230"/>
                  <a:gd name="T9" fmla="*/ 2147483646 h 100"/>
                  <a:gd name="T10" fmla="*/ 2147483646 w 230"/>
                  <a:gd name="T11" fmla="*/ 2147483646 h 100"/>
                  <a:gd name="T12" fmla="*/ 2147483646 w 230"/>
                  <a:gd name="T13" fmla="*/ 2147483646 h 100"/>
                  <a:gd name="T14" fmla="*/ 2147483646 w 230"/>
                  <a:gd name="T15" fmla="*/ 2147483646 h 100"/>
                  <a:gd name="T16" fmla="*/ 0 w 230"/>
                  <a:gd name="T17" fmla="*/ 2147483646 h 100"/>
                  <a:gd name="T18" fmla="*/ 2147483646 w 230"/>
                  <a:gd name="T19" fmla="*/ 0 h 100"/>
                  <a:gd name="T20" fmla="*/ 2147483646 w 230"/>
                  <a:gd name="T21" fmla="*/ 2147483646 h 100"/>
                  <a:gd name="T22" fmla="*/ 2147483646 w 230"/>
                  <a:gd name="T23" fmla="*/ 2147483646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0"/>
                  <a:gd name="T37" fmla="*/ 0 h 100"/>
                  <a:gd name="T38" fmla="*/ 230 w 230"/>
                  <a:gd name="T39" fmla="*/ 100 h 1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0" h="100">
                    <a:moveTo>
                      <a:pt x="115" y="27"/>
                    </a:moveTo>
                    <a:lnTo>
                      <a:pt x="115" y="27"/>
                    </a:lnTo>
                    <a:cubicBezTo>
                      <a:pt x="57" y="27"/>
                      <a:pt x="27" y="44"/>
                      <a:pt x="27" y="50"/>
                    </a:cubicBezTo>
                    <a:cubicBezTo>
                      <a:pt x="27" y="56"/>
                      <a:pt x="57" y="73"/>
                      <a:pt x="115" y="73"/>
                    </a:cubicBezTo>
                    <a:cubicBezTo>
                      <a:pt x="173" y="73"/>
                      <a:pt x="203" y="56"/>
                      <a:pt x="203" y="50"/>
                    </a:cubicBezTo>
                    <a:cubicBezTo>
                      <a:pt x="203" y="44"/>
                      <a:pt x="173" y="27"/>
                      <a:pt x="115" y="27"/>
                    </a:cubicBezTo>
                    <a:close/>
                    <a:moveTo>
                      <a:pt x="115" y="100"/>
                    </a:moveTo>
                    <a:lnTo>
                      <a:pt x="115" y="100"/>
                    </a:lnTo>
                    <a:cubicBezTo>
                      <a:pt x="60" y="100"/>
                      <a:pt x="0" y="84"/>
                      <a:pt x="0" y="50"/>
                    </a:cubicBezTo>
                    <a:cubicBezTo>
                      <a:pt x="0" y="16"/>
                      <a:pt x="60" y="0"/>
                      <a:pt x="115" y="0"/>
                    </a:cubicBezTo>
                    <a:cubicBezTo>
                      <a:pt x="170" y="0"/>
                      <a:pt x="230" y="16"/>
                      <a:pt x="230" y="50"/>
                    </a:cubicBezTo>
                    <a:cubicBezTo>
                      <a:pt x="230" y="84"/>
                      <a:pt x="170" y="100"/>
                      <a:pt x="115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9" name="Freeform 634"/>
              <p:cNvSpPr>
                <a:spLocks/>
              </p:cNvSpPr>
              <p:nvPr/>
            </p:nvSpPr>
            <p:spPr bwMode="auto">
              <a:xfrm>
                <a:off x="7613650" y="2859088"/>
                <a:ext cx="107950" cy="52388"/>
              </a:xfrm>
              <a:custGeom>
                <a:avLst/>
                <a:gdLst>
                  <a:gd name="T0" fmla="*/ 2147483646 w 230"/>
                  <a:gd name="T1" fmla="*/ 2147483646 h 114"/>
                  <a:gd name="T2" fmla="*/ 2147483646 w 230"/>
                  <a:gd name="T3" fmla="*/ 2147483646 h 114"/>
                  <a:gd name="T4" fmla="*/ 2147483646 w 230"/>
                  <a:gd name="T5" fmla="*/ 2147483646 h 114"/>
                  <a:gd name="T6" fmla="*/ 0 w 230"/>
                  <a:gd name="T7" fmla="*/ 2147483646 h 114"/>
                  <a:gd name="T8" fmla="*/ 0 w 230"/>
                  <a:gd name="T9" fmla="*/ 2147483646 h 114"/>
                  <a:gd name="T10" fmla="*/ 2147483646 w 230"/>
                  <a:gd name="T11" fmla="*/ 0 h 114"/>
                  <a:gd name="T12" fmla="*/ 2147483646 w 230"/>
                  <a:gd name="T13" fmla="*/ 2147483646 h 114"/>
                  <a:gd name="T14" fmla="*/ 2147483646 w 230"/>
                  <a:gd name="T15" fmla="*/ 2147483646 h 114"/>
                  <a:gd name="T16" fmla="*/ 2147483646 w 230"/>
                  <a:gd name="T17" fmla="*/ 2147483646 h 114"/>
                  <a:gd name="T18" fmla="*/ 2147483646 w 230"/>
                  <a:gd name="T19" fmla="*/ 2147483646 h 114"/>
                  <a:gd name="T20" fmla="*/ 2147483646 w 230"/>
                  <a:gd name="T21" fmla="*/ 2147483646 h 114"/>
                  <a:gd name="T22" fmla="*/ 2147483646 w 230"/>
                  <a:gd name="T23" fmla="*/ 0 h 114"/>
                  <a:gd name="T24" fmla="*/ 2147483646 w 230"/>
                  <a:gd name="T25" fmla="*/ 2147483646 h 114"/>
                  <a:gd name="T26" fmla="*/ 2147483646 w 230"/>
                  <a:gd name="T27" fmla="*/ 2147483646 h 114"/>
                  <a:gd name="T28" fmla="*/ 2147483646 w 230"/>
                  <a:gd name="T29" fmla="*/ 2147483646 h 114"/>
                  <a:gd name="T30" fmla="*/ 2147483646 w 230"/>
                  <a:gd name="T31" fmla="*/ 2147483646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0"/>
                  <a:gd name="T49" fmla="*/ 0 h 114"/>
                  <a:gd name="T50" fmla="*/ 230 w 230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0" h="114">
                    <a:moveTo>
                      <a:pt x="115" y="114"/>
                    </a:moveTo>
                    <a:lnTo>
                      <a:pt x="115" y="114"/>
                    </a:lnTo>
                    <a:cubicBezTo>
                      <a:pt x="22" y="114"/>
                      <a:pt x="2" y="64"/>
                      <a:pt x="1" y="62"/>
                    </a:cubicBezTo>
                    <a:cubicBezTo>
                      <a:pt x="1" y="60"/>
                      <a:pt x="0" y="59"/>
                      <a:pt x="0" y="57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4" y="0"/>
                    </a:cubicBezTo>
                    <a:cubicBezTo>
                      <a:pt x="21" y="0"/>
                      <a:pt x="27" y="6"/>
                      <a:pt x="27" y="13"/>
                    </a:cubicBezTo>
                    <a:lnTo>
                      <a:pt x="27" y="54"/>
                    </a:lnTo>
                    <a:cubicBezTo>
                      <a:pt x="31" y="61"/>
                      <a:pt x="50" y="87"/>
                      <a:pt x="115" y="87"/>
                    </a:cubicBezTo>
                    <a:cubicBezTo>
                      <a:pt x="177" y="87"/>
                      <a:pt x="198" y="65"/>
                      <a:pt x="203" y="58"/>
                    </a:cubicBezTo>
                    <a:lnTo>
                      <a:pt x="203" y="13"/>
                    </a:lnTo>
                    <a:cubicBezTo>
                      <a:pt x="203" y="6"/>
                      <a:pt x="209" y="0"/>
                      <a:pt x="216" y="0"/>
                    </a:cubicBezTo>
                    <a:cubicBezTo>
                      <a:pt x="224" y="0"/>
                      <a:pt x="230" y="6"/>
                      <a:pt x="230" y="13"/>
                    </a:cubicBezTo>
                    <a:lnTo>
                      <a:pt x="230" y="62"/>
                    </a:lnTo>
                    <a:cubicBezTo>
                      <a:pt x="230" y="64"/>
                      <a:pt x="229" y="65"/>
                      <a:pt x="228" y="67"/>
                    </a:cubicBezTo>
                    <a:cubicBezTo>
                      <a:pt x="226" y="72"/>
                      <a:pt x="206" y="114"/>
                      <a:pt x="11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0" name="Freeform 635"/>
              <p:cNvSpPr>
                <a:spLocks/>
              </p:cNvSpPr>
              <p:nvPr/>
            </p:nvSpPr>
            <p:spPr bwMode="auto">
              <a:xfrm>
                <a:off x="7624763" y="2894013"/>
                <a:ext cx="87313" cy="66675"/>
              </a:xfrm>
              <a:custGeom>
                <a:avLst/>
                <a:gdLst>
                  <a:gd name="T0" fmla="*/ 2147483646 w 184"/>
                  <a:gd name="T1" fmla="*/ 2147483646 h 143"/>
                  <a:gd name="T2" fmla="*/ 2147483646 w 184"/>
                  <a:gd name="T3" fmla="*/ 2147483646 h 143"/>
                  <a:gd name="T4" fmla="*/ 2147483646 w 184"/>
                  <a:gd name="T5" fmla="*/ 2147483646 h 143"/>
                  <a:gd name="T6" fmla="*/ 0 w 184"/>
                  <a:gd name="T7" fmla="*/ 2147483646 h 143"/>
                  <a:gd name="T8" fmla="*/ 0 w 184"/>
                  <a:gd name="T9" fmla="*/ 2147483646 h 143"/>
                  <a:gd name="T10" fmla="*/ 2147483646 w 184"/>
                  <a:gd name="T11" fmla="*/ 0 h 143"/>
                  <a:gd name="T12" fmla="*/ 2147483646 w 184"/>
                  <a:gd name="T13" fmla="*/ 2147483646 h 143"/>
                  <a:gd name="T14" fmla="*/ 2147483646 w 184"/>
                  <a:gd name="T15" fmla="*/ 2147483646 h 143"/>
                  <a:gd name="T16" fmla="*/ 2147483646 w 184"/>
                  <a:gd name="T17" fmla="*/ 2147483646 h 143"/>
                  <a:gd name="T18" fmla="*/ 2147483646 w 184"/>
                  <a:gd name="T19" fmla="*/ 2147483646 h 143"/>
                  <a:gd name="T20" fmla="*/ 2147483646 w 184"/>
                  <a:gd name="T21" fmla="*/ 2147483646 h 143"/>
                  <a:gd name="T22" fmla="*/ 2147483646 w 184"/>
                  <a:gd name="T23" fmla="*/ 0 h 143"/>
                  <a:gd name="T24" fmla="*/ 2147483646 w 184"/>
                  <a:gd name="T25" fmla="*/ 2147483646 h 143"/>
                  <a:gd name="T26" fmla="*/ 2147483646 w 184"/>
                  <a:gd name="T27" fmla="*/ 2147483646 h 143"/>
                  <a:gd name="T28" fmla="*/ 2147483646 w 184"/>
                  <a:gd name="T29" fmla="*/ 2147483646 h 143"/>
                  <a:gd name="T30" fmla="*/ 2147483646 w 184"/>
                  <a:gd name="T31" fmla="*/ 2147483646 h 1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43"/>
                  <a:gd name="T50" fmla="*/ 184 w 184"/>
                  <a:gd name="T51" fmla="*/ 143 h 1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43">
                    <a:moveTo>
                      <a:pt x="92" y="143"/>
                    </a:moveTo>
                    <a:lnTo>
                      <a:pt x="92" y="143"/>
                    </a:lnTo>
                    <a:cubicBezTo>
                      <a:pt x="39" y="143"/>
                      <a:pt x="5" y="110"/>
                      <a:pt x="3" y="109"/>
                    </a:cubicBezTo>
                    <a:cubicBezTo>
                      <a:pt x="1" y="106"/>
                      <a:pt x="0" y="103"/>
                      <a:pt x="0" y="99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lnTo>
                      <a:pt x="26" y="93"/>
                    </a:lnTo>
                    <a:cubicBezTo>
                      <a:pt x="35" y="100"/>
                      <a:pt x="60" y="117"/>
                      <a:pt x="92" y="117"/>
                    </a:cubicBezTo>
                    <a:cubicBezTo>
                      <a:pt x="125" y="117"/>
                      <a:pt x="148" y="100"/>
                      <a:pt x="157" y="93"/>
                    </a:cubicBezTo>
                    <a:lnTo>
                      <a:pt x="157" y="13"/>
                    </a:lnTo>
                    <a:cubicBezTo>
                      <a:pt x="157" y="6"/>
                      <a:pt x="163" y="0"/>
                      <a:pt x="170" y="0"/>
                    </a:cubicBezTo>
                    <a:cubicBezTo>
                      <a:pt x="178" y="0"/>
                      <a:pt x="184" y="6"/>
                      <a:pt x="184" y="13"/>
                    </a:cubicBezTo>
                    <a:lnTo>
                      <a:pt x="184" y="99"/>
                    </a:lnTo>
                    <a:cubicBezTo>
                      <a:pt x="184" y="103"/>
                      <a:pt x="182" y="106"/>
                      <a:pt x="180" y="108"/>
                    </a:cubicBezTo>
                    <a:cubicBezTo>
                      <a:pt x="178" y="110"/>
                      <a:pt x="145" y="143"/>
                      <a:pt x="92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1" name="Freeform 636"/>
              <p:cNvSpPr>
                <a:spLocks/>
              </p:cNvSpPr>
              <p:nvPr/>
            </p:nvSpPr>
            <p:spPr bwMode="auto">
              <a:xfrm>
                <a:off x="7300913" y="3005138"/>
                <a:ext cx="17463" cy="30163"/>
              </a:xfrm>
              <a:custGeom>
                <a:avLst/>
                <a:gdLst>
                  <a:gd name="T0" fmla="*/ 2147483646 w 38"/>
                  <a:gd name="T1" fmla="*/ 2147483646 h 66"/>
                  <a:gd name="T2" fmla="*/ 2147483646 w 38"/>
                  <a:gd name="T3" fmla="*/ 2147483646 h 66"/>
                  <a:gd name="T4" fmla="*/ 2147483646 w 38"/>
                  <a:gd name="T5" fmla="*/ 2147483646 h 66"/>
                  <a:gd name="T6" fmla="*/ 2147483646 w 38"/>
                  <a:gd name="T7" fmla="*/ 2147483646 h 66"/>
                  <a:gd name="T8" fmla="*/ 2147483646 w 38"/>
                  <a:gd name="T9" fmla="*/ 2147483646 h 66"/>
                  <a:gd name="T10" fmla="*/ 2147483646 w 38"/>
                  <a:gd name="T11" fmla="*/ 2147483646 h 66"/>
                  <a:gd name="T12" fmla="*/ 2147483646 w 38"/>
                  <a:gd name="T13" fmla="*/ 2147483646 h 66"/>
                  <a:gd name="T14" fmla="*/ 2147483646 w 38"/>
                  <a:gd name="T15" fmla="*/ 2147483646 h 66"/>
                  <a:gd name="T16" fmla="*/ 0 w 38"/>
                  <a:gd name="T17" fmla="*/ 2147483646 h 66"/>
                  <a:gd name="T18" fmla="*/ 0 w 38"/>
                  <a:gd name="T19" fmla="*/ 0 h 66"/>
                  <a:gd name="T20" fmla="*/ 2147483646 w 38"/>
                  <a:gd name="T21" fmla="*/ 0 h 66"/>
                  <a:gd name="T22" fmla="*/ 2147483646 w 38"/>
                  <a:gd name="T23" fmla="*/ 2147483646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66"/>
                  <a:gd name="T38" fmla="*/ 38 w 38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66">
                    <a:moveTo>
                      <a:pt x="38" y="12"/>
                    </a:moveTo>
                    <a:lnTo>
                      <a:pt x="38" y="12"/>
                    </a:lnTo>
                    <a:lnTo>
                      <a:pt x="15" y="12"/>
                    </a:lnTo>
                    <a:lnTo>
                      <a:pt x="15" y="29"/>
                    </a:lnTo>
                    <a:lnTo>
                      <a:pt x="36" y="29"/>
                    </a:lnTo>
                    <a:lnTo>
                      <a:pt x="36" y="40"/>
                    </a:lnTo>
                    <a:lnTo>
                      <a:pt x="15" y="40"/>
                    </a:lnTo>
                    <a:lnTo>
                      <a:pt x="15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2" name="Freeform 637"/>
              <p:cNvSpPr>
                <a:spLocks/>
              </p:cNvSpPr>
              <p:nvPr/>
            </p:nvSpPr>
            <p:spPr bwMode="auto">
              <a:xfrm>
                <a:off x="7323138" y="3013075"/>
                <a:ext cx="20638" cy="23813"/>
              </a:xfrm>
              <a:custGeom>
                <a:avLst/>
                <a:gdLst>
                  <a:gd name="T0" fmla="*/ 2147483646 w 45"/>
                  <a:gd name="T1" fmla="*/ 2147483646 h 49"/>
                  <a:gd name="T2" fmla="*/ 2147483646 w 45"/>
                  <a:gd name="T3" fmla="*/ 2147483646 h 49"/>
                  <a:gd name="T4" fmla="*/ 2147483646 w 45"/>
                  <a:gd name="T5" fmla="*/ 2147483646 h 49"/>
                  <a:gd name="T6" fmla="*/ 2147483646 w 45"/>
                  <a:gd name="T7" fmla="*/ 2147483646 h 49"/>
                  <a:gd name="T8" fmla="*/ 2147483646 w 45"/>
                  <a:gd name="T9" fmla="*/ 2147483646 h 49"/>
                  <a:gd name="T10" fmla="*/ 2147483646 w 45"/>
                  <a:gd name="T11" fmla="*/ 2147483646 h 49"/>
                  <a:gd name="T12" fmla="*/ 0 w 45"/>
                  <a:gd name="T13" fmla="*/ 2147483646 h 49"/>
                  <a:gd name="T14" fmla="*/ 0 w 45"/>
                  <a:gd name="T15" fmla="*/ 0 h 49"/>
                  <a:gd name="T16" fmla="*/ 2147483646 w 45"/>
                  <a:gd name="T17" fmla="*/ 0 h 49"/>
                  <a:gd name="T18" fmla="*/ 2147483646 w 45"/>
                  <a:gd name="T19" fmla="*/ 2147483646 h 49"/>
                  <a:gd name="T20" fmla="*/ 2147483646 w 45"/>
                  <a:gd name="T21" fmla="*/ 2147483646 h 49"/>
                  <a:gd name="T22" fmla="*/ 2147483646 w 45"/>
                  <a:gd name="T23" fmla="*/ 2147483646 h 49"/>
                  <a:gd name="T24" fmla="*/ 2147483646 w 45"/>
                  <a:gd name="T25" fmla="*/ 2147483646 h 49"/>
                  <a:gd name="T26" fmla="*/ 2147483646 w 45"/>
                  <a:gd name="T27" fmla="*/ 0 h 49"/>
                  <a:gd name="T28" fmla="*/ 2147483646 w 45"/>
                  <a:gd name="T29" fmla="*/ 0 h 49"/>
                  <a:gd name="T30" fmla="*/ 2147483646 w 45"/>
                  <a:gd name="T31" fmla="*/ 2147483646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49"/>
                  <a:gd name="T50" fmla="*/ 45 w 45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49">
                    <a:moveTo>
                      <a:pt x="45" y="47"/>
                    </a:moveTo>
                    <a:lnTo>
                      <a:pt x="45" y="47"/>
                    </a:lnTo>
                    <a:lnTo>
                      <a:pt x="32" y="47"/>
                    </a:lnTo>
                    <a:lnTo>
                      <a:pt x="32" y="40"/>
                    </a:lnTo>
                    <a:lnTo>
                      <a:pt x="31" y="40"/>
                    </a:lnTo>
                    <a:cubicBezTo>
                      <a:pt x="28" y="46"/>
                      <a:pt x="23" y="49"/>
                      <a:pt x="17" y="49"/>
                    </a:cubicBezTo>
                    <a:cubicBezTo>
                      <a:pt x="6" y="49"/>
                      <a:pt x="0" y="42"/>
                      <a:pt x="0" y="29"/>
                    </a:cubicBezTo>
                    <a:lnTo>
                      <a:pt x="0" y="0"/>
                    </a:lnTo>
                    <a:lnTo>
                      <a:pt x="14" y="0"/>
                    </a:lnTo>
                    <a:lnTo>
                      <a:pt x="14" y="27"/>
                    </a:lnTo>
                    <a:cubicBezTo>
                      <a:pt x="14" y="34"/>
                      <a:pt x="17" y="38"/>
                      <a:pt x="22" y="38"/>
                    </a:cubicBezTo>
                    <a:cubicBezTo>
                      <a:pt x="25" y="38"/>
                      <a:pt x="27" y="37"/>
                      <a:pt x="29" y="35"/>
                    </a:cubicBezTo>
                    <a:cubicBezTo>
                      <a:pt x="31" y="33"/>
                      <a:pt x="32" y="31"/>
                      <a:pt x="32" y="27"/>
                    </a:cubicBezTo>
                    <a:lnTo>
                      <a:pt x="32" y="0"/>
                    </a:lnTo>
                    <a:lnTo>
                      <a:pt x="45" y="0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3" name="Freeform 638"/>
              <p:cNvSpPr>
                <a:spLocks/>
              </p:cNvSpPr>
              <p:nvPr/>
            </p:nvSpPr>
            <p:spPr bwMode="auto">
              <a:xfrm>
                <a:off x="7350125" y="3013075"/>
                <a:ext cx="15875" cy="23813"/>
              </a:xfrm>
              <a:custGeom>
                <a:avLst/>
                <a:gdLst>
                  <a:gd name="T0" fmla="*/ 0 w 35"/>
                  <a:gd name="T1" fmla="*/ 2147483646 h 50"/>
                  <a:gd name="T2" fmla="*/ 0 w 35"/>
                  <a:gd name="T3" fmla="*/ 2147483646 h 50"/>
                  <a:gd name="T4" fmla="*/ 2147483646 w 35"/>
                  <a:gd name="T5" fmla="*/ 2147483646 h 50"/>
                  <a:gd name="T6" fmla="*/ 2147483646 w 35"/>
                  <a:gd name="T7" fmla="*/ 2147483646 h 50"/>
                  <a:gd name="T8" fmla="*/ 2147483646 w 35"/>
                  <a:gd name="T9" fmla="*/ 2147483646 h 50"/>
                  <a:gd name="T10" fmla="*/ 2147483646 w 35"/>
                  <a:gd name="T11" fmla="*/ 2147483646 h 50"/>
                  <a:gd name="T12" fmla="*/ 0 w 35"/>
                  <a:gd name="T13" fmla="*/ 2147483646 h 50"/>
                  <a:gd name="T14" fmla="*/ 2147483646 w 35"/>
                  <a:gd name="T15" fmla="*/ 2147483646 h 50"/>
                  <a:gd name="T16" fmla="*/ 2147483646 w 35"/>
                  <a:gd name="T17" fmla="*/ 0 h 50"/>
                  <a:gd name="T18" fmla="*/ 2147483646 w 35"/>
                  <a:gd name="T19" fmla="*/ 2147483646 h 50"/>
                  <a:gd name="T20" fmla="*/ 2147483646 w 35"/>
                  <a:gd name="T21" fmla="*/ 2147483646 h 50"/>
                  <a:gd name="T22" fmla="*/ 2147483646 w 35"/>
                  <a:gd name="T23" fmla="*/ 2147483646 h 50"/>
                  <a:gd name="T24" fmla="*/ 2147483646 w 35"/>
                  <a:gd name="T25" fmla="*/ 2147483646 h 50"/>
                  <a:gd name="T26" fmla="*/ 2147483646 w 35"/>
                  <a:gd name="T27" fmla="*/ 2147483646 h 50"/>
                  <a:gd name="T28" fmla="*/ 2147483646 w 35"/>
                  <a:gd name="T29" fmla="*/ 2147483646 h 50"/>
                  <a:gd name="T30" fmla="*/ 2147483646 w 35"/>
                  <a:gd name="T31" fmla="*/ 2147483646 h 50"/>
                  <a:gd name="T32" fmla="*/ 2147483646 w 35"/>
                  <a:gd name="T33" fmla="*/ 2147483646 h 50"/>
                  <a:gd name="T34" fmla="*/ 2147483646 w 35"/>
                  <a:gd name="T35" fmla="*/ 2147483646 h 50"/>
                  <a:gd name="T36" fmla="*/ 2147483646 w 35"/>
                  <a:gd name="T37" fmla="*/ 2147483646 h 50"/>
                  <a:gd name="T38" fmla="*/ 2147483646 w 35"/>
                  <a:gd name="T39" fmla="*/ 2147483646 h 50"/>
                  <a:gd name="T40" fmla="*/ 0 w 35"/>
                  <a:gd name="T41" fmla="*/ 2147483646 h 50"/>
                  <a:gd name="T42" fmla="*/ 0 w 35"/>
                  <a:gd name="T43" fmla="*/ 2147483646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"/>
                  <a:gd name="T67" fmla="*/ 0 h 50"/>
                  <a:gd name="T68" fmla="*/ 35 w 35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" h="50">
                    <a:moveTo>
                      <a:pt x="0" y="36"/>
                    </a:moveTo>
                    <a:lnTo>
                      <a:pt x="0" y="36"/>
                    </a:lnTo>
                    <a:cubicBezTo>
                      <a:pt x="4" y="39"/>
                      <a:pt x="9" y="40"/>
                      <a:pt x="13" y="40"/>
                    </a:cubicBezTo>
                    <a:cubicBezTo>
                      <a:pt x="19" y="40"/>
                      <a:pt x="22" y="39"/>
                      <a:pt x="22" y="35"/>
                    </a:cubicBezTo>
                    <a:cubicBezTo>
                      <a:pt x="22" y="33"/>
                      <a:pt x="20" y="31"/>
                      <a:pt x="15" y="30"/>
                    </a:cubicBezTo>
                    <a:cubicBezTo>
                      <a:pt x="9" y="28"/>
                      <a:pt x="5" y="26"/>
                      <a:pt x="3" y="24"/>
                    </a:cubicBezTo>
                    <a:cubicBezTo>
                      <a:pt x="1" y="22"/>
                      <a:pt x="0" y="19"/>
                      <a:pt x="0" y="15"/>
                    </a:cubicBezTo>
                    <a:cubicBezTo>
                      <a:pt x="0" y="10"/>
                      <a:pt x="1" y="7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24" y="0"/>
                      <a:pt x="29" y="1"/>
                      <a:pt x="33" y="2"/>
                    </a:cubicBezTo>
                    <a:lnTo>
                      <a:pt x="33" y="13"/>
                    </a:lnTo>
                    <a:cubicBezTo>
                      <a:pt x="29" y="11"/>
                      <a:pt x="25" y="9"/>
                      <a:pt x="20" y="9"/>
                    </a:cubicBezTo>
                    <a:cubicBezTo>
                      <a:pt x="18" y="9"/>
                      <a:pt x="16" y="10"/>
                      <a:pt x="15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3" y="16"/>
                      <a:pt x="15" y="18"/>
                      <a:pt x="19" y="19"/>
                    </a:cubicBezTo>
                    <a:cubicBezTo>
                      <a:pt x="23" y="20"/>
                      <a:pt x="27" y="22"/>
                      <a:pt x="29" y="23"/>
                    </a:cubicBezTo>
                    <a:cubicBezTo>
                      <a:pt x="31" y="24"/>
                      <a:pt x="33" y="26"/>
                      <a:pt x="34" y="28"/>
                    </a:cubicBezTo>
                    <a:cubicBezTo>
                      <a:pt x="35" y="29"/>
                      <a:pt x="35" y="32"/>
                      <a:pt x="35" y="34"/>
                    </a:cubicBezTo>
                    <a:cubicBezTo>
                      <a:pt x="35" y="39"/>
                      <a:pt x="33" y="43"/>
                      <a:pt x="30" y="46"/>
                    </a:cubicBezTo>
                    <a:cubicBezTo>
                      <a:pt x="26" y="48"/>
                      <a:pt x="20" y="50"/>
                      <a:pt x="14" y="50"/>
                    </a:cubicBezTo>
                    <a:cubicBezTo>
                      <a:pt x="9" y="50"/>
                      <a:pt x="4" y="49"/>
                      <a:pt x="0" y="47"/>
                    </a:cubicBez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4" name="Freeform 639"/>
              <p:cNvSpPr>
                <a:spLocks noEditPoints="1"/>
              </p:cNvSpPr>
              <p:nvPr/>
            </p:nvSpPr>
            <p:spPr bwMode="auto">
              <a:xfrm>
                <a:off x="7369175" y="3003550"/>
                <a:ext cx="7938" cy="31750"/>
              </a:xfrm>
              <a:custGeom>
                <a:avLst/>
                <a:gdLst>
                  <a:gd name="T0" fmla="*/ 2147483646 w 16"/>
                  <a:gd name="T1" fmla="*/ 2147483646 h 69"/>
                  <a:gd name="T2" fmla="*/ 2147483646 w 16"/>
                  <a:gd name="T3" fmla="*/ 2147483646 h 69"/>
                  <a:gd name="T4" fmla="*/ 2147483646 w 16"/>
                  <a:gd name="T5" fmla="*/ 2147483646 h 69"/>
                  <a:gd name="T6" fmla="*/ 2147483646 w 16"/>
                  <a:gd name="T7" fmla="*/ 2147483646 h 69"/>
                  <a:gd name="T8" fmla="*/ 2147483646 w 16"/>
                  <a:gd name="T9" fmla="*/ 2147483646 h 69"/>
                  <a:gd name="T10" fmla="*/ 2147483646 w 16"/>
                  <a:gd name="T11" fmla="*/ 2147483646 h 69"/>
                  <a:gd name="T12" fmla="*/ 0 w 16"/>
                  <a:gd name="T13" fmla="*/ 2147483646 h 69"/>
                  <a:gd name="T14" fmla="*/ 0 w 16"/>
                  <a:gd name="T15" fmla="*/ 2147483646 h 69"/>
                  <a:gd name="T16" fmla="*/ 2147483646 w 16"/>
                  <a:gd name="T17" fmla="*/ 2147483646 h 69"/>
                  <a:gd name="T18" fmla="*/ 2147483646 w 16"/>
                  <a:gd name="T19" fmla="*/ 0 h 69"/>
                  <a:gd name="T20" fmla="*/ 2147483646 w 16"/>
                  <a:gd name="T21" fmla="*/ 2147483646 h 69"/>
                  <a:gd name="T22" fmla="*/ 2147483646 w 16"/>
                  <a:gd name="T23" fmla="*/ 2147483646 h 69"/>
                  <a:gd name="T24" fmla="*/ 2147483646 w 16"/>
                  <a:gd name="T25" fmla="*/ 2147483646 h 69"/>
                  <a:gd name="T26" fmla="*/ 2147483646 w 16"/>
                  <a:gd name="T27" fmla="*/ 2147483646 h 69"/>
                  <a:gd name="T28" fmla="*/ 2147483646 w 16"/>
                  <a:gd name="T29" fmla="*/ 2147483646 h 69"/>
                  <a:gd name="T30" fmla="*/ 0 w 16"/>
                  <a:gd name="T31" fmla="*/ 2147483646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69"/>
                  <a:gd name="T50" fmla="*/ 16 w 16"/>
                  <a:gd name="T51" fmla="*/ 69 h 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69">
                    <a:moveTo>
                      <a:pt x="1" y="22"/>
                    </a:moveTo>
                    <a:lnTo>
                      <a:pt x="1" y="22"/>
                    </a:lnTo>
                    <a:lnTo>
                      <a:pt x="15" y="22"/>
                    </a:lnTo>
                    <a:lnTo>
                      <a:pt x="15" y="69"/>
                    </a:lnTo>
                    <a:lnTo>
                      <a:pt x="1" y="69"/>
                    </a:lnTo>
                    <a:lnTo>
                      <a:pt x="1" y="22"/>
                    </a:lnTo>
                    <a:close/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0" y="0"/>
                      <a:pt x="12" y="0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1"/>
                      <a:pt x="14" y="12"/>
                    </a:cubicBezTo>
                    <a:cubicBezTo>
                      <a:pt x="12" y="13"/>
                      <a:pt x="10" y="14"/>
                      <a:pt x="8" y="14"/>
                    </a:cubicBezTo>
                    <a:cubicBezTo>
                      <a:pt x="6" y="14"/>
                      <a:pt x="4" y="13"/>
                      <a:pt x="2" y="12"/>
                    </a:cubicBezTo>
                    <a:cubicBezTo>
                      <a:pt x="1" y="11"/>
                      <a:pt x="0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5" name="Freeform 640"/>
              <p:cNvSpPr>
                <a:spLocks noEditPoints="1"/>
              </p:cNvSpPr>
              <p:nvPr/>
            </p:nvSpPr>
            <p:spPr bwMode="auto">
              <a:xfrm>
                <a:off x="7381875" y="3013075"/>
                <a:ext cx="23813" cy="23813"/>
              </a:xfrm>
              <a:custGeom>
                <a:avLst/>
                <a:gdLst>
                  <a:gd name="T0" fmla="*/ 2147483646 w 51"/>
                  <a:gd name="T1" fmla="*/ 2147483646 h 50"/>
                  <a:gd name="T2" fmla="*/ 2147483646 w 51"/>
                  <a:gd name="T3" fmla="*/ 2147483646 h 50"/>
                  <a:gd name="T4" fmla="*/ 2147483646 w 51"/>
                  <a:gd name="T5" fmla="*/ 2147483646 h 50"/>
                  <a:gd name="T6" fmla="*/ 2147483646 w 51"/>
                  <a:gd name="T7" fmla="*/ 2147483646 h 50"/>
                  <a:gd name="T8" fmla="*/ 2147483646 w 51"/>
                  <a:gd name="T9" fmla="*/ 2147483646 h 50"/>
                  <a:gd name="T10" fmla="*/ 2147483646 w 51"/>
                  <a:gd name="T11" fmla="*/ 2147483646 h 50"/>
                  <a:gd name="T12" fmla="*/ 2147483646 w 51"/>
                  <a:gd name="T13" fmla="*/ 2147483646 h 50"/>
                  <a:gd name="T14" fmla="*/ 0 w 51"/>
                  <a:gd name="T15" fmla="*/ 2147483646 h 50"/>
                  <a:gd name="T16" fmla="*/ 0 w 51"/>
                  <a:gd name="T17" fmla="*/ 2147483646 h 50"/>
                  <a:gd name="T18" fmla="*/ 2147483646 w 51"/>
                  <a:gd name="T19" fmla="*/ 2147483646 h 50"/>
                  <a:gd name="T20" fmla="*/ 2147483646 w 51"/>
                  <a:gd name="T21" fmla="*/ 0 h 50"/>
                  <a:gd name="T22" fmla="*/ 2147483646 w 51"/>
                  <a:gd name="T23" fmla="*/ 2147483646 h 50"/>
                  <a:gd name="T24" fmla="*/ 2147483646 w 51"/>
                  <a:gd name="T25" fmla="*/ 2147483646 h 50"/>
                  <a:gd name="T26" fmla="*/ 2147483646 w 51"/>
                  <a:gd name="T27" fmla="*/ 2147483646 h 50"/>
                  <a:gd name="T28" fmla="*/ 2147483646 w 51"/>
                  <a:gd name="T29" fmla="*/ 2147483646 h 50"/>
                  <a:gd name="T30" fmla="*/ 2147483646 w 51"/>
                  <a:gd name="T31" fmla="*/ 2147483646 h 50"/>
                  <a:gd name="T32" fmla="*/ 0 w 51"/>
                  <a:gd name="T33" fmla="*/ 214748364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0"/>
                  <a:gd name="T53" fmla="*/ 51 w 51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0">
                    <a:moveTo>
                      <a:pt x="14" y="25"/>
                    </a:moveTo>
                    <a:lnTo>
                      <a:pt x="14" y="25"/>
                    </a:lnTo>
                    <a:cubicBezTo>
                      <a:pt x="14" y="34"/>
                      <a:pt x="18" y="39"/>
                      <a:pt x="26" y="39"/>
                    </a:cubicBezTo>
                    <a:cubicBezTo>
                      <a:pt x="33" y="39"/>
                      <a:pt x="37" y="34"/>
                      <a:pt x="37" y="24"/>
                    </a:cubicBezTo>
                    <a:cubicBezTo>
                      <a:pt x="37" y="15"/>
                      <a:pt x="33" y="11"/>
                      <a:pt x="26" y="11"/>
                    </a:cubicBezTo>
                    <a:cubicBezTo>
                      <a:pt x="22" y="11"/>
                      <a:pt x="19" y="12"/>
                      <a:pt x="17" y="14"/>
                    </a:cubicBezTo>
                    <a:cubicBezTo>
                      <a:pt x="15" y="17"/>
                      <a:pt x="14" y="20"/>
                      <a:pt x="14" y="25"/>
                    </a:cubicBezTo>
                    <a:close/>
                    <a:moveTo>
                      <a:pt x="0" y="25"/>
                    </a:moveTo>
                    <a:lnTo>
                      <a:pt x="0" y="25"/>
                    </a:lnTo>
                    <a:cubicBezTo>
                      <a:pt x="0" y="17"/>
                      <a:pt x="3" y="11"/>
                      <a:pt x="7" y="7"/>
                    </a:cubicBezTo>
                    <a:cubicBezTo>
                      <a:pt x="12" y="2"/>
                      <a:pt x="18" y="0"/>
                      <a:pt x="26" y="0"/>
                    </a:cubicBezTo>
                    <a:cubicBezTo>
                      <a:pt x="34" y="0"/>
                      <a:pt x="40" y="2"/>
                      <a:pt x="44" y="7"/>
                    </a:cubicBezTo>
                    <a:cubicBezTo>
                      <a:pt x="49" y="11"/>
                      <a:pt x="51" y="17"/>
                      <a:pt x="51" y="24"/>
                    </a:cubicBezTo>
                    <a:cubicBezTo>
                      <a:pt x="51" y="32"/>
                      <a:pt x="49" y="38"/>
                      <a:pt x="44" y="43"/>
                    </a:cubicBezTo>
                    <a:cubicBezTo>
                      <a:pt x="39" y="47"/>
                      <a:pt x="33" y="50"/>
                      <a:pt x="25" y="50"/>
                    </a:cubicBezTo>
                    <a:cubicBezTo>
                      <a:pt x="18" y="50"/>
                      <a:pt x="12" y="47"/>
                      <a:pt x="7" y="43"/>
                    </a:cubicBezTo>
                    <a:cubicBezTo>
                      <a:pt x="2" y="39"/>
                      <a:pt x="0" y="33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6" name="Freeform 641"/>
              <p:cNvSpPr>
                <a:spLocks/>
              </p:cNvSpPr>
              <p:nvPr/>
            </p:nvSpPr>
            <p:spPr bwMode="auto">
              <a:xfrm>
                <a:off x="7410450" y="3013075"/>
                <a:ext cx="20638" cy="22225"/>
              </a:xfrm>
              <a:custGeom>
                <a:avLst/>
                <a:gdLst>
                  <a:gd name="T0" fmla="*/ 2147483646 w 45"/>
                  <a:gd name="T1" fmla="*/ 2147483646 h 48"/>
                  <a:gd name="T2" fmla="*/ 2147483646 w 45"/>
                  <a:gd name="T3" fmla="*/ 2147483646 h 48"/>
                  <a:gd name="T4" fmla="*/ 2147483646 w 45"/>
                  <a:gd name="T5" fmla="*/ 2147483646 h 48"/>
                  <a:gd name="T6" fmla="*/ 2147483646 w 45"/>
                  <a:gd name="T7" fmla="*/ 2147483646 h 48"/>
                  <a:gd name="T8" fmla="*/ 2147483646 w 45"/>
                  <a:gd name="T9" fmla="*/ 2147483646 h 48"/>
                  <a:gd name="T10" fmla="*/ 2147483646 w 45"/>
                  <a:gd name="T11" fmla="*/ 2147483646 h 48"/>
                  <a:gd name="T12" fmla="*/ 2147483646 w 45"/>
                  <a:gd name="T13" fmla="*/ 2147483646 h 48"/>
                  <a:gd name="T14" fmla="*/ 2147483646 w 45"/>
                  <a:gd name="T15" fmla="*/ 2147483646 h 48"/>
                  <a:gd name="T16" fmla="*/ 0 w 45"/>
                  <a:gd name="T17" fmla="*/ 2147483646 h 48"/>
                  <a:gd name="T18" fmla="*/ 0 w 45"/>
                  <a:gd name="T19" fmla="*/ 2147483646 h 48"/>
                  <a:gd name="T20" fmla="*/ 2147483646 w 45"/>
                  <a:gd name="T21" fmla="*/ 2147483646 h 48"/>
                  <a:gd name="T22" fmla="*/ 2147483646 w 45"/>
                  <a:gd name="T23" fmla="*/ 2147483646 h 48"/>
                  <a:gd name="T24" fmla="*/ 2147483646 w 45"/>
                  <a:gd name="T25" fmla="*/ 2147483646 h 48"/>
                  <a:gd name="T26" fmla="*/ 2147483646 w 45"/>
                  <a:gd name="T27" fmla="*/ 0 h 48"/>
                  <a:gd name="T28" fmla="*/ 2147483646 w 45"/>
                  <a:gd name="T29" fmla="*/ 2147483646 h 48"/>
                  <a:gd name="T30" fmla="*/ 2147483646 w 45"/>
                  <a:gd name="T31" fmla="*/ 2147483646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48"/>
                  <a:gd name="T50" fmla="*/ 45 w 45"/>
                  <a:gd name="T51" fmla="*/ 48 h 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48">
                    <a:moveTo>
                      <a:pt x="45" y="48"/>
                    </a:moveTo>
                    <a:lnTo>
                      <a:pt x="45" y="48"/>
                    </a:lnTo>
                    <a:lnTo>
                      <a:pt x="31" y="48"/>
                    </a:lnTo>
                    <a:lnTo>
                      <a:pt x="31" y="22"/>
                    </a:lnTo>
                    <a:cubicBezTo>
                      <a:pt x="31" y="14"/>
                      <a:pt x="28" y="11"/>
                      <a:pt x="23" y="11"/>
                    </a:cubicBezTo>
                    <a:cubicBezTo>
                      <a:pt x="20" y="11"/>
                      <a:pt x="18" y="12"/>
                      <a:pt x="16" y="14"/>
                    </a:cubicBezTo>
                    <a:cubicBezTo>
                      <a:pt x="14" y="16"/>
                      <a:pt x="13" y="18"/>
                      <a:pt x="13" y="21"/>
                    </a:cubicBezTo>
                    <a:lnTo>
                      <a:pt x="13" y="48"/>
                    </a:lnTo>
                    <a:lnTo>
                      <a:pt x="0" y="48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3" y="9"/>
                    </a:lnTo>
                    <a:lnTo>
                      <a:pt x="14" y="9"/>
                    </a:lnTo>
                    <a:cubicBezTo>
                      <a:pt x="17" y="3"/>
                      <a:pt x="22" y="0"/>
                      <a:pt x="29" y="0"/>
                    </a:cubicBezTo>
                    <a:cubicBezTo>
                      <a:pt x="39" y="0"/>
                      <a:pt x="45" y="6"/>
                      <a:pt x="45" y="19"/>
                    </a:cubicBezTo>
                    <a:lnTo>
                      <a:pt x="4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7" name="Freeform 642"/>
              <p:cNvSpPr>
                <a:spLocks/>
              </p:cNvSpPr>
              <p:nvPr/>
            </p:nvSpPr>
            <p:spPr bwMode="auto">
              <a:xfrm>
                <a:off x="7435850" y="3003550"/>
                <a:ext cx="20638" cy="33338"/>
              </a:xfrm>
              <a:custGeom>
                <a:avLst/>
                <a:gdLst>
                  <a:gd name="T0" fmla="*/ 2147483646 w 45"/>
                  <a:gd name="T1" fmla="*/ 2147483646 h 69"/>
                  <a:gd name="T2" fmla="*/ 2147483646 w 45"/>
                  <a:gd name="T3" fmla="*/ 2147483646 h 69"/>
                  <a:gd name="T4" fmla="*/ 2147483646 w 45"/>
                  <a:gd name="T5" fmla="*/ 2147483646 h 69"/>
                  <a:gd name="T6" fmla="*/ 2147483646 w 45"/>
                  <a:gd name="T7" fmla="*/ 2147483646 h 69"/>
                  <a:gd name="T8" fmla="*/ 2147483646 w 45"/>
                  <a:gd name="T9" fmla="*/ 2147483646 h 69"/>
                  <a:gd name="T10" fmla="*/ 2147483646 w 45"/>
                  <a:gd name="T11" fmla="*/ 2147483646 h 69"/>
                  <a:gd name="T12" fmla="*/ 2147483646 w 45"/>
                  <a:gd name="T13" fmla="*/ 2147483646 h 69"/>
                  <a:gd name="T14" fmla="*/ 0 w 45"/>
                  <a:gd name="T15" fmla="*/ 2147483646 h 69"/>
                  <a:gd name="T16" fmla="*/ 2147483646 w 45"/>
                  <a:gd name="T17" fmla="*/ 2147483646 h 69"/>
                  <a:gd name="T18" fmla="*/ 2147483646 w 45"/>
                  <a:gd name="T19" fmla="*/ 0 h 69"/>
                  <a:gd name="T20" fmla="*/ 2147483646 w 45"/>
                  <a:gd name="T21" fmla="*/ 2147483646 h 69"/>
                  <a:gd name="T22" fmla="*/ 2147483646 w 45"/>
                  <a:gd name="T23" fmla="*/ 2147483646 h 69"/>
                  <a:gd name="T24" fmla="*/ 2147483646 w 45"/>
                  <a:gd name="T25" fmla="*/ 2147483646 h 69"/>
                  <a:gd name="T26" fmla="*/ 2147483646 w 45"/>
                  <a:gd name="T27" fmla="*/ 2147483646 h 69"/>
                  <a:gd name="T28" fmla="*/ 2147483646 w 45"/>
                  <a:gd name="T29" fmla="*/ 2147483646 h 69"/>
                  <a:gd name="T30" fmla="*/ 2147483646 w 45"/>
                  <a:gd name="T31" fmla="*/ 2147483646 h 69"/>
                  <a:gd name="T32" fmla="*/ 2147483646 w 45"/>
                  <a:gd name="T33" fmla="*/ 2147483646 h 69"/>
                  <a:gd name="T34" fmla="*/ 2147483646 w 45"/>
                  <a:gd name="T35" fmla="*/ 2147483646 h 69"/>
                  <a:gd name="T36" fmla="*/ 2147483646 w 45"/>
                  <a:gd name="T37" fmla="*/ 2147483646 h 69"/>
                  <a:gd name="T38" fmla="*/ 2147483646 w 45"/>
                  <a:gd name="T39" fmla="*/ 2147483646 h 69"/>
                  <a:gd name="T40" fmla="*/ 2147483646 w 45"/>
                  <a:gd name="T41" fmla="*/ 2147483646 h 69"/>
                  <a:gd name="T42" fmla="*/ 2147483646 w 45"/>
                  <a:gd name="T43" fmla="*/ 2147483646 h 69"/>
                  <a:gd name="T44" fmla="*/ 2147483646 w 45"/>
                  <a:gd name="T45" fmla="*/ 2147483646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5"/>
                  <a:gd name="T70" fmla="*/ 0 h 69"/>
                  <a:gd name="T71" fmla="*/ 45 w 45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5" h="69">
                    <a:moveTo>
                      <a:pt x="1" y="51"/>
                    </a:moveTo>
                    <a:lnTo>
                      <a:pt x="1" y="51"/>
                    </a:lnTo>
                    <a:cubicBezTo>
                      <a:pt x="6" y="55"/>
                      <a:pt x="12" y="57"/>
                      <a:pt x="19" y="57"/>
                    </a:cubicBezTo>
                    <a:cubicBezTo>
                      <a:pt x="23" y="57"/>
                      <a:pt x="26" y="57"/>
                      <a:pt x="28" y="55"/>
                    </a:cubicBezTo>
                    <a:cubicBezTo>
                      <a:pt x="30" y="54"/>
                      <a:pt x="31" y="52"/>
                      <a:pt x="31" y="50"/>
                    </a:cubicBezTo>
                    <a:cubicBezTo>
                      <a:pt x="31" y="48"/>
                      <a:pt x="30" y="47"/>
                      <a:pt x="28" y="45"/>
                    </a:cubicBezTo>
                    <a:cubicBezTo>
                      <a:pt x="27" y="44"/>
                      <a:pt x="23" y="41"/>
                      <a:pt x="16" y="39"/>
                    </a:cubicBezTo>
                    <a:cubicBezTo>
                      <a:pt x="6" y="34"/>
                      <a:pt x="0" y="28"/>
                      <a:pt x="0" y="20"/>
                    </a:cubicBezTo>
                    <a:cubicBezTo>
                      <a:pt x="0" y="13"/>
                      <a:pt x="3" y="9"/>
                      <a:pt x="8" y="5"/>
                    </a:cubicBezTo>
                    <a:cubicBezTo>
                      <a:pt x="12" y="2"/>
                      <a:pt x="18" y="0"/>
                      <a:pt x="26" y="0"/>
                    </a:cubicBezTo>
                    <a:cubicBezTo>
                      <a:pt x="33" y="0"/>
                      <a:pt x="38" y="1"/>
                      <a:pt x="42" y="3"/>
                    </a:cubicBezTo>
                    <a:lnTo>
                      <a:pt x="42" y="16"/>
                    </a:lnTo>
                    <a:cubicBezTo>
                      <a:pt x="38" y="13"/>
                      <a:pt x="33" y="11"/>
                      <a:pt x="27" y="11"/>
                    </a:cubicBezTo>
                    <a:cubicBezTo>
                      <a:pt x="23" y="11"/>
                      <a:pt x="21" y="12"/>
                      <a:pt x="19" y="13"/>
                    </a:cubicBezTo>
                    <a:cubicBezTo>
                      <a:pt x="16" y="14"/>
                      <a:pt x="15" y="16"/>
                      <a:pt x="15" y="18"/>
                    </a:cubicBezTo>
                    <a:cubicBezTo>
                      <a:pt x="15" y="20"/>
                      <a:pt x="16" y="22"/>
                      <a:pt x="18" y="23"/>
                    </a:cubicBezTo>
                    <a:cubicBezTo>
                      <a:pt x="19" y="24"/>
                      <a:pt x="22" y="26"/>
                      <a:pt x="28" y="29"/>
                    </a:cubicBezTo>
                    <a:cubicBezTo>
                      <a:pt x="35" y="32"/>
                      <a:pt x="39" y="35"/>
                      <a:pt x="42" y="38"/>
                    </a:cubicBezTo>
                    <a:cubicBezTo>
                      <a:pt x="44" y="41"/>
                      <a:pt x="45" y="45"/>
                      <a:pt x="45" y="49"/>
                    </a:cubicBezTo>
                    <a:cubicBezTo>
                      <a:pt x="45" y="55"/>
                      <a:pt x="43" y="60"/>
                      <a:pt x="39" y="64"/>
                    </a:cubicBezTo>
                    <a:cubicBezTo>
                      <a:pt x="34" y="67"/>
                      <a:pt x="28" y="69"/>
                      <a:pt x="19" y="69"/>
                    </a:cubicBezTo>
                    <a:cubicBezTo>
                      <a:pt x="12" y="69"/>
                      <a:pt x="6" y="67"/>
                      <a:pt x="1" y="65"/>
                    </a:cubicBezTo>
                    <a:lnTo>
                      <a:pt x="1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8" name="Freeform 643"/>
              <p:cNvSpPr>
                <a:spLocks/>
              </p:cNvSpPr>
              <p:nvPr/>
            </p:nvSpPr>
            <p:spPr bwMode="auto">
              <a:xfrm>
                <a:off x="7458075" y="3006725"/>
                <a:ext cx="15875" cy="30163"/>
              </a:xfrm>
              <a:custGeom>
                <a:avLst/>
                <a:gdLst>
                  <a:gd name="T0" fmla="*/ 2147483646 w 33"/>
                  <a:gd name="T1" fmla="*/ 2147483646 h 63"/>
                  <a:gd name="T2" fmla="*/ 2147483646 w 33"/>
                  <a:gd name="T3" fmla="*/ 2147483646 h 63"/>
                  <a:gd name="T4" fmla="*/ 2147483646 w 33"/>
                  <a:gd name="T5" fmla="*/ 2147483646 h 63"/>
                  <a:gd name="T6" fmla="*/ 2147483646 w 33"/>
                  <a:gd name="T7" fmla="*/ 2147483646 h 63"/>
                  <a:gd name="T8" fmla="*/ 2147483646 w 33"/>
                  <a:gd name="T9" fmla="*/ 2147483646 h 63"/>
                  <a:gd name="T10" fmla="*/ 0 w 33"/>
                  <a:gd name="T11" fmla="*/ 2147483646 h 63"/>
                  <a:gd name="T12" fmla="*/ 0 w 33"/>
                  <a:gd name="T13" fmla="*/ 2147483646 h 63"/>
                  <a:gd name="T14" fmla="*/ 2147483646 w 33"/>
                  <a:gd name="T15" fmla="*/ 2147483646 h 63"/>
                  <a:gd name="T16" fmla="*/ 2147483646 w 33"/>
                  <a:gd name="T17" fmla="*/ 2147483646 h 63"/>
                  <a:gd name="T18" fmla="*/ 2147483646 w 33"/>
                  <a:gd name="T19" fmla="*/ 0 h 63"/>
                  <a:gd name="T20" fmla="*/ 2147483646 w 33"/>
                  <a:gd name="T21" fmla="*/ 2147483646 h 63"/>
                  <a:gd name="T22" fmla="*/ 2147483646 w 33"/>
                  <a:gd name="T23" fmla="*/ 2147483646 h 63"/>
                  <a:gd name="T24" fmla="*/ 2147483646 w 33"/>
                  <a:gd name="T25" fmla="*/ 2147483646 h 63"/>
                  <a:gd name="T26" fmla="*/ 2147483646 w 33"/>
                  <a:gd name="T27" fmla="*/ 2147483646 h 63"/>
                  <a:gd name="T28" fmla="*/ 2147483646 w 33"/>
                  <a:gd name="T29" fmla="*/ 2147483646 h 63"/>
                  <a:gd name="T30" fmla="*/ 2147483646 w 33"/>
                  <a:gd name="T31" fmla="*/ 2147483646 h 63"/>
                  <a:gd name="T32" fmla="*/ 2147483646 w 33"/>
                  <a:gd name="T33" fmla="*/ 2147483646 h 63"/>
                  <a:gd name="T34" fmla="*/ 2147483646 w 33"/>
                  <a:gd name="T35" fmla="*/ 2147483646 h 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63"/>
                  <a:gd name="T56" fmla="*/ 33 w 33"/>
                  <a:gd name="T57" fmla="*/ 63 h 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63">
                    <a:moveTo>
                      <a:pt x="33" y="61"/>
                    </a:moveTo>
                    <a:lnTo>
                      <a:pt x="33" y="61"/>
                    </a:lnTo>
                    <a:cubicBezTo>
                      <a:pt x="31" y="62"/>
                      <a:pt x="27" y="63"/>
                      <a:pt x="23" y="63"/>
                    </a:cubicBezTo>
                    <a:cubicBezTo>
                      <a:pt x="13" y="63"/>
                      <a:pt x="8" y="57"/>
                      <a:pt x="8" y="47"/>
                    </a:cubicBezTo>
                    <a:lnTo>
                      <a:pt x="8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22" y="14"/>
                    </a:lnTo>
                    <a:lnTo>
                      <a:pt x="33" y="14"/>
                    </a:lnTo>
                    <a:lnTo>
                      <a:pt x="33" y="24"/>
                    </a:lnTo>
                    <a:lnTo>
                      <a:pt x="22" y="24"/>
                    </a:lnTo>
                    <a:lnTo>
                      <a:pt x="22" y="44"/>
                    </a:lnTo>
                    <a:cubicBezTo>
                      <a:pt x="22" y="49"/>
                      <a:pt x="24" y="52"/>
                      <a:pt x="28" y="52"/>
                    </a:cubicBezTo>
                    <a:cubicBezTo>
                      <a:pt x="29" y="52"/>
                      <a:pt x="31" y="51"/>
                      <a:pt x="33" y="51"/>
                    </a:cubicBezTo>
                    <a:lnTo>
                      <a:pt x="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9" name="Freeform 644"/>
              <p:cNvSpPr>
                <a:spLocks noEditPoints="1"/>
              </p:cNvSpPr>
              <p:nvPr/>
            </p:nvSpPr>
            <p:spPr bwMode="auto">
              <a:xfrm>
                <a:off x="7475538" y="3013075"/>
                <a:ext cx="23813" cy="23813"/>
              </a:xfrm>
              <a:custGeom>
                <a:avLst/>
                <a:gdLst>
                  <a:gd name="T0" fmla="*/ 2147483646 w 50"/>
                  <a:gd name="T1" fmla="*/ 2147483646 h 50"/>
                  <a:gd name="T2" fmla="*/ 2147483646 w 50"/>
                  <a:gd name="T3" fmla="*/ 2147483646 h 50"/>
                  <a:gd name="T4" fmla="*/ 2147483646 w 50"/>
                  <a:gd name="T5" fmla="*/ 2147483646 h 50"/>
                  <a:gd name="T6" fmla="*/ 2147483646 w 50"/>
                  <a:gd name="T7" fmla="*/ 2147483646 h 50"/>
                  <a:gd name="T8" fmla="*/ 2147483646 w 50"/>
                  <a:gd name="T9" fmla="*/ 2147483646 h 50"/>
                  <a:gd name="T10" fmla="*/ 2147483646 w 50"/>
                  <a:gd name="T11" fmla="*/ 2147483646 h 50"/>
                  <a:gd name="T12" fmla="*/ 2147483646 w 50"/>
                  <a:gd name="T13" fmla="*/ 2147483646 h 50"/>
                  <a:gd name="T14" fmla="*/ 0 w 50"/>
                  <a:gd name="T15" fmla="*/ 2147483646 h 50"/>
                  <a:gd name="T16" fmla="*/ 0 w 50"/>
                  <a:gd name="T17" fmla="*/ 2147483646 h 50"/>
                  <a:gd name="T18" fmla="*/ 2147483646 w 50"/>
                  <a:gd name="T19" fmla="*/ 2147483646 h 50"/>
                  <a:gd name="T20" fmla="*/ 2147483646 w 50"/>
                  <a:gd name="T21" fmla="*/ 0 h 50"/>
                  <a:gd name="T22" fmla="*/ 2147483646 w 50"/>
                  <a:gd name="T23" fmla="*/ 2147483646 h 50"/>
                  <a:gd name="T24" fmla="*/ 2147483646 w 50"/>
                  <a:gd name="T25" fmla="*/ 2147483646 h 50"/>
                  <a:gd name="T26" fmla="*/ 2147483646 w 50"/>
                  <a:gd name="T27" fmla="*/ 2147483646 h 50"/>
                  <a:gd name="T28" fmla="*/ 2147483646 w 50"/>
                  <a:gd name="T29" fmla="*/ 2147483646 h 50"/>
                  <a:gd name="T30" fmla="*/ 2147483646 w 50"/>
                  <a:gd name="T31" fmla="*/ 2147483646 h 50"/>
                  <a:gd name="T32" fmla="*/ 0 w 50"/>
                  <a:gd name="T33" fmla="*/ 214748364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0"/>
                  <a:gd name="T53" fmla="*/ 50 w 5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0">
                    <a:moveTo>
                      <a:pt x="14" y="25"/>
                    </a:moveTo>
                    <a:lnTo>
                      <a:pt x="14" y="25"/>
                    </a:lnTo>
                    <a:cubicBezTo>
                      <a:pt x="14" y="34"/>
                      <a:pt x="18" y="39"/>
                      <a:pt x="25" y="39"/>
                    </a:cubicBezTo>
                    <a:cubicBezTo>
                      <a:pt x="33" y="39"/>
                      <a:pt x="36" y="34"/>
                      <a:pt x="36" y="24"/>
                    </a:cubicBezTo>
                    <a:cubicBezTo>
                      <a:pt x="36" y="15"/>
                      <a:pt x="33" y="11"/>
                      <a:pt x="25" y="11"/>
                    </a:cubicBezTo>
                    <a:cubicBezTo>
                      <a:pt x="22" y="11"/>
                      <a:pt x="19" y="12"/>
                      <a:pt x="17" y="14"/>
                    </a:cubicBezTo>
                    <a:cubicBezTo>
                      <a:pt x="15" y="17"/>
                      <a:pt x="14" y="20"/>
                      <a:pt x="14" y="25"/>
                    </a:cubicBezTo>
                    <a:close/>
                    <a:moveTo>
                      <a:pt x="0" y="25"/>
                    </a:moveTo>
                    <a:lnTo>
                      <a:pt x="0" y="25"/>
                    </a:lnTo>
                    <a:cubicBezTo>
                      <a:pt x="0" y="17"/>
                      <a:pt x="2" y="11"/>
                      <a:pt x="7" y="7"/>
                    </a:cubicBezTo>
                    <a:cubicBezTo>
                      <a:pt x="11" y="2"/>
                      <a:pt x="18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8" y="11"/>
                      <a:pt x="50" y="17"/>
                      <a:pt x="50" y="24"/>
                    </a:cubicBezTo>
                    <a:cubicBezTo>
                      <a:pt x="50" y="32"/>
                      <a:pt x="48" y="38"/>
                      <a:pt x="44" y="43"/>
                    </a:cubicBezTo>
                    <a:cubicBezTo>
                      <a:pt x="39" y="47"/>
                      <a:pt x="33" y="50"/>
                      <a:pt x="25" y="50"/>
                    </a:cubicBezTo>
                    <a:cubicBezTo>
                      <a:pt x="17" y="50"/>
                      <a:pt x="11" y="47"/>
                      <a:pt x="7" y="43"/>
                    </a:cubicBezTo>
                    <a:cubicBezTo>
                      <a:pt x="2" y="39"/>
                      <a:pt x="0" y="33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0" name="Freeform 645"/>
              <p:cNvSpPr>
                <a:spLocks/>
              </p:cNvSpPr>
              <p:nvPr/>
            </p:nvSpPr>
            <p:spPr bwMode="auto">
              <a:xfrm>
                <a:off x="7504113" y="3013075"/>
                <a:ext cx="14288" cy="22225"/>
              </a:xfrm>
              <a:custGeom>
                <a:avLst/>
                <a:gdLst>
                  <a:gd name="T0" fmla="*/ 2147483646 w 30"/>
                  <a:gd name="T1" fmla="*/ 2147483646 h 48"/>
                  <a:gd name="T2" fmla="*/ 2147483646 w 30"/>
                  <a:gd name="T3" fmla="*/ 2147483646 h 48"/>
                  <a:gd name="T4" fmla="*/ 2147483646 w 30"/>
                  <a:gd name="T5" fmla="*/ 2147483646 h 48"/>
                  <a:gd name="T6" fmla="*/ 2147483646 w 30"/>
                  <a:gd name="T7" fmla="*/ 2147483646 h 48"/>
                  <a:gd name="T8" fmla="*/ 2147483646 w 30"/>
                  <a:gd name="T9" fmla="*/ 2147483646 h 48"/>
                  <a:gd name="T10" fmla="*/ 2147483646 w 30"/>
                  <a:gd name="T11" fmla="*/ 2147483646 h 48"/>
                  <a:gd name="T12" fmla="*/ 0 w 30"/>
                  <a:gd name="T13" fmla="*/ 2147483646 h 48"/>
                  <a:gd name="T14" fmla="*/ 0 w 30"/>
                  <a:gd name="T15" fmla="*/ 2147483646 h 48"/>
                  <a:gd name="T16" fmla="*/ 2147483646 w 30"/>
                  <a:gd name="T17" fmla="*/ 2147483646 h 48"/>
                  <a:gd name="T18" fmla="*/ 2147483646 w 30"/>
                  <a:gd name="T19" fmla="*/ 2147483646 h 48"/>
                  <a:gd name="T20" fmla="*/ 2147483646 w 30"/>
                  <a:gd name="T21" fmla="*/ 2147483646 h 48"/>
                  <a:gd name="T22" fmla="*/ 2147483646 w 30"/>
                  <a:gd name="T23" fmla="*/ 0 h 48"/>
                  <a:gd name="T24" fmla="*/ 2147483646 w 30"/>
                  <a:gd name="T25" fmla="*/ 2147483646 h 48"/>
                  <a:gd name="T26" fmla="*/ 2147483646 w 30"/>
                  <a:gd name="T27" fmla="*/ 2147483646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48"/>
                  <a:gd name="T44" fmla="*/ 30 w 30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48">
                    <a:moveTo>
                      <a:pt x="30" y="14"/>
                    </a:moveTo>
                    <a:lnTo>
                      <a:pt x="30" y="14"/>
                    </a:lnTo>
                    <a:cubicBezTo>
                      <a:pt x="29" y="13"/>
                      <a:pt x="27" y="12"/>
                      <a:pt x="24" y="12"/>
                    </a:cubicBezTo>
                    <a:cubicBezTo>
                      <a:pt x="21" y="12"/>
                      <a:pt x="19" y="13"/>
                      <a:pt x="17" y="16"/>
                    </a:cubicBezTo>
                    <a:cubicBezTo>
                      <a:pt x="15" y="18"/>
                      <a:pt x="14" y="21"/>
                      <a:pt x="14" y="26"/>
                    </a:cubicBezTo>
                    <a:lnTo>
                      <a:pt x="14" y="48"/>
                    </a:lnTo>
                    <a:lnTo>
                      <a:pt x="0" y="48"/>
                    </a:lnTo>
                    <a:lnTo>
                      <a:pt x="0" y="1"/>
                    </a:lnTo>
                    <a:lnTo>
                      <a:pt x="14" y="1"/>
                    </a:lnTo>
                    <a:lnTo>
                      <a:pt x="14" y="10"/>
                    </a:lnTo>
                    <a:cubicBezTo>
                      <a:pt x="17" y="4"/>
                      <a:pt x="21" y="0"/>
                      <a:pt x="27" y="0"/>
                    </a:cubicBezTo>
                    <a:cubicBezTo>
                      <a:pt x="28" y="0"/>
                      <a:pt x="30" y="0"/>
                      <a:pt x="30" y="1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1" name="Freeform 646"/>
              <p:cNvSpPr>
                <a:spLocks noEditPoints="1"/>
              </p:cNvSpPr>
              <p:nvPr/>
            </p:nvSpPr>
            <p:spPr bwMode="auto">
              <a:xfrm>
                <a:off x="7519988" y="3013075"/>
                <a:ext cx="19050" cy="23813"/>
              </a:xfrm>
              <a:custGeom>
                <a:avLst/>
                <a:gdLst>
                  <a:gd name="T0" fmla="*/ 2147483646 w 42"/>
                  <a:gd name="T1" fmla="*/ 2147483646 h 50"/>
                  <a:gd name="T2" fmla="*/ 2147483646 w 42"/>
                  <a:gd name="T3" fmla="*/ 2147483646 h 50"/>
                  <a:gd name="T4" fmla="*/ 2147483646 w 42"/>
                  <a:gd name="T5" fmla="*/ 2147483646 h 50"/>
                  <a:gd name="T6" fmla="*/ 2147483646 w 42"/>
                  <a:gd name="T7" fmla="*/ 2147483646 h 50"/>
                  <a:gd name="T8" fmla="*/ 2147483646 w 42"/>
                  <a:gd name="T9" fmla="*/ 2147483646 h 50"/>
                  <a:gd name="T10" fmla="*/ 2147483646 w 42"/>
                  <a:gd name="T11" fmla="*/ 2147483646 h 50"/>
                  <a:gd name="T12" fmla="*/ 2147483646 w 42"/>
                  <a:gd name="T13" fmla="*/ 2147483646 h 50"/>
                  <a:gd name="T14" fmla="*/ 2147483646 w 42"/>
                  <a:gd name="T15" fmla="*/ 2147483646 h 50"/>
                  <a:gd name="T16" fmla="*/ 2147483646 w 42"/>
                  <a:gd name="T17" fmla="*/ 2147483646 h 50"/>
                  <a:gd name="T18" fmla="*/ 2147483646 w 42"/>
                  <a:gd name="T19" fmla="*/ 2147483646 h 50"/>
                  <a:gd name="T20" fmla="*/ 2147483646 w 42"/>
                  <a:gd name="T21" fmla="*/ 2147483646 h 50"/>
                  <a:gd name="T22" fmla="*/ 2147483646 w 42"/>
                  <a:gd name="T23" fmla="*/ 2147483646 h 50"/>
                  <a:gd name="T24" fmla="*/ 2147483646 w 42"/>
                  <a:gd name="T25" fmla="*/ 0 h 50"/>
                  <a:gd name="T26" fmla="*/ 2147483646 w 42"/>
                  <a:gd name="T27" fmla="*/ 2147483646 h 50"/>
                  <a:gd name="T28" fmla="*/ 2147483646 w 42"/>
                  <a:gd name="T29" fmla="*/ 2147483646 h 50"/>
                  <a:gd name="T30" fmla="*/ 2147483646 w 42"/>
                  <a:gd name="T31" fmla="*/ 2147483646 h 50"/>
                  <a:gd name="T32" fmla="*/ 2147483646 w 42"/>
                  <a:gd name="T33" fmla="*/ 2147483646 h 50"/>
                  <a:gd name="T34" fmla="*/ 2147483646 w 42"/>
                  <a:gd name="T35" fmla="*/ 2147483646 h 50"/>
                  <a:gd name="T36" fmla="*/ 2147483646 w 42"/>
                  <a:gd name="T37" fmla="*/ 2147483646 h 50"/>
                  <a:gd name="T38" fmla="*/ 2147483646 w 42"/>
                  <a:gd name="T39" fmla="*/ 2147483646 h 50"/>
                  <a:gd name="T40" fmla="*/ 0 w 42"/>
                  <a:gd name="T41" fmla="*/ 2147483646 h 50"/>
                  <a:gd name="T42" fmla="*/ 2147483646 w 42"/>
                  <a:gd name="T43" fmla="*/ 2147483646 h 50"/>
                  <a:gd name="T44" fmla="*/ 2147483646 w 42"/>
                  <a:gd name="T45" fmla="*/ 2147483646 h 50"/>
                  <a:gd name="T46" fmla="*/ 2147483646 w 42"/>
                  <a:gd name="T47" fmla="*/ 2147483646 h 50"/>
                  <a:gd name="T48" fmla="*/ 2147483646 w 42"/>
                  <a:gd name="T49" fmla="*/ 2147483646 h 50"/>
                  <a:gd name="T50" fmla="*/ 2147483646 w 42"/>
                  <a:gd name="T51" fmla="*/ 2147483646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50"/>
                  <a:gd name="T80" fmla="*/ 42 w 4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50">
                    <a:moveTo>
                      <a:pt x="20" y="27"/>
                    </a:moveTo>
                    <a:lnTo>
                      <a:pt x="20" y="27"/>
                    </a:lnTo>
                    <a:cubicBezTo>
                      <a:pt x="15" y="28"/>
                      <a:pt x="13" y="30"/>
                      <a:pt x="13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6" y="39"/>
                      <a:pt x="17" y="40"/>
                      <a:pt x="19" y="40"/>
                    </a:cubicBezTo>
                    <a:cubicBezTo>
                      <a:pt x="22" y="40"/>
                      <a:pt x="25" y="39"/>
                      <a:pt x="26" y="37"/>
                    </a:cubicBezTo>
                    <a:cubicBezTo>
                      <a:pt x="28" y="35"/>
                      <a:pt x="29" y="32"/>
                      <a:pt x="29" y="29"/>
                    </a:cubicBezTo>
                    <a:lnTo>
                      <a:pt x="29" y="26"/>
                    </a:lnTo>
                    <a:lnTo>
                      <a:pt x="20" y="27"/>
                    </a:lnTo>
                    <a:close/>
                    <a:moveTo>
                      <a:pt x="5" y="4"/>
                    </a:moveTo>
                    <a:lnTo>
                      <a:pt x="5" y="4"/>
                    </a:lnTo>
                    <a:cubicBezTo>
                      <a:pt x="7" y="3"/>
                      <a:pt x="10" y="2"/>
                      <a:pt x="13" y="1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36" y="0"/>
                      <a:pt x="42" y="7"/>
                      <a:pt x="42" y="20"/>
                    </a:cubicBezTo>
                    <a:lnTo>
                      <a:pt x="42" y="48"/>
                    </a:lnTo>
                    <a:lnTo>
                      <a:pt x="29" y="48"/>
                    </a:lnTo>
                    <a:lnTo>
                      <a:pt x="29" y="42"/>
                    </a:lnTo>
                    <a:cubicBezTo>
                      <a:pt x="26" y="47"/>
                      <a:pt x="21" y="50"/>
                      <a:pt x="15" y="50"/>
                    </a:cubicBezTo>
                    <a:cubicBezTo>
                      <a:pt x="10" y="50"/>
                      <a:pt x="7" y="48"/>
                      <a:pt x="4" y="46"/>
                    </a:cubicBezTo>
                    <a:cubicBezTo>
                      <a:pt x="1" y="43"/>
                      <a:pt x="0" y="40"/>
                      <a:pt x="0" y="35"/>
                    </a:cubicBezTo>
                    <a:cubicBezTo>
                      <a:pt x="0" y="26"/>
                      <a:pt x="5" y="21"/>
                      <a:pt x="16" y="20"/>
                    </a:cubicBezTo>
                    <a:lnTo>
                      <a:pt x="29" y="18"/>
                    </a:lnTo>
                    <a:cubicBezTo>
                      <a:pt x="29" y="12"/>
                      <a:pt x="26" y="9"/>
                      <a:pt x="21" y="9"/>
                    </a:cubicBezTo>
                    <a:cubicBezTo>
                      <a:pt x="15" y="9"/>
                      <a:pt x="10" y="11"/>
                      <a:pt x="5" y="15"/>
                    </a:cubicBez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2" name="Freeform 647"/>
              <p:cNvSpPr>
                <a:spLocks noEditPoints="1"/>
              </p:cNvSpPr>
              <p:nvPr/>
            </p:nvSpPr>
            <p:spPr bwMode="auto">
              <a:xfrm>
                <a:off x="7543800" y="3013075"/>
                <a:ext cx="23813" cy="33338"/>
              </a:xfrm>
              <a:custGeom>
                <a:avLst/>
                <a:gdLst>
                  <a:gd name="T0" fmla="*/ 2147483646 w 49"/>
                  <a:gd name="T1" fmla="*/ 2147483646 h 71"/>
                  <a:gd name="T2" fmla="*/ 2147483646 w 49"/>
                  <a:gd name="T3" fmla="*/ 2147483646 h 71"/>
                  <a:gd name="T4" fmla="*/ 2147483646 w 49"/>
                  <a:gd name="T5" fmla="*/ 2147483646 h 71"/>
                  <a:gd name="T6" fmla="*/ 2147483646 w 49"/>
                  <a:gd name="T7" fmla="*/ 2147483646 h 71"/>
                  <a:gd name="T8" fmla="*/ 2147483646 w 49"/>
                  <a:gd name="T9" fmla="*/ 2147483646 h 71"/>
                  <a:gd name="T10" fmla="*/ 2147483646 w 49"/>
                  <a:gd name="T11" fmla="*/ 2147483646 h 71"/>
                  <a:gd name="T12" fmla="*/ 2147483646 w 49"/>
                  <a:gd name="T13" fmla="*/ 2147483646 h 71"/>
                  <a:gd name="T14" fmla="*/ 2147483646 w 49"/>
                  <a:gd name="T15" fmla="*/ 2147483646 h 71"/>
                  <a:gd name="T16" fmla="*/ 2147483646 w 49"/>
                  <a:gd name="T17" fmla="*/ 2147483646 h 71"/>
                  <a:gd name="T18" fmla="*/ 2147483646 w 49"/>
                  <a:gd name="T19" fmla="*/ 2147483646 h 71"/>
                  <a:gd name="T20" fmla="*/ 2147483646 w 49"/>
                  <a:gd name="T21" fmla="*/ 2147483646 h 71"/>
                  <a:gd name="T22" fmla="*/ 2147483646 w 49"/>
                  <a:gd name="T23" fmla="*/ 2147483646 h 71"/>
                  <a:gd name="T24" fmla="*/ 2147483646 w 49"/>
                  <a:gd name="T25" fmla="*/ 2147483646 h 71"/>
                  <a:gd name="T26" fmla="*/ 2147483646 w 49"/>
                  <a:gd name="T27" fmla="*/ 2147483646 h 71"/>
                  <a:gd name="T28" fmla="*/ 2147483646 w 49"/>
                  <a:gd name="T29" fmla="*/ 2147483646 h 71"/>
                  <a:gd name="T30" fmla="*/ 2147483646 w 49"/>
                  <a:gd name="T31" fmla="*/ 2147483646 h 71"/>
                  <a:gd name="T32" fmla="*/ 2147483646 w 49"/>
                  <a:gd name="T33" fmla="*/ 2147483646 h 71"/>
                  <a:gd name="T34" fmla="*/ 2147483646 w 49"/>
                  <a:gd name="T35" fmla="*/ 2147483646 h 71"/>
                  <a:gd name="T36" fmla="*/ 2147483646 w 49"/>
                  <a:gd name="T37" fmla="*/ 2147483646 h 71"/>
                  <a:gd name="T38" fmla="*/ 2147483646 w 49"/>
                  <a:gd name="T39" fmla="*/ 2147483646 h 71"/>
                  <a:gd name="T40" fmla="*/ 2147483646 w 49"/>
                  <a:gd name="T41" fmla="*/ 2147483646 h 71"/>
                  <a:gd name="T42" fmla="*/ 2147483646 w 49"/>
                  <a:gd name="T43" fmla="*/ 2147483646 h 71"/>
                  <a:gd name="T44" fmla="*/ 2147483646 w 49"/>
                  <a:gd name="T45" fmla="*/ 2147483646 h 71"/>
                  <a:gd name="T46" fmla="*/ 2147483646 w 49"/>
                  <a:gd name="T47" fmla="*/ 2147483646 h 71"/>
                  <a:gd name="T48" fmla="*/ 0 w 49"/>
                  <a:gd name="T49" fmla="*/ 2147483646 h 71"/>
                  <a:gd name="T50" fmla="*/ 2147483646 w 49"/>
                  <a:gd name="T51" fmla="*/ 2147483646 h 71"/>
                  <a:gd name="T52" fmla="*/ 2147483646 w 49"/>
                  <a:gd name="T53" fmla="*/ 0 h 71"/>
                  <a:gd name="T54" fmla="*/ 2147483646 w 49"/>
                  <a:gd name="T55" fmla="*/ 2147483646 h 71"/>
                  <a:gd name="T56" fmla="*/ 2147483646 w 49"/>
                  <a:gd name="T57" fmla="*/ 2147483646 h 71"/>
                  <a:gd name="T58" fmla="*/ 2147483646 w 49"/>
                  <a:gd name="T59" fmla="*/ 2147483646 h 71"/>
                  <a:gd name="T60" fmla="*/ 2147483646 w 49"/>
                  <a:gd name="T61" fmla="*/ 2147483646 h 71"/>
                  <a:gd name="T62" fmla="*/ 2147483646 w 49"/>
                  <a:gd name="T63" fmla="*/ 2147483646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9"/>
                  <a:gd name="T97" fmla="*/ 0 h 71"/>
                  <a:gd name="T98" fmla="*/ 49 w 49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9" h="71">
                    <a:moveTo>
                      <a:pt x="35" y="22"/>
                    </a:moveTo>
                    <a:lnTo>
                      <a:pt x="35" y="22"/>
                    </a:lnTo>
                    <a:cubicBezTo>
                      <a:pt x="35" y="19"/>
                      <a:pt x="34" y="16"/>
                      <a:pt x="32" y="14"/>
                    </a:cubicBezTo>
                    <a:cubicBezTo>
                      <a:pt x="30" y="12"/>
                      <a:pt x="28" y="11"/>
                      <a:pt x="25" y="11"/>
                    </a:cubicBezTo>
                    <a:cubicBezTo>
                      <a:pt x="22" y="11"/>
                      <a:pt x="19" y="12"/>
                      <a:pt x="17" y="15"/>
                    </a:cubicBezTo>
                    <a:cubicBezTo>
                      <a:pt x="15" y="17"/>
                      <a:pt x="14" y="21"/>
                      <a:pt x="14" y="26"/>
                    </a:cubicBezTo>
                    <a:cubicBezTo>
                      <a:pt x="14" y="30"/>
                      <a:pt x="15" y="33"/>
                      <a:pt x="17" y="35"/>
                    </a:cubicBezTo>
                    <a:cubicBezTo>
                      <a:pt x="19" y="38"/>
                      <a:pt x="21" y="39"/>
                      <a:pt x="24" y="39"/>
                    </a:cubicBezTo>
                    <a:cubicBezTo>
                      <a:pt x="28" y="39"/>
                      <a:pt x="30" y="38"/>
                      <a:pt x="32" y="35"/>
                    </a:cubicBezTo>
                    <a:cubicBezTo>
                      <a:pt x="34" y="33"/>
                      <a:pt x="35" y="30"/>
                      <a:pt x="35" y="26"/>
                    </a:cubicBezTo>
                    <a:lnTo>
                      <a:pt x="35" y="22"/>
                    </a:lnTo>
                    <a:close/>
                    <a:moveTo>
                      <a:pt x="49" y="43"/>
                    </a:moveTo>
                    <a:lnTo>
                      <a:pt x="49" y="43"/>
                    </a:lnTo>
                    <a:cubicBezTo>
                      <a:pt x="49" y="52"/>
                      <a:pt x="46" y="59"/>
                      <a:pt x="41" y="64"/>
                    </a:cubicBezTo>
                    <a:cubicBezTo>
                      <a:pt x="36" y="68"/>
                      <a:pt x="29" y="71"/>
                      <a:pt x="20" y="71"/>
                    </a:cubicBezTo>
                    <a:cubicBezTo>
                      <a:pt x="13" y="71"/>
                      <a:pt x="8" y="70"/>
                      <a:pt x="4" y="68"/>
                    </a:cubicBezTo>
                    <a:lnTo>
                      <a:pt x="4" y="56"/>
                    </a:lnTo>
                    <a:cubicBezTo>
                      <a:pt x="9" y="59"/>
                      <a:pt x="14" y="60"/>
                      <a:pt x="19" y="60"/>
                    </a:cubicBezTo>
                    <a:cubicBezTo>
                      <a:pt x="24" y="60"/>
                      <a:pt x="28" y="59"/>
                      <a:pt x="31" y="56"/>
                    </a:cubicBezTo>
                    <a:cubicBezTo>
                      <a:pt x="34" y="54"/>
                      <a:pt x="35" y="50"/>
                      <a:pt x="35" y="45"/>
                    </a:cubicBezTo>
                    <a:lnTo>
                      <a:pt x="35" y="42"/>
                    </a:lnTo>
                    <a:cubicBezTo>
                      <a:pt x="31" y="47"/>
                      <a:pt x="26" y="50"/>
                      <a:pt x="20" y="50"/>
                    </a:cubicBezTo>
                    <a:cubicBezTo>
                      <a:pt x="14" y="50"/>
                      <a:pt x="9" y="47"/>
                      <a:pt x="6" y="43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8"/>
                      <a:pt x="2" y="12"/>
                      <a:pt x="6" y="7"/>
                    </a:cubicBezTo>
                    <a:cubicBezTo>
                      <a:pt x="10" y="2"/>
                      <a:pt x="15" y="0"/>
                      <a:pt x="22" y="0"/>
                    </a:cubicBezTo>
                    <a:cubicBezTo>
                      <a:pt x="27" y="0"/>
                      <a:pt x="32" y="2"/>
                      <a:pt x="35" y="7"/>
                    </a:cubicBezTo>
                    <a:lnTo>
                      <a:pt x="35" y="1"/>
                    </a:lnTo>
                    <a:lnTo>
                      <a:pt x="49" y="1"/>
                    </a:lnTo>
                    <a:lnTo>
                      <a:pt x="4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3" name="Freeform 648"/>
              <p:cNvSpPr>
                <a:spLocks noEditPoints="1"/>
              </p:cNvSpPr>
              <p:nvPr/>
            </p:nvSpPr>
            <p:spPr bwMode="auto">
              <a:xfrm>
                <a:off x="7570788" y="3013075"/>
                <a:ext cx="22225" cy="23813"/>
              </a:xfrm>
              <a:custGeom>
                <a:avLst/>
                <a:gdLst>
                  <a:gd name="T0" fmla="*/ 2147483646 w 45"/>
                  <a:gd name="T1" fmla="*/ 2147483646 h 50"/>
                  <a:gd name="T2" fmla="*/ 2147483646 w 45"/>
                  <a:gd name="T3" fmla="*/ 2147483646 h 50"/>
                  <a:gd name="T4" fmla="*/ 2147483646 w 45"/>
                  <a:gd name="T5" fmla="*/ 2147483646 h 50"/>
                  <a:gd name="T6" fmla="*/ 2147483646 w 45"/>
                  <a:gd name="T7" fmla="*/ 2147483646 h 50"/>
                  <a:gd name="T8" fmla="*/ 2147483646 w 45"/>
                  <a:gd name="T9" fmla="*/ 2147483646 h 50"/>
                  <a:gd name="T10" fmla="*/ 2147483646 w 45"/>
                  <a:gd name="T11" fmla="*/ 2147483646 h 50"/>
                  <a:gd name="T12" fmla="*/ 2147483646 w 45"/>
                  <a:gd name="T13" fmla="*/ 2147483646 h 50"/>
                  <a:gd name="T14" fmla="*/ 2147483646 w 45"/>
                  <a:gd name="T15" fmla="*/ 2147483646 h 50"/>
                  <a:gd name="T16" fmla="*/ 2147483646 w 45"/>
                  <a:gd name="T17" fmla="*/ 2147483646 h 50"/>
                  <a:gd name="T18" fmla="*/ 2147483646 w 45"/>
                  <a:gd name="T19" fmla="*/ 2147483646 h 50"/>
                  <a:gd name="T20" fmla="*/ 2147483646 w 45"/>
                  <a:gd name="T21" fmla="*/ 2147483646 h 50"/>
                  <a:gd name="T22" fmla="*/ 2147483646 w 45"/>
                  <a:gd name="T23" fmla="*/ 2147483646 h 50"/>
                  <a:gd name="T24" fmla="*/ 2147483646 w 45"/>
                  <a:gd name="T25" fmla="*/ 2147483646 h 50"/>
                  <a:gd name="T26" fmla="*/ 2147483646 w 45"/>
                  <a:gd name="T27" fmla="*/ 2147483646 h 50"/>
                  <a:gd name="T28" fmla="*/ 0 w 45"/>
                  <a:gd name="T29" fmla="*/ 2147483646 h 50"/>
                  <a:gd name="T30" fmla="*/ 2147483646 w 45"/>
                  <a:gd name="T31" fmla="*/ 2147483646 h 50"/>
                  <a:gd name="T32" fmla="*/ 2147483646 w 45"/>
                  <a:gd name="T33" fmla="*/ 0 h 50"/>
                  <a:gd name="T34" fmla="*/ 2147483646 w 45"/>
                  <a:gd name="T35" fmla="*/ 2147483646 h 50"/>
                  <a:gd name="T36" fmla="*/ 2147483646 w 45"/>
                  <a:gd name="T37" fmla="*/ 2147483646 h 50"/>
                  <a:gd name="T38" fmla="*/ 2147483646 w 45"/>
                  <a:gd name="T39" fmla="*/ 2147483646 h 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50"/>
                  <a:gd name="T62" fmla="*/ 45 w 45"/>
                  <a:gd name="T63" fmla="*/ 50 h 5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50">
                    <a:moveTo>
                      <a:pt x="32" y="20"/>
                    </a:moveTo>
                    <a:lnTo>
                      <a:pt x="32" y="20"/>
                    </a:lnTo>
                    <a:cubicBezTo>
                      <a:pt x="32" y="13"/>
                      <a:pt x="30" y="9"/>
                      <a:pt x="24" y="9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6" y="14"/>
                      <a:pt x="15" y="17"/>
                      <a:pt x="14" y="20"/>
                    </a:cubicBezTo>
                    <a:lnTo>
                      <a:pt x="32" y="20"/>
                    </a:lnTo>
                    <a:close/>
                    <a:moveTo>
                      <a:pt x="45" y="29"/>
                    </a:moveTo>
                    <a:lnTo>
                      <a:pt x="45" y="29"/>
                    </a:lnTo>
                    <a:lnTo>
                      <a:pt x="14" y="29"/>
                    </a:lnTo>
                    <a:cubicBezTo>
                      <a:pt x="15" y="36"/>
                      <a:pt x="19" y="40"/>
                      <a:pt x="27" y="40"/>
                    </a:cubicBezTo>
                    <a:cubicBezTo>
                      <a:pt x="33" y="40"/>
                      <a:pt x="37" y="38"/>
                      <a:pt x="41" y="36"/>
                    </a:cubicBezTo>
                    <a:lnTo>
                      <a:pt x="41" y="46"/>
                    </a:lnTo>
                    <a:cubicBezTo>
                      <a:pt x="37" y="48"/>
                      <a:pt x="31" y="50"/>
                      <a:pt x="24" y="50"/>
                    </a:cubicBezTo>
                    <a:cubicBezTo>
                      <a:pt x="17" y="50"/>
                      <a:pt x="11" y="47"/>
                      <a:pt x="7" y="43"/>
                    </a:cubicBezTo>
                    <a:cubicBezTo>
                      <a:pt x="3" y="39"/>
                      <a:pt x="0" y="33"/>
                      <a:pt x="0" y="25"/>
                    </a:cubicBezTo>
                    <a:cubicBezTo>
                      <a:pt x="0" y="18"/>
                      <a:pt x="3" y="12"/>
                      <a:pt x="7" y="7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1" y="0"/>
                      <a:pt x="36" y="2"/>
                      <a:pt x="40" y="6"/>
                    </a:cubicBezTo>
                    <a:cubicBezTo>
                      <a:pt x="43" y="10"/>
                      <a:pt x="45" y="16"/>
                      <a:pt x="45" y="23"/>
                    </a:cubicBezTo>
                    <a:lnTo>
                      <a:pt x="4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4" name="Freeform 649"/>
              <p:cNvSpPr>
                <a:spLocks noEditPoints="1"/>
              </p:cNvSpPr>
              <p:nvPr/>
            </p:nvSpPr>
            <p:spPr bwMode="auto">
              <a:xfrm>
                <a:off x="7608888" y="3003550"/>
                <a:ext cx="20638" cy="33338"/>
              </a:xfrm>
              <a:custGeom>
                <a:avLst/>
                <a:gdLst>
                  <a:gd name="T0" fmla="*/ 2147483646 w 46"/>
                  <a:gd name="T1" fmla="*/ 2147483646 h 69"/>
                  <a:gd name="T2" fmla="*/ 2147483646 w 46"/>
                  <a:gd name="T3" fmla="*/ 2147483646 h 69"/>
                  <a:gd name="T4" fmla="*/ 2147483646 w 46"/>
                  <a:gd name="T5" fmla="*/ 2147483646 h 69"/>
                  <a:gd name="T6" fmla="*/ 2147483646 w 46"/>
                  <a:gd name="T7" fmla="*/ 2147483646 h 69"/>
                  <a:gd name="T8" fmla="*/ 2147483646 w 46"/>
                  <a:gd name="T9" fmla="*/ 2147483646 h 69"/>
                  <a:gd name="T10" fmla="*/ 2147483646 w 46"/>
                  <a:gd name="T11" fmla="*/ 2147483646 h 69"/>
                  <a:gd name="T12" fmla="*/ 2147483646 w 46"/>
                  <a:gd name="T13" fmla="*/ 2147483646 h 69"/>
                  <a:gd name="T14" fmla="*/ 2147483646 w 46"/>
                  <a:gd name="T15" fmla="*/ 2147483646 h 69"/>
                  <a:gd name="T16" fmla="*/ 2147483646 w 46"/>
                  <a:gd name="T17" fmla="*/ 2147483646 h 69"/>
                  <a:gd name="T18" fmla="*/ 2147483646 w 46"/>
                  <a:gd name="T19" fmla="*/ 2147483646 h 69"/>
                  <a:gd name="T20" fmla="*/ 2147483646 w 46"/>
                  <a:gd name="T21" fmla="*/ 2147483646 h 69"/>
                  <a:gd name="T22" fmla="*/ 2147483646 w 46"/>
                  <a:gd name="T23" fmla="*/ 2147483646 h 69"/>
                  <a:gd name="T24" fmla="*/ 2147483646 w 46"/>
                  <a:gd name="T25" fmla="*/ 2147483646 h 69"/>
                  <a:gd name="T26" fmla="*/ 2147483646 w 46"/>
                  <a:gd name="T27" fmla="*/ 2147483646 h 69"/>
                  <a:gd name="T28" fmla="*/ 2147483646 w 46"/>
                  <a:gd name="T29" fmla="*/ 2147483646 h 69"/>
                  <a:gd name="T30" fmla="*/ 2147483646 w 46"/>
                  <a:gd name="T31" fmla="*/ 2147483646 h 69"/>
                  <a:gd name="T32" fmla="*/ 2147483646 w 46"/>
                  <a:gd name="T33" fmla="*/ 2147483646 h 69"/>
                  <a:gd name="T34" fmla="*/ 2147483646 w 46"/>
                  <a:gd name="T35" fmla="*/ 2147483646 h 69"/>
                  <a:gd name="T36" fmla="*/ 2147483646 w 46"/>
                  <a:gd name="T37" fmla="*/ 2147483646 h 69"/>
                  <a:gd name="T38" fmla="*/ 2147483646 w 46"/>
                  <a:gd name="T39" fmla="*/ 2147483646 h 69"/>
                  <a:gd name="T40" fmla="*/ 2147483646 w 46"/>
                  <a:gd name="T41" fmla="*/ 2147483646 h 69"/>
                  <a:gd name="T42" fmla="*/ 0 w 46"/>
                  <a:gd name="T43" fmla="*/ 2147483646 h 69"/>
                  <a:gd name="T44" fmla="*/ 2147483646 w 46"/>
                  <a:gd name="T45" fmla="*/ 2147483646 h 69"/>
                  <a:gd name="T46" fmla="*/ 2147483646 w 46"/>
                  <a:gd name="T47" fmla="*/ 0 h 69"/>
                  <a:gd name="T48" fmla="*/ 2147483646 w 46"/>
                  <a:gd name="T49" fmla="*/ 2147483646 h 69"/>
                  <a:gd name="T50" fmla="*/ 2147483646 w 46"/>
                  <a:gd name="T51" fmla="*/ 2147483646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69"/>
                  <a:gd name="T80" fmla="*/ 46 w 46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69">
                    <a:moveTo>
                      <a:pt x="14" y="46"/>
                    </a:moveTo>
                    <a:lnTo>
                      <a:pt x="14" y="46"/>
                    </a:lnTo>
                    <a:cubicBezTo>
                      <a:pt x="14" y="49"/>
                      <a:pt x="15" y="52"/>
                      <a:pt x="17" y="54"/>
                    </a:cubicBezTo>
                    <a:cubicBezTo>
                      <a:pt x="18" y="57"/>
                      <a:pt x="20" y="58"/>
                      <a:pt x="23" y="58"/>
                    </a:cubicBezTo>
                    <a:cubicBezTo>
                      <a:pt x="26" y="58"/>
                      <a:pt x="28" y="57"/>
                      <a:pt x="30" y="55"/>
                    </a:cubicBezTo>
                    <a:cubicBezTo>
                      <a:pt x="32" y="52"/>
                      <a:pt x="32" y="50"/>
                      <a:pt x="32" y="46"/>
                    </a:cubicBezTo>
                    <a:cubicBezTo>
                      <a:pt x="32" y="39"/>
                      <a:pt x="29" y="35"/>
                      <a:pt x="23" y="35"/>
                    </a:cubicBezTo>
                    <a:cubicBezTo>
                      <a:pt x="20" y="35"/>
                      <a:pt x="18" y="36"/>
                      <a:pt x="17" y="38"/>
                    </a:cubicBezTo>
                    <a:cubicBezTo>
                      <a:pt x="15" y="40"/>
                      <a:pt x="14" y="43"/>
                      <a:pt x="14" y="46"/>
                    </a:cubicBezTo>
                    <a:close/>
                    <a:moveTo>
                      <a:pt x="41" y="14"/>
                    </a:moveTo>
                    <a:lnTo>
                      <a:pt x="41" y="14"/>
                    </a:lnTo>
                    <a:cubicBezTo>
                      <a:pt x="38" y="12"/>
                      <a:pt x="34" y="11"/>
                      <a:pt x="30" y="11"/>
                    </a:cubicBezTo>
                    <a:cubicBezTo>
                      <a:pt x="25" y="11"/>
                      <a:pt x="21" y="13"/>
                      <a:pt x="18" y="17"/>
                    </a:cubicBezTo>
                    <a:cubicBezTo>
                      <a:pt x="15" y="21"/>
                      <a:pt x="13" y="26"/>
                      <a:pt x="13" y="32"/>
                    </a:cubicBezTo>
                    <a:lnTo>
                      <a:pt x="14" y="32"/>
                    </a:lnTo>
                    <a:cubicBezTo>
                      <a:pt x="17" y="27"/>
                      <a:pt x="22" y="25"/>
                      <a:pt x="28" y="25"/>
                    </a:cubicBezTo>
                    <a:cubicBezTo>
                      <a:pt x="33" y="25"/>
                      <a:pt x="38" y="27"/>
                      <a:pt x="41" y="31"/>
                    </a:cubicBezTo>
                    <a:cubicBezTo>
                      <a:pt x="44" y="34"/>
                      <a:pt x="46" y="39"/>
                      <a:pt x="46" y="46"/>
                    </a:cubicBezTo>
                    <a:cubicBezTo>
                      <a:pt x="46" y="52"/>
                      <a:pt x="44" y="58"/>
                      <a:pt x="40" y="62"/>
                    </a:cubicBezTo>
                    <a:cubicBezTo>
                      <a:pt x="35" y="66"/>
                      <a:pt x="30" y="69"/>
                      <a:pt x="23" y="69"/>
                    </a:cubicBezTo>
                    <a:cubicBezTo>
                      <a:pt x="16" y="69"/>
                      <a:pt x="10" y="66"/>
                      <a:pt x="6" y="60"/>
                    </a:cubicBezTo>
                    <a:cubicBezTo>
                      <a:pt x="2" y="55"/>
                      <a:pt x="0" y="47"/>
                      <a:pt x="0" y="38"/>
                    </a:cubicBezTo>
                    <a:cubicBezTo>
                      <a:pt x="0" y="27"/>
                      <a:pt x="2" y="18"/>
                      <a:pt x="8" y="11"/>
                    </a:cubicBezTo>
                    <a:cubicBezTo>
                      <a:pt x="13" y="4"/>
                      <a:pt x="20" y="0"/>
                      <a:pt x="30" y="0"/>
                    </a:cubicBezTo>
                    <a:cubicBezTo>
                      <a:pt x="35" y="0"/>
                      <a:pt x="38" y="1"/>
                      <a:pt x="41" y="2"/>
                    </a:cubicBezTo>
                    <a:lnTo>
                      <a:pt x="4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5" name="Freeform 650"/>
              <p:cNvSpPr>
                <a:spLocks/>
              </p:cNvSpPr>
              <p:nvPr/>
            </p:nvSpPr>
            <p:spPr bwMode="auto">
              <a:xfrm>
                <a:off x="7632700" y="3028950"/>
                <a:ext cx="7938" cy="7938"/>
              </a:xfrm>
              <a:custGeom>
                <a:avLst/>
                <a:gdLst>
                  <a:gd name="T0" fmla="*/ 0 w 17"/>
                  <a:gd name="T1" fmla="*/ 2147483646 h 15"/>
                  <a:gd name="T2" fmla="*/ 0 w 17"/>
                  <a:gd name="T3" fmla="*/ 2147483646 h 15"/>
                  <a:gd name="T4" fmla="*/ 2147483646 w 17"/>
                  <a:gd name="T5" fmla="*/ 2147483646 h 15"/>
                  <a:gd name="T6" fmla="*/ 2147483646 w 17"/>
                  <a:gd name="T7" fmla="*/ 0 h 15"/>
                  <a:gd name="T8" fmla="*/ 2147483646 w 17"/>
                  <a:gd name="T9" fmla="*/ 2147483646 h 15"/>
                  <a:gd name="T10" fmla="*/ 2147483646 w 17"/>
                  <a:gd name="T11" fmla="*/ 2147483646 h 15"/>
                  <a:gd name="T12" fmla="*/ 2147483646 w 17"/>
                  <a:gd name="T13" fmla="*/ 2147483646 h 15"/>
                  <a:gd name="T14" fmla="*/ 2147483646 w 17"/>
                  <a:gd name="T15" fmla="*/ 2147483646 h 15"/>
                  <a:gd name="T16" fmla="*/ 2147483646 w 17"/>
                  <a:gd name="T17" fmla="*/ 2147483646 h 15"/>
                  <a:gd name="T18" fmla="*/ 0 w 17"/>
                  <a:gd name="T19" fmla="*/ 2147483646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5"/>
                  <a:gd name="T32" fmla="*/ 17 w 1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5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6" y="0"/>
                      <a:pt x="9" y="0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9"/>
                      <a:pt x="16" y="11"/>
                      <a:pt x="14" y="13"/>
                    </a:cubicBezTo>
                    <a:cubicBezTo>
                      <a:pt x="13" y="14"/>
                      <a:pt x="11" y="15"/>
                      <a:pt x="9" y="15"/>
                    </a:cubicBezTo>
                    <a:cubicBezTo>
                      <a:pt x="6" y="15"/>
                      <a:pt x="4" y="14"/>
                      <a:pt x="3" y="13"/>
                    </a:cubicBezTo>
                    <a:cubicBezTo>
                      <a:pt x="1" y="11"/>
                      <a:pt x="0" y="9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6" name="Freeform 651"/>
              <p:cNvSpPr>
                <a:spLocks noEditPoints="1"/>
              </p:cNvSpPr>
              <p:nvPr/>
            </p:nvSpPr>
            <p:spPr bwMode="auto">
              <a:xfrm>
                <a:off x="7645400" y="3003550"/>
                <a:ext cx="22225" cy="33338"/>
              </a:xfrm>
              <a:custGeom>
                <a:avLst/>
                <a:gdLst>
                  <a:gd name="T0" fmla="*/ 2147483646 w 47"/>
                  <a:gd name="T1" fmla="*/ 2147483646 h 69"/>
                  <a:gd name="T2" fmla="*/ 2147483646 w 47"/>
                  <a:gd name="T3" fmla="*/ 2147483646 h 69"/>
                  <a:gd name="T4" fmla="*/ 2147483646 w 47"/>
                  <a:gd name="T5" fmla="*/ 2147483646 h 69"/>
                  <a:gd name="T6" fmla="*/ 2147483646 w 47"/>
                  <a:gd name="T7" fmla="*/ 2147483646 h 69"/>
                  <a:gd name="T8" fmla="*/ 2147483646 w 47"/>
                  <a:gd name="T9" fmla="*/ 2147483646 h 69"/>
                  <a:gd name="T10" fmla="*/ 2147483646 w 47"/>
                  <a:gd name="T11" fmla="*/ 2147483646 h 69"/>
                  <a:gd name="T12" fmla="*/ 0 w 47"/>
                  <a:gd name="T13" fmla="*/ 2147483646 h 69"/>
                  <a:gd name="T14" fmla="*/ 0 w 47"/>
                  <a:gd name="T15" fmla="*/ 2147483646 h 69"/>
                  <a:gd name="T16" fmla="*/ 2147483646 w 47"/>
                  <a:gd name="T17" fmla="*/ 2147483646 h 69"/>
                  <a:gd name="T18" fmla="*/ 2147483646 w 47"/>
                  <a:gd name="T19" fmla="*/ 0 h 69"/>
                  <a:gd name="T20" fmla="*/ 2147483646 w 47"/>
                  <a:gd name="T21" fmla="*/ 2147483646 h 69"/>
                  <a:gd name="T22" fmla="*/ 2147483646 w 47"/>
                  <a:gd name="T23" fmla="*/ 2147483646 h 69"/>
                  <a:gd name="T24" fmla="*/ 2147483646 w 47"/>
                  <a:gd name="T25" fmla="*/ 2147483646 h 69"/>
                  <a:gd name="T26" fmla="*/ 0 w 47"/>
                  <a:gd name="T27" fmla="*/ 2147483646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69"/>
                  <a:gd name="T44" fmla="*/ 47 w 47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69">
                    <a:moveTo>
                      <a:pt x="14" y="35"/>
                    </a:moveTo>
                    <a:lnTo>
                      <a:pt x="14" y="35"/>
                    </a:lnTo>
                    <a:cubicBezTo>
                      <a:pt x="14" y="50"/>
                      <a:pt x="17" y="58"/>
                      <a:pt x="23" y="58"/>
                    </a:cubicBezTo>
                    <a:cubicBezTo>
                      <a:pt x="30" y="58"/>
                      <a:pt x="33" y="50"/>
                      <a:pt x="33" y="34"/>
                    </a:cubicBezTo>
                    <a:cubicBezTo>
                      <a:pt x="33" y="19"/>
                      <a:pt x="30" y="11"/>
                      <a:pt x="24" y="11"/>
                    </a:cubicBezTo>
                    <a:cubicBezTo>
                      <a:pt x="17" y="11"/>
                      <a:pt x="14" y="19"/>
                      <a:pt x="14" y="35"/>
                    </a:cubicBezTo>
                    <a:close/>
                    <a:moveTo>
                      <a:pt x="0" y="35"/>
                    </a:moveTo>
                    <a:lnTo>
                      <a:pt x="0" y="35"/>
                    </a:lnTo>
                    <a:cubicBezTo>
                      <a:pt x="0" y="24"/>
                      <a:pt x="2" y="15"/>
                      <a:pt x="6" y="9"/>
                    </a:cubicBezTo>
                    <a:cubicBezTo>
                      <a:pt x="10" y="3"/>
                      <a:pt x="16" y="0"/>
                      <a:pt x="24" y="0"/>
                    </a:cubicBezTo>
                    <a:cubicBezTo>
                      <a:pt x="39" y="0"/>
                      <a:pt x="47" y="11"/>
                      <a:pt x="47" y="34"/>
                    </a:cubicBezTo>
                    <a:cubicBezTo>
                      <a:pt x="47" y="45"/>
                      <a:pt x="45" y="54"/>
                      <a:pt x="41" y="60"/>
                    </a:cubicBezTo>
                    <a:cubicBezTo>
                      <a:pt x="37" y="66"/>
                      <a:pt x="31" y="69"/>
                      <a:pt x="23" y="69"/>
                    </a:cubicBezTo>
                    <a:cubicBezTo>
                      <a:pt x="7" y="69"/>
                      <a:pt x="0" y="58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83" name="组合 366"/>
            <p:cNvGrpSpPr>
              <a:grpSpLocks noChangeAspect="1"/>
            </p:cNvGrpSpPr>
            <p:nvPr/>
          </p:nvGrpSpPr>
          <p:grpSpPr bwMode="auto">
            <a:xfrm>
              <a:off x="2958821" y="3147214"/>
              <a:ext cx="568520" cy="720000"/>
              <a:chOff x="8951913" y="4081463"/>
              <a:chExt cx="482600" cy="611187"/>
            </a:xfrm>
            <a:solidFill>
              <a:schemeClr val="bg1">
                <a:lumMod val="50000"/>
              </a:schemeClr>
            </a:solidFill>
          </p:grpSpPr>
          <p:sp>
            <p:nvSpPr>
              <p:cNvPr id="655" name="Freeform 339"/>
              <p:cNvSpPr>
                <a:spLocks noEditPoints="1"/>
              </p:cNvSpPr>
              <p:nvPr/>
            </p:nvSpPr>
            <p:spPr bwMode="auto">
              <a:xfrm>
                <a:off x="8951913" y="4081463"/>
                <a:ext cx="482600" cy="250825"/>
              </a:xfrm>
              <a:custGeom>
                <a:avLst/>
                <a:gdLst>
                  <a:gd name="T0" fmla="*/ 2147483646 w 1023"/>
                  <a:gd name="T1" fmla="*/ 2147483646 h 534"/>
                  <a:gd name="T2" fmla="*/ 2147483646 w 1023"/>
                  <a:gd name="T3" fmla="*/ 2147483646 h 534"/>
                  <a:gd name="T4" fmla="*/ 2147483646 w 1023"/>
                  <a:gd name="T5" fmla="*/ 2147483646 h 534"/>
                  <a:gd name="T6" fmla="*/ 2147483646 w 1023"/>
                  <a:gd name="T7" fmla="*/ 2147483646 h 534"/>
                  <a:gd name="T8" fmla="*/ 2147483646 w 1023"/>
                  <a:gd name="T9" fmla="*/ 2147483646 h 534"/>
                  <a:gd name="T10" fmla="*/ 2147483646 w 1023"/>
                  <a:gd name="T11" fmla="*/ 2147483646 h 534"/>
                  <a:gd name="T12" fmla="*/ 2147483646 w 1023"/>
                  <a:gd name="T13" fmla="*/ 2147483646 h 534"/>
                  <a:gd name="T14" fmla="*/ 2147483646 w 1023"/>
                  <a:gd name="T15" fmla="*/ 2147483646 h 534"/>
                  <a:gd name="T16" fmla="*/ 0 w 1023"/>
                  <a:gd name="T17" fmla="*/ 2147483646 h 534"/>
                  <a:gd name="T18" fmla="*/ 2147483646 w 1023"/>
                  <a:gd name="T19" fmla="*/ 0 h 534"/>
                  <a:gd name="T20" fmla="*/ 2147483646 w 1023"/>
                  <a:gd name="T21" fmla="*/ 2147483646 h 534"/>
                  <a:gd name="T22" fmla="*/ 2147483646 w 1023"/>
                  <a:gd name="T23" fmla="*/ 2147483646 h 5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3"/>
                  <a:gd name="T37" fmla="*/ 0 h 534"/>
                  <a:gd name="T38" fmla="*/ 1023 w 1023"/>
                  <a:gd name="T39" fmla="*/ 534 h 5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3" h="534">
                    <a:moveTo>
                      <a:pt x="511" y="54"/>
                    </a:moveTo>
                    <a:lnTo>
                      <a:pt x="511" y="54"/>
                    </a:lnTo>
                    <a:cubicBezTo>
                      <a:pt x="263" y="54"/>
                      <a:pt x="53" y="151"/>
                      <a:pt x="53" y="267"/>
                    </a:cubicBezTo>
                    <a:cubicBezTo>
                      <a:pt x="53" y="383"/>
                      <a:pt x="263" y="480"/>
                      <a:pt x="511" y="480"/>
                    </a:cubicBezTo>
                    <a:cubicBezTo>
                      <a:pt x="759" y="480"/>
                      <a:pt x="969" y="383"/>
                      <a:pt x="969" y="267"/>
                    </a:cubicBezTo>
                    <a:cubicBezTo>
                      <a:pt x="969" y="151"/>
                      <a:pt x="759" y="54"/>
                      <a:pt x="511" y="54"/>
                    </a:cubicBezTo>
                    <a:close/>
                    <a:moveTo>
                      <a:pt x="511" y="534"/>
                    </a:moveTo>
                    <a:lnTo>
                      <a:pt x="511" y="534"/>
                    </a:lnTo>
                    <a:cubicBezTo>
                      <a:pt x="224" y="534"/>
                      <a:pt x="0" y="417"/>
                      <a:pt x="0" y="267"/>
                    </a:cubicBezTo>
                    <a:cubicBezTo>
                      <a:pt x="0" y="118"/>
                      <a:pt x="224" y="0"/>
                      <a:pt x="511" y="0"/>
                    </a:cubicBezTo>
                    <a:cubicBezTo>
                      <a:pt x="798" y="0"/>
                      <a:pt x="1023" y="118"/>
                      <a:pt x="1023" y="267"/>
                    </a:cubicBezTo>
                    <a:cubicBezTo>
                      <a:pt x="1023" y="417"/>
                      <a:pt x="798" y="534"/>
                      <a:pt x="511" y="5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6" name="Freeform 340"/>
              <p:cNvSpPr>
                <a:spLocks noEditPoints="1"/>
              </p:cNvSpPr>
              <p:nvPr/>
            </p:nvSpPr>
            <p:spPr bwMode="auto">
              <a:xfrm>
                <a:off x="8951913" y="4200525"/>
                <a:ext cx="482600" cy="361950"/>
              </a:xfrm>
              <a:custGeom>
                <a:avLst/>
                <a:gdLst>
                  <a:gd name="T0" fmla="*/ 2147483646 w 1023"/>
                  <a:gd name="T1" fmla="*/ 2147483646 h 769"/>
                  <a:gd name="T2" fmla="*/ 2147483646 w 1023"/>
                  <a:gd name="T3" fmla="*/ 2147483646 h 769"/>
                  <a:gd name="T4" fmla="*/ 2147483646 w 1023"/>
                  <a:gd name="T5" fmla="*/ 2147483646 h 769"/>
                  <a:gd name="T6" fmla="*/ 2147483646 w 1023"/>
                  <a:gd name="T7" fmla="*/ 2147483646 h 769"/>
                  <a:gd name="T8" fmla="*/ 2147483646 w 1023"/>
                  <a:gd name="T9" fmla="*/ 2147483646 h 769"/>
                  <a:gd name="T10" fmla="*/ 2147483646 w 1023"/>
                  <a:gd name="T11" fmla="*/ 2147483646 h 769"/>
                  <a:gd name="T12" fmla="*/ 2147483646 w 1023"/>
                  <a:gd name="T13" fmla="*/ 2147483646 h 769"/>
                  <a:gd name="T14" fmla="*/ 2147483646 w 1023"/>
                  <a:gd name="T15" fmla="*/ 2147483646 h 769"/>
                  <a:gd name="T16" fmla="*/ 2147483646 w 1023"/>
                  <a:gd name="T17" fmla="*/ 2147483646 h 769"/>
                  <a:gd name="T18" fmla="*/ 2147483646 w 1023"/>
                  <a:gd name="T19" fmla="*/ 2147483646 h 769"/>
                  <a:gd name="T20" fmla="*/ 2147483646 w 1023"/>
                  <a:gd name="T21" fmla="*/ 2147483646 h 769"/>
                  <a:gd name="T22" fmla="*/ 2147483646 w 1023"/>
                  <a:gd name="T23" fmla="*/ 2147483646 h 769"/>
                  <a:gd name="T24" fmla="*/ 2147483646 w 1023"/>
                  <a:gd name="T25" fmla="*/ 2147483646 h 769"/>
                  <a:gd name="T26" fmla="*/ 0 w 1023"/>
                  <a:gd name="T27" fmla="*/ 2147483646 h 769"/>
                  <a:gd name="T28" fmla="*/ 0 w 1023"/>
                  <a:gd name="T29" fmla="*/ 2147483646 h 769"/>
                  <a:gd name="T30" fmla="*/ 2147483646 w 1023"/>
                  <a:gd name="T31" fmla="*/ 0 h 769"/>
                  <a:gd name="T32" fmla="*/ 2147483646 w 1023"/>
                  <a:gd name="T33" fmla="*/ 2147483646 h 769"/>
                  <a:gd name="T34" fmla="*/ 2147483646 w 1023"/>
                  <a:gd name="T35" fmla="*/ 2147483646 h 769"/>
                  <a:gd name="T36" fmla="*/ 2147483646 w 1023"/>
                  <a:gd name="T37" fmla="*/ 2147483646 h 769"/>
                  <a:gd name="T38" fmla="*/ 2147483646 w 1023"/>
                  <a:gd name="T39" fmla="*/ 2147483646 h 769"/>
                  <a:gd name="T40" fmla="*/ 2147483646 w 1023"/>
                  <a:gd name="T41" fmla="*/ 2147483646 h 769"/>
                  <a:gd name="T42" fmla="*/ 2147483646 w 1023"/>
                  <a:gd name="T43" fmla="*/ 2147483646 h 769"/>
                  <a:gd name="T44" fmla="*/ 2147483646 w 1023"/>
                  <a:gd name="T45" fmla="*/ 2147483646 h 769"/>
                  <a:gd name="T46" fmla="*/ 2147483646 w 1023"/>
                  <a:gd name="T47" fmla="*/ 2147483646 h 7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3"/>
                  <a:gd name="T73" fmla="*/ 0 h 769"/>
                  <a:gd name="T74" fmla="*/ 1023 w 1023"/>
                  <a:gd name="T75" fmla="*/ 769 h 7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3" h="769">
                    <a:moveTo>
                      <a:pt x="53" y="503"/>
                    </a:moveTo>
                    <a:lnTo>
                      <a:pt x="53" y="503"/>
                    </a:lnTo>
                    <a:cubicBezTo>
                      <a:pt x="53" y="618"/>
                      <a:pt x="263" y="716"/>
                      <a:pt x="511" y="716"/>
                    </a:cubicBezTo>
                    <a:cubicBezTo>
                      <a:pt x="759" y="716"/>
                      <a:pt x="969" y="618"/>
                      <a:pt x="969" y="503"/>
                    </a:cubicBezTo>
                    <a:lnTo>
                      <a:pt x="969" y="385"/>
                    </a:lnTo>
                    <a:cubicBezTo>
                      <a:pt x="886" y="473"/>
                      <a:pt x="714" y="531"/>
                      <a:pt x="511" y="531"/>
                    </a:cubicBezTo>
                    <a:cubicBezTo>
                      <a:pt x="308" y="531"/>
                      <a:pt x="136" y="473"/>
                      <a:pt x="53" y="385"/>
                    </a:cubicBezTo>
                    <a:lnTo>
                      <a:pt x="53" y="503"/>
                    </a:lnTo>
                    <a:close/>
                    <a:moveTo>
                      <a:pt x="511" y="769"/>
                    </a:moveTo>
                    <a:lnTo>
                      <a:pt x="511" y="769"/>
                    </a:lnTo>
                    <a:cubicBezTo>
                      <a:pt x="308" y="769"/>
                      <a:pt x="136" y="711"/>
                      <a:pt x="53" y="623"/>
                    </a:cubicBezTo>
                    <a:lnTo>
                      <a:pt x="53" y="743"/>
                    </a:lnTo>
                    <a:cubicBezTo>
                      <a:pt x="53" y="758"/>
                      <a:pt x="41" y="769"/>
                      <a:pt x="26" y="769"/>
                    </a:cubicBezTo>
                    <a:cubicBezTo>
                      <a:pt x="12" y="769"/>
                      <a:pt x="0" y="758"/>
                      <a:pt x="0" y="743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265"/>
                    </a:lnTo>
                    <a:cubicBezTo>
                      <a:pt x="53" y="380"/>
                      <a:pt x="263" y="478"/>
                      <a:pt x="511" y="478"/>
                    </a:cubicBezTo>
                    <a:cubicBezTo>
                      <a:pt x="759" y="478"/>
                      <a:pt x="969" y="380"/>
                      <a:pt x="969" y="265"/>
                    </a:cubicBezTo>
                    <a:lnTo>
                      <a:pt x="969" y="27"/>
                    </a:lnTo>
                    <a:lnTo>
                      <a:pt x="1023" y="27"/>
                    </a:lnTo>
                    <a:lnTo>
                      <a:pt x="1023" y="503"/>
                    </a:lnTo>
                    <a:cubicBezTo>
                      <a:pt x="1023" y="652"/>
                      <a:pt x="798" y="769"/>
                      <a:pt x="511" y="7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7" name="Freeform 341"/>
              <p:cNvSpPr>
                <a:spLocks/>
              </p:cNvSpPr>
              <p:nvPr/>
            </p:nvSpPr>
            <p:spPr bwMode="auto">
              <a:xfrm>
                <a:off x="9361488" y="4467225"/>
                <a:ext cx="73025" cy="161925"/>
              </a:xfrm>
              <a:custGeom>
                <a:avLst/>
                <a:gdLst>
                  <a:gd name="T0" fmla="*/ 2147483646 w 154"/>
                  <a:gd name="T1" fmla="*/ 2147483646 h 347"/>
                  <a:gd name="T2" fmla="*/ 2147483646 w 154"/>
                  <a:gd name="T3" fmla="*/ 2147483646 h 347"/>
                  <a:gd name="T4" fmla="*/ 2147483646 w 154"/>
                  <a:gd name="T5" fmla="*/ 2147483646 h 347"/>
                  <a:gd name="T6" fmla="*/ 2147483646 w 154"/>
                  <a:gd name="T7" fmla="*/ 2147483646 h 347"/>
                  <a:gd name="T8" fmla="*/ 2147483646 w 154"/>
                  <a:gd name="T9" fmla="*/ 2147483646 h 347"/>
                  <a:gd name="T10" fmla="*/ 2147483646 w 154"/>
                  <a:gd name="T11" fmla="*/ 0 h 347"/>
                  <a:gd name="T12" fmla="*/ 2147483646 w 154"/>
                  <a:gd name="T13" fmla="*/ 0 h 347"/>
                  <a:gd name="T14" fmla="*/ 2147483646 w 154"/>
                  <a:gd name="T15" fmla="*/ 2147483646 h 347"/>
                  <a:gd name="T16" fmla="*/ 2147483646 w 154"/>
                  <a:gd name="T17" fmla="*/ 2147483646 h 347"/>
                  <a:gd name="T18" fmla="*/ 2147483646 w 154"/>
                  <a:gd name="T19" fmla="*/ 2147483646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347"/>
                  <a:gd name="T32" fmla="*/ 154 w 154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347">
                    <a:moveTo>
                      <a:pt x="31" y="347"/>
                    </a:moveTo>
                    <a:lnTo>
                      <a:pt x="31" y="347"/>
                    </a:lnTo>
                    <a:cubicBezTo>
                      <a:pt x="22" y="347"/>
                      <a:pt x="14" y="343"/>
                      <a:pt x="9" y="335"/>
                    </a:cubicBezTo>
                    <a:cubicBezTo>
                      <a:pt x="0" y="323"/>
                      <a:pt x="4" y="306"/>
                      <a:pt x="16" y="298"/>
                    </a:cubicBezTo>
                    <a:cubicBezTo>
                      <a:pt x="54" y="273"/>
                      <a:pt x="100" y="231"/>
                      <a:pt x="100" y="177"/>
                    </a:cubicBezTo>
                    <a:lnTo>
                      <a:pt x="100" y="0"/>
                    </a:lnTo>
                    <a:lnTo>
                      <a:pt x="154" y="0"/>
                    </a:lnTo>
                    <a:lnTo>
                      <a:pt x="154" y="179"/>
                    </a:lnTo>
                    <a:cubicBezTo>
                      <a:pt x="153" y="240"/>
                      <a:pt x="115" y="296"/>
                      <a:pt x="45" y="343"/>
                    </a:cubicBezTo>
                    <a:cubicBezTo>
                      <a:pt x="41" y="346"/>
                      <a:pt x="36" y="347"/>
                      <a:pt x="31" y="3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8" name="Freeform 342"/>
              <p:cNvSpPr>
                <a:spLocks/>
              </p:cNvSpPr>
              <p:nvPr/>
            </p:nvSpPr>
            <p:spPr bwMode="auto">
              <a:xfrm>
                <a:off x="8951913" y="4381500"/>
                <a:ext cx="328613" cy="293688"/>
              </a:xfrm>
              <a:custGeom>
                <a:avLst/>
                <a:gdLst>
                  <a:gd name="T0" fmla="*/ 2147483646 w 698"/>
                  <a:gd name="T1" fmla="*/ 2147483646 h 623"/>
                  <a:gd name="T2" fmla="*/ 2147483646 w 698"/>
                  <a:gd name="T3" fmla="*/ 2147483646 h 623"/>
                  <a:gd name="T4" fmla="*/ 0 w 698"/>
                  <a:gd name="T5" fmla="*/ 2147483646 h 623"/>
                  <a:gd name="T6" fmla="*/ 0 w 698"/>
                  <a:gd name="T7" fmla="*/ 0 h 623"/>
                  <a:gd name="T8" fmla="*/ 2147483646 w 698"/>
                  <a:gd name="T9" fmla="*/ 0 h 623"/>
                  <a:gd name="T10" fmla="*/ 2147483646 w 698"/>
                  <a:gd name="T11" fmla="*/ 2147483646 h 623"/>
                  <a:gd name="T12" fmla="*/ 2147483646 w 698"/>
                  <a:gd name="T13" fmla="*/ 2147483646 h 623"/>
                  <a:gd name="T14" fmla="*/ 2147483646 w 698"/>
                  <a:gd name="T15" fmla="*/ 2147483646 h 623"/>
                  <a:gd name="T16" fmla="*/ 2147483646 w 698"/>
                  <a:gd name="T17" fmla="*/ 2147483646 h 623"/>
                  <a:gd name="T18" fmla="*/ 2147483646 w 698"/>
                  <a:gd name="T19" fmla="*/ 2147483646 h 623"/>
                  <a:gd name="T20" fmla="*/ 2147483646 w 698"/>
                  <a:gd name="T21" fmla="*/ 2147483646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8"/>
                  <a:gd name="T34" fmla="*/ 0 h 623"/>
                  <a:gd name="T35" fmla="*/ 698 w 698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8" h="623">
                    <a:moveTo>
                      <a:pt x="511" y="623"/>
                    </a:moveTo>
                    <a:lnTo>
                      <a:pt x="511" y="623"/>
                    </a:lnTo>
                    <a:cubicBezTo>
                      <a:pt x="224" y="623"/>
                      <a:pt x="0" y="505"/>
                      <a:pt x="0" y="356"/>
                    </a:cubicBezTo>
                    <a:lnTo>
                      <a:pt x="0" y="0"/>
                    </a:lnTo>
                    <a:lnTo>
                      <a:pt x="53" y="0"/>
                    </a:lnTo>
                    <a:lnTo>
                      <a:pt x="53" y="356"/>
                    </a:lnTo>
                    <a:cubicBezTo>
                      <a:pt x="53" y="472"/>
                      <a:pt x="263" y="569"/>
                      <a:pt x="511" y="569"/>
                    </a:cubicBezTo>
                    <a:cubicBezTo>
                      <a:pt x="564" y="569"/>
                      <a:pt x="615" y="565"/>
                      <a:pt x="665" y="557"/>
                    </a:cubicBezTo>
                    <a:cubicBezTo>
                      <a:pt x="679" y="554"/>
                      <a:pt x="693" y="564"/>
                      <a:pt x="695" y="578"/>
                    </a:cubicBezTo>
                    <a:cubicBezTo>
                      <a:pt x="698" y="593"/>
                      <a:pt x="688" y="607"/>
                      <a:pt x="674" y="609"/>
                    </a:cubicBezTo>
                    <a:cubicBezTo>
                      <a:pt x="621" y="618"/>
                      <a:pt x="567" y="623"/>
                      <a:pt x="511" y="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9" name="Freeform 343"/>
              <p:cNvSpPr>
                <a:spLocks/>
              </p:cNvSpPr>
              <p:nvPr/>
            </p:nvSpPr>
            <p:spPr bwMode="auto">
              <a:xfrm>
                <a:off x="9409113" y="4368800"/>
                <a:ext cx="25400" cy="109538"/>
              </a:xfrm>
              <a:custGeom>
                <a:avLst/>
                <a:gdLst>
                  <a:gd name="T0" fmla="*/ 2147483646 w 54"/>
                  <a:gd name="T1" fmla="*/ 2147483646 h 231"/>
                  <a:gd name="T2" fmla="*/ 2147483646 w 54"/>
                  <a:gd name="T3" fmla="*/ 2147483646 h 231"/>
                  <a:gd name="T4" fmla="*/ 0 w 54"/>
                  <a:gd name="T5" fmla="*/ 2147483646 h 231"/>
                  <a:gd name="T6" fmla="*/ 0 w 54"/>
                  <a:gd name="T7" fmla="*/ 2147483646 h 231"/>
                  <a:gd name="T8" fmla="*/ 2147483646 w 54"/>
                  <a:gd name="T9" fmla="*/ 0 h 231"/>
                  <a:gd name="T10" fmla="*/ 2147483646 w 54"/>
                  <a:gd name="T11" fmla="*/ 2147483646 h 231"/>
                  <a:gd name="T12" fmla="*/ 2147483646 w 54"/>
                  <a:gd name="T13" fmla="*/ 2147483646 h 231"/>
                  <a:gd name="T14" fmla="*/ 2147483646 w 54"/>
                  <a:gd name="T15" fmla="*/ 2147483646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231"/>
                  <a:gd name="T26" fmla="*/ 54 w 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231">
                    <a:moveTo>
                      <a:pt x="27" y="231"/>
                    </a:moveTo>
                    <a:lnTo>
                      <a:pt x="27" y="231"/>
                    </a:lnTo>
                    <a:cubicBezTo>
                      <a:pt x="12" y="231"/>
                      <a:pt x="0" y="219"/>
                      <a:pt x="0" y="204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lnTo>
                      <a:pt x="54" y="204"/>
                    </a:lnTo>
                    <a:cubicBezTo>
                      <a:pt x="54" y="219"/>
                      <a:pt x="42" y="231"/>
                      <a:pt x="27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0" name="Freeform 344"/>
              <p:cNvSpPr>
                <a:spLocks/>
              </p:cNvSpPr>
              <p:nvPr/>
            </p:nvSpPr>
            <p:spPr bwMode="auto">
              <a:xfrm>
                <a:off x="9020175" y="4332288"/>
                <a:ext cx="33338" cy="26988"/>
              </a:xfrm>
              <a:custGeom>
                <a:avLst/>
                <a:gdLst>
                  <a:gd name="T0" fmla="*/ 2147483646 w 71"/>
                  <a:gd name="T1" fmla="*/ 2147483646 h 57"/>
                  <a:gd name="T2" fmla="*/ 2147483646 w 71"/>
                  <a:gd name="T3" fmla="*/ 2147483646 h 57"/>
                  <a:gd name="T4" fmla="*/ 2147483646 w 71"/>
                  <a:gd name="T5" fmla="*/ 2147483646 h 57"/>
                  <a:gd name="T6" fmla="*/ 0 w 71"/>
                  <a:gd name="T7" fmla="*/ 2147483646 h 57"/>
                  <a:gd name="T8" fmla="*/ 2147483646 w 71"/>
                  <a:gd name="T9" fmla="*/ 0 h 57"/>
                  <a:gd name="T10" fmla="*/ 2147483646 w 71"/>
                  <a:gd name="T11" fmla="*/ 214748364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7"/>
                  <a:gd name="T20" fmla="*/ 71 w 71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7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7"/>
                      <a:pt x="35" y="57"/>
                    </a:cubicBezTo>
                    <a:cubicBezTo>
                      <a:pt x="16" y="57"/>
                      <a:pt x="0" y="45"/>
                      <a:pt x="0" y="29"/>
                    </a:cubicBezTo>
                    <a:cubicBezTo>
                      <a:pt x="0" y="12"/>
                      <a:pt x="16" y="0"/>
                      <a:pt x="35" y="0"/>
                    </a:cubicBezTo>
                    <a:cubicBezTo>
                      <a:pt x="55" y="0"/>
                      <a:pt x="71" y="12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1" name="Freeform 345"/>
              <p:cNvSpPr>
                <a:spLocks/>
              </p:cNvSpPr>
              <p:nvPr/>
            </p:nvSpPr>
            <p:spPr bwMode="auto">
              <a:xfrm>
                <a:off x="9020175" y="4448175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2" name="Freeform 346"/>
              <p:cNvSpPr>
                <a:spLocks/>
              </p:cNvSpPr>
              <p:nvPr/>
            </p:nvSpPr>
            <p:spPr bwMode="auto">
              <a:xfrm>
                <a:off x="9020175" y="4560888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3" name="Freeform 347"/>
              <p:cNvSpPr>
                <a:spLocks/>
              </p:cNvSpPr>
              <p:nvPr/>
            </p:nvSpPr>
            <p:spPr bwMode="auto">
              <a:xfrm>
                <a:off x="9224963" y="4619625"/>
                <a:ext cx="73025" cy="73025"/>
              </a:xfrm>
              <a:custGeom>
                <a:avLst/>
                <a:gdLst>
                  <a:gd name="T0" fmla="*/ 2147483646 w 155"/>
                  <a:gd name="T1" fmla="*/ 2147483646 h 155"/>
                  <a:gd name="T2" fmla="*/ 2147483646 w 155"/>
                  <a:gd name="T3" fmla="*/ 2147483646 h 155"/>
                  <a:gd name="T4" fmla="*/ 2147483646 w 155"/>
                  <a:gd name="T5" fmla="*/ 2147483646 h 155"/>
                  <a:gd name="T6" fmla="*/ 2147483646 w 155"/>
                  <a:gd name="T7" fmla="*/ 2147483646 h 155"/>
                  <a:gd name="T8" fmla="*/ 2147483646 w 155"/>
                  <a:gd name="T9" fmla="*/ 2147483646 h 155"/>
                  <a:gd name="T10" fmla="*/ 2147483646 w 155"/>
                  <a:gd name="T11" fmla="*/ 2147483646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5"/>
                  <a:gd name="T20" fmla="*/ 155 w 15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5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5"/>
                      <a:pt x="23" y="134"/>
                      <a:pt x="11" y="98"/>
                    </a:cubicBezTo>
                    <a:cubicBezTo>
                      <a:pt x="0" y="61"/>
                      <a:pt x="20" y="22"/>
                      <a:pt x="57" y="11"/>
                    </a:cubicBezTo>
                    <a:cubicBezTo>
                      <a:pt x="94" y="0"/>
                      <a:pt x="133" y="20"/>
                      <a:pt x="144" y="57"/>
                    </a:cubicBezTo>
                    <a:cubicBezTo>
                      <a:pt x="155" y="93"/>
                      <a:pt x="135" y="132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64" name="Freeform 348"/>
              <p:cNvSpPr>
                <a:spLocks/>
              </p:cNvSpPr>
              <p:nvPr/>
            </p:nvSpPr>
            <p:spPr bwMode="auto">
              <a:xfrm>
                <a:off x="9320213" y="4589463"/>
                <a:ext cx="73025" cy="73025"/>
              </a:xfrm>
              <a:custGeom>
                <a:avLst/>
                <a:gdLst>
                  <a:gd name="T0" fmla="*/ 2147483646 w 155"/>
                  <a:gd name="T1" fmla="*/ 2147483646 h 156"/>
                  <a:gd name="T2" fmla="*/ 2147483646 w 155"/>
                  <a:gd name="T3" fmla="*/ 2147483646 h 156"/>
                  <a:gd name="T4" fmla="*/ 2147483646 w 155"/>
                  <a:gd name="T5" fmla="*/ 2147483646 h 156"/>
                  <a:gd name="T6" fmla="*/ 2147483646 w 155"/>
                  <a:gd name="T7" fmla="*/ 2147483646 h 156"/>
                  <a:gd name="T8" fmla="*/ 2147483646 w 155"/>
                  <a:gd name="T9" fmla="*/ 2147483646 h 156"/>
                  <a:gd name="T10" fmla="*/ 2147483646 w 155"/>
                  <a:gd name="T11" fmla="*/ 21474836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6"/>
                  <a:gd name="T20" fmla="*/ 155 w 15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6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6"/>
                      <a:pt x="23" y="135"/>
                      <a:pt x="11" y="99"/>
                    </a:cubicBezTo>
                    <a:cubicBezTo>
                      <a:pt x="0" y="62"/>
                      <a:pt x="20" y="23"/>
                      <a:pt x="57" y="12"/>
                    </a:cubicBezTo>
                    <a:cubicBezTo>
                      <a:pt x="94" y="0"/>
                      <a:pt x="133" y="21"/>
                      <a:pt x="144" y="58"/>
                    </a:cubicBezTo>
                    <a:cubicBezTo>
                      <a:pt x="155" y="94"/>
                      <a:pt x="135" y="133"/>
                      <a:pt x="98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584" name="虚尾箭头 583"/>
            <p:cNvSpPr/>
            <p:nvPr/>
          </p:nvSpPr>
          <p:spPr>
            <a:xfrm>
              <a:off x="1673549" y="5365140"/>
              <a:ext cx="4212000" cy="369332"/>
            </a:xfrm>
            <a:prstGeom prst="stripedRightArrow">
              <a:avLst>
                <a:gd name="adj1" fmla="val 100000"/>
                <a:gd name="adj2" fmla="val 42573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5B5B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rgbClr val="474747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    </a:t>
              </a:r>
            </a:p>
          </p:txBody>
        </p:sp>
        <p:sp>
          <p:nvSpPr>
            <p:cNvPr id="585" name="文本框 584"/>
            <p:cNvSpPr txBox="1"/>
            <p:nvPr/>
          </p:nvSpPr>
          <p:spPr>
            <a:xfrm>
              <a:off x="2536973" y="5271803"/>
              <a:ext cx="141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Ручные </a:t>
              </a:r>
              <a:endParaRPr lang="ru-RU" sz="1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 fontAlgn="ctr"/>
              <a:r>
                <a:rPr lang="ru-RU" sz="14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операции </a:t>
              </a:r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O&amp;M</a:t>
              </a:r>
            </a:p>
          </p:txBody>
        </p:sp>
        <p:sp>
          <p:nvSpPr>
            <p:cNvPr id="586" name="文本框 585"/>
            <p:cNvSpPr txBox="1"/>
            <p:nvPr/>
          </p:nvSpPr>
          <p:spPr>
            <a:xfrm>
              <a:off x="4166262" y="5278156"/>
              <a:ext cx="1692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Интеллектуальные </a:t>
              </a:r>
              <a:endParaRPr lang="ru-RU" sz="1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 fontAlgn="ctr"/>
              <a:r>
                <a:rPr lang="ru-RU" sz="1400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операции </a:t>
              </a:r>
              <a:r>
                <a:rPr lang="ru-RU" sz="1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O&amp;M</a:t>
              </a:r>
            </a:p>
          </p:txBody>
        </p:sp>
        <p:sp>
          <p:nvSpPr>
            <p:cNvPr id="587" name="圆角矩形 586"/>
            <p:cNvSpPr/>
            <p:nvPr/>
          </p:nvSpPr>
          <p:spPr>
            <a:xfrm>
              <a:off x="724314" y="4885126"/>
              <a:ext cx="1539560" cy="59804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FFFFF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Управление</a:t>
              </a:r>
            </a:p>
          </p:txBody>
        </p:sp>
        <p:grpSp>
          <p:nvGrpSpPr>
            <p:cNvPr id="588" name="组合 320"/>
            <p:cNvGrpSpPr>
              <a:grpSpLocks noChangeAspect="1"/>
            </p:cNvGrpSpPr>
            <p:nvPr/>
          </p:nvGrpSpPr>
          <p:grpSpPr bwMode="auto">
            <a:xfrm>
              <a:off x="2979877" y="4630808"/>
              <a:ext cx="526409" cy="720000"/>
              <a:chOff x="649288" y="2289176"/>
              <a:chExt cx="561975" cy="769938"/>
            </a:xfrm>
            <a:solidFill>
              <a:schemeClr val="bg1">
                <a:lumMod val="50000"/>
              </a:schemeClr>
            </a:solidFill>
          </p:grpSpPr>
          <p:sp>
            <p:nvSpPr>
              <p:cNvPr id="649" name="Freeform 78"/>
              <p:cNvSpPr>
                <a:spLocks noEditPoints="1"/>
              </p:cNvSpPr>
              <p:nvPr/>
            </p:nvSpPr>
            <p:spPr bwMode="auto">
              <a:xfrm>
                <a:off x="768350" y="2289176"/>
                <a:ext cx="323850" cy="327025"/>
              </a:xfrm>
              <a:custGeom>
                <a:avLst/>
                <a:gdLst>
                  <a:gd name="T0" fmla="*/ 2147483646 w 775"/>
                  <a:gd name="T1" fmla="*/ 2147483646 h 776"/>
                  <a:gd name="T2" fmla="*/ 2147483646 w 775"/>
                  <a:gd name="T3" fmla="*/ 2147483646 h 776"/>
                  <a:gd name="T4" fmla="*/ 2147483646 w 775"/>
                  <a:gd name="T5" fmla="*/ 2147483646 h 776"/>
                  <a:gd name="T6" fmla="*/ 2147483646 w 775"/>
                  <a:gd name="T7" fmla="*/ 2147483646 h 776"/>
                  <a:gd name="T8" fmla="*/ 2147483646 w 775"/>
                  <a:gd name="T9" fmla="*/ 2147483646 h 776"/>
                  <a:gd name="T10" fmla="*/ 2147483646 w 775"/>
                  <a:gd name="T11" fmla="*/ 2147483646 h 776"/>
                  <a:gd name="T12" fmla="*/ 2147483646 w 775"/>
                  <a:gd name="T13" fmla="*/ 2147483646 h 776"/>
                  <a:gd name="T14" fmla="*/ 2147483646 w 775"/>
                  <a:gd name="T15" fmla="*/ 2147483646 h 776"/>
                  <a:gd name="T16" fmla="*/ 0 w 775"/>
                  <a:gd name="T17" fmla="*/ 2147483646 h 776"/>
                  <a:gd name="T18" fmla="*/ 2147483646 w 775"/>
                  <a:gd name="T19" fmla="*/ 0 h 776"/>
                  <a:gd name="T20" fmla="*/ 2147483646 w 775"/>
                  <a:gd name="T21" fmla="*/ 2147483646 h 776"/>
                  <a:gd name="T22" fmla="*/ 2147483646 w 775"/>
                  <a:gd name="T23" fmla="*/ 2147483646 h 7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5"/>
                  <a:gd name="T37" fmla="*/ 0 h 776"/>
                  <a:gd name="T38" fmla="*/ 775 w 775"/>
                  <a:gd name="T39" fmla="*/ 776 h 7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5" h="776">
                    <a:moveTo>
                      <a:pt x="387" y="67"/>
                    </a:moveTo>
                    <a:lnTo>
                      <a:pt x="387" y="67"/>
                    </a:lnTo>
                    <a:cubicBezTo>
                      <a:pt x="210" y="67"/>
                      <a:pt x="66" y="211"/>
                      <a:pt x="66" y="388"/>
                    </a:cubicBezTo>
                    <a:cubicBezTo>
                      <a:pt x="66" y="565"/>
                      <a:pt x="210" y="709"/>
                      <a:pt x="387" y="709"/>
                    </a:cubicBezTo>
                    <a:cubicBezTo>
                      <a:pt x="565" y="709"/>
                      <a:pt x="709" y="565"/>
                      <a:pt x="709" y="388"/>
                    </a:cubicBezTo>
                    <a:cubicBezTo>
                      <a:pt x="709" y="211"/>
                      <a:pt x="565" y="67"/>
                      <a:pt x="387" y="67"/>
                    </a:cubicBezTo>
                    <a:close/>
                    <a:moveTo>
                      <a:pt x="387" y="776"/>
                    </a:moveTo>
                    <a:lnTo>
                      <a:pt x="387" y="776"/>
                    </a:lnTo>
                    <a:cubicBezTo>
                      <a:pt x="174" y="776"/>
                      <a:pt x="0" y="602"/>
                      <a:pt x="0" y="388"/>
                    </a:cubicBezTo>
                    <a:cubicBezTo>
                      <a:pt x="0" y="174"/>
                      <a:pt x="174" y="0"/>
                      <a:pt x="387" y="0"/>
                    </a:cubicBezTo>
                    <a:cubicBezTo>
                      <a:pt x="601" y="0"/>
                      <a:pt x="775" y="174"/>
                      <a:pt x="775" y="388"/>
                    </a:cubicBezTo>
                    <a:cubicBezTo>
                      <a:pt x="775" y="602"/>
                      <a:pt x="601" y="776"/>
                      <a:pt x="387" y="7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0" name="Freeform 79"/>
              <p:cNvSpPr>
                <a:spLocks/>
              </p:cNvSpPr>
              <p:nvPr/>
            </p:nvSpPr>
            <p:spPr bwMode="auto">
              <a:xfrm>
                <a:off x="649288" y="2652713"/>
                <a:ext cx="561975" cy="390525"/>
              </a:xfrm>
              <a:custGeom>
                <a:avLst/>
                <a:gdLst>
                  <a:gd name="T0" fmla="*/ 2147483646 w 1337"/>
                  <a:gd name="T1" fmla="*/ 2147483646 h 932"/>
                  <a:gd name="T2" fmla="*/ 2147483646 w 1337"/>
                  <a:gd name="T3" fmla="*/ 2147483646 h 932"/>
                  <a:gd name="T4" fmla="*/ 2147483646 w 1337"/>
                  <a:gd name="T5" fmla="*/ 2147483646 h 932"/>
                  <a:gd name="T6" fmla="*/ 2147483646 w 1337"/>
                  <a:gd name="T7" fmla="*/ 2147483646 h 932"/>
                  <a:gd name="T8" fmla="*/ 2147483646 w 1337"/>
                  <a:gd name="T9" fmla="*/ 2147483646 h 932"/>
                  <a:gd name="T10" fmla="*/ 2147483646 w 1337"/>
                  <a:gd name="T11" fmla="*/ 2147483646 h 932"/>
                  <a:gd name="T12" fmla="*/ 2147483646 w 1337"/>
                  <a:gd name="T13" fmla="*/ 2147483646 h 932"/>
                  <a:gd name="T14" fmla="*/ 2147483646 w 1337"/>
                  <a:gd name="T15" fmla="*/ 2147483646 h 932"/>
                  <a:gd name="T16" fmla="*/ 2147483646 w 1337"/>
                  <a:gd name="T17" fmla="*/ 2147483646 h 932"/>
                  <a:gd name="T18" fmla="*/ 2147483646 w 1337"/>
                  <a:gd name="T19" fmla="*/ 2147483646 h 932"/>
                  <a:gd name="T20" fmla="*/ 2147483646 w 1337"/>
                  <a:gd name="T21" fmla="*/ 2147483646 h 932"/>
                  <a:gd name="T22" fmla="*/ 2147483646 w 1337"/>
                  <a:gd name="T23" fmla="*/ 2147483646 h 932"/>
                  <a:gd name="T24" fmla="*/ 2147483646 w 1337"/>
                  <a:gd name="T25" fmla="*/ 2147483646 h 932"/>
                  <a:gd name="T26" fmla="*/ 2147483646 w 1337"/>
                  <a:gd name="T27" fmla="*/ 2147483646 h 932"/>
                  <a:gd name="T28" fmla="*/ 2147483646 w 1337"/>
                  <a:gd name="T29" fmla="*/ 2147483646 h 932"/>
                  <a:gd name="T30" fmla="*/ 0 w 1337"/>
                  <a:gd name="T31" fmla="*/ 2147483646 h 932"/>
                  <a:gd name="T32" fmla="*/ 0 w 1337"/>
                  <a:gd name="T33" fmla="*/ 2147483646 h 932"/>
                  <a:gd name="T34" fmla="*/ 2147483646 w 1337"/>
                  <a:gd name="T35" fmla="*/ 2147483646 h 932"/>
                  <a:gd name="T36" fmla="*/ 2147483646 w 1337"/>
                  <a:gd name="T37" fmla="*/ 2147483646 h 932"/>
                  <a:gd name="T38" fmla="*/ 2147483646 w 1337"/>
                  <a:gd name="T39" fmla="*/ 2147483646 h 932"/>
                  <a:gd name="T40" fmla="*/ 2147483646 w 1337"/>
                  <a:gd name="T41" fmla="*/ 2147483646 h 932"/>
                  <a:gd name="T42" fmla="*/ 2147483646 w 1337"/>
                  <a:gd name="T43" fmla="*/ 2147483646 h 932"/>
                  <a:gd name="T44" fmla="*/ 2147483646 w 1337"/>
                  <a:gd name="T45" fmla="*/ 2147483646 h 932"/>
                  <a:gd name="T46" fmla="*/ 2147483646 w 1337"/>
                  <a:gd name="T47" fmla="*/ 2147483646 h 932"/>
                  <a:gd name="T48" fmla="*/ 2147483646 w 1337"/>
                  <a:gd name="T49" fmla="*/ 2147483646 h 9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7"/>
                  <a:gd name="T76" fmla="*/ 0 h 932"/>
                  <a:gd name="T77" fmla="*/ 1337 w 1337"/>
                  <a:gd name="T78" fmla="*/ 932 h 9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7" h="932">
                    <a:moveTo>
                      <a:pt x="1304" y="932"/>
                    </a:moveTo>
                    <a:lnTo>
                      <a:pt x="1304" y="932"/>
                    </a:lnTo>
                    <a:lnTo>
                      <a:pt x="1080" y="932"/>
                    </a:lnTo>
                    <a:lnTo>
                      <a:pt x="1080" y="866"/>
                    </a:lnTo>
                    <a:lnTo>
                      <a:pt x="1270" y="866"/>
                    </a:lnTo>
                    <a:lnTo>
                      <a:pt x="1270" y="429"/>
                    </a:lnTo>
                    <a:cubicBezTo>
                      <a:pt x="1270" y="255"/>
                      <a:pt x="1151" y="108"/>
                      <a:pt x="983" y="71"/>
                    </a:cubicBezTo>
                    <a:lnTo>
                      <a:pt x="694" y="412"/>
                    </a:lnTo>
                    <a:cubicBezTo>
                      <a:pt x="681" y="427"/>
                      <a:pt x="656" y="427"/>
                      <a:pt x="643" y="412"/>
                    </a:cubicBezTo>
                    <a:lnTo>
                      <a:pt x="353" y="71"/>
                    </a:lnTo>
                    <a:cubicBezTo>
                      <a:pt x="186" y="108"/>
                      <a:pt x="67" y="255"/>
                      <a:pt x="67" y="429"/>
                    </a:cubicBezTo>
                    <a:lnTo>
                      <a:pt x="67" y="866"/>
                    </a:lnTo>
                    <a:lnTo>
                      <a:pt x="896" y="866"/>
                    </a:lnTo>
                    <a:lnTo>
                      <a:pt x="896" y="932"/>
                    </a:lnTo>
                    <a:lnTo>
                      <a:pt x="33" y="932"/>
                    </a:lnTo>
                    <a:cubicBezTo>
                      <a:pt x="15" y="932"/>
                      <a:pt x="0" y="917"/>
                      <a:pt x="0" y="899"/>
                    </a:cubicBezTo>
                    <a:lnTo>
                      <a:pt x="0" y="429"/>
                    </a:lnTo>
                    <a:cubicBezTo>
                      <a:pt x="0" y="217"/>
                      <a:pt x="152" y="37"/>
                      <a:pt x="361" y="2"/>
                    </a:cubicBezTo>
                    <a:cubicBezTo>
                      <a:pt x="372" y="0"/>
                      <a:pt x="384" y="4"/>
                      <a:pt x="392" y="13"/>
                    </a:cubicBezTo>
                    <a:lnTo>
                      <a:pt x="668" y="339"/>
                    </a:lnTo>
                    <a:lnTo>
                      <a:pt x="945" y="13"/>
                    </a:lnTo>
                    <a:cubicBezTo>
                      <a:pt x="953" y="4"/>
                      <a:pt x="965" y="0"/>
                      <a:pt x="976" y="2"/>
                    </a:cubicBezTo>
                    <a:cubicBezTo>
                      <a:pt x="1185" y="37"/>
                      <a:pt x="1337" y="216"/>
                      <a:pt x="1337" y="429"/>
                    </a:cubicBezTo>
                    <a:lnTo>
                      <a:pt x="1337" y="899"/>
                    </a:lnTo>
                    <a:cubicBezTo>
                      <a:pt x="1337" y="917"/>
                      <a:pt x="1322" y="932"/>
                      <a:pt x="1304" y="9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1" name="Freeform 80"/>
              <p:cNvSpPr>
                <a:spLocks/>
              </p:cNvSpPr>
              <p:nvPr/>
            </p:nvSpPr>
            <p:spPr bwMode="auto">
              <a:xfrm>
                <a:off x="879475" y="2667001"/>
                <a:ext cx="101600" cy="149225"/>
              </a:xfrm>
              <a:custGeom>
                <a:avLst/>
                <a:gdLst>
                  <a:gd name="T0" fmla="*/ 2147483646 w 239"/>
                  <a:gd name="T1" fmla="*/ 2147483646 h 357"/>
                  <a:gd name="T2" fmla="*/ 2147483646 w 239"/>
                  <a:gd name="T3" fmla="*/ 2147483646 h 357"/>
                  <a:gd name="T4" fmla="*/ 2147483646 w 239"/>
                  <a:gd name="T5" fmla="*/ 2147483646 h 357"/>
                  <a:gd name="T6" fmla="*/ 2147483646 w 239"/>
                  <a:gd name="T7" fmla="*/ 0 h 357"/>
                  <a:gd name="T8" fmla="*/ 0 w 239"/>
                  <a:gd name="T9" fmla="*/ 0 h 357"/>
                  <a:gd name="T10" fmla="*/ 2147483646 w 239"/>
                  <a:gd name="T11" fmla="*/ 2147483646 h 357"/>
                  <a:gd name="T12" fmla="*/ 2147483646 w 239"/>
                  <a:gd name="T13" fmla="*/ 2147483646 h 357"/>
                  <a:gd name="T14" fmla="*/ 2147483646 w 239"/>
                  <a:gd name="T15" fmla="*/ 2147483646 h 357"/>
                  <a:gd name="T16" fmla="*/ 2147483646 w 239"/>
                  <a:gd name="T17" fmla="*/ 2147483646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57"/>
                  <a:gd name="T29" fmla="*/ 239 w 23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57">
                    <a:moveTo>
                      <a:pt x="210" y="260"/>
                    </a:moveTo>
                    <a:lnTo>
                      <a:pt x="210" y="260"/>
                    </a:lnTo>
                    <a:lnTo>
                      <a:pt x="135" y="1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104" y="112"/>
                    </a:lnTo>
                    <a:lnTo>
                      <a:pt x="29" y="260"/>
                    </a:lnTo>
                    <a:lnTo>
                      <a:pt x="119" y="357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2" name="Freeform 81"/>
              <p:cNvSpPr>
                <a:spLocks/>
              </p:cNvSpPr>
              <p:nvPr/>
            </p:nvSpPr>
            <p:spPr bwMode="auto">
              <a:xfrm>
                <a:off x="803275" y="2652713"/>
                <a:ext cx="254000" cy="28575"/>
              </a:xfrm>
              <a:custGeom>
                <a:avLst/>
                <a:gdLst>
                  <a:gd name="T0" fmla="*/ 2147483646 w 605"/>
                  <a:gd name="T1" fmla="*/ 2147483646 h 67"/>
                  <a:gd name="T2" fmla="*/ 2147483646 w 605"/>
                  <a:gd name="T3" fmla="*/ 2147483646 h 67"/>
                  <a:gd name="T4" fmla="*/ 0 w 605"/>
                  <a:gd name="T5" fmla="*/ 2147483646 h 67"/>
                  <a:gd name="T6" fmla="*/ 0 w 605"/>
                  <a:gd name="T7" fmla="*/ 0 h 67"/>
                  <a:gd name="T8" fmla="*/ 2147483646 w 605"/>
                  <a:gd name="T9" fmla="*/ 0 h 67"/>
                  <a:gd name="T10" fmla="*/ 2147483646 w 605"/>
                  <a:gd name="T11" fmla="*/ 2147483646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5"/>
                  <a:gd name="T19" fmla="*/ 0 h 67"/>
                  <a:gd name="T20" fmla="*/ 605 w 605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5" h="67">
                    <a:moveTo>
                      <a:pt x="605" y="67"/>
                    </a:moveTo>
                    <a:lnTo>
                      <a:pt x="605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05" y="0"/>
                    </a:lnTo>
                    <a:lnTo>
                      <a:pt x="60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3" name="Freeform 82"/>
              <p:cNvSpPr>
                <a:spLocks/>
              </p:cNvSpPr>
              <p:nvPr/>
            </p:nvSpPr>
            <p:spPr bwMode="auto">
              <a:xfrm>
                <a:off x="990600" y="3000376"/>
                <a:ext cx="58738" cy="58738"/>
              </a:xfrm>
              <a:custGeom>
                <a:avLst/>
                <a:gdLst>
                  <a:gd name="T0" fmla="*/ 2147483646 w 139"/>
                  <a:gd name="T1" fmla="*/ 2147483646 h 138"/>
                  <a:gd name="T2" fmla="*/ 2147483646 w 139"/>
                  <a:gd name="T3" fmla="*/ 2147483646 h 138"/>
                  <a:gd name="T4" fmla="*/ 0 w 139"/>
                  <a:gd name="T5" fmla="*/ 2147483646 h 138"/>
                  <a:gd name="T6" fmla="*/ 2147483646 w 139"/>
                  <a:gd name="T7" fmla="*/ 0 h 138"/>
                  <a:gd name="T8" fmla="*/ 2147483646 w 139"/>
                  <a:gd name="T9" fmla="*/ 2147483646 h 138"/>
                  <a:gd name="T10" fmla="*/ 2147483646 w 139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54" name="Freeform 83"/>
              <p:cNvSpPr>
                <a:spLocks/>
              </p:cNvSpPr>
              <p:nvPr/>
            </p:nvSpPr>
            <p:spPr bwMode="auto">
              <a:xfrm>
                <a:off x="1081088" y="3000376"/>
                <a:ext cx="57150" cy="58738"/>
              </a:xfrm>
              <a:custGeom>
                <a:avLst/>
                <a:gdLst>
                  <a:gd name="T0" fmla="*/ 2147483646 w 139"/>
                  <a:gd name="T1" fmla="*/ 2147483646 h 138"/>
                  <a:gd name="T2" fmla="*/ 2147483646 w 139"/>
                  <a:gd name="T3" fmla="*/ 2147483646 h 138"/>
                  <a:gd name="T4" fmla="*/ 0 w 139"/>
                  <a:gd name="T5" fmla="*/ 2147483646 h 138"/>
                  <a:gd name="T6" fmla="*/ 2147483646 w 139"/>
                  <a:gd name="T7" fmla="*/ 0 h 138"/>
                  <a:gd name="T8" fmla="*/ 2147483646 w 139"/>
                  <a:gd name="T9" fmla="*/ 2147483646 h 138"/>
                  <a:gd name="T10" fmla="*/ 2147483646 w 139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8"/>
                      <a:pt x="6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89" name="组合 682"/>
            <p:cNvGrpSpPr>
              <a:grpSpLocks noChangeAspect="1"/>
            </p:cNvGrpSpPr>
            <p:nvPr/>
          </p:nvGrpSpPr>
          <p:grpSpPr bwMode="auto">
            <a:xfrm>
              <a:off x="4694498" y="4630808"/>
              <a:ext cx="809592" cy="720000"/>
              <a:chOff x="3908425" y="3995738"/>
              <a:chExt cx="788988" cy="701675"/>
            </a:xfrm>
            <a:solidFill>
              <a:schemeClr val="bg1">
                <a:lumMod val="50000"/>
              </a:schemeClr>
            </a:solidFill>
          </p:grpSpPr>
          <p:sp>
            <p:nvSpPr>
              <p:cNvPr id="632" name="Freeform 483"/>
              <p:cNvSpPr>
                <a:spLocks noEditPoints="1"/>
              </p:cNvSpPr>
              <p:nvPr/>
            </p:nvSpPr>
            <p:spPr bwMode="auto">
              <a:xfrm>
                <a:off x="4421188" y="4392613"/>
                <a:ext cx="160338" cy="57150"/>
              </a:xfrm>
              <a:custGeom>
                <a:avLst/>
                <a:gdLst>
                  <a:gd name="T0" fmla="*/ 2147483646 w 340"/>
                  <a:gd name="T1" fmla="*/ 2147483646 h 124"/>
                  <a:gd name="T2" fmla="*/ 2147483646 w 340"/>
                  <a:gd name="T3" fmla="*/ 2147483646 h 124"/>
                  <a:gd name="T4" fmla="*/ 2147483646 w 340"/>
                  <a:gd name="T5" fmla="*/ 2147483646 h 124"/>
                  <a:gd name="T6" fmla="*/ 2147483646 w 340"/>
                  <a:gd name="T7" fmla="*/ 2147483646 h 124"/>
                  <a:gd name="T8" fmla="*/ 2147483646 w 340"/>
                  <a:gd name="T9" fmla="*/ 2147483646 h 124"/>
                  <a:gd name="T10" fmla="*/ 2147483646 w 340"/>
                  <a:gd name="T11" fmla="*/ 2147483646 h 124"/>
                  <a:gd name="T12" fmla="*/ 2147483646 w 340"/>
                  <a:gd name="T13" fmla="*/ 2147483646 h 124"/>
                  <a:gd name="T14" fmla="*/ 2147483646 w 340"/>
                  <a:gd name="T15" fmla="*/ 2147483646 h 124"/>
                  <a:gd name="T16" fmla="*/ 2147483646 w 340"/>
                  <a:gd name="T17" fmla="*/ 2147483646 h 124"/>
                  <a:gd name="T18" fmla="*/ 0 w 340"/>
                  <a:gd name="T19" fmla="*/ 2147483646 h 124"/>
                  <a:gd name="T20" fmla="*/ 0 w 340"/>
                  <a:gd name="T21" fmla="*/ 2147483646 h 124"/>
                  <a:gd name="T22" fmla="*/ 2147483646 w 340"/>
                  <a:gd name="T23" fmla="*/ 0 h 124"/>
                  <a:gd name="T24" fmla="*/ 2147483646 w 340"/>
                  <a:gd name="T25" fmla="*/ 0 h 124"/>
                  <a:gd name="T26" fmla="*/ 2147483646 w 340"/>
                  <a:gd name="T27" fmla="*/ 2147483646 h 124"/>
                  <a:gd name="T28" fmla="*/ 2147483646 w 340"/>
                  <a:gd name="T29" fmla="*/ 2147483646 h 124"/>
                  <a:gd name="T30" fmla="*/ 2147483646 w 340"/>
                  <a:gd name="T31" fmla="*/ 2147483646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0"/>
                  <a:gd name="T49" fmla="*/ 0 h 124"/>
                  <a:gd name="T50" fmla="*/ 340 w 340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0" h="124">
                    <a:moveTo>
                      <a:pt x="40" y="84"/>
                    </a:moveTo>
                    <a:lnTo>
                      <a:pt x="40" y="84"/>
                    </a:lnTo>
                    <a:lnTo>
                      <a:pt x="300" y="84"/>
                    </a:lnTo>
                    <a:lnTo>
                      <a:pt x="300" y="40"/>
                    </a:lnTo>
                    <a:lnTo>
                      <a:pt x="40" y="40"/>
                    </a:lnTo>
                    <a:lnTo>
                      <a:pt x="40" y="84"/>
                    </a:lnTo>
                    <a:close/>
                    <a:moveTo>
                      <a:pt x="307" y="124"/>
                    </a:moveTo>
                    <a:lnTo>
                      <a:pt x="307" y="124"/>
                    </a:lnTo>
                    <a:lnTo>
                      <a:pt x="33" y="124"/>
                    </a:lnTo>
                    <a:cubicBezTo>
                      <a:pt x="15" y="124"/>
                      <a:pt x="0" y="109"/>
                      <a:pt x="0" y="91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lnTo>
                      <a:pt x="307" y="0"/>
                    </a:lnTo>
                    <a:cubicBezTo>
                      <a:pt x="325" y="0"/>
                      <a:pt x="340" y="15"/>
                      <a:pt x="340" y="33"/>
                    </a:cubicBezTo>
                    <a:lnTo>
                      <a:pt x="340" y="91"/>
                    </a:lnTo>
                    <a:cubicBezTo>
                      <a:pt x="340" y="109"/>
                      <a:pt x="325" y="124"/>
                      <a:pt x="307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3" name="Freeform 484"/>
              <p:cNvSpPr>
                <a:spLocks/>
              </p:cNvSpPr>
              <p:nvPr/>
            </p:nvSpPr>
            <p:spPr bwMode="auto">
              <a:xfrm>
                <a:off x="4514850" y="4414838"/>
                <a:ext cx="41275" cy="12700"/>
              </a:xfrm>
              <a:custGeom>
                <a:avLst/>
                <a:gdLst>
                  <a:gd name="T0" fmla="*/ 2147483646 w 89"/>
                  <a:gd name="T1" fmla="*/ 2147483646 h 26"/>
                  <a:gd name="T2" fmla="*/ 2147483646 w 89"/>
                  <a:gd name="T3" fmla="*/ 2147483646 h 26"/>
                  <a:gd name="T4" fmla="*/ 0 w 89"/>
                  <a:gd name="T5" fmla="*/ 2147483646 h 26"/>
                  <a:gd name="T6" fmla="*/ 0 w 89"/>
                  <a:gd name="T7" fmla="*/ 0 h 26"/>
                  <a:gd name="T8" fmla="*/ 2147483646 w 89"/>
                  <a:gd name="T9" fmla="*/ 0 h 26"/>
                  <a:gd name="T10" fmla="*/ 2147483646 w 89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6"/>
                  <a:gd name="T20" fmla="*/ 89 w 8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6">
                    <a:moveTo>
                      <a:pt x="89" y="26"/>
                    </a:moveTo>
                    <a:lnTo>
                      <a:pt x="89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4" name="Freeform 485"/>
              <p:cNvSpPr>
                <a:spLocks noEditPoints="1"/>
              </p:cNvSpPr>
              <p:nvPr/>
            </p:nvSpPr>
            <p:spPr bwMode="auto">
              <a:xfrm>
                <a:off x="4421188" y="4311650"/>
                <a:ext cx="160338" cy="57150"/>
              </a:xfrm>
              <a:custGeom>
                <a:avLst/>
                <a:gdLst>
                  <a:gd name="T0" fmla="*/ 2147483646 w 340"/>
                  <a:gd name="T1" fmla="*/ 2147483646 h 124"/>
                  <a:gd name="T2" fmla="*/ 2147483646 w 340"/>
                  <a:gd name="T3" fmla="*/ 2147483646 h 124"/>
                  <a:gd name="T4" fmla="*/ 2147483646 w 340"/>
                  <a:gd name="T5" fmla="*/ 2147483646 h 124"/>
                  <a:gd name="T6" fmla="*/ 2147483646 w 340"/>
                  <a:gd name="T7" fmla="*/ 2147483646 h 124"/>
                  <a:gd name="T8" fmla="*/ 2147483646 w 340"/>
                  <a:gd name="T9" fmla="*/ 2147483646 h 124"/>
                  <a:gd name="T10" fmla="*/ 2147483646 w 340"/>
                  <a:gd name="T11" fmla="*/ 2147483646 h 124"/>
                  <a:gd name="T12" fmla="*/ 2147483646 w 340"/>
                  <a:gd name="T13" fmla="*/ 2147483646 h 124"/>
                  <a:gd name="T14" fmla="*/ 2147483646 w 340"/>
                  <a:gd name="T15" fmla="*/ 2147483646 h 124"/>
                  <a:gd name="T16" fmla="*/ 2147483646 w 340"/>
                  <a:gd name="T17" fmla="*/ 2147483646 h 124"/>
                  <a:gd name="T18" fmla="*/ 0 w 340"/>
                  <a:gd name="T19" fmla="*/ 2147483646 h 124"/>
                  <a:gd name="T20" fmla="*/ 0 w 340"/>
                  <a:gd name="T21" fmla="*/ 2147483646 h 124"/>
                  <a:gd name="T22" fmla="*/ 2147483646 w 340"/>
                  <a:gd name="T23" fmla="*/ 0 h 124"/>
                  <a:gd name="T24" fmla="*/ 2147483646 w 340"/>
                  <a:gd name="T25" fmla="*/ 0 h 124"/>
                  <a:gd name="T26" fmla="*/ 2147483646 w 340"/>
                  <a:gd name="T27" fmla="*/ 2147483646 h 124"/>
                  <a:gd name="T28" fmla="*/ 2147483646 w 340"/>
                  <a:gd name="T29" fmla="*/ 2147483646 h 124"/>
                  <a:gd name="T30" fmla="*/ 2147483646 w 340"/>
                  <a:gd name="T31" fmla="*/ 2147483646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0"/>
                  <a:gd name="T49" fmla="*/ 0 h 124"/>
                  <a:gd name="T50" fmla="*/ 340 w 340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0" h="124">
                    <a:moveTo>
                      <a:pt x="40" y="84"/>
                    </a:moveTo>
                    <a:lnTo>
                      <a:pt x="40" y="84"/>
                    </a:lnTo>
                    <a:lnTo>
                      <a:pt x="300" y="84"/>
                    </a:lnTo>
                    <a:lnTo>
                      <a:pt x="300" y="40"/>
                    </a:lnTo>
                    <a:lnTo>
                      <a:pt x="40" y="40"/>
                    </a:lnTo>
                    <a:lnTo>
                      <a:pt x="40" y="84"/>
                    </a:lnTo>
                    <a:close/>
                    <a:moveTo>
                      <a:pt x="307" y="124"/>
                    </a:moveTo>
                    <a:lnTo>
                      <a:pt x="307" y="124"/>
                    </a:lnTo>
                    <a:lnTo>
                      <a:pt x="33" y="124"/>
                    </a:lnTo>
                    <a:cubicBezTo>
                      <a:pt x="15" y="124"/>
                      <a:pt x="0" y="109"/>
                      <a:pt x="0" y="91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lnTo>
                      <a:pt x="307" y="0"/>
                    </a:lnTo>
                    <a:cubicBezTo>
                      <a:pt x="325" y="0"/>
                      <a:pt x="340" y="15"/>
                      <a:pt x="340" y="33"/>
                    </a:cubicBezTo>
                    <a:lnTo>
                      <a:pt x="340" y="91"/>
                    </a:lnTo>
                    <a:cubicBezTo>
                      <a:pt x="340" y="109"/>
                      <a:pt x="325" y="124"/>
                      <a:pt x="307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5" name="Freeform 486"/>
              <p:cNvSpPr>
                <a:spLocks/>
              </p:cNvSpPr>
              <p:nvPr/>
            </p:nvSpPr>
            <p:spPr bwMode="auto">
              <a:xfrm>
                <a:off x="4514850" y="4333875"/>
                <a:ext cx="41275" cy="12700"/>
              </a:xfrm>
              <a:custGeom>
                <a:avLst/>
                <a:gdLst>
                  <a:gd name="T0" fmla="*/ 2147483646 w 89"/>
                  <a:gd name="T1" fmla="*/ 2147483646 h 26"/>
                  <a:gd name="T2" fmla="*/ 2147483646 w 89"/>
                  <a:gd name="T3" fmla="*/ 2147483646 h 26"/>
                  <a:gd name="T4" fmla="*/ 0 w 89"/>
                  <a:gd name="T5" fmla="*/ 2147483646 h 26"/>
                  <a:gd name="T6" fmla="*/ 0 w 89"/>
                  <a:gd name="T7" fmla="*/ 0 h 26"/>
                  <a:gd name="T8" fmla="*/ 2147483646 w 89"/>
                  <a:gd name="T9" fmla="*/ 0 h 26"/>
                  <a:gd name="T10" fmla="*/ 2147483646 w 89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6"/>
                  <a:gd name="T20" fmla="*/ 89 w 8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6">
                    <a:moveTo>
                      <a:pt x="89" y="26"/>
                    </a:moveTo>
                    <a:lnTo>
                      <a:pt x="89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6" name="Freeform 487"/>
              <p:cNvSpPr>
                <a:spLocks noEditPoints="1"/>
              </p:cNvSpPr>
              <p:nvPr/>
            </p:nvSpPr>
            <p:spPr bwMode="auto">
              <a:xfrm>
                <a:off x="4419600" y="4230688"/>
                <a:ext cx="160338" cy="57150"/>
              </a:xfrm>
              <a:custGeom>
                <a:avLst/>
                <a:gdLst>
                  <a:gd name="T0" fmla="*/ 2147483646 w 340"/>
                  <a:gd name="T1" fmla="*/ 2147483646 h 124"/>
                  <a:gd name="T2" fmla="*/ 2147483646 w 340"/>
                  <a:gd name="T3" fmla="*/ 2147483646 h 124"/>
                  <a:gd name="T4" fmla="*/ 2147483646 w 340"/>
                  <a:gd name="T5" fmla="*/ 2147483646 h 124"/>
                  <a:gd name="T6" fmla="*/ 2147483646 w 340"/>
                  <a:gd name="T7" fmla="*/ 2147483646 h 124"/>
                  <a:gd name="T8" fmla="*/ 2147483646 w 340"/>
                  <a:gd name="T9" fmla="*/ 2147483646 h 124"/>
                  <a:gd name="T10" fmla="*/ 2147483646 w 340"/>
                  <a:gd name="T11" fmla="*/ 2147483646 h 124"/>
                  <a:gd name="T12" fmla="*/ 2147483646 w 340"/>
                  <a:gd name="T13" fmla="*/ 2147483646 h 124"/>
                  <a:gd name="T14" fmla="*/ 2147483646 w 340"/>
                  <a:gd name="T15" fmla="*/ 2147483646 h 124"/>
                  <a:gd name="T16" fmla="*/ 2147483646 w 340"/>
                  <a:gd name="T17" fmla="*/ 2147483646 h 124"/>
                  <a:gd name="T18" fmla="*/ 0 w 340"/>
                  <a:gd name="T19" fmla="*/ 2147483646 h 124"/>
                  <a:gd name="T20" fmla="*/ 0 w 340"/>
                  <a:gd name="T21" fmla="*/ 2147483646 h 124"/>
                  <a:gd name="T22" fmla="*/ 2147483646 w 340"/>
                  <a:gd name="T23" fmla="*/ 0 h 124"/>
                  <a:gd name="T24" fmla="*/ 2147483646 w 340"/>
                  <a:gd name="T25" fmla="*/ 0 h 124"/>
                  <a:gd name="T26" fmla="*/ 2147483646 w 340"/>
                  <a:gd name="T27" fmla="*/ 2147483646 h 124"/>
                  <a:gd name="T28" fmla="*/ 2147483646 w 340"/>
                  <a:gd name="T29" fmla="*/ 2147483646 h 124"/>
                  <a:gd name="T30" fmla="*/ 2147483646 w 340"/>
                  <a:gd name="T31" fmla="*/ 2147483646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0"/>
                  <a:gd name="T49" fmla="*/ 0 h 124"/>
                  <a:gd name="T50" fmla="*/ 340 w 340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0" h="124">
                    <a:moveTo>
                      <a:pt x="40" y="84"/>
                    </a:moveTo>
                    <a:lnTo>
                      <a:pt x="40" y="84"/>
                    </a:lnTo>
                    <a:lnTo>
                      <a:pt x="300" y="84"/>
                    </a:lnTo>
                    <a:lnTo>
                      <a:pt x="300" y="40"/>
                    </a:lnTo>
                    <a:lnTo>
                      <a:pt x="40" y="40"/>
                    </a:lnTo>
                    <a:lnTo>
                      <a:pt x="40" y="84"/>
                    </a:lnTo>
                    <a:close/>
                    <a:moveTo>
                      <a:pt x="307" y="124"/>
                    </a:moveTo>
                    <a:lnTo>
                      <a:pt x="307" y="124"/>
                    </a:lnTo>
                    <a:lnTo>
                      <a:pt x="33" y="124"/>
                    </a:lnTo>
                    <a:cubicBezTo>
                      <a:pt x="15" y="124"/>
                      <a:pt x="0" y="109"/>
                      <a:pt x="0" y="91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lnTo>
                      <a:pt x="307" y="0"/>
                    </a:lnTo>
                    <a:cubicBezTo>
                      <a:pt x="325" y="0"/>
                      <a:pt x="340" y="15"/>
                      <a:pt x="340" y="33"/>
                    </a:cubicBezTo>
                    <a:lnTo>
                      <a:pt x="340" y="91"/>
                    </a:lnTo>
                    <a:cubicBezTo>
                      <a:pt x="340" y="109"/>
                      <a:pt x="325" y="124"/>
                      <a:pt x="307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7" name="Freeform 488"/>
              <p:cNvSpPr>
                <a:spLocks/>
              </p:cNvSpPr>
              <p:nvPr/>
            </p:nvSpPr>
            <p:spPr bwMode="auto">
              <a:xfrm>
                <a:off x="4513263" y="4252913"/>
                <a:ext cx="41275" cy="12700"/>
              </a:xfrm>
              <a:custGeom>
                <a:avLst/>
                <a:gdLst>
                  <a:gd name="T0" fmla="*/ 2147483646 w 89"/>
                  <a:gd name="T1" fmla="*/ 2147483646 h 26"/>
                  <a:gd name="T2" fmla="*/ 2147483646 w 89"/>
                  <a:gd name="T3" fmla="*/ 2147483646 h 26"/>
                  <a:gd name="T4" fmla="*/ 0 w 89"/>
                  <a:gd name="T5" fmla="*/ 2147483646 h 26"/>
                  <a:gd name="T6" fmla="*/ 0 w 89"/>
                  <a:gd name="T7" fmla="*/ 0 h 26"/>
                  <a:gd name="T8" fmla="*/ 2147483646 w 89"/>
                  <a:gd name="T9" fmla="*/ 0 h 26"/>
                  <a:gd name="T10" fmla="*/ 2147483646 w 89"/>
                  <a:gd name="T11" fmla="*/ 214748364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26"/>
                  <a:gd name="T20" fmla="*/ 89 w 8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26">
                    <a:moveTo>
                      <a:pt x="89" y="26"/>
                    </a:moveTo>
                    <a:lnTo>
                      <a:pt x="89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8" name="Freeform 489"/>
              <p:cNvSpPr>
                <a:spLocks noEditPoints="1"/>
              </p:cNvSpPr>
              <p:nvPr/>
            </p:nvSpPr>
            <p:spPr bwMode="auto">
              <a:xfrm>
                <a:off x="4543425" y="4543425"/>
                <a:ext cx="153988" cy="153988"/>
              </a:xfrm>
              <a:custGeom>
                <a:avLst/>
                <a:gdLst>
                  <a:gd name="T0" fmla="*/ 2147483646 w 327"/>
                  <a:gd name="T1" fmla="*/ 2147483646 h 327"/>
                  <a:gd name="T2" fmla="*/ 2147483646 w 327"/>
                  <a:gd name="T3" fmla="*/ 2147483646 h 327"/>
                  <a:gd name="T4" fmla="*/ 2147483646 w 327"/>
                  <a:gd name="T5" fmla="*/ 2147483646 h 327"/>
                  <a:gd name="T6" fmla="*/ 2147483646 w 327"/>
                  <a:gd name="T7" fmla="*/ 2147483646 h 327"/>
                  <a:gd name="T8" fmla="*/ 2147483646 w 327"/>
                  <a:gd name="T9" fmla="*/ 2147483646 h 327"/>
                  <a:gd name="T10" fmla="*/ 2147483646 w 327"/>
                  <a:gd name="T11" fmla="*/ 2147483646 h 327"/>
                  <a:gd name="T12" fmla="*/ 2147483646 w 327"/>
                  <a:gd name="T13" fmla="*/ 2147483646 h 327"/>
                  <a:gd name="T14" fmla="*/ 2147483646 w 327"/>
                  <a:gd name="T15" fmla="*/ 2147483646 h 327"/>
                  <a:gd name="T16" fmla="*/ 2147483646 w 327"/>
                  <a:gd name="T17" fmla="*/ 2147483646 h 327"/>
                  <a:gd name="T18" fmla="*/ 2147483646 w 327"/>
                  <a:gd name="T19" fmla="*/ 2147483646 h 327"/>
                  <a:gd name="T20" fmla="*/ 2147483646 w 327"/>
                  <a:gd name="T21" fmla="*/ 2147483646 h 327"/>
                  <a:gd name="T22" fmla="*/ 2147483646 w 327"/>
                  <a:gd name="T23" fmla="*/ 2147483646 h 327"/>
                  <a:gd name="T24" fmla="*/ 2147483646 w 327"/>
                  <a:gd name="T25" fmla="*/ 2147483646 h 327"/>
                  <a:gd name="T26" fmla="*/ 2147483646 w 327"/>
                  <a:gd name="T27" fmla="*/ 2147483646 h 327"/>
                  <a:gd name="T28" fmla="*/ 2147483646 w 327"/>
                  <a:gd name="T29" fmla="*/ 2147483646 h 327"/>
                  <a:gd name="T30" fmla="*/ 2147483646 w 327"/>
                  <a:gd name="T31" fmla="*/ 2147483646 h 327"/>
                  <a:gd name="T32" fmla="*/ 2147483646 w 327"/>
                  <a:gd name="T33" fmla="*/ 2147483646 h 327"/>
                  <a:gd name="T34" fmla="*/ 2147483646 w 327"/>
                  <a:gd name="T35" fmla="*/ 2147483646 h 327"/>
                  <a:gd name="T36" fmla="*/ 2147483646 w 327"/>
                  <a:gd name="T37" fmla="*/ 2147483646 h 327"/>
                  <a:gd name="T38" fmla="*/ 2147483646 w 327"/>
                  <a:gd name="T39" fmla="*/ 2147483646 h 327"/>
                  <a:gd name="T40" fmla="*/ 2147483646 w 327"/>
                  <a:gd name="T41" fmla="*/ 2147483646 h 327"/>
                  <a:gd name="T42" fmla="*/ 2147483646 w 327"/>
                  <a:gd name="T43" fmla="*/ 2147483646 h 327"/>
                  <a:gd name="T44" fmla="*/ 2147483646 w 327"/>
                  <a:gd name="T45" fmla="*/ 2147483646 h 327"/>
                  <a:gd name="T46" fmla="*/ 2147483646 w 327"/>
                  <a:gd name="T47" fmla="*/ 2147483646 h 327"/>
                  <a:gd name="T48" fmla="*/ 2147483646 w 327"/>
                  <a:gd name="T49" fmla="*/ 2147483646 h 327"/>
                  <a:gd name="T50" fmla="*/ 2147483646 w 327"/>
                  <a:gd name="T51" fmla="*/ 2147483646 h 327"/>
                  <a:gd name="T52" fmla="*/ 2147483646 w 327"/>
                  <a:gd name="T53" fmla="*/ 2147483646 h 327"/>
                  <a:gd name="T54" fmla="*/ 2147483646 w 327"/>
                  <a:gd name="T55" fmla="*/ 2147483646 h 327"/>
                  <a:gd name="T56" fmla="*/ 2147483646 w 327"/>
                  <a:gd name="T57" fmla="*/ 2147483646 h 327"/>
                  <a:gd name="T58" fmla="*/ 2147483646 w 327"/>
                  <a:gd name="T59" fmla="*/ 2147483646 h 327"/>
                  <a:gd name="T60" fmla="*/ 2147483646 w 327"/>
                  <a:gd name="T61" fmla="*/ 2147483646 h 327"/>
                  <a:gd name="T62" fmla="*/ 2147483646 w 327"/>
                  <a:gd name="T63" fmla="*/ 2147483646 h 327"/>
                  <a:gd name="T64" fmla="*/ 2147483646 w 327"/>
                  <a:gd name="T65" fmla="*/ 2147483646 h 327"/>
                  <a:gd name="T66" fmla="*/ 2147483646 w 327"/>
                  <a:gd name="T67" fmla="*/ 2147483646 h 327"/>
                  <a:gd name="T68" fmla="*/ 2147483646 w 327"/>
                  <a:gd name="T69" fmla="*/ 2147483646 h 327"/>
                  <a:gd name="T70" fmla="*/ 2147483646 w 327"/>
                  <a:gd name="T71" fmla="*/ 2147483646 h 327"/>
                  <a:gd name="T72" fmla="*/ 2147483646 w 327"/>
                  <a:gd name="T73" fmla="*/ 2147483646 h 327"/>
                  <a:gd name="T74" fmla="*/ 2147483646 w 327"/>
                  <a:gd name="T75" fmla="*/ 2147483646 h 327"/>
                  <a:gd name="T76" fmla="*/ 0 w 327"/>
                  <a:gd name="T77" fmla="*/ 2147483646 h 327"/>
                  <a:gd name="T78" fmla="*/ 2147483646 w 327"/>
                  <a:gd name="T79" fmla="*/ 2147483646 h 327"/>
                  <a:gd name="T80" fmla="*/ 2147483646 w 327"/>
                  <a:gd name="T81" fmla="*/ 2147483646 h 327"/>
                  <a:gd name="T82" fmla="*/ 2147483646 w 327"/>
                  <a:gd name="T83" fmla="*/ 2147483646 h 327"/>
                  <a:gd name="T84" fmla="*/ 2147483646 w 327"/>
                  <a:gd name="T85" fmla="*/ 2147483646 h 327"/>
                  <a:gd name="T86" fmla="*/ 2147483646 w 327"/>
                  <a:gd name="T87" fmla="*/ 2147483646 h 327"/>
                  <a:gd name="T88" fmla="*/ 2147483646 w 327"/>
                  <a:gd name="T89" fmla="*/ 2147483646 h 327"/>
                  <a:gd name="T90" fmla="*/ 2147483646 w 327"/>
                  <a:gd name="T91" fmla="*/ 2147483646 h 327"/>
                  <a:gd name="T92" fmla="*/ 2147483646 w 327"/>
                  <a:gd name="T93" fmla="*/ 0 h 327"/>
                  <a:gd name="T94" fmla="*/ 2147483646 w 327"/>
                  <a:gd name="T95" fmla="*/ 2147483646 h 327"/>
                  <a:gd name="T96" fmla="*/ 2147483646 w 327"/>
                  <a:gd name="T97" fmla="*/ 2147483646 h 327"/>
                  <a:gd name="T98" fmla="*/ 2147483646 w 327"/>
                  <a:gd name="T99" fmla="*/ 2147483646 h 327"/>
                  <a:gd name="T100" fmla="*/ 2147483646 w 327"/>
                  <a:gd name="T101" fmla="*/ 2147483646 h 327"/>
                  <a:gd name="T102" fmla="*/ 2147483646 w 327"/>
                  <a:gd name="T103" fmla="*/ 2147483646 h 327"/>
                  <a:gd name="T104" fmla="*/ 2147483646 w 327"/>
                  <a:gd name="T105" fmla="*/ 2147483646 h 327"/>
                  <a:gd name="T106" fmla="*/ 2147483646 w 327"/>
                  <a:gd name="T107" fmla="*/ 2147483646 h 327"/>
                  <a:gd name="T108" fmla="*/ 2147483646 w 327"/>
                  <a:gd name="T109" fmla="*/ 2147483646 h 327"/>
                  <a:gd name="T110" fmla="*/ 2147483646 w 327"/>
                  <a:gd name="T111" fmla="*/ 2147483646 h 327"/>
                  <a:gd name="T112" fmla="*/ 2147483646 w 327"/>
                  <a:gd name="T113" fmla="*/ 2147483646 h 327"/>
                  <a:gd name="T114" fmla="*/ 2147483646 w 327"/>
                  <a:gd name="T115" fmla="*/ 2147483646 h 327"/>
                  <a:gd name="T116" fmla="*/ 2147483646 w 327"/>
                  <a:gd name="T117" fmla="*/ 2147483646 h 327"/>
                  <a:gd name="T118" fmla="*/ 2147483646 w 327"/>
                  <a:gd name="T119" fmla="*/ 2147483646 h 327"/>
                  <a:gd name="T120" fmla="*/ 2147483646 w 327"/>
                  <a:gd name="T121" fmla="*/ 2147483646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7"/>
                  <a:gd name="T184" fmla="*/ 0 h 327"/>
                  <a:gd name="T185" fmla="*/ 327 w 327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7" h="327">
                    <a:moveTo>
                      <a:pt x="164" y="115"/>
                    </a:moveTo>
                    <a:lnTo>
                      <a:pt x="164" y="115"/>
                    </a:lnTo>
                    <a:cubicBezTo>
                      <a:pt x="137" y="115"/>
                      <a:pt x="116" y="137"/>
                      <a:pt x="116" y="164"/>
                    </a:cubicBezTo>
                    <a:cubicBezTo>
                      <a:pt x="116" y="190"/>
                      <a:pt x="137" y="212"/>
                      <a:pt x="164" y="212"/>
                    </a:cubicBezTo>
                    <a:cubicBezTo>
                      <a:pt x="190" y="212"/>
                      <a:pt x="212" y="190"/>
                      <a:pt x="212" y="164"/>
                    </a:cubicBezTo>
                    <a:cubicBezTo>
                      <a:pt x="212" y="137"/>
                      <a:pt x="190" y="115"/>
                      <a:pt x="164" y="115"/>
                    </a:cubicBezTo>
                    <a:close/>
                    <a:moveTo>
                      <a:pt x="164" y="238"/>
                    </a:moveTo>
                    <a:lnTo>
                      <a:pt x="164" y="238"/>
                    </a:lnTo>
                    <a:cubicBezTo>
                      <a:pt x="123" y="238"/>
                      <a:pt x="89" y="205"/>
                      <a:pt x="89" y="164"/>
                    </a:cubicBezTo>
                    <a:cubicBezTo>
                      <a:pt x="89" y="122"/>
                      <a:pt x="123" y="89"/>
                      <a:pt x="164" y="89"/>
                    </a:cubicBezTo>
                    <a:cubicBezTo>
                      <a:pt x="205" y="89"/>
                      <a:pt x="239" y="122"/>
                      <a:pt x="239" y="164"/>
                    </a:cubicBezTo>
                    <a:cubicBezTo>
                      <a:pt x="239" y="205"/>
                      <a:pt x="205" y="238"/>
                      <a:pt x="164" y="238"/>
                    </a:cubicBezTo>
                    <a:close/>
                    <a:moveTo>
                      <a:pt x="151" y="300"/>
                    </a:moveTo>
                    <a:lnTo>
                      <a:pt x="151" y="300"/>
                    </a:lnTo>
                    <a:lnTo>
                      <a:pt x="177" y="300"/>
                    </a:lnTo>
                    <a:lnTo>
                      <a:pt x="172" y="268"/>
                    </a:lnTo>
                    <a:lnTo>
                      <a:pt x="185" y="266"/>
                    </a:lnTo>
                    <a:cubicBezTo>
                      <a:pt x="198" y="263"/>
                      <a:pt x="210" y="258"/>
                      <a:pt x="221" y="251"/>
                    </a:cubicBezTo>
                    <a:lnTo>
                      <a:pt x="232" y="244"/>
                    </a:lnTo>
                    <a:lnTo>
                      <a:pt x="251" y="269"/>
                    </a:lnTo>
                    <a:lnTo>
                      <a:pt x="270" y="251"/>
                    </a:lnTo>
                    <a:lnTo>
                      <a:pt x="244" y="232"/>
                    </a:lnTo>
                    <a:lnTo>
                      <a:pt x="251" y="221"/>
                    </a:lnTo>
                    <a:cubicBezTo>
                      <a:pt x="258" y="210"/>
                      <a:pt x="263" y="197"/>
                      <a:pt x="266" y="184"/>
                    </a:cubicBezTo>
                    <a:lnTo>
                      <a:pt x="269" y="172"/>
                    </a:lnTo>
                    <a:lnTo>
                      <a:pt x="301" y="177"/>
                    </a:lnTo>
                    <a:lnTo>
                      <a:pt x="301" y="151"/>
                    </a:lnTo>
                    <a:lnTo>
                      <a:pt x="269" y="155"/>
                    </a:lnTo>
                    <a:lnTo>
                      <a:pt x="266" y="143"/>
                    </a:lnTo>
                    <a:cubicBezTo>
                      <a:pt x="263" y="130"/>
                      <a:pt x="258" y="117"/>
                      <a:pt x="251" y="106"/>
                    </a:cubicBezTo>
                    <a:lnTo>
                      <a:pt x="244" y="95"/>
                    </a:lnTo>
                    <a:lnTo>
                      <a:pt x="270" y="76"/>
                    </a:lnTo>
                    <a:lnTo>
                      <a:pt x="251" y="58"/>
                    </a:lnTo>
                    <a:lnTo>
                      <a:pt x="232" y="84"/>
                    </a:lnTo>
                    <a:lnTo>
                      <a:pt x="221" y="77"/>
                    </a:lnTo>
                    <a:cubicBezTo>
                      <a:pt x="210" y="69"/>
                      <a:pt x="198" y="64"/>
                      <a:pt x="185" y="61"/>
                    </a:cubicBezTo>
                    <a:lnTo>
                      <a:pt x="172" y="59"/>
                    </a:lnTo>
                    <a:lnTo>
                      <a:pt x="177" y="27"/>
                    </a:lnTo>
                    <a:lnTo>
                      <a:pt x="151" y="27"/>
                    </a:lnTo>
                    <a:lnTo>
                      <a:pt x="155" y="59"/>
                    </a:lnTo>
                    <a:lnTo>
                      <a:pt x="143" y="61"/>
                    </a:lnTo>
                    <a:cubicBezTo>
                      <a:pt x="130" y="64"/>
                      <a:pt x="118" y="69"/>
                      <a:pt x="106" y="77"/>
                    </a:cubicBezTo>
                    <a:lnTo>
                      <a:pt x="96" y="84"/>
                    </a:lnTo>
                    <a:lnTo>
                      <a:pt x="76" y="58"/>
                    </a:lnTo>
                    <a:lnTo>
                      <a:pt x="58" y="76"/>
                    </a:lnTo>
                    <a:lnTo>
                      <a:pt x="84" y="95"/>
                    </a:lnTo>
                    <a:lnTo>
                      <a:pt x="77" y="106"/>
                    </a:lnTo>
                    <a:cubicBezTo>
                      <a:pt x="69" y="117"/>
                      <a:pt x="64" y="130"/>
                      <a:pt x="62" y="143"/>
                    </a:cubicBezTo>
                    <a:lnTo>
                      <a:pt x="59" y="155"/>
                    </a:lnTo>
                    <a:lnTo>
                      <a:pt x="27" y="151"/>
                    </a:lnTo>
                    <a:lnTo>
                      <a:pt x="27" y="177"/>
                    </a:lnTo>
                    <a:lnTo>
                      <a:pt x="59" y="172"/>
                    </a:lnTo>
                    <a:lnTo>
                      <a:pt x="62" y="184"/>
                    </a:lnTo>
                    <a:cubicBezTo>
                      <a:pt x="64" y="197"/>
                      <a:pt x="69" y="210"/>
                      <a:pt x="77" y="221"/>
                    </a:cubicBezTo>
                    <a:lnTo>
                      <a:pt x="84" y="232"/>
                    </a:lnTo>
                    <a:lnTo>
                      <a:pt x="58" y="251"/>
                    </a:lnTo>
                    <a:lnTo>
                      <a:pt x="76" y="269"/>
                    </a:lnTo>
                    <a:lnTo>
                      <a:pt x="96" y="244"/>
                    </a:lnTo>
                    <a:lnTo>
                      <a:pt x="106" y="251"/>
                    </a:lnTo>
                    <a:cubicBezTo>
                      <a:pt x="117" y="258"/>
                      <a:pt x="130" y="263"/>
                      <a:pt x="143" y="266"/>
                    </a:cubicBezTo>
                    <a:lnTo>
                      <a:pt x="155" y="268"/>
                    </a:lnTo>
                    <a:lnTo>
                      <a:pt x="151" y="300"/>
                    </a:lnTo>
                    <a:close/>
                    <a:moveTo>
                      <a:pt x="188" y="327"/>
                    </a:moveTo>
                    <a:lnTo>
                      <a:pt x="188" y="327"/>
                    </a:lnTo>
                    <a:lnTo>
                      <a:pt x="140" y="327"/>
                    </a:lnTo>
                    <a:cubicBezTo>
                      <a:pt x="130" y="327"/>
                      <a:pt x="123" y="319"/>
                      <a:pt x="123" y="309"/>
                    </a:cubicBezTo>
                    <a:lnTo>
                      <a:pt x="123" y="307"/>
                    </a:lnTo>
                    <a:lnTo>
                      <a:pt x="126" y="289"/>
                    </a:lnTo>
                    <a:cubicBezTo>
                      <a:pt x="117" y="286"/>
                      <a:pt x="110" y="283"/>
                      <a:pt x="102" y="279"/>
                    </a:cubicBezTo>
                    <a:lnTo>
                      <a:pt x="90" y="295"/>
                    </a:lnTo>
                    <a:cubicBezTo>
                      <a:pt x="83" y="302"/>
                      <a:pt x="72" y="303"/>
                      <a:pt x="65" y="296"/>
                    </a:cubicBezTo>
                    <a:lnTo>
                      <a:pt x="31" y="262"/>
                    </a:lnTo>
                    <a:cubicBezTo>
                      <a:pt x="25" y="256"/>
                      <a:pt x="25" y="245"/>
                      <a:pt x="32" y="238"/>
                    </a:cubicBezTo>
                    <a:lnTo>
                      <a:pt x="33" y="236"/>
                    </a:lnTo>
                    <a:lnTo>
                      <a:pt x="48" y="225"/>
                    </a:lnTo>
                    <a:cubicBezTo>
                      <a:pt x="44" y="218"/>
                      <a:pt x="41" y="210"/>
                      <a:pt x="39" y="202"/>
                    </a:cubicBezTo>
                    <a:lnTo>
                      <a:pt x="18" y="205"/>
                    </a:lnTo>
                    <a:cubicBezTo>
                      <a:pt x="8" y="205"/>
                      <a:pt x="0" y="197"/>
                      <a:pt x="0" y="188"/>
                    </a:cubicBezTo>
                    <a:lnTo>
                      <a:pt x="0" y="140"/>
                    </a:lnTo>
                    <a:cubicBezTo>
                      <a:pt x="0" y="130"/>
                      <a:pt x="8" y="122"/>
                      <a:pt x="18" y="122"/>
                    </a:cubicBezTo>
                    <a:lnTo>
                      <a:pt x="20" y="123"/>
                    </a:lnTo>
                    <a:lnTo>
                      <a:pt x="39" y="125"/>
                    </a:lnTo>
                    <a:cubicBezTo>
                      <a:pt x="41" y="117"/>
                      <a:pt x="44" y="109"/>
                      <a:pt x="48" y="102"/>
                    </a:cubicBezTo>
                    <a:lnTo>
                      <a:pt x="32" y="90"/>
                    </a:lnTo>
                    <a:cubicBezTo>
                      <a:pt x="28" y="86"/>
                      <a:pt x="26" y="82"/>
                      <a:pt x="26" y="77"/>
                    </a:cubicBezTo>
                    <a:cubicBezTo>
                      <a:pt x="26" y="72"/>
                      <a:pt x="28" y="68"/>
                      <a:pt x="31" y="65"/>
                    </a:cubicBezTo>
                    <a:lnTo>
                      <a:pt x="65" y="31"/>
                    </a:lnTo>
                    <a:cubicBezTo>
                      <a:pt x="71" y="25"/>
                      <a:pt x="83" y="25"/>
                      <a:pt x="90" y="31"/>
                    </a:cubicBezTo>
                    <a:lnTo>
                      <a:pt x="91" y="33"/>
                    </a:lnTo>
                    <a:lnTo>
                      <a:pt x="102" y="48"/>
                    </a:lnTo>
                    <a:cubicBezTo>
                      <a:pt x="110" y="44"/>
                      <a:pt x="118" y="41"/>
                      <a:pt x="126" y="38"/>
                    </a:cubicBezTo>
                    <a:lnTo>
                      <a:pt x="123" y="18"/>
                    </a:lnTo>
                    <a:cubicBezTo>
                      <a:pt x="123" y="8"/>
                      <a:pt x="130" y="0"/>
                      <a:pt x="140" y="0"/>
                    </a:cubicBezTo>
                    <a:lnTo>
                      <a:pt x="188" y="0"/>
                    </a:lnTo>
                    <a:cubicBezTo>
                      <a:pt x="197" y="0"/>
                      <a:pt x="205" y="8"/>
                      <a:pt x="205" y="18"/>
                    </a:cubicBezTo>
                    <a:lnTo>
                      <a:pt x="205" y="20"/>
                    </a:lnTo>
                    <a:lnTo>
                      <a:pt x="202" y="38"/>
                    </a:lnTo>
                    <a:cubicBezTo>
                      <a:pt x="210" y="41"/>
                      <a:pt x="218" y="44"/>
                      <a:pt x="225" y="48"/>
                    </a:cubicBezTo>
                    <a:lnTo>
                      <a:pt x="238" y="32"/>
                    </a:lnTo>
                    <a:cubicBezTo>
                      <a:pt x="244" y="25"/>
                      <a:pt x="256" y="25"/>
                      <a:pt x="262" y="31"/>
                    </a:cubicBezTo>
                    <a:lnTo>
                      <a:pt x="296" y="65"/>
                    </a:lnTo>
                    <a:cubicBezTo>
                      <a:pt x="300" y="68"/>
                      <a:pt x="301" y="72"/>
                      <a:pt x="301" y="77"/>
                    </a:cubicBezTo>
                    <a:cubicBezTo>
                      <a:pt x="301" y="82"/>
                      <a:pt x="299" y="86"/>
                      <a:pt x="296" y="90"/>
                    </a:cubicBezTo>
                    <a:lnTo>
                      <a:pt x="294" y="91"/>
                    </a:lnTo>
                    <a:lnTo>
                      <a:pt x="279" y="102"/>
                    </a:lnTo>
                    <a:cubicBezTo>
                      <a:pt x="283" y="110"/>
                      <a:pt x="287" y="117"/>
                      <a:pt x="289" y="125"/>
                    </a:cubicBezTo>
                    <a:lnTo>
                      <a:pt x="310" y="122"/>
                    </a:lnTo>
                    <a:cubicBezTo>
                      <a:pt x="314" y="122"/>
                      <a:pt x="319" y="124"/>
                      <a:pt x="322" y="128"/>
                    </a:cubicBezTo>
                    <a:cubicBezTo>
                      <a:pt x="326" y="131"/>
                      <a:pt x="327" y="135"/>
                      <a:pt x="327" y="140"/>
                    </a:cubicBezTo>
                    <a:lnTo>
                      <a:pt x="327" y="188"/>
                    </a:lnTo>
                    <a:cubicBezTo>
                      <a:pt x="327" y="197"/>
                      <a:pt x="319" y="205"/>
                      <a:pt x="310" y="205"/>
                    </a:cubicBezTo>
                    <a:lnTo>
                      <a:pt x="308" y="204"/>
                    </a:lnTo>
                    <a:lnTo>
                      <a:pt x="289" y="202"/>
                    </a:lnTo>
                    <a:cubicBezTo>
                      <a:pt x="287" y="210"/>
                      <a:pt x="283" y="218"/>
                      <a:pt x="279" y="225"/>
                    </a:cubicBezTo>
                    <a:lnTo>
                      <a:pt x="296" y="238"/>
                    </a:lnTo>
                    <a:cubicBezTo>
                      <a:pt x="303" y="244"/>
                      <a:pt x="303" y="255"/>
                      <a:pt x="296" y="262"/>
                    </a:cubicBezTo>
                    <a:lnTo>
                      <a:pt x="262" y="296"/>
                    </a:lnTo>
                    <a:cubicBezTo>
                      <a:pt x="256" y="303"/>
                      <a:pt x="244" y="302"/>
                      <a:pt x="238" y="295"/>
                    </a:cubicBezTo>
                    <a:lnTo>
                      <a:pt x="237" y="294"/>
                    </a:lnTo>
                    <a:lnTo>
                      <a:pt x="225" y="279"/>
                    </a:lnTo>
                    <a:cubicBezTo>
                      <a:pt x="218" y="283"/>
                      <a:pt x="210" y="286"/>
                      <a:pt x="202" y="289"/>
                    </a:cubicBezTo>
                    <a:lnTo>
                      <a:pt x="205" y="309"/>
                    </a:lnTo>
                    <a:cubicBezTo>
                      <a:pt x="205" y="319"/>
                      <a:pt x="197" y="327"/>
                      <a:pt x="188" y="3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9" name="Freeform 490"/>
              <p:cNvSpPr>
                <a:spLocks/>
              </p:cNvSpPr>
              <p:nvPr/>
            </p:nvSpPr>
            <p:spPr bwMode="auto">
              <a:xfrm>
                <a:off x="4365625" y="4168775"/>
                <a:ext cx="269875" cy="504825"/>
              </a:xfrm>
              <a:custGeom>
                <a:avLst/>
                <a:gdLst>
                  <a:gd name="T0" fmla="*/ 2147483646 w 576"/>
                  <a:gd name="T1" fmla="*/ 2147483646 h 1072"/>
                  <a:gd name="T2" fmla="*/ 2147483646 w 576"/>
                  <a:gd name="T3" fmla="*/ 2147483646 h 1072"/>
                  <a:gd name="T4" fmla="*/ 0 w 576"/>
                  <a:gd name="T5" fmla="*/ 2147483646 h 1072"/>
                  <a:gd name="T6" fmla="*/ 0 w 576"/>
                  <a:gd name="T7" fmla="*/ 0 h 1072"/>
                  <a:gd name="T8" fmla="*/ 2147483646 w 576"/>
                  <a:gd name="T9" fmla="*/ 0 h 1072"/>
                  <a:gd name="T10" fmla="*/ 2147483646 w 576"/>
                  <a:gd name="T11" fmla="*/ 2147483646 h 1072"/>
                  <a:gd name="T12" fmla="*/ 2147483646 w 576"/>
                  <a:gd name="T13" fmla="*/ 2147483646 h 1072"/>
                  <a:gd name="T14" fmla="*/ 2147483646 w 576"/>
                  <a:gd name="T15" fmla="*/ 2147483646 h 1072"/>
                  <a:gd name="T16" fmla="*/ 2147483646 w 576"/>
                  <a:gd name="T17" fmla="*/ 2147483646 h 1072"/>
                  <a:gd name="T18" fmla="*/ 2147483646 w 576"/>
                  <a:gd name="T19" fmla="*/ 2147483646 h 1072"/>
                  <a:gd name="T20" fmla="*/ 2147483646 w 576"/>
                  <a:gd name="T21" fmla="*/ 2147483646 h 1072"/>
                  <a:gd name="T22" fmla="*/ 2147483646 w 576"/>
                  <a:gd name="T23" fmla="*/ 2147483646 h 10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072"/>
                  <a:gd name="T38" fmla="*/ 576 w 576"/>
                  <a:gd name="T39" fmla="*/ 1072 h 10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072">
                    <a:moveTo>
                      <a:pt x="438" y="1072"/>
                    </a:moveTo>
                    <a:lnTo>
                      <a:pt x="438" y="1072"/>
                    </a:lnTo>
                    <a:lnTo>
                      <a:pt x="0" y="1072"/>
                    </a:lnTo>
                    <a:lnTo>
                      <a:pt x="0" y="0"/>
                    </a:lnTo>
                    <a:lnTo>
                      <a:pt x="576" y="0"/>
                    </a:lnTo>
                    <a:lnTo>
                      <a:pt x="576" y="809"/>
                    </a:lnTo>
                    <a:lnTo>
                      <a:pt x="510" y="809"/>
                    </a:lnTo>
                    <a:lnTo>
                      <a:pt x="510" y="66"/>
                    </a:lnTo>
                    <a:lnTo>
                      <a:pt x="67" y="66"/>
                    </a:lnTo>
                    <a:lnTo>
                      <a:pt x="67" y="1006"/>
                    </a:lnTo>
                    <a:lnTo>
                      <a:pt x="438" y="1006"/>
                    </a:lnTo>
                    <a:lnTo>
                      <a:pt x="438" y="10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0" name="Freeform 491"/>
              <p:cNvSpPr>
                <a:spLocks/>
              </p:cNvSpPr>
              <p:nvPr/>
            </p:nvSpPr>
            <p:spPr bwMode="auto">
              <a:xfrm>
                <a:off x="4265613" y="4572000"/>
                <a:ext cx="66675" cy="65088"/>
              </a:xfrm>
              <a:custGeom>
                <a:avLst/>
                <a:gdLst>
                  <a:gd name="T0" fmla="*/ 2147483646 w 139"/>
                  <a:gd name="T1" fmla="*/ 2147483646 h 138"/>
                  <a:gd name="T2" fmla="*/ 2147483646 w 139"/>
                  <a:gd name="T3" fmla="*/ 2147483646 h 138"/>
                  <a:gd name="T4" fmla="*/ 0 w 139"/>
                  <a:gd name="T5" fmla="*/ 2147483646 h 138"/>
                  <a:gd name="T6" fmla="*/ 2147483646 w 139"/>
                  <a:gd name="T7" fmla="*/ 0 h 138"/>
                  <a:gd name="T8" fmla="*/ 2147483646 w 139"/>
                  <a:gd name="T9" fmla="*/ 2147483646 h 138"/>
                  <a:gd name="T10" fmla="*/ 2147483646 w 139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8"/>
                  <a:gd name="T20" fmla="*/ 139 w 139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8">
                    <a:moveTo>
                      <a:pt x="70" y="138"/>
                    </a:moveTo>
                    <a:lnTo>
                      <a:pt x="70" y="138"/>
                    </a:lnTo>
                    <a:cubicBezTo>
                      <a:pt x="31" y="138"/>
                      <a:pt x="0" y="107"/>
                      <a:pt x="0" y="69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69"/>
                    </a:cubicBezTo>
                    <a:cubicBezTo>
                      <a:pt x="139" y="107"/>
                      <a:pt x="108" y="138"/>
                      <a:pt x="70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1" name="Freeform 492"/>
              <p:cNvSpPr>
                <a:spLocks/>
              </p:cNvSpPr>
              <p:nvPr/>
            </p:nvSpPr>
            <p:spPr bwMode="auto">
              <a:xfrm>
                <a:off x="4379913" y="4070350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2" name="Freeform 493"/>
              <p:cNvSpPr>
                <a:spLocks noEditPoints="1"/>
              </p:cNvSpPr>
              <p:nvPr/>
            </p:nvSpPr>
            <p:spPr bwMode="auto">
              <a:xfrm>
                <a:off x="3908425" y="3995738"/>
                <a:ext cx="285750" cy="285750"/>
              </a:xfrm>
              <a:custGeom>
                <a:avLst/>
                <a:gdLst>
                  <a:gd name="T0" fmla="*/ 2147483646 w 610"/>
                  <a:gd name="T1" fmla="*/ 0 h 606"/>
                  <a:gd name="T2" fmla="*/ 2147483646 w 610"/>
                  <a:gd name="T3" fmla="*/ 0 h 606"/>
                  <a:gd name="T4" fmla="*/ 2147483646 w 610"/>
                  <a:gd name="T5" fmla="*/ 2147483646 h 606"/>
                  <a:gd name="T6" fmla="*/ 0 w 610"/>
                  <a:gd name="T7" fmla="*/ 2147483646 h 606"/>
                  <a:gd name="T8" fmla="*/ 2147483646 w 610"/>
                  <a:gd name="T9" fmla="*/ 2147483646 h 606"/>
                  <a:gd name="T10" fmla="*/ 2147483646 w 610"/>
                  <a:gd name="T11" fmla="*/ 0 h 606"/>
                  <a:gd name="T12" fmla="*/ 2147483646 w 610"/>
                  <a:gd name="T13" fmla="*/ 2147483646 h 606"/>
                  <a:gd name="T14" fmla="*/ 2147483646 w 610"/>
                  <a:gd name="T15" fmla="*/ 2147483646 h 606"/>
                  <a:gd name="T16" fmla="*/ 2147483646 w 610"/>
                  <a:gd name="T17" fmla="*/ 2147483646 h 606"/>
                  <a:gd name="T18" fmla="*/ 2147483646 w 610"/>
                  <a:gd name="T19" fmla="*/ 2147483646 h 606"/>
                  <a:gd name="T20" fmla="*/ 2147483646 w 610"/>
                  <a:gd name="T21" fmla="*/ 2147483646 h 606"/>
                  <a:gd name="T22" fmla="*/ 2147483646 w 610"/>
                  <a:gd name="T23" fmla="*/ 2147483646 h 6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0"/>
                  <a:gd name="T37" fmla="*/ 0 h 606"/>
                  <a:gd name="T38" fmla="*/ 610 w 610"/>
                  <a:gd name="T39" fmla="*/ 606 h 6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0" h="606">
                    <a:moveTo>
                      <a:pt x="520" y="0"/>
                    </a:moveTo>
                    <a:lnTo>
                      <a:pt x="520" y="0"/>
                    </a:lnTo>
                    <a:cubicBezTo>
                      <a:pt x="395" y="18"/>
                      <a:pt x="274" y="75"/>
                      <a:pt x="177" y="172"/>
                    </a:cubicBezTo>
                    <a:cubicBezTo>
                      <a:pt x="71" y="277"/>
                      <a:pt x="13" y="412"/>
                      <a:pt x="0" y="549"/>
                    </a:cubicBezTo>
                    <a:lnTo>
                      <a:pt x="610" y="606"/>
                    </a:lnTo>
                    <a:lnTo>
                      <a:pt x="520" y="0"/>
                    </a:lnTo>
                    <a:close/>
                    <a:moveTo>
                      <a:pt x="476" y="63"/>
                    </a:moveTo>
                    <a:lnTo>
                      <a:pt x="476" y="63"/>
                    </a:lnTo>
                    <a:lnTo>
                      <a:pt x="548" y="546"/>
                    </a:lnTo>
                    <a:lnTo>
                      <a:pt x="60" y="501"/>
                    </a:lnTo>
                    <a:cubicBezTo>
                      <a:pt x="81" y="391"/>
                      <a:pt x="135" y="289"/>
                      <a:pt x="214" y="210"/>
                    </a:cubicBezTo>
                    <a:cubicBezTo>
                      <a:pt x="287" y="137"/>
                      <a:pt x="377" y="87"/>
                      <a:pt x="47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3" name="Freeform 494"/>
              <p:cNvSpPr>
                <a:spLocks/>
              </p:cNvSpPr>
              <p:nvPr/>
            </p:nvSpPr>
            <p:spPr bwMode="auto">
              <a:xfrm>
                <a:off x="4035425" y="4046538"/>
                <a:ext cx="120650" cy="20638"/>
              </a:xfrm>
              <a:custGeom>
                <a:avLst/>
                <a:gdLst>
                  <a:gd name="T0" fmla="*/ 2147483646 w 258"/>
                  <a:gd name="T1" fmla="*/ 2147483646 h 45"/>
                  <a:gd name="T2" fmla="*/ 2147483646 w 258"/>
                  <a:gd name="T3" fmla="*/ 2147483646 h 45"/>
                  <a:gd name="T4" fmla="*/ 2147483646 w 258"/>
                  <a:gd name="T5" fmla="*/ 2147483646 h 45"/>
                  <a:gd name="T6" fmla="*/ 2147483646 w 258"/>
                  <a:gd name="T7" fmla="*/ 2147483646 h 45"/>
                  <a:gd name="T8" fmla="*/ 0 w 258"/>
                  <a:gd name="T9" fmla="*/ 2147483646 h 45"/>
                  <a:gd name="T10" fmla="*/ 2147483646 w 258"/>
                  <a:gd name="T11" fmla="*/ 0 h 45"/>
                  <a:gd name="T12" fmla="*/ 2147483646 w 258"/>
                  <a:gd name="T13" fmla="*/ 2147483646 h 45"/>
                  <a:gd name="T14" fmla="*/ 2147483646 w 258"/>
                  <a:gd name="T15" fmla="*/ 2147483646 h 45"/>
                  <a:gd name="T16" fmla="*/ 2147483646 w 258"/>
                  <a:gd name="T17" fmla="*/ 2147483646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8"/>
                  <a:gd name="T28" fmla="*/ 0 h 45"/>
                  <a:gd name="T29" fmla="*/ 258 w 258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8" h="45">
                    <a:moveTo>
                      <a:pt x="244" y="45"/>
                    </a:moveTo>
                    <a:lnTo>
                      <a:pt x="244" y="45"/>
                    </a:lnTo>
                    <a:cubicBezTo>
                      <a:pt x="243" y="45"/>
                      <a:pt x="243" y="45"/>
                      <a:pt x="243" y="45"/>
                    </a:cubicBezTo>
                    <a:lnTo>
                      <a:pt x="13" y="27"/>
                    </a:lnTo>
                    <a:cubicBezTo>
                      <a:pt x="5" y="26"/>
                      <a:pt x="0" y="20"/>
                      <a:pt x="0" y="13"/>
                    </a:cubicBezTo>
                    <a:cubicBezTo>
                      <a:pt x="1" y="5"/>
                      <a:pt x="7" y="0"/>
                      <a:pt x="15" y="0"/>
                    </a:cubicBezTo>
                    <a:lnTo>
                      <a:pt x="245" y="19"/>
                    </a:lnTo>
                    <a:cubicBezTo>
                      <a:pt x="252" y="19"/>
                      <a:pt x="258" y="26"/>
                      <a:pt x="257" y="33"/>
                    </a:cubicBezTo>
                    <a:cubicBezTo>
                      <a:pt x="257" y="40"/>
                      <a:pt x="251" y="45"/>
                      <a:pt x="24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4" name="Freeform 495"/>
              <p:cNvSpPr>
                <a:spLocks/>
              </p:cNvSpPr>
              <p:nvPr/>
            </p:nvSpPr>
            <p:spPr bwMode="auto">
              <a:xfrm>
                <a:off x="3990975" y="4084638"/>
                <a:ext cx="165100" cy="23813"/>
              </a:xfrm>
              <a:custGeom>
                <a:avLst/>
                <a:gdLst>
                  <a:gd name="T0" fmla="*/ 2147483646 w 351"/>
                  <a:gd name="T1" fmla="*/ 2147483646 h 52"/>
                  <a:gd name="T2" fmla="*/ 2147483646 w 351"/>
                  <a:gd name="T3" fmla="*/ 2147483646 h 52"/>
                  <a:gd name="T4" fmla="*/ 2147483646 w 351"/>
                  <a:gd name="T5" fmla="*/ 2147483646 h 52"/>
                  <a:gd name="T6" fmla="*/ 2147483646 w 351"/>
                  <a:gd name="T7" fmla="*/ 2147483646 h 52"/>
                  <a:gd name="T8" fmla="*/ 2147483646 w 351"/>
                  <a:gd name="T9" fmla="*/ 2147483646 h 52"/>
                  <a:gd name="T10" fmla="*/ 2147483646 w 351"/>
                  <a:gd name="T11" fmla="*/ 0 h 52"/>
                  <a:gd name="T12" fmla="*/ 2147483646 w 351"/>
                  <a:gd name="T13" fmla="*/ 2147483646 h 52"/>
                  <a:gd name="T14" fmla="*/ 2147483646 w 351"/>
                  <a:gd name="T15" fmla="*/ 2147483646 h 52"/>
                  <a:gd name="T16" fmla="*/ 2147483646 w 351"/>
                  <a:gd name="T17" fmla="*/ 214748364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1"/>
                  <a:gd name="T28" fmla="*/ 0 h 52"/>
                  <a:gd name="T29" fmla="*/ 351 w 35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1" h="52">
                    <a:moveTo>
                      <a:pt x="337" y="52"/>
                    </a:moveTo>
                    <a:lnTo>
                      <a:pt x="337" y="52"/>
                    </a:lnTo>
                    <a:cubicBezTo>
                      <a:pt x="336" y="52"/>
                      <a:pt x="336" y="52"/>
                      <a:pt x="336" y="52"/>
                    </a:cubicBezTo>
                    <a:lnTo>
                      <a:pt x="13" y="27"/>
                    </a:lnTo>
                    <a:cubicBezTo>
                      <a:pt x="6" y="26"/>
                      <a:pt x="0" y="20"/>
                      <a:pt x="1" y="12"/>
                    </a:cubicBezTo>
                    <a:cubicBezTo>
                      <a:pt x="2" y="5"/>
                      <a:pt x="8" y="0"/>
                      <a:pt x="15" y="0"/>
                    </a:cubicBezTo>
                    <a:lnTo>
                      <a:pt x="338" y="25"/>
                    </a:lnTo>
                    <a:cubicBezTo>
                      <a:pt x="345" y="26"/>
                      <a:pt x="351" y="32"/>
                      <a:pt x="350" y="40"/>
                    </a:cubicBezTo>
                    <a:cubicBezTo>
                      <a:pt x="350" y="47"/>
                      <a:pt x="344" y="52"/>
                      <a:pt x="33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5" name="Freeform 496"/>
              <p:cNvSpPr>
                <a:spLocks/>
              </p:cNvSpPr>
              <p:nvPr/>
            </p:nvSpPr>
            <p:spPr bwMode="auto">
              <a:xfrm>
                <a:off x="3959225" y="4122738"/>
                <a:ext cx="206375" cy="28575"/>
              </a:xfrm>
              <a:custGeom>
                <a:avLst/>
                <a:gdLst>
                  <a:gd name="T0" fmla="*/ 2147483646 w 440"/>
                  <a:gd name="T1" fmla="*/ 2147483646 h 61"/>
                  <a:gd name="T2" fmla="*/ 2147483646 w 440"/>
                  <a:gd name="T3" fmla="*/ 2147483646 h 61"/>
                  <a:gd name="T4" fmla="*/ 2147483646 w 440"/>
                  <a:gd name="T5" fmla="*/ 2147483646 h 61"/>
                  <a:gd name="T6" fmla="*/ 2147483646 w 440"/>
                  <a:gd name="T7" fmla="*/ 2147483646 h 61"/>
                  <a:gd name="T8" fmla="*/ 0 w 440"/>
                  <a:gd name="T9" fmla="*/ 2147483646 h 61"/>
                  <a:gd name="T10" fmla="*/ 2147483646 w 440"/>
                  <a:gd name="T11" fmla="*/ 0 h 61"/>
                  <a:gd name="T12" fmla="*/ 2147483646 w 440"/>
                  <a:gd name="T13" fmla="*/ 2147483646 h 61"/>
                  <a:gd name="T14" fmla="*/ 2147483646 w 440"/>
                  <a:gd name="T15" fmla="*/ 2147483646 h 61"/>
                  <a:gd name="T16" fmla="*/ 2147483646 w 440"/>
                  <a:gd name="T17" fmla="*/ 2147483646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0"/>
                  <a:gd name="T28" fmla="*/ 0 h 61"/>
                  <a:gd name="T29" fmla="*/ 440 w 440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0" h="61">
                    <a:moveTo>
                      <a:pt x="426" y="61"/>
                    </a:moveTo>
                    <a:lnTo>
                      <a:pt x="426" y="61"/>
                    </a:lnTo>
                    <a:cubicBezTo>
                      <a:pt x="425" y="61"/>
                      <a:pt x="425" y="61"/>
                      <a:pt x="425" y="61"/>
                    </a:cubicBezTo>
                    <a:lnTo>
                      <a:pt x="13" y="27"/>
                    </a:lnTo>
                    <a:cubicBezTo>
                      <a:pt x="5" y="26"/>
                      <a:pt x="0" y="20"/>
                      <a:pt x="0" y="12"/>
                    </a:cubicBezTo>
                    <a:cubicBezTo>
                      <a:pt x="1" y="5"/>
                      <a:pt x="8" y="0"/>
                      <a:pt x="15" y="0"/>
                    </a:cubicBezTo>
                    <a:lnTo>
                      <a:pt x="427" y="35"/>
                    </a:lnTo>
                    <a:cubicBezTo>
                      <a:pt x="434" y="35"/>
                      <a:pt x="440" y="42"/>
                      <a:pt x="439" y="49"/>
                    </a:cubicBezTo>
                    <a:cubicBezTo>
                      <a:pt x="438" y="56"/>
                      <a:pt x="433" y="61"/>
                      <a:pt x="426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6" name="Freeform 497"/>
              <p:cNvSpPr>
                <a:spLocks/>
              </p:cNvSpPr>
              <p:nvPr/>
            </p:nvSpPr>
            <p:spPr bwMode="auto">
              <a:xfrm>
                <a:off x="3937000" y="4162425"/>
                <a:ext cx="228600" cy="28575"/>
              </a:xfrm>
              <a:custGeom>
                <a:avLst/>
                <a:gdLst>
                  <a:gd name="T0" fmla="*/ 2147483646 w 487"/>
                  <a:gd name="T1" fmla="*/ 2147483646 h 62"/>
                  <a:gd name="T2" fmla="*/ 2147483646 w 487"/>
                  <a:gd name="T3" fmla="*/ 2147483646 h 62"/>
                  <a:gd name="T4" fmla="*/ 2147483646 w 487"/>
                  <a:gd name="T5" fmla="*/ 2147483646 h 62"/>
                  <a:gd name="T6" fmla="*/ 2147483646 w 487"/>
                  <a:gd name="T7" fmla="*/ 2147483646 h 62"/>
                  <a:gd name="T8" fmla="*/ 0 w 487"/>
                  <a:gd name="T9" fmla="*/ 2147483646 h 62"/>
                  <a:gd name="T10" fmla="*/ 2147483646 w 487"/>
                  <a:gd name="T11" fmla="*/ 2147483646 h 62"/>
                  <a:gd name="T12" fmla="*/ 2147483646 w 487"/>
                  <a:gd name="T13" fmla="*/ 2147483646 h 62"/>
                  <a:gd name="T14" fmla="*/ 2147483646 w 487"/>
                  <a:gd name="T15" fmla="*/ 2147483646 h 62"/>
                  <a:gd name="T16" fmla="*/ 2147483646 w 487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7"/>
                  <a:gd name="T28" fmla="*/ 0 h 62"/>
                  <a:gd name="T29" fmla="*/ 487 w 487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7" h="62">
                    <a:moveTo>
                      <a:pt x="473" y="62"/>
                    </a:moveTo>
                    <a:lnTo>
                      <a:pt x="473" y="62"/>
                    </a:lnTo>
                    <a:cubicBezTo>
                      <a:pt x="472" y="62"/>
                      <a:pt x="472" y="62"/>
                      <a:pt x="472" y="62"/>
                    </a:cubicBezTo>
                    <a:lnTo>
                      <a:pt x="13" y="27"/>
                    </a:lnTo>
                    <a:cubicBezTo>
                      <a:pt x="5" y="27"/>
                      <a:pt x="0" y="20"/>
                      <a:pt x="0" y="13"/>
                    </a:cubicBezTo>
                    <a:cubicBezTo>
                      <a:pt x="1" y="6"/>
                      <a:pt x="7" y="0"/>
                      <a:pt x="15" y="1"/>
                    </a:cubicBezTo>
                    <a:lnTo>
                      <a:pt x="474" y="35"/>
                    </a:lnTo>
                    <a:cubicBezTo>
                      <a:pt x="481" y="36"/>
                      <a:pt x="487" y="42"/>
                      <a:pt x="486" y="49"/>
                    </a:cubicBezTo>
                    <a:cubicBezTo>
                      <a:pt x="486" y="56"/>
                      <a:pt x="480" y="62"/>
                      <a:pt x="47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7" name="Freeform 498"/>
              <p:cNvSpPr>
                <a:spLocks/>
              </p:cNvSpPr>
              <p:nvPr/>
            </p:nvSpPr>
            <p:spPr bwMode="auto">
              <a:xfrm>
                <a:off x="3927475" y="4197350"/>
                <a:ext cx="249238" cy="34925"/>
              </a:xfrm>
              <a:custGeom>
                <a:avLst/>
                <a:gdLst>
                  <a:gd name="T0" fmla="*/ 2147483646 w 532"/>
                  <a:gd name="T1" fmla="*/ 2147483646 h 73"/>
                  <a:gd name="T2" fmla="*/ 2147483646 w 532"/>
                  <a:gd name="T3" fmla="*/ 2147483646 h 73"/>
                  <a:gd name="T4" fmla="*/ 2147483646 w 532"/>
                  <a:gd name="T5" fmla="*/ 2147483646 h 73"/>
                  <a:gd name="T6" fmla="*/ 2147483646 w 532"/>
                  <a:gd name="T7" fmla="*/ 2147483646 h 73"/>
                  <a:gd name="T8" fmla="*/ 2147483646 w 532"/>
                  <a:gd name="T9" fmla="*/ 2147483646 h 73"/>
                  <a:gd name="T10" fmla="*/ 2147483646 w 532"/>
                  <a:gd name="T11" fmla="*/ 2147483646 h 73"/>
                  <a:gd name="T12" fmla="*/ 2147483646 w 532"/>
                  <a:gd name="T13" fmla="*/ 2147483646 h 73"/>
                  <a:gd name="T14" fmla="*/ 2147483646 w 532"/>
                  <a:gd name="T15" fmla="*/ 2147483646 h 73"/>
                  <a:gd name="T16" fmla="*/ 2147483646 w 532"/>
                  <a:gd name="T17" fmla="*/ 2147483646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2"/>
                  <a:gd name="T28" fmla="*/ 0 h 73"/>
                  <a:gd name="T29" fmla="*/ 532 w 532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2" h="73">
                    <a:moveTo>
                      <a:pt x="518" y="73"/>
                    </a:moveTo>
                    <a:lnTo>
                      <a:pt x="518" y="73"/>
                    </a:lnTo>
                    <a:cubicBezTo>
                      <a:pt x="518" y="73"/>
                      <a:pt x="517" y="73"/>
                      <a:pt x="517" y="73"/>
                    </a:cubicBezTo>
                    <a:lnTo>
                      <a:pt x="13" y="28"/>
                    </a:lnTo>
                    <a:cubicBezTo>
                      <a:pt x="5" y="27"/>
                      <a:pt x="0" y="20"/>
                      <a:pt x="1" y="13"/>
                    </a:cubicBezTo>
                    <a:cubicBezTo>
                      <a:pt x="1" y="6"/>
                      <a:pt x="8" y="0"/>
                      <a:pt x="15" y="1"/>
                    </a:cubicBezTo>
                    <a:lnTo>
                      <a:pt x="519" y="47"/>
                    </a:lnTo>
                    <a:cubicBezTo>
                      <a:pt x="527" y="47"/>
                      <a:pt x="532" y="54"/>
                      <a:pt x="531" y="61"/>
                    </a:cubicBezTo>
                    <a:cubicBezTo>
                      <a:pt x="531" y="68"/>
                      <a:pt x="525" y="73"/>
                      <a:pt x="518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48" name="Freeform 499"/>
              <p:cNvSpPr>
                <a:spLocks/>
              </p:cNvSpPr>
              <p:nvPr/>
            </p:nvSpPr>
            <p:spPr bwMode="auto">
              <a:xfrm>
                <a:off x="3935413" y="4017963"/>
                <a:ext cx="493713" cy="608013"/>
              </a:xfrm>
              <a:custGeom>
                <a:avLst/>
                <a:gdLst>
                  <a:gd name="T0" fmla="*/ 2147483646 w 1051"/>
                  <a:gd name="T1" fmla="*/ 2147483646 h 1293"/>
                  <a:gd name="T2" fmla="*/ 2147483646 w 1051"/>
                  <a:gd name="T3" fmla="*/ 2147483646 h 1293"/>
                  <a:gd name="T4" fmla="*/ 0 w 1051"/>
                  <a:gd name="T5" fmla="*/ 2147483646 h 1293"/>
                  <a:gd name="T6" fmla="*/ 2147483646 w 1051"/>
                  <a:gd name="T7" fmla="*/ 2147483646 h 1293"/>
                  <a:gd name="T8" fmla="*/ 2147483646 w 1051"/>
                  <a:gd name="T9" fmla="*/ 2147483646 h 1293"/>
                  <a:gd name="T10" fmla="*/ 2147483646 w 1051"/>
                  <a:gd name="T11" fmla="*/ 2147483646 h 1293"/>
                  <a:gd name="T12" fmla="*/ 2147483646 w 1051"/>
                  <a:gd name="T13" fmla="*/ 2147483646 h 1293"/>
                  <a:gd name="T14" fmla="*/ 2147483646 w 1051"/>
                  <a:gd name="T15" fmla="*/ 2147483646 h 1293"/>
                  <a:gd name="T16" fmla="*/ 2147483646 w 1051"/>
                  <a:gd name="T17" fmla="*/ 0 h 1293"/>
                  <a:gd name="T18" fmla="*/ 2147483646 w 1051"/>
                  <a:gd name="T19" fmla="*/ 2147483646 h 1293"/>
                  <a:gd name="T20" fmla="*/ 2147483646 w 1051"/>
                  <a:gd name="T21" fmla="*/ 2147483646 h 1293"/>
                  <a:gd name="T22" fmla="*/ 2147483646 w 1051"/>
                  <a:gd name="T23" fmla="*/ 2147483646 h 1293"/>
                  <a:gd name="T24" fmla="*/ 2147483646 w 1051"/>
                  <a:gd name="T25" fmla="*/ 2147483646 h 1293"/>
                  <a:gd name="T26" fmla="*/ 2147483646 w 1051"/>
                  <a:gd name="T27" fmla="*/ 2147483646 h 1293"/>
                  <a:gd name="T28" fmla="*/ 2147483646 w 1051"/>
                  <a:gd name="T29" fmla="*/ 2147483646 h 1293"/>
                  <a:gd name="T30" fmla="*/ 2147483646 w 1051"/>
                  <a:gd name="T31" fmla="*/ 2147483646 h 1293"/>
                  <a:gd name="T32" fmla="*/ 2147483646 w 1051"/>
                  <a:gd name="T33" fmla="*/ 2147483646 h 1293"/>
                  <a:gd name="T34" fmla="*/ 2147483646 w 1051"/>
                  <a:gd name="T35" fmla="*/ 2147483646 h 1293"/>
                  <a:gd name="T36" fmla="*/ 2147483646 w 1051"/>
                  <a:gd name="T37" fmla="*/ 2147483646 h 1293"/>
                  <a:gd name="T38" fmla="*/ 2147483646 w 1051"/>
                  <a:gd name="T39" fmla="*/ 2147483646 h 1293"/>
                  <a:gd name="T40" fmla="*/ 2147483646 w 1051"/>
                  <a:gd name="T41" fmla="*/ 2147483646 h 1293"/>
                  <a:gd name="T42" fmla="*/ 2147483646 w 1051"/>
                  <a:gd name="T43" fmla="*/ 2147483646 h 1293"/>
                  <a:gd name="T44" fmla="*/ 2147483646 w 1051"/>
                  <a:gd name="T45" fmla="*/ 2147483646 h 12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1"/>
                  <a:gd name="T70" fmla="*/ 0 h 1293"/>
                  <a:gd name="T71" fmla="*/ 1051 w 1051"/>
                  <a:gd name="T72" fmla="*/ 1293 h 12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1" h="1293">
                    <a:moveTo>
                      <a:pt x="646" y="1293"/>
                    </a:moveTo>
                    <a:lnTo>
                      <a:pt x="646" y="1293"/>
                    </a:lnTo>
                    <a:cubicBezTo>
                      <a:pt x="289" y="1293"/>
                      <a:pt x="0" y="1003"/>
                      <a:pt x="0" y="647"/>
                    </a:cubicBezTo>
                    <a:cubicBezTo>
                      <a:pt x="0" y="627"/>
                      <a:pt x="0" y="607"/>
                      <a:pt x="2" y="587"/>
                    </a:cubicBezTo>
                    <a:lnTo>
                      <a:pt x="5" y="554"/>
                    </a:lnTo>
                    <a:lnTo>
                      <a:pt x="611" y="609"/>
                    </a:lnTo>
                    <a:lnTo>
                      <a:pt x="517" y="12"/>
                    </a:lnTo>
                    <a:lnTo>
                      <a:pt x="551" y="7"/>
                    </a:lnTo>
                    <a:cubicBezTo>
                      <a:pt x="582" y="3"/>
                      <a:pt x="614" y="0"/>
                      <a:pt x="646" y="0"/>
                    </a:cubicBezTo>
                    <a:cubicBezTo>
                      <a:pt x="757" y="0"/>
                      <a:pt x="867" y="29"/>
                      <a:pt x="964" y="84"/>
                    </a:cubicBezTo>
                    <a:cubicBezTo>
                      <a:pt x="967" y="86"/>
                      <a:pt x="1011" y="113"/>
                      <a:pt x="1041" y="157"/>
                    </a:cubicBezTo>
                    <a:cubicBezTo>
                      <a:pt x="1051" y="173"/>
                      <a:pt x="1048" y="193"/>
                      <a:pt x="1032" y="204"/>
                    </a:cubicBezTo>
                    <a:cubicBezTo>
                      <a:pt x="1017" y="214"/>
                      <a:pt x="996" y="210"/>
                      <a:pt x="986" y="195"/>
                    </a:cubicBezTo>
                    <a:cubicBezTo>
                      <a:pt x="964" y="163"/>
                      <a:pt x="931" y="142"/>
                      <a:pt x="930" y="142"/>
                    </a:cubicBezTo>
                    <a:cubicBezTo>
                      <a:pt x="830" y="85"/>
                      <a:pt x="711" y="59"/>
                      <a:pt x="594" y="69"/>
                    </a:cubicBezTo>
                    <a:lnTo>
                      <a:pt x="691" y="683"/>
                    </a:lnTo>
                    <a:lnTo>
                      <a:pt x="67" y="626"/>
                    </a:lnTo>
                    <a:cubicBezTo>
                      <a:pt x="66" y="633"/>
                      <a:pt x="66" y="640"/>
                      <a:pt x="66" y="647"/>
                    </a:cubicBezTo>
                    <a:cubicBezTo>
                      <a:pt x="66" y="966"/>
                      <a:pt x="326" y="1226"/>
                      <a:pt x="646" y="1226"/>
                    </a:cubicBezTo>
                    <a:cubicBezTo>
                      <a:pt x="671" y="1226"/>
                      <a:pt x="696" y="1224"/>
                      <a:pt x="721" y="1221"/>
                    </a:cubicBezTo>
                    <a:cubicBezTo>
                      <a:pt x="739" y="1219"/>
                      <a:pt x="756" y="1232"/>
                      <a:pt x="759" y="1250"/>
                    </a:cubicBezTo>
                    <a:cubicBezTo>
                      <a:pt x="761" y="1268"/>
                      <a:pt x="748" y="1285"/>
                      <a:pt x="730" y="1287"/>
                    </a:cubicBezTo>
                    <a:cubicBezTo>
                      <a:pt x="702" y="1291"/>
                      <a:pt x="674" y="1293"/>
                      <a:pt x="646" y="12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90" name="组合 589"/>
            <p:cNvGrpSpPr/>
            <p:nvPr/>
          </p:nvGrpSpPr>
          <p:grpSpPr>
            <a:xfrm>
              <a:off x="2729827" y="1659532"/>
              <a:ext cx="1026509" cy="720000"/>
              <a:chOff x="2729827" y="1659532"/>
              <a:chExt cx="1026509" cy="720000"/>
            </a:xfrm>
          </p:grpSpPr>
          <p:grpSp>
            <p:nvGrpSpPr>
              <p:cNvPr id="591" name="组合 590"/>
              <p:cNvGrpSpPr/>
              <p:nvPr/>
            </p:nvGrpSpPr>
            <p:grpSpPr>
              <a:xfrm>
                <a:off x="3037037" y="1778505"/>
                <a:ext cx="579555" cy="446137"/>
                <a:chOff x="3037037" y="1778505"/>
                <a:chExt cx="579555" cy="446137"/>
              </a:xfrm>
            </p:grpSpPr>
            <p:grpSp>
              <p:nvGrpSpPr>
                <p:cNvPr id="628" name="组合 627"/>
                <p:cNvGrpSpPr/>
                <p:nvPr/>
              </p:nvGrpSpPr>
              <p:grpSpPr>
                <a:xfrm>
                  <a:off x="3037037" y="1778505"/>
                  <a:ext cx="579555" cy="446137"/>
                  <a:chOff x="3037037" y="1778505"/>
                  <a:chExt cx="579555" cy="446137"/>
                </a:xfrm>
              </p:grpSpPr>
              <p:sp>
                <p:nvSpPr>
                  <p:cNvPr id="630" name="Freeform 181"/>
                  <p:cNvSpPr>
                    <a:spLocks/>
                  </p:cNvSpPr>
                  <p:nvPr/>
                </p:nvSpPr>
                <p:spPr bwMode="auto">
                  <a:xfrm>
                    <a:off x="3170455" y="1778505"/>
                    <a:ext cx="446137" cy="446137"/>
                  </a:xfrm>
                  <a:custGeom>
                    <a:avLst/>
                    <a:gdLst>
                      <a:gd name="T0" fmla="*/ 25 w 51"/>
                      <a:gd name="T1" fmla="*/ 51 h 51"/>
                      <a:gd name="T2" fmla="*/ 25 w 51"/>
                      <a:gd name="T3" fmla="*/ 51 h 51"/>
                      <a:gd name="T4" fmla="*/ 0 w 51"/>
                      <a:gd name="T5" fmla="*/ 25 h 51"/>
                      <a:gd name="T6" fmla="*/ 25 w 51"/>
                      <a:gd name="T7" fmla="*/ 0 h 51"/>
                      <a:gd name="T8" fmla="*/ 51 w 51"/>
                      <a:gd name="T9" fmla="*/ 25 h 51"/>
                      <a:gd name="T10" fmla="*/ 25 w 51"/>
                      <a:gd name="T11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51">
                        <a:moveTo>
                          <a:pt x="25" y="51"/>
                        </a:moveTo>
                        <a:lnTo>
                          <a:pt x="25" y="51"/>
                        </a:lnTo>
                        <a:cubicBezTo>
                          <a:pt x="11" y="51"/>
                          <a:pt x="0" y="39"/>
                          <a:pt x="0" y="25"/>
                        </a:cubicBezTo>
                        <a:cubicBezTo>
                          <a:pt x="0" y="11"/>
                          <a:pt x="11" y="0"/>
                          <a:pt x="25" y="0"/>
                        </a:cubicBezTo>
                        <a:cubicBezTo>
                          <a:pt x="39" y="0"/>
                          <a:pt x="51" y="11"/>
                          <a:pt x="51" y="25"/>
                        </a:cubicBezTo>
                        <a:cubicBezTo>
                          <a:pt x="51" y="39"/>
                          <a:pt x="39" y="51"/>
                          <a:pt x="25" y="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43689">
                      <a:defRPr/>
                    </a:pPr>
                    <a:endParaRPr lang="zh-CN" altLang="en-US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631" name="等腰三角形 630"/>
                  <p:cNvSpPr/>
                  <p:nvPr/>
                </p:nvSpPr>
                <p:spPr>
                  <a:xfrm rot="3140093">
                    <a:off x="3136418" y="1942790"/>
                    <a:ext cx="121090" cy="319852"/>
                  </a:xfrm>
                  <a:prstGeom prst="triangle">
                    <a:avLst>
                      <a:gd name="adj" fmla="val 78816"/>
                    </a:avLst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sp>
              <p:nvSpPr>
                <p:cNvPr id="629" name="Freeform 181"/>
                <p:cNvSpPr>
                  <a:spLocks/>
                </p:cNvSpPr>
                <p:nvPr/>
              </p:nvSpPr>
              <p:spPr bwMode="auto">
                <a:xfrm>
                  <a:off x="3363780" y="1971831"/>
                  <a:ext cx="59485" cy="59485"/>
                </a:xfrm>
                <a:custGeom>
                  <a:avLst/>
                  <a:gdLst>
                    <a:gd name="T0" fmla="*/ 25 w 51"/>
                    <a:gd name="T1" fmla="*/ 51 h 51"/>
                    <a:gd name="T2" fmla="*/ 25 w 51"/>
                    <a:gd name="T3" fmla="*/ 51 h 51"/>
                    <a:gd name="T4" fmla="*/ 0 w 51"/>
                    <a:gd name="T5" fmla="*/ 25 h 51"/>
                    <a:gd name="T6" fmla="*/ 25 w 51"/>
                    <a:gd name="T7" fmla="*/ 0 h 51"/>
                    <a:gd name="T8" fmla="*/ 51 w 51"/>
                    <a:gd name="T9" fmla="*/ 25 h 51"/>
                    <a:gd name="T10" fmla="*/ 25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5" y="51"/>
                      </a:moveTo>
                      <a:lnTo>
                        <a:pt x="25" y="51"/>
                      </a:lnTo>
                      <a:cubicBezTo>
                        <a:pt x="11" y="51"/>
                        <a:pt x="0" y="39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39" y="0"/>
                        <a:pt x="51" y="11"/>
                        <a:pt x="51" y="25"/>
                      </a:cubicBezTo>
                      <a:cubicBezTo>
                        <a:pt x="51" y="39"/>
                        <a:pt x="39" y="51"/>
                        <a:pt x="25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592" name="组合 591"/>
              <p:cNvGrpSpPr/>
              <p:nvPr/>
            </p:nvGrpSpPr>
            <p:grpSpPr>
              <a:xfrm>
                <a:off x="2729827" y="1659532"/>
                <a:ext cx="1026509" cy="720000"/>
                <a:chOff x="2729827" y="1659532"/>
                <a:chExt cx="1026509" cy="7200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93" name="Freeform 135"/>
                <p:cNvSpPr>
                  <a:spLocks/>
                </p:cNvSpPr>
                <p:nvPr/>
              </p:nvSpPr>
              <p:spPr bwMode="auto">
                <a:xfrm>
                  <a:off x="3571275" y="2217604"/>
                  <a:ext cx="185061" cy="138796"/>
                </a:xfrm>
                <a:custGeom>
                  <a:avLst/>
                  <a:gdLst>
                    <a:gd name="T0" fmla="*/ 94 w 120"/>
                    <a:gd name="T1" fmla="*/ 90 h 90"/>
                    <a:gd name="T2" fmla="*/ 94 w 120"/>
                    <a:gd name="T3" fmla="*/ 90 h 90"/>
                    <a:gd name="T4" fmla="*/ 0 w 120"/>
                    <a:gd name="T5" fmla="*/ 90 h 90"/>
                    <a:gd name="T6" fmla="*/ 0 w 120"/>
                    <a:gd name="T7" fmla="*/ 65 h 90"/>
                    <a:gd name="T8" fmla="*/ 94 w 120"/>
                    <a:gd name="T9" fmla="*/ 65 h 90"/>
                    <a:gd name="T10" fmla="*/ 95 w 120"/>
                    <a:gd name="T11" fmla="*/ 64 h 90"/>
                    <a:gd name="T12" fmla="*/ 95 w 120"/>
                    <a:gd name="T13" fmla="*/ 0 h 90"/>
                    <a:gd name="T14" fmla="*/ 120 w 120"/>
                    <a:gd name="T15" fmla="*/ 0 h 90"/>
                    <a:gd name="T16" fmla="*/ 120 w 120"/>
                    <a:gd name="T17" fmla="*/ 64 h 90"/>
                    <a:gd name="T18" fmla="*/ 94 w 120"/>
                    <a:gd name="T1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90">
                      <a:moveTo>
                        <a:pt x="94" y="90"/>
                      </a:moveTo>
                      <a:lnTo>
                        <a:pt x="94" y="90"/>
                      </a:lnTo>
                      <a:lnTo>
                        <a:pt x="0" y="90"/>
                      </a:lnTo>
                      <a:lnTo>
                        <a:pt x="0" y="65"/>
                      </a:lnTo>
                      <a:lnTo>
                        <a:pt x="94" y="65"/>
                      </a:lnTo>
                      <a:cubicBezTo>
                        <a:pt x="94" y="65"/>
                        <a:pt x="95" y="65"/>
                        <a:pt x="95" y="64"/>
                      </a:cubicBezTo>
                      <a:lnTo>
                        <a:pt x="95" y="0"/>
                      </a:lnTo>
                      <a:lnTo>
                        <a:pt x="120" y="0"/>
                      </a:lnTo>
                      <a:lnTo>
                        <a:pt x="120" y="64"/>
                      </a:lnTo>
                      <a:cubicBezTo>
                        <a:pt x="120" y="78"/>
                        <a:pt x="108" y="90"/>
                        <a:pt x="94" y="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4" name="Freeform 136"/>
                <p:cNvSpPr>
                  <a:spLocks/>
                </p:cNvSpPr>
                <p:nvPr/>
              </p:nvSpPr>
              <p:spPr bwMode="auto">
                <a:xfrm>
                  <a:off x="2729827" y="1659532"/>
                  <a:ext cx="1026509" cy="696869"/>
                </a:xfrm>
                <a:custGeom>
                  <a:avLst/>
                  <a:gdLst>
                    <a:gd name="T0" fmla="*/ 449 w 663"/>
                    <a:gd name="T1" fmla="*/ 447 h 447"/>
                    <a:gd name="T2" fmla="*/ 449 w 663"/>
                    <a:gd name="T3" fmla="*/ 447 h 447"/>
                    <a:gd name="T4" fmla="*/ 26 w 663"/>
                    <a:gd name="T5" fmla="*/ 447 h 447"/>
                    <a:gd name="T6" fmla="*/ 0 w 663"/>
                    <a:gd name="T7" fmla="*/ 421 h 447"/>
                    <a:gd name="T8" fmla="*/ 0 w 663"/>
                    <a:gd name="T9" fmla="*/ 27 h 447"/>
                    <a:gd name="T10" fmla="*/ 26 w 663"/>
                    <a:gd name="T11" fmla="*/ 0 h 447"/>
                    <a:gd name="T12" fmla="*/ 637 w 663"/>
                    <a:gd name="T13" fmla="*/ 0 h 447"/>
                    <a:gd name="T14" fmla="*/ 663 w 663"/>
                    <a:gd name="T15" fmla="*/ 27 h 447"/>
                    <a:gd name="T16" fmla="*/ 663 w 663"/>
                    <a:gd name="T17" fmla="*/ 86 h 447"/>
                    <a:gd name="T18" fmla="*/ 638 w 663"/>
                    <a:gd name="T19" fmla="*/ 86 h 447"/>
                    <a:gd name="T20" fmla="*/ 638 w 663"/>
                    <a:gd name="T21" fmla="*/ 27 h 447"/>
                    <a:gd name="T22" fmla="*/ 637 w 663"/>
                    <a:gd name="T23" fmla="*/ 25 h 447"/>
                    <a:gd name="T24" fmla="*/ 26 w 663"/>
                    <a:gd name="T25" fmla="*/ 25 h 447"/>
                    <a:gd name="T26" fmla="*/ 24 w 663"/>
                    <a:gd name="T27" fmla="*/ 27 h 447"/>
                    <a:gd name="T28" fmla="*/ 24 w 663"/>
                    <a:gd name="T29" fmla="*/ 421 h 447"/>
                    <a:gd name="T30" fmla="*/ 26 w 663"/>
                    <a:gd name="T31" fmla="*/ 422 h 447"/>
                    <a:gd name="T32" fmla="*/ 449 w 663"/>
                    <a:gd name="T33" fmla="*/ 422 h 447"/>
                    <a:gd name="T34" fmla="*/ 449 w 663"/>
                    <a:gd name="T35" fmla="*/ 447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63" h="447">
                      <a:moveTo>
                        <a:pt x="449" y="447"/>
                      </a:moveTo>
                      <a:lnTo>
                        <a:pt x="449" y="447"/>
                      </a:lnTo>
                      <a:lnTo>
                        <a:pt x="26" y="447"/>
                      </a:lnTo>
                      <a:cubicBezTo>
                        <a:pt x="11" y="447"/>
                        <a:pt x="0" y="435"/>
                        <a:pt x="0" y="421"/>
                      </a:cubicBezTo>
                      <a:lnTo>
                        <a:pt x="0" y="27"/>
                      </a:lnTo>
                      <a:cubicBezTo>
                        <a:pt x="0" y="12"/>
                        <a:pt x="11" y="0"/>
                        <a:pt x="26" y="0"/>
                      </a:cubicBezTo>
                      <a:lnTo>
                        <a:pt x="637" y="0"/>
                      </a:lnTo>
                      <a:cubicBezTo>
                        <a:pt x="651" y="0"/>
                        <a:pt x="663" y="12"/>
                        <a:pt x="663" y="27"/>
                      </a:cubicBezTo>
                      <a:lnTo>
                        <a:pt x="663" y="86"/>
                      </a:lnTo>
                      <a:lnTo>
                        <a:pt x="638" y="86"/>
                      </a:lnTo>
                      <a:lnTo>
                        <a:pt x="638" y="27"/>
                      </a:lnTo>
                      <a:cubicBezTo>
                        <a:pt x="638" y="26"/>
                        <a:pt x="637" y="25"/>
                        <a:pt x="637" y="25"/>
                      </a:cubicBezTo>
                      <a:lnTo>
                        <a:pt x="26" y="25"/>
                      </a:lnTo>
                      <a:cubicBezTo>
                        <a:pt x="25" y="25"/>
                        <a:pt x="24" y="26"/>
                        <a:pt x="24" y="27"/>
                      </a:cubicBezTo>
                      <a:lnTo>
                        <a:pt x="24" y="421"/>
                      </a:lnTo>
                      <a:cubicBezTo>
                        <a:pt x="24" y="422"/>
                        <a:pt x="25" y="422"/>
                        <a:pt x="26" y="422"/>
                      </a:cubicBezTo>
                      <a:lnTo>
                        <a:pt x="449" y="422"/>
                      </a:lnTo>
                      <a:lnTo>
                        <a:pt x="449" y="44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5" name="Freeform 161"/>
                <p:cNvSpPr>
                  <a:spLocks/>
                </p:cNvSpPr>
                <p:nvPr/>
              </p:nvSpPr>
              <p:spPr bwMode="auto">
                <a:xfrm>
                  <a:off x="3646456" y="1763629"/>
                  <a:ext cx="89640" cy="482893"/>
                </a:xfrm>
                <a:custGeom>
                  <a:avLst/>
                  <a:gdLst>
                    <a:gd name="T0" fmla="*/ 59 w 59"/>
                    <a:gd name="T1" fmla="*/ 311 h 311"/>
                    <a:gd name="T2" fmla="*/ 59 w 59"/>
                    <a:gd name="T3" fmla="*/ 311 h 311"/>
                    <a:gd name="T4" fmla="*/ 0 w 59"/>
                    <a:gd name="T5" fmla="*/ 311 h 311"/>
                    <a:gd name="T6" fmla="*/ 0 w 59"/>
                    <a:gd name="T7" fmla="*/ 0 h 311"/>
                    <a:gd name="T8" fmla="*/ 59 w 59"/>
                    <a:gd name="T9" fmla="*/ 0 h 311"/>
                    <a:gd name="T10" fmla="*/ 59 w 59"/>
                    <a:gd name="T11" fmla="*/ 20 h 311"/>
                    <a:gd name="T12" fmla="*/ 20 w 59"/>
                    <a:gd name="T13" fmla="*/ 20 h 311"/>
                    <a:gd name="T14" fmla="*/ 20 w 59"/>
                    <a:gd name="T15" fmla="*/ 291 h 311"/>
                    <a:gd name="T16" fmla="*/ 59 w 59"/>
                    <a:gd name="T17" fmla="*/ 291 h 311"/>
                    <a:gd name="T18" fmla="*/ 59 w 59"/>
                    <a:gd name="T19" fmla="*/ 311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311">
                      <a:moveTo>
                        <a:pt x="59" y="311"/>
                      </a:moveTo>
                      <a:lnTo>
                        <a:pt x="59" y="311"/>
                      </a:lnTo>
                      <a:lnTo>
                        <a:pt x="0" y="311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59" y="20"/>
                      </a:lnTo>
                      <a:lnTo>
                        <a:pt x="20" y="20"/>
                      </a:lnTo>
                      <a:lnTo>
                        <a:pt x="20" y="291"/>
                      </a:lnTo>
                      <a:lnTo>
                        <a:pt x="59" y="291"/>
                      </a:lnTo>
                      <a:lnTo>
                        <a:pt x="59" y="31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6" name="Freeform 162"/>
                <p:cNvSpPr>
                  <a:spLocks/>
                </p:cNvSpPr>
                <p:nvPr/>
              </p:nvSpPr>
              <p:spPr bwMode="auto">
                <a:xfrm>
                  <a:off x="3701395" y="1818567"/>
                  <a:ext cx="54941" cy="5783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7" name="Freeform 163"/>
                <p:cNvSpPr>
                  <a:spLocks/>
                </p:cNvSpPr>
                <p:nvPr/>
              </p:nvSpPr>
              <p:spPr bwMode="auto">
                <a:xfrm>
                  <a:off x="3701395" y="1838810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7" name="Freeform 164"/>
                <p:cNvSpPr>
                  <a:spLocks/>
                </p:cNvSpPr>
                <p:nvPr/>
              </p:nvSpPr>
              <p:spPr bwMode="auto">
                <a:xfrm>
                  <a:off x="3701395" y="1861942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8" name="Freeform 165"/>
                <p:cNvSpPr>
                  <a:spLocks/>
                </p:cNvSpPr>
                <p:nvPr/>
              </p:nvSpPr>
              <p:spPr bwMode="auto">
                <a:xfrm>
                  <a:off x="3701395" y="1885075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9" name="Freeform 166"/>
                <p:cNvSpPr>
                  <a:spLocks/>
                </p:cNvSpPr>
                <p:nvPr/>
              </p:nvSpPr>
              <p:spPr bwMode="auto">
                <a:xfrm>
                  <a:off x="3701395" y="1908207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0" name="Freeform 167"/>
                <p:cNvSpPr>
                  <a:spLocks/>
                </p:cNvSpPr>
                <p:nvPr/>
              </p:nvSpPr>
              <p:spPr bwMode="auto">
                <a:xfrm>
                  <a:off x="3701395" y="1928447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1" name="Freeform 168"/>
                <p:cNvSpPr>
                  <a:spLocks/>
                </p:cNvSpPr>
                <p:nvPr/>
              </p:nvSpPr>
              <p:spPr bwMode="auto">
                <a:xfrm>
                  <a:off x="3701395" y="1954472"/>
                  <a:ext cx="54941" cy="5783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2" name="Freeform 169"/>
                <p:cNvSpPr>
                  <a:spLocks/>
                </p:cNvSpPr>
                <p:nvPr/>
              </p:nvSpPr>
              <p:spPr bwMode="auto">
                <a:xfrm>
                  <a:off x="3701395" y="1974713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3" name="Freeform 170"/>
                <p:cNvSpPr>
                  <a:spLocks/>
                </p:cNvSpPr>
                <p:nvPr/>
              </p:nvSpPr>
              <p:spPr bwMode="auto">
                <a:xfrm>
                  <a:off x="3701395" y="1997845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4" name="Freeform 171"/>
                <p:cNvSpPr>
                  <a:spLocks/>
                </p:cNvSpPr>
                <p:nvPr/>
              </p:nvSpPr>
              <p:spPr bwMode="auto">
                <a:xfrm>
                  <a:off x="3701395" y="2020977"/>
                  <a:ext cx="54941" cy="5783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5" name="Freeform 172"/>
                <p:cNvSpPr>
                  <a:spLocks/>
                </p:cNvSpPr>
                <p:nvPr/>
              </p:nvSpPr>
              <p:spPr bwMode="auto">
                <a:xfrm>
                  <a:off x="3701395" y="2044110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6" name="Freeform 173"/>
                <p:cNvSpPr>
                  <a:spLocks/>
                </p:cNvSpPr>
                <p:nvPr/>
              </p:nvSpPr>
              <p:spPr bwMode="auto">
                <a:xfrm>
                  <a:off x="3701395" y="2064351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7" name="Freeform 174"/>
                <p:cNvSpPr>
                  <a:spLocks/>
                </p:cNvSpPr>
                <p:nvPr/>
              </p:nvSpPr>
              <p:spPr bwMode="auto">
                <a:xfrm>
                  <a:off x="3701395" y="2122183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8" name="Freeform 175"/>
                <p:cNvSpPr>
                  <a:spLocks/>
                </p:cNvSpPr>
                <p:nvPr/>
              </p:nvSpPr>
              <p:spPr bwMode="auto">
                <a:xfrm>
                  <a:off x="3701395" y="2145316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9" name="Freeform 176"/>
                <p:cNvSpPr>
                  <a:spLocks/>
                </p:cNvSpPr>
                <p:nvPr/>
              </p:nvSpPr>
              <p:spPr bwMode="auto">
                <a:xfrm>
                  <a:off x="3701395" y="2168448"/>
                  <a:ext cx="54941" cy="8676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0" name="Freeform 177"/>
                <p:cNvSpPr>
                  <a:spLocks/>
                </p:cNvSpPr>
                <p:nvPr/>
              </p:nvSpPr>
              <p:spPr bwMode="auto">
                <a:xfrm>
                  <a:off x="3701395" y="2194471"/>
                  <a:ext cx="54941" cy="5783"/>
                </a:xfrm>
                <a:custGeom>
                  <a:avLst/>
                  <a:gdLst>
                    <a:gd name="T0" fmla="*/ 36 w 36"/>
                    <a:gd name="T1" fmla="*/ 5 h 5"/>
                    <a:gd name="T2" fmla="*/ 36 w 36"/>
                    <a:gd name="T3" fmla="*/ 5 h 5"/>
                    <a:gd name="T4" fmla="*/ 0 w 36"/>
                    <a:gd name="T5" fmla="*/ 5 h 5"/>
                    <a:gd name="T6" fmla="*/ 0 w 36"/>
                    <a:gd name="T7" fmla="*/ 0 h 5"/>
                    <a:gd name="T8" fmla="*/ 36 w 36"/>
                    <a:gd name="T9" fmla="*/ 0 h 5"/>
                    <a:gd name="T10" fmla="*/ 36 w 36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5">
                      <a:moveTo>
                        <a:pt x="36" y="5"/>
                      </a:move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1" name="Freeform 180"/>
                <p:cNvSpPr>
                  <a:spLocks noEditPoints="1"/>
                </p:cNvSpPr>
                <p:nvPr/>
              </p:nvSpPr>
              <p:spPr bwMode="auto">
                <a:xfrm>
                  <a:off x="2988145" y="1766516"/>
                  <a:ext cx="86747" cy="95423"/>
                </a:xfrm>
                <a:custGeom>
                  <a:avLst/>
                  <a:gdLst>
                    <a:gd name="T0" fmla="*/ 13 w 55"/>
                    <a:gd name="T1" fmla="*/ 11 h 62"/>
                    <a:gd name="T2" fmla="*/ 13 w 55"/>
                    <a:gd name="T3" fmla="*/ 11 h 62"/>
                    <a:gd name="T4" fmla="*/ 13 w 55"/>
                    <a:gd name="T5" fmla="*/ 52 h 62"/>
                    <a:gd name="T6" fmla="*/ 20 w 55"/>
                    <a:gd name="T7" fmla="*/ 52 h 62"/>
                    <a:gd name="T8" fmla="*/ 35 w 55"/>
                    <a:gd name="T9" fmla="*/ 46 h 62"/>
                    <a:gd name="T10" fmla="*/ 41 w 55"/>
                    <a:gd name="T11" fmla="*/ 31 h 62"/>
                    <a:gd name="T12" fmla="*/ 35 w 55"/>
                    <a:gd name="T13" fmla="*/ 16 h 62"/>
                    <a:gd name="T14" fmla="*/ 20 w 55"/>
                    <a:gd name="T15" fmla="*/ 11 h 62"/>
                    <a:gd name="T16" fmla="*/ 13 w 55"/>
                    <a:gd name="T17" fmla="*/ 11 h 62"/>
                    <a:gd name="T18" fmla="*/ 0 w 55"/>
                    <a:gd name="T19" fmla="*/ 62 h 62"/>
                    <a:gd name="T20" fmla="*/ 0 w 55"/>
                    <a:gd name="T21" fmla="*/ 62 h 62"/>
                    <a:gd name="T22" fmla="*/ 0 w 55"/>
                    <a:gd name="T23" fmla="*/ 0 h 62"/>
                    <a:gd name="T24" fmla="*/ 21 w 55"/>
                    <a:gd name="T25" fmla="*/ 0 h 62"/>
                    <a:gd name="T26" fmla="*/ 55 w 55"/>
                    <a:gd name="T27" fmla="*/ 30 h 62"/>
                    <a:gd name="T28" fmla="*/ 45 w 55"/>
                    <a:gd name="T29" fmla="*/ 54 h 62"/>
                    <a:gd name="T30" fmla="*/ 21 w 55"/>
                    <a:gd name="T31" fmla="*/ 62 h 62"/>
                    <a:gd name="T32" fmla="*/ 0 w 55"/>
                    <a:gd name="T3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62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52"/>
                      </a:lnTo>
                      <a:lnTo>
                        <a:pt x="20" y="52"/>
                      </a:lnTo>
                      <a:cubicBezTo>
                        <a:pt x="27" y="52"/>
                        <a:pt x="32" y="50"/>
                        <a:pt x="35" y="46"/>
                      </a:cubicBezTo>
                      <a:cubicBezTo>
                        <a:pt x="39" y="42"/>
                        <a:pt x="41" y="37"/>
                        <a:pt x="41" y="31"/>
                      </a:cubicBezTo>
                      <a:cubicBezTo>
                        <a:pt x="41" y="25"/>
                        <a:pt x="39" y="20"/>
                        <a:pt x="35" y="16"/>
                      </a:cubicBezTo>
                      <a:cubicBezTo>
                        <a:pt x="31" y="13"/>
                        <a:pt x="26" y="11"/>
                        <a:pt x="20" y="11"/>
                      </a:cubicBezTo>
                      <a:lnTo>
                        <a:pt x="13" y="11"/>
                      </a:lnTo>
                      <a:close/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21" y="0"/>
                      </a:lnTo>
                      <a:cubicBezTo>
                        <a:pt x="44" y="0"/>
                        <a:pt x="55" y="10"/>
                        <a:pt x="55" y="30"/>
                      </a:cubicBezTo>
                      <a:cubicBezTo>
                        <a:pt x="55" y="40"/>
                        <a:pt x="51" y="48"/>
                        <a:pt x="45" y="54"/>
                      </a:cubicBezTo>
                      <a:cubicBezTo>
                        <a:pt x="39" y="60"/>
                        <a:pt x="31" y="62"/>
                        <a:pt x="21" y="62"/>
                      </a:cubicBez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2" name="Freeform 181"/>
                <p:cNvSpPr>
                  <a:spLocks/>
                </p:cNvSpPr>
                <p:nvPr/>
              </p:nvSpPr>
              <p:spPr bwMode="auto">
                <a:xfrm>
                  <a:off x="3383322" y="2295677"/>
                  <a:ext cx="78073" cy="80964"/>
                </a:xfrm>
                <a:custGeom>
                  <a:avLst/>
                  <a:gdLst>
                    <a:gd name="T0" fmla="*/ 25 w 51"/>
                    <a:gd name="T1" fmla="*/ 51 h 51"/>
                    <a:gd name="T2" fmla="*/ 25 w 51"/>
                    <a:gd name="T3" fmla="*/ 51 h 51"/>
                    <a:gd name="T4" fmla="*/ 0 w 51"/>
                    <a:gd name="T5" fmla="*/ 25 h 51"/>
                    <a:gd name="T6" fmla="*/ 25 w 51"/>
                    <a:gd name="T7" fmla="*/ 0 h 51"/>
                    <a:gd name="T8" fmla="*/ 51 w 51"/>
                    <a:gd name="T9" fmla="*/ 25 h 51"/>
                    <a:gd name="T10" fmla="*/ 25 w 51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51">
                      <a:moveTo>
                        <a:pt x="25" y="51"/>
                      </a:moveTo>
                      <a:lnTo>
                        <a:pt x="25" y="51"/>
                      </a:lnTo>
                      <a:cubicBezTo>
                        <a:pt x="11" y="51"/>
                        <a:pt x="0" y="39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39" y="0"/>
                        <a:pt x="51" y="11"/>
                        <a:pt x="51" y="25"/>
                      </a:cubicBezTo>
                      <a:cubicBezTo>
                        <a:pt x="51" y="39"/>
                        <a:pt x="39" y="51"/>
                        <a:pt x="25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3" name="Freeform 182"/>
                <p:cNvSpPr>
                  <a:spLocks/>
                </p:cNvSpPr>
                <p:nvPr/>
              </p:nvSpPr>
              <p:spPr bwMode="auto">
                <a:xfrm>
                  <a:off x="3536577" y="2298568"/>
                  <a:ext cx="80964" cy="80964"/>
                </a:xfrm>
                <a:custGeom>
                  <a:avLst/>
                  <a:gdLst>
                    <a:gd name="T0" fmla="*/ 26 w 52"/>
                    <a:gd name="T1" fmla="*/ 51 h 51"/>
                    <a:gd name="T2" fmla="*/ 26 w 52"/>
                    <a:gd name="T3" fmla="*/ 51 h 51"/>
                    <a:gd name="T4" fmla="*/ 0 w 52"/>
                    <a:gd name="T5" fmla="*/ 26 h 51"/>
                    <a:gd name="T6" fmla="*/ 26 w 52"/>
                    <a:gd name="T7" fmla="*/ 0 h 51"/>
                    <a:gd name="T8" fmla="*/ 52 w 52"/>
                    <a:gd name="T9" fmla="*/ 26 h 51"/>
                    <a:gd name="T10" fmla="*/ 26 w 52"/>
                    <a:gd name="T1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1">
                      <a:moveTo>
                        <a:pt x="26" y="51"/>
                      </a:moveTo>
                      <a:lnTo>
                        <a:pt x="26" y="51"/>
                      </a:lnTo>
                      <a:cubicBezTo>
                        <a:pt x="12" y="51"/>
                        <a:pt x="0" y="40"/>
                        <a:pt x="0" y="26"/>
                      </a:cubicBez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cubicBezTo>
                        <a:pt x="52" y="40"/>
                        <a:pt x="40" y="51"/>
                        <a:pt x="26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4" name="Freeform 184"/>
                <p:cNvSpPr>
                  <a:spLocks/>
                </p:cNvSpPr>
                <p:nvPr/>
              </p:nvSpPr>
              <p:spPr bwMode="auto">
                <a:xfrm>
                  <a:off x="3692721" y="1778085"/>
                  <a:ext cx="14459" cy="453977"/>
                </a:xfrm>
                <a:custGeom>
                  <a:avLst/>
                  <a:gdLst>
                    <a:gd name="T0" fmla="*/ 10 w 10"/>
                    <a:gd name="T1" fmla="*/ 291 h 291"/>
                    <a:gd name="T2" fmla="*/ 10 w 10"/>
                    <a:gd name="T3" fmla="*/ 291 h 291"/>
                    <a:gd name="T4" fmla="*/ 0 w 10"/>
                    <a:gd name="T5" fmla="*/ 291 h 291"/>
                    <a:gd name="T6" fmla="*/ 0 w 10"/>
                    <a:gd name="T7" fmla="*/ 0 h 291"/>
                    <a:gd name="T8" fmla="*/ 10 w 10"/>
                    <a:gd name="T9" fmla="*/ 0 h 291"/>
                    <a:gd name="T10" fmla="*/ 10 w 10"/>
                    <a:gd name="T11" fmla="*/ 29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291">
                      <a:moveTo>
                        <a:pt x="10" y="291"/>
                      </a:moveTo>
                      <a:lnTo>
                        <a:pt x="10" y="291"/>
                      </a:lnTo>
                      <a:lnTo>
                        <a:pt x="0" y="29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9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5" name="Freeform 180"/>
                <p:cNvSpPr>
                  <a:spLocks noEditPoints="1"/>
                </p:cNvSpPr>
                <p:nvPr/>
              </p:nvSpPr>
              <p:spPr bwMode="auto">
                <a:xfrm>
                  <a:off x="2897296" y="1766516"/>
                  <a:ext cx="86747" cy="95423"/>
                </a:xfrm>
                <a:custGeom>
                  <a:avLst/>
                  <a:gdLst>
                    <a:gd name="T0" fmla="*/ 13 w 55"/>
                    <a:gd name="T1" fmla="*/ 11 h 62"/>
                    <a:gd name="T2" fmla="*/ 13 w 55"/>
                    <a:gd name="T3" fmla="*/ 11 h 62"/>
                    <a:gd name="T4" fmla="*/ 13 w 55"/>
                    <a:gd name="T5" fmla="*/ 52 h 62"/>
                    <a:gd name="T6" fmla="*/ 20 w 55"/>
                    <a:gd name="T7" fmla="*/ 52 h 62"/>
                    <a:gd name="T8" fmla="*/ 35 w 55"/>
                    <a:gd name="T9" fmla="*/ 46 h 62"/>
                    <a:gd name="T10" fmla="*/ 41 w 55"/>
                    <a:gd name="T11" fmla="*/ 31 h 62"/>
                    <a:gd name="T12" fmla="*/ 35 w 55"/>
                    <a:gd name="T13" fmla="*/ 16 h 62"/>
                    <a:gd name="T14" fmla="*/ 20 w 55"/>
                    <a:gd name="T15" fmla="*/ 11 h 62"/>
                    <a:gd name="T16" fmla="*/ 13 w 55"/>
                    <a:gd name="T17" fmla="*/ 11 h 62"/>
                    <a:gd name="T18" fmla="*/ 0 w 55"/>
                    <a:gd name="T19" fmla="*/ 62 h 62"/>
                    <a:gd name="T20" fmla="*/ 0 w 55"/>
                    <a:gd name="T21" fmla="*/ 62 h 62"/>
                    <a:gd name="T22" fmla="*/ 0 w 55"/>
                    <a:gd name="T23" fmla="*/ 0 h 62"/>
                    <a:gd name="T24" fmla="*/ 21 w 55"/>
                    <a:gd name="T25" fmla="*/ 0 h 62"/>
                    <a:gd name="T26" fmla="*/ 55 w 55"/>
                    <a:gd name="T27" fmla="*/ 30 h 62"/>
                    <a:gd name="T28" fmla="*/ 45 w 55"/>
                    <a:gd name="T29" fmla="*/ 54 h 62"/>
                    <a:gd name="T30" fmla="*/ 21 w 55"/>
                    <a:gd name="T31" fmla="*/ 62 h 62"/>
                    <a:gd name="T32" fmla="*/ 0 w 55"/>
                    <a:gd name="T3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62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52"/>
                      </a:lnTo>
                      <a:lnTo>
                        <a:pt x="20" y="52"/>
                      </a:lnTo>
                      <a:cubicBezTo>
                        <a:pt x="27" y="52"/>
                        <a:pt x="32" y="50"/>
                        <a:pt x="35" y="46"/>
                      </a:cubicBezTo>
                      <a:cubicBezTo>
                        <a:pt x="39" y="42"/>
                        <a:pt x="41" y="37"/>
                        <a:pt x="41" y="31"/>
                      </a:cubicBezTo>
                      <a:cubicBezTo>
                        <a:pt x="41" y="25"/>
                        <a:pt x="39" y="20"/>
                        <a:pt x="35" y="16"/>
                      </a:cubicBezTo>
                      <a:cubicBezTo>
                        <a:pt x="31" y="13"/>
                        <a:pt x="26" y="11"/>
                        <a:pt x="20" y="11"/>
                      </a:cubicBezTo>
                      <a:lnTo>
                        <a:pt x="13" y="11"/>
                      </a:lnTo>
                      <a:close/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0" y="0"/>
                      </a:lnTo>
                      <a:lnTo>
                        <a:pt x="21" y="0"/>
                      </a:lnTo>
                      <a:cubicBezTo>
                        <a:pt x="44" y="0"/>
                        <a:pt x="55" y="10"/>
                        <a:pt x="55" y="30"/>
                      </a:cubicBezTo>
                      <a:cubicBezTo>
                        <a:pt x="55" y="40"/>
                        <a:pt x="51" y="48"/>
                        <a:pt x="45" y="54"/>
                      </a:cubicBezTo>
                      <a:cubicBezTo>
                        <a:pt x="39" y="60"/>
                        <a:pt x="31" y="62"/>
                        <a:pt x="21" y="62"/>
                      </a:cubicBez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6" name="Freeform 137"/>
                <p:cNvSpPr>
                  <a:spLocks/>
                </p:cNvSpPr>
                <p:nvPr/>
              </p:nvSpPr>
              <p:spPr bwMode="auto">
                <a:xfrm>
                  <a:off x="3028862" y="1690562"/>
                  <a:ext cx="159038" cy="665061"/>
                </a:xfrm>
                <a:custGeom>
                  <a:avLst/>
                  <a:gdLst>
                    <a:gd name="T0" fmla="*/ 24 w 102"/>
                    <a:gd name="T1" fmla="*/ 426 h 426"/>
                    <a:gd name="T2" fmla="*/ 24 w 102"/>
                    <a:gd name="T3" fmla="*/ 426 h 426"/>
                    <a:gd name="T4" fmla="*/ 0 w 102"/>
                    <a:gd name="T5" fmla="*/ 421 h 426"/>
                    <a:gd name="T6" fmla="*/ 78 w 102"/>
                    <a:gd name="T7" fmla="*/ 0 h 426"/>
                    <a:gd name="T8" fmla="*/ 102 w 102"/>
                    <a:gd name="T9" fmla="*/ 4 h 426"/>
                    <a:gd name="T10" fmla="*/ 24 w 102"/>
                    <a:gd name="T11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426">
                      <a:moveTo>
                        <a:pt x="24" y="426"/>
                      </a:moveTo>
                      <a:lnTo>
                        <a:pt x="24" y="426"/>
                      </a:lnTo>
                      <a:lnTo>
                        <a:pt x="0" y="421"/>
                      </a:lnTo>
                      <a:lnTo>
                        <a:pt x="78" y="0"/>
                      </a:lnTo>
                      <a:lnTo>
                        <a:pt x="102" y="4"/>
                      </a:lnTo>
                      <a:lnTo>
                        <a:pt x="24" y="42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43689">
                    <a:defRPr/>
                  </a:pPr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7" name="Freeform 254"/>
                <p:cNvSpPr>
                  <a:spLocks/>
                </p:cNvSpPr>
                <p:nvPr/>
              </p:nvSpPr>
              <p:spPr bwMode="auto">
                <a:xfrm>
                  <a:off x="2813902" y="1766639"/>
                  <a:ext cx="74356" cy="95176"/>
                </a:xfrm>
                <a:custGeom>
                  <a:avLst/>
                  <a:gdLst>
                    <a:gd name="T0" fmla="*/ 2147483646 w 133"/>
                    <a:gd name="T1" fmla="*/ 2147483646 h 157"/>
                    <a:gd name="T2" fmla="*/ 2147483646 w 133"/>
                    <a:gd name="T3" fmla="*/ 2147483646 h 157"/>
                    <a:gd name="T4" fmla="*/ 2147483646 w 133"/>
                    <a:gd name="T5" fmla="*/ 2147483646 h 157"/>
                    <a:gd name="T6" fmla="*/ 2147483646 w 133"/>
                    <a:gd name="T7" fmla="*/ 2147483646 h 157"/>
                    <a:gd name="T8" fmla="*/ 2147483646 w 133"/>
                    <a:gd name="T9" fmla="*/ 2147483646 h 157"/>
                    <a:gd name="T10" fmla="*/ 2147483646 w 133"/>
                    <a:gd name="T11" fmla="*/ 2147483646 h 157"/>
                    <a:gd name="T12" fmla="*/ 0 w 133"/>
                    <a:gd name="T13" fmla="*/ 2147483646 h 157"/>
                    <a:gd name="T14" fmla="*/ 0 w 133"/>
                    <a:gd name="T15" fmla="*/ 0 h 157"/>
                    <a:gd name="T16" fmla="*/ 2147483646 w 133"/>
                    <a:gd name="T17" fmla="*/ 0 h 157"/>
                    <a:gd name="T18" fmla="*/ 2147483646 w 133"/>
                    <a:gd name="T19" fmla="*/ 2147483646 h 157"/>
                    <a:gd name="T20" fmla="*/ 2147483646 w 133"/>
                    <a:gd name="T21" fmla="*/ 2147483646 h 157"/>
                    <a:gd name="T22" fmla="*/ 2147483646 w 133"/>
                    <a:gd name="T23" fmla="*/ 0 h 157"/>
                    <a:gd name="T24" fmla="*/ 2147483646 w 133"/>
                    <a:gd name="T25" fmla="*/ 0 h 157"/>
                    <a:gd name="T26" fmla="*/ 2147483646 w 133"/>
                    <a:gd name="T27" fmla="*/ 2147483646 h 15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3"/>
                    <a:gd name="T43" fmla="*/ 0 h 157"/>
                    <a:gd name="T44" fmla="*/ 133 w 133"/>
                    <a:gd name="T45" fmla="*/ 157 h 15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3" h="157">
                      <a:moveTo>
                        <a:pt x="133" y="157"/>
                      </a:moveTo>
                      <a:lnTo>
                        <a:pt x="133" y="157"/>
                      </a:lnTo>
                      <a:lnTo>
                        <a:pt x="100" y="157"/>
                      </a:lnTo>
                      <a:lnTo>
                        <a:pt x="100" y="92"/>
                      </a:lnTo>
                      <a:lnTo>
                        <a:pt x="33" y="92"/>
                      </a:lnTo>
                      <a:lnTo>
                        <a:pt x="33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63"/>
                      </a:lnTo>
                      <a:lnTo>
                        <a:pt x="100" y="63"/>
                      </a:lnTo>
                      <a:lnTo>
                        <a:pt x="100" y="0"/>
                      </a:lnTo>
                      <a:lnTo>
                        <a:pt x="133" y="0"/>
                      </a:lnTo>
                      <a:lnTo>
                        <a:pt x="133" y="1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066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859" y="1545504"/>
            <a:ext cx="11126027" cy="4432838"/>
            <a:chOff x="695859" y="1545504"/>
            <a:chExt cx="11126027" cy="4432838"/>
          </a:xfrm>
        </p:grpSpPr>
        <p:sp>
          <p:nvSpPr>
            <p:cNvPr id="179" name="TextBox 11">
              <a:extLst>
                <a:ext uri="{FF2B5EF4-FFF2-40B4-BE49-F238E27FC236}">
                  <a16:creationId xmlns:a16="http://schemas.microsoft.com/office/drawing/2014/main" xmlns="" id="{4BA6E4AB-8080-4445-B38E-3E6EA10C379C}"/>
                </a:ext>
              </a:extLst>
            </p:cNvPr>
            <p:cNvSpPr txBox="1"/>
            <p:nvPr/>
          </p:nvSpPr>
          <p:spPr>
            <a:xfrm>
              <a:off x="695859" y="3288095"/>
              <a:ext cx="2264860" cy="3999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999" b="1">
                  <a:latin typeface="Huawei Sans" panose="020C0503030203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Эпоха паровых машин</a:t>
              </a:r>
            </a:p>
          </p:txBody>
        </p:sp>
        <p:sp>
          <p:nvSpPr>
            <p:cNvPr id="180" name="TextBox 13">
              <a:extLst>
                <a:ext uri="{FF2B5EF4-FFF2-40B4-BE49-F238E27FC236}">
                  <a16:creationId xmlns:a16="http://schemas.microsoft.com/office/drawing/2014/main" xmlns="" id="{01AF73AD-3407-41B2-86E8-9806E97D2200}"/>
                </a:ext>
              </a:extLst>
            </p:cNvPr>
            <p:cNvSpPr txBox="1"/>
            <p:nvPr/>
          </p:nvSpPr>
          <p:spPr>
            <a:xfrm>
              <a:off x="3488749" y="3288095"/>
              <a:ext cx="2327219" cy="3999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999" b="1">
                  <a:latin typeface="Huawei Sans" panose="020C0503030203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Эпоха электричества</a:t>
              </a:r>
            </a:p>
          </p:txBody>
        </p:sp>
        <p:sp>
          <p:nvSpPr>
            <p:cNvPr id="181" name="TextBox 15">
              <a:extLst>
                <a:ext uri="{FF2B5EF4-FFF2-40B4-BE49-F238E27FC236}">
                  <a16:creationId xmlns:a16="http://schemas.microsoft.com/office/drawing/2014/main" xmlns="" id="{DBEE548F-2280-48FB-8888-13874028F749}"/>
                </a:ext>
              </a:extLst>
            </p:cNvPr>
            <p:cNvSpPr txBox="1"/>
            <p:nvPr/>
          </p:nvSpPr>
          <p:spPr>
            <a:xfrm>
              <a:off x="6281636" y="3288095"/>
              <a:ext cx="2616385" cy="3999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999" b="1">
                  <a:latin typeface="Huawei Sans" panose="020C0503030203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Эпоха информации</a:t>
              </a:r>
            </a:p>
          </p:txBody>
        </p:sp>
        <p:sp>
          <p:nvSpPr>
            <p:cNvPr id="182" name="TextBox 15">
              <a:extLst>
                <a:ext uri="{FF2B5EF4-FFF2-40B4-BE49-F238E27FC236}">
                  <a16:creationId xmlns:a16="http://schemas.microsoft.com/office/drawing/2014/main" xmlns="" id="{DE01C9CB-E0E5-4A94-8908-A30F2BF96070}"/>
                </a:ext>
              </a:extLst>
            </p:cNvPr>
            <p:cNvSpPr txBox="1"/>
            <p:nvPr/>
          </p:nvSpPr>
          <p:spPr>
            <a:xfrm>
              <a:off x="8898022" y="3288095"/>
              <a:ext cx="2923864" cy="3999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999" b="1" dirty="0">
                  <a:latin typeface="Huawei Sans" panose="020C0503030203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Эпоха интеллектуальности</a:t>
              </a:r>
            </a:p>
          </p:txBody>
        </p:sp>
        <p:pic>
          <p:nvPicPr>
            <p:cNvPr id="183" name="图片 58">
              <a:extLst>
                <a:ext uri="{FF2B5EF4-FFF2-40B4-BE49-F238E27FC236}">
                  <a16:creationId xmlns:a16="http://schemas.microsoft.com/office/drawing/2014/main" xmlns="" id="{8F99590A-8BD9-48A7-AE33-9B3242A09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087" y="1545614"/>
              <a:ext cx="1597653" cy="1583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" name="图片 59">
              <a:extLst>
                <a:ext uri="{FF2B5EF4-FFF2-40B4-BE49-F238E27FC236}">
                  <a16:creationId xmlns:a16="http://schemas.microsoft.com/office/drawing/2014/main" xmlns="" id="{4052118F-E43F-4E17-84CB-8865635E2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5817" y="1552684"/>
              <a:ext cx="1583391" cy="1569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5" name="图片 31">
              <a:extLst>
                <a:ext uri="{FF2B5EF4-FFF2-40B4-BE49-F238E27FC236}">
                  <a16:creationId xmlns:a16="http://schemas.microsoft.com/office/drawing/2014/main" xmlns="" id="{23A13293-5D8E-45FF-A999-E767501A5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54285" y="1545504"/>
              <a:ext cx="1597872" cy="1584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图片 33">
              <a:extLst>
                <a:ext uri="{FF2B5EF4-FFF2-40B4-BE49-F238E27FC236}">
                  <a16:creationId xmlns:a16="http://schemas.microsoft.com/office/drawing/2014/main" xmlns="" id="{FDE05E06-071D-44E2-B1E9-5FB5EB76C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lum brigh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67233" y="1551456"/>
              <a:ext cx="1585867" cy="1572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7" name="Group 5">
              <a:extLst>
                <a:ext uri="{FF2B5EF4-FFF2-40B4-BE49-F238E27FC236}">
                  <a16:creationId xmlns:a16="http://schemas.microsoft.com/office/drawing/2014/main" xmlns="" id="{D690ED77-02D4-4668-BBA4-1197CD28C4EA}"/>
                </a:ext>
              </a:extLst>
            </p:cNvPr>
            <p:cNvGrpSpPr/>
            <p:nvPr/>
          </p:nvGrpSpPr>
          <p:grpSpPr>
            <a:xfrm>
              <a:off x="3422509" y="3851914"/>
              <a:ext cx="7420600" cy="395970"/>
              <a:chOff x="1195548" y="3840328"/>
              <a:chExt cx="9799057" cy="396125"/>
            </a:xfrm>
          </p:grpSpPr>
          <p:cxnSp>
            <p:nvCxnSpPr>
              <p:cNvPr id="188" name="直接连接符 12">
                <a:extLst>
                  <a:ext uri="{FF2B5EF4-FFF2-40B4-BE49-F238E27FC236}">
                    <a16:creationId xmlns:a16="http://schemas.microsoft.com/office/drawing/2014/main" xmlns="" id="{C3D9347E-705F-4B57-A19B-761231CB280F}"/>
                  </a:ext>
                </a:extLst>
              </p:cNvPr>
              <p:cNvCxnSpPr/>
              <p:nvPr/>
            </p:nvCxnSpPr>
            <p:spPr>
              <a:xfrm>
                <a:off x="1195548" y="4208712"/>
                <a:ext cx="8496758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99">
                <a:extLst>
                  <a:ext uri="{FF2B5EF4-FFF2-40B4-BE49-F238E27FC236}">
                    <a16:creationId xmlns:a16="http://schemas.microsoft.com/office/drawing/2014/main" xmlns="" id="{68CAC7CB-63AB-4105-997D-B310F69C7971}"/>
                  </a:ext>
                </a:extLst>
              </p:cNvPr>
              <p:cNvCxnSpPr/>
              <p:nvPr/>
            </p:nvCxnSpPr>
            <p:spPr>
              <a:xfrm flipV="1">
                <a:off x="9744564" y="3840328"/>
                <a:ext cx="624733" cy="36608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201">
                <a:extLst>
                  <a:ext uri="{FF2B5EF4-FFF2-40B4-BE49-F238E27FC236}">
                    <a16:creationId xmlns:a16="http://schemas.microsoft.com/office/drawing/2014/main" xmlns="" id="{6A784213-920A-45FA-A7D7-30168D1C6D5A}"/>
                  </a:ext>
                </a:extLst>
              </p:cNvPr>
              <p:cNvCxnSpPr/>
              <p:nvPr/>
            </p:nvCxnSpPr>
            <p:spPr>
              <a:xfrm flipH="1" flipV="1">
                <a:off x="10364733" y="3845445"/>
                <a:ext cx="629872" cy="391008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74">
              <a:extLst>
                <a:ext uri="{FF2B5EF4-FFF2-40B4-BE49-F238E27FC236}">
                  <a16:creationId xmlns="" xmlns:a16="http://schemas.microsoft.com/office/drawing/2014/main" id="{01668C88-2A16-4CA7-87DB-260E3AB4C4CE}"/>
                </a:ext>
              </a:extLst>
            </p:cNvPr>
            <p:cNvGrpSpPr/>
            <p:nvPr/>
          </p:nvGrpSpPr>
          <p:grpSpPr>
            <a:xfrm>
              <a:off x="3375063" y="4301182"/>
              <a:ext cx="7864631" cy="1677160"/>
              <a:chOff x="3660935" y="4648199"/>
              <a:chExt cx="7867703" cy="1677815"/>
            </a:xfrm>
            <a:solidFill>
              <a:schemeClr val="bg1">
                <a:lumMod val="95000"/>
              </a:schemeClr>
            </a:solidFill>
          </p:grpSpPr>
          <p:sp>
            <p:nvSpPr>
              <p:cNvPr id="27" name="Rectangle 273">
                <a:extLst>
                  <a:ext uri="{FF2B5EF4-FFF2-40B4-BE49-F238E27FC236}">
                    <a16:creationId xmlns="" xmlns:a16="http://schemas.microsoft.com/office/drawing/2014/main" id="{DD43C864-462F-4AD2-9FC8-4A3681767E8C}"/>
                  </a:ext>
                </a:extLst>
              </p:cNvPr>
              <p:cNvSpPr/>
              <p:nvPr/>
            </p:nvSpPr>
            <p:spPr>
              <a:xfrm>
                <a:off x="3797299" y="4648199"/>
                <a:ext cx="7731339" cy="16778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sz="1799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28" name="文本框 45">
                <a:extLst>
                  <a:ext uri="{FF2B5EF4-FFF2-40B4-BE49-F238E27FC236}">
                    <a16:creationId xmlns="" xmlns:a16="http://schemas.microsoft.com/office/drawing/2014/main" id="{4E64356A-378D-4CEA-A572-D2CF323E4022}"/>
                  </a:ext>
                </a:extLst>
              </p:cNvPr>
              <p:cNvSpPr txBox="1"/>
              <p:nvPr/>
            </p:nvSpPr>
            <p:spPr>
              <a:xfrm>
                <a:off x="5642047" y="5107181"/>
                <a:ext cx="460748" cy="646331"/>
              </a:xfrm>
              <a:prstGeom prst="rect">
                <a:avLst/>
              </a:prstGeom>
              <a:grpFill/>
            </p:spPr>
            <p:txBody>
              <a:bodyPr wrap="square" rtlCol="0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fontAlgn="ctr"/>
                <a:r>
                  <a:rPr lang="ru-RU" sz="3599">
                    <a:solidFill>
                      <a:schemeClr val="bg2">
                        <a:lumMod val="75000"/>
                      </a:schemeClr>
                    </a:solidFill>
                    <a:latin typeface="Huawei Sans" panose="020C0503030203020204" pitchFamily="34" charset="0"/>
                    <a:cs typeface="Microsoft YaHei Semibold" charset="-122"/>
                  </a:rPr>
                  <a:t>+</a:t>
                </a:r>
              </a:p>
            </p:txBody>
          </p:sp>
          <p:sp>
            <p:nvSpPr>
              <p:cNvPr id="29" name="矩形 9">
                <a:extLst>
                  <a:ext uri="{FF2B5EF4-FFF2-40B4-BE49-F238E27FC236}">
                    <a16:creationId xmlns="" xmlns:a16="http://schemas.microsoft.com/office/drawing/2014/main" id="{BCF8ED69-4353-4847-B01E-E3167E7155DB}"/>
                  </a:ext>
                </a:extLst>
              </p:cNvPr>
              <p:cNvSpPr/>
              <p:nvPr/>
            </p:nvSpPr>
            <p:spPr>
              <a:xfrm flipH="1">
                <a:off x="7587937" y="4864135"/>
                <a:ext cx="831742" cy="276978"/>
              </a:xfrm>
              <a:prstGeom prst="rect">
                <a:avLst/>
              </a:prstGeom>
              <a:grpFill/>
            </p:spPr>
            <p:txBody>
              <a:bodyPr wrap="square" lIns="91314" tIns="45656" rIns="91314" bIns="45656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7466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ИИ</a:t>
                </a:r>
              </a:p>
            </p:txBody>
          </p:sp>
          <p:sp>
            <p:nvSpPr>
              <p:cNvPr id="30" name="矩形 51">
                <a:extLst>
                  <a:ext uri="{FF2B5EF4-FFF2-40B4-BE49-F238E27FC236}">
                    <a16:creationId xmlns="" xmlns:a16="http://schemas.microsoft.com/office/drawing/2014/main" id="{EF3C8116-7A10-4AE3-9B32-2ABEBB5F9D87}"/>
                  </a:ext>
                </a:extLst>
              </p:cNvPr>
              <p:cNvSpPr/>
              <p:nvPr/>
            </p:nvSpPr>
            <p:spPr>
              <a:xfrm>
                <a:off x="6165920" y="5590845"/>
                <a:ext cx="998668" cy="276978"/>
              </a:xfrm>
              <a:prstGeom prst="rect">
                <a:avLst/>
              </a:prstGeom>
              <a:grpFill/>
            </p:spPr>
            <p:txBody>
              <a:bodyPr wrap="square" lIns="91314" tIns="45656" rIns="91314" bIns="45656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7466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Интернет</a:t>
                </a:r>
              </a:p>
            </p:txBody>
          </p:sp>
          <p:sp>
            <p:nvSpPr>
              <p:cNvPr id="31" name="矩形 52">
                <a:extLst>
                  <a:ext uri="{FF2B5EF4-FFF2-40B4-BE49-F238E27FC236}">
                    <a16:creationId xmlns="" xmlns:a16="http://schemas.microsoft.com/office/drawing/2014/main" id="{CDD05B97-18AB-47CD-9B97-BFD7A00EED9D}"/>
                  </a:ext>
                </a:extLst>
              </p:cNvPr>
              <p:cNvSpPr/>
              <p:nvPr/>
            </p:nvSpPr>
            <p:spPr>
              <a:xfrm>
                <a:off x="6417236" y="4705382"/>
                <a:ext cx="1170700" cy="214039"/>
              </a:xfrm>
              <a:prstGeom prst="rect">
                <a:avLst/>
              </a:prstGeom>
              <a:grpFill/>
            </p:spPr>
            <p:txBody>
              <a:bodyPr wrap="square" lIns="91314" tIns="45656" rIns="91314" bIns="45656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7466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Облачные вычисления</a:t>
                </a:r>
              </a:p>
            </p:txBody>
          </p:sp>
          <p:sp>
            <p:nvSpPr>
              <p:cNvPr id="32" name="矩形 14">
                <a:extLst>
                  <a:ext uri="{FF2B5EF4-FFF2-40B4-BE49-F238E27FC236}">
                    <a16:creationId xmlns="" xmlns:a16="http://schemas.microsoft.com/office/drawing/2014/main" id="{40E30AAD-CDBF-411B-AA3A-8E235340747B}"/>
                  </a:ext>
                </a:extLst>
              </p:cNvPr>
              <p:cNvSpPr/>
              <p:nvPr/>
            </p:nvSpPr>
            <p:spPr>
              <a:xfrm>
                <a:off x="7975771" y="5480274"/>
                <a:ext cx="764625" cy="276978"/>
              </a:xfrm>
              <a:prstGeom prst="rect">
                <a:avLst/>
              </a:prstGeom>
              <a:grpFill/>
            </p:spPr>
            <p:txBody>
              <a:bodyPr wrap="square" lIns="91314" tIns="45656" rIns="91314" bIns="45656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7466" fontAlgn="ctr"/>
                <a:r>
                  <a:rPr lang="ru-RU" sz="120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IoT</a:t>
                </a:r>
              </a:p>
            </p:txBody>
          </p:sp>
          <p:sp>
            <p:nvSpPr>
              <p:cNvPr id="33" name="矩形 15">
                <a:extLst>
                  <a:ext uri="{FF2B5EF4-FFF2-40B4-BE49-F238E27FC236}">
                    <a16:creationId xmlns="" xmlns:a16="http://schemas.microsoft.com/office/drawing/2014/main" id="{EDF0A31E-4314-4D03-B66E-B566D829D056}"/>
                  </a:ext>
                </a:extLst>
              </p:cNvPr>
              <p:cNvSpPr/>
              <p:nvPr/>
            </p:nvSpPr>
            <p:spPr>
              <a:xfrm>
                <a:off x="7170483" y="5701417"/>
                <a:ext cx="908054" cy="276978"/>
              </a:xfrm>
              <a:prstGeom prst="rect">
                <a:avLst/>
              </a:prstGeom>
              <a:grpFill/>
            </p:spPr>
            <p:txBody>
              <a:bodyPr wrap="square" lIns="91314" tIns="45656" rIns="91314" bIns="45656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1217466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Большие данные</a:t>
                </a:r>
              </a:p>
            </p:txBody>
          </p:sp>
          <p:sp>
            <p:nvSpPr>
              <p:cNvPr id="34" name="矩形 40">
                <a:extLst>
                  <a:ext uri="{FF2B5EF4-FFF2-40B4-BE49-F238E27FC236}">
                    <a16:creationId xmlns="" xmlns:a16="http://schemas.microsoft.com/office/drawing/2014/main" id="{06B2BFC7-4C6F-420E-838B-6BCAEB295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571" y="5238564"/>
                <a:ext cx="2180805" cy="283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37274" tIns="18638" rIns="37274" bIns="18638" anchor="ctr" anchorCtr="0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fontAlgn="ctr">
                  <a:buClr>
                    <a:srgbClr val="CC9900"/>
                  </a:buClr>
                </a:pPr>
                <a:r>
                  <a:rPr lang="ru-RU" sz="1599" b="1" dirty="0">
                    <a:solidFill>
                      <a:srgbClr val="C7000B"/>
                    </a:solidFill>
                    <a:latin typeface="Huawei Sans" panose="020C0503030203020204" pitchFamily="34" charset="0"/>
                    <a:cs typeface="FZLanTingHeiS-DB1-GBK" charset="-122"/>
                    <a:sym typeface="Arial" pitchFamily="34" charset="0"/>
                  </a:rPr>
                  <a:t>Данные + Интеллект</a:t>
                </a:r>
              </a:p>
            </p:txBody>
          </p:sp>
          <p:grpSp>
            <p:nvGrpSpPr>
              <p:cNvPr id="35" name="组 25">
                <a:extLst>
                  <a:ext uri="{FF2B5EF4-FFF2-40B4-BE49-F238E27FC236}">
                    <a16:creationId xmlns="" xmlns:a16="http://schemas.microsoft.com/office/drawing/2014/main" id="{39138A74-0418-4ACF-A155-139D157CCA57}"/>
                  </a:ext>
                </a:extLst>
              </p:cNvPr>
              <p:cNvGrpSpPr/>
              <p:nvPr/>
            </p:nvGrpSpPr>
            <p:grpSpPr>
              <a:xfrm>
                <a:off x="8794607" y="5244825"/>
                <a:ext cx="391445" cy="309487"/>
                <a:chOff x="29058758" y="-2555075"/>
                <a:chExt cx="1910593" cy="1688875"/>
              </a:xfrm>
              <a:grpFill/>
            </p:grpSpPr>
            <p:sp>
              <p:nvSpPr>
                <p:cNvPr id="43" name="燕尾形 69">
                  <a:extLst>
                    <a:ext uri="{FF2B5EF4-FFF2-40B4-BE49-F238E27FC236}">
                      <a16:creationId xmlns="" xmlns:a16="http://schemas.microsoft.com/office/drawing/2014/main" id="{ADDDD398-653B-4B8A-9219-F73D8C12E1EE}"/>
                    </a:ext>
                  </a:extLst>
                </p:cNvPr>
                <p:cNvSpPr/>
                <p:nvPr/>
              </p:nvSpPr>
              <p:spPr>
                <a:xfrm>
                  <a:off x="29911998" y="-2555064"/>
                  <a:ext cx="1057353" cy="1688864"/>
                </a:xfrm>
                <a:prstGeom prst="chevron">
                  <a:avLst/>
                </a:prstGeom>
                <a:grpFill/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84633" tIns="84633" rIns="84633" bIns="84633" numCol="1" spcCol="38100" rtlCol="0" anchor="ctr">
                  <a:noAutofit/>
                </a:bodyPr>
                <a:lstStyle/>
                <a:p>
                  <a:pPr algn="ctr" defTabSz="973277" fontAlgn="ctr" hangingPunct="0"/>
                  <a:endParaRPr lang="en-US" altLang="zh-CN" sz="900" dirty="0">
                    <a:solidFill>
                      <a:srgbClr val="000000"/>
                    </a:solidFill>
                    <a:latin typeface="Huawei Sans" panose="020C0503030203020204" pitchFamily="34" charset="0"/>
                    <a:sym typeface="Helvetica Neue Medium"/>
                  </a:endParaRPr>
                </a:p>
              </p:txBody>
            </p:sp>
            <p:sp>
              <p:nvSpPr>
                <p:cNvPr id="44" name="燕尾形 75">
                  <a:extLst>
                    <a:ext uri="{FF2B5EF4-FFF2-40B4-BE49-F238E27FC236}">
                      <a16:creationId xmlns="" xmlns:a16="http://schemas.microsoft.com/office/drawing/2014/main" id="{6FCE0325-F506-48D4-ADF6-0B269D98AA33}"/>
                    </a:ext>
                  </a:extLst>
                </p:cNvPr>
                <p:cNvSpPr/>
                <p:nvPr/>
              </p:nvSpPr>
              <p:spPr>
                <a:xfrm>
                  <a:off x="29058758" y="-2555075"/>
                  <a:ext cx="1057353" cy="1688864"/>
                </a:xfrm>
                <a:prstGeom prst="chevron">
                  <a:avLst/>
                </a:prstGeom>
                <a:grpFill/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84633" tIns="84633" rIns="84633" bIns="84633" numCol="1" spcCol="38100" rtlCol="0" anchor="ctr">
                  <a:noAutofit/>
                </a:bodyPr>
                <a:lstStyle/>
                <a:p>
                  <a:pPr algn="ctr" defTabSz="973277" fontAlgn="ctr" hangingPunct="0"/>
                  <a:endParaRPr lang="en-US" altLang="zh-CN" sz="900" dirty="0">
                    <a:solidFill>
                      <a:srgbClr val="000000"/>
                    </a:solidFill>
                    <a:latin typeface="Huawei Sans" panose="020C0503030203020204" pitchFamily="34" charset="0"/>
                    <a:sym typeface="Helvetica Neue Medium"/>
                  </a:endParaRPr>
                </a:p>
              </p:txBody>
            </p:sp>
          </p:grpSp>
          <p:sp>
            <p:nvSpPr>
              <p:cNvPr id="36" name="矩形 31">
                <a:extLst>
                  <a:ext uri="{FF2B5EF4-FFF2-40B4-BE49-F238E27FC236}">
                    <a16:creationId xmlns="" xmlns:a16="http://schemas.microsoft.com/office/drawing/2014/main" id="{CE9C3509-DEE2-438D-9352-FFC8BA1B06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40330" y="4747752"/>
                <a:ext cx="1942069" cy="27699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662892" fontAlgn="ctr"/>
                <a:r>
                  <a:rPr lang="ru-RU" sz="120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Расширение услуг</a:t>
                </a:r>
              </a:p>
            </p:txBody>
          </p:sp>
          <p:sp>
            <p:nvSpPr>
              <p:cNvPr id="37" name="矩形 32">
                <a:extLst>
                  <a:ext uri="{FF2B5EF4-FFF2-40B4-BE49-F238E27FC236}">
                    <a16:creationId xmlns="" xmlns:a16="http://schemas.microsoft.com/office/drawing/2014/main" id="{C526950A-E126-4DF6-AA9E-F82F985CED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40331" y="5070483"/>
                <a:ext cx="2016937" cy="27699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662892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Координирование сети</a:t>
                </a:r>
              </a:p>
            </p:txBody>
          </p:sp>
          <p:sp>
            <p:nvSpPr>
              <p:cNvPr id="38" name="矩形 33">
                <a:extLst>
                  <a:ext uri="{FF2B5EF4-FFF2-40B4-BE49-F238E27FC236}">
                    <a16:creationId xmlns="" xmlns:a16="http://schemas.microsoft.com/office/drawing/2014/main" id="{5F0DECC5-5F3A-4119-AAA7-7D8F8CA07F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794607" y="5821043"/>
                <a:ext cx="2734031" cy="50497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662892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Настройка по индивидуальным требованиям</a:t>
                </a:r>
              </a:p>
            </p:txBody>
          </p:sp>
          <p:sp>
            <p:nvSpPr>
              <p:cNvPr id="39" name="矩形 34">
                <a:extLst>
                  <a:ext uri="{FF2B5EF4-FFF2-40B4-BE49-F238E27FC236}">
                    <a16:creationId xmlns="" xmlns:a16="http://schemas.microsoft.com/office/drawing/2014/main" id="{385AAAD4-B638-49FA-8564-2D4D17A6AF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40331" y="5393214"/>
                <a:ext cx="1942067" cy="27699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662892" fontAlgn="ctr"/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  <a:sym typeface="Gill Sans" pitchFamily="-84" charset="0"/>
                  </a:rPr>
                  <a:t>Интеллектуальное производство</a:t>
                </a:r>
              </a:p>
            </p:txBody>
          </p:sp>
          <p:sp>
            <p:nvSpPr>
              <p:cNvPr id="40" name="矩形 30">
                <a:extLst>
                  <a:ext uri="{FF2B5EF4-FFF2-40B4-BE49-F238E27FC236}">
                    <a16:creationId xmlns="" xmlns:a16="http://schemas.microsoft.com/office/drawing/2014/main" id="{7AC09648-2F3C-47BD-8791-D790E9733AF6}"/>
                  </a:ext>
                </a:extLst>
              </p:cNvPr>
              <p:cNvSpPr/>
              <p:nvPr/>
            </p:nvSpPr>
            <p:spPr>
              <a:xfrm>
                <a:off x="3791401" y="5703198"/>
                <a:ext cx="1363132" cy="23569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anchor="ctr" anchorCtr="1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1pPr>
                <a:lvl2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2pPr>
                <a:lvl3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3pPr>
                <a:lvl4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4pPr>
                <a:lvl5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5pPr>
                <a:lvl6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6pPr>
                <a:lvl7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7pPr>
                <a:lvl8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8pPr>
                <a:lvl9pPr marL="0" marR="0" indent="0" algn="l" defTabSz="1558636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600" b="0" i="0" u="none" strike="noStrike" cap="none" spc="0" normalizeH="0" baseline="0">
                    <a:ln>
                      <a:noFill/>
                    </a:ln>
                    <a:solidFill>
                      <a:schemeClr val="dk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3234" fontAlgn="ctr"/>
                <a:r>
                  <a:rPr lang="ru-RU" sz="1399" dirty="0">
                    <a:solidFill>
                      <a:schemeClr val="tx1"/>
                    </a:solidFill>
                    <a:latin typeface="Huawei Sans" panose="020C0503030203020204" pitchFamily="34" charset="0"/>
                    <a:cs typeface="Microsoft YaHei Semibold" charset="-122"/>
                  </a:rPr>
                  <a:t>Сфера обслуживания</a:t>
                </a:r>
              </a:p>
            </p:txBody>
          </p:sp>
          <p:sp>
            <p:nvSpPr>
              <p:cNvPr id="41" name="矩形 58">
                <a:extLst>
                  <a:ext uri="{FF2B5EF4-FFF2-40B4-BE49-F238E27FC236}">
                    <a16:creationId xmlns="" xmlns:a16="http://schemas.microsoft.com/office/drawing/2014/main" id="{2B8CE525-BA90-4F84-93C0-E61AFAB6BCD4}"/>
                  </a:ext>
                </a:extLst>
              </p:cNvPr>
              <p:cNvSpPr/>
              <p:nvPr/>
            </p:nvSpPr>
            <p:spPr>
              <a:xfrm>
                <a:off x="3660935" y="5099452"/>
                <a:ext cx="1643292" cy="301808"/>
              </a:xfrm>
              <a:prstGeom prst="rect">
                <a:avLst/>
              </a:prstGeom>
              <a:grpFill/>
            </p:spPr>
            <p:txBody>
              <a:bodyPr wrap="square">
                <a:noAutofit/>
              </a:bodyPr>
              <a:lstStyle/>
              <a:p>
                <a:pPr algn="ctr" defTabSz="913234" fontAlgn="ctr"/>
                <a:r>
                  <a:rPr lang="ru-RU" sz="1399" dirty="0">
                    <a:latin typeface="Huawei Sans" panose="020C0503030203020204" pitchFamily="34" charset="0"/>
                    <a:cs typeface="Microsoft YaHei Semibold" charset="-122"/>
                  </a:rPr>
                  <a:t>Сельское хозяйство</a:t>
                </a:r>
              </a:p>
            </p:txBody>
          </p:sp>
          <p:sp>
            <p:nvSpPr>
              <p:cNvPr id="42" name="矩形 57">
                <a:extLst>
                  <a:ext uri="{FF2B5EF4-FFF2-40B4-BE49-F238E27FC236}">
                    <a16:creationId xmlns="" xmlns:a16="http://schemas.microsoft.com/office/drawing/2014/main" id="{6562947B-1CF8-4171-8780-18C707D5F597}"/>
                  </a:ext>
                </a:extLst>
              </p:cNvPr>
              <p:cNvSpPr/>
              <p:nvPr/>
            </p:nvSpPr>
            <p:spPr>
              <a:xfrm>
                <a:off x="3734175" y="4719938"/>
                <a:ext cx="1859708" cy="307777"/>
              </a:xfrm>
              <a:prstGeom prst="rect">
                <a:avLst/>
              </a:prstGeom>
              <a:grpFill/>
            </p:spPr>
            <p:txBody>
              <a:bodyPr wrap="square">
                <a:noAutofit/>
              </a:bodyPr>
              <a:lstStyle/>
              <a:p>
                <a:pPr algn="ctr" defTabSz="913234" fontAlgn="ctr"/>
                <a:r>
                  <a:rPr lang="ru-RU" sz="1399" dirty="0">
                    <a:latin typeface="Huawei Sans" panose="020C0503030203020204" pitchFamily="34" charset="0"/>
                    <a:cs typeface="Microsoft YaHei Semibold" charset="-122"/>
                  </a:rPr>
                  <a:t>Промышленность</a:t>
                </a:r>
              </a:p>
            </p:txBody>
          </p:sp>
        </p:grp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Эпоха всеобщей интеллектуальности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338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Проблемы хранения данных</a:t>
            </a:r>
          </a:p>
        </p:txBody>
      </p:sp>
      <p:sp>
        <p:nvSpPr>
          <p:cNvPr id="77" name="下箭头 143">
            <a:extLst>
              <a:ext uri="{FF2B5EF4-FFF2-40B4-BE49-F238E27FC236}">
                <a16:creationId xmlns:a16="http://schemas.microsoft.com/office/drawing/2014/main" xmlns="" id="{C95E22A5-DA10-DC4C-B2F9-2D9D63E8F0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81988" y="2946362"/>
            <a:ext cx="595296" cy="693962"/>
          </a:xfrm>
          <a:prstGeom prst="downArrow">
            <a:avLst>
              <a:gd name="adj1" fmla="val 50000"/>
              <a:gd name="adj2" fmla="val 5705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6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1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8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23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9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34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90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46" algn="l" defTabSz="91431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99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993305" y="1196432"/>
            <a:ext cx="4822274" cy="5275897"/>
            <a:chOff x="2653277" y="1204696"/>
            <a:chExt cx="4197775" cy="4626489"/>
          </a:xfrm>
        </p:grpSpPr>
        <p:grpSp>
          <p:nvGrpSpPr>
            <p:cNvPr id="79" name="组合 78"/>
            <p:cNvGrpSpPr/>
            <p:nvPr/>
          </p:nvGrpSpPr>
          <p:grpSpPr>
            <a:xfrm>
              <a:off x="3535681" y="2059464"/>
              <a:ext cx="2150929" cy="2158409"/>
              <a:chOff x="3205264" y="1355493"/>
              <a:chExt cx="2552465" cy="2580916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3205264" y="1355493"/>
                <a:ext cx="2552465" cy="258091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428552" y="1581270"/>
                <a:ext cx="2105889" cy="21293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3666364" y="1821733"/>
                <a:ext cx="1630265" cy="1648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3860801" y="1845340"/>
                <a:ext cx="1486628" cy="1497299"/>
                <a:chOff x="-678353" y="1786892"/>
                <a:chExt cx="1491996" cy="1454225"/>
              </a:xfrm>
            </p:grpSpPr>
            <p:sp>
              <p:nvSpPr>
                <p:cNvPr id="92" name="Freeform 299"/>
                <p:cNvSpPr>
                  <a:spLocks/>
                </p:cNvSpPr>
                <p:nvPr/>
              </p:nvSpPr>
              <p:spPr bwMode="auto">
                <a:xfrm>
                  <a:off x="-300632" y="1798222"/>
                  <a:ext cx="211523" cy="1439117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  <a:gd name="T52" fmla="*/ 0 w 56"/>
                    <a:gd name="T53" fmla="*/ 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3" name="Freeform 300"/>
                <p:cNvSpPr>
                  <a:spLocks/>
                </p:cNvSpPr>
                <p:nvPr/>
              </p:nvSpPr>
              <p:spPr bwMode="auto">
                <a:xfrm>
                  <a:off x="-300632" y="1798222"/>
                  <a:ext cx="211523" cy="1439117"/>
                </a:xfrm>
                <a:custGeom>
                  <a:avLst/>
                  <a:gdLst>
                    <a:gd name="T0" fmla="*/ 0 w 56"/>
                    <a:gd name="T1" fmla="*/ 5 h 381"/>
                    <a:gd name="T2" fmla="*/ 0 w 56"/>
                    <a:gd name="T3" fmla="*/ 5 h 381"/>
                    <a:gd name="T4" fmla="*/ 1 w 56"/>
                    <a:gd name="T5" fmla="*/ 1 h 381"/>
                    <a:gd name="T6" fmla="*/ 1 w 56"/>
                    <a:gd name="T7" fmla="*/ 0 h 381"/>
                    <a:gd name="T8" fmla="*/ 2 w 56"/>
                    <a:gd name="T9" fmla="*/ 0 h 381"/>
                    <a:gd name="T10" fmla="*/ 3 w 56"/>
                    <a:gd name="T11" fmla="*/ 0 h 381"/>
                    <a:gd name="T12" fmla="*/ 3 w 56"/>
                    <a:gd name="T13" fmla="*/ 0 h 381"/>
                    <a:gd name="T14" fmla="*/ 53 w 56"/>
                    <a:gd name="T15" fmla="*/ 25 h 381"/>
                    <a:gd name="T16" fmla="*/ 53 w 56"/>
                    <a:gd name="T17" fmla="*/ 25 h 381"/>
                    <a:gd name="T18" fmla="*/ 55 w 56"/>
                    <a:gd name="T19" fmla="*/ 27 h 381"/>
                    <a:gd name="T20" fmla="*/ 56 w 56"/>
                    <a:gd name="T21" fmla="*/ 31 h 381"/>
                    <a:gd name="T22" fmla="*/ 56 w 56"/>
                    <a:gd name="T23" fmla="*/ 31 h 381"/>
                    <a:gd name="T24" fmla="*/ 55 w 56"/>
                    <a:gd name="T25" fmla="*/ 194 h 381"/>
                    <a:gd name="T26" fmla="*/ 55 w 56"/>
                    <a:gd name="T27" fmla="*/ 194 h 381"/>
                    <a:gd name="T28" fmla="*/ 54 w 56"/>
                    <a:gd name="T29" fmla="*/ 357 h 381"/>
                    <a:gd name="T30" fmla="*/ 54 w 56"/>
                    <a:gd name="T31" fmla="*/ 357 h 381"/>
                    <a:gd name="T32" fmla="*/ 54 w 56"/>
                    <a:gd name="T33" fmla="*/ 360 h 381"/>
                    <a:gd name="T34" fmla="*/ 53 w 56"/>
                    <a:gd name="T35" fmla="*/ 362 h 381"/>
                    <a:gd name="T36" fmla="*/ 51 w 56"/>
                    <a:gd name="T37" fmla="*/ 363 h 381"/>
                    <a:gd name="T38" fmla="*/ 51 w 56"/>
                    <a:gd name="T39" fmla="*/ 363 h 381"/>
                    <a:gd name="T40" fmla="*/ 4 w 56"/>
                    <a:gd name="T41" fmla="*/ 381 h 381"/>
                    <a:gd name="T42" fmla="*/ 4 w 56"/>
                    <a:gd name="T43" fmla="*/ 381 h 381"/>
                    <a:gd name="T44" fmla="*/ 2 w 56"/>
                    <a:gd name="T45" fmla="*/ 381 h 381"/>
                    <a:gd name="T46" fmla="*/ 1 w 56"/>
                    <a:gd name="T47" fmla="*/ 381 h 381"/>
                    <a:gd name="T48" fmla="*/ 1 w 56"/>
                    <a:gd name="T49" fmla="*/ 379 h 381"/>
                    <a:gd name="T50" fmla="*/ 0 w 56"/>
                    <a:gd name="T51" fmla="*/ 37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6" h="381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5" y="27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194"/>
                      </a:lnTo>
                      <a:lnTo>
                        <a:pt x="55" y="194"/>
                      </a:lnTo>
                      <a:lnTo>
                        <a:pt x="54" y="357"/>
                      </a:lnTo>
                      <a:lnTo>
                        <a:pt x="54" y="357"/>
                      </a:lnTo>
                      <a:lnTo>
                        <a:pt x="54" y="360"/>
                      </a:lnTo>
                      <a:lnTo>
                        <a:pt x="53" y="362"/>
                      </a:lnTo>
                      <a:lnTo>
                        <a:pt x="51" y="363"/>
                      </a:lnTo>
                      <a:lnTo>
                        <a:pt x="51" y="363"/>
                      </a:lnTo>
                      <a:lnTo>
                        <a:pt x="4" y="381"/>
                      </a:lnTo>
                      <a:lnTo>
                        <a:pt x="4" y="381"/>
                      </a:lnTo>
                      <a:lnTo>
                        <a:pt x="2" y="381"/>
                      </a:lnTo>
                      <a:lnTo>
                        <a:pt x="1" y="381"/>
                      </a:lnTo>
                      <a:lnTo>
                        <a:pt x="1" y="379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4" name="Freeform 301"/>
                <p:cNvSpPr>
                  <a:spLocks/>
                </p:cNvSpPr>
                <p:nvPr/>
              </p:nvSpPr>
              <p:spPr bwMode="auto">
                <a:xfrm>
                  <a:off x="-262861" y="1937980"/>
                  <a:ext cx="139758" cy="222857"/>
                </a:xfrm>
                <a:custGeom>
                  <a:avLst/>
                  <a:gdLst>
                    <a:gd name="T0" fmla="*/ 2 w 37"/>
                    <a:gd name="T1" fmla="*/ 0 h 59"/>
                    <a:gd name="T2" fmla="*/ 2 w 37"/>
                    <a:gd name="T3" fmla="*/ 0 h 59"/>
                    <a:gd name="T4" fmla="*/ 36 w 37"/>
                    <a:gd name="T5" fmla="*/ 13 h 59"/>
                    <a:gd name="T6" fmla="*/ 36 w 37"/>
                    <a:gd name="T7" fmla="*/ 13 h 59"/>
                    <a:gd name="T8" fmla="*/ 37 w 37"/>
                    <a:gd name="T9" fmla="*/ 15 h 59"/>
                    <a:gd name="T10" fmla="*/ 37 w 37"/>
                    <a:gd name="T11" fmla="*/ 19 h 59"/>
                    <a:gd name="T12" fmla="*/ 37 w 37"/>
                    <a:gd name="T13" fmla="*/ 19 h 59"/>
                    <a:gd name="T14" fmla="*/ 37 w 37"/>
                    <a:gd name="T15" fmla="*/ 54 h 59"/>
                    <a:gd name="T16" fmla="*/ 37 w 37"/>
                    <a:gd name="T17" fmla="*/ 54 h 59"/>
                    <a:gd name="T18" fmla="*/ 37 w 37"/>
                    <a:gd name="T19" fmla="*/ 58 h 59"/>
                    <a:gd name="T20" fmla="*/ 34 w 37"/>
                    <a:gd name="T21" fmla="*/ 59 h 59"/>
                    <a:gd name="T22" fmla="*/ 34 w 37"/>
                    <a:gd name="T23" fmla="*/ 59 h 59"/>
                    <a:gd name="T24" fmla="*/ 1 w 37"/>
                    <a:gd name="T25" fmla="*/ 48 h 59"/>
                    <a:gd name="T26" fmla="*/ 1 w 37"/>
                    <a:gd name="T27" fmla="*/ 48 h 59"/>
                    <a:gd name="T28" fmla="*/ 0 w 37"/>
                    <a:gd name="T29" fmla="*/ 47 h 59"/>
                    <a:gd name="T30" fmla="*/ 0 w 37"/>
                    <a:gd name="T31" fmla="*/ 42 h 59"/>
                    <a:gd name="T32" fmla="*/ 0 w 37"/>
                    <a:gd name="T33" fmla="*/ 42 h 59"/>
                    <a:gd name="T34" fmla="*/ 0 w 37"/>
                    <a:gd name="T35" fmla="*/ 4 h 59"/>
                    <a:gd name="T36" fmla="*/ 0 w 37"/>
                    <a:gd name="T37" fmla="*/ 4 h 59"/>
                    <a:gd name="T38" fmla="*/ 1 w 37"/>
                    <a:gd name="T39" fmla="*/ 1 h 59"/>
                    <a:gd name="T40" fmla="*/ 1 w 37"/>
                    <a:gd name="T41" fmla="*/ 0 h 59"/>
                    <a:gd name="T42" fmla="*/ 2 w 37"/>
                    <a:gd name="T43" fmla="*/ 0 h 59"/>
                    <a:gd name="T44" fmla="*/ 2 w 37"/>
                    <a:gd name="T4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7" h="5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7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8"/>
                      </a:lnTo>
                      <a:lnTo>
                        <a:pt x="34" y="59"/>
                      </a:lnTo>
                      <a:lnTo>
                        <a:pt x="34" y="59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5" name="Freeform 302"/>
                <p:cNvSpPr>
                  <a:spLocks/>
                </p:cNvSpPr>
                <p:nvPr/>
              </p:nvSpPr>
              <p:spPr bwMode="auto">
                <a:xfrm>
                  <a:off x="-266637" y="2183497"/>
                  <a:ext cx="143534" cy="207747"/>
                </a:xfrm>
                <a:custGeom>
                  <a:avLst/>
                  <a:gdLst>
                    <a:gd name="T0" fmla="*/ 2 w 38"/>
                    <a:gd name="T1" fmla="*/ 0 h 55"/>
                    <a:gd name="T2" fmla="*/ 2 w 38"/>
                    <a:gd name="T3" fmla="*/ 0 h 55"/>
                    <a:gd name="T4" fmla="*/ 35 w 38"/>
                    <a:gd name="T5" fmla="*/ 10 h 55"/>
                    <a:gd name="T6" fmla="*/ 35 w 38"/>
                    <a:gd name="T7" fmla="*/ 10 h 55"/>
                    <a:gd name="T8" fmla="*/ 37 w 38"/>
                    <a:gd name="T9" fmla="*/ 12 h 55"/>
                    <a:gd name="T10" fmla="*/ 38 w 38"/>
                    <a:gd name="T11" fmla="*/ 15 h 55"/>
                    <a:gd name="T12" fmla="*/ 38 w 38"/>
                    <a:gd name="T13" fmla="*/ 15 h 55"/>
                    <a:gd name="T14" fmla="*/ 38 w 38"/>
                    <a:gd name="T15" fmla="*/ 50 h 55"/>
                    <a:gd name="T16" fmla="*/ 38 w 38"/>
                    <a:gd name="T17" fmla="*/ 50 h 55"/>
                    <a:gd name="T18" fmla="*/ 37 w 38"/>
                    <a:gd name="T19" fmla="*/ 54 h 55"/>
                    <a:gd name="T20" fmla="*/ 35 w 38"/>
                    <a:gd name="T21" fmla="*/ 55 h 55"/>
                    <a:gd name="T22" fmla="*/ 35 w 38"/>
                    <a:gd name="T23" fmla="*/ 55 h 55"/>
                    <a:gd name="T24" fmla="*/ 2 w 38"/>
                    <a:gd name="T25" fmla="*/ 49 h 55"/>
                    <a:gd name="T26" fmla="*/ 2 w 38"/>
                    <a:gd name="T27" fmla="*/ 49 h 55"/>
                    <a:gd name="T28" fmla="*/ 1 w 38"/>
                    <a:gd name="T29" fmla="*/ 47 h 55"/>
                    <a:gd name="T30" fmla="*/ 0 w 38"/>
                    <a:gd name="T31" fmla="*/ 44 h 55"/>
                    <a:gd name="T32" fmla="*/ 0 w 38"/>
                    <a:gd name="T33" fmla="*/ 44 h 55"/>
                    <a:gd name="T34" fmla="*/ 1 w 38"/>
                    <a:gd name="T35" fmla="*/ 6 h 55"/>
                    <a:gd name="T36" fmla="*/ 1 w 38"/>
                    <a:gd name="T37" fmla="*/ 6 h 55"/>
                    <a:gd name="T38" fmla="*/ 1 w 38"/>
                    <a:gd name="T39" fmla="*/ 1 h 55"/>
                    <a:gd name="T40" fmla="*/ 2 w 38"/>
                    <a:gd name="T41" fmla="*/ 0 h 55"/>
                    <a:gd name="T42" fmla="*/ 2 w 38"/>
                    <a:gd name="T4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5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7" y="54"/>
                      </a:lnTo>
                      <a:lnTo>
                        <a:pt x="35" y="55"/>
                      </a:lnTo>
                      <a:lnTo>
                        <a:pt x="35" y="55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6" name="Freeform 303"/>
                <p:cNvSpPr>
                  <a:spLocks/>
                </p:cNvSpPr>
                <p:nvPr/>
              </p:nvSpPr>
              <p:spPr bwMode="auto">
                <a:xfrm>
                  <a:off x="-266637" y="2436571"/>
                  <a:ext cx="139758" cy="185084"/>
                </a:xfrm>
                <a:custGeom>
                  <a:avLst/>
                  <a:gdLst>
                    <a:gd name="T0" fmla="*/ 2 w 37"/>
                    <a:gd name="T1" fmla="*/ 0 h 49"/>
                    <a:gd name="T2" fmla="*/ 2 w 37"/>
                    <a:gd name="T3" fmla="*/ 0 h 49"/>
                    <a:gd name="T4" fmla="*/ 35 w 37"/>
                    <a:gd name="T5" fmla="*/ 4 h 49"/>
                    <a:gd name="T6" fmla="*/ 35 w 37"/>
                    <a:gd name="T7" fmla="*/ 4 h 49"/>
                    <a:gd name="T8" fmla="*/ 37 w 37"/>
                    <a:gd name="T9" fmla="*/ 5 h 49"/>
                    <a:gd name="T10" fmla="*/ 37 w 37"/>
                    <a:gd name="T11" fmla="*/ 9 h 49"/>
                    <a:gd name="T12" fmla="*/ 37 w 37"/>
                    <a:gd name="T13" fmla="*/ 9 h 49"/>
                    <a:gd name="T14" fmla="*/ 37 w 37"/>
                    <a:gd name="T15" fmla="*/ 44 h 49"/>
                    <a:gd name="T16" fmla="*/ 37 w 37"/>
                    <a:gd name="T17" fmla="*/ 44 h 49"/>
                    <a:gd name="T18" fmla="*/ 37 w 37"/>
                    <a:gd name="T19" fmla="*/ 47 h 49"/>
                    <a:gd name="T20" fmla="*/ 35 w 37"/>
                    <a:gd name="T21" fmla="*/ 49 h 49"/>
                    <a:gd name="T22" fmla="*/ 35 w 37"/>
                    <a:gd name="T23" fmla="*/ 49 h 49"/>
                    <a:gd name="T24" fmla="*/ 1 w 37"/>
                    <a:gd name="T25" fmla="*/ 49 h 49"/>
                    <a:gd name="T26" fmla="*/ 1 w 37"/>
                    <a:gd name="T27" fmla="*/ 49 h 49"/>
                    <a:gd name="T28" fmla="*/ 0 w 37"/>
                    <a:gd name="T29" fmla="*/ 47 h 49"/>
                    <a:gd name="T30" fmla="*/ 0 w 37"/>
                    <a:gd name="T31" fmla="*/ 44 h 49"/>
                    <a:gd name="T32" fmla="*/ 0 w 37"/>
                    <a:gd name="T33" fmla="*/ 44 h 49"/>
                    <a:gd name="T34" fmla="*/ 0 w 37"/>
                    <a:gd name="T35" fmla="*/ 5 h 49"/>
                    <a:gd name="T36" fmla="*/ 0 w 37"/>
                    <a:gd name="T37" fmla="*/ 5 h 49"/>
                    <a:gd name="T38" fmla="*/ 1 w 37"/>
                    <a:gd name="T39" fmla="*/ 1 h 49"/>
                    <a:gd name="T40" fmla="*/ 2 w 37"/>
                    <a:gd name="T41" fmla="*/ 0 h 49"/>
                    <a:gd name="T42" fmla="*/ 2 w 37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7" y="5"/>
                      </a:lnTo>
                      <a:lnTo>
                        <a:pt x="37" y="9"/>
                      </a:lnTo>
                      <a:lnTo>
                        <a:pt x="37" y="9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7"/>
                      </a:lnTo>
                      <a:lnTo>
                        <a:pt x="35" y="49"/>
                      </a:lnTo>
                      <a:lnTo>
                        <a:pt x="35" y="49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7" name="Freeform 304"/>
                <p:cNvSpPr>
                  <a:spLocks/>
                </p:cNvSpPr>
                <p:nvPr/>
              </p:nvSpPr>
              <p:spPr bwMode="auto">
                <a:xfrm>
                  <a:off x="-266637" y="2682089"/>
                  <a:ext cx="139758" cy="188860"/>
                </a:xfrm>
                <a:custGeom>
                  <a:avLst/>
                  <a:gdLst>
                    <a:gd name="T0" fmla="*/ 1 w 37"/>
                    <a:gd name="T1" fmla="*/ 1 h 50"/>
                    <a:gd name="T2" fmla="*/ 1 w 37"/>
                    <a:gd name="T3" fmla="*/ 1 h 50"/>
                    <a:gd name="T4" fmla="*/ 35 w 37"/>
                    <a:gd name="T5" fmla="*/ 0 h 50"/>
                    <a:gd name="T6" fmla="*/ 35 w 37"/>
                    <a:gd name="T7" fmla="*/ 0 h 50"/>
                    <a:gd name="T8" fmla="*/ 37 w 37"/>
                    <a:gd name="T9" fmla="*/ 1 h 50"/>
                    <a:gd name="T10" fmla="*/ 37 w 37"/>
                    <a:gd name="T11" fmla="*/ 5 h 50"/>
                    <a:gd name="T12" fmla="*/ 37 w 37"/>
                    <a:gd name="T13" fmla="*/ 5 h 50"/>
                    <a:gd name="T14" fmla="*/ 37 w 37"/>
                    <a:gd name="T15" fmla="*/ 40 h 50"/>
                    <a:gd name="T16" fmla="*/ 37 w 37"/>
                    <a:gd name="T17" fmla="*/ 40 h 50"/>
                    <a:gd name="T18" fmla="*/ 35 w 37"/>
                    <a:gd name="T19" fmla="*/ 44 h 50"/>
                    <a:gd name="T20" fmla="*/ 34 w 37"/>
                    <a:gd name="T21" fmla="*/ 45 h 50"/>
                    <a:gd name="T22" fmla="*/ 34 w 37"/>
                    <a:gd name="T23" fmla="*/ 45 h 50"/>
                    <a:gd name="T24" fmla="*/ 1 w 37"/>
                    <a:gd name="T25" fmla="*/ 50 h 50"/>
                    <a:gd name="T26" fmla="*/ 1 w 37"/>
                    <a:gd name="T27" fmla="*/ 50 h 50"/>
                    <a:gd name="T28" fmla="*/ 0 w 37"/>
                    <a:gd name="T29" fmla="*/ 49 h 50"/>
                    <a:gd name="T30" fmla="*/ 0 w 37"/>
                    <a:gd name="T31" fmla="*/ 45 h 50"/>
                    <a:gd name="T32" fmla="*/ 0 w 37"/>
                    <a:gd name="T33" fmla="*/ 45 h 50"/>
                    <a:gd name="T34" fmla="*/ 0 w 37"/>
                    <a:gd name="T35" fmla="*/ 7 h 50"/>
                    <a:gd name="T36" fmla="*/ 0 w 37"/>
                    <a:gd name="T37" fmla="*/ 7 h 50"/>
                    <a:gd name="T38" fmla="*/ 0 w 37"/>
                    <a:gd name="T39" fmla="*/ 3 h 50"/>
                    <a:gd name="T40" fmla="*/ 1 w 37"/>
                    <a:gd name="T41" fmla="*/ 1 h 50"/>
                    <a:gd name="T42" fmla="*/ 1 w 37"/>
                    <a:gd name="T43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5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7" y="1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5" y="44"/>
                      </a:lnTo>
                      <a:lnTo>
                        <a:pt x="34" y="45"/>
                      </a:lnTo>
                      <a:lnTo>
                        <a:pt x="34" y="45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8" name="Freeform 305"/>
                <p:cNvSpPr>
                  <a:spLocks/>
                </p:cNvSpPr>
                <p:nvPr/>
              </p:nvSpPr>
              <p:spPr bwMode="auto">
                <a:xfrm>
                  <a:off x="-270415" y="2942717"/>
                  <a:ext cx="143534" cy="83099"/>
                </a:xfrm>
                <a:custGeom>
                  <a:avLst/>
                  <a:gdLst>
                    <a:gd name="T0" fmla="*/ 2 w 38"/>
                    <a:gd name="T1" fmla="*/ 7 h 22"/>
                    <a:gd name="T2" fmla="*/ 2 w 38"/>
                    <a:gd name="T3" fmla="*/ 7 h 22"/>
                    <a:gd name="T4" fmla="*/ 35 w 38"/>
                    <a:gd name="T5" fmla="*/ 0 h 22"/>
                    <a:gd name="T6" fmla="*/ 35 w 38"/>
                    <a:gd name="T7" fmla="*/ 0 h 22"/>
                    <a:gd name="T8" fmla="*/ 36 w 38"/>
                    <a:gd name="T9" fmla="*/ 1 h 22"/>
                    <a:gd name="T10" fmla="*/ 38 w 38"/>
                    <a:gd name="T11" fmla="*/ 4 h 22"/>
                    <a:gd name="T12" fmla="*/ 38 w 38"/>
                    <a:gd name="T13" fmla="*/ 4 h 22"/>
                    <a:gd name="T14" fmla="*/ 38 w 38"/>
                    <a:gd name="T15" fmla="*/ 8 h 22"/>
                    <a:gd name="T16" fmla="*/ 38 w 38"/>
                    <a:gd name="T17" fmla="*/ 8 h 22"/>
                    <a:gd name="T18" fmla="*/ 36 w 38"/>
                    <a:gd name="T19" fmla="*/ 11 h 22"/>
                    <a:gd name="T20" fmla="*/ 35 w 38"/>
                    <a:gd name="T21" fmla="*/ 13 h 22"/>
                    <a:gd name="T22" fmla="*/ 35 w 38"/>
                    <a:gd name="T23" fmla="*/ 13 h 22"/>
                    <a:gd name="T24" fmla="*/ 2 w 38"/>
                    <a:gd name="T25" fmla="*/ 22 h 22"/>
                    <a:gd name="T26" fmla="*/ 2 w 38"/>
                    <a:gd name="T27" fmla="*/ 22 h 22"/>
                    <a:gd name="T28" fmla="*/ 1 w 38"/>
                    <a:gd name="T29" fmla="*/ 21 h 22"/>
                    <a:gd name="T30" fmla="*/ 0 w 38"/>
                    <a:gd name="T31" fmla="*/ 17 h 22"/>
                    <a:gd name="T32" fmla="*/ 0 w 38"/>
                    <a:gd name="T33" fmla="*/ 17 h 22"/>
                    <a:gd name="T34" fmla="*/ 0 w 38"/>
                    <a:gd name="T35" fmla="*/ 12 h 22"/>
                    <a:gd name="T36" fmla="*/ 0 w 38"/>
                    <a:gd name="T37" fmla="*/ 12 h 22"/>
                    <a:gd name="T38" fmla="*/ 1 w 38"/>
                    <a:gd name="T39" fmla="*/ 9 h 22"/>
                    <a:gd name="T40" fmla="*/ 2 w 38"/>
                    <a:gd name="T41" fmla="*/ 7 h 22"/>
                    <a:gd name="T42" fmla="*/ 2 w 38"/>
                    <a:gd name="T43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2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9" name="Freeform 306"/>
                <p:cNvSpPr>
                  <a:spLocks/>
                </p:cNvSpPr>
                <p:nvPr/>
              </p:nvSpPr>
              <p:spPr bwMode="auto">
                <a:xfrm>
                  <a:off x="-270415" y="3025816"/>
                  <a:ext cx="143534" cy="90653"/>
                </a:xfrm>
                <a:custGeom>
                  <a:avLst/>
                  <a:gdLst>
                    <a:gd name="T0" fmla="*/ 2 w 38"/>
                    <a:gd name="T1" fmla="*/ 9 h 24"/>
                    <a:gd name="T2" fmla="*/ 2 w 38"/>
                    <a:gd name="T3" fmla="*/ 9 h 24"/>
                    <a:gd name="T4" fmla="*/ 35 w 38"/>
                    <a:gd name="T5" fmla="*/ 0 h 24"/>
                    <a:gd name="T6" fmla="*/ 35 w 38"/>
                    <a:gd name="T7" fmla="*/ 0 h 24"/>
                    <a:gd name="T8" fmla="*/ 36 w 38"/>
                    <a:gd name="T9" fmla="*/ 1 h 24"/>
                    <a:gd name="T10" fmla="*/ 38 w 38"/>
                    <a:gd name="T11" fmla="*/ 5 h 24"/>
                    <a:gd name="T12" fmla="*/ 38 w 38"/>
                    <a:gd name="T13" fmla="*/ 5 h 24"/>
                    <a:gd name="T14" fmla="*/ 38 w 38"/>
                    <a:gd name="T15" fmla="*/ 8 h 24"/>
                    <a:gd name="T16" fmla="*/ 38 w 38"/>
                    <a:gd name="T17" fmla="*/ 8 h 24"/>
                    <a:gd name="T18" fmla="*/ 36 w 38"/>
                    <a:gd name="T19" fmla="*/ 11 h 24"/>
                    <a:gd name="T20" fmla="*/ 35 w 38"/>
                    <a:gd name="T21" fmla="*/ 13 h 24"/>
                    <a:gd name="T22" fmla="*/ 35 w 38"/>
                    <a:gd name="T23" fmla="*/ 13 h 24"/>
                    <a:gd name="T24" fmla="*/ 2 w 38"/>
                    <a:gd name="T25" fmla="*/ 24 h 24"/>
                    <a:gd name="T26" fmla="*/ 2 w 38"/>
                    <a:gd name="T27" fmla="*/ 24 h 24"/>
                    <a:gd name="T28" fmla="*/ 1 w 38"/>
                    <a:gd name="T29" fmla="*/ 23 h 24"/>
                    <a:gd name="T30" fmla="*/ 0 w 38"/>
                    <a:gd name="T31" fmla="*/ 19 h 24"/>
                    <a:gd name="T32" fmla="*/ 0 w 38"/>
                    <a:gd name="T33" fmla="*/ 19 h 24"/>
                    <a:gd name="T34" fmla="*/ 0 w 38"/>
                    <a:gd name="T35" fmla="*/ 16 h 24"/>
                    <a:gd name="T36" fmla="*/ 0 w 38"/>
                    <a:gd name="T37" fmla="*/ 16 h 24"/>
                    <a:gd name="T38" fmla="*/ 1 w 38"/>
                    <a:gd name="T39" fmla="*/ 11 h 24"/>
                    <a:gd name="T40" fmla="*/ 2 w 38"/>
                    <a:gd name="T41" fmla="*/ 9 h 24"/>
                    <a:gd name="T42" fmla="*/ 2 w 38"/>
                    <a:gd name="T43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24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11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0" name="Freeform 307"/>
                <p:cNvSpPr>
                  <a:spLocks/>
                </p:cNvSpPr>
                <p:nvPr/>
              </p:nvSpPr>
              <p:spPr bwMode="auto">
                <a:xfrm>
                  <a:off x="-74001" y="1915317"/>
                  <a:ext cx="211523" cy="1235147"/>
                </a:xfrm>
                <a:custGeom>
                  <a:avLst/>
                  <a:gdLst>
                    <a:gd name="T0" fmla="*/ 5 w 56"/>
                    <a:gd name="T1" fmla="*/ 0 h 327"/>
                    <a:gd name="T2" fmla="*/ 5 w 56"/>
                    <a:gd name="T3" fmla="*/ 0 h 327"/>
                    <a:gd name="T4" fmla="*/ 52 w 56"/>
                    <a:gd name="T5" fmla="*/ 24 h 327"/>
                    <a:gd name="T6" fmla="*/ 52 w 56"/>
                    <a:gd name="T7" fmla="*/ 24 h 327"/>
                    <a:gd name="T8" fmla="*/ 55 w 56"/>
                    <a:gd name="T9" fmla="*/ 25 h 327"/>
                    <a:gd name="T10" fmla="*/ 56 w 56"/>
                    <a:gd name="T11" fmla="*/ 27 h 327"/>
                    <a:gd name="T12" fmla="*/ 56 w 56"/>
                    <a:gd name="T13" fmla="*/ 30 h 327"/>
                    <a:gd name="T14" fmla="*/ 56 w 56"/>
                    <a:gd name="T15" fmla="*/ 30 h 327"/>
                    <a:gd name="T16" fmla="*/ 55 w 56"/>
                    <a:gd name="T17" fmla="*/ 167 h 327"/>
                    <a:gd name="T18" fmla="*/ 55 w 56"/>
                    <a:gd name="T19" fmla="*/ 167 h 327"/>
                    <a:gd name="T20" fmla="*/ 55 w 56"/>
                    <a:gd name="T21" fmla="*/ 303 h 327"/>
                    <a:gd name="T22" fmla="*/ 55 w 56"/>
                    <a:gd name="T23" fmla="*/ 303 h 327"/>
                    <a:gd name="T24" fmla="*/ 53 w 56"/>
                    <a:gd name="T25" fmla="*/ 306 h 327"/>
                    <a:gd name="T26" fmla="*/ 53 w 56"/>
                    <a:gd name="T27" fmla="*/ 308 h 327"/>
                    <a:gd name="T28" fmla="*/ 50 w 56"/>
                    <a:gd name="T29" fmla="*/ 310 h 327"/>
                    <a:gd name="T30" fmla="*/ 50 w 56"/>
                    <a:gd name="T31" fmla="*/ 310 h 327"/>
                    <a:gd name="T32" fmla="*/ 3 w 56"/>
                    <a:gd name="T33" fmla="*/ 327 h 327"/>
                    <a:gd name="T34" fmla="*/ 3 w 56"/>
                    <a:gd name="T35" fmla="*/ 327 h 327"/>
                    <a:gd name="T36" fmla="*/ 2 w 56"/>
                    <a:gd name="T37" fmla="*/ 327 h 327"/>
                    <a:gd name="T38" fmla="*/ 1 w 56"/>
                    <a:gd name="T39" fmla="*/ 327 h 327"/>
                    <a:gd name="T40" fmla="*/ 0 w 56"/>
                    <a:gd name="T41" fmla="*/ 325 h 327"/>
                    <a:gd name="T42" fmla="*/ 0 w 56"/>
                    <a:gd name="T43" fmla="*/ 322 h 327"/>
                    <a:gd name="T44" fmla="*/ 0 w 56"/>
                    <a:gd name="T45" fmla="*/ 322 h 327"/>
                    <a:gd name="T46" fmla="*/ 1 w 56"/>
                    <a:gd name="T47" fmla="*/ 164 h 327"/>
                    <a:gd name="T48" fmla="*/ 1 w 56"/>
                    <a:gd name="T49" fmla="*/ 164 h 327"/>
                    <a:gd name="T50" fmla="*/ 2 w 56"/>
                    <a:gd name="T51" fmla="*/ 4 h 327"/>
                    <a:gd name="T52" fmla="*/ 2 w 56"/>
                    <a:gd name="T53" fmla="*/ 4 h 327"/>
                    <a:gd name="T54" fmla="*/ 2 w 56"/>
                    <a:gd name="T55" fmla="*/ 1 h 327"/>
                    <a:gd name="T56" fmla="*/ 3 w 56"/>
                    <a:gd name="T57" fmla="*/ 0 h 327"/>
                    <a:gd name="T58" fmla="*/ 4 w 56"/>
                    <a:gd name="T59" fmla="*/ 0 h 327"/>
                    <a:gd name="T60" fmla="*/ 5 w 56"/>
                    <a:gd name="T61" fmla="*/ 0 h 327"/>
                    <a:gd name="T62" fmla="*/ 5 w 56"/>
                    <a:gd name="T63" fmla="*/ 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" h="32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5" y="25"/>
                      </a:lnTo>
                      <a:lnTo>
                        <a:pt x="56" y="27"/>
                      </a:lnTo>
                      <a:lnTo>
                        <a:pt x="56" y="30"/>
                      </a:lnTo>
                      <a:lnTo>
                        <a:pt x="56" y="30"/>
                      </a:lnTo>
                      <a:lnTo>
                        <a:pt x="55" y="167"/>
                      </a:lnTo>
                      <a:lnTo>
                        <a:pt x="55" y="167"/>
                      </a:lnTo>
                      <a:lnTo>
                        <a:pt x="55" y="303"/>
                      </a:lnTo>
                      <a:lnTo>
                        <a:pt x="55" y="303"/>
                      </a:lnTo>
                      <a:lnTo>
                        <a:pt x="53" y="306"/>
                      </a:lnTo>
                      <a:lnTo>
                        <a:pt x="53" y="308"/>
                      </a:lnTo>
                      <a:lnTo>
                        <a:pt x="50" y="310"/>
                      </a:lnTo>
                      <a:lnTo>
                        <a:pt x="50" y="310"/>
                      </a:lnTo>
                      <a:lnTo>
                        <a:pt x="3" y="327"/>
                      </a:lnTo>
                      <a:lnTo>
                        <a:pt x="3" y="327"/>
                      </a:lnTo>
                      <a:lnTo>
                        <a:pt x="2" y="327"/>
                      </a:lnTo>
                      <a:lnTo>
                        <a:pt x="1" y="327"/>
                      </a:lnTo>
                      <a:lnTo>
                        <a:pt x="0" y="325"/>
                      </a:lnTo>
                      <a:lnTo>
                        <a:pt x="0" y="322"/>
                      </a:lnTo>
                      <a:lnTo>
                        <a:pt x="0" y="322"/>
                      </a:lnTo>
                      <a:lnTo>
                        <a:pt x="1" y="164"/>
                      </a:lnTo>
                      <a:lnTo>
                        <a:pt x="1" y="16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1" name="Freeform 308"/>
                <p:cNvSpPr>
                  <a:spLocks/>
                </p:cNvSpPr>
                <p:nvPr/>
              </p:nvSpPr>
              <p:spPr bwMode="auto">
                <a:xfrm>
                  <a:off x="-36229" y="2032409"/>
                  <a:ext cx="135980" cy="200193"/>
                </a:xfrm>
                <a:custGeom>
                  <a:avLst/>
                  <a:gdLst>
                    <a:gd name="T0" fmla="*/ 2 w 36"/>
                    <a:gd name="T1" fmla="*/ 0 h 53"/>
                    <a:gd name="T2" fmla="*/ 2 w 36"/>
                    <a:gd name="T3" fmla="*/ 0 h 53"/>
                    <a:gd name="T4" fmla="*/ 35 w 36"/>
                    <a:gd name="T5" fmla="*/ 14 h 53"/>
                    <a:gd name="T6" fmla="*/ 35 w 36"/>
                    <a:gd name="T7" fmla="*/ 14 h 53"/>
                    <a:gd name="T8" fmla="*/ 36 w 36"/>
                    <a:gd name="T9" fmla="*/ 16 h 53"/>
                    <a:gd name="T10" fmla="*/ 36 w 36"/>
                    <a:gd name="T11" fmla="*/ 19 h 53"/>
                    <a:gd name="T12" fmla="*/ 36 w 36"/>
                    <a:gd name="T13" fmla="*/ 19 h 53"/>
                    <a:gd name="T14" fmla="*/ 36 w 36"/>
                    <a:gd name="T15" fmla="*/ 49 h 53"/>
                    <a:gd name="T16" fmla="*/ 36 w 36"/>
                    <a:gd name="T17" fmla="*/ 49 h 53"/>
                    <a:gd name="T18" fmla="*/ 36 w 36"/>
                    <a:gd name="T19" fmla="*/ 52 h 53"/>
                    <a:gd name="T20" fmla="*/ 35 w 36"/>
                    <a:gd name="T21" fmla="*/ 53 h 53"/>
                    <a:gd name="T22" fmla="*/ 35 w 36"/>
                    <a:gd name="T23" fmla="*/ 53 h 53"/>
                    <a:gd name="T24" fmla="*/ 2 w 36"/>
                    <a:gd name="T25" fmla="*/ 41 h 53"/>
                    <a:gd name="T26" fmla="*/ 2 w 36"/>
                    <a:gd name="T27" fmla="*/ 41 h 53"/>
                    <a:gd name="T28" fmla="*/ 0 w 36"/>
                    <a:gd name="T29" fmla="*/ 40 h 53"/>
                    <a:gd name="T30" fmla="*/ 0 w 36"/>
                    <a:gd name="T31" fmla="*/ 37 h 53"/>
                    <a:gd name="T32" fmla="*/ 0 w 36"/>
                    <a:gd name="T33" fmla="*/ 37 h 53"/>
                    <a:gd name="T34" fmla="*/ 0 w 36"/>
                    <a:gd name="T35" fmla="*/ 4 h 53"/>
                    <a:gd name="T36" fmla="*/ 0 w 36"/>
                    <a:gd name="T37" fmla="*/ 4 h 53"/>
                    <a:gd name="T38" fmla="*/ 1 w 36"/>
                    <a:gd name="T39" fmla="*/ 1 h 53"/>
                    <a:gd name="T40" fmla="*/ 2 w 36"/>
                    <a:gd name="T41" fmla="*/ 0 h 53"/>
                    <a:gd name="T42" fmla="*/ 2 w 36"/>
                    <a:gd name="T4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5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6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49"/>
                      </a:lnTo>
                      <a:lnTo>
                        <a:pt x="36" y="49"/>
                      </a:lnTo>
                      <a:lnTo>
                        <a:pt x="36" y="52"/>
                      </a:lnTo>
                      <a:lnTo>
                        <a:pt x="35" y="53"/>
                      </a:lnTo>
                      <a:lnTo>
                        <a:pt x="35" y="53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" name="Freeform 309"/>
                <p:cNvSpPr>
                  <a:spLocks/>
                </p:cNvSpPr>
                <p:nvPr/>
              </p:nvSpPr>
              <p:spPr bwMode="auto">
                <a:xfrm>
                  <a:off x="-36229" y="2247712"/>
                  <a:ext cx="135980" cy="177530"/>
                </a:xfrm>
                <a:custGeom>
                  <a:avLst/>
                  <a:gdLst>
                    <a:gd name="T0" fmla="*/ 1 w 36"/>
                    <a:gd name="T1" fmla="*/ 0 h 47"/>
                    <a:gd name="T2" fmla="*/ 1 w 36"/>
                    <a:gd name="T3" fmla="*/ 0 h 47"/>
                    <a:gd name="T4" fmla="*/ 35 w 36"/>
                    <a:gd name="T5" fmla="*/ 9 h 47"/>
                    <a:gd name="T6" fmla="*/ 35 w 36"/>
                    <a:gd name="T7" fmla="*/ 9 h 47"/>
                    <a:gd name="T8" fmla="*/ 36 w 36"/>
                    <a:gd name="T9" fmla="*/ 10 h 47"/>
                    <a:gd name="T10" fmla="*/ 36 w 36"/>
                    <a:gd name="T11" fmla="*/ 14 h 47"/>
                    <a:gd name="T12" fmla="*/ 36 w 36"/>
                    <a:gd name="T13" fmla="*/ 14 h 47"/>
                    <a:gd name="T14" fmla="*/ 36 w 36"/>
                    <a:gd name="T15" fmla="*/ 44 h 47"/>
                    <a:gd name="T16" fmla="*/ 36 w 36"/>
                    <a:gd name="T17" fmla="*/ 44 h 47"/>
                    <a:gd name="T18" fmla="*/ 35 w 36"/>
                    <a:gd name="T19" fmla="*/ 46 h 47"/>
                    <a:gd name="T20" fmla="*/ 34 w 36"/>
                    <a:gd name="T21" fmla="*/ 47 h 47"/>
                    <a:gd name="T22" fmla="*/ 34 w 36"/>
                    <a:gd name="T23" fmla="*/ 47 h 47"/>
                    <a:gd name="T24" fmla="*/ 1 w 36"/>
                    <a:gd name="T25" fmla="*/ 42 h 47"/>
                    <a:gd name="T26" fmla="*/ 1 w 36"/>
                    <a:gd name="T27" fmla="*/ 42 h 47"/>
                    <a:gd name="T28" fmla="*/ 0 w 36"/>
                    <a:gd name="T29" fmla="*/ 41 h 47"/>
                    <a:gd name="T30" fmla="*/ 0 w 36"/>
                    <a:gd name="T31" fmla="*/ 38 h 47"/>
                    <a:gd name="T32" fmla="*/ 0 w 36"/>
                    <a:gd name="T33" fmla="*/ 38 h 47"/>
                    <a:gd name="T34" fmla="*/ 0 w 36"/>
                    <a:gd name="T35" fmla="*/ 4 h 47"/>
                    <a:gd name="T36" fmla="*/ 0 w 36"/>
                    <a:gd name="T37" fmla="*/ 4 h 47"/>
                    <a:gd name="T38" fmla="*/ 0 w 36"/>
                    <a:gd name="T39" fmla="*/ 1 h 47"/>
                    <a:gd name="T40" fmla="*/ 1 w 36"/>
                    <a:gd name="T41" fmla="*/ 0 h 47"/>
                    <a:gd name="T42" fmla="*/ 1 w 36"/>
                    <a:gd name="T4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6" y="10"/>
                      </a:lnTo>
                      <a:lnTo>
                        <a:pt x="36" y="14"/>
                      </a:lnTo>
                      <a:lnTo>
                        <a:pt x="36" y="1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5" y="46"/>
                      </a:lnTo>
                      <a:lnTo>
                        <a:pt x="34" y="47"/>
                      </a:lnTo>
                      <a:lnTo>
                        <a:pt x="34" y="47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0" y="41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3" name="Freeform 310"/>
                <p:cNvSpPr>
                  <a:spLocks/>
                </p:cNvSpPr>
                <p:nvPr/>
              </p:nvSpPr>
              <p:spPr bwMode="auto">
                <a:xfrm>
                  <a:off x="-40004" y="2463010"/>
                  <a:ext cx="139758" cy="158642"/>
                </a:xfrm>
                <a:custGeom>
                  <a:avLst/>
                  <a:gdLst>
                    <a:gd name="T0" fmla="*/ 2 w 37"/>
                    <a:gd name="T1" fmla="*/ 0 h 42"/>
                    <a:gd name="T2" fmla="*/ 2 w 37"/>
                    <a:gd name="T3" fmla="*/ 0 h 42"/>
                    <a:gd name="T4" fmla="*/ 35 w 37"/>
                    <a:gd name="T5" fmla="*/ 4 h 42"/>
                    <a:gd name="T6" fmla="*/ 35 w 37"/>
                    <a:gd name="T7" fmla="*/ 4 h 42"/>
                    <a:gd name="T8" fmla="*/ 36 w 37"/>
                    <a:gd name="T9" fmla="*/ 6 h 42"/>
                    <a:gd name="T10" fmla="*/ 37 w 37"/>
                    <a:gd name="T11" fmla="*/ 8 h 42"/>
                    <a:gd name="T12" fmla="*/ 37 w 37"/>
                    <a:gd name="T13" fmla="*/ 8 h 42"/>
                    <a:gd name="T14" fmla="*/ 37 w 37"/>
                    <a:gd name="T15" fmla="*/ 38 h 42"/>
                    <a:gd name="T16" fmla="*/ 37 w 37"/>
                    <a:gd name="T17" fmla="*/ 38 h 42"/>
                    <a:gd name="T18" fmla="*/ 36 w 37"/>
                    <a:gd name="T19" fmla="*/ 41 h 42"/>
                    <a:gd name="T20" fmla="*/ 35 w 37"/>
                    <a:gd name="T21" fmla="*/ 42 h 42"/>
                    <a:gd name="T22" fmla="*/ 35 w 37"/>
                    <a:gd name="T23" fmla="*/ 42 h 42"/>
                    <a:gd name="T24" fmla="*/ 2 w 37"/>
                    <a:gd name="T25" fmla="*/ 42 h 42"/>
                    <a:gd name="T26" fmla="*/ 2 w 37"/>
                    <a:gd name="T27" fmla="*/ 42 h 42"/>
                    <a:gd name="T28" fmla="*/ 1 w 37"/>
                    <a:gd name="T29" fmla="*/ 40 h 42"/>
                    <a:gd name="T30" fmla="*/ 0 w 37"/>
                    <a:gd name="T31" fmla="*/ 37 h 42"/>
                    <a:gd name="T32" fmla="*/ 0 w 37"/>
                    <a:gd name="T33" fmla="*/ 37 h 42"/>
                    <a:gd name="T34" fmla="*/ 1 w 37"/>
                    <a:gd name="T35" fmla="*/ 5 h 42"/>
                    <a:gd name="T36" fmla="*/ 1 w 37"/>
                    <a:gd name="T37" fmla="*/ 5 h 42"/>
                    <a:gd name="T38" fmla="*/ 1 w 37"/>
                    <a:gd name="T39" fmla="*/ 2 h 42"/>
                    <a:gd name="T40" fmla="*/ 2 w 37"/>
                    <a:gd name="T41" fmla="*/ 0 h 42"/>
                    <a:gd name="T42" fmla="*/ 2 w 37"/>
                    <a:gd name="T4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7" y="38"/>
                      </a:lnTo>
                      <a:lnTo>
                        <a:pt x="37" y="38"/>
                      </a:lnTo>
                      <a:lnTo>
                        <a:pt x="36" y="41"/>
                      </a:lnTo>
                      <a:lnTo>
                        <a:pt x="35" y="42"/>
                      </a:lnTo>
                      <a:lnTo>
                        <a:pt x="35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4" name="Freeform 311"/>
                <p:cNvSpPr>
                  <a:spLocks/>
                </p:cNvSpPr>
                <p:nvPr/>
              </p:nvSpPr>
              <p:spPr bwMode="auto">
                <a:xfrm>
                  <a:off x="-40004" y="2674533"/>
                  <a:ext cx="139758" cy="162421"/>
                </a:xfrm>
                <a:custGeom>
                  <a:avLst/>
                  <a:gdLst>
                    <a:gd name="T0" fmla="*/ 2 w 37"/>
                    <a:gd name="T1" fmla="*/ 1 h 43"/>
                    <a:gd name="T2" fmla="*/ 2 w 37"/>
                    <a:gd name="T3" fmla="*/ 1 h 43"/>
                    <a:gd name="T4" fmla="*/ 35 w 37"/>
                    <a:gd name="T5" fmla="*/ 0 h 43"/>
                    <a:gd name="T6" fmla="*/ 35 w 37"/>
                    <a:gd name="T7" fmla="*/ 0 h 43"/>
                    <a:gd name="T8" fmla="*/ 36 w 37"/>
                    <a:gd name="T9" fmla="*/ 1 h 43"/>
                    <a:gd name="T10" fmla="*/ 37 w 37"/>
                    <a:gd name="T11" fmla="*/ 4 h 43"/>
                    <a:gd name="T12" fmla="*/ 37 w 37"/>
                    <a:gd name="T13" fmla="*/ 4 h 43"/>
                    <a:gd name="T14" fmla="*/ 36 w 37"/>
                    <a:gd name="T15" fmla="*/ 33 h 43"/>
                    <a:gd name="T16" fmla="*/ 36 w 37"/>
                    <a:gd name="T17" fmla="*/ 33 h 43"/>
                    <a:gd name="T18" fmla="*/ 36 w 37"/>
                    <a:gd name="T19" fmla="*/ 36 h 43"/>
                    <a:gd name="T20" fmla="*/ 35 w 37"/>
                    <a:gd name="T21" fmla="*/ 37 h 43"/>
                    <a:gd name="T22" fmla="*/ 35 w 37"/>
                    <a:gd name="T23" fmla="*/ 37 h 43"/>
                    <a:gd name="T24" fmla="*/ 2 w 37"/>
                    <a:gd name="T25" fmla="*/ 43 h 43"/>
                    <a:gd name="T26" fmla="*/ 2 w 37"/>
                    <a:gd name="T27" fmla="*/ 43 h 43"/>
                    <a:gd name="T28" fmla="*/ 1 w 37"/>
                    <a:gd name="T29" fmla="*/ 42 h 43"/>
                    <a:gd name="T30" fmla="*/ 0 w 37"/>
                    <a:gd name="T31" fmla="*/ 39 h 43"/>
                    <a:gd name="T32" fmla="*/ 0 w 37"/>
                    <a:gd name="T33" fmla="*/ 39 h 43"/>
                    <a:gd name="T34" fmla="*/ 0 w 37"/>
                    <a:gd name="T35" fmla="*/ 6 h 43"/>
                    <a:gd name="T36" fmla="*/ 0 w 37"/>
                    <a:gd name="T37" fmla="*/ 6 h 43"/>
                    <a:gd name="T38" fmla="*/ 1 w 37"/>
                    <a:gd name="T39" fmla="*/ 2 h 43"/>
                    <a:gd name="T40" fmla="*/ 2 w 37"/>
                    <a:gd name="T41" fmla="*/ 1 h 43"/>
                    <a:gd name="T42" fmla="*/ 2 w 37"/>
                    <a:gd name="T43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5" y="37"/>
                      </a:lnTo>
                      <a:lnTo>
                        <a:pt x="35" y="37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5" name="Freeform 312"/>
                <p:cNvSpPr>
                  <a:spLocks/>
                </p:cNvSpPr>
                <p:nvPr/>
              </p:nvSpPr>
              <p:spPr bwMode="auto">
                <a:xfrm>
                  <a:off x="-40004" y="2893612"/>
                  <a:ext cx="135980" cy="75545"/>
                </a:xfrm>
                <a:custGeom>
                  <a:avLst/>
                  <a:gdLst>
                    <a:gd name="T0" fmla="*/ 1 w 36"/>
                    <a:gd name="T1" fmla="*/ 8 h 20"/>
                    <a:gd name="T2" fmla="*/ 1 w 36"/>
                    <a:gd name="T3" fmla="*/ 8 h 20"/>
                    <a:gd name="T4" fmla="*/ 35 w 36"/>
                    <a:gd name="T5" fmla="*/ 0 h 20"/>
                    <a:gd name="T6" fmla="*/ 35 w 36"/>
                    <a:gd name="T7" fmla="*/ 0 h 20"/>
                    <a:gd name="T8" fmla="*/ 36 w 36"/>
                    <a:gd name="T9" fmla="*/ 1 h 20"/>
                    <a:gd name="T10" fmla="*/ 36 w 36"/>
                    <a:gd name="T11" fmla="*/ 3 h 20"/>
                    <a:gd name="T12" fmla="*/ 36 w 36"/>
                    <a:gd name="T13" fmla="*/ 3 h 20"/>
                    <a:gd name="T14" fmla="*/ 36 w 36"/>
                    <a:gd name="T15" fmla="*/ 7 h 20"/>
                    <a:gd name="T16" fmla="*/ 36 w 36"/>
                    <a:gd name="T17" fmla="*/ 7 h 20"/>
                    <a:gd name="T18" fmla="*/ 36 w 36"/>
                    <a:gd name="T19" fmla="*/ 10 h 20"/>
                    <a:gd name="T20" fmla="*/ 35 w 36"/>
                    <a:gd name="T21" fmla="*/ 11 h 20"/>
                    <a:gd name="T22" fmla="*/ 35 w 36"/>
                    <a:gd name="T23" fmla="*/ 11 h 20"/>
                    <a:gd name="T24" fmla="*/ 1 w 36"/>
                    <a:gd name="T25" fmla="*/ 20 h 20"/>
                    <a:gd name="T26" fmla="*/ 1 w 36"/>
                    <a:gd name="T27" fmla="*/ 20 h 20"/>
                    <a:gd name="T28" fmla="*/ 0 w 36"/>
                    <a:gd name="T29" fmla="*/ 18 h 20"/>
                    <a:gd name="T30" fmla="*/ 0 w 36"/>
                    <a:gd name="T31" fmla="*/ 16 h 20"/>
                    <a:gd name="T32" fmla="*/ 0 w 36"/>
                    <a:gd name="T33" fmla="*/ 16 h 20"/>
                    <a:gd name="T34" fmla="*/ 0 w 36"/>
                    <a:gd name="T35" fmla="*/ 12 h 20"/>
                    <a:gd name="T36" fmla="*/ 0 w 36"/>
                    <a:gd name="T37" fmla="*/ 12 h 20"/>
                    <a:gd name="T38" fmla="*/ 0 w 36"/>
                    <a:gd name="T39" fmla="*/ 9 h 20"/>
                    <a:gd name="T40" fmla="*/ 1 w 36"/>
                    <a:gd name="T41" fmla="*/ 8 h 20"/>
                    <a:gd name="T42" fmla="*/ 1 w 36"/>
                    <a:gd name="T43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0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7"/>
                      </a:lnTo>
                      <a:lnTo>
                        <a:pt x="36" y="7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6" name="Freeform 313"/>
                <p:cNvSpPr>
                  <a:spLocks/>
                </p:cNvSpPr>
                <p:nvPr/>
              </p:nvSpPr>
              <p:spPr bwMode="auto">
                <a:xfrm>
                  <a:off x="-40004" y="2965379"/>
                  <a:ext cx="135980" cy="79323"/>
                </a:xfrm>
                <a:custGeom>
                  <a:avLst/>
                  <a:gdLst>
                    <a:gd name="T0" fmla="*/ 1 w 36"/>
                    <a:gd name="T1" fmla="*/ 9 h 21"/>
                    <a:gd name="T2" fmla="*/ 1 w 36"/>
                    <a:gd name="T3" fmla="*/ 9 h 21"/>
                    <a:gd name="T4" fmla="*/ 35 w 36"/>
                    <a:gd name="T5" fmla="*/ 0 h 21"/>
                    <a:gd name="T6" fmla="*/ 35 w 36"/>
                    <a:gd name="T7" fmla="*/ 0 h 21"/>
                    <a:gd name="T8" fmla="*/ 36 w 36"/>
                    <a:gd name="T9" fmla="*/ 1 h 21"/>
                    <a:gd name="T10" fmla="*/ 36 w 36"/>
                    <a:gd name="T11" fmla="*/ 3 h 21"/>
                    <a:gd name="T12" fmla="*/ 36 w 36"/>
                    <a:gd name="T13" fmla="*/ 3 h 21"/>
                    <a:gd name="T14" fmla="*/ 36 w 36"/>
                    <a:gd name="T15" fmla="*/ 6 h 21"/>
                    <a:gd name="T16" fmla="*/ 36 w 36"/>
                    <a:gd name="T17" fmla="*/ 6 h 21"/>
                    <a:gd name="T18" fmla="*/ 36 w 36"/>
                    <a:gd name="T19" fmla="*/ 10 h 21"/>
                    <a:gd name="T20" fmla="*/ 35 w 36"/>
                    <a:gd name="T21" fmla="*/ 11 h 21"/>
                    <a:gd name="T22" fmla="*/ 35 w 36"/>
                    <a:gd name="T23" fmla="*/ 11 h 21"/>
                    <a:gd name="T24" fmla="*/ 1 w 36"/>
                    <a:gd name="T25" fmla="*/ 21 h 21"/>
                    <a:gd name="T26" fmla="*/ 1 w 36"/>
                    <a:gd name="T27" fmla="*/ 21 h 21"/>
                    <a:gd name="T28" fmla="*/ 0 w 36"/>
                    <a:gd name="T29" fmla="*/ 20 h 21"/>
                    <a:gd name="T30" fmla="*/ 0 w 36"/>
                    <a:gd name="T31" fmla="*/ 17 h 21"/>
                    <a:gd name="T32" fmla="*/ 0 w 36"/>
                    <a:gd name="T33" fmla="*/ 17 h 21"/>
                    <a:gd name="T34" fmla="*/ 0 w 36"/>
                    <a:gd name="T35" fmla="*/ 14 h 21"/>
                    <a:gd name="T36" fmla="*/ 0 w 36"/>
                    <a:gd name="T37" fmla="*/ 14 h 21"/>
                    <a:gd name="T38" fmla="*/ 0 w 36"/>
                    <a:gd name="T39" fmla="*/ 11 h 21"/>
                    <a:gd name="T40" fmla="*/ 1 w 36"/>
                    <a:gd name="T41" fmla="*/ 9 h 21"/>
                    <a:gd name="T42" fmla="*/ 1 w 36"/>
                    <a:gd name="T4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1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10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7" name="Freeform 314"/>
                <p:cNvSpPr>
                  <a:spLocks/>
                </p:cNvSpPr>
                <p:nvPr/>
              </p:nvSpPr>
              <p:spPr bwMode="auto">
                <a:xfrm>
                  <a:off x="156410" y="2032409"/>
                  <a:ext cx="203969" cy="1031178"/>
                </a:xfrm>
                <a:custGeom>
                  <a:avLst/>
                  <a:gdLst>
                    <a:gd name="T0" fmla="*/ 4 w 54"/>
                    <a:gd name="T1" fmla="*/ 0 h 273"/>
                    <a:gd name="T2" fmla="*/ 4 w 54"/>
                    <a:gd name="T3" fmla="*/ 0 h 273"/>
                    <a:gd name="T4" fmla="*/ 51 w 54"/>
                    <a:gd name="T5" fmla="*/ 24 h 273"/>
                    <a:gd name="T6" fmla="*/ 51 w 54"/>
                    <a:gd name="T7" fmla="*/ 24 h 273"/>
                    <a:gd name="T8" fmla="*/ 53 w 54"/>
                    <a:gd name="T9" fmla="*/ 26 h 273"/>
                    <a:gd name="T10" fmla="*/ 54 w 54"/>
                    <a:gd name="T11" fmla="*/ 27 h 273"/>
                    <a:gd name="T12" fmla="*/ 54 w 54"/>
                    <a:gd name="T13" fmla="*/ 29 h 273"/>
                    <a:gd name="T14" fmla="*/ 54 w 54"/>
                    <a:gd name="T15" fmla="*/ 29 h 273"/>
                    <a:gd name="T16" fmla="*/ 54 w 54"/>
                    <a:gd name="T17" fmla="*/ 140 h 273"/>
                    <a:gd name="T18" fmla="*/ 54 w 54"/>
                    <a:gd name="T19" fmla="*/ 140 h 273"/>
                    <a:gd name="T20" fmla="*/ 54 w 54"/>
                    <a:gd name="T21" fmla="*/ 249 h 273"/>
                    <a:gd name="T22" fmla="*/ 54 w 54"/>
                    <a:gd name="T23" fmla="*/ 249 h 273"/>
                    <a:gd name="T24" fmla="*/ 53 w 54"/>
                    <a:gd name="T25" fmla="*/ 252 h 273"/>
                    <a:gd name="T26" fmla="*/ 53 w 54"/>
                    <a:gd name="T27" fmla="*/ 253 h 273"/>
                    <a:gd name="T28" fmla="*/ 50 w 54"/>
                    <a:gd name="T29" fmla="*/ 256 h 273"/>
                    <a:gd name="T30" fmla="*/ 50 w 54"/>
                    <a:gd name="T31" fmla="*/ 256 h 273"/>
                    <a:gd name="T32" fmla="*/ 3 w 54"/>
                    <a:gd name="T33" fmla="*/ 273 h 273"/>
                    <a:gd name="T34" fmla="*/ 3 w 54"/>
                    <a:gd name="T35" fmla="*/ 273 h 273"/>
                    <a:gd name="T36" fmla="*/ 1 w 54"/>
                    <a:gd name="T37" fmla="*/ 273 h 273"/>
                    <a:gd name="T38" fmla="*/ 0 w 54"/>
                    <a:gd name="T39" fmla="*/ 272 h 273"/>
                    <a:gd name="T40" fmla="*/ 0 w 54"/>
                    <a:gd name="T41" fmla="*/ 267 h 273"/>
                    <a:gd name="T42" fmla="*/ 0 w 54"/>
                    <a:gd name="T43" fmla="*/ 267 h 273"/>
                    <a:gd name="T44" fmla="*/ 1 w 54"/>
                    <a:gd name="T45" fmla="*/ 136 h 273"/>
                    <a:gd name="T46" fmla="*/ 1 w 54"/>
                    <a:gd name="T47" fmla="*/ 136 h 273"/>
                    <a:gd name="T48" fmla="*/ 1 w 54"/>
                    <a:gd name="T49" fmla="*/ 4 h 273"/>
                    <a:gd name="T50" fmla="*/ 1 w 54"/>
                    <a:gd name="T51" fmla="*/ 4 h 273"/>
                    <a:gd name="T52" fmla="*/ 1 w 54"/>
                    <a:gd name="T53" fmla="*/ 1 h 273"/>
                    <a:gd name="T54" fmla="*/ 2 w 54"/>
                    <a:gd name="T55" fmla="*/ 0 h 273"/>
                    <a:gd name="T56" fmla="*/ 3 w 54"/>
                    <a:gd name="T57" fmla="*/ 0 h 273"/>
                    <a:gd name="T58" fmla="*/ 4 w 54"/>
                    <a:gd name="T59" fmla="*/ 0 h 273"/>
                    <a:gd name="T60" fmla="*/ 4 w 54"/>
                    <a:gd name="T6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4" h="27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7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40"/>
                      </a:lnTo>
                      <a:lnTo>
                        <a:pt x="54" y="140"/>
                      </a:lnTo>
                      <a:lnTo>
                        <a:pt x="54" y="249"/>
                      </a:lnTo>
                      <a:lnTo>
                        <a:pt x="54" y="249"/>
                      </a:lnTo>
                      <a:lnTo>
                        <a:pt x="53" y="252"/>
                      </a:lnTo>
                      <a:lnTo>
                        <a:pt x="53" y="253"/>
                      </a:lnTo>
                      <a:lnTo>
                        <a:pt x="50" y="256"/>
                      </a:lnTo>
                      <a:lnTo>
                        <a:pt x="50" y="256"/>
                      </a:lnTo>
                      <a:lnTo>
                        <a:pt x="3" y="273"/>
                      </a:lnTo>
                      <a:lnTo>
                        <a:pt x="3" y="273"/>
                      </a:lnTo>
                      <a:lnTo>
                        <a:pt x="1" y="273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1" y="136"/>
                      </a:lnTo>
                      <a:lnTo>
                        <a:pt x="1" y="136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8" name="Freeform 315"/>
                <p:cNvSpPr>
                  <a:spLocks/>
                </p:cNvSpPr>
                <p:nvPr/>
              </p:nvSpPr>
              <p:spPr bwMode="auto">
                <a:xfrm>
                  <a:off x="190403" y="2130616"/>
                  <a:ext cx="139758" cy="173752"/>
                </a:xfrm>
                <a:custGeom>
                  <a:avLst/>
                  <a:gdLst>
                    <a:gd name="T0" fmla="*/ 1 w 37"/>
                    <a:gd name="T1" fmla="*/ 0 h 46"/>
                    <a:gd name="T2" fmla="*/ 1 w 37"/>
                    <a:gd name="T3" fmla="*/ 0 h 46"/>
                    <a:gd name="T4" fmla="*/ 35 w 37"/>
                    <a:gd name="T5" fmla="*/ 14 h 46"/>
                    <a:gd name="T6" fmla="*/ 35 w 37"/>
                    <a:gd name="T7" fmla="*/ 14 h 46"/>
                    <a:gd name="T8" fmla="*/ 36 w 37"/>
                    <a:gd name="T9" fmla="*/ 15 h 46"/>
                    <a:gd name="T10" fmla="*/ 37 w 37"/>
                    <a:gd name="T11" fmla="*/ 19 h 46"/>
                    <a:gd name="T12" fmla="*/ 37 w 37"/>
                    <a:gd name="T13" fmla="*/ 19 h 46"/>
                    <a:gd name="T14" fmla="*/ 37 w 37"/>
                    <a:gd name="T15" fmla="*/ 43 h 46"/>
                    <a:gd name="T16" fmla="*/ 37 w 37"/>
                    <a:gd name="T17" fmla="*/ 43 h 46"/>
                    <a:gd name="T18" fmla="*/ 36 w 37"/>
                    <a:gd name="T19" fmla="*/ 45 h 46"/>
                    <a:gd name="T20" fmla="*/ 35 w 37"/>
                    <a:gd name="T21" fmla="*/ 46 h 46"/>
                    <a:gd name="T22" fmla="*/ 35 w 37"/>
                    <a:gd name="T23" fmla="*/ 46 h 46"/>
                    <a:gd name="T24" fmla="*/ 1 w 37"/>
                    <a:gd name="T25" fmla="*/ 35 h 46"/>
                    <a:gd name="T26" fmla="*/ 1 w 37"/>
                    <a:gd name="T27" fmla="*/ 35 h 46"/>
                    <a:gd name="T28" fmla="*/ 0 w 37"/>
                    <a:gd name="T29" fmla="*/ 33 h 46"/>
                    <a:gd name="T30" fmla="*/ 0 w 37"/>
                    <a:gd name="T31" fmla="*/ 31 h 46"/>
                    <a:gd name="T32" fmla="*/ 0 w 37"/>
                    <a:gd name="T33" fmla="*/ 31 h 46"/>
                    <a:gd name="T34" fmla="*/ 0 w 37"/>
                    <a:gd name="T35" fmla="*/ 3 h 46"/>
                    <a:gd name="T36" fmla="*/ 0 w 37"/>
                    <a:gd name="T37" fmla="*/ 3 h 46"/>
                    <a:gd name="T38" fmla="*/ 0 w 37"/>
                    <a:gd name="T39" fmla="*/ 1 h 46"/>
                    <a:gd name="T40" fmla="*/ 1 w 37"/>
                    <a:gd name="T41" fmla="*/ 0 h 46"/>
                    <a:gd name="T42" fmla="*/ 1 w 37"/>
                    <a:gd name="T4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4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43"/>
                      </a:lnTo>
                      <a:lnTo>
                        <a:pt x="37" y="43"/>
                      </a:lnTo>
                      <a:lnTo>
                        <a:pt x="36" y="45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9" name="Freeform 316"/>
                <p:cNvSpPr>
                  <a:spLocks/>
                </p:cNvSpPr>
                <p:nvPr/>
              </p:nvSpPr>
              <p:spPr bwMode="auto">
                <a:xfrm>
                  <a:off x="186627" y="2311922"/>
                  <a:ext cx="143534" cy="147312"/>
                </a:xfrm>
                <a:custGeom>
                  <a:avLst/>
                  <a:gdLst>
                    <a:gd name="T0" fmla="*/ 2 w 38"/>
                    <a:gd name="T1" fmla="*/ 0 h 39"/>
                    <a:gd name="T2" fmla="*/ 2 w 38"/>
                    <a:gd name="T3" fmla="*/ 0 h 39"/>
                    <a:gd name="T4" fmla="*/ 36 w 38"/>
                    <a:gd name="T5" fmla="*/ 9 h 39"/>
                    <a:gd name="T6" fmla="*/ 36 w 38"/>
                    <a:gd name="T7" fmla="*/ 9 h 39"/>
                    <a:gd name="T8" fmla="*/ 37 w 38"/>
                    <a:gd name="T9" fmla="*/ 10 h 39"/>
                    <a:gd name="T10" fmla="*/ 38 w 38"/>
                    <a:gd name="T11" fmla="*/ 12 h 39"/>
                    <a:gd name="T12" fmla="*/ 38 w 38"/>
                    <a:gd name="T13" fmla="*/ 12 h 39"/>
                    <a:gd name="T14" fmla="*/ 37 w 38"/>
                    <a:gd name="T15" fmla="*/ 36 h 39"/>
                    <a:gd name="T16" fmla="*/ 37 w 38"/>
                    <a:gd name="T17" fmla="*/ 36 h 39"/>
                    <a:gd name="T18" fmla="*/ 37 w 38"/>
                    <a:gd name="T19" fmla="*/ 39 h 39"/>
                    <a:gd name="T20" fmla="*/ 36 w 38"/>
                    <a:gd name="T21" fmla="*/ 39 h 39"/>
                    <a:gd name="T22" fmla="*/ 36 w 38"/>
                    <a:gd name="T23" fmla="*/ 39 h 39"/>
                    <a:gd name="T24" fmla="*/ 2 w 38"/>
                    <a:gd name="T25" fmla="*/ 34 h 39"/>
                    <a:gd name="T26" fmla="*/ 2 w 38"/>
                    <a:gd name="T27" fmla="*/ 34 h 39"/>
                    <a:gd name="T28" fmla="*/ 1 w 38"/>
                    <a:gd name="T29" fmla="*/ 33 h 39"/>
                    <a:gd name="T30" fmla="*/ 0 w 38"/>
                    <a:gd name="T31" fmla="*/ 30 h 39"/>
                    <a:gd name="T32" fmla="*/ 0 w 38"/>
                    <a:gd name="T33" fmla="*/ 30 h 39"/>
                    <a:gd name="T34" fmla="*/ 0 w 38"/>
                    <a:gd name="T35" fmla="*/ 3 h 39"/>
                    <a:gd name="T36" fmla="*/ 0 w 38"/>
                    <a:gd name="T37" fmla="*/ 3 h 39"/>
                    <a:gd name="T38" fmla="*/ 1 w 38"/>
                    <a:gd name="T39" fmla="*/ 0 h 39"/>
                    <a:gd name="T40" fmla="*/ 2 w 38"/>
                    <a:gd name="T41" fmla="*/ 0 h 39"/>
                    <a:gd name="T42" fmla="*/ 2 w 38"/>
                    <a:gd name="T4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8" h="3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7" y="10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7" y="36"/>
                      </a:lnTo>
                      <a:lnTo>
                        <a:pt x="37" y="36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6" y="39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0" name="Freeform 317"/>
                <p:cNvSpPr>
                  <a:spLocks/>
                </p:cNvSpPr>
                <p:nvPr/>
              </p:nvSpPr>
              <p:spPr bwMode="auto">
                <a:xfrm>
                  <a:off x="186627" y="2489453"/>
                  <a:ext cx="139758" cy="132204"/>
                </a:xfrm>
                <a:custGeom>
                  <a:avLst/>
                  <a:gdLst>
                    <a:gd name="T0" fmla="*/ 2 w 37"/>
                    <a:gd name="T1" fmla="*/ 0 h 35"/>
                    <a:gd name="T2" fmla="*/ 2 w 37"/>
                    <a:gd name="T3" fmla="*/ 0 h 35"/>
                    <a:gd name="T4" fmla="*/ 36 w 37"/>
                    <a:gd name="T5" fmla="*/ 4 h 35"/>
                    <a:gd name="T6" fmla="*/ 36 w 37"/>
                    <a:gd name="T7" fmla="*/ 4 h 35"/>
                    <a:gd name="T8" fmla="*/ 37 w 37"/>
                    <a:gd name="T9" fmla="*/ 5 h 35"/>
                    <a:gd name="T10" fmla="*/ 37 w 37"/>
                    <a:gd name="T11" fmla="*/ 7 h 35"/>
                    <a:gd name="T12" fmla="*/ 37 w 37"/>
                    <a:gd name="T13" fmla="*/ 7 h 35"/>
                    <a:gd name="T14" fmla="*/ 37 w 37"/>
                    <a:gd name="T15" fmla="*/ 32 h 35"/>
                    <a:gd name="T16" fmla="*/ 37 w 37"/>
                    <a:gd name="T17" fmla="*/ 32 h 35"/>
                    <a:gd name="T18" fmla="*/ 37 w 37"/>
                    <a:gd name="T19" fmla="*/ 34 h 35"/>
                    <a:gd name="T20" fmla="*/ 36 w 37"/>
                    <a:gd name="T21" fmla="*/ 35 h 35"/>
                    <a:gd name="T22" fmla="*/ 36 w 37"/>
                    <a:gd name="T23" fmla="*/ 35 h 35"/>
                    <a:gd name="T24" fmla="*/ 2 w 37"/>
                    <a:gd name="T25" fmla="*/ 35 h 35"/>
                    <a:gd name="T26" fmla="*/ 2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1 h 35"/>
                    <a:gd name="T32" fmla="*/ 0 w 37"/>
                    <a:gd name="T33" fmla="*/ 31 h 35"/>
                    <a:gd name="T34" fmla="*/ 0 w 37"/>
                    <a:gd name="T35" fmla="*/ 4 h 35"/>
                    <a:gd name="T36" fmla="*/ 0 w 37"/>
                    <a:gd name="T37" fmla="*/ 4 h 35"/>
                    <a:gd name="T38" fmla="*/ 1 w 37"/>
                    <a:gd name="T39" fmla="*/ 1 h 35"/>
                    <a:gd name="T40" fmla="*/ 2 w 37"/>
                    <a:gd name="T41" fmla="*/ 0 h 35"/>
                    <a:gd name="T42" fmla="*/ 2 w 37"/>
                    <a:gd name="T4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32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6" y="35"/>
                      </a:lnTo>
                      <a:lnTo>
                        <a:pt x="2" y="35"/>
                      </a:lnTo>
                      <a:lnTo>
                        <a:pt x="2" y="35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1" name="Freeform 318"/>
                <p:cNvSpPr>
                  <a:spLocks/>
                </p:cNvSpPr>
                <p:nvPr/>
              </p:nvSpPr>
              <p:spPr bwMode="auto">
                <a:xfrm>
                  <a:off x="186627" y="2666979"/>
                  <a:ext cx="139758" cy="132204"/>
                </a:xfrm>
                <a:custGeom>
                  <a:avLst/>
                  <a:gdLst>
                    <a:gd name="T0" fmla="*/ 1 w 37"/>
                    <a:gd name="T1" fmla="*/ 1 h 35"/>
                    <a:gd name="T2" fmla="*/ 1 w 37"/>
                    <a:gd name="T3" fmla="*/ 1 h 35"/>
                    <a:gd name="T4" fmla="*/ 36 w 37"/>
                    <a:gd name="T5" fmla="*/ 0 h 35"/>
                    <a:gd name="T6" fmla="*/ 36 w 37"/>
                    <a:gd name="T7" fmla="*/ 0 h 35"/>
                    <a:gd name="T8" fmla="*/ 37 w 37"/>
                    <a:gd name="T9" fmla="*/ 0 h 35"/>
                    <a:gd name="T10" fmla="*/ 37 w 37"/>
                    <a:gd name="T11" fmla="*/ 3 h 35"/>
                    <a:gd name="T12" fmla="*/ 37 w 37"/>
                    <a:gd name="T13" fmla="*/ 3 h 35"/>
                    <a:gd name="T14" fmla="*/ 37 w 37"/>
                    <a:gd name="T15" fmla="*/ 27 h 35"/>
                    <a:gd name="T16" fmla="*/ 37 w 37"/>
                    <a:gd name="T17" fmla="*/ 27 h 35"/>
                    <a:gd name="T18" fmla="*/ 37 w 37"/>
                    <a:gd name="T19" fmla="*/ 29 h 35"/>
                    <a:gd name="T20" fmla="*/ 36 w 37"/>
                    <a:gd name="T21" fmla="*/ 30 h 35"/>
                    <a:gd name="T22" fmla="*/ 36 w 37"/>
                    <a:gd name="T23" fmla="*/ 30 h 35"/>
                    <a:gd name="T24" fmla="*/ 1 w 37"/>
                    <a:gd name="T25" fmla="*/ 35 h 35"/>
                    <a:gd name="T26" fmla="*/ 1 w 37"/>
                    <a:gd name="T27" fmla="*/ 35 h 35"/>
                    <a:gd name="T28" fmla="*/ 0 w 37"/>
                    <a:gd name="T29" fmla="*/ 34 h 35"/>
                    <a:gd name="T30" fmla="*/ 0 w 37"/>
                    <a:gd name="T31" fmla="*/ 32 h 35"/>
                    <a:gd name="T32" fmla="*/ 0 w 37"/>
                    <a:gd name="T33" fmla="*/ 32 h 35"/>
                    <a:gd name="T34" fmla="*/ 0 w 37"/>
                    <a:gd name="T35" fmla="*/ 5 h 35"/>
                    <a:gd name="T36" fmla="*/ 0 w 37"/>
                    <a:gd name="T37" fmla="*/ 5 h 35"/>
                    <a:gd name="T38" fmla="*/ 0 w 37"/>
                    <a:gd name="T39" fmla="*/ 2 h 35"/>
                    <a:gd name="T40" fmla="*/ 1 w 37"/>
                    <a:gd name="T41" fmla="*/ 1 h 35"/>
                    <a:gd name="T42" fmla="*/ 1 w 37"/>
                    <a:gd name="T43" fmla="*/ 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2" name="Freeform 319"/>
                <p:cNvSpPr>
                  <a:spLocks/>
                </p:cNvSpPr>
                <p:nvPr/>
              </p:nvSpPr>
              <p:spPr bwMode="auto">
                <a:xfrm>
                  <a:off x="186627" y="2844510"/>
                  <a:ext cx="139758" cy="67989"/>
                </a:xfrm>
                <a:custGeom>
                  <a:avLst/>
                  <a:gdLst>
                    <a:gd name="T0" fmla="*/ 1 w 37"/>
                    <a:gd name="T1" fmla="*/ 7 h 18"/>
                    <a:gd name="T2" fmla="*/ 1 w 37"/>
                    <a:gd name="T3" fmla="*/ 7 h 18"/>
                    <a:gd name="T4" fmla="*/ 36 w 37"/>
                    <a:gd name="T5" fmla="*/ 0 h 18"/>
                    <a:gd name="T6" fmla="*/ 36 w 37"/>
                    <a:gd name="T7" fmla="*/ 0 h 18"/>
                    <a:gd name="T8" fmla="*/ 37 w 37"/>
                    <a:gd name="T9" fmla="*/ 1 h 18"/>
                    <a:gd name="T10" fmla="*/ 37 w 37"/>
                    <a:gd name="T11" fmla="*/ 3 h 18"/>
                    <a:gd name="T12" fmla="*/ 37 w 37"/>
                    <a:gd name="T13" fmla="*/ 3 h 18"/>
                    <a:gd name="T14" fmla="*/ 37 w 37"/>
                    <a:gd name="T15" fmla="*/ 5 h 18"/>
                    <a:gd name="T16" fmla="*/ 37 w 37"/>
                    <a:gd name="T17" fmla="*/ 5 h 18"/>
                    <a:gd name="T18" fmla="*/ 37 w 37"/>
                    <a:gd name="T19" fmla="*/ 8 h 18"/>
                    <a:gd name="T20" fmla="*/ 36 w 37"/>
                    <a:gd name="T21" fmla="*/ 9 h 18"/>
                    <a:gd name="T22" fmla="*/ 36 w 37"/>
                    <a:gd name="T23" fmla="*/ 9 h 18"/>
                    <a:gd name="T24" fmla="*/ 1 w 37"/>
                    <a:gd name="T25" fmla="*/ 18 h 18"/>
                    <a:gd name="T26" fmla="*/ 1 w 37"/>
                    <a:gd name="T27" fmla="*/ 18 h 18"/>
                    <a:gd name="T28" fmla="*/ 0 w 37"/>
                    <a:gd name="T29" fmla="*/ 16 h 18"/>
                    <a:gd name="T30" fmla="*/ 0 w 37"/>
                    <a:gd name="T31" fmla="*/ 14 h 18"/>
                    <a:gd name="T32" fmla="*/ 0 w 37"/>
                    <a:gd name="T33" fmla="*/ 14 h 18"/>
                    <a:gd name="T34" fmla="*/ 0 w 37"/>
                    <a:gd name="T35" fmla="*/ 11 h 18"/>
                    <a:gd name="T36" fmla="*/ 0 w 37"/>
                    <a:gd name="T37" fmla="*/ 11 h 18"/>
                    <a:gd name="T38" fmla="*/ 0 w 37"/>
                    <a:gd name="T39" fmla="*/ 8 h 18"/>
                    <a:gd name="T40" fmla="*/ 1 w 37"/>
                    <a:gd name="T41" fmla="*/ 7 h 18"/>
                    <a:gd name="T42" fmla="*/ 1 w 37"/>
                    <a:gd name="T43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8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8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3" name="Freeform 320"/>
                <p:cNvSpPr>
                  <a:spLocks/>
                </p:cNvSpPr>
                <p:nvPr/>
              </p:nvSpPr>
              <p:spPr bwMode="auto">
                <a:xfrm>
                  <a:off x="186627" y="2901166"/>
                  <a:ext cx="139758" cy="75545"/>
                </a:xfrm>
                <a:custGeom>
                  <a:avLst/>
                  <a:gdLst>
                    <a:gd name="T0" fmla="*/ 1 w 37"/>
                    <a:gd name="T1" fmla="*/ 10 h 20"/>
                    <a:gd name="T2" fmla="*/ 1 w 37"/>
                    <a:gd name="T3" fmla="*/ 10 h 20"/>
                    <a:gd name="T4" fmla="*/ 36 w 37"/>
                    <a:gd name="T5" fmla="*/ 0 h 20"/>
                    <a:gd name="T6" fmla="*/ 36 w 37"/>
                    <a:gd name="T7" fmla="*/ 0 h 20"/>
                    <a:gd name="T8" fmla="*/ 37 w 37"/>
                    <a:gd name="T9" fmla="*/ 0 h 20"/>
                    <a:gd name="T10" fmla="*/ 37 w 37"/>
                    <a:gd name="T11" fmla="*/ 4 h 20"/>
                    <a:gd name="T12" fmla="*/ 37 w 37"/>
                    <a:gd name="T13" fmla="*/ 4 h 20"/>
                    <a:gd name="T14" fmla="*/ 37 w 37"/>
                    <a:gd name="T15" fmla="*/ 6 h 20"/>
                    <a:gd name="T16" fmla="*/ 37 w 37"/>
                    <a:gd name="T17" fmla="*/ 6 h 20"/>
                    <a:gd name="T18" fmla="*/ 37 w 37"/>
                    <a:gd name="T19" fmla="*/ 8 h 20"/>
                    <a:gd name="T20" fmla="*/ 36 w 37"/>
                    <a:gd name="T21" fmla="*/ 10 h 20"/>
                    <a:gd name="T22" fmla="*/ 36 w 37"/>
                    <a:gd name="T23" fmla="*/ 10 h 20"/>
                    <a:gd name="T24" fmla="*/ 1 w 37"/>
                    <a:gd name="T25" fmla="*/ 20 h 20"/>
                    <a:gd name="T26" fmla="*/ 1 w 37"/>
                    <a:gd name="T27" fmla="*/ 20 h 20"/>
                    <a:gd name="T28" fmla="*/ 0 w 37"/>
                    <a:gd name="T29" fmla="*/ 19 h 20"/>
                    <a:gd name="T30" fmla="*/ 0 w 37"/>
                    <a:gd name="T31" fmla="*/ 16 h 20"/>
                    <a:gd name="T32" fmla="*/ 0 w 37"/>
                    <a:gd name="T33" fmla="*/ 16 h 20"/>
                    <a:gd name="T34" fmla="*/ 0 w 37"/>
                    <a:gd name="T35" fmla="*/ 14 h 20"/>
                    <a:gd name="T36" fmla="*/ 0 w 37"/>
                    <a:gd name="T37" fmla="*/ 14 h 20"/>
                    <a:gd name="T38" fmla="*/ 0 w 37"/>
                    <a:gd name="T39" fmla="*/ 11 h 20"/>
                    <a:gd name="T40" fmla="*/ 1 w 37"/>
                    <a:gd name="T41" fmla="*/ 10 h 20"/>
                    <a:gd name="T42" fmla="*/ 1 w 37"/>
                    <a:gd name="T43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0">
                      <a:moveTo>
                        <a:pt x="1" y="10"/>
                      </a:moveTo>
                      <a:lnTo>
                        <a:pt x="1" y="1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8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4" name="Freeform 321"/>
                <p:cNvSpPr>
                  <a:spLocks/>
                </p:cNvSpPr>
                <p:nvPr/>
              </p:nvSpPr>
              <p:spPr bwMode="auto">
                <a:xfrm>
                  <a:off x="383042" y="2145725"/>
                  <a:ext cx="203969" cy="834763"/>
                </a:xfrm>
                <a:custGeom>
                  <a:avLst/>
                  <a:gdLst>
                    <a:gd name="T0" fmla="*/ 4 w 54"/>
                    <a:gd name="T1" fmla="*/ 0 h 221"/>
                    <a:gd name="T2" fmla="*/ 4 w 54"/>
                    <a:gd name="T3" fmla="*/ 0 h 221"/>
                    <a:gd name="T4" fmla="*/ 51 w 54"/>
                    <a:gd name="T5" fmla="*/ 24 h 221"/>
                    <a:gd name="T6" fmla="*/ 51 w 54"/>
                    <a:gd name="T7" fmla="*/ 24 h 221"/>
                    <a:gd name="T8" fmla="*/ 53 w 54"/>
                    <a:gd name="T9" fmla="*/ 26 h 221"/>
                    <a:gd name="T10" fmla="*/ 54 w 54"/>
                    <a:gd name="T11" fmla="*/ 29 h 221"/>
                    <a:gd name="T12" fmla="*/ 54 w 54"/>
                    <a:gd name="T13" fmla="*/ 29 h 221"/>
                    <a:gd name="T14" fmla="*/ 54 w 54"/>
                    <a:gd name="T15" fmla="*/ 114 h 221"/>
                    <a:gd name="T16" fmla="*/ 54 w 54"/>
                    <a:gd name="T17" fmla="*/ 114 h 221"/>
                    <a:gd name="T18" fmla="*/ 54 w 54"/>
                    <a:gd name="T19" fmla="*/ 196 h 221"/>
                    <a:gd name="T20" fmla="*/ 54 w 54"/>
                    <a:gd name="T21" fmla="*/ 196 h 221"/>
                    <a:gd name="T22" fmla="*/ 53 w 54"/>
                    <a:gd name="T23" fmla="*/ 200 h 221"/>
                    <a:gd name="T24" fmla="*/ 52 w 54"/>
                    <a:gd name="T25" fmla="*/ 203 h 221"/>
                    <a:gd name="T26" fmla="*/ 51 w 54"/>
                    <a:gd name="T27" fmla="*/ 204 h 221"/>
                    <a:gd name="T28" fmla="*/ 51 w 54"/>
                    <a:gd name="T29" fmla="*/ 204 h 221"/>
                    <a:gd name="T30" fmla="*/ 4 w 54"/>
                    <a:gd name="T31" fmla="*/ 221 h 221"/>
                    <a:gd name="T32" fmla="*/ 4 w 54"/>
                    <a:gd name="T33" fmla="*/ 221 h 221"/>
                    <a:gd name="T34" fmla="*/ 3 w 54"/>
                    <a:gd name="T35" fmla="*/ 221 h 221"/>
                    <a:gd name="T36" fmla="*/ 1 w 54"/>
                    <a:gd name="T37" fmla="*/ 220 h 221"/>
                    <a:gd name="T38" fmla="*/ 0 w 54"/>
                    <a:gd name="T39" fmla="*/ 215 h 221"/>
                    <a:gd name="T40" fmla="*/ 0 w 54"/>
                    <a:gd name="T41" fmla="*/ 215 h 221"/>
                    <a:gd name="T42" fmla="*/ 0 w 54"/>
                    <a:gd name="T43" fmla="*/ 111 h 221"/>
                    <a:gd name="T44" fmla="*/ 0 w 54"/>
                    <a:gd name="T45" fmla="*/ 111 h 221"/>
                    <a:gd name="T46" fmla="*/ 0 w 54"/>
                    <a:gd name="T47" fmla="*/ 4 h 221"/>
                    <a:gd name="T48" fmla="*/ 0 w 54"/>
                    <a:gd name="T49" fmla="*/ 4 h 221"/>
                    <a:gd name="T50" fmla="*/ 1 w 54"/>
                    <a:gd name="T51" fmla="*/ 2 h 221"/>
                    <a:gd name="T52" fmla="*/ 1 w 54"/>
                    <a:gd name="T53" fmla="*/ 1 h 221"/>
                    <a:gd name="T54" fmla="*/ 3 w 54"/>
                    <a:gd name="T55" fmla="*/ 0 h 221"/>
                    <a:gd name="T56" fmla="*/ 4 w 54"/>
                    <a:gd name="T57" fmla="*/ 0 h 221"/>
                    <a:gd name="T58" fmla="*/ 4 w 54"/>
                    <a:gd name="T5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4" h="22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51" y="24"/>
                      </a:lnTo>
                      <a:lnTo>
                        <a:pt x="51" y="24"/>
                      </a:lnTo>
                      <a:lnTo>
                        <a:pt x="53" y="26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114"/>
                      </a:lnTo>
                      <a:lnTo>
                        <a:pt x="54" y="114"/>
                      </a:lnTo>
                      <a:lnTo>
                        <a:pt x="54" y="196"/>
                      </a:lnTo>
                      <a:lnTo>
                        <a:pt x="54" y="196"/>
                      </a:lnTo>
                      <a:lnTo>
                        <a:pt x="53" y="200"/>
                      </a:lnTo>
                      <a:lnTo>
                        <a:pt x="52" y="203"/>
                      </a:lnTo>
                      <a:lnTo>
                        <a:pt x="51" y="204"/>
                      </a:lnTo>
                      <a:lnTo>
                        <a:pt x="51" y="204"/>
                      </a:lnTo>
                      <a:lnTo>
                        <a:pt x="4" y="221"/>
                      </a:lnTo>
                      <a:lnTo>
                        <a:pt x="4" y="221"/>
                      </a:lnTo>
                      <a:lnTo>
                        <a:pt x="3" y="221"/>
                      </a:lnTo>
                      <a:lnTo>
                        <a:pt x="1" y="220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5" name="Freeform 322"/>
                <p:cNvSpPr>
                  <a:spLocks/>
                </p:cNvSpPr>
                <p:nvPr/>
              </p:nvSpPr>
              <p:spPr bwMode="auto">
                <a:xfrm>
                  <a:off x="417036" y="2228824"/>
                  <a:ext cx="135980" cy="143534"/>
                </a:xfrm>
                <a:custGeom>
                  <a:avLst/>
                  <a:gdLst>
                    <a:gd name="T0" fmla="*/ 1 w 36"/>
                    <a:gd name="T1" fmla="*/ 0 h 38"/>
                    <a:gd name="T2" fmla="*/ 1 w 36"/>
                    <a:gd name="T3" fmla="*/ 0 h 38"/>
                    <a:gd name="T4" fmla="*/ 34 w 36"/>
                    <a:gd name="T5" fmla="*/ 14 h 38"/>
                    <a:gd name="T6" fmla="*/ 34 w 36"/>
                    <a:gd name="T7" fmla="*/ 14 h 38"/>
                    <a:gd name="T8" fmla="*/ 35 w 36"/>
                    <a:gd name="T9" fmla="*/ 15 h 38"/>
                    <a:gd name="T10" fmla="*/ 36 w 36"/>
                    <a:gd name="T11" fmla="*/ 18 h 38"/>
                    <a:gd name="T12" fmla="*/ 36 w 36"/>
                    <a:gd name="T13" fmla="*/ 18 h 38"/>
                    <a:gd name="T14" fmla="*/ 36 w 36"/>
                    <a:gd name="T15" fmla="*/ 36 h 38"/>
                    <a:gd name="T16" fmla="*/ 36 w 36"/>
                    <a:gd name="T17" fmla="*/ 36 h 38"/>
                    <a:gd name="T18" fmla="*/ 35 w 36"/>
                    <a:gd name="T19" fmla="*/ 38 h 38"/>
                    <a:gd name="T20" fmla="*/ 34 w 36"/>
                    <a:gd name="T21" fmla="*/ 38 h 38"/>
                    <a:gd name="T22" fmla="*/ 34 w 36"/>
                    <a:gd name="T23" fmla="*/ 38 h 38"/>
                    <a:gd name="T24" fmla="*/ 1 w 36"/>
                    <a:gd name="T25" fmla="*/ 28 h 38"/>
                    <a:gd name="T26" fmla="*/ 1 w 36"/>
                    <a:gd name="T27" fmla="*/ 28 h 38"/>
                    <a:gd name="T28" fmla="*/ 0 w 36"/>
                    <a:gd name="T29" fmla="*/ 27 h 38"/>
                    <a:gd name="T30" fmla="*/ 0 w 36"/>
                    <a:gd name="T31" fmla="*/ 24 h 38"/>
                    <a:gd name="T32" fmla="*/ 0 w 36"/>
                    <a:gd name="T33" fmla="*/ 24 h 38"/>
                    <a:gd name="T34" fmla="*/ 0 w 36"/>
                    <a:gd name="T35" fmla="*/ 2 h 38"/>
                    <a:gd name="T36" fmla="*/ 0 w 36"/>
                    <a:gd name="T37" fmla="*/ 2 h 38"/>
                    <a:gd name="T38" fmla="*/ 0 w 36"/>
                    <a:gd name="T39" fmla="*/ 0 h 38"/>
                    <a:gd name="T40" fmla="*/ 1 w 36"/>
                    <a:gd name="T41" fmla="*/ 0 h 38"/>
                    <a:gd name="T42" fmla="*/ 1 w 36"/>
                    <a:gd name="T4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4"/>
                      </a:lnTo>
                      <a:lnTo>
                        <a:pt x="34" y="14"/>
                      </a:lnTo>
                      <a:lnTo>
                        <a:pt x="35" y="15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5" y="38"/>
                      </a:lnTo>
                      <a:lnTo>
                        <a:pt x="34" y="38"/>
                      </a:lnTo>
                      <a:lnTo>
                        <a:pt x="34" y="3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6" name="Freeform 323"/>
                <p:cNvSpPr>
                  <a:spLocks/>
                </p:cNvSpPr>
                <p:nvPr/>
              </p:nvSpPr>
              <p:spPr bwMode="auto">
                <a:xfrm>
                  <a:off x="417036" y="2368582"/>
                  <a:ext cx="135980" cy="128425"/>
                </a:xfrm>
                <a:custGeom>
                  <a:avLst/>
                  <a:gdLst>
                    <a:gd name="T0" fmla="*/ 1 w 36"/>
                    <a:gd name="T1" fmla="*/ 0 h 34"/>
                    <a:gd name="T2" fmla="*/ 1 w 36"/>
                    <a:gd name="T3" fmla="*/ 0 h 34"/>
                    <a:gd name="T4" fmla="*/ 34 w 36"/>
                    <a:gd name="T5" fmla="*/ 10 h 34"/>
                    <a:gd name="T6" fmla="*/ 34 w 36"/>
                    <a:gd name="T7" fmla="*/ 10 h 34"/>
                    <a:gd name="T8" fmla="*/ 35 w 36"/>
                    <a:gd name="T9" fmla="*/ 11 h 34"/>
                    <a:gd name="T10" fmla="*/ 36 w 36"/>
                    <a:gd name="T11" fmla="*/ 13 h 34"/>
                    <a:gd name="T12" fmla="*/ 36 w 36"/>
                    <a:gd name="T13" fmla="*/ 13 h 34"/>
                    <a:gd name="T14" fmla="*/ 36 w 36"/>
                    <a:gd name="T15" fmla="*/ 32 h 34"/>
                    <a:gd name="T16" fmla="*/ 36 w 36"/>
                    <a:gd name="T17" fmla="*/ 32 h 34"/>
                    <a:gd name="T18" fmla="*/ 35 w 36"/>
                    <a:gd name="T19" fmla="*/ 34 h 34"/>
                    <a:gd name="T20" fmla="*/ 34 w 36"/>
                    <a:gd name="T21" fmla="*/ 34 h 34"/>
                    <a:gd name="T22" fmla="*/ 34 w 36"/>
                    <a:gd name="T23" fmla="*/ 34 h 34"/>
                    <a:gd name="T24" fmla="*/ 1 w 36"/>
                    <a:gd name="T25" fmla="*/ 29 h 34"/>
                    <a:gd name="T26" fmla="*/ 1 w 36"/>
                    <a:gd name="T27" fmla="*/ 29 h 34"/>
                    <a:gd name="T28" fmla="*/ 0 w 36"/>
                    <a:gd name="T29" fmla="*/ 28 h 34"/>
                    <a:gd name="T30" fmla="*/ 0 w 36"/>
                    <a:gd name="T31" fmla="*/ 25 h 34"/>
                    <a:gd name="T32" fmla="*/ 0 w 36"/>
                    <a:gd name="T33" fmla="*/ 25 h 34"/>
                    <a:gd name="T34" fmla="*/ 0 w 36"/>
                    <a:gd name="T35" fmla="*/ 4 h 34"/>
                    <a:gd name="T36" fmla="*/ 0 w 36"/>
                    <a:gd name="T37" fmla="*/ 4 h 34"/>
                    <a:gd name="T38" fmla="*/ 0 w 36"/>
                    <a:gd name="T39" fmla="*/ 1 h 34"/>
                    <a:gd name="T40" fmla="*/ 1 w 36"/>
                    <a:gd name="T41" fmla="*/ 0 h 34"/>
                    <a:gd name="T42" fmla="*/ 1 w 36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3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5" y="11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5" y="34"/>
                      </a:lnTo>
                      <a:lnTo>
                        <a:pt x="34" y="34"/>
                      </a:lnTo>
                      <a:lnTo>
                        <a:pt x="34" y="3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7" name="Freeform 324"/>
                <p:cNvSpPr>
                  <a:spLocks/>
                </p:cNvSpPr>
                <p:nvPr/>
              </p:nvSpPr>
              <p:spPr bwMode="auto">
                <a:xfrm>
                  <a:off x="417036" y="2515891"/>
                  <a:ext cx="135980" cy="105762"/>
                </a:xfrm>
                <a:custGeom>
                  <a:avLst/>
                  <a:gdLst>
                    <a:gd name="T0" fmla="*/ 1 w 36"/>
                    <a:gd name="T1" fmla="*/ 0 h 28"/>
                    <a:gd name="T2" fmla="*/ 1 w 36"/>
                    <a:gd name="T3" fmla="*/ 0 h 28"/>
                    <a:gd name="T4" fmla="*/ 34 w 36"/>
                    <a:gd name="T5" fmla="*/ 4 h 28"/>
                    <a:gd name="T6" fmla="*/ 34 w 36"/>
                    <a:gd name="T7" fmla="*/ 4 h 28"/>
                    <a:gd name="T8" fmla="*/ 35 w 36"/>
                    <a:gd name="T9" fmla="*/ 5 h 28"/>
                    <a:gd name="T10" fmla="*/ 36 w 36"/>
                    <a:gd name="T11" fmla="*/ 6 h 28"/>
                    <a:gd name="T12" fmla="*/ 36 w 36"/>
                    <a:gd name="T13" fmla="*/ 6 h 28"/>
                    <a:gd name="T14" fmla="*/ 36 w 36"/>
                    <a:gd name="T15" fmla="*/ 25 h 28"/>
                    <a:gd name="T16" fmla="*/ 36 w 36"/>
                    <a:gd name="T17" fmla="*/ 25 h 28"/>
                    <a:gd name="T18" fmla="*/ 35 w 36"/>
                    <a:gd name="T19" fmla="*/ 27 h 28"/>
                    <a:gd name="T20" fmla="*/ 34 w 36"/>
                    <a:gd name="T21" fmla="*/ 28 h 28"/>
                    <a:gd name="T22" fmla="*/ 34 w 36"/>
                    <a:gd name="T23" fmla="*/ 28 h 28"/>
                    <a:gd name="T24" fmla="*/ 1 w 36"/>
                    <a:gd name="T25" fmla="*/ 28 h 28"/>
                    <a:gd name="T26" fmla="*/ 1 w 36"/>
                    <a:gd name="T27" fmla="*/ 28 h 28"/>
                    <a:gd name="T28" fmla="*/ 0 w 36"/>
                    <a:gd name="T29" fmla="*/ 27 h 28"/>
                    <a:gd name="T30" fmla="*/ 0 w 36"/>
                    <a:gd name="T31" fmla="*/ 25 h 28"/>
                    <a:gd name="T32" fmla="*/ 0 w 36"/>
                    <a:gd name="T33" fmla="*/ 25 h 28"/>
                    <a:gd name="T34" fmla="*/ 0 w 36"/>
                    <a:gd name="T35" fmla="*/ 3 h 28"/>
                    <a:gd name="T36" fmla="*/ 0 w 36"/>
                    <a:gd name="T37" fmla="*/ 3 h 28"/>
                    <a:gd name="T38" fmla="*/ 0 w 36"/>
                    <a:gd name="T39" fmla="*/ 1 h 28"/>
                    <a:gd name="T40" fmla="*/ 1 w 36"/>
                    <a:gd name="T41" fmla="*/ 0 h 28"/>
                    <a:gd name="T42" fmla="*/ 1 w 36"/>
                    <a:gd name="T4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28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5" y="5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8" name="Freeform 325"/>
                <p:cNvSpPr>
                  <a:spLocks/>
                </p:cNvSpPr>
                <p:nvPr/>
              </p:nvSpPr>
              <p:spPr bwMode="auto">
                <a:xfrm>
                  <a:off x="413260" y="2655649"/>
                  <a:ext cx="139758" cy="109540"/>
                </a:xfrm>
                <a:custGeom>
                  <a:avLst/>
                  <a:gdLst>
                    <a:gd name="T0" fmla="*/ 2 w 37"/>
                    <a:gd name="T1" fmla="*/ 2 h 29"/>
                    <a:gd name="T2" fmla="*/ 2 w 37"/>
                    <a:gd name="T3" fmla="*/ 2 h 29"/>
                    <a:gd name="T4" fmla="*/ 35 w 37"/>
                    <a:gd name="T5" fmla="*/ 0 h 29"/>
                    <a:gd name="T6" fmla="*/ 35 w 37"/>
                    <a:gd name="T7" fmla="*/ 0 h 29"/>
                    <a:gd name="T8" fmla="*/ 36 w 37"/>
                    <a:gd name="T9" fmla="*/ 1 h 29"/>
                    <a:gd name="T10" fmla="*/ 37 w 37"/>
                    <a:gd name="T11" fmla="*/ 3 h 29"/>
                    <a:gd name="T12" fmla="*/ 37 w 37"/>
                    <a:gd name="T13" fmla="*/ 3 h 29"/>
                    <a:gd name="T14" fmla="*/ 37 w 37"/>
                    <a:gd name="T15" fmla="*/ 22 h 29"/>
                    <a:gd name="T16" fmla="*/ 37 w 37"/>
                    <a:gd name="T17" fmla="*/ 22 h 29"/>
                    <a:gd name="T18" fmla="*/ 36 w 37"/>
                    <a:gd name="T19" fmla="*/ 23 h 29"/>
                    <a:gd name="T20" fmla="*/ 35 w 37"/>
                    <a:gd name="T21" fmla="*/ 24 h 29"/>
                    <a:gd name="T22" fmla="*/ 35 w 37"/>
                    <a:gd name="T23" fmla="*/ 24 h 29"/>
                    <a:gd name="T24" fmla="*/ 2 w 37"/>
                    <a:gd name="T25" fmla="*/ 29 h 29"/>
                    <a:gd name="T26" fmla="*/ 2 w 37"/>
                    <a:gd name="T27" fmla="*/ 29 h 29"/>
                    <a:gd name="T28" fmla="*/ 1 w 37"/>
                    <a:gd name="T29" fmla="*/ 29 h 29"/>
                    <a:gd name="T30" fmla="*/ 0 w 37"/>
                    <a:gd name="T31" fmla="*/ 27 h 29"/>
                    <a:gd name="T32" fmla="*/ 0 w 37"/>
                    <a:gd name="T33" fmla="*/ 27 h 29"/>
                    <a:gd name="T34" fmla="*/ 0 w 37"/>
                    <a:gd name="T35" fmla="*/ 4 h 29"/>
                    <a:gd name="T36" fmla="*/ 0 w 37"/>
                    <a:gd name="T37" fmla="*/ 4 h 29"/>
                    <a:gd name="T38" fmla="*/ 1 w 37"/>
                    <a:gd name="T39" fmla="*/ 2 h 29"/>
                    <a:gd name="T40" fmla="*/ 2 w 37"/>
                    <a:gd name="T41" fmla="*/ 2 h 29"/>
                    <a:gd name="T42" fmla="*/ 2 w 37"/>
                    <a:gd name="T4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9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22"/>
                      </a:lnTo>
                      <a:lnTo>
                        <a:pt x="37" y="22"/>
                      </a:lnTo>
                      <a:lnTo>
                        <a:pt x="36" y="23"/>
                      </a:lnTo>
                      <a:lnTo>
                        <a:pt x="35" y="24"/>
                      </a:lnTo>
                      <a:lnTo>
                        <a:pt x="35" y="24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19" name="Freeform 326"/>
                <p:cNvSpPr>
                  <a:spLocks/>
                </p:cNvSpPr>
                <p:nvPr/>
              </p:nvSpPr>
              <p:spPr bwMode="auto">
                <a:xfrm>
                  <a:off x="413260" y="2795405"/>
                  <a:ext cx="139758" cy="60435"/>
                </a:xfrm>
                <a:custGeom>
                  <a:avLst/>
                  <a:gdLst>
                    <a:gd name="T0" fmla="*/ 2 w 37"/>
                    <a:gd name="T1" fmla="*/ 8 h 16"/>
                    <a:gd name="T2" fmla="*/ 2 w 37"/>
                    <a:gd name="T3" fmla="*/ 8 h 16"/>
                    <a:gd name="T4" fmla="*/ 35 w 37"/>
                    <a:gd name="T5" fmla="*/ 0 h 16"/>
                    <a:gd name="T6" fmla="*/ 35 w 37"/>
                    <a:gd name="T7" fmla="*/ 0 h 16"/>
                    <a:gd name="T8" fmla="*/ 36 w 37"/>
                    <a:gd name="T9" fmla="*/ 0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4 h 16"/>
                    <a:gd name="T16" fmla="*/ 37 w 37"/>
                    <a:gd name="T17" fmla="*/ 4 h 16"/>
                    <a:gd name="T18" fmla="*/ 36 w 37"/>
                    <a:gd name="T19" fmla="*/ 5 h 16"/>
                    <a:gd name="T20" fmla="*/ 35 w 37"/>
                    <a:gd name="T21" fmla="*/ 7 h 16"/>
                    <a:gd name="T22" fmla="*/ 35 w 37"/>
                    <a:gd name="T23" fmla="*/ 7 h 16"/>
                    <a:gd name="T24" fmla="*/ 2 w 37"/>
                    <a:gd name="T25" fmla="*/ 16 h 16"/>
                    <a:gd name="T26" fmla="*/ 2 w 37"/>
                    <a:gd name="T27" fmla="*/ 16 h 16"/>
                    <a:gd name="T28" fmla="*/ 1 w 37"/>
                    <a:gd name="T29" fmla="*/ 15 h 16"/>
                    <a:gd name="T30" fmla="*/ 0 w 37"/>
                    <a:gd name="T31" fmla="*/ 13 h 16"/>
                    <a:gd name="T32" fmla="*/ 0 w 37"/>
                    <a:gd name="T33" fmla="*/ 13 h 16"/>
                    <a:gd name="T34" fmla="*/ 0 w 37"/>
                    <a:gd name="T35" fmla="*/ 11 h 16"/>
                    <a:gd name="T36" fmla="*/ 0 w 37"/>
                    <a:gd name="T37" fmla="*/ 11 h 16"/>
                    <a:gd name="T38" fmla="*/ 1 w 37"/>
                    <a:gd name="T39" fmla="*/ 9 h 16"/>
                    <a:gd name="T40" fmla="*/ 2 w 37"/>
                    <a:gd name="T41" fmla="*/ 8 h 16"/>
                    <a:gd name="T42" fmla="*/ 2 w 37"/>
                    <a:gd name="T4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0" name="Freeform 327"/>
                <p:cNvSpPr>
                  <a:spLocks/>
                </p:cNvSpPr>
                <p:nvPr/>
              </p:nvSpPr>
              <p:spPr bwMode="auto">
                <a:xfrm>
                  <a:off x="413260" y="2840731"/>
                  <a:ext cx="139758" cy="64213"/>
                </a:xfrm>
                <a:custGeom>
                  <a:avLst/>
                  <a:gdLst>
                    <a:gd name="T0" fmla="*/ 2 w 37"/>
                    <a:gd name="T1" fmla="*/ 9 h 17"/>
                    <a:gd name="T2" fmla="*/ 2 w 37"/>
                    <a:gd name="T3" fmla="*/ 9 h 17"/>
                    <a:gd name="T4" fmla="*/ 35 w 37"/>
                    <a:gd name="T5" fmla="*/ 0 h 17"/>
                    <a:gd name="T6" fmla="*/ 35 w 37"/>
                    <a:gd name="T7" fmla="*/ 0 h 17"/>
                    <a:gd name="T8" fmla="*/ 36 w 37"/>
                    <a:gd name="T9" fmla="*/ 1 h 17"/>
                    <a:gd name="T10" fmla="*/ 37 w 37"/>
                    <a:gd name="T11" fmla="*/ 2 h 17"/>
                    <a:gd name="T12" fmla="*/ 37 w 37"/>
                    <a:gd name="T13" fmla="*/ 2 h 17"/>
                    <a:gd name="T14" fmla="*/ 37 w 37"/>
                    <a:gd name="T15" fmla="*/ 4 h 17"/>
                    <a:gd name="T16" fmla="*/ 37 w 37"/>
                    <a:gd name="T17" fmla="*/ 4 h 17"/>
                    <a:gd name="T18" fmla="*/ 36 w 37"/>
                    <a:gd name="T19" fmla="*/ 6 h 17"/>
                    <a:gd name="T20" fmla="*/ 35 w 37"/>
                    <a:gd name="T21" fmla="*/ 7 h 17"/>
                    <a:gd name="T22" fmla="*/ 35 w 37"/>
                    <a:gd name="T23" fmla="*/ 7 h 17"/>
                    <a:gd name="T24" fmla="*/ 2 w 37"/>
                    <a:gd name="T25" fmla="*/ 17 h 17"/>
                    <a:gd name="T26" fmla="*/ 2 w 37"/>
                    <a:gd name="T27" fmla="*/ 17 h 17"/>
                    <a:gd name="T28" fmla="*/ 1 w 37"/>
                    <a:gd name="T29" fmla="*/ 16 h 17"/>
                    <a:gd name="T30" fmla="*/ 0 w 37"/>
                    <a:gd name="T31" fmla="*/ 14 h 17"/>
                    <a:gd name="T32" fmla="*/ 0 w 37"/>
                    <a:gd name="T33" fmla="*/ 14 h 17"/>
                    <a:gd name="T34" fmla="*/ 0 w 37"/>
                    <a:gd name="T35" fmla="*/ 12 h 17"/>
                    <a:gd name="T36" fmla="*/ 0 w 37"/>
                    <a:gd name="T37" fmla="*/ 12 h 17"/>
                    <a:gd name="T38" fmla="*/ 1 w 37"/>
                    <a:gd name="T39" fmla="*/ 10 h 17"/>
                    <a:gd name="T40" fmla="*/ 2 w 37"/>
                    <a:gd name="T41" fmla="*/ 9 h 17"/>
                    <a:gd name="T42" fmla="*/ 2 w 37"/>
                    <a:gd name="T43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7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5" y="7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1" name="Freeform 328"/>
                <p:cNvSpPr>
                  <a:spLocks/>
                </p:cNvSpPr>
                <p:nvPr/>
              </p:nvSpPr>
              <p:spPr bwMode="auto">
                <a:xfrm>
                  <a:off x="609674" y="2259042"/>
                  <a:ext cx="203969" cy="634570"/>
                </a:xfrm>
                <a:custGeom>
                  <a:avLst/>
                  <a:gdLst>
                    <a:gd name="T0" fmla="*/ 3 w 54"/>
                    <a:gd name="T1" fmla="*/ 1 h 168"/>
                    <a:gd name="T2" fmla="*/ 3 w 54"/>
                    <a:gd name="T3" fmla="*/ 1 h 168"/>
                    <a:gd name="T4" fmla="*/ 50 w 54"/>
                    <a:gd name="T5" fmla="*/ 24 h 168"/>
                    <a:gd name="T6" fmla="*/ 50 w 54"/>
                    <a:gd name="T7" fmla="*/ 24 h 168"/>
                    <a:gd name="T8" fmla="*/ 52 w 54"/>
                    <a:gd name="T9" fmla="*/ 26 h 168"/>
                    <a:gd name="T10" fmla="*/ 53 w 54"/>
                    <a:gd name="T11" fmla="*/ 29 h 168"/>
                    <a:gd name="T12" fmla="*/ 53 w 54"/>
                    <a:gd name="T13" fmla="*/ 29 h 168"/>
                    <a:gd name="T14" fmla="*/ 54 w 54"/>
                    <a:gd name="T15" fmla="*/ 88 h 168"/>
                    <a:gd name="T16" fmla="*/ 54 w 54"/>
                    <a:gd name="T17" fmla="*/ 88 h 168"/>
                    <a:gd name="T18" fmla="*/ 54 w 54"/>
                    <a:gd name="T19" fmla="*/ 145 h 168"/>
                    <a:gd name="T20" fmla="*/ 54 w 54"/>
                    <a:gd name="T21" fmla="*/ 145 h 168"/>
                    <a:gd name="T22" fmla="*/ 53 w 54"/>
                    <a:gd name="T23" fmla="*/ 149 h 168"/>
                    <a:gd name="T24" fmla="*/ 51 w 54"/>
                    <a:gd name="T25" fmla="*/ 151 h 168"/>
                    <a:gd name="T26" fmla="*/ 51 w 54"/>
                    <a:gd name="T27" fmla="*/ 151 h 168"/>
                    <a:gd name="T28" fmla="*/ 3 w 54"/>
                    <a:gd name="T29" fmla="*/ 168 h 168"/>
                    <a:gd name="T30" fmla="*/ 3 w 54"/>
                    <a:gd name="T31" fmla="*/ 168 h 168"/>
                    <a:gd name="T32" fmla="*/ 2 w 54"/>
                    <a:gd name="T33" fmla="*/ 168 h 168"/>
                    <a:gd name="T34" fmla="*/ 1 w 54"/>
                    <a:gd name="T35" fmla="*/ 167 h 168"/>
                    <a:gd name="T36" fmla="*/ 0 w 54"/>
                    <a:gd name="T37" fmla="*/ 166 h 168"/>
                    <a:gd name="T38" fmla="*/ 0 w 54"/>
                    <a:gd name="T39" fmla="*/ 164 h 168"/>
                    <a:gd name="T40" fmla="*/ 0 w 54"/>
                    <a:gd name="T41" fmla="*/ 164 h 168"/>
                    <a:gd name="T42" fmla="*/ 0 w 54"/>
                    <a:gd name="T43" fmla="*/ 84 h 168"/>
                    <a:gd name="T44" fmla="*/ 0 w 54"/>
                    <a:gd name="T45" fmla="*/ 84 h 168"/>
                    <a:gd name="T46" fmla="*/ 0 w 54"/>
                    <a:gd name="T47" fmla="*/ 4 h 168"/>
                    <a:gd name="T48" fmla="*/ 0 w 54"/>
                    <a:gd name="T49" fmla="*/ 4 h 168"/>
                    <a:gd name="T50" fmla="*/ 1 w 54"/>
                    <a:gd name="T51" fmla="*/ 1 h 168"/>
                    <a:gd name="T52" fmla="*/ 2 w 54"/>
                    <a:gd name="T53" fmla="*/ 0 h 168"/>
                    <a:gd name="T54" fmla="*/ 3 w 54"/>
                    <a:gd name="T55" fmla="*/ 1 h 168"/>
                    <a:gd name="T56" fmla="*/ 3 w 54"/>
                    <a:gd name="T57" fmla="*/ 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4" h="168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2" y="26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145"/>
                      </a:lnTo>
                      <a:lnTo>
                        <a:pt x="54" y="145"/>
                      </a:lnTo>
                      <a:lnTo>
                        <a:pt x="53" y="149"/>
                      </a:lnTo>
                      <a:lnTo>
                        <a:pt x="51" y="151"/>
                      </a:lnTo>
                      <a:lnTo>
                        <a:pt x="51" y="151"/>
                      </a:lnTo>
                      <a:lnTo>
                        <a:pt x="3" y="168"/>
                      </a:lnTo>
                      <a:lnTo>
                        <a:pt x="3" y="168"/>
                      </a:lnTo>
                      <a:lnTo>
                        <a:pt x="2" y="168"/>
                      </a:lnTo>
                      <a:lnTo>
                        <a:pt x="1" y="167"/>
                      </a:lnTo>
                      <a:lnTo>
                        <a:pt x="0" y="166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2" name="Freeform 329"/>
                <p:cNvSpPr>
                  <a:spLocks/>
                </p:cNvSpPr>
                <p:nvPr/>
              </p:nvSpPr>
              <p:spPr bwMode="auto">
                <a:xfrm>
                  <a:off x="639892" y="2327031"/>
                  <a:ext cx="139758" cy="117094"/>
                </a:xfrm>
                <a:custGeom>
                  <a:avLst/>
                  <a:gdLst>
                    <a:gd name="T0" fmla="*/ 1 w 37"/>
                    <a:gd name="T1" fmla="*/ 0 h 31"/>
                    <a:gd name="T2" fmla="*/ 1 w 37"/>
                    <a:gd name="T3" fmla="*/ 0 h 31"/>
                    <a:gd name="T4" fmla="*/ 35 w 37"/>
                    <a:gd name="T5" fmla="*/ 15 h 31"/>
                    <a:gd name="T6" fmla="*/ 35 w 37"/>
                    <a:gd name="T7" fmla="*/ 15 h 31"/>
                    <a:gd name="T8" fmla="*/ 37 w 37"/>
                    <a:gd name="T9" fmla="*/ 15 h 31"/>
                    <a:gd name="T10" fmla="*/ 37 w 37"/>
                    <a:gd name="T11" fmla="*/ 17 h 31"/>
                    <a:gd name="T12" fmla="*/ 37 w 37"/>
                    <a:gd name="T13" fmla="*/ 17 h 31"/>
                    <a:gd name="T14" fmla="*/ 37 w 37"/>
                    <a:gd name="T15" fmla="*/ 30 h 31"/>
                    <a:gd name="T16" fmla="*/ 37 w 37"/>
                    <a:gd name="T17" fmla="*/ 30 h 31"/>
                    <a:gd name="T18" fmla="*/ 37 w 37"/>
                    <a:gd name="T19" fmla="*/ 31 h 31"/>
                    <a:gd name="T20" fmla="*/ 36 w 37"/>
                    <a:gd name="T21" fmla="*/ 31 h 31"/>
                    <a:gd name="T22" fmla="*/ 36 w 37"/>
                    <a:gd name="T23" fmla="*/ 31 h 31"/>
                    <a:gd name="T24" fmla="*/ 1 w 37"/>
                    <a:gd name="T25" fmla="*/ 21 h 31"/>
                    <a:gd name="T26" fmla="*/ 1 w 37"/>
                    <a:gd name="T27" fmla="*/ 21 h 31"/>
                    <a:gd name="T28" fmla="*/ 0 w 37"/>
                    <a:gd name="T29" fmla="*/ 20 h 31"/>
                    <a:gd name="T30" fmla="*/ 0 w 37"/>
                    <a:gd name="T31" fmla="*/ 18 h 31"/>
                    <a:gd name="T32" fmla="*/ 0 w 37"/>
                    <a:gd name="T33" fmla="*/ 18 h 31"/>
                    <a:gd name="T34" fmla="*/ 0 w 37"/>
                    <a:gd name="T35" fmla="*/ 1 h 31"/>
                    <a:gd name="T36" fmla="*/ 0 w 37"/>
                    <a:gd name="T37" fmla="*/ 1 h 31"/>
                    <a:gd name="T38" fmla="*/ 0 w 37"/>
                    <a:gd name="T39" fmla="*/ 0 h 31"/>
                    <a:gd name="T40" fmla="*/ 1 w 37"/>
                    <a:gd name="T41" fmla="*/ 0 h 31"/>
                    <a:gd name="T42" fmla="*/ 1 w 37"/>
                    <a:gd name="T4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3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30"/>
                      </a:lnTo>
                      <a:lnTo>
                        <a:pt x="37" y="30"/>
                      </a:lnTo>
                      <a:lnTo>
                        <a:pt x="37" y="31"/>
                      </a:lnTo>
                      <a:lnTo>
                        <a:pt x="36" y="31"/>
                      </a:lnTo>
                      <a:lnTo>
                        <a:pt x="36" y="3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3" name="Freeform 330"/>
                <p:cNvSpPr>
                  <a:spLocks/>
                </p:cNvSpPr>
                <p:nvPr/>
              </p:nvSpPr>
              <p:spPr bwMode="auto">
                <a:xfrm>
                  <a:off x="639892" y="2432792"/>
                  <a:ext cx="139758" cy="101986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36 w 37"/>
                    <a:gd name="T5" fmla="*/ 10 h 27"/>
                    <a:gd name="T6" fmla="*/ 36 w 37"/>
                    <a:gd name="T7" fmla="*/ 10 h 27"/>
                    <a:gd name="T8" fmla="*/ 37 w 37"/>
                    <a:gd name="T9" fmla="*/ 11 h 27"/>
                    <a:gd name="T10" fmla="*/ 37 w 37"/>
                    <a:gd name="T11" fmla="*/ 12 h 27"/>
                    <a:gd name="T12" fmla="*/ 37 w 37"/>
                    <a:gd name="T13" fmla="*/ 12 h 27"/>
                    <a:gd name="T14" fmla="*/ 37 w 37"/>
                    <a:gd name="T15" fmla="*/ 25 h 27"/>
                    <a:gd name="T16" fmla="*/ 37 w 37"/>
                    <a:gd name="T17" fmla="*/ 25 h 27"/>
                    <a:gd name="T18" fmla="*/ 37 w 37"/>
                    <a:gd name="T19" fmla="*/ 26 h 27"/>
                    <a:gd name="T20" fmla="*/ 36 w 37"/>
                    <a:gd name="T21" fmla="*/ 27 h 27"/>
                    <a:gd name="T22" fmla="*/ 36 w 37"/>
                    <a:gd name="T23" fmla="*/ 27 h 27"/>
                    <a:gd name="T24" fmla="*/ 1 w 37"/>
                    <a:gd name="T25" fmla="*/ 21 h 27"/>
                    <a:gd name="T26" fmla="*/ 1 w 37"/>
                    <a:gd name="T27" fmla="*/ 21 h 27"/>
                    <a:gd name="T28" fmla="*/ 0 w 37"/>
                    <a:gd name="T29" fmla="*/ 21 h 27"/>
                    <a:gd name="T30" fmla="*/ 0 w 37"/>
                    <a:gd name="T31" fmla="*/ 19 h 27"/>
                    <a:gd name="T32" fmla="*/ 0 w 37"/>
                    <a:gd name="T33" fmla="*/ 19 h 27"/>
                    <a:gd name="T34" fmla="*/ 0 w 37"/>
                    <a:gd name="T35" fmla="*/ 2 h 27"/>
                    <a:gd name="T36" fmla="*/ 0 w 37"/>
                    <a:gd name="T37" fmla="*/ 2 h 27"/>
                    <a:gd name="T38" fmla="*/ 0 w 37"/>
                    <a:gd name="T39" fmla="*/ 1 h 27"/>
                    <a:gd name="T40" fmla="*/ 1 w 37"/>
                    <a:gd name="T41" fmla="*/ 0 h 27"/>
                    <a:gd name="T42" fmla="*/ 1 w 37"/>
                    <a:gd name="T4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7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25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4" name="Freeform 331"/>
                <p:cNvSpPr>
                  <a:spLocks/>
                </p:cNvSpPr>
                <p:nvPr/>
              </p:nvSpPr>
              <p:spPr bwMode="auto">
                <a:xfrm>
                  <a:off x="639892" y="2542333"/>
                  <a:ext cx="139758" cy="79323"/>
                </a:xfrm>
                <a:custGeom>
                  <a:avLst/>
                  <a:gdLst>
                    <a:gd name="T0" fmla="*/ 1 w 37"/>
                    <a:gd name="T1" fmla="*/ 0 h 21"/>
                    <a:gd name="T2" fmla="*/ 1 w 37"/>
                    <a:gd name="T3" fmla="*/ 0 h 21"/>
                    <a:gd name="T4" fmla="*/ 36 w 37"/>
                    <a:gd name="T5" fmla="*/ 4 h 21"/>
                    <a:gd name="T6" fmla="*/ 36 w 37"/>
                    <a:gd name="T7" fmla="*/ 4 h 21"/>
                    <a:gd name="T8" fmla="*/ 37 w 37"/>
                    <a:gd name="T9" fmla="*/ 5 h 21"/>
                    <a:gd name="T10" fmla="*/ 37 w 37"/>
                    <a:gd name="T11" fmla="*/ 6 h 21"/>
                    <a:gd name="T12" fmla="*/ 37 w 37"/>
                    <a:gd name="T13" fmla="*/ 6 h 21"/>
                    <a:gd name="T14" fmla="*/ 37 w 37"/>
                    <a:gd name="T15" fmla="*/ 19 h 21"/>
                    <a:gd name="T16" fmla="*/ 37 w 37"/>
                    <a:gd name="T17" fmla="*/ 19 h 21"/>
                    <a:gd name="T18" fmla="*/ 37 w 37"/>
                    <a:gd name="T19" fmla="*/ 20 h 21"/>
                    <a:gd name="T20" fmla="*/ 36 w 37"/>
                    <a:gd name="T21" fmla="*/ 21 h 21"/>
                    <a:gd name="T22" fmla="*/ 36 w 37"/>
                    <a:gd name="T23" fmla="*/ 21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0 h 21"/>
                    <a:gd name="T30" fmla="*/ 0 w 37"/>
                    <a:gd name="T31" fmla="*/ 19 h 21"/>
                    <a:gd name="T32" fmla="*/ 0 w 37"/>
                    <a:gd name="T33" fmla="*/ 19 h 21"/>
                    <a:gd name="T34" fmla="*/ 0 w 37"/>
                    <a:gd name="T35" fmla="*/ 2 h 21"/>
                    <a:gd name="T36" fmla="*/ 0 w 37"/>
                    <a:gd name="T37" fmla="*/ 2 h 21"/>
                    <a:gd name="T38" fmla="*/ 0 w 37"/>
                    <a:gd name="T39" fmla="*/ 0 h 21"/>
                    <a:gd name="T40" fmla="*/ 1 w 37"/>
                    <a:gd name="T41" fmla="*/ 0 h 21"/>
                    <a:gd name="T42" fmla="*/ 1 w 37"/>
                    <a:gd name="T4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7" y="5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20"/>
                      </a:lnTo>
                      <a:lnTo>
                        <a:pt x="36" y="21"/>
                      </a:lnTo>
                      <a:lnTo>
                        <a:pt x="36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5" name="Freeform 332"/>
                <p:cNvSpPr>
                  <a:spLocks/>
                </p:cNvSpPr>
                <p:nvPr/>
              </p:nvSpPr>
              <p:spPr bwMode="auto">
                <a:xfrm>
                  <a:off x="639892" y="2648095"/>
                  <a:ext cx="139758" cy="79323"/>
                </a:xfrm>
                <a:custGeom>
                  <a:avLst/>
                  <a:gdLst>
                    <a:gd name="T0" fmla="*/ 1 w 37"/>
                    <a:gd name="T1" fmla="*/ 1 h 21"/>
                    <a:gd name="T2" fmla="*/ 1 w 37"/>
                    <a:gd name="T3" fmla="*/ 1 h 21"/>
                    <a:gd name="T4" fmla="*/ 36 w 37"/>
                    <a:gd name="T5" fmla="*/ 0 h 21"/>
                    <a:gd name="T6" fmla="*/ 36 w 37"/>
                    <a:gd name="T7" fmla="*/ 0 h 21"/>
                    <a:gd name="T8" fmla="*/ 37 w 37"/>
                    <a:gd name="T9" fmla="*/ 0 h 21"/>
                    <a:gd name="T10" fmla="*/ 37 w 37"/>
                    <a:gd name="T11" fmla="*/ 2 h 21"/>
                    <a:gd name="T12" fmla="*/ 37 w 37"/>
                    <a:gd name="T13" fmla="*/ 2 h 21"/>
                    <a:gd name="T14" fmla="*/ 37 w 37"/>
                    <a:gd name="T15" fmla="*/ 14 h 21"/>
                    <a:gd name="T16" fmla="*/ 37 w 37"/>
                    <a:gd name="T17" fmla="*/ 14 h 21"/>
                    <a:gd name="T18" fmla="*/ 37 w 37"/>
                    <a:gd name="T19" fmla="*/ 16 h 21"/>
                    <a:gd name="T20" fmla="*/ 36 w 37"/>
                    <a:gd name="T21" fmla="*/ 16 h 21"/>
                    <a:gd name="T22" fmla="*/ 36 w 37"/>
                    <a:gd name="T23" fmla="*/ 16 h 21"/>
                    <a:gd name="T24" fmla="*/ 1 w 37"/>
                    <a:gd name="T25" fmla="*/ 21 h 21"/>
                    <a:gd name="T26" fmla="*/ 1 w 37"/>
                    <a:gd name="T27" fmla="*/ 21 h 21"/>
                    <a:gd name="T28" fmla="*/ 0 w 37"/>
                    <a:gd name="T29" fmla="*/ 21 h 21"/>
                    <a:gd name="T30" fmla="*/ 0 w 37"/>
                    <a:gd name="T31" fmla="*/ 20 h 21"/>
                    <a:gd name="T32" fmla="*/ 0 w 37"/>
                    <a:gd name="T33" fmla="*/ 20 h 21"/>
                    <a:gd name="T34" fmla="*/ 0 w 37"/>
                    <a:gd name="T35" fmla="*/ 3 h 21"/>
                    <a:gd name="T36" fmla="*/ 0 w 37"/>
                    <a:gd name="T37" fmla="*/ 3 h 21"/>
                    <a:gd name="T38" fmla="*/ 0 w 37"/>
                    <a:gd name="T39" fmla="*/ 2 h 21"/>
                    <a:gd name="T40" fmla="*/ 1 w 37"/>
                    <a:gd name="T41" fmla="*/ 1 h 21"/>
                    <a:gd name="T42" fmla="*/ 1 w 37"/>
                    <a:gd name="T4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2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14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6" name="Freeform 333"/>
                <p:cNvSpPr>
                  <a:spLocks/>
                </p:cNvSpPr>
                <p:nvPr/>
              </p:nvSpPr>
              <p:spPr bwMode="auto">
                <a:xfrm>
                  <a:off x="639892" y="2746302"/>
                  <a:ext cx="139758" cy="49105"/>
                </a:xfrm>
                <a:custGeom>
                  <a:avLst/>
                  <a:gdLst>
                    <a:gd name="T0" fmla="*/ 1 w 37"/>
                    <a:gd name="T1" fmla="*/ 7 h 13"/>
                    <a:gd name="T2" fmla="*/ 1 w 37"/>
                    <a:gd name="T3" fmla="*/ 7 h 13"/>
                    <a:gd name="T4" fmla="*/ 36 w 37"/>
                    <a:gd name="T5" fmla="*/ 0 h 13"/>
                    <a:gd name="T6" fmla="*/ 36 w 37"/>
                    <a:gd name="T7" fmla="*/ 0 h 13"/>
                    <a:gd name="T8" fmla="*/ 37 w 37"/>
                    <a:gd name="T9" fmla="*/ 0 h 13"/>
                    <a:gd name="T10" fmla="*/ 37 w 37"/>
                    <a:gd name="T11" fmla="*/ 2 h 13"/>
                    <a:gd name="T12" fmla="*/ 37 w 37"/>
                    <a:gd name="T13" fmla="*/ 2 h 13"/>
                    <a:gd name="T14" fmla="*/ 37 w 37"/>
                    <a:gd name="T15" fmla="*/ 3 h 13"/>
                    <a:gd name="T16" fmla="*/ 37 w 37"/>
                    <a:gd name="T17" fmla="*/ 3 h 13"/>
                    <a:gd name="T18" fmla="*/ 37 w 37"/>
                    <a:gd name="T19" fmla="*/ 4 h 13"/>
                    <a:gd name="T20" fmla="*/ 36 w 37"/>
                    <a:gd name="T21" fmla="*/ 5 h 13"/>
                    <a:gd name="T22" fmla="*/ 36 w 37"/>
                    <a:gd name="T23" fmla="*/ 5 h 13"/>
                    <a:gd name="T24" fmla="*/ 1 w 37"/>
                    <a:gd name="T25" fmla="*/ 13 h 13"/>
                    <a:gd name="T26" fmla="*/ 1 w 37"/>
                    <a:gd name="T27" fmla="*/ 13 h 13"/>
                    <a:gd name="T28" fmla="*/ 0 w 37"/>
                    <a:gd name="T29" fmla="*/ 13 h 13"/>
                    <a:gd name="T30" fmla="*/ 0 w 37"/>
                    <a:gd name="T31" fmla="*/ 11 h 13"/>
                    <a:gd name="T32" fmla="*/ 0 w 37"/>
                    <a:gd name="T33" fmla="*/ 11 h 13"/>
                    <a:gd name="T34" fmla="*/ 0 w 37"/>
                    <a:gd name="T35" fmla="*/ 10 h 13"/>
                    <a:gd name="T36" fmla="*/ 0 w 37"/>
                    <a:gd name="T37" fmla="*/ 10 h 13"/>
                    <a:gd name="T38" fmla="*/ 0 w 37"/>
                    <a:gd name="T39" fmla="*/ 8 h 13"/>
                    <a:gd name="T40" fmla="*/ 1 w 37"/>
                    <a:gd name="T41" fmla="*/ 7 h 13"/>
                    <a:gd name="T42" fmla="*/ 1 w 37"/>
                    <a:gd name="T4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3">
                      <a:moveTo>
                        <a:pt x="1" y="7"/>
                      </a:moveTo>
                      <a:lnTo>
                        <a:pt x="1" y="7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7" name="Freeform 334"/>
                <p:cNvSpPr>
                  <a:spLocks/>
                </p:cNvSpPr>
                <p:nvPr/>
              </p:nvSpPr>
              <p:spPr bwMode="auto">
                <a:xfrm>
                  <a:off x="639892" y="2776519"/>
                  <a:ext cx="139758" cy="60435"/>
                </a:xfrm>
                <a:custGeom>
                  <a:avLst/>
                  <a:gdLst>
                    <a:gd name="T0" fmla="*/ 1 w 37"/>
                    <a:gd name="T1" fmla="*/ 9 h 16"/>
                    <a:gd name="T2" fmla="*/ 1 w 37"/>
                    <a:gd name="T3" fmla="*/ 9 h 16"/>
                    <a:gd name="T4" fmla="*/ 36 w 37"/>
                    <a:gd name="T5" fmla="*/ 0 h 16"/>
                    <a:gd name="T6" fmla="*/ 36 w 37"/>
                    <a:gd name="T7" fmla="*/ 0 h 16"/>
                    <a:gd name="T8" fmla="*/ 37 w 37"/>
                    <a:gd name="T9" fmla="*/ 1 h 16"/>
                    <a:gd name="T10" fmla="*/ 37 w 37"/>
                    <a:gd name="T11" fmla="*/ 2 h 16"/>
                    <a:gd name="T12" fmla="*/ 37 w 37"/>
                    <a:gd name="T13" fmla="*/ 2 h 16"/>
                    <a:gd name="T14" fmla="*/ 37 w 37"/>
                    <a:gd name="T15" fmla="*/ 3 h 16"/>
                    <a:gd name="T16" fmla="*/ 37 w 37"/>
                    <a:gd name="T17" fmla="*/ 3 h 16"/>
                    <a:gd name="T18" fmla="*/ 37 w 37"/>
                    <a:gd name="T19" fmla="*/ 4 h 16"/>
                    <a:gd name="T20" fmla="*/ 36 w 37"/>
                    <a:gd name="T21" fmla="*/ 5 h 16"/>
                    <a:gd name="T22" fmla="*/ 36 w 37"/>
                    <a:gd name="T23" fmla="*/ 5 h 16"/>
                    <a:gd name="T24" fmla="*/ 1 w 37"/>
                    <a:gd name="T25" fmla="*/ 16 h 16"/>
                    <a:gd name="T26" fmla="*/ 1 w 37"/>
                    <a:gd name="T27" fmla="*/ 16 h 16"/>
                    <a:gd name="T28" fmla="*/ 0 w 37"/>
                    <a:gd name="T29" fmla="*/ 16 h 16"/>
                    <a:gd name="T30" fmla="*/ 0 w 37"/>
                    <a:gd name="T31" fmla="*/ 14 h 16"/>
                    <a:gd name="T32" fmla="*/ 0 w 37"/>
                    <a:gd name="T33" fmla="*/ 14 h 16"/>
                    <a:gd name="T34" fmla="*/ 0 w 37"/>
                    <a:gd name="T35" fmla="*/ 13 h 16"/>
                    <a:gd name="T36" fmla="*/ 0 w 37"/>
                    <a:gd name="T37" fmla="*/ 13 h 16"/>
                    <a:gd name="T38" fmla="*/ 0 w 37"/>
                    <a:gd name="T39" fmla="*/ 10 h 16"/>
                    <a:gd name="T40" fmla="*/ 1 w 37"/>
                    <a:gd name="T41" fmla="*/ 9 h 16"/>
                    <a:gd name="T42" fmla="*/ 1 w 37"/>
                    <a:gd name="T43" fmla="*/ 9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7" h="16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28" name="Freeform 335"/>
                <p:cNvSpPr>
                  <a:spLocks/>
                </p:cNvSpPr>
                <p:nvPr/>
              </p:nvSpPr>
              <p:spPr bwMode="auto">
                <a:xfrm>
                  <a:off x="-678353" y="1786892"/>
                  <a:ext cx="385275" cy="1454225"/>
                </a:xfrm>
                <a:custGeom>
                  <a:avLst/>
                  <a:gdLst>
                    <a:gd name="T0" fmla="*/ 102 w 102"/>
                    <a:gd name="T1" fmla="*/ 385 h 385"/>
                    <a:gd name="T2" fmla="*/ 0 w 102"/>
                    <a:gd name="T3" fmla="*/ 380 h 385"/>
                    <a:gd name="T4" fmla="*/ 0 w 102"/>
                    <a:gd name="T5" fmla="*/ 0 h 385"/>
                    <a:gd name="T6" fmla="*/ 102 w 102"/>
                    <a:gd name="T7" fmla="*/ 2 h 385"/>
                    <a:gd name="T8" fmla="*/ 102 w 102"/>
                    <a:gd name="T9" fmla="*/ 385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385">
                      <a:moveTo>
                        <a:pt x="102" y="385"/>
                      </a:moveTo>
                      <a:lnTo>
                        <a:pt x="0" y="380"/>
                      </a:lnTo>
                      <a:lnTo>
                        <a:pt x="0" y="0"/>
                      </a:lnTo>
                      <a:lnTo>
                        <a:pt x="102" y="2"/>
                      </a:lnTo>
                      <a:lnTo>
                        <a:pt x="102" y="38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4" tIns="45702" rIns="91404" bIns="4570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799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</p:grpSp>
        <p:sp>
          <p:nvSpPr>
            <p:cNvPr id="80" name="矩形 79"/>
            <p:cNvSpPr/>
            <p:nvPr/>
          </p:nvSpPr>
          <p:spPr>
            <a:xfrm>
              <a:off x="2951812" y="1204696"/>
              <a:ext cx="1602500" cy="836628"/>
            </a:xfrm>
            <a:prstGeom prst="rect">
              <a:avLst/>
            </a:prstGeom>
          </p:spPr>
          <p:txBody>
            <a:bodyPr wrap="square" lIns="91395" tIns="45698" rIns="91395" bIns="45698">
              <a:spAutoFit/>
            </a:bodyPr>
            <a:lstStyle/>
            <a:p>
              <a:pPr lvl="0" fontAlgn="ctr"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24/7</a:t>
              </a:r>
            </a:p>
            <a:p>
              <a:pPr lvl="0" font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Всегда доступные сервисы для всех подключенных объектов 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4627256" y="1204696"/>
              <a:ext cx="2223796" cy="809638"/>
            </a:xfrm>
            <a:prstGeom prst="rect">
              <a:avLst/>
            </a:prstGeom>
          </p:spPr>
          <p:txBody>
            <a:bodyPr wrap="square" lIns="91395" tIns="45698" rIns="91395" bIns="45698">
              <a:spAutoFit/>
            </a:bodyPr>
            <a:lstStyle/>
            <a:p>
              <a:pPr lvl="0" fontAlgn="ctr"/>
              <a:r>
                <a:rPr lang="ru-RU" sz="1200" b="1" dirty="0">
                  <a:solidFill>
                    <a:prstClr val="black"/>
                  </a:solidFill>
                  <a:uFill>
                    <a:solidFill>
                      <a:srgbClr val="FFCA00"/>
                    </a:solidFill>
                  </a:uFill>
                  <a:latin typeface="Huawei Sans" panose="020C0503030203020204" pitchFamily="34" charset="0"/>
                  <a:cs typeface="+mn-ea"/>
                  <a:sym typeface="+mn-lt"/>
                </a:rPr>
                <a:t>Микросекундный уровень</a:t>
              </a:r>
            </a:p>
            <a:p>
              <a:pPr lvl="0" fontAlgn="ctr"/>
              <a:r>
                <a:rPr lang="ru-RU" sz="1050" dirty="0">
                  <a:solidFill>
                    <a:prstClr val="black"/>
                  </a:solidFill>
                  <a:uFill>
                    <a:solidFill>
                      <a:srgbClr val="FFCA00"/>
                    </a:solidFill>
                  </a:uFill>
                  <a:latin typeface="Huawei Sans" panose="020C0503030203020204" pitchFamily="34" charset="0"/>
                  <a:cs typeface="+mn-ea"/>
                  <a:sym typeface="+mn-lt"/>
                </a:rPr>
                <a:t>Высокоскоростная обработка производственных транзакций в режиме реального времени в эпоху 5G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3073780" y="4144396"/>
              <a:ext cx="1509073" cy="1686789"/>
            </a:xfrm>
            <a:prstGeom prst="rect">
              <a:avLst/>
            </a:prstGeom>
          </p:spPr>
          <p:txBody>
            <a:bodyPr wrap="square" lIns="91395" tIns="45698" rIns="91395" bIns="45698">
              <a:spAutoFit/>
            </a:bodyPr>
            <a:lstStyle/>
            <a:p>
              <a:pPr>
                <a:defRPr/>
              </a:pPr>
              <a:r>
                <a:rPr lang="ru-RU" sz="1200" b="1" dirty="0">
                  <a:uFill>
                    <a:solidFill>
                      <a:srgbClr val="FFCA00"/>
                    </a:solidFill>
                  </a:uFill>
                  <a:latin typeface="Huawei Sans" panose="020C0503030203020204" pitchFamily="34" charset="0"/>
                  <a:cs typeface="+mn-ea"/>
                  <a:sym typeface="+mn-lt"/>
                </a:rPr>
                <a:t>Уровень </a:t>
              </a:r>
              <a:r>
                <a:rPr lang="ru-RU" sz="1200" b="1" dirty="0" smtClean="0">
                  <a:uFill>
                    <a:solidFill>
                      <a:srgbClr val="FFCA00"/>
                    </a:solidFill>
                  </a:uFill>
                  <a:latin typeface="Huawei Sans" panose="020C0503030203020204" pitchFamily="34" charset="0"/>
                  <a:cs typeface="+mn-ea"/>
                  <a:sym typeface="+mn-lt"/>
                </a:rPr>
                <a:t>ЭБ</a:t>
              </a:r>
              <a:endParaRPr lang="ru-RU" sz="1200" b="1" dirty="0">
                <a:uFill>
                  <a:solidFill>
                    <a:srgbClr val="FFCA00"/>
                  </a:solidFill>
                </a:uFill>
                <a:latin typeface="Huawei Sans" panose="020C0503030203020204" pitchFamily="34" charset="0"/>
                <a:cs typeface="+mn-ea"/>
                <a:sym typeface="+mn-lt"/>
              </a:endParaRPr>
            </a:p>
            <a:p>
              <a:pPr lvl="0" fontAlgn="ctr">
                <a:defRPr/>
              </a:pPr>
              <a:r>
                <a:rPr lang="ru-RU" sz="1050" dirty="0">
                  <a:latin typeface="Huawei Sans" panose="020C0503030203020204" pitchFamily="34" charset="0"/>
                </a:rPr>
                <a:t>Монетизация данных в виде активов и интеллектуальное многоуровневое хранение, преобразование холодных данных в теплые данные для извлечения ценности </a:t>
              </a:r>
            </a:p>
            <a:p>
              <a:pPr lvl="0">
                <a:defRPr/>
              </a:pPr>
              <a:endParaRPr lang="en-US" altLang="zh-CN" sz="105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2844026" y="1997423"/>
              <a:ext cx="1230537" cy="864000"/>
            </a:xfrm>
            <a:prstGeom prst="ellipse">
              <a:avLst/>
            </a:prstGeom>
            <a:solidFill>
              <a:srgbClr val="AFD89C"/>
            </a:solidFill>
            <a:ln w="76200">
              <a:noFill/>
              <a:prstDash val="solid"/>
            </a:ln>
            <a:effectLst/>
          </p:spPr>
          <p:txBody>
            <a:bodyPr vert="horz" wrap="square" lIns="0" tIns="0" rIns="0" bIns="0" rtlCol="0" anchor="ctr" anchorCtr="0" compatLnSpc="1">
              <a:noAutofit/>
            </a:bodyPr>
            <a:lstStyle/>
            <a:p>
              <a:pPr algn="ctr" fontAlgn="ctr">
                <a:lnSpc>
                  <a:spcPts val="2199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" panose="020C0503030203020204" pitchFamily="34" charset="0"/>
                </a:rPr>
                <a:t>Надежность</a:t>
              </a:r>
            </a:p>
          </p:txBody>
        </p:sp>
        <p:sp>
          <p:nvSpPr>
            <p:cNvPr id="84" name="椭圆 83"/>
            <p:cNvSpPr/>
            <p:nvPr/>
          </p:nvSpPr>
          <p:spPr>
            <a:xfrm>
              <a:off x="5122019" y="1985653"/>
              <a:ext cx="1026491" cy="864000"/>
            </a:xfrm>
            <a:prstGeom prst="ellipse">
              <a:avLst/>
            </a:prstGeom>
            <a:solidFill>
              <a:srgbClr val="AFD89C"/>
            </a:solidFill>
            <a:ln w="76200">
              <a:noFill/>
              <a:prstDash val="solid"/>
            </a:ln>
            <a:effectLst/>
          </p:spPr>
          <p:txBody>
            <a:bodyPr vert="horz" wrap="square" lIns="0" tIns="0" rIns="0" bIns="0" rtlCol="0" anchor="ctr" anchorCtr="0" compatLnSpc="1">
              <a:noAutofit/>
            </a:bodyPr>
            <a:lstStyle/>
            <a:p>
              <a:pPr algn="ctr" fontAlgn="ctr">
                <a:lnSpc>
                  <a:spcPts val="2199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Huawei Sans" panose="020C0503030203020204" pitchFamily="34" charset="0"/>
                  <a:cs typeface="Arial" pitchFamily="34" charset="0"/>
                </a:rPr>
                <a:t>Высокая скорость</a:t>
              </a:r>
            </a:p>
          </p:txBody>
        </p:sp>
        <p:sp>
          <p:nvSpPr>
            <p:cNvPr id="85" name="椭圆 84"/>
            <p:cNvSpPr/>
            <p:nvPr/>
          </p:nvSpPr>
          <p:spPr>
            <a:xfrm>
              <a:off x="2653277" y="3147192"/>
              <a:ext cx="1421285" cy="1028307"/>
            </a:xfrm>
            <a:prstGeom prst="ellipse">
              <a:avLst/>
            </a:prstGeom>
            <a:solidFill>
              <a:srgbClr val="AFD89C"/>
            </a:solidFill>
            <a:ln w="76200">
              <a:noFill/>
              <a:prstDash val="solid"/>
            </a:ln>
            <a:effectLst/>
          </p:spPr>
          <p:txBody>
            <a:bodyPr vert="horz" wrap="square" lIns="0" tIns="0" rIns="0" bIns="0" rtlCol="0" anchor="ctr" anchorCtr="0" compatLnSpc="1">
              <a:noAutofit/>
            </a:bodyPr>
            <a:lstStyle/>
            <a:p>
              <a:pPr algn="ctr" fontAlgn="ctr">
                <a:lnSpc>
                  <a:spcPts val="2199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Huawei Sans" panose="020C0503030203020204" pitchFamily="34" charset="0"/>
                  <a:cs typeface="Arial" pitchFamily="34" charset="0"/>
                </a:rPr>
                <a:t>Хранение больших объемов данных</a:t>
              </a:r>
            </a:p>
          </p:txBody>
        </p:sp>
        <p:sp>
          <p:nvSpPr>
            <p:cNvPr id="86" name="椭圆 85"/>
            <p:cNvSpPr/>
            <p:nvPr/>
          </p:nvSpPr>
          <p:spPr>
            <a:xfrm>
              <a:off x="5150561" y="3337517"/>
              <a:ext cx="1637753" cy="864000"/>
            </a:xfrm>
            <a:prstGeom prst="ellipse">
              <a:avLst/>
            </a:prstGeom>
            <a:solidFill>
              <a:srgbClr val="AFD89C"/>
            </a:solidFill>
            <a:ln w="76200">
              <a:noFill/>
              <a:prstDash val="solid"/>
            </a:ln>
            <a:effectLst/>
          </p:spPr>
          <p:txBody>
            <a:bodyPr vert="horz" wrap="square" lIns="0" tIns="0" rIns="0" bIns="0" rtlCol="0" anchor="ctr" anchorCtr="0" compatLnSpc="1">
              <a:noAutofit/>
            </a:bodyPr>
            <a:lstStyle/>
            <a:p>
              <a:pPr algn="ctr" fontAlgn="ctr">
                <a:lnSpc>
                  <a:spcPts val="2199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Huawei Sans" panose="020C0503030203020204" pitchFamily="34" charset="0"/>
                  <a:cs typeface="Arial" pitchFamily="34" charset="0"/>
                </a:rPr>
                <a:t>Высокая эффективность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5090943" y="4155501"/>
              <a:ext cx="1697372" cy="1558590"/>
            </a:xfrm>
            <a:prstGeom prst="rect">
              <a:avLst/>
            </a:prstGeom>
          </p:spPr>
          <p:txBody>
            <a:bodyPr wrap="square" lIns="91395" tIns="45698" rIns="91395" bIns="45698">
              <a:spAutoFit/>
            </a:bodyPr>
            <a:lstStyle/>
            <a:p>
              <a:pPr lvl="0" fontAlgn="ctr">
                <a:defRPr/>
              </a:pPr>
              <a:r>
                <a:rPr lang="ru-RU" sz="1200" b="1" dirty="0">
                  <a:latin typeface="Huawei Sans" panose="020C0503030203020204" pitchFamily="34" charset="0"/>
                </a:rPr>
                <a:t>Снижение совокупной стоимости владения</a:t>
              </a:r>
            </a:p>
            <a:p>
              <a:pPr lvl="0">
                <a:defRPr/>
              </a:pPr>
              <a:r>
                <a:rPr lang="ru-RU" sz="105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Синергия между периферией, центром и облаком, сводящая к минимуму стоимость битовых данных и </a:t>
              </a:r>
              <a:r>
                <a:rPr lang="ru-RU" sz="1050" dirty="0" err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максимизируя</a:t>
              </a:r>
              <a:r>
                <a:rPr lang="ru-RU" sz="105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ценность</a:t>
              </a:r>
            </a:p>
            <a:p>
              <a:pPr lvl="0">
                <a:defRPr/>
              </a:pPr>
              <a:endParaRPr lang="en-US" altLang="zh-CN" sz="105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630648" y="1660827"/>
            <a:ext cx="4118098" cy="3561433"/>
            <a:chOff x="1630648" y="1660827"/>
            <a:chExt cx="4118098" cy="3561433"/>
          </a:xfrm>
        </p:grpSpPr>
        <p:sp>
          <p:nvSpPr>
            <p:cNvPr id="3" name="椭圆 2"/>
            <p:cNvSpPr/>
            <p:nvPr/>
          </p:nvSpPr>
          <p:spPr>
            <a:xfrm>
              <a:off x="1822768" y="1660827"/>
              <a:ext cx="3531568" cy="35614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126644" y="1917605"/>
              <a:ext cx="2939838" cy="3038369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452129" y="2210244"/>
              <a:ext cx="2325711" cy="247175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779404" y="2568154"/>
              <a:ext cx="1684594" cy="17807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Freeform 299"/>
            <p:cNvSpPr>
              <a:spLocks/>
            </p:cNvSpPr>
            <p:nvPr/>
          </p:nvSpPr>
          <p:spPr bwMode="auto">
            <a:xfrm>
              <a:off x="3437419" y="2882829"/>
              <a:ext cx="163472" cy="1199157"/>
            </a:xfrm>
            <a:custGeom>
              <a:avLst/>
              <a:gdLst>
                <a:gd name="T0" fmla="*/ 0 w 56"/>
                <a:gd name="T1" fmla="*/ 5 h 381"/>
                <a:gd name="T2" fmla="*/ 0 w 56"/>
                <a:gd name="T3" fmla="*/ 5 h 381"/>
                <a:gd name="T4" fmla="*/ 1 w 56"/>
                <a:gd name="T5" fmla="*/ 1 h 381"/>
                <a:gd name="T6" fmla="*/ 1 w 56"/>
                <a:gd name="T7" fmla="*/ 0 h 381"/>
                <a:gd name="T8" fmla="*/ 2 w 56"/>
                <a:gd name="T9" fmla="*/ 0 h 381"/>
                <a:gd name="T10" fmla="*/ 3 w 56"/>
                <a:gd name="T11" fmla="*/ 0 h 381"/>
                <a:gd name="T12" fmla="*/ 3 w 56"/>
                <a:gd name="T13" fmla="*/ 0 h 381"/>
                <a:gd name="T14" fmla="*/ 53 w 56"/>
                <a:gd name="T15" fmla="*/ 25 h 381"/>
                <a:gd name="T16" fmla="*/ 53 w 56"/>
                <a:gd name="T17" fmla="*/ 25 h 381"/>
                <a:gd name="T18" fmla="*/ 55 w 56"/>
                <a:gd name="T19" fmla="*/ 27 h 381"/>
                <a:gd name="T20" fmla="*/ 56 w 56"/>
                <a:gd name="T21" fmla="*/ 31 h 381"/>
                <a:gd name="T22" fmla="*/ 56 w 56"/>
                <a:gd name="T23" fmla="*/ 31 h 381"/>
                <a:gd name="T24" fmla="*/ 55 w 56"/>
                <a:gd name="T25" fmla="*/ 194 h 381"/>
                <a:gd name="T26" fmla="*/ 55 w 56"/>
                <a:gd name="T27" fmla="*/ 194 h 381"/>
                <a:gd name="T28" fmla="*/ 54 w 56"/>
                <a:gd name="T29" fmla="*/ 357 h 381"/>
                <a:gd name="T30" fmla="*/ 54 w 56"/>
                <a:gd name="T31" fmla="*/ 357 h 381"/>
                <a:gd name="T32" fmla="*/ 54 w 56"/>
                <a:gd name="T33" fmla="*/ 360 h 381"/>
                <a:gd name="T34" fmla="*/ 53 w 56"/>
                <a:gd name="T35" fmla="*/ 362 h 381"/>
                <a:gd name="T36" fmla="*/ 51 w 56"/>
                <a:gd name="T37" fmla="*/ 363 h 381"/>
                <a:gd name="T38" fmla="*/ 51 w 56"/>
                <a:gd name="T39" fmla="*/ 363 h 381"/>
                <a:gd name="T40" fmla="*/ 4 w 56"/>
                <a:gd name="T41" fmla="*/ 381 h 381"/>
                <a:gd name="T42" fmla="*/ 4 w 56"/>
                <a:gd name="T43" fmla="*/ 381 h 381"/>
                <a:gd name="T44" fmla="*/ 2 w 56"/>
                <a:gd name="T45" fmla="*/ 381 h 381"/>
                <a:gd name="T46" fmla="*/ 1 w 56"/>
                <a:gd name="T47" fmla="*/ 381 h 381"/>
                <a:gd name="T48" fmla="*/ 1 w 56"/>
                <a:gd name="T49" fmla="*/ 379 h 381"/>
                <a:gd name="T50" fmla="*/ 0 w 56"/>
                <a:gd name="T51" fmla="*/ 375 h 381"/>
                <a:gd name="T52" fmla="*/ 0 w 56"/>
                <a:gd name="T53" fmla="*/ 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381">
                  <a:moveTo>
                    <a:pt x="0" y="5"/>
                  </a:move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4" y="360"/>
                  </a:lnTo>
                  <a:lnTo>
                    <a:pt x="53" y="362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" y="381"/>
                  </a:lnTo>
                  <a:lnTo>
                    <a:pt x="4" y="381"/>
                  </a:lnTo>
                  <a:lnTo>
                    <a:pt x="2" y="381"/>
                  </a:lnTo>
                  <a:lnTo>
                    <a:pt x="1" y="381"/>
                  </a:lnTo>
                  <a:lnTo>
                    <a:pt x="1" y="379"/>
                  </a:lnTo>
                  <a:lnTo>
                    <a:pt x="0" y="37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Freeform 300"/>
            <p:cNvSpPr>
              <a:spLocks/>
            </p:cNvSpPr>
            <p:nvPr/>
          </p:nvSpPr>
          <p:spPr bwMode="auto">
            <a:xfrm>
              <a:off x="3437419" y="2882829"/>
              <a:ext cx="163472" cy="1199157"/>
            </a:xfrm>
            <a:custGeom>
              <a:avLst/>
              <a:gdLst>
                <a:gd name="T0" fmla="*/ 0 w 56"/>
                <a:gd name="T1" fmla="*/ 5 h 381"/>
                <a:gd name="T2" fmla="*/ 0 w 56"/>
                <a:gd name="T3" fmla="*/ 5 h 381"/>
                <a:gd name="T4" fmla="*/ 1 w 56"/>
                <a:gd name="T5" fmla="*/ 1 h 381"/>
                <a:gd name="T6" fmla="*/ 1 w 56"/>
                <a:gd name="T7" fmla="*/ 0 h 381"/>
                <a:gd name="T8" fmla="*/ 2 w 56"/>
                <a:gd name="T9" fmla="*/ 0 h 381"/>
                <a:gd name="T10" fmla="*/ 3 w 56"/>
                <a:gd name="T11" fmla="*/ 0 h 381"/>
                <a:gd name="T12" fmla="*/ 3 w 56"/>
                <a:gd name="T13" fmla="*/ 0 h 381"/>
                <a:gd name="T14" fmla="*/ 53 w 56"/>
                <a:gd name="T15" fmla="*/ 25 h 381"/>
                <a:gd name="T16" fmla="*/ 53 w 56"/>
                <a:gd name="T17" fmla="*/ 25 h 381"/>
                <a:gd name="T18" fmla="*/ 55 w 56"/>
                <a:gd name="T19" fmla="*/ 27 h 381"/>
                <a:gd name="T20" fmla="*/ 56 w 56"/>
                <a:gd name="T21" fmla="*/ 31 h 381"/>
                <a:gd name="T22" fmla="*/ 56 w 56"/>
                <a:gd name="T23" fmla="*/ 31 h 381"/>
                <a:gd name="T24" fmla="*/ 55 w 56"/>
                <a:gd name="T25" fmla="*/ 194 h 381"/>
                <a:gd name="T26" fmla="*/ 55 w 56"/>
                <a:gd name="T27" fmla="*/ 194 h 381"/>
                <a:gd name="T28" fmla="*/ 54 w 56"/>
                <a:gd name="T29" fmla="*/ 357 h 381"/>
                <a:gd name="T30" fmla="*/ 54 w 56"/>
                <a:gd name="T31" fmla="*/ 357 h 381"/>
                <a:gd name="T32" fmla="*/ 54 w 56"/>
                <a:gd name="T33" fmla="*/ 360 h 381"/>
                <a:gd name="T34" fmla="*/ 53 w 56"/>
                <a:gd name="T35" fmla="*/ 362 h 381"/>
                <a:gd name="T36" fmla="*/ 51 w 56"/>
                <a:gd name="T37" fmla="*/ 363 h 381"/>
                <a:gd name="T38" fmla="*/ 51 w 56"/>
                <a:gd name="T39" fmla="*/ 363 h 381"/>
                <a:gd name="T40" fmla="*/ 4 w 56"/>
                <a:gd name="T41" fmla="*/ 381 h 381"/>
                <a:gd name="T42" fmla="*/ 4 w 56"/>
                <a:gd name="T43" fmla="*/ 381 h 381"/>
                <a:gd name="T44" fmla="*/ 2 w 56"/>
                <a:gd name="T45" fmla="*/ 381 h 381"/>
                <a:gd name="T46" fmla="*/ 1 w 56"/>
                <a:gd name="T47" fmla="*/ 381 h 381"/>
                <a:gd name="T48" fmla="*/ 1 w 56"/>
                <a:gd name="T49" fmla="*/ 379 h 381"/>
                <a:gd name="T50" fmla="*/ 0 w 56"/>
                <a:gd name="T51" fmla="*/ 37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81">
                  <a:moveTo>
                    <a:pt x="0" y="5"/>
                  </a:move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4" y="360"/>
                  </a:lnTo>
                  <a:lnTo>
                    <a:pt x="53" y="362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" y="381"/>
                  </a:lnTo>
                  <a:lnTo>
                    <a:pt x="4" y="381"/>
                  </a:lnTo>
                  <a:lnTo>
                    <a:pt x="2" y="381"/>
                  </a:lnTo>
                  <a:lnTo>
                    <a:pt x="1" y="381"/>
                  </a:lnTo>
                  <a:lnTo>
                    <a:pt x="1" y="379"/>
                  </a:lnTo>
                  <a:lnTo>
                    <a:pt x="0" y="375"/>
                  </a:lnTo>
                </a:path>
              </a:pathLst>
            </a:custGeom>
            <a:solidFill>
              <a:srgbClr val="EEB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Freeform 301"/>
            <p:cNvSpPr>
              <a:spLocks/>
            </p:cNvSpPr>
            <p:nvPr/>
          </p:nvSpPr>
          <p:spPr bwMode="auto">
            <a:xfrm>
              <a:off x="3466608" y="2999284"/>
              <a:ext cx="108010" cy="185697"/>
            </a:xfrm>
            <a:custGeom>
              <a:avLst/>
              <a:gdLst>
                <a:gd name="T0" fmla="*/ 2 w 37"/>
                <a:gd name="T1" fmla="*/ 0 h 59"/>
                <a:gd name="T2" fmla="*/ 2 w 37"/>
                <a:gd name="T3" fmla="*/ 0 h 59"/>
                <a:gd name="T4" fmla="*/ 36 w 37"/>
                <a:gd name="T5" fmla="*/ 13 h 59"/>
                <a:gd name="T6" fmla="*/ 36 w 37"/>
                <a:gd name="T7" fmla="*/ 13 h 59"/>
                <a:gd name="T8" fmla="*/ 37 w 37"/>
                <a:gd name="T9" fmla="*/ 15 h 59"/>
                <a:gd name="T10" fmla="*/ 37 w 37"/>
                <a:gd name="T11" fmla="*/ 19 h 59"/>
                <a:gd name="T12" fmla="*/ 37 w 37"/>
                <a:gd name="T13" fmla="*/ 19 h 59"/>
                <a:gd name="T14" fmla="*/ 37 w 37"/>
                <a:gd name="T15" fmla="*/ 54 h 59"/>
                <a:gd name="T16" fmla="*/ 37 w 37"/>
                <a:gd name="T17" fmla="*/ 54 h 59"/>
                <a:gd name="T18" fmla="*/ 37 w 37"/>
                <a:gd name="T19" fmla="*/ 58 h 59"/>
                <a:gd name="T20" fmla="*/ 34 w 37"/>
                <a:gd name="T21" fmla="*/ 59 h 59"/>
                <a:gd name="T22" fmla="*/ 34 w 37"/>
                <a:gd name="T23" fmla="*/ 59 h 59"/>
                <a:gd name="T24" fmla="*/ 1 w 37"/>
                <a:gd name="T25" fmla="*/ 48 h 59"/>
                <a:gd name="T26" fmla="*/ 1 w 37"/>
                <a:gd name="T27" fmla="*/ 48 h 59"/>
                <a:gd name="T28" fmla="*/ 0 w 37"/>
                <a:gd name="T29" fmla="*/ 47 h 59"/>
                <a:gd name="T30" fmla="*/ 0 w 37"/>
                <a:gd name="T31" fmla="*/ 42 h 59"/>
                <a:gd name="T32" fmla="*/ 0 w 37"/>
                <a:gd name="T33" fmla="*/ 42 h 59"/>
                <a:gd name="T34" fmla="*/ 0 w 37"/>
                <a:gd name="T35" fmla="*/ 4 h 59"/>
                <a:gd name="T36" fmla="*/ 0 w 37"/>
                <a:gd name="T37" fmla="*/ 4 h 59"/>
                <a:gd name="T38" fmla="*/ 1 w 37"/>
                <a:gd name="T39" fmla="*/ 1 h 59"/>
                <a:gd name="T40" fmla="*/ 1 w 37"/>
                <a:gd name="T41" fmla="*/ 0 h 59"/>
                <a:gd name="T42" fmla="*/ 2 w 37"/>
                <a:gd name="T43" fmla="*/ 0 h 59"/>
                <a:gd name="T44" fmla="*/ 2 w 37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59">
                  <a:moveTo>
                    <a:pt x="2" y="0"/>
                  </a:moveTo>
                  <a:lnTo>
                    <a:pt x="2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7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Freeform 302"/>
            <p:cNvSpPr>
              <a:spLocks/>
            </p:cNvSpPr>
            <p:nvPr/>
          </p:nvSpPr>
          <p:spPr bwMode="auto">
            <a:xfrm>
              <a:off x="3463691" y="3203863"/>
              <a:ext cx="110928" cy="173107"/>
            </a:xfrm>
            <a:custGeom>
              <a:avLst/>
              <a:gdLst>
                <a:gd name="T0" fmla="*/ 2 w 38"/>
                <a:gd name="T1" fmla="*/ 0 h 55"/>
                <a:gd name="T2" fmla="*/ 2 w 38"/>
                <a:gd name="T3" fmla="*/ 0 h 55"/>
                <a:gd name="T4" fmla="*/ 35 w 38"/>
                <a:gd name="T5" fmla="*/ 10 h 55"/>
                <a:gd name="T6" fmla="*/ 35 w 38"/>
                <a:gd name="T7" fmla="*/ 10 h 55"/>
                <a:gd name="T8" fmla="*/ 37 w 38"/>
                <a:gd name="T9" fmla="*/ 12 h 55"/>
                <a:gd name="T10" fmla="*/ 38 w 38"/>
                <a:gd name="T11" fmla="*/ 15 h 55"/>
                <a:gd name="T12" fmla="*/ 38 w 38"/>
                <a:gd name="T13" fmla="*/ 15 h 55"/>
                <a:gd name="T14" fmla="*/ 38 w 38"/>
                <a:gd name="T15" fmla="*/ 50 h 55"/>
                <a:gd name="T16" fmla="*/ 38 w 38"/>
                <a:gd name="T17" fmla="*/ 50 h 55"/>
                <a:gd name="T18" fmla="*/ 37 w 38"/>
                <a:gd name="T19" fmla="*/ 54 h 55"/>
                <a:gd name="T20" fmla="*/ 35 w 38"/>
                <a:gd name="T21" fmla="*/ 55 h 55"/>
                <a:gd name="T22" fmla="*/ 35 w 38"/>
                <a:gd name="T23" fmla="*/ 55 h 55"/>
                <a:gd name="T24" fmla="*/ 2 w 38"/>
                <a:gd name="T25" fmla="*/ 49 h 55"/>
                <a:gd name="T26" fmla="*/ 2 w 38"/>
                <a:gd name="T27" fmla="*/ 49 h 55"/>
                <a:gd name="T28" fmla="*/ 1 w 38"/>
                <a:gd name="T29" fmla="*/ 47 h 55"/>
                <a:gd name="T30" fmla="*/ 0 w 38"/>
                <a:gd name="T31" fmla="*/ 44 h 55"/>
                <a:gd name="T32" fmla="*/ 0 w 38"/>
                <a:gd name="T33" fmla="*/ 44 h 55"/>
                <a:gd name="T34" fmla="*/ 1 w 38"/>
                <a:gd name="T35" fmla="*/ 6 h 55"/>
                <a:gd name="T36" fmla="*/ 1 w 38"/>
                <a:gd name="T37" fmla="*/ 6 h 55"/>
                <a:gd name="T38" fmla="*/ 1 w 38"/>
                <a:gd name="T39" fmla="*/ 1 h 55"/>
                <a:gd name="T40" fmla="*/ 2 w 38"/>
                <a:gd name="T41" fmla="*/ 0 h 55"/>
                <a:gd name="T42" fmla="*/ 2 w 3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55">
                  <a:moveTo>
                    <a:pt x="2" y="0"/>
                  </a:moveTo>
                  <a:lnTo>
                    <a:pt x="2" y="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4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Freeform 303"/>
            <p:cNvSpPr>
              <a:spLocks/>
            </p:cNvSpPr>
            <p:nvPr/>
          </p:nvSpPr>
          <p:spPr bwMode="auto">
            <a:xfrm>
              <a:off x="3463691" y="3414740"/>
              <a:ext cx="108010" cy="154222"/>
            </a:xfrm>
            <a:custGeom>
              <a:avLst/>
              <a:gdLst>
                <a:gd name="T0" fmla="*/ 2 w 37"/>
                <a:gd name="T1" fmla="*/ 0 h 49"/>
                <a:gd name="T2" fmla="*/ 2 w 37"/>
                <a:gd name="T3" fmla="*/ 0 h 49"/>
                <a:gd name="T4" fmla="*/ 35 w 37"/>
                <a:gd name="T5" fmla="*/ 4 h 49"/>
                <a:gd name="T6" fmla="*/ 35 w 37"/>
                <a:gd name="T7" fmla="*/ 4 h 49"/>
                <a:gd name="T8" fmla="*/ 37 w 37"/>
                <a:gd name="T9" fmla="*/ 5 h 49"/>
                <a:gd name="T10" fmla="*/ 37 w 37"/>
                <a:gd name="T11" fmla="*/ 9 h 49"/>
                <a:gd name="T12" fmla="*/ 37 w 37"/>
                <a:gd name="T13" fmla="*/ 9 h 49"/>
                <a:gd name="T14" fmla="*/ 37 w 37"/>
                <a:gd name="T15" fmla="*/ 44 h 49"/>
                <a:gd name="T16" fmla="*/ 37 w 37"/>
                <a:gd name="T17" fmla="*/ 44 h 49"/>
                <a:gd name="T18" fmla="*/ 37 w 37"/>
                <a:gd name="T19" fmla="*/ 47 h 49"/>
                <a:gd name="T20" fmla="*/ 35 w 37"/>
                <a:gd name="T21" fmla="*/ 49 h 49"/>
                <a:gd name="T22" fmla="*/ 35 w 37"/>
                <a:gd name="T23" fmla="*/ 49 h 49"/>
                <a:gd name="T24" fmla="*/ 1 w 37"/>
                <a:gd name="T25" fmla="*/ 49 h 49"/>
                <a:gd name="T26" fmla="*/ 1 w 37"/>
                <a:gd name="T27" fmla="*/ 49 h 49"/>
                <a:gd name="T28" fmla="*/ 0 w 37"/>
                <a:gd name="T29" fmla="*/ 47 h 49"/>
                <a:gd name="T30" fmla="*/ 0 w 37"/>
                <a:gd name="T31" fmla="*/ 44 h 49"/>
                <a:gd name="T32" fmla="*/ 0 w 37"/>
                <a:gd name="T33" fmla="*/ 44 h 49"/>
                <a:gd name="T34" fmla="*/ 0 w 37"/>
                <a:gd name="T35" fmla="*/ 5 h 49"/>
                <a:gd name="T36" fmla="*/ 0 w 37"/>
                <a:gd name="T37" fmla="*/ 5 h 49"/>
                <a:gd name="T38" fmla="*/ 1 w 37"/>
                <a:gd name="T39" fmla="*/ 1 h 49"/>
                <a:gd name="T40" fmla="*/ 2 w 37"/>
                <a:gd name="T41" fmla="*/ 0 h 49"/>
                <a:gd name="T42" fmla="*/ 2 w 37"/>
                <a:gd name="T4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9">
                  <a:moveTo>
                    <a:pt x="2" y="0"/>
                  </a:moveTo>
                  <a:lnTo>
                    <a:pt x="2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Freeform 304"/>
            <p:cNvSpPr>
              <a:spLocks/>
            </p:cNvSpPr>
            <p:nvPr/>
          </p:nvSpPr>
          <p:spPr bwMode="auto">
            <a:xfrm>
              <a:off x="3463691" y="3619319"/>
              <a:ext cx="108010" cy="157370"/>
            </a:xfrm>
            <a:custGeom>
              <a:avLst/>
              <a:gdLst>
                <a:gd name="T0" fmla="*/ 1 w 37"/>
                <a:gd name="T1" fmla="*/ 1 h 50"/>
                <a:gd name="T2" fmla="*/ 1 w 37"/>
                <a:gd name="T3" fmla="*/ 1 h 50"/>
                <a:gd name="T4" fmla="*/ 35 w 37"/>
                <a:gd name="T5" fmla="*/ 0 h 50"/>
                <a:gd name="T6" fmla="*/ 35 w 37"/>
                <a:gd name="T7" fmla="*/ 0 h 50"/>
                <a:gd name="T8" fmla="*/ 37 w 37"/>
                <a:gd name="T9" fmla="*/ 1 h 50"/>
                <a:gd name="T10" fmla="*/ 37 w 37"/>
                <a:gd name="T11" fmla="*/ 5 h 50"/>
                <a:gd name="T12" fmla="*/ 37 w 37"/>
                <a:gd name="T13" fmla="*/ 5 h 50"/>
                <a:gd name="T14" fmla="*/ 37 w 37"/>
                <a:gd name="T15" fmla="*/ 40 h 50"/>
                <a:gd name="T16" fmla="*/ 37 w 37"/>
                <a:gd name="T17" fmla="*/ 40 h 50"/>
                <a:gd name="T18" fmla="*/ 35 w 37"/>
                <a:gd name="T19" fmla="*/ 44 h 50"/>
                <a:gd name="T20" fmla="*/ 34 w 37"/>
                <a:gd name="T21" fmla="*/ 45 h 50"/>
                <a:gd name="T22" fmla="*/ 34 w 37"/>
                <a:gd name="T23" fmla="*/ 45 h 50"/>
                <a:gd name="T24" fmla="*/ 1 w 37"/>
                <a:gd name="T25" fmla="*/ 50 h 50"/>
                <a:gd name="T26" fmla="*/ 1 w 37"/>
                <a:gd name="T27" fmla="*/ 50 h 50"/>
                <a:gd name="T28" fmla="*/ 0 w 37"/>
                <a:gd name="T29" fmla="*/ 49 h 50"/>
                <a:gd name="T30" fmla="*/ 0 w 37"/>
                <a:gd name="T31" fmla="*/ 45 h 50"/>
                <a:gd name="T32" fmla="*/ 0 w 37"/>
                <a:gd name="T33" fmla="*/ 45 h 50"/>
                <a:gd name="T34" fmla="*/ 0 w 37"/>
                <a:gd name="T35" fmla="*/ 7 h 50"/>
                <a:gd name="T36" fmla="*/ 0 w 37"/>
                <a:gd name="T37" fmla="*/ 7 h 50"/>
                <a:gd name="T38" fmla="*/ 0 w 37"/>
                <a:gd name="T39" fmla="*/ 3 h 50"/>
                <a:gd name="T40" fmla="*/ 1 w 37"/>
                <a:gd name="T41" fmla="*/ 1 h 50"/>
                <a:gd name="T42" fmla="*/ 1 w 37"/>
                <a:gd name="T4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0">
                  <a:moveTo>
                    <a:pt x="1" y="1"/>
                  </a:moveTo>
                  <a:lnTo>
                    <a:pt x="1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4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Freeform 305"/>
            <p:cNvSpPr>
              <a:spLocks/>
            </p:cNvSpPr>
            <p:nvPr/>
          </p:nvSpPr>
          <p:spPr bwMode="auto">
            <a:xfrm>
              <a:off x="3460771" y="3836490"/>
              <a:ext cx="110928" cy="69243"/>
            </a:xfrm>
            <a:custGeom>
              <a:avLst/>
              <a:gdLst>
                <a:gd name="T0" fmla="*/ 2 w 38"/>
                <a:gd name="T1" fmla="*/ 7 h 22"/>
                <a:gd name="T2" fmla="*/ 2 w 38"/>
                <a:gd name="T3" fmla="*/ 7 h 22"/>
                <a:gd name="T4" fmla="*/ 35 w 38"/>
                <a:gd name="T5" fmla="*/ 0 h 22"/>
                <a:gd name="T6" fmla="*/ 35 w 38"/>
                <a:gd name="T7" fmla="*/ 0 h 22"/>
                <a:gd name="T8" fmla="*/ 36 w 38"/>
                <a:gd name="T9" fmla="*/ 1 h 22"/>
                <a:gd name="T10" fmla="*/ 38 w 38"/>
                <a:gd name="T11" fmla="*/ 4 h 22"/>
                <a:gd name="T12" fmla="*/ 38 w 38"/>
                <a:gd name="T13" fmla="*/ 4 h 22"/>
                <a:gd name="T14" fmla="*/ 38 w 38"/>
                <a:gd name="T15" fmla="*/ 8 h 22"/>
                <a:gd name="T16" fmla="*/ 38 w 38"/>
                <a:gd name="T17" fmla="*/ 8 h 22"/>
                <a:gd name="T18" fmla="*/ 36 w 38"/>
                <a:gd name="T19" fmla="*/ 11 h 22"/>
                <a:gd name="T20" fmla="*/ 35 w 38"/>
                <a:gd name="T21" fmla="*/ 13 h 22"/>
                <a:gd name="T22" fmla="*/ 35 w 38"/>
                <a:gd name="T23" fmla="*/ 13 h 22"/>
                <a:gd name="T24" fmla="*/ 2 w 38"/>
                <a:gd name="T25" fmla="*/ 22 h 22"/>
                <a:gd name="T26" fmla="*/ 2 w 38"/>
                <a:gd name="T27" fmla="*/ 22 h 22"/>
                <a:gd name="T28" fmla="*/ 1 w 38"/>
                <a:gd name="T29" fmla="*/ 21 h 22"/>
                <a:gd name="T30" fmla="*/ 0 w 38"/>
                <a:gd name="T31" fmla="*/ 17 h 22"/>
                <a:gd name="T32" fmla="*/ 0 w 38"/>
                <a:gd name="T33" fmla="*/ 17 h 22"/>
                <a:gd name="T34" fmla="*/ 0 w 38"/>
                <a:gd name="T35" fmla="*/ 12 h 22"/>
                <a:gd name="T36" fmla="*/ 0 w 38"/>
                <a:gd name="T37" fmla="*/ 12 h 22"/>
                <a:gd name="T38" fmla="*/ 1 w 38"/>
                <a:gd name="T39" fmla="*/ 9 h 22"/>
                <a:gd name="T40" fmla="*/ 2 w 38"/>
                <a:gd name="T41" fmla="*/ 7 h 22"/>
                <a:gd name="T42" fmla="*/ 2 w 38"/>
                <a:gd name="T4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2">
                  <a:moveTo>
                    <a:pt x="2" y="7"/>
                  </a:moveTo>
                  <a:lnTo>
                    <a:pt x="2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Freeform 306"/>
            <p:cNvSpPr>
              <a:spLocks/>
            </p:cNvSpPr>
            <p:nvPr/>
          </p:nvSpPr>
          <p:spPr bwMode="auto">
            <a:xfrm>
              <a:off x="3460771" y="3905732"/>
              <a:ext cx="110928" cy="75537"/>
            </a:xfrm>
            <a:custGeom>
              <a:avLst/>
              <a:gdLst>
                <a:gd name="T0" fmla="*/ 2 w 38"/>
                <a:gd name="T1" fmla="*/ 9 h 24"/>
                <a:gd name="T2" fmla="*/ 2 w 38"/>
                <a:gd name="T3" fmla="*/ 9 h 24"/>
                <a:gd name="T4" fmla="*/ 35 w 38"/>
                <a:gd name="T5" fmla="*/ 0 h 24"/>
                <a:gd name="T6" fmla="*/ 35 w 38"/>
                <a:gd name="T7" fmla="*/ 0 h 24"/>
                <a:gd name="T8" fmla="*/ 36 w 38"/>
                <a:gd name="T9" fmla="*/ 1 h 24"/>
                <a:gd name="T10" fmla="*/ 38 w 38"/>
                <a:gd name="T11" fmla="*/ 5 h 24"/>
                <a:gd name="T12" fmla="*/ 38 w 38"/>
                <a:gd name="T13" fmla="*/ 5 h 24"/>
                <a:gd name="T14" fmla="*/ 38 w 38"/>
                <a:gd name="T15" fmla="*/ 8 h 24"/>
                <a:gd name="T16" fmla="*/ 38 w 38"/>
                <a:gd name="T17" fmla="*/ 8 h 24"/>
                <a:gd name="T18" fmla="*/ 36 w 38"/>
                <a:gd name="T19" fmla="*/ 11 h 24"/>
                <a:gd name="T20" fmla="*/ 35 w 38"/>
                <a:gd name="T21" fmla="*/ 13 h 24"/>
                <a:gd name="T22" fmla="*/ 35 w 38"/>
                <a:gd name="T23" fmla="*/ 13 h 24"/>
                <a:gd name="T24" fmla="*/ 2 w 38"/>
                <a:gd name="T25" fmla="*/ 24 h 24"/>
                <a:gd name="T26" fmla="*/ 2 w 38"/>
                <a:gd name="T27" fmla="*/ 24 h 24"/>
                <a:gd name="T28" fmla="*/ 1 w 38"/>
                <a:gd name="T29" fmla="*/ 23 h 24"/>
                <a:gd name="T30" fmla="*/ 0 w 38"/>
                <a:gd name="T31" fmla="*/ 19 h 24"/>
                <a:gd name="T32" fmla="*/ 0 w 38"/>
                <a:gd name="T33" fmla="*/ 19 h 24"/>
                <a:gd name="T34" fmla="*/ 0 w 38"/>
                <a:gd name="T35" fmla="*/ 16 h 24"/>
                <a:gd name="T36" fmla="*/ 0 w 38"/>
                <a:gd name="T37" fmla="*/ 16 h 24"/>
                <a:gd name="T38" fmla="*/ 1 w 38"/>
                <a:gd name="T39" fmla="*/ 11 h 24"/>
                <a:gd name="T40" fmla="*/ 2 w 38"/>
                <a:gd name="T41" fmla="*/ 9 h 24"/>
                <a:gd name="T42" fmla="*/ 2 w 38"/>
                <a:gd name="T4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4">
                  <a:moveTo>
                    <a:pt x="2" y="9"/>
                  </a:moveTo>
                  <a:lnTo>
                    <a:pt x="2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Freeform 307"/>
            <p:cNvSpPr>
              <a:spLocks/>
            </p:cNvSpPr>
            <p:nvPr/>
          </p:nvSpPr>
          <p:spPr bwMode="auto">
            <a:xfrm>
              <a:off x="3612565" y="2980399"/>
              <a:ext cx="163472" cy="1029198"/>
            </a:xfrm>
            <a:custGeom>
              <a:avLst/>
              <a:gdLst>
                <a:gd name="T0" fmla="*/ 5 w 56"/>
                <a:gd name="T1" fmla="*/ 0 h 327"/>
                <a:gd name="T2" fmla="*/ 5 w 56"/>
                <a:gd name="T3" fmla="*/ 0 h 327"/>
                <a:gd name="T4" fmla="*/ 52 w 56"/>
                <a:gd name="T5" fmla="*/ 24 h 327"/>
                <a:gd name="T6" fmla="*/ 52 w 56"/>
                <a:gd name="T7" fmla="*/ 24 h 327"/>
                <a:gd name="T8" fmla="*/ 55 w 56"/>
                <a:gd name="T9" fmla="*/ 25 h 327"/>
                <a:gd name="T10" fmla="*/ 56 w 56"/>
                <a:gd name="T11" fmla="*/ 27 h 327"/>
                <a:gd name="T12" fmla="*/ 56 w 56"/>
                <a:gd name="T13" fmla="*/ 30 h 327"/>
                <a:gd name="T14" fmla="*/ 56 w 56"/>
                <a:gd name="T15" fmla="*/ 30 h 327"/>
                <a:gd name="T16" fmla="*/ 55 w 56"/>
                <a:gd name="T17" fmla="*/ 167 h 327"/>
                <a:gd name="T18" fmla="*/ 55 w 56"/>
                <a:gd name="T19" fmla="*/ 167 h 327"/>
                <a:gd name="T20" fmla="*/ 55 w 56"/>
                <a:gd name="T21" fmla="*/ 303 h 327"/>
                <a:gd name="T22" fmla="*/ 55 w 56"/>
                <a:gd name="T23" fmla="*/ 303 h 327"/>
                <a:gd name="T24" fmla="*/ 53 w 56"/>
                <a:gd name="T25" fmla="*/ 306 h 327"/>
                <a:gd name="T26" fmla="*/ 53 w 56"/>
                <a:gd name="T27" fmla="*/ 308 h 327"/>
                <a:gd name="T28" fmla="*/ 50 w 56"/>
                <a:gd name="T29" fmla="*/ 310 h 327"/>
                <a:gd name="T30" fmla="*/ 50 w 56"/>
                <a:gd name="T31" fmla="*/ 310 h 327"/>
                <a:gd name="T32" fmla="*/ 3 w 56"/>
                <a:gd name="T33" fmla="*/ 327 h 327"/>
                <a:gd name="T34" fmla="*/ 3 w 56"/>
                <a:gd name="T35" fmla="*/ 327 h 327"/>
                <a:gd name="T36" fmla="*/ 2 w 56"/>
                <a:gd name="T37" fmla="*/ 327 h 327"/>
                <a:gd name="T38" fmla="*/ 1 w 56"/>
                <a:gd name="T39" fmla="*/ 327 h 327"/>
                <a:gd name="T40" fmla="*/ 0 w 56"/>
                <a:gd name="T41" fmla="*/ 325 h 327"/>
                <a:gd name="T42" fmla="*/ 0 w 56"/>
                <a:gd name="T43" fmla="*/ 322 h 327"/>
                <a:gd name="T44" fmla="*/ 0 w 56"/>
                <a:gd name="T45" fmla="*/ 322 h 327"/>
                <a:gd name="T46" fmla="*/ 1 w 56"/>
                <a:gd name="T47" fmla="*/ 164 h 327"/>
                <a:gd name="T48" fmla="*/ 1 w 56"/>
                <a:gd name="T49" fmla="*/ 164 h 327"/>
                <a:gd name="T50" fmla="*/ 2 w 56"/>
                <a:gd name="T51" fmla="*/ 4 h 327"/>
                <a:gd name="T52" fmla="*/ 2 w 56"/>
                <a:gd name="T53" fmla="*/ 4 h 327"/>
                <a:gd name="T54" fmla="*/ 2 w 56"/>
                <a:gd name="T55" fmla="*/ 1 h 327"/>
                <a:gd name="T56" fmla="*/ 3 w 56"/>
                <a:gd name="T57" fmla="*/ 0 h 327"/>
                <a:gd name="T58" fmla="*/ 4 w 56"/>
                <a:gd name="T59" fmla="*/ 0 h 327"/>
                <a:gd name="T60" fmla="*/ 5 w 56"/>
                <a:gd name="T61" fmla="*/ 0 h 327"/>
                <a:gd name="T62" fmla="*/ 5 w 56"/>
                <a:gd name="T6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327">
                  <a:moveTo>
                    <a:pt x="5" y="0"/>
                  </a:moveTo>
                  <a:lnTo>
                    <a:pt x="5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53" y="306"/>
                  </a:lnTo>
                  <a:lnTo>
                    <a:pt x="53" y="308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2" y="327"/>
                  </a:lnTo>
                  <a:lnTo>
                    <a:pt x="1" y="327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" name="Freeform 308"/>
            <p:cNvSpPr>
              <a:spLocks/>
            </p:cNvSpPr>
            <p:nvPr/>
          </p:nvSpPr>
          <p:spPr bwMode="auto">
            <a:xfrm>
              <a:off x="3641757" y="3077968"/>
              <a:ext cx="105090" cy="166812"/>
            </a:xfrm>
            <a:custGeom>
              <a:avLst/>
              <a:gdLst>
                <a:gd name="T0" fmla="*/ 2 w 36"/>
                <a:gd name="T1" fmla="*/ 0 h 53"/>
                <a:gd name="T2" fmla="*/ 2 w 36"/>
                <a:gd name="T3" fmla="*/ 0 h 53"/>
                <a:gd name="T4" fmla="*/ 35 w 36"/>
                <a:gd name="T5" fmla="*/ 14 h 53"/>
                <a:gd name="T6" fmla="*/ 35 w 36"/>
                <a:gd name="T7" fmla="*/ 14 h 53"/>
                <a:gd name="T8" fmla="*/ 36 w 36"/>
                <a:gd name="T9" fmla="*/ 16 h 53"/>
                <a:gd name="T10" fmla="*/ 36 w 36"/>
                <a:gd name="T11" fmla="*/ 19 h 53"/>
                <a:gd name="T12" fmla="*/ 36 w 36"/>
                <a:gd name="T13" fmla="*/ 19 h 53"/>
                <a:gd name="T14" fmla="*/ 36 w 36"/>
                <a:gd name="T15" fmla="*/ 49 h 53"/>
                <a:gd name="T16" fmla="*/ 36 w 36"/>
                <a:gd name="T17" fmla="*/ 49 h 53"/>
                <a:gd name="T18" fmla="*/ 36 w 36"/>
                <a:gd name="T19" fmla="*/ 52 h 53"/>
                <a:gd name="T20" fmla="*/ 35 w 36"/>
                <a:gd name="T21" fmla="*/ 53 h 53"/>
                <a:gd name="T22" fmla="*/ 35 w 36"/>
                <a:gd name="T23" fmla="*/ 53 h 53"/>
                <a:gd name="T24" fmla="*/ 2 w 36"/>
                <a:gd name="T25" fmla="*/ 41 h 53"/>
                <a:gd name="T26" fmla="*/ 2 w 36"/>
                <a:gd name="T27" fmla="*/ 41 h 53"/>
                <a:gd name="T28" fmla="*/ 0 w 36"/>
                <a:gd name="T29" fmla="*/ 40 h 53"/>
                <a:gd name="T30" fmla="*/ 0 w 36"/>
                <a:gd name="T31" fmla="*/ 37 h 53"/>
                <a:gd name="T32" fmla="*/ 0 w 36"/>
                <a:gd name="T33" fmla="*/ 37 h 53"/>
                <a:gd name="T34" fmla="*/ 0 w 36"/>
                <a:gd name="T35" fmla="*/ 4 h 53"/>
                <a:gd name="T36" fmla="*/ 0 w 36"/>
                <a:gd name="T37" fmla="*/ 4 h 53"/>
                <a:gd name="T38" fmla="*/ 1 w 36"/>
                <a:gd name="T39" fmla="*/ 1 h 53"/>
                <a:gd name="T40" fmla="*/ 2 w 36"/>
                <a:gd name="T41" fmla="*/ 0 h 53"/>
                <a:gd name="T42" fmla="*/ 2 w 36"/>
                <a:gd name="T4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53">
                  <a:moveTo>
                    <a:pt x="2" y="0"/>
                  </a:moveTo>
                  <a:lnTo>
                    <a:pt x="2" y="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" name="Freeform 309"/>
            <p:cNvSpPr>
              <a:spLocks/>
            </p:cNvSpPr>
            <p:nvPr/>
          </p:nvSpPr>
          <p:spPr bwMode="auto">
            <a:xfrm>
              <a:off x="3641757" y="3257370"/>
              <a:ext cx="105090" cy="147929"/>
            </a:xfrm>
            <a:custGeom>
              <a:avLst/>
              <a:gdLst>
                <a:gd name="T0" fmla="*/ 1 w 36"/>
                <a:gd name="T1" fmla="*/ 0 h 47"/>
                <a:gd name="T2" fmla="*/ 1 w 36"/>
                <a:gd name="T3" fmla="*/ 0 h 47"/>
                <a:gd name="T4" fmla="*/ 35 w 36"/>
                <a:gd name="T5" fmla="*/ 9 h 47"/>
                <a:gd name="T6" fmla="*/ 35 w 36"/>
                <a:gd name="T7" fmla="*/ 9 h 47"/>
                <a:gd name="T8" fmla="*/ 36 w 36"/>
                <a:gd name="T9" fmla="*/ 10 h 47"/>
                <a:gd name="T10" fmla="*/ 36 w 36"/>
                <a:gd name="T11" fmla="*/ 14 h 47"/>
                <a:gd name="T12" fmla="*/ 36 w 36"/>
                <a:gd name="T13" fmla="*/ 14 h 47"/>
                <a:gd name="T14" fmla="*/ 36 w 36"/>
                <a:gd name="T15" fmla="*/ 44 h 47"/>
                <a:gd name="T16" fmla="*/ 36 w 36"/>
                <a:gd name="T17" fmla="*/ 44 h 47"/>
                <a:gd name="T18" fmla="*/ 35 w 36"/>
                <a:gd name="T19" fmla="*/ 46 h 47"/>
                <a:gd name="T20" fmla="*/ 34 w 36"/>
                <a:gd name="T21" fmla="*/ 47 h 47"/>
                <a:gd name="T22" fmla="*/ 34 w 36"/>
                <a:gd name="T23" fmla="*/ 47 h 47"/>
                <a:gd name="T24" fmla="*/ 1 w 36"/>
                <a:gd name="T25" fmla="*/ 42 h 47"/>
                <a:gd name="T26" fmla="*/ 1 w 36"/>
                <a:gd name="T27" fmla="*/ 42 h 47"/>
                <a:gd name="T28" fmla="*/ 0 w 36"/>
                <a:gd name="T29" fmla="*/ 41 h 47"/>
                <a:gd name="T30" fmla="*/ 0 w 36"/>
                <a:gd name="T31" fmla="*/ 38 h 47"/>
                <a:gd name="T32" fmla="*/ 0 w 36"/>
                <a:gd name="T33" fmla="*/ 38 h 47"/>
                <a:gd name="T34" fmla="*/ 0 w 36"/>
                <a:gd name="T35" fmla="*/ 4 h 47"/>
                <a:gd name="T36" fmla="*/ 0 w 36"/>
                <a:gd name="T37" fmla="*/ 4 h 47"/>
                <a:gd name="T38" fmla="*/ 0 w 36"/>
                <a:gd name="T39" fmla="*/ 1 h 47"/>
                <a:gd name="T40" fmla="*/ 1 w 36"/>
                <a:gd name="T41" fmla="*/ 0 h 47"/>
                <a:gd name="T42" fmla="*/ 1 w 36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7">
                  <a:moveTo>
                    <a:pt x="1" y="0"/>
                  </a:moveTo>
                  <a:lnTo>
                    <a:pt x="1" y="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5" y="46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" name="Freeform 310"/>
            <p:cNvSpPr>
              <a:spLocks/>
            </p:cNvSpPr>
            <p:nvPr/>
          </p:nvSpPr>
          <p:spPr bwMode="auto">
            <a:xfrm>
              <a:off x="3638841" y="3436769"/>
              <a:ext cx="108010" cy="132190"/>
            </a:xfrm>
            <a:custGeom>
              <a:avLst/>
              <a:gdLst>
                <a:gd name="T0" fmla="*/ 2 w 37"/>
                <a:gd name="T1" fmla="*/ 0 h 42"/>
                <a:gd name="T2" fmla="*/ 2 w 37"/>
                <a:gd name="T3" fmla="*/ 0 h 42"/>
                <a:gd name="T4" fmla="*/ 35 w 37"/>
                <a:gd name="T5" fmla="*/ 4 h 42"/>
                <a:gd name="T6" fmla="*/ 35 w 37"/>
                <a:gd name="T7" fmla="*/ 4 h 42"/>
                <a:gd name="T8" fmla="*/ 36 w 37"/>
                <a:gd name="T9" fmla="*/ 6 h 42"/>
                <a:gd name="T10" fmla="*/ 37 w 37"/>
                <a:gd name="T11" fmla="*/ 8 h 42"/>
                <a:gd name="T12" fmla="*/ 37 w 37"/>
                <a:gd name="T13" fmla="*/ 8 h 42"/>
                <a:gd name="T14" fmla="*/ 37 w 37"/>
                <a:gd name="T15" fmla="*/ 38 h 42"/>
                <a:gd name="T16" fmla="*/ 37 w 37"/>
                <a:gd name="T17" fmla="*/ 38 h 42"/>
                <a:gd name="T18" fmla="*/ 36 w 37"/>
                <a:gd name="T19" fmla="*/ 41 h 42"/>
                <a:gd name="T20" fmla="*/ 35 w 37"/>
                <a:gd name="T21" fmla="*/ 42 h 42"/>
                <a:gd name="T22" fmla="*/ 35 w 37"/>
                <a:gd name="T23" fmla="*/ 42 h 42"/>
                <a:gd name="T24" fmla="*/ 2 w 37"/>
                <a:gd name="T25" fmla="*/ 42 h 42"/>
                <a:gd name="T26" fmla="*/ 2 w 37"/>
                <a:gd name="T27" fmla="*/ 42 h 42"/>
                <a:gd name="T28" fmla="*/ 1 w 37"/>
                <a:gd name="T29" fmla="*/ 40 h 42"/>
                <a:gd name="T30" fmla="*/ 0 w 37"/>
                <a:gd name="T31" fmla="*/ 37 h 42"/>
                <a:gd name="T32" fmla="*/ 0 w 37"/>
                <a:gd name="T33" fmla="*/ 37 h 42"/>
                <a:gd name="T34" fmla="*/ 1 w 37"/>
                <a:gd name="T35" fmla="*/ 5 h 42"/>
                <a:gd name="T36" fmla="*/ 1 w 37"/>
                <a:gd name="T37" fmla="*/ 5 h 42"/>
                <a:gd name="T38" fmla="*/ 1 w 37"/>
                <a:gd name="T39" fmla="*/ 2 h 42"/>
                <a:gd name="T40" fmla="*/ 2 w 37"/>
                <a:gd name="T41" fmla="*/ 0 h 42"/>
                <a:gd name="T42" fmla="*/ 2 w 37"/>
                <a:gd name="T4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2">
                  <a:moveTo>
                    <a:pt x="2" y="0"/>
                  </a:moveTo>
                  <a:lnTo>
                    <a:pt x="2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Freeform 311"/>
            <p:cNvSpPr>
              <a:spLocks/>
            </p:cNvSpPr>
            <p:nvPr/>
          </p:nvSpPr>
          <p:spPr bwMode="auto">
            <a:xfrm>
              <a:off x="3638841" y="3613023"/>
              <a:ext cx="108010" cy="135338"/>
            </a:xfrm>
            <a:custGeom>
              <a:avLst/>
              <a:gdLst>
                <a:gd name="T0" fmla="*/ 2 w 37"/>
                <a:gd name="T1" fmla="*/ 1 h 43"/>
                <a:gd name="T2" fmla="*/ 2 w 37"/>
                <a:gd name="T3" fmla="*/ 1 h 43"/>
                <a:gd name="T4" fmla="*/ 35 w 37"/>
                <a:gd name="T5" fmla="*/ 0 h 43"/>
                <a:gd name="T6" fmla="*/ 35 w 37"/>
                <a:gd name="T7" fmla="*/ 0 h 43"/>
                <a:gd name="T8" fmla="*/ 36 w 37"/>
                <a:gd name="T9" fmla="*/ 1 h 43"/>
                <a:gd name="T10" fmla="*/ 37 w 37"/>
                <a:gd name="T11" fmla="*/ 4 h 43"/>
                <a:gd name="T12" fmla="*/ 37 w 37"/>
                <a:gd name="T13" fmla="*/ 4 h 43"/>
                <a:gd name="T14" fmla="*/ 36 w 37"/>
                <a:gd name="T15" fmla="*/ 33 h 43"/>
                <a:gd name="T16" fmla="*/ 36 w 37"/>
                <a:gd name="T17" fmla="*/ 33 h 43"/>
                <a:gd name="T18" fmla="*/ 36 w 37"/>
                <a:gd name="T19" fmla="*/ 36 h 43"/>
                <a:gd name="T20" fmla="*/ 35 w 37"/>
                <a:gd name="T21" fmla="*/ 37 h 43"/>
                <a:gd name="T22" fmla="*/ 35 w 37"/>
                <a:gd name="T23" fmla="*/ 37 h 43"/>
                <a:gd name="T24" fmla="*/ 2 w 37"/>
                <a:gd name="T25" fmla="*/ 43 h 43"/>
                <a:gd name="T26" fmla="*/ 2 w 37"/>
                <a:gd name="T27" fmla="*/ 43 h 43"/>
                <a:gd name="T28" fmla="*/ 1 w 37"/>
                <a:gd name="T29" fmla="*/ 42 h 43"/>
                <a:gd name="T30" fmla="*/ 0 w 37"/>
                <a:gd name="T31" fmla="*/ 39 h 43"/>
                <a:gd name="T32" fmla="*/ 0 w 37"/>
                <a:gd name="T33" fmla="*/ 39 h 43"/>
                <a:gd name="T34" fmla="*/ 0 w 37"/>
                <a:gd name="T35" fmla="*/ 6 h 43"/>
                <a:gd name="T36" fmla="*/ 0 w 37"/>
                <a:gd name="T37" fmla="*/ 6 h 43"/>
                <a:gd name="T38" fmla="*/ 1 w 37"/>
                <a:gd name="T39" fmla="*/ 2 h 43"/>
                <a:gd name="T40" fmla="*/ 2 w 37"/>
                <a:gd name="T41" fmla="*/ 1 h 43"/>
                <a:gd name="T42" fmla="*/ 2 w 37"/>
                <a:gd name="T4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3">
                  <a:moveTo>
                    <a:pt x="2" y="1"/>
                  </a:moveTo>
                  <a:lnTo>
                    <a:pt x="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Freeform 312"/>
            <p:cNvSpPr>
              <a:spLocks/>
            </p:cNvSpPr>
            <p:nvPr/>
          </p:nvSpPr>
          <p:spPr bwMode="auto">
            <a:xfrm>
              <a:off x="3638841" y="3795573"/>
              <a:ext cx="105090" cy="62949"/>
            </a:xfrm>
            <a:custGeom>
              <a:avLst/>
              <a:gdLst>
                <a:gd name="T0" fmla="*/ 1 w 36"/>
                <a:gd name="T1" fmla="*/ 8 h 20"/>
                <a:gd name="T2" fmla="*/ 1 w 36"/>
                <a:gd name="T3" fmla="*/ 8 h 20"/>
                <a:gd name="T4" fmla="*/ 35 w 36"/>
                <a:gd name="T5" fmla="*/ 0 h 20"/>
                <a:gd name="T6" fmla="*/ 35 w 36"/>
                <a:gd name="T7" fmla="*/ 0 h 20"/>
                <a:gd name="T8" fmla="*/ 36 w 36"/>
                <a:gd name="T9" fmla="*/ 1 h 20"/>
                <a:gd name="T10" fmla="*/ 36 w 36"/>
                <a:gd name="T11" fmla="*/ 3 h 20"/>
                <a:gd name="T12" fmla="*/ 36 w 36"/>
                <a:gd name="T13" fmla="*/ 3 h 20"/>
                <a:gd name="T14" fmla="*/ 36 w 36"/>
                <a:gd name="T15" fmla="*/ 7 h 20"/>
                <a:gd name="T16" fmla="*/ 36 w 36"/>
                <a:gd name="T17" fmla="*/ 7 h 20"/>
                <a:gd name="T18" fmla="*/ 36 w 36"/>
                <a:gd name="T19" fmla="*/ 10 h 20"/>
                <a:gd name="T20" fmla="*/ 35 w 36"/>
                <a:gd name="T21" fmla="*/ 11 h 20"/>
                <a:gd name="T22" fmla="*/ 35 w 36"/>
                <a:gd name="T23" fmla="*/ 11 h 20"/>
                <a:gd name="T24" fmla="*/ 1 w 36"/>
                <a:gd name="T25" fmla="*/ 20 h 20"/>
                <a:gd name="T26" fmla="*/ 1 w 36"/>
                <a:gd name="T27" fmla="*/ 20 h 20"/>
                <a:gd name="T28" fmla="*/ 0 w 36"/>
                <a:gd name="T29" fmla="*/ 18 h 20"/>
                <a:gd name="T30" fmla="*/ 0 w 36"/>
                <a:gd name="T31" fmla="*/ 16 h 20"/>
                <a:gd name="T32" fmla="*/ 0 w 36"/>
                <a:gd name="T33" fmla="*/ 16 h 20"/>
                <a:gd name="T34" fmla="*/ 0 w 36"/>
                <a:gd name="T35" fmla="*/ 12 h 20"/>
                <a:gd name="T36" fmla="*/ 0 w 36"/>
                <a:gd name="T37" fmla="*/ 12 h 20"/>
                <a:gd name="T38" fmla="*/ 0 w 36"/>
                <a:gd name="T39" fmla="*/ 9 h 20"/>
                <a:gd name="T40" fmla="*/ 1 w 36"/>
                <a:gd name="T41" fmla="*/ 8 h 20"/>
                <a:gd name="T42" fmla="*/ 1 w 36"/>
                <a:gd name="T4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0">
                  <a:moveTo>
                    <a:pt x="1" y="8"/>
                  </a:moveTo>
                  <a:lnTo>
                    <a:pt x="1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Freeform 313"/>
            <p:cNvSpPr>
              <a:spLocks/>
            </p:cNvSpPr>
            <p:nvPr/>
          </p:nvSpPr>
          <p:spPr bwMode="auto">
            <a:xfrm>
              <a:off x="3638841" y="3855373"/>
              <a:ext cx="105090" cy="66097"/>
            </a:xfrm>
            <a:custGeom>
              <a:avLst/>
              <a:gdLst>
                <a:gd name="T0" fmla="*/ 1 w 36"/>
                <a:gd name="T1" fmla="*/ 9 h 21"/>
                <a:gd name="T2" fmla="*/ 1 w 36"/>
                <a:gd name="T3" fmla="*/ 9 h 21"/>
                <a:gd name="T4" fmla="*/ 35 w 36"/>
                <a:gd name="T5" fmla="*/ 0 h 21"/>
                <a:gd name="T6" fmla="*/ 35 w 36"/>
                <a:gd name="T7" fmla="*/ 0 h 21"/>
                <a:gd name="T8" fmla="*/ 36 w 36"/>
                <a:gd name="T9" fmla="*/ 1 h 21"/>
                <a:gd name="T10" fmla="*/ 36 w 36"/>
                <a:gd name="T11" fmla="*/ 3 h 21"/>
                <a:gd name="T12" fmla="*/ 36 w 36"/>
                <a:gd name="T13" fmla="*/ 3 h 21"/>
                <a:gd name="T14" fmla="*/ 36 w 36"/>
                <a:gd name="T15" fmla="*/ 6 h 21"/>
                <a:gd name="T16" fmla="*/ 36 w 36"/>
                <a:gd name="T17" fmla="*/ 6 h 21"/>
                <a:gd name="T18" fmla="*/ 36 w 36"/>
                <a:gd name="T19" fmla="*/ 10 h 21"/>
                <a:gd name="T20" fmla="*/ 35 w 36"/>
                <a:gd name="T21" fmla="*/ 11 h 21"/>
                <a:gd name="T22" fmla="*/ 35 w 36"/>
                <a:gd name="T23" fmla="*/ 11 h 21"/>
                <a:gd name="T24" fmla="*/ 1 w 36"/>
                <a:gd name="T25" fmla="*/ 21 h 21"/>
                <a:gd name="T26" fmla="*/ 1 w 36"/>
                <a:gd name="T27" fmla="*/ 21 h 21"/>
                <a:gd name="T28" fmla="*/ 0 w 36"/>
                <a:gd name="T29" fmla="*/ 20 h 21"/>
                <a:gd name="T30" fmla="*/ 0 w 36"/>
                <a:gd name="T31" fmla="*/ 17 h 21"/>
                <a:gd name="T32" fmla="*/ 0 w 36"/>
                <a:gd name="T33" fmla="*/ 17 h 21"/>
                <a:gd name="T34" fmla="*/ 0 w 36"/>
                <a:gd name="T35" fmla="*/ 14 h 21"/>
                <a:gd name="T36" fmla="*/ 0 w 36"/>
                <a:gd name="T37" fmla="*/ 14 h 21"/>
                <a:gd name="T38" fmla="*/ 0 w 36"/>
                <a:gd name="T39" fmla="*/ 11 h 21"/>
                <a:gd name="T40" fmla="*/ 1 w 36"/>
                <a:gd name="T41" fmla="*/ 9 h 21"/>
                <a:gd name="T42" fmla="*/ 1 w 36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1">
                  <a:moveTo>
                    <a:pt x="1" y="9"/>
                  </a:moveTo>
                  <a:lnTo>
                    <a:pt x="1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Freeform 314"/>
            <p:cNvSpPr>
              <a:spLocks/>
            </p:cNvSpPr>
            <p:nvPr/>
          </p:nvSpPr>
          <p:spPr bwMode="auto">
            <a:xfrm>
              <a:off x="3790635" y="3077968"/>
              <a:ext cx="157634" cy="859238"/>
            </a:xfrm>
            <a:custGeom>
              <a:avLst/>
              <a:gdLst>
                <a:gd name="T0" fmla="*/ 4 w 54"/>
                <a:gd name="T1" fmla="*/ 0 h 273"/>
                <a:gd name="T2" fmla="*/ 4 w 54"/>
                <a:gd name="T3" fmla="*/ 0 h 273"/>
                <a:gd name="T4" fmla="*/ 51 w 54"/>
                <a:gd name="T5" fmla="*/ 24 h 273"/>
                <a:gd name="T6" fmla="*/ 51 w 54"/>
                <a:gd name="T7" fmla="*/ 24 h 273"/>
                <a:gd name="T8" fmla="*/ 53 w 54"/>
                <a:gd name="T9" fmla="*/ 26 h 273"/>
                <a:gd name="T10" fmla="*/ 54 w 54"/>
                <a:gd name="T11" fmla="*/ 27 h 273"/>
                <a:gd name="T12" fmla="*/ 54 w 54"/>
                <a:gd name="T13" fmla="*/ 29 h 273"/>
                <a:gd name="T14" fmla="*/ 54 w 54"/>
                <a:gd name="T15" fmla="*/ 29 h 273"/>
                <a:gd name="T16" fmla="*/ 54 w 54"/>
                <a:gd name="T17" fmla="*/ 140 h 273"/>
                <a:gd name="T18" fmla="*/ 54 w 54"/>
                <a:gd name="T19" fmla="*/ 140 h 273"/>
                <a:gd name="T20" fmla="*/ 54 w 54"/>
                <a:gd name="T21" fmla="*/ 249 h 273"/>
                <a:gd name="T22" fmla="*/ 54 w 54"/>
                <a:gd name="T23" fmla="*/ 249 h 273"/>
                <a:gd name="T24" fmla="*/ 53 w 54"/>
                <a:gd name="T25" fmla="*/ 252 h 273"/>
                <a:gd name="T26" fmla="*/ 53 w 54"/>
                <a:gd name="T27" fmla="*/ 253 h 273"/>
                <a:gd name="T28" fmla="*/ 50 w 54"/>
                <a:gd name="T29" fmla="*/ 256 h 273"/>
                <a:gd name="T30" fmla="*/ 50 w 54"/>
                <a:gd name="T31" fmla="*/ 256 h 273"/>
                <a:gd name="T32" fmla="*/ 3 w 54"/>
                <a:gd name="T33" fmla="*/ 273 h 273"/>
                <a:gd name="T34" fmla="*/ 3 w 54"/>
                <a:gd name="T35" fmla="*/ 273 h 273"/>
                <a:gd name="T36" fmla="*/ 1 w 54"/>
                <a:gd name="T37" fmla="*/ 273 h 273"/>
                <a:gd name="T38" fmla="*/ 0 w 54"/>
                <a:gd name="T39" fmla="*/ 272 h 273"/>
                <a:gd name="T40" fmla="*/ 0 w 54"/>
                <a:gd name="T41" fmla="*/ 267 h 273"/>
                <a:gd name="T42" fmla="*/ 0 w 54"/>
                <a:gd name="T43" fmla="*/ 267 h 273"/>
                <a:gd name="T44" fmla="*/ 1 w 54"/>
                <a:gd name="T45" fmla="*/ 136 h 273"/>
                <a:gd name="T46" fmla="*/ 1 w 54"/>
                <a:gd name="T47" fmla="*/ 136 h 273"/>
                <a:gd name="T48" fmla="*/ 1 w 54"/>
                <a:gd name="T49" fmla="*/ 4 h 273"/>
                <a:gd name="T50" fmla="*/ 1 w 54"/>
                <a:gd name="T51" fmla="*/ 4 h 273"/>
                <a:gd name="T52" fmla="*/ 1 w 54"/>
                <a:gd name="T53" fmla="*/ 1 h 273"/>
                <a:gd name="T54" fmla="*/ 2 w 54"/>
                <a:gd name="T55" fmla="*/ 0 h 273"/>
                <a:gd name="T56" fmla="*/ 3 w 54"/>
                <a:gd name="T57" fmla="*/ 0 h 273"/>
                <a:gd name="T58" fmla="*/ 4 w 54"/>
                <a:gd name="T59" fmla="*/ 0 h 273"/>
                <a:gd name="T60" fmla="*/ 4 w 54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3">
                  <a:moveTo>
                    <a:pt x="4" y="0"/>
                  </a:moveTo>
                  <a:lnTo>
                    <a:pt x="4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3" y="252"/>
                  </a:lnTo>
                  <a:lnTo>
                    <a:pt x="53" y="253"/>
                  </a:lnTo>
                  <a:lnTo>
                    <a:pt x="50" y="256"/>
                  </a:lnTo>
                  <a:lnTo>
                    <a:pt x="50" y="256"/>
                  </a:lnTo>
                  <a:lnTo>
                    <a:pt x="3" y="273"/>
                  </a:lnTo>
                  <a:lnTo>
                    <a:pt x="3" y="273"/>
                  </a:lnTo>
                  <a:lnTo>
                    <a:pt x="1" y="273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B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Freeform 315"/>
            <p:cNvSpPr>
              <a:spLocks/>
            </p:cNvSpPr>
            <p:nvPr/>
          </p:nvSpPr>
          <p:spPr bwMode="auto">
            <a:xfrm>
              <a:off x="3816905" y="3159799"/>
              <a:ext cx="108010" cy="144780"/>
            </a:xfrm>
            <a:custGeom>
              <a:avLst/>
              <a:gdLst>
                <a:gd name="T0" fmla="*/ 1 w 37"/>
                <a:gd name="T1" fmla="*/ 0 h 46"/>
                <a:gd name="T2" fmla="*/ 1 w 37"/>
                <a:gd name="T3" fmla="*/ 0 h 46"/>
                <a:gd name="T4" fmla="*/ 35 w 37"/>
                <a:gd name="T5" fmla="*/ 14 h 46"/>
                <a:gd name="T6" fmla="*/ 35 w 37"/>
                <a:gd name="T7" fmla="*/ 14 h 46"/>
                <a:gd name="T8" fmla="*/ 36 w 37"/>
                <a:gd name="T9" fmla="*/ 15 h 46"/>
                <a:gd name="T10" fmla="*/ 37 w 37"/>
                <a:gd name="T11" fmla="*/ 19 h 46"/>
                <a:gd name="T12" fmla="*/ 37 w 37"/>
                <a:gd name="T13" fmla="*/ 19 h 46"/>
                <a:gd name="T14" fmla="*/ 37 w 37"/>
                <a:gd name="T15" fmla="*/ 43 h 46"/>
                <a:gd name="T16" fmla="*/ 37 w 37"/>
                <a:gd name="T17" fmla="*/ 43 h 46"/>
                <a:gd name="T18" fmla="*/ 36 w 37"/>
                <a:gd name="T19" fmla="*/ 45 h 46"/>
                <a:gd name="T20" fmla="*/ 35 w 37"/>
                <a:gd name="T21" fmla="*/ 46 h 46"/>
                <a:gd name="T22" fmla="*/ 35 w 37"/>
                <a:gd name="T23" fmla="*/ 46 h 46"/>
                <a:gd name="T24" fmla="*/ 1 w 37"/>
                <a:gd name="T25" fmla="*/ 35 h 46"/>
                <a:gd name="T26" fmla="*/ 1 w 37"/>
                <a:gd name="T27" fmla="*/ 35 h 46"/>
                <a:gd name="T28" fmla="*/ 0 w 37"/>
                <a:gd name="T29" fmla="*/ 33 h 46"/>
                <a:gd name="T30" fmla="*/ 0 w 37"/>
                <a:gd name="T31" fmla="*/ 31 h 46"/>
                <a:gd name="T32" fmla="*/ 0 w 37"/>
                <a:gd name="T33" fmla="*/ 31 h 46"/>
                <a:gd name="T34" fmla="*/ 0 w 37"/>
                <a:gd name="T35" fmla="*/ 3 h 46"/>
                <a:gd name="T36" fmla="*/ 0 w 37"/>
                <a:gd name="T37" fmla="*/ 3 h 46"/>
                <a:gd name="T38" fmla="*/ 0 w 37"/>
                <a:gd name="T39" fmla="*/ 1 h 46"/>
                <a:gd name="T40" fmla="*/ 1 w 37"/>
                <a:gd name="T41" fmla="*/ 0 h 46"/>
                <a:gd name="T42" fmla="*/ 1 w 37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6">
                  <a:moveTo>
                    <a:pt x="1" y="0"/>
                  </a:moveTo>
                  <a:lnTo>
                    <a:pt x="1" y="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Freeform 316"/>
            <p:cNvSpPr>
              <a:spLocks/>
            </p:cNvSpPr>
            <p:nvPr/>
          </p:nvSpPr>
          <p:spPr bwMode="auto">
            <a:xfrm>
              <a:off x="3813987" y="3310873"/>
              <a:ext cx="110928" cy="122749"/>
            </a:xfrm>
            <a:custGeom>
              <a:avLst/>
              <a:gdLst>
                <a:gd name="T0" fmla="*/ 2 w 38"/>
                <a:gd name="T1" fmla="*/ 0 h 39"/>
                <a:gd name="T2" fmla="*/ 2 w 38"/>
                <a:gd name="T3" fmla="*/ 0 h 39"/>
                <a:gd name="T4" fmla="*/ 36 w 38"/>
                <a:gd name="T5" fmla="*/ 9 h 39"/>
                <a:gd name="T6" fmla="*/ 36 w 38"/>
                <a:gd name="T7" fmla="*/ 9 h 39"/>
                <a:gd name="T8" fmla="*/ 37 w 38"/>
                <a:gd name="T9" fmla="*/ 10 h 39"/>
                <a:gd name="T10" fmla="*/ 38 w 38"/>
                <a:gd name="T11" fmla="*/ 12 h 39"/>
                <a:gd name="T12" fmla="*/ 38 w 38"/>
                <a:gd name="T13" fmla="*/ 12 h 39"/>
                <a:gd name="T14" fmla="*/ 37 w 38"/>
                <a:gd name="T15" fmla="*/ 36 h 39"/>
                <a:gd name="T16" fmla="*/ 37 w 38"/>
                <a:gd name="T17" fmla="*/ 36 h 39"/>
                <a:gd name="T18" fmla="*/ 37 w 38"/>
                <a:gd name="T19" fmla="*/ 39 h 39"/>
                <a:gd name="T20" fmla="*/ 36 w 38"/>
                <a:gd name="T21" fmla="*/ 39 h 39"/>
                <a:gd name="T22" fmla="*/ 36 w 38"/>
                <a:gd name="T23" fmla="*/ 39 h 39"/>
                <a:gd name="T24" fmla="*/ 2 w 38"/>
                <a:gd name="T25" fmla="*/ 34 h 39"/>
                <a:gd name="T26" fmla="*/ 2 w 38"/>
                <a:gd name="T27" fmla="*/ 34 h 39"/>
                <a:gd name="T28" fmla="*/ 1 w 38"/>
                <a:gd name="T29" fmla="*/ 33 h 39"/>
                <a:gd name="T30" fmla="*/ 0 w 38"/>
                <a:gd name="T31" fmla="*/ 30 h 39"/>
                <a:gd name="T32" fmla="*/ 0 w 38"/>
                <a:gd name="T33" fmla="*/ 30 h 39"/>
                <a:gd name="T34" fmla="*/ 0 w 38"/>
                <a:gd name="T35" fmla="*/ 3 h 39"/>
                <a:gd name="T36" fmla="*/ 0 w 38"/>
                <a:gd name="T37" fmla="*/ 3 h 39"/>
                <a:gd name="T38" fmla="*/ 1 w 38"/>
                <a:gd name="T39" fmla="*/ 0 h 39"/>
                <a:gd name="T40" fmla="*/ 2 w 38"/>
                <a:gd name="T41" fmla="*/ 0 h 39"/>
                <a:gd name="T42" fmla="*/ 2 w 38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9">
                  <a:moveTo>
                    <a:pt x="2" y="0"/>
                  </a:moveTo>
                  <a:lnTo>
                    <a:pt x="2" y="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Freeform 317"/>
            <p:cNvSpPr>
              <a:spLocks/>
            </p:cNvSpPr>
            <p:nvPr/>
          </p:nvSpPr>
          <p:spPr bwMode="auto">
            <a:xfrm>
              <a:off x="3813987" y="3458804"/>
              <a:ext cx="108010" cy="110160"/>
            </a:xfrm>
            <a:custGeom>
              <a:avLst/>
              <a:gdLst>
                <a:gd name="T0" fmla="*/ 2 w 37"/>
                <a:gd name="T1" fmla="*/ 0 h 35"/>
                <a:gd name="T2" fmla="*/ 2 w 37"/>
                <a:gd name="T3" fmla="*/ 0 h 35"/>
                <a:gd name="T4" fmla="*/ 36 w 37"/>
                <a:gd name="T5" fmla="*/ 4 h 35"/>
                <a:gd name="T6" fmla="*/ 36 w 37"/>
                <a:gd name="T7" fmla="*/ 4 h 35"/>
                <a:gd name="T8" fmla="*/ 37 w 37"/>
                <a:gd name="T9" fmla="*/ 5 h 35"/>
                <a:gd name="T10" fmla="*/ 37 w 37"/>
                <a:gd name="T11" fmla="*/ 7 h 35"/>
                <a:gd name="T12" fmla="*/ 37 w 37"/>
                <a:gd name="T13" fmla="*/ 7 h 35"/>
                <a:gd name="T14" fmla="*/ 37 w 37"/>
                <a:gd name="T15" fmla="*/ 32 h 35"/>
                <a:gd name="T16" fmla="*/ 37 w 37"/>
                <a:gd name="T17" fmla="*/ 32 h 35"/>
                <a:gd name="T18" fmla="*/ 37 w 37"/>
                <a:gd name="T19" fmla="*/ 34 h 35"/>
                <a:gd name="T20" fmla="*/ 36 w 37"/>
                <a:gd name="T21" fmla="*/ 35 h 35"/>
                <a:gd name="T22" fmla="*/ 36 w 37"/>
                <a:gd name="T23" fmla="*/ 35 h 35"/>
                <a:gd name="T24" fmla="*/ 2 w 37"/>
                <a:gd name="T25" fmla="*/ 35 h 35"/>
                <a:gd name="T26" fmla="*/ 2 w 37"/>
                <a:gd name="T27" fmla="*/ 35 h 35"/>
                <a:gd name="T28" fmla="*/ 0 w 37"/>
                <a:gd name="T29" fmla="*/ 34 h 35"/>
                <a:gd name="T30" fmla="*/ 0 w 37"/>
                <a:gd name="T31" fmla="*/ 31 h 35"/>
                <a:gd name="T32" fmla="*/ 0 w 37"/>
                <a:gd name="T33" fmla="*/ 31 h 35"/>
                <a:gd name="T34" fmla="*/ 0 w 37"/>
                <a:gd name="T35" fmla="*/ 4 h 35"/>
                <a:gd name="T36" fmla="*/ 0 w 37"/>
                <a:gd name="T37" fmla="*/ 4 h 35"/>
                <a:gd name="T38" fmla="*/ 1 w 37"/>
                <a:gd name="T39" fmla="*/ 1 h 35"/>
                <a:gd name="T40" fmla="*/ 2 w 37"/>
                <a:gd name="T41" fmla="*/ 0 h 35"/>
                <a:gd name="T42" fmla="*/ 2 w 37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" y="0"/>
                  </a:moveTo>
                  <a:lnTo>
                    <a:pt x="2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Freeform 318"/>
            <p:cNvSpPr>
              <a:spLocks/>
            </p:cNvSpPr>
            <p:nvPr/>
          </p:nvSpPr>
          <p:spPr bwMode="auto">
            <a:xfrm>
              <a:off x="3813987" y="3606728"/>
              <a:ext cx="108010" cy="110160"/>
            </a:xfrm>
            <a:custGeom>
              <a:avLst/>
              <a:gdLst>
                <a:gd name="T0" fmla="*/ 1 w 37"/>
                <a:gd name="T1" fmla="*/ 1 h 35"/>
                <a:gd name="T2" fmla="*/ 1 w 37"/>
                <a:gd name="T3" fmla="*/ 1 h 35"/>
                <a:gd name="T4" fmla="*/ 36 w 37"/>
                <a:gd name="T5" fmla="*/ 0 h 35"/>
                <a:gd name="T6" fmla="*/ 36 w 37"/>
                <a:gd name="T7" fmla="*/ 0 h 35"/>
                <a:gd name="T8" fmla="*/ 37 w 37"/>
                <a:gd name="T9" fmla="*/ 0 h 35"/>
                <a:gd name="T10" fmla="*/ 37 w 37"/>
                <a:gd name="T11" fmla="*/ 3 h 35"/>
                <a:gd name="T12" fmla="*/ 37 w 37"/>
                <a:gd name="T13" fmla="*/ 3 h 35"/>
                <a:gd name="T14" fmla="*/ 37 w 37"/>
                <a:gd name="T15" fmla="*/ 27 h 35"/>
                <a:gd name="T16" fmla="*/ 37 w 37"/>
                <a:gd name="T17" fmla="*/ 27 h 35"/>
                <a:gd name="T18" fmla="*/ 37 w 37"/>
                <a:gd name="T19" fmla="*/ 29 h 35"/>
                <a:gd name="T20" fmla="*/ 36 w 37"/>
                <a:gd name="T21" fmla="*/ 30 h 35"/>
                <a:gd name="T22" fmla="*/ 36 w 37"/>
                <a:gd name="T23" fmla="*/ 30 h 35"/>
                <a:gd name="T24" fmla="*/ 1 w 37"/>
                <a:gd name="T25" fmla="*/ 35 h 35"/>
                <a:gd name="T26" fmla="*/ 1 w 37"/>
                <a:gd name="T27" fmla="*/ 35 h 35"/>
                <a:gd name="T28" fmla="*/ 0 w 37"/>
                <a:gd name="T29" fmla="*/ 34 h 35"/>
                <a:gd name="T30" fmla="*/ 0 w 37"/>
                <a:gd name="T31" fmla="*/ 32 h 35"/>
                <a:gd name="T32" fmla="*/ 0 w 37"/>
                <a:gd name="T33" fmla="*/ 32 h 35"/>
                <a:gd name="T34" fmla="*/ 0 w 37"/>
                <a:gd name="T35" fmla="*/ 5 h 35"/>
                <a:gd name="T36" fmla="*/ 0 w 37"/>
                <a:gd name="T37" fmla="*/ 5 h 35"/>
                <a:gd name="T38" fmla="*/ 0 w 37"/>
                <a:gd name="T39" fmla="*/ 2 h 35"/>
                <a:gd name="T40" fmla="*/ 1 w 37"/>
                <a:gd name="T41" fmla="*/ 1 h 35"/>
                <a:gd name="T42" fmla="*/ 1 w 37"/>
                <a:gd name="T4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1" y="1"/>
                  </a:moveTo>
                  <a:lnTo>
                    <a:pt x="1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Freeform 319"/>
            <p:cNvSpPr>
              <a:spLocks/>
            </p:cNvSpPr>
            <p:nvPr/>
          </p:nvSpPr>
          <p:spPr bwMode="auto">
            <a:xfrm>
              <a:off x="3813987" y="3754658"/>
              <a:ext cx="108010" cy="56652"/>
            </a:xfrm>
            <a:custGeom>
              <a:avLst/>
              <a:gdLst>
                <a:gd name="T0" fmla="*/ 1 w 37"/>
                <a:gd name="T1" fmla="*/ 7 h 18"/>
                <a:gd name="T2" fmla="*/ 1 w 37"/>
                <a:gd name="T3" fmla="*/ 7 h 18"/>
                <a:gd name="T4" fmla="*/ 36 w 37"/>
                <a:gd name="T5" fmla="*/ 0 h 18"/>
                <a:gd name="T6" fmla="*/ 36 w 37"/>
                <a:gd name="T7" fmla="*/ 0 h 18"/>
                <a:gd name="T8" fmla="*/ 37 w 37"/>
                <a:gd name="T9" fmla="*/ 1 h 18"/>
                <a:gd name="T10" fmla="*/ 37 w 37"/>
                <a:gd name="T11" fmla="*/ 3 h 18"/>
                <a:gd name="T12" fmla="*/ 37 w 37"/>
                <a:gd name="T13" fmla="*/ 3 h 18"/>
                <a:gd name="T14" fmla="*/ 37 w 37"/>
                <a:gd name="T15" fmla="*/ 5 h 18"/>
                <a:gd name="T16" fmla="*/ 37 w 37"/>
                <a:gd name="T17" fmla="*/ 5 h 18"/>
                <a:gd name="T18" fmla="*/ 37 w 37"/>
                <a:gd name="T19" fmla="*/ 8 h 18"/>
                <a:gd name="T20" fmla="*/ 36 w 37"/>
                <a:gd name="T21" fmla="*/ 9 h 18"/>
                <a:gd name="T22" fmla="*/ 36 w 37"/>
                <a:gd name="T23" fmla="*/ 9 h 18"/>
                <a:gd name="T24" fmla="*/ 1 w 37"/>
                <a:gd name="T25" fmla="*/ 18 h 18"/>
                <a:gd name="T26" fmla="*/ 1 w 37"/>
                <a:gd name="T27" fmla="*/ 18 h 18"/>
                <a:gd name="T28" fmla="*/ 0 w 37"/>
                <a:gd name="T29" fmla="*/ 16 h 18"/>
                <a:gd name="T30" fmla="*/ 0 w 37"/>
                <a:gd name="T31" fmla="*/ 14 h 18"/>
                <a:gd name="T32" fmla="*/ 0 w 37"/>
                <a:gd name="T33" fmla="*/ 14 h 18"/>
                <a:gd name="T34" fmla="*/ 0 w 37"/>
                <a:gd name="T35" fmla="*/ 11 h 18"/>
                <a:gd name="T36" fmla="*/ 0 w 37"/>
                <a:gd name="T37" fmla="*/ 11 h 18"/>
                <a:gd name="T38" fmla="*/ 0 w 37"/>
                <a:gd name="T39" fmla="*/ 8 h 18"/>
                <a:gd name="T40" fmla="*/ 1 w 37"/>
                <a:gd name="T41" fmla="*/ 7 h 18"/>
                <a:gd name="T42" fmla="*/ 1 w 37"/>
                <a:gd name="T4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8">
                  <a:moveTo>
                    <a:pt x="1" y="7"/>
                  </a:moveTo>
                  <a:lnTo>
                    <a:pt x="1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Freeform 320"/>
            <p:cNvSpPr>
              <a:spLocks/>
            </p:cNvSpPr>
            <p:nvPr/>
          </p:nvSpPr>
          <p:spPr bwMode="auto">
            <a:xfrm>
              <a:off x="3813987" y="3801867"/>
              <a:ext cx="108010" cy="62949"/>
            </a:xfrm>
            <a:custGeom>
              <a:avLst/>
              <a:gdLst>
                <a:gd name="T0" fmla="*/ 1 w 37"/>
                <a:gd name="T1" fmla="*/ 10 h 20"/>
                <a:gd name="T2" fmla="*/ 1 w 37"/>
                <a:gd name="T3" fmla="*/ 10 h 20"/>
                <a:gd name="T4" fmla="*/ 36 w 37"/>
                <a:gd name="T5" fmla="*/ 0 h 20"/>
                <a:gd name="T6" fmla="*/ 36 w 37"/>
                <a:gd name="T7" fmla="*/ 0 h 20"/>
                <a:gd name="T8" fmla="*/ 37 w 37"/>
                <a:gd name="T9" fmla="*/ 0 h 20"/>
                <a:gd name="T10" fmla="*/ 37 w 37"/>
                <a:gd name="T11" fmla="*/ 4 h 20"/>
                <a:gd name="T12" fmla="*/ 37 w 37"/>
                <a:gd name="T13" fmla="*/ 4 h 20"/>
                <a:gd name="T14" fmla="*/ 37 w 37"/>
                <a:gd name="T15" fmla="*/ 6 h 20"/>
                <a:gd name="T16" fmla="*/ 37 w 37"/>
                <a:gd name="T17" fmla="*/ 6 h 20"/>
                <a:gd name="T18" fmla="*/ 37 w 37"/>
                <a:gd name="T19" fmla="*/ 8 h 20"/>
                <a:gd name="T20" fmla="*/ 36 w 37"/>
                <a:gd name="T21" fmla="*/ 10 h 20"/>
                <a:gd name="T22" fmla="*/ 36 w 37"/>
                <a:gd name="T23" fmla="*/ 10 h 20"/>
                <a:gd name="T24" fmla="*/ 1 w 37"/>
                <a:gd name="T25" fmla="*/ 20 h 20"/>
                <a:gd name="T26" fmla="*/ 1 w 37"/>
                <a:gd name="T27" fmla="*/ 20 h 20"/>
                <a:gd name="T28" fmla="*/ 0 w 37"/>
                <a:gd name="T29" fmla="*/ 19 h 20"/>
                <a:gd name="T30" fmla="*/ 0 w 37"/>
                <a:gd name="T31" fmla="*/ 16 h 20"/>
                <a:gd name="T32" fmla="*/ 0 w 37"/>
                <a:gd name="T33" fmla="*/ 16 h 20"/>
                <a:gd name="T34" fmla="*/ 0 w 37"/>
                <a:gd name="T35" fmla="*/ 14 h 20"/>
                <a:gd name="T36" fmla="*/ 0 w 37"/>
                <a:gd name="T37" fmla="*/ 14 h 20"/>
                <a:gd name="T38" fmla="*/ 0 w 37"/>
                <a:gd name="T39" fmla="*/ 11 h 20"/>
                <a:gd name="T40" fmla="*/ 1 w 37"/>
                <a:gd name="T41" fmla="*/ 10 h 20"/>
                <a:gd name="T42" fmla="*/ 1 w 37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0">
                  <a:moveTo>
                    <a:pt x="1" y="10"/>
                  </a:moveTo>
                  <a:lnTo>
                    <a:pt x="1" y="1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Freeform 321"/>
            <p:cNvSpPr>
              <a:spLocks/>
            </p:cNvSpPr>
            <p:nvPr/>
          </p:nvSpPr>
          <p:spPr bwMode="auto">
            <a:xfrm>
              <a:off x="3965784" y="3172389"/>
              <a:ext cx="157634" cy="695574"/>
            </a:xfrm>
            <a:custGeom>
              <a:avLst/>
              <a:gdLst>
                <a:gd name="T0" fmla="*/ 4 w 54"/>
                <a:gd name="T1" fmla="*/ 0 h 221"/>
                <a:gd name="T2" fmla="*/ 4 w 54"/>
                <a:gd name="T3" fmla="*/ 0 h 221"/>
                <a:gd name="T4" fmla="*/ 51 w 54"/>
                <a:gd name="T5" fmla="*/ 24 h 221"/>
                <a:gd name="T6" fmla="*/ 51 w 54"/>
                <a:gd name="T7" fmla="*/ 24 h 221"/>
                <a:gd name="T8" fmla="*/ 53 w 54"/>
                <a:gd name="T9" fmla="*/ 26 h 221"/>
                <a:gd name="T10" fmla="*/ 54 w 54"/>
                <a:gd name="T11" fmla="*/ 29 h 221"/>
                <a:gd name="T12" fmla="*/ 54 w 54"/>
                <a:gd name="T13" fmla="*/ 29 h 221"/>
                <a:gd name="T14" fmla="*/ 54 w 54"/>
                <a:gd name="T15" fmla="*/ 114 h 221"/>
                <a:gd name="T16" fmla="*/ 54 w 54"/>
                <a:gd name="T17" fmla="*/ 114 h 221"/>
                <a:gd name="T18" fmla="*/ 54 w 54"/>
                <a:gd name="T19" fmla="*/ 196 h 221"/>
                <a:gd name="T20" fmla="*/ 54 w 54"/>
                <a:gd name="T21" fmla="*/ 196 h 221"/>
                <a:gd name="T22" fmla="*/ 53 w 54"/>
                <a:gd name="T23" fmla="*/ 200 h 221"/>
                <a:gd name="T24" fmla="*/ 52 w 54"/>
                <a:gd name="T25" fmla="*/ 203 h 221"/>
                <a:gd name="T26" fmla="*/ 51 w 54"/>
                <a:gd name="T27" fmla="*/ 204 h 221"/>
                <a:gd name="T28" fmla="*/ 51 w 54"/>
                <a:gd name="T29" fmla="*/ 204 h 221"/>
                <a:gd name="T30" fmla="*/ 4 w 54"/>
                <a:gd name="T31" fmla="*/ 221 h 221"/>
                <a:gd name="T32" fmla="*/ 4 w 54"/>
                <a:gd name="T33" fmla="*/ 221 h 221"/>
                <a:gd name="T34" fmla="*/ 3 w 54"/>
                <a:gd name="T35" fmla="*/ 221 h 221"/>
                <a:gd name="T36" fmla="*/ 1 w 54"/>
                <a:gd name="T37" fmla="*/ 220 h 221"/>
                <a:gd name="T38" fmla="*/ 0 w 54"/>
                <a:gd name="T39" fmla="*/ 215 h 221"/>
                <a:gd name="T40" fmla="*/ 0 w 54"/>
                <a:gd name="T41" fmla="*/ 215 h 221"/>
                <a:gd name="T42" fmla="*/ 0 w 54"/>
                <a:gd name="T43" fmla="*/ 111 h 221"/>
                <a:gd name="T44" fmla="*/ 0 w 54"/>
                <a:gd name="T45" fmla="*/ 111 h 221"/>
                <a:gd name="T46" fmla="*/ 0 w 54"/>
                <a:gd name="T47" fmla="*/ 4 h 221"/>
                <a:gd name="T48" fmla="*/ 0 w 54"/>
                <a:gd name="T49" fmla="*/ 4 h 221"/>
                <a:gd name="T50" fmla="*/ 1 w 54"/>
                <a:gd name="T51" fmla="*/ 2 h 221"/>
                <a:gd name="T52" fmla="*/ 1 w 54"/>
                <a:gd name="T53" fmla="*/ 1 h 221"/>
                <a:gd name="T54" fmla="*/ 3 w 54"/>
                <a:gd name="T55" fmla="*/ 0 h 221"/>
                <a:gd name="T56" fmla="*/ 4 w 54"/>
                <a:gd name="T57" fmla="*/ 0 h 221"/>
                <a:gd name="T58" fmla="*/ 4 w 54"/>
                <a:gd name="T5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221">
                  <a:moveTo>
                    <a:pt x="4" y="0"/>
                  </a:moveTo>
                  <a:lnTo>
                    <a:pt x="4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3" y="200"/>
                  </a:lnTo>
                  <a:lnTo>
                    <a:pt x="52" y="203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1"/>
                  </a:lnTo>
                  <a:lnTo>
                    <a:pt x="1" y="22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Freeform 322"/>
            <p:cNvSpPr>
              <a:spLocks/>
            </p:cNvSpPr>
            <p:nvPr/>
          </p:nvSpPr>
          <p:spPr bwMode="auto">
            <a:xfrm>
              <a:off x="3992055" y="3241632"/>
              <a:ext cx="105090" cy="119601"/>
            </a:xfrm>
            <a:custGeom>
              <a:avLst/>
              <a:gdLst>
                <a:gd name="T0" fmla="*/ 1 w 36"/>
                <a:gd name="T1" fmla="*/ 0 h 38"/>
                <a:gd name="T2" fmla="*/ 1 w 36"/>
                <a:gd name="T3" fmla="*/ 0 h 38"/>
                <a:gd name="T4" fmla="*/ 34 w 36"/>
                <a:gd name="T5" fmla="*/ 14 h 38"/>
                <a:gd name="T6" fmla="*/ 34 w 36"/>
                <a:gd name="T7" fmla="*/ 14 h 38"/>
                <a:gd name="T8" fmla="*/ 35 w 36"/>
                <a:gd name="T9" fmla="*/ 15 h 38"/>
                <a:gd name="T10" fmla="*/ 36 w 36"/>
                <a:gd name="T11" fmla="*/ 18 h 38"/>
                <a:gd name="T12" fmla="*/ 36 w 36"/>
                <a:gd name="T13" fmla="*/ 18 h 38"/>
                <a:gd name="T14" fmla="*/ 36 w 36"/>
                <a:gd name="T15" fmla="*/ 36 h 38"/>
                <a:gd name="T16" fmla="*/ 36 w 36"/>
                <a:gd name="T17" fmla="*/ 36 h 38"/>
                <a:gd name="T18" fmla="*/ 35 w 36"/>
                <a:gd name="T19" fmla="*/ 38 h 38"/>
                <a:gd name="T20" fmla="*/ 34 w 36"/>
                <a:gd name="T21" fmla="*/ 38 h 38"/>
                <a:gd name="T22" fmla="*/ 34 w 36"/>
                <a:gd name="T23" fmla="*/ 38 h 38"/>
                <a:gd name="T24" fmla="*/ 1 w 36"/>
                <a:gd name="T25" fmla="*/ 28 h 38"/>
                <a:gd name="T26" fmla="*/ 1 w 36"/>
                <a:gd name="T27" fmla="*/ 28 h 38"/>
                <a:gd name="T28" fmla="*/ 0 w 36"/>
                <a:gd name="T29" fmla="*/ 27 h 38"/>
                <a:gd name="T30" fmla="*/ 0 w 36"/>
                <a:gd name="T31" fmla="*/ 24 h 38"/>
                <a:gd name="T32" fmla="*/ 0 w 36"/>
                <a:gd name="T33" fmla="*/ 24 h 38"/>
                <a:gd name="T34" fmla="*/ 0 w 36"/>
                <a:gd name="T35" fmla="*/ 2 h 38"/>
                <a:gd name="T36" fmla="*/ 0 w 36"/>
                <a:gd name="T37" fmla="*/ 2 h 38"/>
                <a:gd name="T38" fmla="*/ 0 w 36"/>
                <a:gd name="T39" fmla="*/ 0 h 38"/>
                <a:gd name="T40" fmla="*/ 1 w 36"/>
                <a:gd name="T41" fmla="*/ 0 h 38"/>
                <a:gd name="T42" fmla="*/ 1 w 36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8">
                  <a:moveTo>
                    <a:pt x="1" y="0"/>
                  </a:moveTo>
                  <a:lnTo>
                    <a:pt x="1" y="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Freeform 323"/>
            <p:cNvSpPr>
              <a:spLocks/>
            </p:cNvSpPr>
            <p:nvPr/>
          </p:nvSpPr>
          <p:spPr bwMode="auto">
            <a:xfrm>
              <a:off x="3992055" y="3358086"/>
              <a:ext cx="105090" cy="107011"/>
            </a:xfrm>
            <a:custGeom>
              <a:avLst/>
              <a:gdLst>
                <a:gd name="T0" fmla="*/ 1 w 36"/>
                <a:gd name="T1" fmla="*/ 0 h 34"/>
                <a:gd name="T2" fmla="*/ 1 w 36"/>
                <a:gd name="T3" fmla="*/ 0 h 34"/>
                <a:gd name="T4" fmla="*/ 34 w 36"/>
                <a:gd name="T5" fmla="*/ 10 h 34"/>
                <a:gd name="T6" fmla="*/ 34 w 36"/>
                <a:gd name="T7" fmla="*/ 10 h 34"/>
                <a:gd name="T8" fmla="*/ 35 w 36"/>
                <a:gd name="T9" fmla="*/ 11 h 34"/>
                <a:gd name="T10" fmla="*/ 36 w 36"/>
                <a:gd name="T11" fmla="*/ 13 h 34"/>
                <a:gd name="T12" fmla="*/ 36 w 36"/>
                <a:gd name="T13" fmla="*/ 13 h 34"/>
                <a:gd name="T14" fmla="*/ 36 w 36"/>
                <a:gd name="T15" fmla="*/ 32 h 34"/>
                <a:gd name="T16" fmla="*/ 36 w 36"/>
                <a:gd name="T17" fmla="*/ 32 h 34"/>
                <a:gd name="T18" fmla="*/ 35 w 36"/>
                <a:gd name="T19" fmla="*/ 34 h 34"/>
                <a:gd name="T20" fmla="*/ 34 w 36"/>
                <a:gd name="T21" fmla="*/ 34 h 34"/>
                <a:gd name="T22" fmla="*/ 34 w 36"/>
                <a:gd name="T23" fmla="*/ 34 h 34"/>
                <a:gd name="T24" fmla="*/ 1 w 36"/>
                <a:gd name="T25" fmla="*/ 29 h 34"/>
                <a:gd name="T26" fmla="*/ 1 w 36"/>
                <a:gd name="T27" fmla="*/ 29 h 34"/>
                <a:gd name="T28" fmla="*/ 0 w 36"/>
                <a:gd name="T29" fmla="*/ 28 h 34"/>
                <a:gd name="T30" fmla="*/ 0 w 36"/>
                <a:gd name="T31" fmla="*/ 25 h 34"/>
                <a:gd name="T32" fmla="*/ 0 w 36"/>
                <a:gd name="T33" fmla="*/ 25 h 34"/>
                <a:gd name="T34" fmla="*/ 0 w 36"/>
                <a:gd name="T35" fmla="*/ 4 h 34"/>
                <a:gd name="T36" fmla="*/ 0 w 36"/>
                <a:gd name="T37" fmla="*/ 4 h 34"/>
                <a:gd name="T38" fmla="*/ 0 w 36"/>
                <a:gd name="T39" fmla="*/ 1 h 34"/>
                <a:gd name="T40" fmla="*/ 1 w 36"/>
                <a:gd name="T41" fmla="*/ 0 h 34"/>
                <a:gd name="T42" fmla="*/ 1 w 36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" y="0"/>
                  </a:moveTo>
                  <a:lnTo>
                    <a:pt x="1" y="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Freeform 324"/>
            <p:cNvSpPr>
              <a:spLocks/>
            </p:cNvSpPr>
            <p:nvPr/>
          </p:nvSpPr>
          <p:spPr bwMode="auto">
            <a:xfrm>
              <a:off x="3992055" y="3480833"/>
              <a:ext cx="105090" cy="88127"/>
            </a:xfrm>
            <a:custGeom>
              <a:avLst/>
              <a:gdLst>
                <a:gd name="T0" fmla="*/ 1 w 36"/>
                <a:gd name="T1" fmla="*/ 0 h 28"/>
                <a:gd name="T2" fmla="*/ 1 w 36"/>
                <a:gd name="T3" fmla="*/ 0 h 28"/>
                <a:gd name="T4" fmla="*/ 34 w 36"/>
                <a:gd name="T5" fmla="*/ 4 h 28"/>
                <a:gd name="T6" fmla="*/ 34 w 36"/>
                <a:gd name="T7" fmla="*/ 4 h 28"/>
                <a:gd name="T8" fmla="*/ 35 w 36"/>
                <a:gd name="T9" fmla="*/ 5 h 28"/>
                <a:gd name="T10" fmla="*/ 36 w 36"/>
                <a:gd name="T11" fmla="*/ 6 h 28"/>
                <a:gd name="T12" fmla="*/ 36 w 36"/>
                <a:gd name="T13" fmla="*/ 6 h 28"/>
                <a:gd name="T14" fmla="*/ 36 w 36"/>
                <a:gd name="T15" fmla="*/ 25 h 28"/>
                <a:gd name="T16" fmla="*/ 36 w 36"/>
                <a:gd name="T17" fmla="*/ 25 h 28"/>
                <a:gd name="T18" fmla="*/ 35 w 36"/>
                <a:gd name="T19" fmla="*/ 27 h 28"/>
                <a:gd name="T20" fmla="*/ 34 w 36"/>
                <a:gd name="T21" fmla="*/ 28 h 28"/>
                <a:gd name="T22" fmla="*/ 34 w 36"/>
                <a:gd name="T23" fmla="*/ 28 h 28"/>
                <a:gd name="T24" fmla="*/ 1 w 36"/>
                <a:gd name="T25" fmla="*/ 28 h 28"/>
                <a:gd name="T26" fmla="*/ 1 w 36"/>
                <a:gd name="T27" fmla="*/ 28 h 28"/>
                <a:gd name="T28" fmla="*/ 0 w 36"/>
                <a:gd name="T29" fmla="*/ 27 h 28"/>
                <a:gd name="T30" fmla="*/ 0 w 36"/>
                <a:gd name="T31" fmla="*/ 25 h 28"/>
                <a:gd name="T32" fmla="*/ 0 w 36"/>
                <a:gd name="T33" fmla="*/ 25 h 28"/>
                <a:gd name="T34" fmla="*/ 0 w 36"/>
                <a:gd name="T35" fmla="*/ 3 h 28"/>
                <a:gd name="T36" fmla="*/ 0 w 36"/>
                <a:gd name="T37" fmla="*/ 3 h 28"/>
                <a:gd name="T38" fmla="*/ 0 w 36"/>
                <a:gd name="T39" fmla="*/ 1 h 28"/>
                <a:gd name="T40" fmla="*/ 1 w 36"/>
                <a:gd name="T41" fmla="*/ 0 h 28"/>
                <a:gd name="T42" fmla="*/ 1 w 36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lnTo>
                    <a:pt x="1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Freeform 325"/>
            <p:cNvSpPr>
              <a:spLocks/>
            </p:cNvSpPr>
            <p:nvPr/>
          </p:nvSpPr>
          <p:spPr bwMode="auto">
            <a:xfrm>
              <a:off x="3989137" y="3597287"/>
              <a:ext cx="108010" cy="91275"/>
            </a:xfrm>
            <a:custGeom>
              <a:avLst/>
              <a:gdLst>
                <a:gd name="T0" fmla="*/ 2 w 37"/>
                <a:gd name="T1" fmla="*/ 2 h 29"/>
                <a:gd name="T2" fmla="*/ 2 w 37"/>
                <a:gd name="T3" fmla="*/ 2 h 29"/>
                <a:gd name="T4" fmla="*/ 35 w 37"/>
                <a:gd name="T5" fmla="*/ 0 h 29"/>
                <a:gd name="T6" fmla="*/ 35 w 37"/>
                <a:gd name="T7" fmla="*/ 0 h 29"/>
                <a:gd name="T8" fmla="*/ 36 w 37"/>
                <a:gd name="T9" fmla="*/ 1 h 29"/>
                <a:gd name="T10" fmla="*/ 37 w 37"/>
                <a:gd name="T11" fmla="*/ 3 h 29"/>
                <a:gd name="T12" fmla="*/ 37 w 37"/>
                <a:gd name="T13" fmla="*/ 3 h 29"/>
                <a:gd name="T14" fmla="*/ 37 w 37"/>
                <a:gd name="T15" fmla="*/ 22 h 29"/>
                <a:gd name="T16" fmla="*/ 37 w 37"/>
                <a:gd name="T17" fmla="*/ 22 h 29"/>
                <a:gd name="T18" fmla="*/ 36 w 37"/>
                <a:gd name="T19" fmla="*/ 23 h 29"/>
                <a:gd name="T20" fmla="*/ 35 w 37"/>
                <a:gd name="T21" fmla="*/ 24 h 29"/>
                <a:gd name="T22" fmla="*/ 35 w 37"/>
                <a:gd name="T23" fmla="*/ 24 h 29"/>
                <a:gd name="T24" fmla="*/ 2 w 37"/>
                <a:gd name="T25" fmla="*/ 29 h 29"/>
                <a:gd name="T26" fmla="*/ 2 w 37"/>
                <a:gd name="T27" fmla="*/ 29 h 29"/>
                <a:gd name="T28" fmla="*/ 1 w 37"/>
                <a:gd name="T29" fmla="*/ 29 h 29"/>
                <a:gd name="T30" fmla="*/ 0 w 37"/>
                <a:gd name="T31" fmla="*/ 27 h 29"/>
                <a:gd name="T32" fmla="*/ 0 w 37"/>
                <a:gd name="T33" fmla="*/ 27 h 29"/>
                <a:gd name="T34" fmla="*/ 0 w 37"/>
                <a:gd name="T35" fmla="*/ 4 h 29"/>
                <a:gd name="T36" fmla="*/ 0 w 37"/>
                <a:gd name="T37" fmla="*/ 4 h 29"/>
                <a:gd name="T38" fmla="*/ 1 w 37"/>
                <a:gd name="T39" fmla="*/ 2 h 29"/>
                <a:gd name="T40" fmla="*/ 2 w 37"/>
                <a:gd name="T41" fmla="*/ 2 h 29"/>
                <a:gd name="T42" fmla="*/ 2 w 37"/>
                <a:gd name="T4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9">
                  <a:moveTo>
                    <a:pt x="2" y="2"/>
                  </a:moveTo>
                  <a:lnTo>
                    <a:pt x="2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Freeform 326"/>
            <p:cNvSpPr>
              <a:spLocks/>
            </p:cNvSpPr>
            <p:nvPr/>
          </p:nvSpPr>
          <p:spPr bwMode="auto">
            <a:xfrm>
              <a:off x="3989137" y="3713741"/>
              <a:ext cx="108010" cy="50358"/>
            </a:xfrm>
            <a:custGeom>
              <a:avLst/>
              <a:gdLst>
                <a:gd name="T0" fmla="*/ 2 w 37"/>
                <a:gd name="T1" fmla="*/ 8 h 16"/>
                <a:gd name="T2" fmla="*/ 2 w 37"/>
                <a:gd name="T3" fmla="*/ 8 h 16"/>
                <a:gd name="T4" fmla="*/ 35 w 37"/>
                <a:gd name="T5" fmla="*/ 0 h 16"/>
                <a:gd name="T6" fmla="*/ 35 w 37"/>
                <a:gd name="T7" fmla="*/ 0 h 16"/>
                <a:gd name="T8" fmla="*/ 36 w 37"/>
                <a:gd name="T9" fmla="*/ 0 h 16"/>
                <a:gd name="T10" fmla="*/ 37 w 37"/>
                <a:gd name="T11" fmla="*/ 2 h 16"/>
                <a:gd name="T12" fmla="*/ 37 w 37"/>
                <a:gd name="T13" fmla="*/ 2 h 16"/>
                <a:gd name="T14" fmla="*/ 37 w 37"/>
                <a:gd name="T15" fmla="*/ 4 h 16"/>
                <a:gd name="T16" fmla="*/ 37 w 37"/>
                <a:gd name="T17" fmla="*/ 4 h 16"/>
                <a:gd name="T18" fmla="*/ 36 w 37"/>
                <a:gd name="T19" fmla="*/ 5 h 16"/>
                <a:gd name="T20" fmla="*/ 35 w 37"/>
                <a:gd name="T21" fmla="*/ 7 h 16"/>
                <a:gd name="T22" fmla="*/ 35 w 37"/>
                <a:gd name="T23" fmla="*/ 7 h 16"/>
                <a:gd name="T24" fmla="*/ 2 w 37"/>
                <a:gd name="T25" fmla="*/ 16 h 16"/>
                <a:gd name="T26" fmla="*/ 2 w 37"/>
                <a:gd name="T27" fmla="*/ 16 h 16"/>
                <a:gd name="T28" fmla="*/ 1 w 37"/>
                <a:gd name="T29" fmla="*/ 15 h 16"/>
                <a:gd name="T30" fmla="*/ 0 w 37"/>
                <a:gd name="T31" fmla="*/ 13 h 16"/>
                <a:gd name="T32" fmla="*/ 0 w 37"/>
                <a:gd name="T33" fmla="*/ 13 h 16"/>
                <a:gd name="T34" fmla="*/ 0 w 37"/>
                <a:gd name="T35" fmla="*/ 11 h 16"/>
                <a:gd name="T36" fmla="*/ 0 w 37"/>
                <a:gd name="T37" fmla="*/ 11 h 16"/>
                <a:gd name="T38" fmla="*/ 1 w 37"/>
                <a:gd name="T39" fmla="*/ 9 h 16"/>
                <a:gd name="T40" fmla="*/ 2 w 37"/>
                <a:gd name="T41" fmla="*/ 8 h 16"/>
                <a:gd name="T42" fmla="*/ 2 w 37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2" y="8"/>
                  </a:moveTo>
                  <a:lnTo>
                    <a:pt x="2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5" name="Freeform 327"/>
            <p:cNvSpPr>
              <a:spLocks/>
            </p:cNvSpPr>
            <p:nvPr/>
          </p:nvSpPr>
          <p:spPr bwMode="auto">
            <a:xfrm>
              <a:off x="3989137" y="3751508"/>
              <a:ext cx="108010" cy="53506"/>
            </a:xfrm>
            <a:custGeom>
              <a:avLst/>
              <a:gdLst>
                <a:gd name="T0" fmla="*/ 2 w 37"/>
                <a:gd name="T1" fmla="*/ 9 h 17"/>
                <a:gd name="T2" fmla="*/ 2 w 37"/>
                <a:gd name="T3" fmla="*/ 9 h 17"/>
                <a:gd name="T4" fmla="*/ 35 w 37"/>
                <a:gd name="T5" fmla="*/ 0 h 17"/>
                <a:gd name="T6" fmla="*/ 35 w 37"/>
                <a:gd name="T7" fmla="*/ 0 h 17"/>
                <a:gd name="T8" fmla="*/ 36 w 37"/>
                <a:gd name="T9" fmla="*/ 1 h 17"/>
                <a:gd name="T10" fmla="*/ 37 w 37"/>
                <a:gd name="T11" fmla="*/ 2 h 17"/>
                <a:gd name="T12" fmla="*/ 37 w 37"/>
                <a:gd name="T13" fmla="*/ 2 h 17"/>
                <a:gd name="T14" fmla="*/ 37 w 37"/>
                <a:gd name="T15" fmla="*/ 4 h 17"/>
                <a:gd name="T16" fmla="*/ 37 w 37"/>
                <a:gd name="T17" fmla="*/ 4 h 17"/>
                <a:gd name="T18" fmla="*/ 36 w 37"/>
                <a:gd name="T19" fmla="*/ 6 h 17"/>
                <a:gd name="T20" fmla="*/ 35 w 37"/>
                <a:gd name="T21" fmla="*/ 7 h 17"/>
                <a:gd name="T22" fmla="*/ 35 w 37"/>
                <a:gd name="T23" fmla="*/ 7 h 17"/>
                <a:gd name="T24" fmla="*/ 2 w 37"/>
                <a:gd name="T25" fmla="*/ 17 h 17"/>
                <a:gd name="T26" fmla="*/ 2 w 37"/>
                <a:gd name="T27" fmla="*/ 17 h 17"/>
                <a:gd name="T28" fmla="*/ 1 w 37"/>
                <a:gd name="T29" fmla="*/ 16 h 17"/>
                <a:gd name="T30" fmla="*/ 0 w 37"/>
                <a:gd name="T31" fmla="*/ 14 h 17"/>
                <a:gd name="T32" fmla="*/ 0 w 37"/>
                <a:gd name="T33" fmla="*/ 14 h 17"/>
                <a:gd name="T34" fmla="*/ 0 w 37"/>
                <a:gd name="T35" fmla="*/ 12 h 17"/>
                <a:gd name="T36" fmla="*/ 0 w 37"/>
                <a:gd name="T37" fmla="*/ 12 h 17"/>
                <a:gd name="T38" fmla="*/ 1 w 37"/>
                <a:gd name="T39" fmla="*/ 10 h 17"/>
                <a:gd name="T40" fmla="*/ 2 w 37"/>
                <a:gd name="T41" fmla="*/ 9 h 17"/>
                <a:gd name="T42" fmla="*/ 2 w 37"/>
                <a:gd name="T4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7">
                  <a:moveTo>
                    <a:pt x="2" y="9"/>
                  </a:moveTo>
                  <a:lnTo>
                    <a:pt x="2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Freeform 328"/>
            <p:cNvSpPr>
              <a:spLocks/>
            </p:cNvSpPr>
            <p:nvPr/>
          </p:nvSpPr>
          <p:spPr bwMode="auto">
            <a:xfrm>
              <a:off x="4140932" y="3266812"/>
              <a:ext cx="157634" cy="528761"/>
            </a:xfrm>
            <a:custGeom>
              <a:avLst/>
              <a:gdLst>
                <a:gd name="T0" fmla="*/ 3 w 54"/>
                <a:gd name="T1" fmla="*/ 1 h 168"/>
                <a:gd name="T2" fmla="*/ 3 w 54"/>
                <a:gd name="T3" fmla="*/ 1 h 168"/>
                <a:gd name="T4" fmla="*/ 50 w 54"/>
                <a:gd name="T5" fmla="*/ 24 h 168"/>
                <a:gd name="T6" fmla="*/ 50 w 54"/>
                <a:gd name="T7" fmla="*/ 24 h 168"/>
                <a:gd name="T8" fmla="*/ 52 w 54"/>
                <a:gd name="T9" fmla="*/ 26 h 168"/>
                <a:gd name="T10" fmla="*/ 53 w 54"/>
                <a:gd name="T11" fmla="*/ 29 h 168"/>
                <a:gd name="T12" fmla="*/ 53 w 54"/>
                <a:gd name="T13" fmla="*/ 29 h 168"/>
                <a:gd name="T14" fmla="*/ 54 w 54"/>
                <a:gd name="T15" fmla="*/ 88 h 168"/>
                <a:gd name="T16" fmla="*/ 54 w 54"/>
                <a:gd name="T17" fmla="*/ 88 h 168"/>
                <a:gd name="T18" fmla="*/ 54 w 54"/>
                <a:gd name="T19" fmla="*/ 145 h 168"/>
                <a:gd name="T20" fmla="*/ 54 w 54"/>
                <a:gd name="T21" fmla="*/ 145 h 168"/>
                <a:gd name="T22" fmla="*/ 53 w 54"/>
                <a:gd name="T23" fmla="*/ 149 h 168"/>
                <a:gd name="T24" fmla="*/ 51 w 54"/>
                <a:gd name="T25" fmla="*/ 151 h 168"/>
                <a:gd name="T26" fmla="*/ 51 w 54"/>
                <a:gd name="T27" fmla="*/ 151 h 168"/>
                <a:gd name="T28" fmla="*/ 3 w 54"/>
                <a:gd name="T29" fmla="*/ 168 h 168"/>
                <a:gd name="T30" fmla="*/ 3 w 54"/>
                <a:gd name="T31" fmla="*/ 168 h 168"/>
                <a:gd name="T32" fmla="*/ 2 w 54"/>
                <a:gd name="T33" fmla="*/ 168 h 168"/>
                <a:gd name="T34" fmla="*/ 1 w 54"/>
                <a:gd name="T35" fmla="*/ 167 h 168"/>
                <a:gd name="T36" fmla="*/ 0 w 54"/>
                <a:gd name="T37" fmla="*/ 166 h 168"/>
                <a:gd name="T38" fmla="*/ 0 w 54"/>
                <a:gd name="T39" fmla="*/ 164 h 168"/>
                <a:gd name="T40" fmla="*/ 0 w 54"/>
                <a:gd name="T41" fmla="*/ 164 h 168"/>
                <a:gd name="T42" fmla="*/ 0 w 54"/>
                <a:gd name="T43" fmla="*/ 84 h 168"/>
                <a:gd name="T44" fmla="*/ 0 w 54"/>
                <a:gd name="T45" fmla="*/ 84 h 168"/>
                <a:gd name="T46" fmla="*/ 0 w 54"/>
                <a:gd name="T47" fmla="*/ 4 h 168"/>
                <a:gd name="T48" fmla="*/ 0 w 54"/>
                <a:gd name="T49" fmla="*/ 4 h 168"/>
                <a:gd name="T50" fmla="*/ 1 w 54"/>
                <a:gd name="T51" fmla="*/ 1 h 168"/>
                <a:gd name="T52" fmla="*/ 2 w 54"/>
                <a:gd name="T53" fmla="*/ 0 h 168"/>
                <a:gd name="T54" fmla="*/ 3 w 54"/>
                <a:gd name="T55" fmla="*/ 1 h 168"/>
                <a:gd name="T56" fmla="*/ 3 w 54"/>
                <a:gd name="T57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168">
                  <a:moveTo>
                    <a:pt x="3" y="1"/>
                  </a:moveTo>
                  <a:lnTo>
                    <a:pt x="3" y="1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3" y="149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2" y="168"/>
                  </a:lnTo>
                  <a:lnTo>
                    <a:pt x="1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Freeform 329"/>
            <p:cNvSpPr>
              <a:spLocks/>
            </p:cNvSpPr>
            <p:nvPr/>
          </p:nvSpPr>
          <p:spPr bwMode="auto">
            <a:xfrm>
              <a:off x="4164286" y="3323463"/>
              <a:ext cx="108010" cy="97569"/>
            </a:xfrm>
            <a:custGeom>
              <a:avLst/>
              <a:gdLst>
                <a:gd name="T0" fmla="*/ 1 w 37"/>
                <a:gd name="T1" fmla="*/ 0 h 31"/>
                <a:gd name="T2" fmla="*/ 1 w 37"/>
                <a:gd name="T3" fmla="*/ 0 h 31"/>
                <a:gd name="T4" fmla="*/ 35 w 37"/>
                <a:gd name="T5" fmla="*/ 15 h 31"/>
                <a:gd name="T6" fmla="*/ 35 w 37"/>
                <a:gd name="T7" fmla="*/ 15 h 31"/>
                <a:gd name="T8" fmla="*/ 37 w 37"/>
                <a:gd name="T9" fmla="*/ 15 h 31"/>
                <a:gd name="T10" fmla="*/ 37 w 37"/>
                <a:gd name="T11" fmla="*/ 17 h 31"/>
                <a:gd name="T12" fmla="*/ 37 w 37"/>
                <a:gd name="T13" fmla="*/ 17 h 31"/>
                <a:gd name="T14" fmla="*/ 37 w 37"/>
                <a:gd name="T15" fmla="*/ 30 h 31"/>
                <a:gd name="T16" fmla="*/ 37 w 37"/>
                <a:gd name="T17" fmla="*/ 30 h 31"/>
                <a:gd name="T18" fmla="*/ 37 w 37"/>
                <a:gd name="T19" fmla="*/ 31 h 31"/>
                <a:gd name="T20" fmla="*/ 36 w 37"/>
                <a:gd name="T21" fmla="*/ 31 h 31"/>
                <a:gd name="T22" fmla="*/ 36 w 37"/>
                <a:gd name="T23" fmla="*/ 31 h 31"/>
                <a:gd name="T24" fmla="*/ 1 w 37"/>
                <a:gd name="T25" fmla="*/ 21 h 31"/>
                <a:gd name="T26" fmla="*/ 1 w 37"/>
                <a:gd name="T27" fmla="*/ 21 h 31"/>
                <a:gd name="T28" fmla="*/ 0 w 37"/>
                <a:gd name="T29" fmla="*/ 20 h 31"/>
                <a:gd name="T30" fmla="*/ 0 w 37"/>
                <a:gd name="T31" fmla="*/ 18 h 31"/>
                <a:gd name="T32" fmla="*/ 0 w 37"/>
                <a:gd name="T33" fmla="*/ 18 h 31"/>
                <a:gd name="T34" fmla="*/ 0 w 37"/>
                <a:gd name="T35" fmla="*/ 1 h 31"/>
                <a:gd name="T36" fmla="*/ 0 w 37"/>
                <a:gd name="T37" fmla="*/ 1 h 31"/>
                <a:gd name="T38" fmla="*/ 0 w 37"/>
                <a:gd name="T39" fmla="*/ 0 h 31"/>
                <a:gd name="T40" fmla="*/ 1 w 37"/>
                <a:gd name="T41" fmla="*/ 0 h 31"/>
                <a:gd name="T42" fmla="*/ 1 w 37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1">
                  <a:moveTo>
                    <a:pt x="1" y="0"/>
                  </a:moveTo>
                  <a:lnTo>
                    <a:pt x="1" y="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Freeform 330"/>
            <p:cNvSpPr>
              <a:spLocks/>
            </p:cNvSpPr>
            <p:nvPr/>
          </p:nvSpPr>
          <p:spPr bwMode="auto">
            <a:xfrm>
              <a:off x="4164286" y="3411590"/>
              <a:ext cx="108010" cy="84981"/>
            </a:xfrm>
            <a:custGeom>
              <a:avLst/>
              <a:gdLst>
                <a:gd name="T0" fmla="*/ 1 w 37"/>
                <a:gd name="T1" fmla="*/ 0 h 27"/>
                <a:gd name="T2" fmla="*/ 1 w 37"/>
                <a:gd name="T3" fmla="*/ 0 h 27"/>
                <a:gd name="T4" fmla="*/ 36 w 37"/>
                <a:gd name="T5" fmla="*/ 10 h 27"/>
                <a:gd name="T6" fmla="*/ 36 w 37"/>
                <a:gd name="T7" fmla="*/ 10 h 27"/>
                <a:gd name="T8" fmla="*/ 37 w 37"/>
                <a:gd name="T9" fmla="*/ 11 h 27"/>
                <a:gd name="T10" fmla="*/ 37 w 37"/>
                <a:gd name="T11" fmla="*/ 12 h 27"/>
                <a:gd name="T12" fmla="*/ 37 w 37"/>
                <a:gd name="T13" fmla="*/ 12 h 27"/>
                <a:gd name="T14" fmla="*/ 37 w 37"/>
                <a:gd name="T15" fmla="*/ 25 h 27"/>
                <a:gd name="T16" fmla="*/ 37 w 37"/>
                <a:gd name="T17" fmla="*/ 25 h 27"/>
                <a:gd name="T18" fmla="*/ 37 w 37"/>
                <a:gd name="T19" fmla="*/ 26 h 27"/>
                <a:gd name="T20" fmla="*/ 36 w 37"/>
                <a:gd name="T21" fmla="*/ 27 h 27"/>
                <a:gd name="T22" fmla="*/ 36 w 37"/>
                <a:gd name="T23" fmla="*/ 27 h 27"/>
                <a:gd name="T24" fmla="*/ 1 w 37"/>
                <a:gd name="T25" fmla="*/ 21 h 27"/>
                <a:gd name="T26" fmla="*/ 1 w 37"/>
                <a:gd name="T27" fmla="*/ 21 h 27"/>
                <a:gd name="T28" fmla="*/ 0 w 37"/>
                <a:gd name="T29" fmla="*/ 21 h 27"/>
                <a:gd name="T30" fmla="*/ 0 w 37"/>
                <a:gd name="T31" fmla="*/ 19 h 27"/>
                <a:gd name="T32" fmla="*/ 0 w 37"/>
                <a:gd name="T33" fmla="*/ 19 h 27"/>
                <a:gd name="T34" fmla="*/ 0 w 37"/>
                <a:gd name="T35" fmla="*/ 2 h 27"/>
                <a:gd name="T36" fmla="*/ 0 w 37"/>
                <a:gd name="T37" fmla="*/ 2 h 27"/>
                <a:gd name="T38" fmla="*/ 0 w 37"/>
                <a:gd name="T39" fmla="*/ 1 h 27"/>
                <a:gd name="T40" fmla="*/ 1 w 37"/>
                <a:gd name="T41" fmla="*/ 0 h 27"/>
                <a:gd name="T42" fmla="*/ 1 w 37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7">
                  <a:moveTo>
                    <a:pt x="1" y="0"/>
                  </a:moveTo>
                  <a:lnTo>
                    <a:pt x="1" y="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9" name="Freeform 331"/>
            <p:cNvSpPr>
              <a:spLocks/>
            </p:cNvSpPr>
            <p:nvPr/>
          </p:nvSpPr>
          <p:spPr bwMode="auto">
            <a:xfrm>
              <a:off x="4164286" y="3502866"/>
              <a:ext cx="108010" cy="66097"/>
            </a:xfrm>
            <a:custGeom>
              <a:avLst/>
              <a:gdLst>
                <a:gd name="T0" fmla="*/ 1 w 37"/>
                <a:gd name="T1" fmla="*/ 0 h 21"/>
                <a:gd name="T2" fmla="*/ 1 w 37"/>
                <a:gd name="T3" fmla="*/ 0 h 21"/>
                <a:gd name="T4" fmla="*/ 36 w 37"/>
                <a:gd name="T5" fmla="*/ 4 h 21"/>
                <a:gd name="T6" fmla="*/ 36 w 37"/>
                <a:gd name="T7" fmla="*/ 4 h 21"/>
                <a:gd name="T8" fmla="*/ 37 w 37"/>
                <a:gd name="T9" fmla="*/ 5 h 21"/>
                <a:gd name="T10" fmla="*/ 37 w 37"/>
                <a:gd name="T11" fmla="*/ 6 h 21"/>
                <a:gd name="T12" fmla="*/ 37 w 37"/>
                <a:gd name="T13" fmla="*/ 6 h 21"/>
                <a:gd name="T14" fmla="*/ 37 w 37"/>
                <a:gd name="T15" fmla="*/ 19 h 21"/>
                <a:gd name="T16" fmla="*/ 37 w 37"/>
                <a:gd name="T17" fmla="*/ 19 h 21"/>
                <a:gd name="T18" fmla="*/ 37 w 37"/>
                <a:gd name="T19" fmla="*/ 20 h 21"/>
                <a:gd name="T20" fmla="*/ 36 w 37"/>
                <a:gd name="T21" fmla="*/ 21 h 21"/>
                <a:gd name="T22" fmla="*/ 36 w 37"/>
                <a:gd name="T23" fmla="*/ 21 h 21"/>
                <a:gd name="T24" fmla="*/ 1 w 37"/>
                <a:gd name="T25" fmla="*/ 21 h 21"/>
                <a:gd name="T26" fmla="*/ 1 w 37"/>
                <a:gd name="T27" fmla="*/ 21 h 21"/>
                <a:gd name="T28" fmla="*/ 0 w 37"/>
                <a:gd name="T29" fmla="*/ 20 h 21"/>
                <a:gd name="T30" fmla="*/ 0 w 37"/>
                <a:gd name="T31" fmla="*/ 19 h 21"/>
                <a:gd name="T32" fmla="*/ 0 w 37"/>
                <a:gd name="T33" fmla="*/ 19 h 21"/>
                <a:gd name="T34" fmla="*/ 0 w 37"/>
                <a:gd name="T35" fmla="*/ 2 h 21"/>
                <a:gd name="T36" fmla="*/ 0 w 37"/>
                <a:gd name="T37" fmla="*/ 2 h 21"/>
                <a:gd name="T38" fmla="*/ 0 w 37"/>
                <a:gd name="T39" fmla="*/ 0 h 21"/>
                <a:gd name="T40" fmla="*/ 1 w 37"/>
                <a:gd name="T41" fmla="*/ 0 h 21"/>
                <a:gd name="T42" fmla="*/ 1 w 37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1" y="0"/>
                  </a:moveTo>
                  <a:lnTo>
                    <a:pt x="1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0" name="Freeform 332"/>
            <p:cNvSpPr>
              <a:spLocks/>
            </p:cNvSpPr>
            <p:nvPr/>
          </p:nvSpPr>
          <p:spPr bwMode="auto">
            <a:xfrm>
              <a:off x="4164286" y="3590992"/>
              <a:ext cx="108010" cy="66097"/>
            </a:xfrm>
            <a:custGeom>
              <a:avLst/>
              <a:gdLst>
                <a:gd name="T0" fmla="*/ 1 w 37"/>
                <a:gd name="T1" fmla="*/ 1 h 21"/>
                <a:gd name="T2" fmla="*/ 1 w 37"/>
                <a:gd name="T3" fmla="*/ 1 h 21"/>
                <a:gd name="T4" fmla="*/ 36 w 37"/>
                <a:gd name="T5" fmla="*/ 0 h 21"/>
                <a:gd name="T6" fmla="*/ 36 w 37"/>
                <a:gd name="T7" fmla="*/ 0 h 21"/>
                <a:gd name="T8" fmla="*/ 37 w 37"/>
                <a:gd name="T9" fmla="*/ 0 h 21"/>
                <a:gd name="T10" fmla="*/ 37 w 37"/>
                <a:gd name="T11" fmla="*/ 2 h 21"/>
                <a:gd name="T12" fmla="*/ 37 w 37"/>
                <a:gd name="T13" fmla="*/ 2 h 21"/>
                <a:gd name="T14" fmla="*/ 37 w 37"/>
                <a:gd name="T15" fmla="*/ 14 h 21"/>
                <a:gd name="T16" fmla="*/ 37 w 37"/>
                <a:gd name="T17" fmla="*/ 14 h 21"/>
                <a:gd name="T18" fmla="*/ 37 w 37"/>
                <a:gd name="T19" fmla="*/ 16 h 21"/>
                <a:gd name="T20" fmla="*/ 36 w 37"/>
                <a:gd name="T21" fmla="*/ 16 h 21"/>
                <a:gd name="T22" fmla="*/ 36 w 37"/>
                <a:gd name="T23" fmla="*/ 16 h 21"/>
                <a:gd name="T24" fmla="*/ 1 w 37"/>
                <a:gd name="T25" fmla="*/ 21 h 21"/>
                <a:gd name="T26" fmla="*/ 1 w 37"/>
                <a:gd name="T27" fmla="*/ 21 h 21"/>
                <a:gd name="T28" fmla="*/ 0 w 37"/>
                <a:gd name="T29" fmla="*/ 21 h 21"/>
                <a:gd name="T30" fmla="*/ 0 w 37"/>
                <a:gd name="T31" fmla="*/ 20 h 21"/>
                <a:gd name="T32" fmla="*/ 0 w 37"/>
                <a:gd name="T33" fmla="*/ 20 h 21"/>
                <a:gd name="T34" fmla="*/ 0 w 37"/>
                <a:gd name="T35" fmla="*/ 3 h 21"/>
                <a:gd name="T36" fmla="*/ 0 w 37"/>
                <a:gd name="T37" fmla="*/ 3 h 21"/>
                <a:gd name="T38" fmla="*/ 0 w 37"/>
                <a:gd name="T39" fmla="*/ 2 h 21"/>
                <a:gd name="T40" fmla="*/ 1 w 37"/>
                <a:gd name="T41" fmla="*/ 1 h 21"/>
                <a:gd name="T42" fmla="*/ 1 w 37"/>
                <a:gd name="T4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1" y="1"/>
                  </a:moveTo>
                  <a:lnTo>
                    <a:pt x="1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1" name="Freeform 333"/>
            <p:cNvSpPr>
              <a:spLocks/>
            </p:cNvSpPr>
            <p:nvPr/>
          </p:nvSpPr>
          <p:spPr bwMode="auto">
            <a:xfrm>
              <a:off x="4164286" y="3672825"/>
              <a:ext cx="108010" cy="40917"/>
            </a:xfrm>
            <a:custGeom>
              <a:avLst/>
              <a:gdLst>
                <a:gd name="T0" fmla="*/ 1 w 37"/>
                <a:gd name="T1" fmla="*/ 7 h 13"/>
                <a:gd name="T2" fmla="*/ 1 w 37"/>
                <a:gd name="T3" fmla="*/ 7 h 13"/>
                <a:gd name="T4" fmla="*/ 36 w 37"/>
                <a:gd name="T5" fmla="*/ 0 h 13"/>
                <a:gd name="T6" fmla="*/ 36 w 37"/>
                <a:gd name="T7" fmla="*/ 0 h 13"/>
                <a:gd name="T8" fmla="*/ 37 w 37"/>
                <a:gd name="T9" fmla="*/ 0 h 13"/>
                <a:gd name="T10" fmla="*/ 37 w 37"/>
                <a:gd name="T11" fmla="*/ 2 h 13"/>
                <a:gd name="T12" fmla="*/ 37 w 37"/>
                <a:gd name="T13" fmla="*/ 2 h 13"/>
                <a:gd name="T14" fmla="*/ 37 w 37"/>
                <a:gd name="T15" fmla="*/ 3 h 13"/>
                <a:gd name="T16" fmla="*/ 37 w 37"/>
                <a:gd name="T17" fmla="*/ 3 h 13"/>
                <a:gd name="T18" fmla="*/ 37 w 37"/>
                <a:gd name="T19" fmla="*/ 4 h 13"/>
                <a:gd name="T20" fmla="*/ 36 w 37"/>
                <a:gd name="T21" fmla="*/ 5 h 13"/>
                <a:gd name="T22" fmla="*/ 36 w 37"/>
                <a:gd name="T23" fmla="*/ 5 h 13"/>
                <a:gd name="T24" fmla="*/ 1 w 37"/>
                <a:gd name="T25" fmla="*/ 13 h 13"/>
                <a:gd name="T26" fmla="*/ 1 w 37"/>
                <a:gd name="T27" fmla="*/ 13 h 13"/>
                <a:gd name="T28" fmla="*/ 0 w 37"/>
                <a:gd name="T29" fmla="*/ 13 h 13"/>
                <a:gd name="T30" fmla="*/ 0 w 37"/>
                <a:gd name="T31" fmla="*/ 11 h 13"/>
                <a:gd name="T32" fmla="*/ 0 w 37"/>
                <a:gd name="T33" fmla="*/ 11 h 13"/>
                <a:gd name="T34" fmla="*/ 0 w 37"/>
                <a:gd name="T35" fmla="*/ 10 h 13"/>
                <a:gd name="T36" fmla="*/ 0 w 37"/>
                <a:gd name="T37" fmla="*/ 10 h 13"/>
                <a:gd name="T38" fmla="*/ 0 w 37"/>
                <a:gd name="T39" fmla="*/ 8 h 13"/>
                <a:gd name="T40" fmla="*/ 1 w 37"/>
                <a:gd name="T41" fmla="*/ 7 h 13"/>
                <a:gd name="T42" fmla="*/ 1 w 37"/>
                <a:gd name="T4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1" y="7"/>
                  </a:moveTo>
                  <a:lnTo>
                    <a:pt x="1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2" name="Freeform 334"/>
            <p:cNvSpPr>
              <a:spLocks/>
            </p:cNvSpPr>
            <p:nvPr/>
          </p:nvSpPr>
          <p:spPr bwMode="auto">
            <a:xfrm>
              <a:off x="4164286" y="3698003"/>
              <a:ext cx="108010" cy="50358"/>
            </a:xfrm>
            <a:custGeom>
              <a:avLst/>
              <a:gdLst>
                <a:gd name="T0" fmla="*/ 1 w 37"/>
                <a:gd name="T1" fmla="*/ 9 h 16"/>
                <a:gd name="T2" fmla="*/ 1 w 37"/>
                <a:gd name="T3" fmla="*/ 9 h 16"/>
                <a:gd name="T4" fmla="*/ 36 w 37"/>
                <a:gd name="T5" fmla="*/ 0 h 16"/>
                <a:gd name="T6" fmla="*/ 36 w 37"/>
                <a:gd name="T7" fmla="*/ 0 h 16"/>
                <a:gd name="T8" fmla="*/ 37 w 37"/>
                <a:gd name="T9" fmla="*/ 1 h 16"/>
                <a:gd name="T10" fmla="*/ 37 w 37"/>
                <a:gd name="T11" fmla="*/ 2 h 16"/>
                <a:gd name="T12" fmla="*/ 37 w 37"/>
                <a:gd name="T13" fmla="*/ 2 h 16"/>
                <a:gd name="T14" fmla="*/ 37 w 37"/>
                <a:gd name="T15" fmla="*/ 3 h 16"/>
                <a:gd name="T16" fmla="*/ 37 w 37"/>
                <a:gd name="T17" fmla="*/ 3 h 16"/>
                <a:gd name="T18" fmla="*/ 37 w 37"/>
                <a:gd name="T19" fmla="*/ 4 h 16"/>
                <a:gd name="T20" fmla="*/ 36 w 37"/>
                <a:gd name="T21" fmla="*/ 5 h 16"/>
                <a:gd name="T22" fmla="*/ 36 w 37"/>
                <a:gd name="T23" fmla="*/ 5 h 16"/>
                <a:gd name="T24" fmla="*/ 1 w 37"/>
                <a:gd name="T25" fmla="*/ 16 h 16"/>
                <a:gd name="T26" fmla="*/ 1 w 37"/>
                <a:gd name="T27" fmla="*/ 16 h 16"/>
                <a:gd name="T28" fmla="*/ 0 w 37"/>
                <a:gd name="T29" fmla="*/ 16 h 16"/>
                <a:gd name="T30" fmla="*/ 0 w 37"/>
                <a:gd name="T31" fmla="*/ 14 h 16"/>
                <a:gd name="T32" fmla="*/ 0 w 37"/>
                <a:gd name="T33" fmla="*/ 14 h 16"/>
                <a:gd name="T34" fmla="*/ 0 w 37"/>
                <a:gd name="T35" fmla="*/ 13 h 16"/>
                <a:gd name="T36" fmla="*/ 0 w 37"/>
                <a:gd name="T37" fmla="*/ 13 h 16"/>
                <a:gd name="T38" fmla="*/ 0 w 37"/>
                <a:gd name="T39" fmla="*/ 10 h 16"/>
                <a:gd name="T40" fmla="*/ 1 w 37"/>
                <a:gd name="T41" fmla="*/ 9 h 16"/>
                <a:gd name="T42" fmla="*/ 1 w 37"/>
                <a:gd name="T4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1" y="9"/>
                  </a:moveTo>
                  <a:lnTo>
                    <a:pt x="1" y="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3" name="Freeform 335"/>
            <p:cNvSpPr>
              <a:spLocks/>
            </p:cNvSpPr>
            <p:nvPr/>
          </p:nvSpPr>
          <p:spPr bwMode="auto">
            <a:xfrm>
              <a:off x="3124955" y="2873388"/>
              <a:ext cx="297753" cy="1211746"/>
            </a:xfrm>
            <a:custGeom>
              <a:avLst/>
              <a:gdLst>
                <a:gd name="T0" fmla="*/ 102 w 102"/>
                <a:gd name="T1" fmla="*/ 385 h 385"/>
                <a:gd name="T2" fmla="*/ 0 w 102"/>
                <a:gd name="T3" fmla="*/ 380 h 385"/>
                <a:gd name="T4" fmla="*/ 0 w 102"/>
                <a:gd name="T5" fmla="*/ 0 h 385"/>
                <a:gd name="T6" fmla="*/ 102 w 102"/>
                <a:gd name="T7" fmla="*/ 2 h 385"/>
                <a:gd name="T8" fmla="*/ 102 w 10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85">
                  <a:moveTo>
                    <a:pt x="102" y="385"/>
                  </a:moveTo>
                  <a:lnTo>
                    <a:pt x="0" y="380"/>
                  </a:lnTo>
                  <a:lnTo>
                    <a:pt x="0" y="0"/>
                  </a:lnTo>
                  <a:lnTo>
                    <a:pt x="102" y="2"/>
                  </a:lnTo>
                  <a:lnTo>
                    <a:pt x="102" y="385"/>
                  </a:lnTo>
                  <a:close/>
                </a:path>
              </a:pathLst>
            </a:custGeom>
            <a:solidFill>
              <a:srgbClr val="EEB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5" name="TextBox 140"/>
            <p:cNvSpPr txBox="1"/>
            <p:nvPr/>
          </p:nvSpPr>
          <p:spPr>
            <a:xfrm>
              <a:off x="3114343" y="2403024"/>
              <a:ext cx="1181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5" fontAlgn="ctr">
                <a:defRPr/>
              </a:pPr>
              <a:r>
                <a:rPr lang="ru-RU" sz="1200" dirty="0">
                  <a:latin typeface="Huawei Sans" panose="020C0503030203020204" pitchFamily="34" charset="0"/>
                  <a:cs typeface="Arial" pitchFamily="34" charset="0"/>
                  <a:sym typeface="Arial"/>
                </a:rPr>
                <a:t>Финансовый сектор</a:t>
              </a:r>
            </a:p>
          </p:txBody>
        </p:sp>
        <p:sp>
          <p:nvSpPr>
            <p:cNvPr id="46" name="TextBox 139"/>
            <p:cNvSpPr txBox="1"/>
            <p:nvPr/>
          </p:nvSpPr>
          <p:spPr>
            <a:xfrm>
              <a:off x="1822768" y="4243384"/>
              <a:ext cx="1098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5" fontAlgn="ctr">
                <a:defRPr/>
              </a:pPr>
              <a:r>
                <a:rPr lang="ru-RU" sz="1200" dirty="0">
                  <a:latin typeface="Huawei Sans" panose="020C0503030203020204" pitchFamily="34" charset="0"/>
                  <a:cs typeface="Arial" pitchFamily="34" charset="0"/>
                  <a:sym typeface="Arial"/>
                </a:rPr>
                <a:t>Операторы связи</a:t>
              </a:r>
            </a:p>
          </p:txBody>
        </p:sp>
        <p:sp>
          <p:nvSpPr>
            <p:cNvPr id="47" name="TextBox 127"/>
            <p:cNvSpPr txBox="1"/>
            <p:nvPr/>
          </p:nvSpPr>
          <p:spPr>
            <a:xfrm>
              <a:off x="4407005" y="2989234"/>
              <a:ext cx="1341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5" fontAlgn="ctr">
                <a:defRPr/>
              </a:pPr>
              <a:r>
                <a:rPr lang="ru-RU" sz="1200" dirty="0">
                  <a:latin typeface="Huawei Sans" panose="020C0503030203020204" pitchFamily="34" charset="0"/>
                  <a:cs typeface="Arial" pitchFamily="34" charset="0"/>
                  <a:sym typeface="Arial"/>
                </a:rPr>
                <a:t>Крупные предприятия</a:t>
              </a:r>
            </a:p>
          </p:txBody>
        </p:sp>
        <p:sp>
          <p:nvSpPr>
            <p:cNvPr id="49" name="TextBox 129"/>
            <p:cNvSpPr txBox="1"/>
            <p:nvPr/>
          </p:nvSpPr>
          <p:spPr>
            <a:xfrm>
              <a:off x="1630648" y="2957026"/>
              <a:ext cx="1503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45" fontAlgn="ctr">
                <a:defRPr/>
              </a:pPr>
              <a:r>
                <a:rPr lang="ru-RU" sz="1200" dirty="0">
                  <a:latin typeface="Huawei Sans" panose="020C0503030203020204" pitchFamily="34" charset="0"/>
                  <a:cs typeface="Arial" pitchFamily="34" charset="0"/>
                  <a:sym typeface="Arial"/>
                </a:rPr>
                <a:t>Правительство и общественность</a:t>
              </a:r>
            </a:p>
          </p:txBody>
        </p:sp>
        <p:sp>
          <p:nvSpPr>
            <p:cNvPr id="64" name="TextBox 125"/>
            <p:cNvSpPr txBox="1"/>
            <p:nvPr/>
          </p:nvSpPr>
          <p:spPr>
            <a:xfrm>
              <a:off x="2861756" y="4723039"/>
              <a:ext cx="162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5" fontAlgn="ctr">
                <a:defRPr/>
              </a:pPr>
              <a:r>
                <a:rPr lang="ru-RU" sz="1200">
                  <a:latin typeface="Huawei Sans" panose="020C0503030203020204" pitchFamily="34" charset="0"/>
                  <a:cs typeface="Arial" pitchFamily="34" charset="0"/>
                  <a:sym typeface="Arial"/>
                </a:rPr>
                <a:t>Энергия и электричество</a:t>
              </a:r>
            </a:p>
          </p:txBody>
        </p:sp>
        <p:sp>
          <p:nvSpPr>
            <p:cNvPr id="70" name="TextBox 139"/>
            <p:cNvSpPr txBox="1"/>
            <p:nvPr/>
          </p:nvSpPr>
          <p:spPr>
            <a:xfrm>
              <a:off x="3832460" y="4215860"/>
              <a:ext cx="1628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5" fontAlgn="ctr">
                <a:defRPr/>
              </a:pPr>
              <a:r>
                <a:rPr lang="ru-RU" sz="1200">
                  <a:latin typeface="Huawei Sans" panose="020C0503030203020204" pitchFamily="34" charset="0"/>
                  <a:cs typeface="Arial" pitchFamily="34" charset="0"/>
                  <a:sym typeface="Arial"/>
                </a:rPr>
                <a:t>Транспорт</a:t>
              </a:r>
            </a:p>
          </p:txBody>
        </p:sp>
        <p:grpSp>
          <p:nvGrpSpPr>
            <p:cNvPr id="58" name="组合 657"/>
            <p:cNvGrpSpPr/>
            <p:nvPr/>
          </p:nvGrpSpPr>
          <p:grpSpPr>
            <a:xfrm>
              <a:off x="2314720" y="3619319"/>
              <a:ext cx="371082" cy="589430"/>
              <a:chOff x="15481300" y="-1023938"/>
              <a:chExt cx="722308" cy="1023938"/>
            </a:xfrm>
            <a:solidFill>
              <a:srgbClr val="C7000B"/>
            </a:solidFill>
          </p:grpSpPr>
          <p:sp>
            <p:nvSpPr>
              <p:cNvPr id="59" name="Freeform 11"/>
              <p:cNvSpPr>
                <a:spLocks noEditPoints="1"/>
              </p:cNvSpPr>
              <p:nvPr/>
            </p:nvSpPr>
            <p:spPr bwMode="auto">
              <a:xfrm>
                <a:off x="15735295" y="-830263"/>
                <a:ext cx="468313" cy="830263"/>
              </a:xfrm>
              <a:custGeom>
                <a:avLst/>
                <a:gdLst/>
                <a:ahLst/>
                <a:cxnLst>
                  <a:cxn ang="0">
                    <a:pos x="256" y="4"/>
                  </a:cxn>
                  <a:cxn ang="0">
                    <a:pos x="225" y="4"/>
                  </a:cxn>
                  <a:cxn ang="0">
                    <a:pos x="61" y="43"/>
                  </a:cxn>
                  <a:cxn ang="0">
                    <a:pos x="0" y="463"/>
                  </a:cxn>
                  <a:cxn ang="0">
                    <a:pos x="61" y="523"/>
                  </a:cxn>
                  <a:cxn ang="0">
                    <a:pos x="290" y="484"/>
                  </a:cxn>
                  <a:cxn ang="0">
                    <a:pos x="286" y="69"/>
                  </a:cxn>
                  <a:cxn ang="0">
                    <a:pos x="74" y="489"/>
                  </a:cxn>
                  <a:cxn ang="0">
                    <a:pos x="48" y="458"/>
                  </a:cxn>
                  <a:cxn ang="0">
                    <a:pos x="74" y="432"/>
                  </a:cxn>
                  <a:cxn ang="0">
                    <a:pos x="100" y="458"/>
                  </a:cxn>
                  <a:cxn ang="0">
                    <a:pos x="74" y="489"/>
                  </a:cxn>
                  <a:cxn ang="0">
                    <a:pos x="48" y="406"/>
                  </a:cxn>
                  <a:cxn ang="0">
                    <a:pos x="65" y="367"/>
                  </a:cxn>
                  <a:cxn ang="0">
                    <a:pos x="100" y="385"/>
                  </a:cxn>
                  <a:cxn ang="0">
                    <a:pos x="87" y="419"/>
                  </a:cxn>
                  <a:cxn ang="0">
                    <a:pos x="65" y="354"/>
                  </a:cxn>
                  <a:cxn ang="0">
                    <a:pos x="48" y="320"/>
                  </a:cxn>
                  <a:cxn ang="0">
                    <a:pos x="87" y="303"/>
                  </a:cxn>
                  <a:cxn ang="0">
                    <a:pos x="100" y="337"/>
                  </a:cxn>
                  <a:cxn ang="0">
                    <a:pos x="147" y="489"/>
                  </a:cxn>
                  <a:cxn ang="0">
                    <a:pos x="122" y="458"/>
                  </a:cxn>
                  <a:cxn ang="0">
                    <a:pos x="147" y="432"/>
                  </a:cxn>
                  <a:cxn ang="0">
                    <a:pos x="173" y="458"/>
                  </a:cxn>
                  <a:cxn ang="0">
                    <a:pos x="147" y="489"/>
                  </a:cxn>
                  <a:cxn ang="0">
                    <a:pos x="130" y="415"/>
                  </a:cxn>
                  <a:cxn ang="0">
                    <a:pos x="130" y="376"/>
                  </a:cxn>
                  <a:cxn ang="0">
                    <a:pos x="165" y="376"/>
                  </a:cxn>
                  <a:cxn ang="0">
                    <a:pos x="165" y="415"/>
                  </a:cxn>
                  <a:cxn ang="0">
                    <a:pos x="147" y="354"/>
                  </a:cxn>
                  <a:cxn ang="0">
                    <a:pos x="122" y="328"/>
                  </a:cxn>
                  <a:cxn ang="0">
                    <a:pos x="147" y="303"/>
                  </a:cxn>
                  <a:cxn ang="0">
                    <a:pos x="173" y="328"/>
                  </a:cxn>
                  <a:cxn ang="0">
                    <a:pos x="147" y="354"/>
                  </a:cxn>
                  <a:cxn ang="0">
                    <a:pos x="195" y="471"/>
                  </a:cxn>
                  <a:cxn ang="0">
                    <a:pos x="208" y="437"/>
                  </a:cxn>
                  <a:cxn ang="0">
                    <a:pos x="247" y="450"/>
                  </a:cxn>
                  <a:cxn ang="0">
                    <a:pos x="230" y="484"/>
                  </a:cxn>
                  <a:cxn ang="0">
                    <a:pos x="208" y="419"/>
                  </a:cxn>
                  <a:cxn ang="0">
                    <a:pos x="195" y="385"/>
                  </a:cxn>
                  <a:cxn ang="0">
                    <a:pos x="230" y="367"/>
                  </a:cxn>
                  <a:cxn ang="0">
                    <a:pos x="247" y="406"/>
                  </a:cxn>
                  <a:cxn ang="0">
                    <a:pos x="221" y="354"/>
                  </a:cxn>
                  <a:cxn ang="0">
                    <a:pos x="191" y="328"/>
                  </a:cxn>
                  <a:cxn ang="0">
                    <a:pos x="221" y="303"/>
                  </a:cxn>
                  <a:cxn ang="0">
                    <a:pos x="247" y="328"/>
                  </a:cxn>
                  <a:cxn ang="0">
                    <a:pos x="221" y="354"/>
                  </a:cxn>
                  <a:cxn ang="0">
                    <a:pos x="234" y="242"/>
                  </a:cxn>
                  <a:cxn ang="0">
                    <a:pos x="83" y="255"/>
                  </a:cxn>
                  <a:cxn ang="0">
                    <a:pos x="44" y="138"/>
                  </a:cxn>
                  <a:cxn ang="0">
                    <a:pos x="191" y="73"/>
                  </a:cxn>
                  <a:cxn ang="0">
                    <a:pos x="251" y="138"/>
                  </a:cxn>
                </a:cxnLst>
                <a:rect l="0" t="0" r="r" b="b"/>
                <a:pathLst>
                  <a:path w="295" h="523">
                    <a:moveTo>
                      <a:pt x="260" y="47"/>
                    </a:moveTo>
                    <a:lnTo>
                      <a:pt x="260" y="17"/>
                    </a:lnTo>
                    <a:lnTo>
                      <a:pt x="260" y="17"/>
                    </a:lnTo>
                    <a:lnTo>
                      <a:pt x="260" y="13"/>
                    </a:lnTo>
                    <a:lnTo>
                      <a:pt x="256" y="4"/>
                    </a:lnTo>
                    <a:lnTo>
                      <a:pt x="247" y="4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30" y="4"/>
                    </a:lnTo>
                    <a:lnTo>
                      <a:pt x="225" y="4"/>
                    </a:lnTo>
                    <a:lnTo>
                      <a:pt x="221" y="13"/>
                    </a:lnTo>
                    <a:lnTo>
                      <a:pt x="217" y="17"/>
                    </a:lnTo>
                    <a:lnTo>
                      <a:pt x="217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39" y="47"/>
                    </a:lnTo>
                    <a:lnTo>
                      <a:pt x="18" y="60"/>
                    </a:lnTo>
                    <a:lnTo>
                      <a:pt x="5" y="77"/>
                    </a:lnTo>
                    <a:lnTo>
                      <a:pt x="0" y="103"/>
                    </a:lnTo>
                    <a:lnTo>
                      <a:pt x="0" y="463"/>
                    </a:lnTo>
                    <a:lnTo>
                      <a:pt x="0" y="463"/>
                    </a:lnTo>
                    <a:lnTo>
                      <a:pt x="5" y="484"/>
                    </a:lnTo>
                    <a:lnTo>
                      <a:pt x="18" y="506"/>
                    </a:lnTo>
                    <a:lnTo>
                      <a:pt x="39" y="519"/>
                    </a:lnTo>
                    <a:lnTo>
                      <a:pt x="61" y="523"/>
                    </a:lnTo>
                    <a:lnTo>
                      <a:pt x="234" y="523"/>
                    </a:lnTo>
                    <a:lnTo>
                      <a:pt x="234" y="523"/>
                    </a:lnTo>
                    <a:lnTo>
                      <a:pt x="256" y="519"/>
                    </a:lnTo>
                    <a:lnTo>
                      <a:pt x="277" y="506"/>
                    </a:lnTo>
                    <a:lnTo>
                      <a:pt x="290" y="484"/>
                    </a:lnTo>
                    <a:lnTo>
                      <a:pt x="295" y="463"/>
                    </a:lnTo>
                    <a:lnTo>
                      <a:pt x="295" y="103"/>
                    </a:lnTo>
                    <a:lnTo>
                      <a:pt x="295" y="103"/>
                    </a:lnTo>
                    <a:lnTo>
                      <a:pt x="290" y="86"/>
                    </a:lnTo>
                    <a:lnTo>
                      <a:pt x="286" y="69"/>
                    </a:lnTo>
                    <a:lnTo>
                      <a:pt x="273" y="56"/>
                    </a:lnTo>
                    <a:lnTo>
                      <a:pt x="260" y="47"/>
                    </a:lnTo>
                    <a:lnTo>
                      <a:pt x="260" y="47"/>
                    </a:lnTo>
                    <a:close/>
                    <a:moveTo>
                      <a:pt x="74" y="489"/>
                    </a:moveTo>
                    <a:lnTo>
                      <a:pt x="74" y="489"/>
                    </a:lnTo>
                    <a:lnTo>
                      <a:pt x="65" y="484"/>
                    </a:lnTo>
                    <a:lnTo>
                      <a:pt x="57" y="480"/>
                    </a:lnTo>
                    <a:lnTo>
                      <a:pt x="48" y="471"/>
                    </a:lnTo>
                    <a:lnTo>
                      <a:pt x="48" y="458"/>
                    </a:lnTo>
                    <a:lnTo>
                      <a:pt x="48" y="458"/>
                    </a:lnTo>
                    <a:lnTo>
                      <a:pt x="48" y="450"/>
                    </a:lnTo>
                    <a:lnTo>
                      <a:pt x="57" y="441"/>
                    </a:lnTo>
                    <a:lnTo>
                      <a:pt x="65" y="437"/>
                    </a:lnTo>
                    <a:lnTo>
                      <a:pt x="74" y="432"/>
                    </a:lnTo>
                    <a:lnTo>
                      <a:pt x="74" y="432"/>
                    </a:lnTo>
                    <a:lnTo>
                      <a:pt x="87" y="437"/>
                    </a:lnTo>
                    <a:lnTo>
                      <a:pt x="96" y="441"/>
                    </a:lnTo>
                    <a:lnTo>
                      <a:pt x="100" y="450"/>
                    </a:lnTo>
                    <a:lnTo>
                      <a:pt x="100" y="458"/>
                    </a:lnTo>
                    <a:lnTo>
                      <a:pt x="100" y="458"/>
                    </a:lnTo>
                    <a:lnTo>
                      <a:pt x="100" y="471"/>
                    </a:lnTo>
                    <a:lnTo>
                      <a:pt x="96" y="480"/>
                    </a:lnTo>
                    <a:lnTo>
                      <a:pt x="87" y="484"/>
                    </a:lnTo>
                    <a:lnTo>
                      <a:pt x="74" y="489"/>
                    </a:lnTo>
                    <a:lnTo>
                      <a:pt x="74" y="489"/>
                    </a:lnTo>
                    <a:close/>
                    <a:moveTo>
                      <a:pt x="74" y="419"/>
                    </a:moveTo>
                    <a:lnTo>
                      <a:pt x="74" y="419"/>
                    </a:lnTo>
                    <a:lnTo>
                      <a:pt x="65" y="419"/>
                    </a:lnTo>
                    <a:lnTo>
                      <a:pt x="57" y="415"/>
                    </a:lnTo>
                    <a:lnTo>
                      <a:pt x="48" y="406"/>
                    </a:lnTo>
                    <a:lnTo>
                      <a:pt x="48" y="393"/>
                    </a:lnTo>
                    <a:lnTo>
                      <a:pt x="48" y="393"/>
                    </a:lnTo>
                    <a:lnTo>
                      <a:pt x="48" y="385"/>
                    </a:lnTo>
                    <a:lnTo>
                      <a:pt x="57" y="376"/>
                    </a:lnTo>
                    <a:lnTo>
                      <a:pt x="65" y="367"/>
                    </a:lnTo>
                    <a:lnTo>
                      <a:pt x="74" y="367"/>
                    </a:lnTo>
                    <a:lnTo>
                      <a:pt x="74" y="367"/>
                    </a:lnTo>
                    <a:lnTo>
                      <a:pt x="87" y="367"/>
                    </a:lnTo>
                    <a:lnTo>
                      <a:pt x="96" y="376"/>
                    </a:lnTo>
                    <a:lnTo>
                      <a:pt x="100" y="385"/>
                    </a:lnTo>
                    <a:lnTo>
                      <a:pt x="100" y="393"/>
                    </a:lnTo>
                    <a:lnTo>
                      <a:pt x="100" y="393"/>
                    </a:lnTo>
                    <a:lnTo>
                      <a:pt x="100" y="406"/>
                    </a:lnTo>
                    <a:lnTo>
                      <a:pt x="96" y="415"/>
                    </a:lnTo>
                    <a:lnTo>
                      <a:pt x="87" y="419"/>
                    </a:lnTo>
                    <a:lnTo>
                      <a:pt x="74" y="419"/>
                    </a:lnTo>
                    <a:lnTo>
                      <a:pt x="74" y="419"/>
                    </a:lnTo>
                    <a:close/>
                    <a:moveTo>
                      <a:pt x="74" y="354"/>
                    </a:moveTo>
                    <a:lnTo>
                      <a:pt x="74" y="354"/>
                    </a:lnTo>
                    <a:lnTo>
                      <a:pt x="65" y="354"/>
                    </a:lnTo>
                    <a:lnTo>
                      <a:pt x="57" y="346"/>
                    </a:lnTo>
                    <a:lnTo>
                      <a:pt x="48" y="337"/>
                    </a:lnTo>
                    <a:lnTo>
                      <a:pt x="48" y="328"/>
                    </a:lnTo>
                    <a:lnTo>
                      <a:pt x="48" y="328"/>
                    </a:lnTo>
                    <a:lnTo>
                      <a:pt x="48" y="320"/>
                    </a:lnTo>
                    <a:lnTo>
                      <a:pt x="57" y="311"/>
                    </a:lnTo>
                    <a:lnTo>
                      <a:pt x="65" y="303"/>
                    </a:lnTo>
                    <a:lnTo>
                      <a:pt x="74" y="303"/>
                    </a:lnTo>
                    <a:lnTo>
                      <a:pt x="74" y="303"/>
                    </a:lnTo>
                    <a:lnTo>
                      <a:pt x="87" y="303"/>
                    </a:lnTo>
                    <a:lnTo>
                      <a:pt x="96" y="311"/>
                    </a:lnTo>
                    <a:lnTo>
                      <a:pt x="100" y="320"/>
                    </a:lnTo>
                    <a:lnTo>
                      <a:pt x="100" y="328"/>
                    </a:lnTo>
                    <a:lnTo>
                      <a:pt x="100" y="328"/>
                    </a:lnTo>
                    <a:lnTo>
                      <a:pt x="100" y="337"/>
                    </a:lnTo>
                    <a:lnTo>
                      <a:pt x="96" y="346"/>
                    </a:lnTo>
                    <a:lnTo>
                      <a:pt x="87" y="354"/>
                    </a:lnTo>
                    <a:lnTo>
                      <a:pt x="74" y="354"/>
                    </a:lnTo>
                    <a:lnTo>
                      <a:pt x="74" y="354"/>
                    </a:lnTo>
                    <a:close/>
                    <a:moveTo>
                      <a:pt x="147" y="489"/>
                    </a:moveTo>
                    <a:lnTo>
                      <a:pt x="147" y="489"/>
                    </a:lnTo>
                    <a:lnTo>
                      <a:pt x="139" y="484"/>
                    </a:lnTo>
                    <a:lnTo>
                      <a:pt x="130" y="480"/>
                    </a:lnTo>
                    <a:lnTo>
                      <a:pt x="122" y="471"/>
                    </a:lnTo>
                    <a:lnTo>
                      <a:pt x="122" y="458"/>
                    </a:lnTo>
                    <a:lnTo>
                      <a:pt x="122" y="458"/>
                    </a:lnTo>
                    <a:lnTo>
                      <a:pt x="122" y="450"/>
                    </a:lnTo>
                    <a:lnTo>
                      <a:pt x="130" y="441"/>
                    </a:lnTo>
                    <a:lnTo>
                      <a:pt x="139" y="437"/>
                    </a:lnTo>
                    <a:lnTo>
                      <a:pt x="147" y="432"/>
                    </a:lnTo>
                    <a:lnTo>
                      <a:pt x="147" y="432"/>
                    </a:lnTo>
                    <a:lnTo>
                      <a:pt x="156" y="437"/>
                    </a:lnTo>
                    <a:lnTo>
                      <a:pt x="165" y="441"/>
                    </a:lnTo>
                    <a:lnTo>
                      <a:pt x="173" y="450"/>
                    </a:lnTo>
                    <a:lnTo>
                      <a:pt x="173" y="458"/>
                    </a:lnTo>
                    <a:lnTo>
                      <a:pt x="173" y="458"/>
                    </a:lnTo>
                    <a:lnTo>
                      <a:pt x="173" y="471"/>
                    </a:lnTo>
                    <a:lnTo>
                      <a:pt x="165" y="480"/>
                    </a:lnTo>
                    <a:lnTo>
                      <a:pt x="156" y="484"/>
                    </a:lnTo>
                    <a:lnTo>
                      <a:pt x="147" y="489"/>
                    </a:lnTo>
                    <a:lnTo>
                      <a:pt x="147" y="489"/>
                    </a:lnTo>
                    <a:close/>
                    <a:moveTo>
                      <a:pt x="147" y="419"/>
                    </a:moveTo>
                    <a:lnTo>
                      <a:pt x="147" y="419"/>
                    </a:lnTo>
                    <a:lnTo>
                      <a:pt x="139" y="419"/>
                    </a:lnTo>
                    <a:lnTo>
                      <a:pt x="130" y="415"/>
                    </a:lnTo>
                    <a:lnTo>
                      <a:pt x="122" y="406"/>
                    </a:lnTo>
                    <a:lnTo>
                      <a:pt x="122" y="393"/>
                    </a:lnTo>
                    <a:lnTo>
                      <a:pt x="122" y="393"/>
                    </a:lnTo>
                    <a:lnTo>
                      <a:pt x="122" y="385"/>
                    </a:lnTo>
                    <a:lnTo>
                      <a:pt x="130" y="376"/>
                    </a:lnTo>
                    <a:lnTo>
                      <a:pt x="139" y="367"/>
                    </a:lnTo>
                    <a:lnTo>
                      <a:pt x="147" y="367"/>
                    </a:lnTo>
                    <a:lnTo>
                      <a:pt x="147" y="367"/>
                    </a:lnTo>
                    <a:lnTo>
                      <a:pt x="156" y="367"/>
                    </a:lnTo>
                    <a:lnTo>
                      <a:pt x="165" y="376"/>
                    </a:lnTo>
                    <a:lnTo>
                      <a:pt x="173" y="385"/>
                    </a:lnTo>
                    <a:lnTo>
                      <a:pt x="173" y="393"/>
                    </a:lnTo>
                    <a:lnTo>
                      <a:pt x="173" y="393"/>
                    </a:lnTo>
                    <a:lnTo>
                      <a:pt x="173" y="406"/>
                    </a:lnTo>
                    <a:lnTo>
                      <a:pt x="165" y="415"/>
                    </a:lnTo>
                    <a:lnTo>
                      <a:pt x="156" y="419"/>
                    </a:lnTo>
                    <a:lnTo>
                      <a:pt x="147" y="419"/>
                    </a:lnTo>
                    <a:lnTo>
                      <a:pt x="147" y="419"/>
                    </a:lnTo>
                    <a:close/>
                    <a:moveTo>
                      <a:pt x="147" y="354"/>
                    </a:moveTo>
                    <a:lnTo>
                      <a:pt x="147" y="354"/>
                    </a:lnTo>
                    <a:lnTo>
                      <a:pt x="139" y="354"/>
                    </a:lnTo>
                    <a:lnTo>
                      <a:pt x="130" y="346"/>
                    </a:lnTo>
                    <a:lnTo>
                      <a:pt x="122" y="337"/>
                    </a:lnTo>
                    <a:lnTo>
                      <a:pt x="122" y="328"/>
                    </a:lnTo>
                    <a:lnTo>
                      <a:pt x="122" y="328"/>
                    </a:lnTo>
                    <a:lnTo>
                      <a:pt x="122" y="320"/>
                    </a:lnTo>
                    <a:lnTo>
                      <a:pt x="130" y="311"/>
                    </a:lnTo>
                    <a:lnTo>
                      <a:pt x="139" y="303"/>
                    </a:lnTo>
                    <a:lnTo>
                      <a:pt x="147" y="303"/>
                    </a:lnTo>
                    <a:lnTo>
                      <a:pt x="147" y="303"/>
                    </a:lnTo>
                    <a:lnTo>
                      <a:pt x="156" y="303"/>
                    </a:lnTo>
                    <a:lnTo>
                      <a:pt x="165" y="311"/>
                    </a:lnTo>
                    <a:lnTo>
                      <a:pt x="173" y="320"/>
                    </a:lnTo>
                    <a:lnTo>
                      <a:pt x="173" y="328"/>
                    </a:lnTo>
                    <a:lnTo>
                      <a:pt x="173" y="328"/>
                    </a:lnTo>
                    <a:lnTo>
                      <a:pt x="173" y="337"/>
                    </a:lnTo>
                    <a:lnTo>
                      <a:pt x="165" y="346"/>
                    </a:lnTo>
                    <a:lnTo>
                      <a:pt x="156" y="354"/>
                    </a:lnTo>
                    <a:lnTo>
                      <a:pt x="147" y="354"/>
                    </a:lnTo>
                    <a:lnTo>
                      <a:pt x="147" y="354"/>
                    </a:lnTo>
                    <a:close/>
                    <a:moveTo>
                      <a:pt x="221" y="489"/>
                    </a:moveTo>
                    <a:lnTo>
                      <a:pt x="221" y="489"/>
                    </a:lnTo>
                    <a:lnTo>
                      <a:pt x="208" y="484"/>
                    </a:lnTo>
                    <a:lnTo>
                      <a:pt x="199" y="480"/>
                    </a:lnTo>
                    <a:lnTo>
                      <a:pt x="195" y="471"/>
                    </a:lnTo>
                    <a:lnTo>
                      <a:pt x="191" y="458"/>
                    </a:lnTo>
                    <a:lnTo>
                      <a:pt x="191" y="458"/>
                    </a:lnTo>
                    <a:lnTo>
                      <a:pt x="195" y="450"/>
                    </a:lnTo>
                    <a:lnTo>
                      <a:pt x="199" y="441"/>
                    </a:lnTo>
                    <a:lnTo>
                      <a:pt x="208" y="437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30" y="437"/>
                    </a:lnTo>
                    <a:lnTo>
                      <a:pt x="238" y="441"/>
                    </a:lnTo>
                    <a:lnTo>
                      <a:pt x="247" y="450"/>
                    </a:lnTo>
                    <a:lnTo>
                      <a:pt x="247" y="458"/>
                    </a:lnTo>
                    <a:lnTo>
                      <a:pt x="247" y="458"/>
                    </a:lnTo>
                    <a:lnTo>
                      <a:pt x="247" y="471"/>
                    </a:lnTo>
                    <a:lnTo>
                      <a:pt x="238" y="480"/>
                    </a:lnTo>
                    <a:lnTo>
                      <a:pt x="230" y="484"/>
                    </a:lnTo>
                    <a:lnTo>
                      <a:pt x="221" y="489"/>
                    </a:lnTo>
                    <a:lnTo>
                      <a:pt x="221" y="489"/>
                    </a:lnTo>
                    <a:close/>
                    <a:moveTo>
                      <a:pt x="221" y="419"/>
                    </a:moveTo>
                    <a:lnTo>
                      <a:pt x="221" y="419"/>
                    </a:lnTo>
                    <a:lnTo>
                      <a:pt x="208" y="419"/>
                    </a:lnTo>
                    <a:lnTo>
                      <a:pt x="199" y="415"/>
                    </a:lnTo>
                    <a:lnTo>
                      <a:pt x="195" y="406"/>
                    </a:lnTo>
                    <a:lnTo>
                      <a:pt x="191" y="393"/>
                    </a:lnTo>
                    <a:lnTo>
                      <a:pt x="191" y="393"/>
                    </a:lnTo>
                    <a:lnTo>
                      <a:pt x="195" y="385"/>
                    </a:lnTo>
                    <a:lnTo>
                      <a:pt x="199" y="376"/>
                    </a:lnTo>
                    <a:lnTo>
                      <a:pt x="208" y="367"/>
                    </a:lnTo>
                    <a:lnTo>
                      <a:pt x="221" y="367"/>
                    </a:lnTo>
                    <a:lnTo>
                      <a:pt x="221" y="367"/>
                    </a:lnTo>
                    <a:lnTo>
                      <a:pt x="230" y="367"/>
                    </a:lnTo>
                    <a:lnTo>
                      <a:pt x="238" y="376"/>
                    </a:lnTo>
                    <a:lnTo>
                      <a:pt x="247" y="385"/>
                    </a:lnTo>
                    <a:lnTo>
                      <a:pt x="247" y="393"/>
                    </a:lnTo>
                    <a:lnTo>
                      <a:pt x="247" y="393"/>
                    </a:lnTo>
                    <a:lnTo>
                      <a:pt x="247" y="406"/>
                    </a:lnTo>
                    <a:lnTo>
                      <a:pt x="238" y="415"/>
                    </a:lnTo>
                    <a:lnTo>
                      <a:pt x="230" y="419"/>
                    </a:lnTo>
                    <a:lnTo>
                      <a:pt x="221" y="419"/>
                    </a:lnTo>
                    <a:lnTo>
                      <a:pt x="221" y="419"/>
                    </a:lnTo>
                    <a:close/>
                    <a:moveTo>
                      <a:pt x="221" y="354"/>
                    </a:moveTo>
                    <a:lnTo>
                      <a:pt x="221" y="354"/>
                    </a:lnTo>
                    <a:lnTo>
                      <a:pt x="208" y="354"/>
                    </a:lnTo>
                    <a:lnTo>
                      <a:pt x="199" y="346"/>
                    </a:lnTo>
                    <a:lnTo>
                      <a:pt x="195" y="337"/>
                    </a:lnTo>
                    <a:lnTo>
                      <a:pt x="191" y="328"/>
                    </a:lnTo>
                    <a:lnTo>
                      <a:pt x="191" y="328"/>
                    </a:lnTo>
                    <a:lnTo>
                      <a:pt x="195" y="320"/>
                    </a:lnTo>
                    <a:lnTo>
                      <a:pt x="199" y="311"/>
                    </a:lnTo>
                    <a:lnTo>
                      <a:pt x="208" y="303"/>
                    </a:lnTo>
                    <a:lnTo>
                      <a:pt x="221" y="303"/>
                    </a:lnTo>
                    <a:lnTo>
                      <a:pt x="221" y="303"/>
                    </a:lnTo>
                    <a:lnTo>
                      <a:pt x="230" y="303"/>
                    </a:lnTo>
                    <a:lnTo>
                      <a:pt x="238" y="311"/>
                    </a:lnTo>
                    <a:lnTo>
                      <a:pt x="247" y="320"/>
                    </a:lnTo>
                    <a:lnTo>
                      <a:pt x="247" y="328"/>
                    </a:lnTo>
                    <a:lnTo>
                      <a:pt x="247" y="328"/>
                    </a:lnTo>
                    <a:lnTo>
                      <a:pt x="247" y="337"/>
                    </a:lnTo>
                    <a:lnTo>
                      <a:pt x="238" y="346"/>
                    </a:lnTo>
                    <a:lnTo>
                      <a:pt x="230" y="354"/>
                    </a:lnTo>
                    <a:lnTo>
                      <a:pt x="221" y="354"/>
                    </a:lnTo>
                    <a:lnTo>
                      <a:pt x="221" y="354"/>
                    </a:lnTo>
                    <a:close/>
                    <a:moveTo>
                      <a:pt x="251" y="199"/>
                    </a:moveTo>
                    <a:lnTo>
                      <a:pt x="251" y="199"/>
                    </a:lnTo>
                    <a:lnTo>
                      <a:pt x="247" y="220"/>
                    </a:lnTo>
                    <a:lnTo>
                      <a:pt x="234" y="242"/>
                    </a:lnTo>
                    <a:lnTo>
                      <a:pt x="212" y="255"/>
                    </a:lnTo>
                    <a:lnTo>
                      <a:pt x="191" y="259"/>
                    </a:lnTo>
                    <a:lnTo>
                      <a:pt x="104" y="259"/>
                    </a:lnTo>
                    <a:lnTo>
                      <a:pt x="104" y="259"/>
                    </a:lnTo>
                    <a:lnTo>
                      <a:pt x="83" y="255"/>
                    </a:lnTo>
                    <a:lnTo>
                      <a:pt x="61" y="242"/>
                    </a:lnTo>
                    <a:lnTo>
                      <a:pt x="48" y="220"/>
                    </a:lnTo>
                    <a:lnTo>
                      <a:pt x="44" y="199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8" y="112"/>
                    </a:lnTo>
                    <a:lnTo>
                      <a:pt x="61" y="95"/>
                    </a:lnTo>
                    <a:lnTo>
                      <a:pt x="83" y="82"/>
                    </a:lnTo>
                    <a:lnTo>
                      <a:pt x="104" y="73"/>
                    </a:lnTo>
                    <a:lnTo>
                      <a:pt x="191" y="73"/>
                    </a:lnTo>
                    <a:lnTo>
                      <a:pt x="191" y="73"/>
                    </a:lnTo>
                    <a:lnTo>
                      <a:pt x="212" y="82"/>
                    </a:lnTo>
                    <a:lnTo>
                      <a:pt x="234" y="95"/>
                    </a:lnTo>
                    <a:lnTo>
                      <a:pt x="247" y="112"/>
                    </a:lnTo>
                    <a:lnTo>
                      <a:pt x="251" y="138"/>
                    </a:lnTo>
                    <a:lnTo>
                      <a:pt x="251" y="1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99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5481300" y="-1023938"/>
                <a:ext cx="282575" cy="295275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0"/>
                  </a:cxn>
                  <a:cxn ang="0">
                    <a:pos x="134" y="5"/>
                  </a:cxn>
                  <a:cxn ang="0">
                    <a:pos x="104" y="13"/>
                  </a:cxn>
                  <a:cxn ang="0">
                    <a:pos x="78" y="26"/>
                  </a:cxn>
                  <a:cxn ang="0">
                    <a:pos x="56" y="48"/>
                  </a:cxn>
                  <a:cxn ang="0">
                    <a:pos x="56" y="48"/>
                  </a:cxn>
                  <a:cxn ang="0">
                    <a:pos x="35" y="74"/>
                  </a:cxn>
                  <a:cxn ang="0">
                    <a:pos x="18" y="104"/>
                  </a:cxn>
                  <a:cxn ang="0">
                    <a:pos x="5" y="139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5" y="182"/>
                  </a:cxn>
                  <a:cxn ang="0">
                    <a:pos x="13" y="186"/>
                  </a:cxn>
                  <a:cxn ang="0">
                    <a:pos x="13" y="186"/>
                  </a:cxn>
                  <a:cxn ang="0">
                    <a:pos x="18" y="182"/>
                  </a:cxn>
                  <a:cxn ang="0">
                    <a:pos x="22" y="178"/>
                  </a:cxn>
                  <a:cxn ang="0">
                    <a:pos x="22" y="178"/>
                  </a:cxn>
                  <a:cxn ang="0">
                    <a:pos x="22" y="143"/>
                  </a:cxn>
                  <a:cxn ang="0">
                    <a:pos x="35" y="113"/>
                  </a:cxn>
                  <a:cxn ang="0">
                    <a:pos x="48" y="87"/>
                  </a:cxn>
                  <a:cxn ang="0">
                    <a:pos x="69" y="61"/>
                  </a:cxn>
                  <a:cxn ang="0">
                    <a:pos x="69" y="61"/>
                  </a:cxn>
                  <a:cxn ang="0">
                    <a:pos x="87" y="44"/>
                  </a:cxn>
                  <a:cxn ang="0">
                    <a:pos x="113" y="31"/>
                  </a:cxn>
                  <a:cxn ang="0">
                    <a:pos x="139" y="22"/>
                  </a:cxn>
                  <a:cxn ang="0">
                    <a:pos x="169" y="18"/>
                  </a:cxn>
                  <a:cxn ang="0">
                    <a:pos x="169" y="18"/>
                  </a:cxn>
                  <a:cxn ang="0">
                    <a:pos x="173" y="18"/>
                  </a:cxn>
                  <a:cxn ang="0">
                    <a:pos x="178" y="9"/>
                  </a:cxn>
                  <a:cxn ang="0">
                    <a:pos x="178" y="9"/>
                  </a:cxn>
                  <a:cxn ang="0">
                    <a:pos x="173" y="5"/>
                  </a:cxn>
                  <a:cxn ang="0">
                    <a:pos x="169" y="0"/>
                  </a:cxn>
                  <a:cxn ang="0">
                    <a:pos x="169" y="0"/>
                  </a:cxn>
                </a:cxnLst>
                <a:rect l="0" t="0" r="r" b="b"/>
                <a:pathLst>
                  <a:path w="178" h="186">
                    <a:moveTo>
                      <a:pt x="169" y="0"/>
                    </a:moveTo>
                    <a:lnTo>
                      <a:pt x="169" y="0"/>
                    </a:lnTo>
                    <a:lnTo>
                      <a:pt x="134" y="5"/>
                    </a:lnTo>
                    <a:lnTo>
                      <a:pt x="104" y="13"/>
                    </a:lnTo>
                    <a:lnTo>
                      <a:pt x="78" y="26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35" y="74"/>
                    </a:lnTo>
                    <a:lnTo>
                      <a:pt x="18" y="104"/>
                    </a:lnTo>
                    <a:lnTo>
                      <a:pt x="5" y="139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5" y="182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8" y="182"/>
                    </a:lnTo>
                    <a:lnTo>
                      <a:pt x="22" y="178"/>
                    </a:lnTo>
                    <a:lnTo>
                      <a:pt x="22" y="178"/>
                    </a:lnTo>
                    <a:lnTo>
                      <a:pt x="22" y="143"/>
                    </a:lnTo>
                    <a:lnTo>
                      <a:pt x="35" y="113"/>
                    </a:lnTo>
                    <a:lnTo>
                      <a:pt x="48" y="87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87" y="44"/>
                    </a:lnTo>
                    <a:lnTo>
                      <a:pt x="113" y="31"/>
                    </a:lnTo>
                    <a:lnTo>
                      <a:pt x="139" y="22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73" y="18"/>
                    </a:lnTo>
                    <a:lnTo>
                      <a:pt x="178" y="9"/>
                    </a:lnTo>
                    <a:lnTo>
                      <a:pt x="178" y="9"/>
                    </a:lnTo>
                    <a:lnTo>
                      <a:pt x="173" y="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99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5557500" y="-947738"/>
                <a:ext cx="239712" cy="2540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43" y="0"/>
                  </a:cxn>
                  <a:cxn ang="0">
                    <a:pos x="117" y="0"/>
                  </a:cxn>
                  <a:cxn ang="0">
                    <a:pos x="91" y="9"/>
                  </a:cxn>
                  <a:cxn ang="0">
                    <a:pos x="65" y="22"/>
                  </a:cxn>
                  <a:cxn ang="0">
                    <a:pos x="43" y="39"/>
                  </a:cxn>
                  <a:cxn ang="0">
                    <a:pos x="43" y="39"/>
                  </a:cxn>
                  <a:cxn ang="0">
                    <a:pos x="26" y="65"/>
                  </a:cxn>
                  <a:cxn ang="0">
                    <a:pos x="13" y="91"/>
                  </a:cxn>
                  <a:cxn ang="0">
                    <a:pos x="4" y="121"/>
                  </a:cxn>
                  <a:cxn ang="0">
                    <a:pos x="0" y="151"/>
                  </a:cxn>
                  <a:cxn ang="0">
                    <a:pos x="0" y="151"/>
                  </a:cxn>
                  <a:cxn ang="0">
                    <a:pos x="4" y="160"/>
                  </a:cxn>
                  <a:cxn ang="0">
                    <a:pos x="8" y="160"/>
                  </a:cxn>
                  <a:cxn ang="0">
                    <a:pos x="8" y="160"/>
                  </a:cxn>
                  <a:cxn ang="0">
                    <a:pos x="17" y="160"/>
                  </a:cxn>
                  <a:cxn ang="0">
                    <a:pos x="17" y="151"/>
                  </a:cxn>
                  <a:cxn ang="0">
                    <a:pos x="17" y="151"/>
                  </a:cxn>
                  <a:cxn ang="0">
                    <a:pos x="21" y="121"/>
                  </a:cxn>
                  <a:cxn ang="0">
                    <a:pos x="30" y="95"/>
                  </a:cxn>
                  <a:cxn ang="0">
                    <a:pos x="43" y="74"/>
                  </a:cxn>
                  <a:cxn ang="0">
                    <a:pos x="56" y="52"/>
                  </a:cxn>
                  <a:cxn ang="0">
                    <a:pos x="56" y="52"/>
                  </a:cxn>
                  <a:cxn ang="0">
                    <a:pos x="78" y="39"/>
                  </a:cxn>
                  <a:cxn ang="0">
                    <a:pos x="95" y="26"/>
                  </a:cxn>
                  <a:cxn ang="0">
                    <a:pos x="117" y="22"/>
                  </a:cxn>
                  <a:cxn ang="0">
                    <a:pos x="143" y="17"/>
                  </a:cxn>
                  <a:cxn ang="0">
                    <a:pos x="143" y="17"/>
                  </a:cxn>
                  <a:cxn ang="0">
                    <a:pos x="151" y="13"/>
                  </a:cxn>
                  <a:cxn ang="0">
                    <a:pos x="151" y="9"/>
                  </a:cxn>
                  <a:cxn ang="0">
                    <a:pos x="151" y="9"/>
                  </a:cxn>
                  <a:cxn ang="0">
                    <a:pos x="151" y="0"/>
                  </a:cxn>
                  <a:cxn ang="0">
                    <a:pos x="143" y="0"/>
                  </a:cxn>
                  <a:cxn ang="0">
                    <a:pos x="143" y="0"/>
                  </a:cxn>
                </a:cxnLst>
                <a:rect l="0" t="0" r="r" b="b"/>
                <a:pathLst>
                  <a:path w="151" h="160">
                    <a:moveTo>
                      <a:pt x="143" y="0"/>
                    </a:moveTo>
                    <a:lnTo>
                      <a:pt x="143" y="0"/>
                    </a:lnTo>
                    <a:lnTo>
                      <a:pt x="117" y="0"/>
                    </a:lnTo>
                    <a:lnTo>
                      <a:pt x="91" y="9"/>
                    </a:lnTo>
                    <a:lnTo>
                      <a:pt x="65" y="22"/>
                    </a:lnTo>
                    <a:lnTo>
                      <a:pt x="43" y="39"/>
                    </a:lnTo>
                    <a:lnTo>
                      <a:pt x="43" y="39"/>
                    </a:lnTo>
                    <a:lnTo>
                      <a:pt x="26" y="65"/>
                    </a:lnTo>
                    <a:lnTo>
                      <a:pt x="13" y="91"/>
                    </a:lnTo>
                    <a:lnTo>
                      <a:pt x="4" y="121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4" y="16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17" y="160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21" y="121"/>
                    </a:lnTo>
                    <a:lnTo>
                      <a:pt x="30" y="95"/>
                    </a:lnTo>
                    <a:lnTo>
                      <a:pt x="43" y="74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78" y="39"/>
                    </a:lnTo>
                    <a:lnTo>
                      <a:pt x="95" y="26"/>
                    </a:lnTo>
                    <a:lnTo>
                      <a:pt x="117" y="22"/>
                    </a:lnTo>
                    <a:lnTo>
                      <a:pt x="143" y="17"/>
                    </a:lnTo>
                    <a:lnTo>
                      <a:pt x="143" y="17"/>
                    </a:lnTo>
                    <a:lnTo>
                      <a:pt x="151" y="13"/>
                    </a:lnTo>
                    <a:lnTo>
                      <a:pt x="151" y="9"/>
                    </a:lnTo>
                    <a:lnTo>
                      <a:pt x="151" y="9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99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15632113" y="-879475"/>
                <a:ext cx="206375" cy="220663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96" y="5"/>
                  </a:cxn>
                  <a:cxn ang="0">
                    <a:pos x="74" y="13"/>
                  </a:cxn>
                  <a:cxn ang="0">
                    <a:pos x="52" y="22"/>
                  </a:cxn>
                  <a:cxn ang="0">
                    <a:pos x="35" y="39"/>
                  </a:cxn>
                  <a:cxn ang="0">
                    <a:pos x="35" y="39"/>
                  </a:cxn>
                  <a:cxn ang="0">
                    <a:pos x="22" y="56"/>
                  </a:cxn>
                  <a:cxn ang="0">
                    <a:pos x="9" y="78"/>
                  </a:cxn>
                  <a:cxn ang="0">
                    <a:pos x="0" y="104"/>
                  </a:cxn>
                  <a:cxn ang="0">
                    <a:pos x="0" y="130"/>
                  </a:cxn>
                  <a:cxn ang="0">
                    <a:pos x="0" y="130"/>
                  </a:cxn>
                  <a:cxn ang="0">
                    <a:pos x="0" y="139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39"/>
                  </a:cxn>
                  <a:cxn ang="0">
                    <a:pos x="18" y="130"/>
                  </a:cxn>
                  <a:cxn ang="0">
                    <a:pos x="18" y="130"/>
                  </a:cxn>
                  <a:cxn ang="0">
                    <a:pos x="18" y="108"/>
                  </a:cxn>
                  <a:cxn ang="0">
                    <a:pos x="26" y="87"/>
                  </a:cxn>
                  <a:cxn ang="0">
                    <a:pos x="35" y="65"/>
                  </a:cxn>
                  <a:cxn ang="0">
                    <a:pos x="48" y="52"/>
                  </a:cxn>
                  <a:cxn ang="0">
                    <a:pos x="48" y="52"/>
                  </a:cxn>
                  <a:cxn ang="0">
                    <a:pos x="65" y="39"/>
                  </a:cxn>
                  <a:cxn ang="0">
                    <a:pos x="83" y="31"/>
                  </a:cxn>
                  <a:cxn ang="0">
                    <a:pos x="100" y="22"/>
                  </a:cxn>
                  <a:cxn ang="0">
                    <a:pos x="117" y="22"/>
                  </a:cxn>
                  <a:cxn ang="0">
                    <a:pos x="117" y="22"/>
                  </a:cxn>
                  <a:cxn ang="0">
                    <a:pos x="126" y="18"/>
                  </a:cxn>
                  <a:cxn ang="0">
                    <a:pos x="130" y="13"/>
                  </a:cxn>
                  <a:cxn ang="0">
                    <a:pos x="130" y="13"/>
                  </a:cxn>
                  <a:cxn ang="0">
                    <a:pos x="126" y="5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30" h="139">
                    <a:moveTo>
                      <a:pt x="117" y="0"/>
                    </a:moveTo>
                    <a:lnTo>
                      <a:pt x="117" y="0"/>
                    </a:lnTo>
                    <a:lnTo>
                      <a:pt x="96" y="5"/>
                    </a:lnTo>
                    <a:lnTo>
                      <a:pt x="74" y="13"/>
                    </a:lnTo>
                    <a:lnTo>
                      <a:pt x="52" y="22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22" y="56"/>
                    </a:lnTo>
                    <a:lnTo>
                      <a:pt x="9" y="78"/>
                    </a:lnTo>
                    <a:lnTo>
                      <a:pt x="0" y="10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9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39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8" y="108"/>
                    </a:lnTo>
                    <a:lnTo>
                      <a:pt x="26" y="87"/>
                    </a:lnTo>
                    <a:lnTo>
                      <a:pt x="35" y="65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65" y="39"/>
                    </a:lnTo>
                    <a:lnTo>
                      <a:pt x="83" y="31"/>
                    </a:lnTo>
                    <a:lnTo>
                      <a:pt x="100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26" y="18"/>
                    </a:lnTo>
                    <a:lnTo>
                      <a:pt x="130" y="13"/>
                    </a:lnTo>
                    <a:lnTo>
                      <a:pt x="130" y="13"/>
                    </a:lnTo>
                    <a:lnTo>
                      <a:pt x="126" y="5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04" tIns="45702" rIns="91404" bIns="4570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99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0" name="组合 189"/>
            <p:cNvGrpSpPr/>
            <p:nvPr/>
          </p:nvGrpSpPr>
          <p:grpSpPr>
            <a:xfrm>
              <a:off x="2363699" y="2552397"/>
              <a:ext cx="335431" cy="393278"/>
              <a:chOff x="13433425" y="1704975"/>
              <a:chExt cx="342900" cy="320675"/>
            </a:xfrm>
            <a:solidFill>
              <a:srgbClr val="C7000B"/>
            </a:solidFill>
          </p:grpSpPr>
          <p:sp>
            <p:nvSpPr>
              <p:cNvPr id="51" name="Freeform 38"/>
              <p:cNvSpPr>
                <a:spLocks/>
              </p:cNvSpPr>
              <p:nvPr/>
            </p:nvSpPr>
            <p:spPr bwMode="auto">
              <a:xfrm>
                <a:off x="13471525" y="1809750"/>
                <a:ext cx="38100" cy="171450"/>
              </a:xfrm>
              <a:custGeom>
                <a:avLst/>
                <a:gdLst/>
                <a:ahLst/>
                <a:cxnLst>
                  <a:cxn ang="0">
                    <a:pos x="24" y="104"/>
                  </a:cxn>
                  <a:cxn ang="0">
                    <a:pos x="24" y="104"/>
                  </a:cxn>
                  <a:cxn ang="0">
                    <a:pos x="22" y="106"/>
                  </a:cxn>
                  <a:cxn ang="0">
                    <a:pos x="20" y="108"/>
                  </a:cxn>
                  <a:cxn ang="0">
                    <a:pos x="2" y="108"/>
                  </a:cxn>
                  <a:cxn ang="0">
                    <a:pos x="2" y="108"/>
                  </a:cxn>
                  <a:cxn ang="0">
                    <a:pos x="0" y="106"/>
                  </a:cxn>
                  <a:cxn ang="0">
                    <a:pos x="0" y="10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24" y="104"/>
                  </a:cxn>
                </a:cxnLst>
                <a:rect l="0" t="0" r="r" b="b"/>
                <a:pathLst>
                  <a:path w="24" h="108">
                    <a:moveTo>
                      <a:pt x="24" y="104"/>
                    </a:moveTo>
                    <a:lnTo>
                      <a:pt x="24" y="104"/>
                    </a:lnTo>
                    <a:lnTo>
                      <a:pt x="22" y="106"/>
                    </a:lnTo>
                    <a:lnTo>
                      <a:pt x="20" y="108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Freeform 39"/>
              <p:cNvSpPr>
                <a:spLocks/>
              </p:cNvSpPr>
              <p:nvPr/>
            </p:nvSpPr>
            <p:spPr bwMode="auto">
              <a:xfrm>
                <a:off x="13528675" y="1809750"/>
                <a:ext cx="38100" cy="171450"/>
              </a:xfrm>
              <a:custGeom>
                <a:avLst/>
                <a:gdLst/>
                <a:ahLst/>
                <a:cxnLst>
                  <a:cxn ang="0">
                    <a:pos x="24" y="104"/>
                  </a:cxn>
                  <a:cxn ang="0">
                    <a:pos x="24" y="104"/>
                  </a:cxn>
                  <a:cxn ang="0">
                    <a:pos x="22" y="106"/>
                  </a:cxn>
                  <a:cxn ang="0">
                    <a:pos x="20" y="108"/>
                  </a:cxn>
                  <a:cxn ang="0">
                    <a:pos x="4" y="108"/>
                  </a:cxn>
                  <a:cxn ang="0">
                    <a:pos x="4" y="108"/>
                  </a:cxn>
                  <a:cxn ang="0">
                    <a:pos x="0" y="106"/>
                  </a:cxn>
                  <a:cxn ang="0">
                    <a:pos x="0" y="10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24" y="104"/>
                  </a:cxn>
                </a:cxnLst>
                <a:rect l="0" t="0" r="r" b="b"/>
                <a:pathLst>
                  <a:path w="24" h="108">
                    <a:moveTo>
                      <a:pt x="24" y="104"/>
                    </a:moveTo>
                    <a:lnTo>
                      <a:pt x="24" y="104"/>
                    </a:lnTo>
                    <a:lnTo>
                      <a:pt x="22" y="106"/>
                    </a:lnTo>
                    <a:lnTo>
                      <a:pt x="20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" name="Freeform 40"/>
              <p:cNvSpPr>
                <a:spLocks/>
              </p:cNvSpPr>
              <p:nvPr/>
            </p:nvSpPr>
            <p:spPr bwMode="auto">
              <a:xfrm>
                <a:off x="13642975" y="1809750"/>
                <a:ext cx="38100" cy="171450"/>
              </a:xfrm>
              <a:custGeom>
                <a:avLst/>
                <a:gdLst/>
                <a:ahLst/>
                <a:cxnLst>
                  <a:cxn ang="0">
                    <a:pos x="24" y="104"/>
                  </a:cxn>
                  <a:cxn ang="0">
                    <a:pos x="24" y="104"/>
                  </a:cxn>
                  <a:cxn ang="0">
                    <a:pos x="24" y="106"/>
                  </a:cxn>
                  <a:cxn ang="0">
                    <a:pos x="20" y="108"/>
                  </a:cxn>
                  <a:cxn ang="0">
                    <a:pos x="4" y="108"/>
                  </a:cxn>
                  <a:cxn ang="0">
                    <a:pos x="4" y="108"/>
                  </a:cxn>
                  <a:cxn ang="0">
                    <a:pos x="2" y="106"/>
                  </a:cxn>
                  <a:cxn ang="0">
                    <a:pos x="0" y="10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4" y="104"/>
                  </a:cxn>
                </a:cxnLst>
                <a:rect l="0" t="0" r="r" b="b"/>
                <a:pathLst>
                  <a:path w="24" h="108">
                    <a:moveTo>
                      <a:pt x="24" y="104"/>
                    </a:moveTo>
                    <a:lnTo>
                      <a:pt x="24" y="104"/>
                    </a:lnTo>
                    <a:lnTo>
                      <a:pt x="24" y="106"/>
                    </a:lnTo>
                    <a:lnTo>
                      <a:pt x="20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4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13585825" y="1809750"/>
                <a:ext cx="38100" cy="171450"/>
              </a:xfrm>
              <a:custGeom>
                <a:avLst/>
                <a:gdLst/>
                <a:ahLst/>
                <a:cxnLst>
                  <a:cxn ang="0">
                    <a:pos x="24" y="104"/>
                  </a:cxn>
                  <a:cxn ang="0">
                    <a:pos x="24" y="104"/>
                  </a:cxn>
                  <a:cxn ang="0">
                    <a:pos x="22" y="106"/>
                  </a:cxn>
                  <a:cxn ang="0">
                    <a:pos x="20" y="108"/>
                  </a:cxn>
                  <a:cxn ang="0">
                    <a:pos x="4" y="108"/>
                  </a:cxn>
                  <a:cxn ang="0">
                    <a:pos x="4" y="108"/>
                  </a:cxn>
                  <a:cxn ang="0">
                    <a:pos x="2" y="106"/>
                  </a:cxn>
                  <a:cxn ang="0">
                    <a:pos x="0" y="10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4"/>
                  </a:cxn>
                  <a:cxn ang="0">
                    <a:pos x="24" y="104"/>
                  </a:cxn>
                </a:cxnLst>
                <a:rect l="0" t="0" r="r" b="b"/>
                <a:pathLst>
                  <a:path w="24" h="108">
                    <a:moveTo>
                      <a:pt x="24" y="104"/>
                    </a:moveTo>
                    <a:lnTo>
                      <a:pt x="24" y="104"/>
                    </a:lnTo>
                    <a:lnTo>
                      <a:pt x="22" y="106"/>
                    </a:lnTo>
                    <a:lnTo>
                      <a:pt x="20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4"/>
                    </a:lnTo>
                    <a:lnTo>
                      <a:pt x="24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13700125" y="1809750"/>
                <a:ext cx="38100" cy="171450"/>
              </a:xfrm>
              <a:custGeom>
                <a:avLst/>
                <a:gdLst/>
                <a:ahLst/>
                <a:cxnLst>
                  <a:cxn ang="0">
                    <a:pos x="24" y="106"/>
                  </a:cxn>
                  <a:cxn ang="0">
                    <a:pos x="24" y="106"/>
                  </a:cxn>
                  <a:cxn ang="0">
                    <a:pos x="24" y="108"/>
                  </a:cxn>
                  <a:cxn ang="0">
                    <a:pos x="22" y="108"/>
                  </a:cxn>
                  <a:cxn ang="0">
                    <a:pos x="4" y="108"/>
                  </a:cxn>
                  <a:cxn ang="0">
                    <a:pos x="4" y="108"/>
                  </a:cxn>
                  <a:cxn ang="0">
                    <a:pos x="2" y="108"/>
                  </a:cxn>
                  <a:cxn ang="0">
                    <a:pos x="0" y="10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4"/>
                  </a:cxn>
                  <a:cxn ang="0">
                    <a:pos x="24" y="106"/>
                  </a:cxn>
                </a:cxnLst>
                <a:rect l="0" t="0" r="r" b="b"/>
                <a:pathLst>
                  <a:path w="24" h="108">
                    <a:moveTo>
                      <a:pt x="24" y="106"/>
                    </a:move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10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13462000" y="1704975"/>
                <a:ext cx="285750" cy="88900"/>
              </a:xfrm>
              <a:custGeom>
                <a:avLst/>
                <a:gdLst/>
                <a:ahLst/>
                <a:cxnLst>
                  <a:cxn ang="0">
                    <a:pos x="58" y="8"/>
                  </a:cxn>
                  <a:cxn ang="0">
                    <a:pos x="58" y="8"/>
                  </a:cxn>
                  <a:cxn ang="0">
                    <a:pos x="64" y="6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108" y="2"/>
                  </a:cxn>
                  <a:cxn ang="0">
                    <a:pos x="116" y="6"/>
                  </a:cxn>
                  <a:cxn ang="0">
                    <a:pos x="122" y="8"/>
                  </a:cxn>
                  <a:cxn ang="0">
                    <a:pos x="168" y="36"/>
                  </a:cxn>
                  <a:cxn ang="0">
                    <a:pos x="168" y="36"/>
                  </a:cxn>
                  <a:cxn ang="0">
                    <a:pos x="178" y="44"/>
                  </a:cxn>
                  <a:cxn ang="0">
                    <a:pos x="180" y="48"/>
                  </a:cxn>
                  <a:cxn ang="0">
                    <a:pos x="180" y="50"/>
                  </a:cxn>
                  <a:cxn ang="0">
                    <a:pos x="178" y="52"/>
                  </a:cxn>
                  <a:cxn ang="0">
                    <a:pos x="174" y="54"/>
                  </a:cxn>
                  <a:cxn ang="0">
                    <a:pos x="162" y="56"/>
                  </a:cxn>
                  <a:cxn ang="0">
                    <a:pos x="128" y="56"/>
                  </a:cxn>
                  <a:cxn ang="0">
                    <a:pos x="128" y="56"/>
                  </a:cxn>
                  <a:cxn ang="0">
                    <a:pos x="52" y="56"/>
                  </a:cxn>
                  <a:cxn ang="0">
                    <a:pos x="18" y="56"/>
                  </a:cxn>
                  <a:cxn ang="0">
                    <a:pos x="18" y="56"/>
                  </a:cxn>
                  <a:cxn ang="0">
                    <a:pos x="6" y="54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  <a:cxn ang="0">
                    <a:pos x="12" y="36"/>
                  </a:cxn>
                  <a:cxn ang="0">
                    <a:pos x="58" y="8"/>
                  </a:cxn>
                </a:cxnLst>
                <a:rect l="0" t="0" r="r" b="b"/>
                <a:pathLst>
                  <a:path w="180" h="56">
                    <a:moveTo>
                      <a:pt x="58" y="8"/>
                    </a:moveTo>
                    <a:lnTo>
                      <a:pt x="58" y="8"/>
                    </a:lnTo>
                    <a:lnTo>
                      <a:pt x="64" y="6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108" y="2"/>
                    </a:lnTo>
                    <a:lnTo>
                      <a:pt x="116" y="6"/>
                    </a:lnTo>
                    <a:lnTo>
                      <a:pt x="122" y="8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78" y="44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78" y="52"/>
                    </a:lnTo>
                    <a:lnTo>
                      <a:pt x="174" y="54"/>
                    </a:lnTo>
                    <a:lnTo>
                      <a:pt x="162" y="56"/>
                    </a:lnTo>
                    <a:lnTo>
                      <a:pt x="128" y="56"/>
                    </a:lnTo>
                    <a:lnTo>
                      <a:pt x="128" y="56"/>
                    </a:lnTo>
                    <a:lnTo>
                      <a:pt x="52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6" y="54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  <a:lnTo>
                      <a:pt x="12" y="36"/>
                    </a:lnTo>
                    <a:lnTo>
                      <a:pt x="5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7" name="Freeform 44"/>
              <p:cNvSpPr>
                <a:spLocks noEditPoints="1"/>
              </p:cNvSpPr>
              <p:nvPr/>
            </p:nvSpPr>
            <p:spPr bwMode="auto">
              <a:xfrm>
                <a:off x="13433425" y="1987550"/>
                <a:ext cx="342900" cy="38100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4"/>
                  </a:cxn>
                  <a:cxn ang="0">
                    <a:pos x="212" y="24"/>
                  </a:cxn>
                  <a:cxn ang="0">
                    <a:pos x="212" y="24"/>
                  </a:cxn>
                  <a:cxn ang="0">
                    <a:pos x="214" y="24"/>
                  </a:cxn>
                  <a:cxn ang="0">
                    <a:pos x="216" y="22"/>
                  </a:cxn>
                  <a:cxn ang="0">
                    <a:pos x="216" y="2"/>
                  </a:cxn>
                  <a:cxn ang="0">
                    <a:pos x="216" y="2"/>
                  </a:cxn>
                  <a:cxn ang="0">
                    <a:pos x="214" y="0"/>
                  </a:cxn>
                  <a:cxn ang="0">
                    <a:pos x="212" y="0"/>
                  </a:cxn>
                  <a:cxn ang="0">
                    <a:pos x="212" y="0"/>
                  </a:cxn>
                  <a:cxn ang="0">
                    <a:pos x="148" y="18"/>
                  </a:cxn>
                  <a:cxn ang="0">
                    <a:pos x="148" y="18"/>
                  </a:cxn>
                  <a:cxn ang="0">
                    <a:pos x="146" y="20"/>
                  </a:cxn>
                  <a:cxn ang="0">
                    <a:pos x="144" y="20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18"/>
                  </a:cxn>
                  <a:cxn ang="0">
                    <a:pos x="68" y="16"/>
                  </a:cxn>
                  <a:cxn ang="0">
                    <a:pos x="68" y="16"/>
                  </a:cxn>
                  <a:cxn ang="0">
                    <a:pos x="70" y="14"/>
                  </a:cxn>
                  <a:cxn ang="0">
                    <a:pos x="72" y="14"/>
                  </a:cxn>
                  <a:cxn ang="0">
                    <a:pos x="144" y="14"/>
                  </a:cxn>
                  <a:cxn ang="0">
                    <a:pos x="144" y="14"/>
                  </a:cxn>
                  <a:cxn ang="0">
                    <a:pos x="146" y="14"/>
                  </a:cxn>
                  <a:cxn ang="0">
                    <a:pos x="148" y="16"/>
                  </a:cxn>
                  <a:cxn ang="0">
                    <a:pos x="148" y="18"/>
                  </a:cxn>
                  <a:cxn ang="0">
                    <a:pos x="148" y="8"/>
                  </a:cxn>
                  <a:cxn ang="0">
                    <a:pos x="148" y="8"/>
                  </a:cxn>
                  <a:cxn ang="0">
                    <a:pos x="146" y="10"/>
                  </a:cxn>
                  <a:cxn ang="0">
                    <a:pos x="144" y="10"/>
                  </a:cxn>
                  <a:cxn ang="0">
                    <a:pos x="72" y="10"/>
                  </a:cxn>
                  <a:cxn ang="0">
                    <a:pos x="72" y="10"/>
                  </a:cxn>
                  <a:cxn ang="0">
                    <a:pos x="70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70" y="4"/>
                  </a:cxn>
                  <a:cxn ang="0">
                    <a:pos x="72" y="4"/>
                  </a:cxn>
                  <a:cxn ang="0">
                    <a:pos x="144" y="4"/>
                  </a:cxn>
                  <a:cxn ang="0">
                    <a:pos x="144" y="4"/>
                  </a:cxn>
                  <a:cxn ang="0">
                    <a:pos x="146" y="4"/>
                  </a:cxn>
                  <a:cxn ang="0">
                    <a:pos x="148" y="6"/>
                  </a:cxn>
                  <a:cxn ang="0">
                    <a:pos x="148" y="8"/>
                  </a:cxn>
                </a:cxnLst>
                <a:rect l="0" t="0" r="r" b="b"/>
                <a:pathLst>
                  <a:path w="216" h="24">
                    <a:moveTo>
                      <a:pt x="21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212" y="24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6" y="22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4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  <a:moveTo>
                      <a:pt x="148" y="18"/>
                    </a:moveTo>
                    <a:lnTo>
                      <a:pt x="148" y="18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144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6"/>
                    </a:lnTo>
                    <a:lnTo>
                      <a:pt x="148" y="18"/>
                    </a:lnTo>
                    <a:close/>
                    <a:moveTo>
                      <a:pt x="148" y="8"/>
                    </a:moveTo>
                    <a:lnTo>
                      <a:pt x="148" y="8"/>
                    </a:lnTo>
                    <a:lnTo>
                      <a:pt x="146" y="10"/>
                    </a:lnTo>
                    <a:lnTo>
                      <a:pt x="144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6"/>
                    </a:lnTo>
                    <a:lnTo>
                      <a:pt x="1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376" tIns="45688" rIns="91376" bIns="45688" numCol="1" anchor="t" anchorCtr="0" compatLnSpc="1">
                <a:prstTxWarp prst="textNoShape">
                  <a:avLst/>
                </a:prstTxWarp>
              </a:bodyPr>
              <a:lstStyle/>
              <a:p>
                <a:pPr defTabSz="913945">
                  <a:defRPr/>
                </a:pPr>
                <a:endParaRPr lang="zh-CN" altLang="en-US" sz="7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48" name="Freeform 828"/>
            <p:cNvSpPr>
              <a:spLocks noEditPoints="1"/>
            </p:cNvSpPr>
            <p:nvPr/>
          </p:nvSpPr>
          <p:spPr bwMode="auto">
            <a:xfrm>
              <a:off x="3398072" y="1944105"/>
              <a:ext cx="356092" cy="470973"/>
            </a:xfrm>
            <a:custGeom>
              <a:avLst/>
              <a:gdLst/>
              <a:ahLst/>
              <a:cxnLst>
                <a:cxn ang="0">
                  <a:pos x="1267" y="278"/>
                </a:cxn>
                <a:cxn ang="0">
                  <a:pos x="1099" y="191"/>
                </a:cxn>
                <a:cxn ang="0">
                  <a:pos x="353" y="0"/>
                </a:cxn>
                <a:cxn ang="0">
                  <a:pos x="329" y="191"/>
                </a:cxn>
                <a:cxn ang="0">
                  <a:pos x="159" y="278"/>
                </a:cxn>
                <a:cxn ang="0">
                  <a:pos x="14" y="1398"/>
                </a:cxn>
                <a:cxn ang="0">
                  <a:pos x="6" y="1604"/>
                </a:cxn>
                <a:cxn ang="0">
                  <a:pos x="676" y="1606"/>
                </a:cxn>
                <a:cxn ang="0">
                  <a:pos x="964" y="1610"/>
                </a:cxn>
                <a:cxn ang="0">
                  <a:pos x="1406" y="1419"/>
                </a:cxn>
                <a:cxn ang="0">
                  <a:pos x="625" y="765"/>
                </a:cxn>
                <a:cxn ang="0">
                  <a:pos x="851" y="884"/>
                </a:cxn>
                <a:cxn ang="0">
                  <a:pos x="625" y="900"/>
                </a:cxn>
                <a:cxn ang="0">
                  <a:pos x="611" y="775"/>
                </a:cxn>
                <a:cxn ang="0">
                  <a:pos x="609" y="496"/>
                </a:cxn>
                <a:cxn ang="0">
                  <a:pos x="841" y="480"/>
                </a:cxn>
                <a:cxn ang="0">
                  <a:pos x="847" y="609"/>
                </a:cxn>
                <a:cxn ang="0">
                  <a:pos x="611" y="605"/>
                </a:cxn>
                <a:cxn ang="0">
                  <a:pos x="847" y="1055"/>
                </a:cxn>
                <a:cxn ang="0">
                  <a:pos x="841" y="1184"/>
                </a:cxn>
                <a:cxn ang="0">
                  <a:pos x="609" y="1170"/>
                </a:cxn>
                <a:cxn ang="0">
                  <a:pos x="625" y="1051"/>
                </a:cxn>
                <a:cxn ang="0">
                  <a:pos x="1178" y="1067"/>
                </a:cxn>
                <a:cxn ang="0">
                  <a:pos x="952" y="1186"/>
                </a:cxn>
                <a:cxn ang="0">
                  <a:pos x="936" y="1067"/>
                </a:cxn>
                <a:cxn ang="0">
                  <a:pos x="936" y="781"/>
                </a:cxn>
                <a:cxn ang="0">
                  <a:pos x="1162" y="765"/>
                </a:cxn>
                <a:cxn ang="0">
                  <a:pos x="1176" y="890"/>
                </a:cxn>
                <a:cxn ang="0">
                  <a:pos x="940" y="894"/>
                </a:cxn>
                <a:cxn ang="0">
                  <a:pos x="1174" y="484"/>
                </a:cxn>
                <a:cxn ang="0">
                  <a:pos x="1168" y="613"/>
                </a:cxn>
                <a:cxn ang="0">
                  <a:pos x="936" y="599"/>
                </a:cxn>
                <a:cxn ang="0">
                  <a:pos x="1162" y="480"/>
                </a:cxn>
                <a:cxn ang="0">
                  <a:pos x="966" y="113"/>
                </a:cxn>
                <a:cxn ang="0">
                  <a:pos x="914" y="147"/>
                </a:cxn>
                <a:cxn ang="0">
                  <a:pos x="857" y="195"/>
                </a:cxn>
                <a:cxn ang="0">
                  <a:pos x="880" y="258"/>
                </a:cxn>
                <a:cxn ang="0">
                  <a:pos x="956" y="260"/>
                </a:cxn>
                <a:cxn ang="0">
                  <a:pos x="908" y="314"/>
                </a:cxn>
                <a:cxn ang="0">
                  <a:pos x="809" y="254"/>
                </a:cxn>
                <a:cxn ang="0">
                  <a:pos x="831" y="133"/>
                </a:cxn>
                <a:cxn ang="0">
                  <a:pos x="643" y="105"/>
                </a:cxn>
                <a:cxn ang="0">
                  <a:pos x="754" y="105"/>
                </a:cxn>
                <a:cxn ang="0">
                  <a:pos x="633" y="246"/>
                </a:cxn>
                <a:cxn ang="0">
                  <a:pos x="474" y="310"/>
                </a:cxn>
                <a:cxn ang="0">
                  <a:pos x="300" y="480"/>
                </a:cxn>
                <a:cxn ang="0">
                  <a:pos x="526" y="599"/>
                </a:cxn>
                <a:cxn ang="0">
                  <a:pos x="300" y="615"/>
                </a:cxn>
                <a:cxn ang="0">
                  <a:pos x="284" y="781"/>
                </a:cxn>
                <a:cxn ang="0">
                  <a:pos x="516" y="767"/>
                </a:cxn>
                <a:cxn ang="0">
                  <a:pos x="522" y="894"/>
                </a:cxn>
                <a:cxn ang="0">
                  <a:pos x="284" y="890"/>
                </a:cxn>
                <a:cxn ang="0">
                  <a:pos x="294" y="1053"/>
                </a:cxn>
                <a:cxn ang="0">
                  <a:pos x="526" y="1067"/>
                </a:cxn>
                <a:cxn ang="0">
                  <a:pos x="300" y="1186"/>
                </a:cxn>
              </a:cxnLst>
              <a:rect l="0" t="0" r="r" b="b"/>
              <a:pathLst>
                <a:path w="1406" h="1610">
                  <a:moveTo>
                    <a:pt x="1382" y="1396"/>
                  </a:moveTo>
                  <a:lnTo>
                    <a:pt x="1281" y="1396"/>
                  </a:lnTo>
                  <a:lnTo>
                    <a:pt x="1281" y="306"/>
                  </a:lnTo>
                  <a:lnTo>
                    <a:pt x="1281" y="306"/>
                  </a:lnTo>
                  <a:lnTo>
                    <a:pt x="1279" y="296"/>
                  </a:lnTo>
                  <a:lnTo>
                    <a:pt x="1275" y="286"/>
                  </a:lnTo>
                  <a:lnTo>
                    <a:pt x="1267" y="278"/>
                  </a:lnTo>
                  <a:lnTo>
                    <a:pt x="1259" y="274"/>
                  </a:lnTo>
                  <a:lnTo>
                    <a:pt x="1108" y="206"/>
                  </a:lnTo>
                  <a:lnTo>
                    <a:pt x="1108" y="206"/>
                  </a:lnTo>
                  <a:lnTo>
                    <a:pt x="1104" y="205"/>
                  </a:lnTo>
                  <a:lnTo>
                    <a:pt x="1100" y="201"/>
                  </a:lnTo>
                  <a:lnTo>
                    <a:pt x="1099" y="197"/>
                  </a:lnTo>
                  <a:lnTo>
                    <a:pt x="1099" y="191"/>
                  </a:lnTo>
                  <a:lnTo>
                    <a:pt x="1099" y="24"/>
                  </a:lnTo>
                  <a:lnTo>
                    <a:pt x="1099" y="24"/>
                  </a:lnTo>
                  <a:lnTo>
                    <a:pt x="1097" y="16"/>
                  </a:lnTo>
                  <a:lnTo>
                    <a:pt x="1091" y="8"/>
                  </a:lnTo>
                  <a:lnTo>
                    <a:pt x="1085" y="2"/>
                  </a:lnTo>
                  <a:lnTo>
                    <a:pt x="1075" y="0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43" y="2"/>
                  </a:lnTo>
                  <a:lnTo>
                    <a:pt x="335" y="8"/>
                  </a:lnTo>
                  <a:lnTo>
                    <a:pt x="331" y="16"/>
                  </a:lnTo>
                  <a:lnTo>
                    <a:pt x="329" y="24"/>
                  </a:lnTo>
                  <a:lnTo>
                    <a:pt x="329" y="191"/>
                  </a:lnTo>
                  <a:lnTo>
                    <a:pt x="329" y="191"/>
                  </a:lnTo>
                  <a:lnTo>
                    <a:pt x="327" y="197"/>
                  </a:lnTo>
                  <a:lnTo>
                    <a:pt x="325" y="201"/>
                  </a:lnTo>
                  <a:lnTo>
                    <a:pt x="321" y="205"/>
                  </a:lnTo>
                  <a:lnTo>
                    <a:pt x="317" y="206"/>
                  </a:lnTo>
                  <a:lnTo>
                    <a:pt x="169" y="274"/>
                  </a:lnTo>
                  <a:lnTo>
                    <a:pt x="169" y="274"/>
                  </a:lnTo>
                  <a:lnTo>
                    <a:pt x="159" y="278"/>
                  </a:lnTo>
                  <a:lnTo>
                    <a:pt x="153" y="286"/>
                  </a:lnTo>
                  <a:lnTo>
                    <a:pt x="147" y="296"/>
                  </a:lnTo>
                  <a:lnTo>
                    <a:pt x="147" y="306"/>
                  </a:lnTo>
                  <a:lnTo>
                    <a:pt x="147" y="1396"/>
                  </a:lnTo>
                  <a:lnTo>
                    <a:pt x="24" y="1396"/>
                  </a:lnTo>
                  <a:lnTo>
                    <a:pt x="24" y="1396"/>
                  </a:lnTo>
                  <a:lnTo>
                    <a:pt x="14" y="1398"/>
                  </a:lnTo>
                  <a:lnTo>
                    <a:pt x="6" y="1404"/>
                  </a:lnTo>
                  <a:lnTo>
                    <a:pt x="2" y="1412"/>
                  </a:lnTo>
                  <a:lnTo>
                    <a:pt x="0" y="1419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" y="1596"/>
                  </a:lnTo>
                  <a:lnTo>
                    <a:pt x="6" y="1604"/>
                  </a:lnTo>
                  <a:lnTo>
                    <a:pt x="14" y="1608"/>
                  </a:lnTo>
                  <a:lnTo>
                    <a:pt x="24" y="1610"/>
                  </a:lnTo>
                  <a:lnTo>
                    <a:pt x="427" y="1610"/>
                  </a:lnTo>
                  <a:lnTo>
                    <a:pt x="427" y="1606"/>
                  </a:lnTo>
                  <a:lnTo>
                    <a:pt x="427" y="1415"/>
                  </a:lnTo>
                  <a:lnTo>
                    <a:pt x="676" y="1415"/>
                  </a:lnTo>
                  <a:lnTo>
                    <a:pt x="676" y="1606"/>
                  </a:lnTo>
                  <a:lnTo>
                    <a:pt x="676" y="1610"/>
                  </a:lnTo>
                  <a:lnTo>
                    <a:pt x="712" y="1610"/>
                  </a:lnTo>
                  <a:lnTo>
                    <a:pt x="712" y="1606"/>
                  </a:lnTo>
                  <a:lnTo>
                    <a:pt x="712" y="1415"/>
                  </a:lnTo>
                  <a:lnTo>
                    <a:pt x="964" y="1415"/>
                  </a:lnTo>
                  <a:lnTo>
                    <a:pt x="964" y="1606"/>
                  </a:lnTo>
                  <a:lnTo>
                    <a:pt x="964" y="1610"/>
                  </a:lnTo>
                  <a:lnTo>
                    <a:pt x="1382" y="1610"/>
                  </a:lnTo>
                  <a:lnTo>
                    <a:pt x="1382" y="1610"/>
                  </a:lnTo>
                  <a:lnTo>
                    <a:pt x="1390" y="1608"/>
                  </a:lnTo>
                  <a:lnTo>
                    <a:pt x="1398" y="1604"/>
                  </a:lnTo>
                  <a:lnTo>
                    <a:pt x="1404" y="1596"/>
                  </a:lnTo>
                  <a:lnTo>
                    <a:pt x="1406" y="1586"/>
                  </a:lnTo>
                  <a:lnTo>
                    <a:pt x="1406" y="1419"/>
                  </a:lnTo>
                  <a:lnTo>
                    <a:pt x="1406" y="1419"/>
                  </a:lnTo>
                  <a:lnTo>
                    <a:pt x="1404" y="1412"/>
                  </a:lnTo>
                  <a:lnTo>
                    <a:pt x="1398" y="1404"/>
                  </a:lnTo>
                  <a:lnTo>
                    <a:pt x="1390" y="1398"/>
                  </a:lnTo>
                  <a:lnTo>
                    <a:pt x="1382" y="1396"/>
                  </a:lnTo>
                  <a:lnTo>
                    <a:pt x="1382" y="1396"/>
                  </a:lnTo>
                  <a:close/>
                  <a:moveTo>
                    <a:pt x="625" y="765"/>
                  </a:moveTo>
                  <a:lnTo>
                    <a:pt x="835" y="765"/>
                  </a:lnTo>
                  <a:lnTo>
                    <a:pt x="835" y="765"/>
                  </a:lnTo>
                  <a:lnTo>
                    <a:pt x="841" y="767"/>
                  </a:lnTo>
                  <a:lnTo>
                    <a:pt x="847" y="769"/>
                  </a:lnTo>
                  <a:lnTo>
                    <a:pt x="851" y="775"/>
                  </a:lnTo>
                  <a:lnTo>
                    <a:pt x="851" y="781"/>
                  </a:lnTo>
                  <a:lnTo>
                    <a:pt x="851" y="884"/>
                  </a:lnTo>
                  <a:lnTo>
                    <a:pt x="851" y="884"/>
                  </a:lnTo>
                  <a:lnTo>
                    <a:pt x="851" y="890"/>
                  </a:lnTo>
                  <a:lnTo>
                    <a:pt x="847" y="894"/>
                  </a:lnTo>
                  <a:lnTo>
                    <a:pt x="841" y="898"/>
                  </a:lnTo>
                  <a:lnTo>
                    <a:pt x="835" y="900"/>
                  </a:lnTo>
                  <a:lnTo>
                    <a:pt x="625" y="900"/>
                  </a:lnTo>
                  <a:lnTo>
                    <a:pt x="625" y="900"/>
                  </a:lnTo>
                  <a:lnTo>
                    <a:pt x="619" y="898"/>
                  </a:lnTo>
                  <a:lnTo>
                    <a:pt x="613" y="894"/>
                  </a:lnTo>
                  <a:lnTo>
                    <a:pt x="611" y="890"/>
                  </a:lnTo>
                  <a:lnTo>
                    <a:pt x="609" y="884"/>
                  </a:lnTo>
                  <a:lnTo>
                    <a:pt x="609" y="781"/>
                  </a:lnTo>
                  <a:lnTo>
                    <a:pt x="609" y="781"/>
                  </a:lnTo>
                  <a:lnTo>
                    <a:pt x="611" y="775"/>
                  </a:lnTo>
                  <a:lnTo>
                    <a:pt x="613" y="769"/>
                  </a:lnTo>
                  <a:lnTo>
                    <a:pt x="619" y="767"/>
                  </a:lnTo>
                  <a:lnTo>
                    <a:pt x="625" y="765"/>
                  </a:lnTo>
                  <a:lnTo>
                    <a:pt x="625" y="765"/>
                  </a:lnTo>
                  <a:close/>
                  <a:moveTo>
                    <a:pt x="609" y="599"/>
                  </a:moveTo>
                  <a:lnTo>
                    <a:pt x="609" y="496"/>
                  </a:lnTo>
                  <a:lnTo>
                    <a:pt x="609" y="496"/>
                  </a:lnTo>
                  <a:lnTo>
                    <a:pt x="611" y="490"/>
                  </a:lnTo>
                  <a:lnTo>
                    <a:pt x="613" y="484"/>
                  </a:lnTo>
                  <a:lnTo>
                    <a:pt x="619" y="480"/>
                  </a:lnTo>
                  <a:lnTo>
                    <a:pt x="625" y="480"/>
                  </a:lnTo>
                  <a:lnTo>
                    <a:pt x="835" y="480"/>
                  </a:lnTo>
                  <a:lnTo>
                    <a:pt x="835" y="480"/>
                  </a:lnTo>
                  <a:lnTo>
                    <a:pt x="841" y="480"/>
                  </a:lnTo>
                  <a:lnTo>
                    <a:pt x="847" y="484"/>
                  </a:lnTo>
                  <a:lnTo>
                    <a:pt x="851" y="490"/>
                  </a:lnTo>
                  <a:lnTo>
                    <a:pt x="851" y="496"/>
                  </a:lnTo>
                  <a:lnTo>
                    <a:pt x="851" y="599"/>
                  </a:lnTo>
                  <a:lnTo>
                    <a:pt x="851" y="599"/>
                  </a:lnTo>
                  <a:lnTo>
                    <a:pt x="851" y="605"/>
                  </a:lnTo>
                  <a:lnTo>
                    <a:pt x="847" y="609"/>
                  </a:lnTo>
                  <a:lnTo>
                    <a:pt x="841" y="613"/>
                  </a:lnTo>
                  <a:lnTo>
                    <a:pt x="835" y="615"/>
                  </a:lnTo>
                  <a:lnTo>
                    <a:pt x="625" y="615"/>
                  </a:lnTo>
                  <a:lnTo>
                    <a:pt x="625" y="615"/>
                  </a:lnTo>
                  <a:lnTo>
                    <a:pt x="619" y="613"/>
                  </a:lnTo>
                  <a:lnTo>
                    <a:pt x="613" y="609"/>
                  </a:lnTo>
                  <a:lnTo>
                    <a:pt x="611" y="605"/>
                  </a:lnTo>
                  <a:lnTo>
                    <a:pt x="609" y="599"/>
                  </a:lnTo>
                  <a:lnTo>
                    <a:pt x="609" y="599"/>
                  </a:lnTo>
                  <a:close/>
                  <a:moveTo>
                    <a:pt x="625" y="1051"/>
                  </a:moveTo>
                  <a:lnTo>
                    <a:pt x="835" y="1051"/>
                  </a:lnTo>
                  <a:lnTo>
                    <a:pt x="835" y="1051"/>
                  </a:lnTo>
                  <a:lnTo>
                    <a:pt x="841" y="1053"/>
                  </a:lnTo>
                  <a:lnTo>
                    <a:pt x="847" y="1055"/>
                  </a:lnTo>
                  <a:lnTo>
                    <a:pt x="851" y="1061"/>
                  </a:lnTo>
                  <a:lnTo>
                    <a:pt x="851" y="1067"/>
                  </a:lnTo>
                  <a:lnTo>
                    <a:pt x="851" y="1170"/>
                  </a:lnTo>
                  <a:lnTo>
                    <a:pt x="851" y="1170"/>
                  </a:lnTo>
                  <a:lnTo>
                    <a:pt x="851" y="1176"/>
                  </a:lnTo>
                  <a:lnTo>
                    <a:pt x="847" y="1182"/>
                  </a:lnTo>
                  <a:lnTo>
                    <a:pt x="841" y="1184"/>
                  </a:lnTo>
                  <a:lnTo>
                    <a:pt x="835" y="1186"/>
                  </a:lnTo>
                  <a:lnTo>
                    <a:pt x="625" y="1186"/>
                  </a:lnTo>
                  <a:lnTo>
                    <a:pt x="625" y="1186"/>
                  </a:lnTo>
                  <a:lnTo>
                    <a:pt x="619" y="1184"/>
                  </a:lnTo>
                  <a:lnTo>
                    <a:pt x="613" y="1182"/>
                  </a:lnTo>
                  <a:lnTo>
                    <a:pt x="611" y="1176"/>
                  </a:lnTo>
                  <a:lnTo>
                    <a:pt x="609" y="1170"/>
                  </a:lnTo>
                  <a:lnTo>
                    <a:pt x="609" y="1067"/>
                  </a:lnTo>
                  <a:lnTo>
                    <a:pt x="609" y="1067"/>
                  </a:lnTo>
                  <a:lnTo>
                    <a:pt x="611" y="1061"/>
                  </a:lnTo>
                  <a:lnTo>
                    <a:pt x="613" y="1055"/>
                  </a:lnTo>
                  <a:lnTo>
                    <a:pt x="619" y="1053"/>
                  </a:lnTo>
                  <a:lnTo>
                    <a:pt x="625" y="1051"/>
                  </a:lnTo>
                  <a:lnTo>
                    <a:pt x="625" y="1051"/>
                  </a:lnTo>
                  <a:close/>
                  <a:moveTo>
                    <a:pt x="952" y="1051"/>
                  </a:moveTo>
                  <a:lnTo>
                    <a:pt x="1162" y="1051"/>
                  </a:lnTo>
                  <a:lnTo>
                    <a:pt x="1162" y="1051"/>
                  </a:lnTo>
                  <a:lnTo>
                    <a:pt x="1168" y="1053"/>
                  </a:lnTo>
                  <a:lnTo>
                    <a:pt x="1174" y="1055"/>
                  </a:lnTo>
                  <a:lnTo>
                    <a:pt x="1176" y="1061"/>
                  </a:lnTo>
                  <a:lnTo>
                    <a:pt x="1178" y="1067"/>
                  </a:lnTo>
                  <a:lnTo>
                    <a:pt x="1178" y="1170"/>
                  </a:lnTo>
                  <a:lnTo>
                    <a:pt x="1178" y="1170"/>
                  </a:lnTo>
                  <a:lnTo>
                    <a:pt x="1176" y="1176"/>
                  </a:lnTo>
                  <a:lnTo>
                    <a:pt x="1174" y="1182"/>
                  </a:lnTo>
                  <a:lnTo>
                    <a:pt x="1168" y="1184"/>
                  </a:lnTo>
                  <a:lnTo>
                    <a:pt x="1162" y="1186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46" y="1184"/>
                  </a:lnTo>
                  <a:lnTo>
                    <a:pt x="940" y="1182"/>
                  </a:lnTo>
                  <a:lnTo>
                    <a:pt x="936" y="1176"/>
                  </a:lnTo>
                  <a:lnTo>
                    <a:pt x="936" y="1170"/>
                  </a:lnTo>
                  <a:lnTo>
                    <a:pt x="936" y="1067"/>
                  </a:lnTo>
                  <a:lnTo>
                    <a:pt x="936" y="1067"/>
                  </a:lnTo>
                  <a:lnTo>
                    <a:pt x="936" y="1061"/>
                  </a:lnTo>
                  <a:lnTo>
                    <a:pt x="940" y="1055"/>
                  </a:lnTo>
                  <a:lnTo>
                    <a:pt x="946" y="1053"/>
                  </a:lnTo>
                  <a:lnTo>
                    <a:pt x="952" y="1051"/>
                  </a:lnTo>
                  <a:lnTo>
                    <a:pt x="952" y="1051"/>
                  </a:lnTo>
                  <a:close/>
                  <a:moveTo>
                    <a:pt x="936" y="884"/>
                  </a:moveTo>
                  <a:lnTo>
                    <a:pt x="936" y="781"/>
                  </a:lnTo>
                  <a:lnTo>
                    <a:pt x="936" y="781"/>
                  </a:lnTo>
                  <a:lnTo>
                    <a:pt x="936" y="775"/>
                  </a:lnTo>
                  <a:lnTo>
                    <a:pt x="940" y="769"/>
                  </a:lnTo>
                  <a:lnTo>
                    <a:pt x="946" y="767"/>
                  </a:lnTo>
                  <a:lnTo>
                    <a:pt x="952" y="765"/>
                  </a:lnTo>
                  <a:lnTo>
                    <a:pt x="1162" y="765"/>
                  </a:lnTo>
                  <a:lnTo>
                    <a:pt x="1162" y="765"/>
                  </a:lnTo>
                  <a:lnTo>
                    <a:pt x="1168" y="767"/>
                  </a:lnTo>
                  <a:lnTo>
                    <a:pt x="1174" y="769"/>
                  </a:lnTo>
                  <a:lnTo>
                    <a:pt x="1176" y="775"/>
                  </a:lnTo>
                  <a:lnTo>
                    <a:pt x="1178" y="781"/>
                  </a:lnTo>
                  <a:lnTo>
                    <a:pt x="1178" y="884"/>
                  </a:lnTo>
                  <a:lnTo>
                    <a:pt x="1178" y="884"/>
                  </a:lnTo>
                  <a:lnTo>
                    <a:pt x="1176" y="890"/>
                  </a:lnTo>
                  <a:lnTo>
                    <a:pt x="1174" y="894"/>
                  </a:lnTo>
                  <a:lnTo>
                    <a:pt x="1168" y="898"/>
                  </a:lnTo>
                  <a:lnTo>
                    <a:pt x="1162" y="900"/>
                  </a:lnTo>
                  <a:lnTo>
                    <a:pt x="952" y="900"/>
                  </a:lnTo>
                  <a:lnTo>
                    <a:pt x="952" y="900"/>
                  </a:lnTo>
                  <a:lnTo>
                    <a:pt x="946" y="898"/>
                  </a:lnTo>
                  <a:lnTo>
                    <a:pt x="940" y="894"/>
                  </a:lnTo>
                  <a:lnTo>
                    <a:pt x="936" y="890"/>
                  </a:lnTo>
                  <a:lnTo>
                    <a:pt x="936" y="884"/>
                  </a:lnTo>
                  <a:lnTo>
                    <a:pt x="936" y="884"/>
                  </a:lnTo>
                  <a:close/>
                  <a:moveTo>
                    <a:pt x="1162" y="480"/>
                  </a:moveTo>
                  <a:lnTo>
                    <a:pt x="1162" y="480"/>
                  </a:lnTo>
                  <a:lnTo>
                    <a:pt x="1168" y="480"/>
                  </a:lnTo>
                  <a:lnTo>
                    <a:pt x="1174" y="484"/>
                  </a:lnTo>
                  <a:lnTo>
                    <a:pt x="1176" y="490"/>
                  </a:lnTo>
                  <a:lnTo>
                    <a:pt x="1178" y="496"/>
                  </a:lnTo>
                  <a:lnTo>
                    <a:pt x="1178" y="599"/>
                  </a:lnTo>
                  <a:lnTo>
                    <a:pt x="1178" y="599"/>
                  </a:lnTo>
                  <a:lnTo>
                    <a:pt x="1176" y="605"/>
                  </a:lnTo>
                  <a:lnTo>
                    <a:pt x="1174" y="609"/>
                  </a:lnTo>
                  <a:lnTo>
                    <a:pt x="1168" y="613"/>
                  </a:lnTo>
                  <a:lnTo>
                    <a:pt x="1162" y="615"/>
                  </a:lnTo>
                  <a:lnTo>
                    <a:pt x="952" y="615"/>
                  </a:lnTo>
                  <a:lnTo>
                    <a:pt x="952" y="615"/>
                  </a:lnTo>
                  <a:lnTo>
                    <a:pt x="946" y="613"/>
                  </a:lnTo>
                  <a:lnTo>
                    <a:pt x="940" y="609"/>
                  </a:lnTo>
                  <a:lnTo>
                    <a:pt x="936" y="605"/>
                  </a:lnTo>
                  <a:lnTo>
                    <a:pt x="936" y="599"/>
                  </a:lnTo>
                  <a:lnTo>
                    <a:pt x="936" y="496"/>
                  </a:lnTo>
                  <a:lnTo>
                    <a:pt x="936" y="496"/>
                  </a:lnTo>
                  <a:lnTo>
                    <a:pt x="936" y="490"/>
                  </a:lnTo>
                  <a:lnTo>
                    <a:pt x="940" y="484"/>
                  </a:lnTo>
                  <a:lnTo>
                    <a:pt x="946" y="480"/>
                  </a:lnTo>
                  <a:lnTo>
                    <a:pt x="952" y="480"/>
                  </a:lnTo>
                  <a:lnTo>
                    <a:pt x="1162" y="480"/>
                  </a:lnTo>
                  <a:close/>
                  <a:moveTo>
                    <a:pt x="912" y="103"/>
                  </a:moveTo>
                  <a:lnTo>
                    <a:pt x="912" y="103"/>
                  </a:lnTo>
                  <a:lnTo>
                    <a:pt x="930" y="103"/>
                  </a:lnTo>
                  <a:lnTo>
                    <a:pt x="944" y="105"/>
                  </a:lnTo>
                  <a:lnTo>
                    <a:pt x="956" y="109"/>
                  </a:lnTo>
                  <a:lnTo>
                    <a:pt x="962" y="111"/>
                  </a:lnTo>
                  <a:lnTo>
                    <a:pt x="966" y="113"/>
                  </a:lnTo>
                  <a:lnTo>
                    <a:pt x="954" y="157"/>
                  </a:lnTo>
                  <a:lnTo>
                    <a:pt x="950" y="155"/>
                  </a:lnTo>
                  <a:lnTo>
                    <a:pt x="950" y="155"/>
                  </a:lnTo>
                  <a:lnTo>
                    <a:pt x="936" y="151"/>
                  </a:lnTo>
                  <a:lnTo>
                    <a:pt x="926" y="149"/>
                  </a:lnTo>
                  <a:lnTo>
                    <a:pt x="914" y="147"/>
                  </a:lnTo>
                  <a:lnTo>
                    <a:pt x="914" y="147"/>
                  </a:lnTo>
                  <a:lnTo>
                    <a:pt x="900" y="149"/>
                  </a:lnTo>
                  <a:lnTo>
                    <a:pt x="890" y="153"/>
                  </a:lnTo>
                  <a:lnTo>
                    <a:pt x="880" y="157"/>
                  </a:lnTo>
                  <a:lnTo>
                    <a:pt x="871" y="165"/>
                  </a:lnTo>
                  <a:lnTo>
                    <a:pt x="865" y="173"/>
                  </a:lnTo>
                  <a:lnTo>
                    <a:pt x="861" y="183"/>
                  </a:lnTo>
                  <a:lnTo>
                    <a:pt x="857" y="195"/>
                  </a:lnTo>
                  <a:lnTo>
                    <a:pt x="857" y="208"/>
                  </a:lnTo>
                  <a:lnTo>
                    <a:pt x="857" y="208"/>
                  </a:lnTo>
                  <a:lnTo>
                    <a:pt x="857" y="222"/>
                  </a:lnTo>
                  <a:lnTo>
                    <a:pt x="861" y="234"/>
                  </a:lnTo>
                  <a:lnTo>
                    <a:pt x="865" y="244"/>
                  </a:lnTo>
                  <a:lnTo>
                    <a:pt x="871" y="252"/>
                  </a:lnTo>
                  <a:lnTo>
                    <a:pt x="880" y="258"/>
                  </a:lnTo>
                  <a:lnTo>
                    <a:pt x="890" y="264"/>
                  </a:lnTo>
                  <a:lnTo>
                    <a:pt x="902" y="266"/>
                  </a:lnTo>
                  <a:lnTo>
                    <a:pt x="914" y="268"/>
                  </a:lnTo>
                  <a:lnTo>
                    <a:pt x="914" y="268"/>
                  </a:lnTo>
                  <a:lnTo>
                    <a:pt x="934" y="266"/>
                  </a:lnTo>
                  <a:lnTo>
                    <a:pt x="950" y="262"/>
                  </a:lnTo>
                  <a:lnTo>
                    <a:pt x="956" y="260"/>
                  </a:lnTo>
                  <a:lnTo>
                    <a:pt x="964" y="304"/>
                  </a:lnTo>
                  <a:lnTo>
                    <a:pt x="960" y="306"/>
                  </a:lnTo>
                  <a:lnTo>
                    <a:pt x="960" y="306"/>
                  </a:lnTo>
                  <a:lnTo>
                    <a:pt x="952" y="308"/>
                  </a:lnTo>
                  <a:lnTo>
                    <a:pt x="940" y="312"/>
                  </a:lnTo>
                  <a:lnTo>
                    <a:pt x="924" y="314"/>
                  </a:lnTo>
                  <a:lnTo>
                    <a:pt x="908" y="314"/>
                  </a:lnTo>
                  <a:lnTo>
                    <a:pt x="908" y="314"/>
                  </a:lnTo>
                  <a:lnTo>
                    <a:pt x="884" y="312"/>
                  </a:lnTo>
                  <a:lnTo>
                    <a:pt x="863" y="306"/>
                  </a:lnTo>
                  <a:lnTo>
                    <a:pt x="845" y="298"/>
                  </a:lnTo>
                  <a:lnTo>
                    <a:pt x="829" y="286"/>
                  </a:lnTo>
                  <a:lnTo>
                    <a:pt x="817" y="272"/>
                  </a:lnTo>
                  <a:lnTo>
                    <a:pt x="809" y="254"/>
                  </a:lnTo>
                  <a:lnTo>
                    <a:pt x="803" y="234"/>
                  </a:lnTo>
                  <a:lnTo>
                    <a:pt x="801" y="210"/>
                  </a:lnTo>
                  <a:lnTo>
                    <a:pt x="801" y="210"/>
                  </a:lnTo>
                  <a:lnTo>
                    <a:pt x="803" y="189"/>
                  </a:lnTo>
                  <a:lnTo>
                    <a:pt x="809" y="167"/>
                  </a:lnTo>
                  <a:lnTo>
                    <a:pt x="819" y="149"/>
                  </a:lnTo>
                  <a:lnTo>
                    <a:pt x="831" y="133"/>
                  </a:lnTo>
                  <a:lnTo>
                    <a:pt x="847" y="119"/>
                  </a:lnTo>
                  <a:lnTo>
                    <a:pt x="867" y="111"/>
                  </a:lnTo>
                  <a:lnTo>
                    <a:pt x="888" y="105"/>
                  </a:lnTo>
                  <a:lnTo>
                    <a:pt x="912" y="103"/>
                  </a:lnTo>
                  <a:lnTo>
                    <a:pt x="912" y="103"/>
                  </a:lnTo>
                  <a:close/>
                  <a:moveTo>
                    <a:pt x="583" y="105"/>
                  </a:moveTo>
                  <a:lnTo>
                    <a:pt x="643" y="105"/>
                  </a:lnTo>
                  <a:lnTo>
                    <a:pt x="684" y="179"/>
                  </a:lnTo>
                  <a:lnTo>
                    <a:pt x="684" y="179"/>
                  </a:lnTo>
                  <a:lnTo>
                    <a:pt x="706" y="224"/>
                  </a:lnTo>
                  <a:lnTo>
                    <a:pt x="706" y="224"/>
                  </a:lnTo>
                  <a:lnTo>
                    <a:pt x="704" y="167"/>
                  </a:lnTo>
                  <a:lnTo>
                    <a:pt x="704" y="105"/>
                  </a:lnTo>
                  <a:lnTo>
                    <a:pt x="754" y="105"/>
                  </a:lnTo>
                  <a:lnTo>
                    <a:pt x="754" y="310"/>
                  </a:lnTo>
                  <a:lnTo>
                    <a:pt x="700" y="310"/>
                  </a:lnTo>
                  <a:lnTo>
                    <a:pt x="656" y="232"/>
                  </a:lnTo>
                  <a:lnTo>
                    <a:pt x="656" y="232"/>
                  </a:lnTo>
                  <a:lnTo>
                    <a:pt x="631" y="183"/>
                  </a:lnTo>
                  <a:lnTo>
                    <a:pt x="631" y="183"/>
                  </a:lnTo>
                  <a:lnTo>
                    <a:pt x="633" y="246"/>
                  </a:lnTo>
                  <a:lnTo>
                    <a:pt x="633" y="310"/>
                  </a:lnTo>
                  <a:lnTo>
                    <a:pt x="583" y="310"/>
                  </a:lnTo>
                  <a:lnTo>
                    <a:pt x="583" y="105"/>
                  </a:lnTo>
                  <a:close/>
                  <a:moveTo>
                    <a:pt x="474" y="105"/>
                  </a:moveTo>
                  <a:lnTo>
                    <a:pt x="528" y="105"/>
                  </a:lnTo>
                  <a:lnTo>
                    <a:pt x="528" y="310"/>
                  </a:lnTo>
                  <a:lnTo>
                    <a:pt x="474" y="310"/>
                  </a:lnTo>
                  <a:lnTo>
                    <a:pt x="474" y="105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90"/>
                  </a:lnTo>
                  <a:lnTo>
                    <a:pt x="288" y="484"/>
                  </a:lnTo>
                  <a:lnTo>
                    <a:pt x="294" y="480"/>
                  </a:lnTo>
                  <a:lnTo>
                    <a:pt x="300" y="480"/>
                  </a:lnTo>
                  <a:lnTo>
                    <a:pt x="510" y="480"/>
                  </a:lnTo>
                  <a:lnTo>
                    <a:pt x="510" y="480"/>
                  </a:lnTo>
                  <a:lnTo>
                    <a:pt x="516" y="480"/>
                  </a:lnTo>
                  <a:lnTo>
                    <a:pt x="522" y="484"/>
                  </a:lnTo>
                  <a:lnTo>
                    <a:pt x="524" y="490"/>
                  </a:lnTo>
                  <a:lnTo>
                    <a:pt x="526" y="496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4" y="605"/>
                  </a:lnTo>
                  <a:lnTo>
                    <a:pt x="522" y="609"/>
                  </a:lnTo>
                  <a:lnTo>
                    <a:pt x="516" y="613"/>
                  </a:lnTo>
                  <a:lnTo>
                    <a:pt x="510" y="615"/>
                  </a:lnTo>
                  <a:lnTo>
                    <a:pt x="300" y="615"/>
                  </a:lnTo>
                  <a:lnTo>
                    <a:pt x="300" y="615"/>
                  </a:lnTo>
                  <a:lnTo>
                    <a:pt x="294" y="613"/>
                  </a:lnTo>
                  <a:lnTo>
                    <a:pt x="288" y="609"/>
                  </a:lnTo>
                  <a:lnTo>
                    <a:pt x="284" y="605"/>
                  </a:lnTo>
                  <a:lnTo>
                    <a:pt x="284" y="599"/>
                  </a:lnTo>
                  <a:lnTo>
                    <a:pt x="284" y="496"/>
                  </a:lnTo>
                  <a:close/>
                  <a:moveTo>
                    <a:pt x="284" y="781"/>
                  </a:moveTo>
                  <a:lnTo>
                    <a:pt x="284" y="781"/>
                  </a:lnTo>
                  <a:lnTo>
                    <a:pt x="284" y="775"/>
                  </a:lnTo>
                  <a:lnTo>
                    <a:pt x="288" y="769"/>
                  </a:lnTo>
                  <a:lnTo>
                    <a:pt x="294" y="767"/>
                  </a:lnTo>
                  <a:lnTo>
                    <a:pt x="300" y="765"/>
                  </a:lnTo>
                  <a:lnTo>
                    <a:pt x="510" y="765"/>
                  </a:lnTo>
                  <a:lnTo>
                    <a:pt x="510" y="765"/>
                  </a:lnTo>
                  <a:lnTo>
                    <a:pt x="516" y="767"/>
                  </a:lnTo>
                  <a:lnTo>
                    <a:pt x="522" y="769"/>
                  </a:lnTo>
                  <a:lnTo>
                    <a:pt x="524" y="775"/>
                  </a:lnTo>
                  <a:lnTo>
                    <a:pt x="526" y="781"/>
                  </a:lnTo>
                  <a:lnTo>
                    <a:pt x="526" y="884"/>
                  </a:lnTo>
                  <a:lnTo>
                    <a:pt x="526" y="884"/>
                  </a:lnTo>
                  <a:lnTo>
                    <a:pt x="524" y="890"/>
                  </a:lnTo>
                  <a:lnTo>
                    <a:pt x="522" y="894"/>
                  </a:lnTo>
                  <a:lnTo>
                    <a:pt x="516" y="898"/>
                  </a:lnTo>
                  <a:lnTo>
                    <a:pt x="510" y="900"/>
                  </a:lnTo>
                  <a:lnTo>
                    <a:pt x="300" y="900"/>
                  </a:lnTo>
                  <a:lnTo>
                    <a:pt x="300" y="900"/>
                  </a:lnTo>
                  <a:lnTo>
                    <a:pt x="294" y="898"/>
                  </a:lnTo>
                  <a:lnTo>
                    <a:pt x="288" y="894"/>
                  </a:lnTo>
                  <a:lnTo>
                    <a:pt x="284" y="890"/>
                  </a:lnTo>
                  <a:lnTo>
                    <a:pt x="284" y="884"/>
                  </a:lnTo>
                  <a:lnTo>
                    <a:pt x="284" y="781"/>
                  </a:lnTo>
                  <a:close/>
                  <a:moveTo>
                    <a:pt x="284" y="1067"/>
                  </a:moveTo>
                  <a:lnTo>
                    <a:pt x="284" y="1067"/>
                  </a:lnTo>
                  <a:lnTo>
                    <a:pt x="284" y="1061"/>
                  </a:lnTo>
                  <a:lnTo>
                    <a:pt x="288" y="1055"/>
                  </a:lnTo>
                  <a:lnTo>
                    <a:pt x="294" y="1053"/>
                  </a:lnTo>
                  <a:lnTo>
                    <a:pt x="300" y="1051"/>
                  </a:lnTo>
                  <a:lnTo>
                    <a:pt x="510" y="1051"/>
                  </a:lnTo>
                  <a:lnTo>
                    <a:pt x="510" y="1051"/>
                  </a:lnTo>
                  <a:lnTo>
                    <a:pt x="516" y="1053"/>
                  </a:lnTo>
                  <a:lnTo>
                    <a:pt x="522" y="1055"/>
                  </a:lnTo>
                  <a:lnTo>
                    <a:pt x="524" y="1061"/>
                  </a:lnTo>
                  <a:lnTo>
                    <a:pt x="526" y="1067"/>
                  </a:lnTo>
                  <a:lnTo>
                    <a:pt x="526" y="1170"/>
                  </a:lnTo>
                  <a:lnTo>
                    <a:pt x="526" y="1170"/>
                  </a:lnTo>
                  <a:lnTo>
                    <a:pt x="524" y="1176"/>
                  </a:lnTo>
                  <a:lnTo>
                    <a:pt x="522" y="1182"/>
                  </a:lnTo>
                  <a:lnTo>
                    <a:pt x="516" y="1184"/>
                  </a:lnTo>
                  <a:lnTo>
                    <a:pt x="510" y="1186"/>
                  </a:lnTo>
                  <a:lnTo>
                    <a:pt x="300" y="1186"/>
                  </a:lnTo>
                  <a:lnTo>
                    <a:pt x="300" y="1186"/>
                  </a:lnTo>
                  <a:lnTo>
                    <a:pt x="294" y="1184"/>
                  </a:lnTo>
                  <a:lnTo>
                    <a:pt x="288" y="1182"/>
                  </a:lnTo>
                  <a:lnTo>
                    <a:pt x="284" y="1176"/>
                  </a:lnTo>
                  <a:lnTo>
                    <a:pt x="284" y="1170"/>
                  </a:lnTo>
                  <a:lnTo>
                    <a:pt x="284" y="1067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376" tIns="45688" rIns="91376" bIns="45688" numCol="1" anchor="t" anchorCtr="0" compatLnSpc="1">
              <a:prstTxWarp prst="textNoShape">
                <a:avLst/>
              </a:prstTxWarp>
            </a:bodyPr>
            <a:lstStyle/>
            <a:p>
              <a:pPr defTabSz="913945">
                <a:defRPr/>
              </a:pPr>
              <a:endParaRPr lang="zh-CN" altLang="en-US" sz="700" kern="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" name="Freeform 110"/>
            <p:cNvSpPr>
              <a:spLocks noEditPoints="1"/>
            </p:cNvSpPr>
            <p:nvPr/>
          </p:nvSpPr>
          <p:spPr bwMode="auto">
            <a:xfrm>
              <a:off x="4493259" y="2572276"/>
              <a:ext cx="306841" cy="46267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40"/>
                </a:cxn>
                <a:cxn ang="0">
                  <a:pos x="0" y="242"/>
                </a:cxn>
                <a:cxn ang="0">
                  <a:pos x="166" y="242"/>
                </a:cxn>
                <a:cxn ang="0">
                  <a:pos x="170" y="242"/>
                </a:cxn>
                <a:cxn ang="0">
                  <a:pos x="170" y="4"/>
                </a:cxn>
                <a:cxn ang="0">
                  <a:pos x="170" y="2"/>
                </a:cxn>
                <a:cxn ang="0">
                  <a:pos x="166" y="0"/>
                </a:cxn>
                <a:cxn ang="0">
                  <a:pos x="34" y="200"/>
                </a:cxn>
                <a:cxn ang="0">
                  <a:pos x="60" y="172"/>
                </a:cxn>
                <a:cxn ang="0">
                  <a:pos x="60" y="162"/>
                </a:cxn>
                <a:cxn ang="0">
                  <a:pos x="34" y="134"/>
                </a:cxn>
                <a:cxn ang="0">
                  <a:pos x="60" y="162"/>
                </a:cxn>
                <a:cxn ang="0">
                  <a:pos x="34" y="124"/>
                </a:cxn>
                <a:cxn ang="0">
                  <a:pos x="60" y="96"/>
                </a:cxn>
                <a:cxn ang="0">
                  <a:pos x="60" y="86"/>
                </a:cxn>
                <a:cxn ang="0">
                  <a:pos x="34" y="58"/>
                </a:cxn>
                <a:cxn ang="0">
                  <a:pos x="60" y="86"/>
                </a:cxn>
                <a:cxn ang="0">
                  <a:pos x="34" y="48"/>
                </a:cxn>
                <a:cxn ang="0">
                  <a:pos x="60" y="20"/>
                </a:cxn>
                <a:cxn ang="0">
                  <a:pos x="98" y="200"/>
                </a:cxn>
                <a:cxn ang="0">
                  <a:pos x="72" y="172"/>
                </a:cxn>
                <a:cxn ang="0">
                  <a:pos x="98" y="200"/>
                </a:cxn>
                <a:cxn ang="0">
                  <a:pos x="72" y="162"/>
                </a:cxn>
                <a:cxn ang="0">
                  <a:pos x="98" y="134"/>
                </a:cxn>
                <a:cxn ang="0">
                  <a:pos x="98" y="124"/>
                </a:cxn>
                <a:cxn ang="0">
                  <a:pos x="72" y="96"/>
                </a:cxn>
                <a:cxn ang="0">
                  <a:pos x="98" y="124"/>
                </a:cxn>
                <a:cxn ang="0">
                  <a:pos x="72" y="86"/>
                </a:cxn>
                <a:cxn ang="0">
                  <a:pos x="98" y="58"/>
                </a:cxn>
                <a:cxn ang="0">
                  <a:pos x="136" y="200"/>
                </a:cxn>
                <a:cxn ang="0">
                  <a:pos x="110" y="172"/>
                </a:cxn>
                <a:cxn ang="0">
                  <a:pos x="136" y="200"/>
                </a:cxn>
                <a:cxn ang="0">
                  <a:pos x="110" y="162"/>
                </a:cxn>
                <a:cxn ang="0">
                  <a:pos x="136" y="134"/>
                </a:cxn>
                <a:cxn ang="0">
                  <a:pos x="136" y="124"/>
                </a:cxn>
                <a:cxn ang="0">
                  <a:pos x="110" y="96"/>
                </a:cxn>
                <a:cxn ang="0">
                  <a:pos x="136" y="124"/>
                </a:cxn>
              </a:cxnLst>
              <a:rect l="0" t="0" r="r" b="b"/>
              <a:pathLst>
                <a:path w="170" h="242">
                  <a:moveTo>
                    <a:pt x="166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2"/>
                  </a:lnTo>
                  <a:lnTo>
                    <a:pt x="2" y="242"/>
                  </a:lnTo>
                  <a:lnTo>
                    <a:pt x="166" y="242"/>
                  </a:lnTo>
                  <a:lnTo>
                    <a:pt x="166" y="242"/>
                  </a:lnTo>
                  <a:lnTo>
                    <a:pt x="170" y="242"/>
                  </a:lnTo>
                  <a:lnTo>
                    <a:pt x="170" y="24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60" y="200"/>
                  </a:moveTo>
                  <a:lnTo>
                    <a:pt x="34" y="200"/>
                  </a:lnTo>
                  <a:lnTo>
                    <a:pt x="34" y="172"/>
                  </a:lnTo>
                  <a:lnTo>
                    <a:pt x="60" y="172"/>
                  </a:lnTo>
                  <a:lnTo>
                    <a:pt x="60" y="200"/>
                  </a:lnTo>
                  <a:close/>
                  <a:moveTo>
                    <a:pt x="60" y="162"/>
                  </a:moveTo>
                  <a:lnTo>
                    <a:pt x="34" y="162"/>
                  </a:lnTo>
                  <a:lnTo>
                    <a:pt x="34" y="134"/>
                  </a:lnTo>
                  <a:lnTo>
                    <a:pt x="60" y="134"/>
                  </a:lnTo>
                  <a:lnTo>
                    <a:pt x="60" y="162"/>
                  </a:lnTo>
                  <a:close/>
                  <a:moveTo>
                    <a:pt x="60" y="124"/>
                  </a:moveTo>
                  <a:lnTo>
                    <a:pt x="34" y="124"/>
                  </a:lnTo>
                  <a:lnTo>
                    <a:pt x="34" y="96"/>
                  </a:lnTo>
                  <a:lnTo>
                    <a:pt x="60" y="96"/>
                  </a:lnTo>
                  <a:lnTo>
                    <a:pt x="60" y="124"/>
                  </a:lnTo>
                  <a:close/>
                  <a:moveTo>
                    <a:pt x="60" y="86"/>
                  </a:moveTo>
                  <a:lnTo>
                    <a:pt x="34" y="86"/>
                  </a:lnTo>
                  <a:lnTo>
                    <a:pt x="34" y="58"/>
                  </a:lnTo>
                  <a:lnTo>
                    <a:pt x="60" y="58"/>
                  </a:lnTo>
                  <a:lnTo>
                    <a:pt x="60" y="86"/>
                  </a:lnTo>
                  <a:close/>
                  <a:moveTo>
                    <a:pt x="60" y="48"/>
                  </a:moveTo>
                  <a:lnTo>
                    <a:pt x="34" y="48"/>
                  </a:lnTo>
                  <a:lnTo>
                    <a:pt x="34" y="20"/>
                  </a:lnTo>
                  <a:lnTo>
                    <a:pt x="60" y="20"/>
                  </a:lnTo>
                  <a:lnTo>
                    <a:pt x="60" y="48"/>
                  </a:lnTo>
                  <a:close/>
                  <a:moveTo>
                    <a:pt x="98" y="200"/>
                  </a:moveTo>
                  <a:lnTo>
                    <a:pt x="72" y="200"/>
                  </a:lnTo>
                  <a:lnTo>
                    <a:pt x="72" y="172"/>
                  </a:lnTo>
                  <a:lnTo>
                    <a:pt x="98" y="172"/>
                  </a:lnTo>
                  <a:lnTo>
                    <a:pt x="98" y="200"/>
                  </a:lnTo>
                  <a:close/>
                  <a:moveTo>
                    <a:pt x="98" y="162"/>
                  </a:moveTo>
                  <a:lnTo>
                    <a:pt x="72" y="162"/>
                  </a:lnTo>
                  <a:lnTo>
                    <a:pt x="72" y="134"/>
                  </a:lnTo>
                  <a:lnTo>
                    <a:pt x="98" y="134"/>
                  </a:lnTo>
                  <a:lnTo>
                    <a:pt x="98" y="162"/>
                  </a:lnTo>
                  <a:close/>
                  <a:moveTo>
                    <a:pt x="98" y="124"/>
                  </a:moveTo>
                  <a:lnTo>
                    <a:pt x="72" y="124"/>
                  </a:lnTo>
                  <a:lnTo>
                    <a:pt x="72" y="96"/>
                  </a:lnTo>
                  <a:lnTo>
                    <a:pt x="98" y="96"/>
                  </a:lnTo>
                  <a:lnTo>
                    <a:pt x="98" y="124"/>
                  </a:lnTo>
                  <a:close/>
                  <a:moveTo>
                    <a:pt x="98" y="86"/>
                  </a:moveTo>
                  <a:lnTo>
                    <a:pt x="72" y="86"/>
                  </a:lnTo>
                  <a:lnTo>
                    <a:pt x="72" y="58"/>
                  </a:lnTo>
                  <a:lnTo>
                    <a:pt x="98" y="58"/>
                  </a:lnTo>
                  <a:lnTo>
                    <a:pt x="98" y="86"/>
                  </a:lnTo>
                  <a:close/>
                  <a:moveTo>
                    <a:pt x="136" y="200"/>
                  </a:moveTo>
                  <a:lnTo>
                    <a:pt x="110" y="200"/>
                  </a:lnTo>
                  <a:lnTo>
                    <a:pt x="110" y="172"/>
                  </a:lnTo>
                  <a:lnTo>
                    <a:pt x="136" y="172"/>
                  </a:lnTo>
                  <a:lnTo>
                    <a:pt x="136" y="200"/>
                  </a:lnTo>
                  <a:close/>
                  <a:moveTo>
                    <a:pt x="136" y="162"/>
                  </a:moveTo>
                  <a:lnTo>
                    <a:pt x="110" y="162"/>
                  </a:lnTo>
                  <a:lnTo>
                    <a:pt x="110" y="134"/>
                  </a:lnTo>
                  <a:lnTo>
                    <a:pt x="136" y="134"/>
                  </a:lnTo>
                  <a:lnTo>
                    <a:pt x="136" y="162"/>
                  </a:lnTo>
                  <a:close/>
                  <a:moveTo>
                    <a:pt x="136" y="124"/>
                  </a:moveTo>
                  <a:lnTo>
                    <a:pt x="110" y="124"/>
                  </a:lnTo>
                  <a:lnTo>
                    <a:pt x="110" y="96"/>
                  </a:lnTo>
                  <a:lnTo>
                    <a:pt x="136" y="96"/>
                  </a:lnTo>
                  <a:lnTo>
                    <a:pt x="136" y="124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376" tIns="45688" rIns="91376" bIns="45688" numCol="1" anchor="t" anchorCtr="0" compatLnSpc="1">
              <a:prstTxWarp prst="textNoShape">
                <a:avLst/>
              </a:prstTxWarp>
            </a:bodyPr>
            <a:lstStyle/>
            <a:p>
              <a:pPr defTabSz="913945">
                <a:defRPr/>
              </a:pPr>
              <a:endParaRPr lang="zh-CN" altLang="en-US" sz="700" ker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483701" y="3712215"/>
              <a:ext cx="313840" cy="546506"/>
              <a:chOff x="6670504" y="3374375"/>
              <a:chExt cx="233959" cy="353316"/>
            </a:xfrm>
            <a:solidFill>
              <a:srgbClr val="C7000B"/>
            </a:solidFill>
            <a:effectLst/>
          </p:grpSpPr>
          <p:sp>
            <p:nvSpPr>
              <p:cNvPr id="66" name="Freeform 31"/>
              <p:cNvSpPr>
                <a:spLocks noEditPoints="1"/>
              </p:cNvSpPr>
              <p:nvPr/>
            </p:nvSpPr>
            <p:spPr bwMode="auto">
              <a:xfrm>
                <a:off x="6696121" y="3374375"/>
                <a:ext cx="180676" cy="243123"/>
              </a:xfrm>
              <a:custGeom>
                <a:avLst/>
                <a:gdLst/>
                <a:ahLst/>
                <a:cxnLst>
                  <a:cxn ang="0">
                    <a:pos x="9515" y="3108"/>
                  </a:cxn>
                  <a:cxn ang="0">
                    <a:pos x="9515" y="2525"/>
                  </a:cxn>
                  <a:cxn ang="0">
                    <a:pos x="9223" y="1942"/>
                  </a:cxn>
                  <a:cxn ang="0">
                    <a:pos x="8932" y="1457"/>
                  </a:cxn>
                  <a:cxn ang="0">
                    <a:pos x="8544" y="1068"/>
                  </a:cxn>
                  <a:cxn ang="0">
                    <a:pos x="8544" y="486"/>
                  </a:cxn>
                  <a:cxn ang="0">
                    <a:pos x="8447" y="291"/>
                  </a:cxn>
                  <a:cxn ang="0">
                    <a:pos x="8350" y="195"/>
                  </a:cxn>
                  <a:cxn ang="0">
                    <a:pos x="8155" y="97"/>
                  </a:cxn>
                  <a:cxn ang="0">
                    <a:pos x="8059" y="0"/>
                  </a:cxn>
                  <a:cxn ang="0">
                    <a:pos x="1360" y="0"/>
                  </a:cxn>
                  <a:cxn ang="0">
                    <a:pos x="1165" y="97"/>
                  </a:cxn>
                  <a:cxn ang="0">
                    <a:pos x="1068" y="195"/>
                  </a:cxn>
                  <a:cxn ang="0">
                    <a:pos x="971" y="291"/>
                  </a:cxn>
                  <a:cxn ang="0">
                    <a:pos x="874" y="486"/>
                  </a:cxn>
                  <a:cxn ang="0">
                    <a:pos x="874" y="1166"/>
                  </a:cxn>
                  <a:cxn ang="0">
                    <a:pos x="485" y="1554"/>
                  </a:cxn>
                  <a:cxn ang="0">
                    <a:pos x="194" y="2039"/>
                  </a:cxn>
                  <a:cxn ang="0">
                    <a:pos x="0" y="2525"/>
                  </a:cxn>
                  <a:cxn ang="0">
                    <a:pos x="0" y="3108"/>
                  </a:cxn>
                  <a:cxn ang="0">
                    <a:pos x="0" y="11168"/>
                  </a:cxn>
                  <a:cxn ang="0">
                    <a:pos x="9515" y="11168"/>
                  </a:cxn>
                  <a:cxn ang="0">
                    <a:pos x="9515" y="3108"/>
                  </a:cxn>
                  <a:cxn ang="0">
                    <a:pos x="2621" y="10780"/>
                  </a:cxn>
                  <a:cxn ang="0">
                    <a:pos x="583" y="10100"/>
                  </a:cxn>
                  <a:cxn ang="0">
                    <a:pos x="680" y="9712"/>
                  </a:cxn>
                  <a:cxn ang="0">
                    <a:pos x="2816" y="10197"/>
                  </a:cxn>
                  <a:cxn ang="0">
                    <a:pos x="2621" y="10780"/>
                  </a:cxn>
                  <a:cxn ang="0">
                    <a:pos x="2330" y="9420"/>
                  </a:cxn>
                  <a:cxn ang="0">
                    <a:pos x="1942" y="7866"/>
                  </a:cxn>
                  <a:cxn ang="0">
                    <a:pos x="1651" y="6216"/>
                  </a:cxn>
                  <a:cxn ang="0">
                    <a:pos x="1457" y="4564"/>
                  </a:cxn>
                  <a:cxn ang="0">
                    <a:pos x="1360" y="2816"/>
                  </a:cxn>
                  <a:cxn ang="0">
                    <a:pos x="8155" y="2816"/>
                  </a:cxn>
                  <a:cxn ang="0">
                    <a:pos x="8059" y="5341"/>
                  </a:cxn>
                  <a:cxn ang="0">
                    <a:pos x="7767" y="7769"/>
                  </a:cxn>
                  <a:cxn ang="0">
                    <a:pos x="7767" y="6506"/>
                  </a:cxn>
                  <a:cxn ang="0">
                    <a:pos x="7670" y="4564"/>
                  </a:cxn>
                  <a:cxn ang="0">
                    <a:pos x="7670" y="4176"/>
                  </a:cxn>
                  <a:cxn ang="0">
                    <a:pos x="7379" y="4176"/>
                  </a:cxn>
                  <a:cxn ang="0">
                    <a:pos x="6699" y="8546"/>
                  </a:cxn>
                  <a:cxn ang="0">
                    <a:pos x="6991" y="8546"/>
                  </a:cxn>
                  <a:cxn ang="0">
                    <a:pos x="7088" y="7866"/>
                  </a:cxn>
                  <a:cxn ang="0">
                    <a:pos x="7573" y="6895"/>
                  </a:cxn>
                  <a:cxn ang="0">
                    <a:pos x="7573" y="8643"/>
                  </a:cxn>
                  <a:cxn ang="0">
                    <a:pos x="7379" y="9420"/>
                  </a:cxn>
                  <a:cxn ang="0">
                    <a:pos x="6116" y="9517"/>
                  </a:cxn>
                  <a:cxn ang="0">
                    <a:pos x="4855" y="9614"/>
                  </a:cxn>
                  <a:cxn ang="0">
                    <a:pos x="3592" y="9517"/>
                  </a:cxn>
                  <a:cxn ang="0">
                    <a:pos x="2330" y="9420"/>
                  </a:cxn>
                  <a:cxn ang="0">
                    <a:pos x="7573" y="6506"/>
                  </a:cxn>
                  <a:cxn ang="0">
                    <a:pos x="7184" y="7284"/>
                  </a:cxn>
                  <a:cxn ang="0">
                    <a:pos x="7476" y="5341"/>
                  </a:cxn>
                  <a:cxn ang="0">
                    <a:pos x="7573" y="6506"/>
                  </a:cxn>
                  <a:cxn ang="0">
                    <a:pos x="6991" y="10780"/>
                  </a:cxn>
                  <a:cxn ang="0">
                    <a:pos x="6796" y="10197"/>
                  </a:cxn>
                  <a:cxn ang="0">
                    <a:pos x="8932" y="9712"/>
                  </a:cxn>
                  <a:cxn ang="0">
                    <a:pos x="9029" y="10100"/>
                  </a:cxn>
                  <a:cxn ang="0">
                    <a:pos x="6991" y="10780"/>
                  </a:cxn>
                </a:cxnLst>
                <a:rect l="0" t="0" r="r" b="b"/>
                <a:pathLst>
                  <a:path w="9515" h="11168">
                    <a:moveTo>
                      <a:pt x="9515" y="3108"/>
                    </a:moveTo>
                    <a:lnTo>
                      <a:pt x="9515" y="2525"/>
                    </a:lnTo>
                    <a:lnTo>
                      <a:pt x="9223" y="1942"/>
                    </a:lnTo>
                    <a:lnTo>
                      <a:pt x="8932" y="1457"/>
                    </a:lnTo>
                    <a:lnTo>
                      <a:pt x="8544" y="1068"/>
                    </a:lnTo>
                    <a:lnTo>
                      <a:pt x="8544" y="486"/>
                    </a:lnTo>
                    <a:lnTo>
                      <a:pt x="8447" y="291"/>
                    </a:lnTo>
                    <a:lnTo>
                      <a:pt x="8350" y="195"/>
                    </a:lnTo>
                    <a:lnTo>
                      <a:pt x="8155" y="97"/>
                    </a:lnTo>
                    <a:lnTo>
                      <a:pt x="8059" y="0"/>
                    </a:lnTo>
                    <a:lnTo>
                      <a:pt x="1360" y="0"/>
                    </a:lnTo>
                    <a:lnTo>
                      <a:pt x="1165" y="97"/>
                    </a:lnTo>
                    <a:lnTo>
                      <a:pt x="1068" y="195"/>
                    </a:lnTo>
                    <a:lnTo>
                      <a:pt x="971" y="291"/>
                    </a:lnTo>
                    <a:lnTo>
                      <a:pt x="874" y="486"/>
                    </a:lnTo>
                    <a:lnTo>
                      <a:pt x="874" y="1166"/>
                    </a:lnTo>
                    <a:lnTo>
                      <a:pt x="485" y="1554"/>
                    </a:lnTo>
                    <a:lnTo>
                      <a:pt x="194" y="2039"/>
                    </a:lnTo>
                    <a:lnTo>
                      <a:pt x="0" y="2525"/>
                    </a:lnTo>
                    <a:lnTo>
                      <a:pt x="0" y="3108"/>
                    </a:lnTo>
                    <a:lnTo>
                      <a:pt x="0" y="11168"/>
                    </a:lnTo>
                    <a:lnTo>
                      <a:pt x="9515" y="11168"/>
                    </a:lnTo>
                    <a:lnTo>
                      <a:pt x="9515" y="3108"/>
                    </a:lnTo>
                    <a:close/>
                    <a:moveTo>
                      <a:pt x="2621" y="10780"/>
                    </a:moveTo>
                    <a:lnTo>
                      <a:pt x="583" y="10100"/>
                    </a:lnTo>
                    <a:lnTo>
                      <a:pt x="680" y="9712"/>
                    </a:lnTo>
                    <a:lnTo>
                      <a:pt x="2816" y="10197"/>
                    </a:lnTo>
                    <a:lnTo>
                      <a:pt x="2621" y="10780"/>
                    </a:lnTo>
                    <a:close/>
                    <a:moveTo>
                      <a:pt x="2330" y="9420"/>
                    </a:moveTo>
                    <a:lnTo>
                      <a:pt x="1942" y="7866"/>
                    </a:lnTo>
                    <a:lnTo>
                      <a:pt x="1651" y="6216"/>
                    </a:lnTo>
                    <a:lnTo>
                      <a:pt x="1457" y="4564"/>
                    </a:lnTo>
                    <a:lnTo>
                      <a:pt x="1360" y="2816"/>
                    </a:lnTo>
                    <a:lnTo>
                      <a:pt x="8155" y="2816"/>
                    </a:lnTo>
                    <a:lnTo>
                      <a:pt x="8059" y="5341"/>
                    </a:lnTo>
                    <a:lnTo>
                      <a:pt x="7767" y="7769"/>
                    </a:lnTo>
                    <a:lnTo>
                      <a:pt x="7767" y="6506"/>
                    </a:lnTo>
                    <a:lnTo>
                      <a:pt x="7670" y="4564"/>
                    </a:lnTo>
                    <a:lnTo>
                      <a:pt x="7670" y="4176"/>
                    </a:lnTo>
                    <a:lnTo>
                      <a:pt x="7379" y="4176"/>
                    </a:lnTo>
                    <a:lnTo>
                      <a:pt x="6699" y="8546"/>
                    </a:lnTo>
                    <a:lnTo>
                      <a:pt x="6991" y="8546"/>
                    </a:lnTo>
                    <a:lnTo>
                      <a:pt x="7088" y="7866"/>
                    </a:lnTo>
                    <a:lnTo>
                      <a:pt x="7573" y="6895"/>
                    </a:lnTo>
                    <a:lnTo>
                      <a:pt x="7573" y="8643"/>
                    </a:lnTo>
                    <a:lnTo>
                      <a:pt x="7379" y="9420"/>
                    </a:lnTo>
                    <a:lnTo>
                      <a:pt x="6116" y="9517"/>
                    </a:lnTo>
                    <a:lnTo>
                      <a:pt x="4855" y="9614"/>
                    </a:lnTo>
                    <a:lnTo>
                      <a:pt x="3592" y="9517"/>
                    </a:lnTo>
                    <a:lnTo>
                      <a:pt x="2330" y="9420"/>
                    </a:lnTo>
                    <a:close/>
                    <a:moveTo>
                      <a:pt x="7573" y="6506"/>
                    </a:moveTo>
                    <a:lnTo>
                      <a:pt x="7184" y="7284"/>
                    </a:lnTo>
                    <a:lnTo>
                      <a:pt x="7476" y="5341"/>
                    </a:lnTo>
                    <a:lnTo>
                      <a:pt x="7573" y="6506"/>
                    </a:lnTo>
                    <a:close/>
                    <a:moveTo>
                      <a:pt x="6991" y="10780"/>
                    </a:moveTo>
                    <a:lnTo>
                      <a:pt x="6796" y="10197"/>
                    </a:lnTo>
                    <a:lnTo>
                      <a:pt x="8932" y="9712"/>
                    </a:lnTo>
                    <a:lnTo>
                      <a:pt x="9029" y="10100"/>
                    </a:lnTo>
                    <a:lnTo>
                      <a:pt x="6991" y="1078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wrap="square" lIns="54421" tIns="27210" rIns="54421" bIns="27210" numCol="1" anchor="t" anchorCtr="0" compatLnSpc="1">
                <a:prstTxWarp prst="textNoShape">
                  <a:avLst/>
                </a:prstTxWarp>
              </a:bodyPr>
              <a:lstStyle/>
              <a:p>
                <a:pPr defTabSz="685709">
                  <a:defRPr/>
                </a:pPr>
                <a:endParaRPr lang="zh-CN" altLang="en-US" sz="900" b="1" kern="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6670504" y="3664166"/>
                <a:ext cx="71724" cy="63525"/>
              </a:xfrm>
              <a:custGeom>
                <a:avLst/>
                <a:gdLst/>
                <a:ahLst/>
                <a:cxnLst>
                  <a:cxn ang="0">
                    <a:pos x="2330" y="874"/>
                  </a:cxn>
                  <a:cxn ang="0">
                    <a:pos x="0" y="2525"/>
                  </a:cxn>
                  <a:cxn ang="0">
                    <a:pos x="0" y="2913"/>
                  </a:cxn>
                  <a:cxn ang="0">
                    <a:pos x="2427" y="2913"/>
                  </a:cxn>
                  <a:cxn ang="0">
                    <a:pos x="3787" y="1068"/>
                  </a:cxn>
                  <a:cxn ang="0">
                    <a:pos x="3787" y="193"/>
                  </a:cxn>
                  <a:cxn ang="0">
                    <a:pos x="2330" y="0"/>
                  </a:cxn>
                  <a:cxn ang="0">
                    <a:pos x="2330" y="874"/>
                  </a:cxn>
                </a:cxnLst>
                <a:rect l="0" t="0" r="r" b="b"/>
                <a:pathLst>
                  <a:path w="3787" h="2913">
                    <a:moveTo>
                      <a:pt x="2330" y="874"/>
                    </a:moveTo>
                    <a:lnTo>
                      <a:pt x="0" y="2525"/>
                    </a:lnTo>
                    <a:lnTo>
                      <a:pt x="0" y="2913"/>
                    </a:lnTo>
                    <a:lnTo>
                      <a:pt x="2427" y="2913"/>
                    </a:lnTo>
                    <a:lnTo>
                      <a:pt x="3787" y="1068"/>
                    </a:lnTo>
                    <a:lnTo>
                      <a:pt x="3787" y="193"/>
                    </a:lnTo>
                    <a:lnTo>
                      <a:pt x="2330" y="0"/>
                    </a:lnTo>
                    <a:lnTo>
                      <a:pt x="2330" y="87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wrap="square" lIns="54421" tIns="27210" rIns="54421" bIns="27210" numCol="1" anchor="t" anchorCtr="0" compatLnSpc="1">
                <a:prstTxWarp prst="textNoShape">
                  <a:avLst/>
                </a:prstTxWarp>
              </a:bodyPr>
              <a:lstStyle/>
              <a:p>
                <a:pPr defTabSz="685709">
                  <a:defRPr/>
                </a:pPr>
                <a:endParaRPr lang="zh-CN" altLang="en-US" sz="900" b="1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8" name="Freeform 33"/>
              <p:cNvSpPr>
                <a:spLocks/>
              </p:cNvSpPr>
              <p:nvPr/>
            </p:nvSpPr>
            <p:spPr bwMode="auto">
              <a:xfrm>
                <a:off x="6834447" y="3664166"/>
                <a:ext cx="70016" cy="63525"/>
              </a:xfrm>
              <a:custGeom>
                <a:avLst/>
                <a:gdLst/>
                <a:ahLst/>
                <a:cxnLst>
                  <a:cxn ang="0">
                    <a:pos x="1359" y="874"/>
                  </a:cxn>
                  <a:cxn ang="0">
                    <a:pos x="1359" y="0"/>
                  </a:cxn>
                  <a:cxn ang="0">
                    <a:pos x="0" y="193"/>
                  </a:cxn>
                  <a:cxn ang="0">
                    <a:pos x="0" y="1068"/>
                  </a:cxn>
                  <a:cxn ang="0">
                    <a:pos x="1262" y="2913"/>
                  </a:cxn>
                  <a:cxn ang="0">
                    <a:pos x="3689" y="2913"/>
                  </a:cxn>
                  <a:cxn ang="0">
                    <a:pos x="3689" y="2525"/>
                  </a:cxn>
                  <a:cxn ang="0">
                    <a:pos x="1359" y="874"/>
                  </a:cxn>
                </a:cxnLst>
                <a:rect l="0" t="0" r="r" b="b"/>
                <a:pathLst>
                  <a:path w="3689" h="2913">
                    <a:moveTo>
                      <a:pt x="1359" y="874"/>
                    </a:moveTo>
                    <a:lnTo>
                      <a:pt x="1359" y="0"/>
                    </a:lnTo>
                    <a:lnTo>
                      <a:pt x="0" y="193"/>
                    </a:lnTo>
                    <a:lnTo>
                      <a:pt x="0" y="1068"/>
                    </a:lnTo>
                    <a:lnTo>
                      <a:pt x="1262" y="2913"/>
                    </a:lnTo>
                    <a:lnTo>
                      <a:pt x="3689" y="2913"/>
                    </a:lnTo>
                    <a:lnTo>
                      <a:pt x="3689" y="2525"/>
                    </a:lnTo>
                    <a:lnTo>
                      <a:pt x="1359" y="87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wrap="square" lIns="54421" tIns="27210" rIns="54421" bIns="27210" numCol="1" anchor="t" anchorCtr="0" compatLnSpc="1">
                <a:prstTxWarp prst="textNoShape">
                  <a:avLst/>
                </a:prstTxWarp>
              </a:bodyPr>
              <a:lstStyle/>
              <a:p>
                <a:pPr defTabSz="685709">
                  <a:defRPr/>
                </a:pPr>
                <a:endParaRPr lang="zh-CN" altLang="en-US" sz="900" b="1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9" name="Freeform 34"/>
              <p:cNvSpPr>
                <a:spLocks/>
              </p:cNvSpPr>
              <p:nvPr/>
            </p:nvSpPr>
            <p:spPr bwMode="auto">
              <a:xfrm>
                <a:off x="6685190" y="3621815"/>
                <a:ext cx="200827" cy="40389"/>
              </a:xfrm>
              <a:custGeom>
                <a:avLst/>
                <a:gdLst/>
                <a:ahLst/>
                <a:cxnLst>
                  <a:cxn ang="0">
                    <a:pos x="10583" y="1164"/>
                  </a:cxn>
                  <a:cxn ang="0">
                    <a:pos x="10583" y="291"/>
                  </a:cxn>
                  <a:cxn ang="0">
                    <a:pos x="10486" y="96"/>
                  </a:cxn>
                  <a:cxn ang="0">
                    <a:pos x="10291" y="0"/>
                  </a:cxn>
                  <a:cxn ang="0">
                    <a:pos x="292" y="0"/>
                  </a:cxn>
                  <a:cxn ang="0">
                    <a:pos x="97" y="96"/>
                  </a:cxn>
                  <a:cxn ang="0">
                    <a:pos x="0" y="291"/>
                  </a:cxn>
                  <a:cxn ang="0">
                    <a:pos x="0" y="1164"/>
                  </a:cxn>
                  <a:cxn ang="0">
                    <a:pos x="97" y="1359"/>
                  </a:cxn>
                  <a:cxn ang="0">
                    <a:pos x="292" y="1456"/>
                  </a:cxn>
                  <a:cxn ang="0">
                    <a:pos x="2816" y="1747"/>
                  </a:cxn>
                  <a:cxn ang="0">
                    <a:pos x="5340" y="1845"/>
                  </a:cxn>
                  <a:cxn ang="0">
                    <a:pos x="7865" y="1747"/>
                  </a:cxn>
                  <a:cxn ang="0">
                    <a:pos x="9030" y="1650"/>
                  </a:cxn>
                  <a:cxn ang="0">
                    <a:pos x="10291" y="1456"/>
                  </a:cxn>
                  <a:cxn ang="0">
                    <a:pos x="10486" y="1359"/>
                  </a:cxn>
                  <a:cxn ang="0">
                    <a:pos x="10583" y="1164"/>
                  </a:cxn>
                </a:cxnLst>
                <a:rect l="0" t="0" r="r" b="b"/>
                <a:pathLst>
                  <a:path w="10583" h="1845">
                    <a:moveTo>
                      <a:pt x="10583" y="1164"/>
                    </a:moveTo>
                    <a:lnTo>
                      <a:pt x="10583" y="291"/>
                    </a:lnTo>
                    <a:lnTo>
                      <a:pt x="10486" y="96"/>
                    </a:lnTo>
                    <a:lnTo>
                      <a:pt x="10291" y="0"/>
                    </a:lnTo>
                    <a:lnTo>
                      <a:pt x="292" y="0"/>
                    </a:lnTo>
                    <a:lnTo>
                      <a:pt x="97" y="96"/>
                    </a:lnTo>
                    <a:lnTo>
                      <a:pt x="0" y="291"/>
                    </a:lnTo>
                    <a:lnTo>
                      <a:pt x="0" y="1164"/>
                    </a:lnTo>
                    <a:lnTo>
                      <a:pt x="97" y="1359"/>
                    </a:lnTo>
                    <a:lnTo>
                      <a:pt x="292" y="1456"/>
                    </a:lnTo>
                    <a:lnTo>
                      <a:pt x="2816" y="1747"/>
                    </a:lnTo>
                    <a:lnTo>
                      <a:pt x="5340" y="1845"/>
                    </a:lnTo>
                    <a:lnTo>
                      <a:pt x="7865" y="1747"/>
                    </a:lnTo>
                    <a:lnTo>
                      <a:pt x="9030" y="1650"/>
                    </a:lnTo>
                    <a:lnTo>
                      <a:pt x="10291" y="1456"/>
                    </a:lnTo>
                    <a:lnTo>
                      <a:pt x="10486" y="1359"/>
                    </a:lnTo>
                    <a:lnTo>
                      <a:pt x="10583" y="11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wrap="square" lIns="54421" tIns="27210" rIns="54421" bIns="27210" numCol="1" anchor="t" anchorCtr="0" compatLnSpc="1">
                <a:prstTxWarp prst="textNoShape">
                  <a:avLst/>
                </a:prstTxWarp>
              </a:bodyPr>
              <a:lstStyle/>
              <a:p>
                <a:pPr defTabSz="685709">
                  <a:defRPr/>
                </a:pPr>
                <a:endParaRPr lang="zh-CN" altLang="en-US" sz="900" b="1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3409223" y="4279652"/>
              <a:ext cx="407683" cy="432705"/>
            </a:xfrm>
            <a:custGeom>
              <a:avLst/>
              <a:gdLst/>
              <a:ahLst/>
              <a:cxnLst>
                <a:cxn ang="0">
                  <a:pos x="578" y="412"/>
                </a:cxn>
                <a:cxn ang="0">
                  <a:pos x="52" y="274"/>
                </a:cxn>
                <a:cxn ang="0">
                  <a:pos x="100" y="310"/>
                </a:cxn>
                <a:cxn ang="0">
                  <a:pos x="130" y="320"/>
                </a:cxn>
                <a:cxn ang="0">
                  <a:pos x="138" y="312"/>
                </a:cxn>
                <a:cxn ang="0">
                  <a:pos x="112" y="278"/>
                </a:cxn>
                <a:cxn ang="0">
                  <a:pos x="96" y="238"/>
                </a:cxn>
                <a:cxn ang="0">
                  <a:pos x="230" y="198"/>
                </a:cxn>
                <a:cxn ang="0">
                  <a:pos x="260" y="242"/>
                </a:cxn>
                <a:cxn ang="0">
                  <a:pos x="278" y="198"/>
                </a:cxn>
                <a:cxn ang="0">
                  <a:pos x="414" y="72"/>
                </a:cxn>
                <a:cxn ang="0">
                  <a:pos x="484" y="258"/>
                </a:cxn>
                <a:cxn ang="0">
                  <a:pos x="448" y="250"/>
                </a:cxn>
                <a:cxn ang="0">
                  <a:pos x="416" y="240"/>
                </a:cxn>
                <a:cxn ang="0">
                  <a:pos x="384" y="250"/>
                </a:cxn>
                <a:cxn ang="0">
                  <a:pos x="360" y="284"/>
                </a:cxn>
                <a:cxn ang="0">
                  <a:pos x="470" y="404"/>
                </a:cxn>
                <a:cxn ang="0">
                  <a:pos x="516" y="386"/>
                </a:cxn>
                <a:cxn ang="0">
                  <a:pos x="548" y="332"/>
                </a:cxn>
                <a:cxn ang="0">
                  <a:pos x="546" y="284"/>
                </a:cxn>
                <a:cxn ang="0">
                  <a:pos x="510" y="232"/>
                </a:cxn>
                <a:cxn ang="0">
                  <a:pos x="450" y="62"/>
                </a:cxn>
                <a:cxn ang="0">
                  <a:pos x="460" y="38"/>
                </a:cxn>
                <a:cxn ang="0">
                  <a:pos x="450" y="12"/>
                </a:cxn>
                <a:cxn ang="0">
                  <a:pos x="424" y="0"/>
                </a:cxn>
                <a:cxn ang="0">
                  <a:pos x="394" y="16"/>
                </a:cxn>
                <a:cxn ang="0">
                  <a:pos x="102" y="158"/>
                </a:cxn>
                <a:cxn ang="0">
                  <a:pos x="92" y="138"/>
                </a:cxn>
                <a:cxn ang="0">
                  <a:pos x="60" y="124"/>
                </a:cxn>
                <a:cxn ang="0">
                  <a:pos x="26" y="136"/>
                </a:cxn>
                <a:cxn ang="0">
                  <a:pos x="16" y="150"/>
                </a:cxn>
                <a:cxn ang="0">
                  <a:pos x="12" y="184"/>
                </a:cxn>
                <a:cxn ang="0">
                  <a:pos x="28" y="236"/>
                </a:cxn>
                <a:cxn ang="0">
                  <a:pos x="454" y="332"/>
                </a:cxn>
                <a:cxn ang="0">
                  <a:pos x="438" y="316"/>
                </a:cxn>
                <a:cxn ang="0">
                  <a:pos x="446" y="302"/>
                </a:cxn>
                <a:cxn ang="0">
                  <a:pos x="464" y="304"/>
                </a:cxn>
                <a:cxn ang="0">
                  <a:pos x="468" y="322"/>
                </a:cxn>
                <a:cxn ang="0">
                  <a:pos x="454" y="332"/>
                </a:cxn>
                <a:cxn ang="0">
                  <a:pos x="438" y="22"/>
                </a:cxn>
                <a:cxn ang="0">
                  <a:pos x="444" y="44"/>
                </a:cxn>
                <a:cxn ang="0">
                  <a:pos x="426" y="56"/>
                </a:cxn>
                <a:cxn ang="0">
                  <a:pos x="406" y="36"/>
                </a:cxn>
                <a:cxn ang="0">
                  <a:pos x="418" y="18"/>
                </a:cxn>
                <a:cxn ang="0">
                  <a:pos x="246" y="124"/>
                </a:cxn>
                <a:cxn ang="0">
                  <a:pos x="262" y="142"/>
                </a:cxn>
                <a:cxn ang="0">
                  <a:pos x="252" y="156"/>
                </a:cxn>
                <a:cxn ang="0">
                  <a:pos x="234" y="154"/>
                </a:cxn>
                <a:cxn ang="0">
                  <a:pos x="230" y="134"/>
                </a:cxn>
                <a:cxn ang="0">
                  <a:pos x="246" y="124"/>
                </a:cxn>
                <a:cxn ang="0">
                  <a:pos x="74" y="152"/>
                </a:cxn>
                <a:cxn ang="0">
                  <a:pos x="80" y="180"/>
                </a:cxn>
                <a:cxn ang="0">
                  <a:pos x="56" y="196"/>
                </a:cxn>
                <a:cxn ang="0">
                  <a:pos x="28" y="170"/>
                </a:cxn>
                <a:cxn ang="0">
                  <a:pos x="46" y="146"/>
                </a:cxn>
              </a:cxnLst>
              <a:rect l="0" t="0" r="r" b="b"/>
              <a:pathLst>
                <a:path w="578" h="452">
                  <a:moveTo>
                    <a:pt x="0" y="412"/>
                  </a:moveTo>
                  <a:lnTo>
                    <a:pt x="0" y="452"/>
                  </a:lnTo>
                  <a:lnTo>
                    <a:pt x="578" y="452"/>
                  </a:lnTo>
                  <a:lnTo>
                    <a:pt x="578" y="412"/>
                  </a:lnTo>
                  <a:lnTo>
                    <a:pt x="36" y="412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52" y="274"/>
                  </a:lnTo>
                  <a:lnTo>
                    <a:pt x="74" y="292"/>
                  </a:lnTo>
                  <a:lnTo>
                    <a:pt x="74" y="292"/>
                  </a:lnTo>
                  <a:lnTo>
                    <a:pt x="88" y="302"/>
                  </a:lnTo>
                  <a:lnTo>
                    <a:pt x="100" y="310"/>
                  </a:lnTo>
                  <a:lnTo>
                    <a:pt x="112" y="316"/>
                  </a:lnTo>
                  <a:lnTo>
                    <a:pt x="112" y="316"/>
                  </a:lnTo>
                  <a:lnTo>
                    <a:pt x="122" y="320"/>
                  </a:lnTo>
                  <a:lnTo>
                    <a:pt x="130" y="320"/>
                  </a:lnTo>
                  <a:lnTo>
                    <a:pt x="132" y="320"/>
                  </a:lnTo>
                  <a:lnTo>
                    <a:pt x="136" y="316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296"/>
                  </a:lnTo>
                  <a:lnTo>
                    <a:pt x="112" y="278"/>
                  </a:lnTo>
                  <a:lnTo>
                    <a:pt x="112" y="278"/>
                  </a:lnTo>
                  <a:lnTo>
                    <a:pt x="104" y="264"/>
                  </a:lnTo>
                  <a:lnTo>
                    <a:pt x="98" y="252"/>
                  </a:lnTo>
                  <a:lnTo>
                    <a:pt x="96" y="238"/>
                  </a:lnTo>
                  <a:lnTo>
                    <a:pt x="96" y="222"/>
                  </a:lnTo>
                  <a:lnTo>
                    <a:pt x="218" y="162"/>
                  </a:lnTo>
                  <a:lnTo>
                    <a:pt x="218" y="198"/>
                  </a:lnTo>
                  <a:lnTo>
                    <a:pt x="230" y="198"/>
                  </a:lnTo>
                  <a:lnTo>
                    <a:pt x="176" y="402"/>
                  </a:lnTo>
                  <a:lnTo>
                    <a:pt x="202" y="402"/>
                  </a:lnTo>
                  <a:lnTo>
                    <a:pt x="236" y="242"/>
                  </a:lnTo>
                  <a:lnTo>
                    <a:pt x="260" y="242"/>
                  </a:lnTo>
                  <a:lnTo>
                    <a:pt x="296" y="402"/>
                  </a:lnTo>
                  <a:lnTo>
                    <a:pt x="320" y="402"/>
                  </a:lnTo>
                  <a:lnTo>
                    <a:pt x="266" y="198"/>
                  </a:lnTo>
                  <a:lnTo>
                    <a:pt x="278" y="198"/>
                  </a:lnTo>
                  <a:lnTo>
                    <a:pt x="278" y="132"/>
                  </a:lnTo>
                  <a:lnTo>
                    <a:pt x="406" y="70"/>
                  </a:lnTo>
                  <a:lnTo>
                    <a:pt x="406" y="70"/>
                  </a:lnTo>
                  <a:lnTo>
                    <a:pt x="414" y="72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34" y="72"/>
                  </a:lnTo>
                  <a:lnTo>
                    <a:pt x="484" y="258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0" y="260"/>
                  </a:lnTo>
                  <a:lnTo>
                    <a:pt x="448" y="250"/>
                  </a:lnTo>
                  <a:lnTo>
                    <a:pt x="440" y="246"/>
                  </a:lnTo>
                  <a:lnTo>
                    <a:pt x="432" y="242"/>
                  </a:lnTo>
                  <a:lnTo>
                    <a:pt x="424" y="240"/>
                  </a:lnTo>
                  <a:lnTo>
                    <a:pt x="416" y="240"/>
                  </a:lnTo>
                  <a:lnTo>
                    <a:pt x="416" y="240"/>
                  </a:lnTo>
                  <a:lnTo>
                    <a:pt x="404" y="242"/>
                  </a:lnTo>
                  <a:lnTo>
                    <a:pt x="394" y="244"/>
                  </a:lnTo>
                  <a:lnTo>
                    <a:pt x="384" y="250"/>
                  </a:lnTo>
                  <a:lnTo>
                    <a:pt x="376" y="256"/>
                  </a:lnTo>
                  <a:lnTo>
                    <a:pt x="368" y="264"/>
                  </a:lnTo>
                  <a:lnTo>
                    <a:pt x="362" y="274"/>
                  </a:lnTo>
                  <a:lnTo>
                    <a:pt x="360" y="284"/>
                  </a:lnTo>
                  <a:lnTo>
                    <a:pt x="358" y="296"/>
                  </a:lnTo>
                  <a:lnTo>
                    <a:pt x="358" y="296"/>
                  </a:lnTo>
                  <a:lnTo>
                    <a:pt x="358" y="404"/>
                  </a:lnTo>
                  <a:lnTo>
                    <a:pt x="470" y="404"/>
                  </a:lnTo>
                  <a:lnTo>
                    <a:pt x="470" y="358"/>
                  </a:lnTo>
                  <a:lnTo>
                    <a:pt x="504" y="396"/>
                  </a:lnTo>
                  <a:lnTo>
                    <a:pt x="504" y="396"/>
                  </a:lnTo>
                  <a:lnTo>
                    <a:pt x="516" y="386"/>
                  </a:lnTo>
                  <a:lnTo>
                    <a:pt x="528" y="374"/>
                  </a:lnTo>
                  <a:lnTo>
                    <a:pt x="536" y="362"/>
                  </a:lnTo>
                  <a:lnTo>
                    <a:pt x="544" y="348"/>
                  </a:lnTo>
                  <a:lnTo>
                    <a:pt x="548" y="332"/>
                  </a:lnTo>
                  <a:lnTo>
                    <a:pt x="550" y="318"/>
                  </a:lnTo>
                  <a:lnTo>
                    <a:pt x="550" y="300"/>
                  </a:lnTo>
                  <a:lnTo>
                    <a:pt x="546" y="284"/>
                  </a:lnTo>
                  <a:lnTo>
                    <a:pt x="546" y="284"/>
                  </a:lnTo>
                  <a:lnTo>
                    <a:pt x="540" y="268"/>
                  </a:lnTo>
                  <a:lnTo>
                    <a:pt x="532" y="254"/>
                  </a:lnTo>
                  <a:lnTo>
                    <a:pt x="522" y="242"/>
                  </a:lnTo>
                  <a:lnTo>
                    <a:pt x="510" y="232"/>
                  </a:lnTo>
                  <a:lnTo>
                    <a:pt x="492" y="250"/>
                  </a:lnTo>
                  <a:lnTo>
                    <a:pt x="442" y="68"/>
                  </a:lnTo>
                  <a:lnTo>
                    <a:pt x="442" y="68"/>
                  </a:lnTo>
                  <a:lnTo>
                    <a:pt x="450" y="62"/>
                  </a:lnTo>
                  <a:lnTo>
                    <a:pt x="456" y="54"/>
                  </a:lnTo>
                  <a:lnTo>
                    <a:pt x="458" y="46"/>
                  </a:lnTo>
                  <a:lnTo>
                    <a:pt x="460" y="38"/>
                  </a:lnTo>
                  <a:lnTo>
                    <a:pt x="460" y="38"/>
                  </a:lnTo>
                  <a:lnTo>
                    <a:pt x="460" y="30"/>
                  </a:lnTo>
                  <a:lnTo>
                    <a:pt x="458" y="24"/>
                  </a:lnTo>
                  <a:lnTo>
                    <a:pt x="454" y="18"/>
                  </a:lnTo>
                  <a:lnTo>
                    <a:pt x="450" y="12"/>
                  </a:lnTo>
                  <a:lnTo>
                    <a:pt x="444" y="8"/>
                  </a:lnTo>
                  <a:lnTo>
                    <a:pt x="438" y="4"/>
                  </a:lnTo>
                  <a:lnTo>
                    <a:pt x="430" y="2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12" y="2"/>
                  </a:lnTo>
                  <a:lnTo>
                    <a:pt x="402" y="8"/>
                  </a:lnTo>
                  <a:lnTo>
                    <a:pt x="394" y="16"/>
                  </a:lnTo>
                  <a:lnTo>
                    <a:pt x="390" y="26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8" y="148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84" y="132"/>
                  </a:lnTo>
                  <a:lnTo>
                    <a:pt x="76" y="128"/>
                  </a:lnTo>
                  <a:lnTo>
                    <a:pt x="68" y="126"/>
                  </a:lnTo>
                  <a:lnTo>
                    <a:pt x="60" y="124"/>
                  </a:lnTo>
                  <a:lnTo>
                    <a:pt x="50" y="124"/>
                  </a:lnTo>
                  <a:lnTo>
                    <a:pt x="42" y="126"/>
                  </a:lnTo>
                  <a:lnTo>
                    <a:pt x="34" y="130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4" y="162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96"/>
                  </a:lnTo>
                  <a:lnTo>
                    <a:pt x="18" y="208"/>
                  </a:lnTo>
                  <a:lnTo>
                    <a:pt x="22" y="222"/>
                  </a:lnTo>
                  <a:lnTo>
                    <a:pt x="28" y="236"/>
                  </a:lnTo>
                  <a:lnTo>
                    <a:pt x="26" y="412"/>
                  </a:lnTo>
                  <a:lnTo>
                    <a:pt x="0" y="412"/>
                  </a:lnTo>
                  <a:close/>
                  <a:moveTo>
                    <a:pt x="454" y="332"/>
                  </a:moveTo>
                  <a:lnTo>
                    <a:pt x="454" y="332"/>
                  </a:lnTo>
                  <a:lnTo>
                    <a:pt x="446" y="330"/>
                  </a:lnTo>
                  <a:lnTo>
                    <a:pt x="442" y="326"/>
                  </a:lnTo>
                  <a:lnTo>
                    <a:pt x="438" y="322"/>
                  </a:lnTo>
                  <a:lnTo>
                    <a:pt x="438" y="316"/>
                  </a:lnTo>
                  <a:lnTo>
                    <a:pt x="438" y="316"/>
                  </a:lnTo>
                  <a:lnTo>
                    <a:pt x="438" y="310"/>
                  </a:lnTo>
                  <a:lnTo>
                    <a:pt x="442" y="304"/>
                  </a:lnTo>
                  <a:lnTo>
                    <a:pt x="446" y="302"/>
                  </a:lnTo>
                  <a:lnTo>
                    <a:pt x="454" y="300"/>
                  </a:lnTo>
                  <a:lnTo>
                    <a:pt x="454" y="300"/>
                  </a:lnTo>
                  <a:lnTo>
                    <a:pt x="460" y="302"/>
                  </a:lnTo>
                  <a:lnTo>
                    <a:pt x="464" y="304"/>
                  </a:lnTo>
                  <a:lnTo>
                    <a:pt x="468" y="310"/>
                  </a:lnTo>
                  <a:lnTo>
                    <a:pt x="468" y="316"/>
                  </a:lnTo>
                  <a:lnTo>
                    <a:pt x="468" y="316"/>
                  </a:lnTo>
                  <a:lnTo>
                    <a:pt x="468" y="322"/>
                  </a:lnTo>
                  <a:lnTo>
                    <a:pt x="464" y="326"/>
                  </a:lnTo>
                  <a:lnTo>
                    <a:pt x="460" y="330"/>
                  </a:lnTo>
                  <a:lnTo>
                    <a:pt x="454" y="332"/>
                  </a:lnTo>
                  <a:lnTo>
                    <a:pt x="454" y="332"/>
                  </a:lnTo>
                  <a:close/>
                  <a:moveTo>
                    <a:pt x="426" y="16"/>
                  </a:moveTo>
                  <a:lnTo>
                    <a:pt x="426" y="16"/>
                  </a:lnTo>
                  <a:lnTo>
                    <a:pt x="432" y="18"/>
                  </a:lnTo>
                  <a:lnTo>
                    <a:pt x="438" y="22"/>
                  </a:lnTo>
                  <a:lnTo>
                    <a:pt x="444" y="28"/>
                  </a:lnTo>
                  <a:lnTo>
                    <a:pt x="444" y="36"/>
                  </a:lnTo>
                  <a:lnTo>
                    <a:pt x="444" y="36"/>
                  </a:lnTo>
                  <a:lnTo>
                    <a:pt x="444" y="44"/>
                  </a:lnTo>
                  <a:lnTo>
                    <a:pt x="438" y="50"/>
                  </a:lnTo>
                  <a:lnTo>
                    <a:pt x="432" y="54"/>
                  </a:lnTo>
                  <a:lnTo>
                    <a:pt x="426" y="56"/>
                  </a:lnTo>
                  <a:lnTo>
                    <a:pt x="426" y="56"/>
                  </a:lnTo>
                  <a:lnTo>
                    <a:pt x="418" y="54"/>
                  </a:lnTo>
                  <a:lnTo>
                    <a:pt x="412" y="50"/>
                  </a:lnTo>
                  <a:lnTo>
                    <a:pt x="408" y="44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8" y="28"/>
                  </a:lnTo>
                  <a:lnTo>
                    <a:pt x="412" y="22"/>
                  </a:lnTo>
                  <a:lnTo>
                    <a:pt x="418" y="18"/>
                  </a:lnTo>
                  <a:lnTo>
                    <a:pt x="426" y="16"/>
                  </a:lnTo>
                  <a:lnTo>
                    <a:pt x="426" y="16"/>
                  </a:lnTo>
                  <a:close/>
                  <a:moveTo>
                    <a:pt x="246" y="124"/>
                  </a:moveTo>
                  <a:lnTo>
                    <a:pt x="246" y="124"/>
                  </a:lnTo>
                  <a:lnTo>
                    <a:pt x="252" y="126"/>
                  </a:lnTo>
                  <a:lnTo>
                    <a:pt x="258" y="130"/>
                  </a:lnTo>
                  <a:lnTo>
                    <a:pt x="262" y="134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8"/>
                  </a:lnTo>
                  <a:lnTo>
                    <a:pt x="258" y="154"/>
                  </a:lnTo>
                  <a:lnTo>
                    <a:pt x="252" y="156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0" y="156"/>
                  </a:lnTo>
                  <a:lnTo>
                    <a:pt x="234" y="154"/>
                  </a:lnTo>
                  <a:lnTo>
                    <a:pt x="230" y="148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30" y="134"/>
                  </a:lnTo>
                  <a:lnTo>
                    <a:pt x="234" y="130"/>
                  </a:lnTo>
                  <a:lnTo>
                    <a:pt x="240" y="126"/>
                  </a:lnTo>
                  <a:lnTo>
                    <a:pt x="246" y="124"/>
                  </a:lnTo>
                  <a:lnTo>
                    <a:pt x="246" y="124"/>
                  </a:lnTo>
                  <a:close/>
                  <a:moveTo>
                    <a:pt x="56" y="144"/>
                  </a:moveTo>
                  <a:lnTo>
                    <a:pt x="56" y="144"/>
                  </a:lnTo>
                  <a:lnTo>
                    <a:pt x="66" y="146"/>
                  </a:lnTo>
                  <a:lnTo>
                    <a:pt x="74" y="152"/>
                  </a:lnTo>
                  <a:lnTo>
                    <a:pt x="80" y="16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0" y="180"/>
                  </a:lnTo>
                  <a:lnTo>
                    <a:pt x="74" y="190"/>
                  </a:lnTo>
                  <a:lnTo>
                    <a:pt x="66" y="194"/>
                  </a:lnTo>
                  <a:lnTo>
                    <a:pt x="56" y="196"/>
                  </a:lnTo>
                  <a:lnTo>
                    <a:pt x="56" y="196"/>
                  </a:lnTo>
                  <a:lnTo>
                    <a:pt x="46" y="194"/>
                  </a:lnTo>
                  <a:lnTo>
                    <a:pt x="36" y="190"/>
                  </a:lnTo>
                  <a:lnTo>
                    <a:pt x="30" y="180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0" y="160"/>
                  </a:lnTo>
                  <a:lnTo>
                    <a:pt x="36" y="152"/>
                  </a:lnTo>
                  <a:lnTo>
                    <a:pt x="46" y="146"/>
                  </a:lnTo>
                  <a:lnTo>
                    <a:pt x="56" y="144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rgbClr val="C700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376" tIns="45688" rIns="91376" bIns="45688" numCol="1" anchor="t" anchorCtr="0" compatLnSpc="1">
              <a:prstTxWarp prst="textNoShape">
                <a:avLst/>
              </a:prstTxWarp>
            </a:bodyPr>
            <a:lstStyle/>
            <a:p>
              <a:pPr defTabSz="913945">
                <a:defRPr/>
              </a:pPr>
              <a:endParaRPr lang="zh-CN" altLang="en-US" sz="700" ker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71" name="TextBox 179"/>
          <p:cNvSpPr txBox="1"/>
          <p:nvPr/>
        </p:nvSpPr>
        <p:spPr>
          <a:xfrm>
            <a:off x="5020226" y="2181647"/>
            <a:ext cx="166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 dirty="0">
                <a:solidFill>
                  <a:schemeClr val="tx1"/>
                </a:solidFill>
                <a:latin typeface="Huawei Sans" panose="020C0503030203020204" pitchFamily="34" charset="0"/>
              </a:rPr>
              <a:t>Высокая частота отказов дисков</a:t>
            </a:r>
          </a:p>
        </p:txBody>
      </p:sp>
      <p:sp>
        <p:nvSpPr>
          <p:cNvPr id="72" name="TextBox 181"/>
          <p:cNvSpPr txBox="1"/>
          <p:nvPr/>
        </p:nvSpPr>
        <p:spPr>
          <a:xfrm>
            <a:off x="470213" y="1724152"/>
            <a:ext cx="218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 dirty="0">
                <a:latin typeface="Huawei Sans" panose="020C0503030203020204" pitchFamily="34" charset="0"/>
              </a:rPr>
              <a:t>Прерывание обслуживания из-за нескольких точек отказа</a:t>
            </a:r>
          </a:p>
        </p:txBody>
      </p:sp>
      <p:sp>
        <p:nvSpPr>
          <p:cNvPr id="73" name="TextBox 182"/>
          <p:cNvSpPr txBox="1"/>
          <p:nvPr/>
        </p:nvSpPr>
        <p:spPr>
          <a:xfrm>
            <a:off x="4745132" y="4648446"/>
            <a:ext cx="176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>
                <a:solidFill>
                  <a:schemeClr val="tx1"/>
                </a:solidFill>
                <a:latin typeface="Huawei Sans" panose="020C0503030203020204" pitchFamily="34" charset="0"/>
              </a:rPr>
              <a:t>Нестабильная задержка при высоком параллелизме</a:t>
            </a:r>
          </a:p>
        </p:txBody>
      </p:sp>
      <p:sp>
        <p:nvSpPr>
          <p:cNvPr id="74" name="TextBox 184"/>
          <p:cNvSpPr txBox="1"/>
          <p:nvPr/>
        </p:nvSpPr>
        <p:spPr>
          <a:xfrm>
            <a:off x="900590" y="5040378"/>
            <a:ext cx="2525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 dirty="0">
                <a:solidFill>
                  <a:schemeClr val="tx1"/>
                </a:solidFill>
                <a:latin typeface="Huawei Sans" panose="020C0503030203020204" pitchFamily="34" charset="0"/>
              </a:rPr>
              <a:t>Неэффективная конвергенция блочных, файловых и объектных сервисов</a:t>
            </a:r>
          </a:p>
        </p:txBody>
      </p:sp>
      <p:sp>
        <p:nvSpPr>
          <p:cNvPr id="75" name="TextBox 180"/>
          <p:cNvSpPr txBox="1"/>
          <p:nvPr/>
        </p:nvSpPr>
        <p:spPr>
          <a:xfrm>
            <a:off x="2671178" y="1205250"/>
            <a:ext cx="202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 dirty="0">
                <a:solidFill>
                  <a:schemeClr val="tx1"/>
                </a:solidFill>
                <a:latin typeface="Huawei Sans" panose="020C0503030203020204" pitchFamily="34" charset="0"/>
              </a:rPr>
              <a:t>Реконструкция RAID, требующая много времени</a:t>
            </a:r>
          </a:p>
        </p:txBody>
      </p:sp>
      <p:sp>
        <p:nvSpPr>
          <p:cNvPr id="76" name="TextBox 185"/>
          <p:cNvSpPr txBox="1"/>
          <p:nvPr/>
        </p:nvSpPr>
        <p:spPr>
          <a:xfrm>
            <a:off x="384121" y="3430474"/>
            <a:ext cx="1976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ctr"/>
            <a:r>
              <a:rPr lang="ru-RU" sz="1400" b="0" dirty="0">
                <a:solidFill>
                  <a:schemeClr val="tx1"/>
                </a:solidFill>
                <a:latin typeface="Huawei Sans" panose="020C0503030203020204" pitchFamily="34" charset="0"/>
              </a:rPr>
              <a:t>Низкая степень </a:t>
            </a:r>
            <a:r>
              <a:rPr lang="ru-RU" sz="1400" b="0" dirty="0" err="1">
                <a:solidFill>
                  <a:schemeClr val="tx1"/>
                </a:solidFill>
                <a:latin typeface="Huawei Sans" panose="020C0503030203020204" pitchFamily="34" charset="0"/>
              </a:rPr>
              <a:t>дедупликации</a:t>
            </a:r>
            <a:r>
              <a:rPr lang="ru-RU" sz="1400" b="0" dirty="0">
                <a:solidFill>
                  <a:schemeClr val="tx1"/>
                </a:solidFill>
                <a:latin typeface="Huawei Sans" panose="020C0503030203020204" pitchFamily="34" charset="0"/>
              </a:rPr>
              <a:t> и сжатия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1610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Характеристики систем хранения в эпоху всеобщей интеллектуальности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91547" y="1017067"/>
            <a:ext cx="8608906" cy="4946853"/>
            <a:chOff x="2170854" y="1017067"/>
            <a:chExt cx="8089004" cy="5099942"/>
          </a:xfrm>
        </p:grpSpPr>
        <p:sp>
          <p:nvSpPr>
            <p:cNvPr id="35" name="梯形 34"/>
            <p:cNvSpPr/>
            <p:nvPr/>
          </p:nvSpPr>
          <p:spPr>
            <a:xfrm>
              <a:off x="2170854" y="1601464"/>
              <a:ext cx="8089002" cy="4515543"/>
            </a:xfrm>
            <a:prstGeom prst="trapezoid">
              <a:avLst>
                <a:gd name="adj" fmla="val 56855"/>
              </a:avLst>
            </a:prstGeom>
            <a:gradFill>
              <a:gsLst>
                <a:gs pos="0">
                  <a:schemeClr val="bg1">
                    <a:lumMod val="50000"/>
                    <a:alpha val="6000"/>
                  </a:schemeClr>
                </a:gs>
                <a:gs pos="100000">
                  <a:srgbClr val="35363F">
                    <a:alpha val="0"/>
                  </a:srgbClr>
                </a:gs>
              </a:gsLst>
              <a:lin ang="16200000" scaled="0"/>
            </a:gradFill>
            <a:ln w="6350" cap="flat" cmpd="sng" algn="ctr">
              <a:solidFill>
                <a:srgbClr val="D86356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59362" tIns="29680" rIns="59362" bIns="29680" numCol="1" rtlCol="0" anchor="ctr" anchorCtr="0" compatLnSpc="1">
              <a:noAutofit/>
            </a:bodyPr>
            <a:lstStyle/>
            <a:p>
              <a:pPr algn="ctr" defTabSz="600470" fontAlgn="ctr">
                <a:spcBef>
                  <a:spcPct val="0"/>
                </a:spcBef>
                <a:spcAft>
                  <a:spcPct val="0"/>
                </a:spcAft>
              </a:pPr>
              <a:endParaRPr lang="en-US" altLang="zh-CN" sz="900" kern="0" dirty="0">
                <a:solidFill>
                  <a:srgbClr val="C00000"/>
                </a:solidFill>
                <a:latin typeface="Huawei Sans" panose="020C05030302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梯形 35"/>
            <p:cNvSpPr/>
            <p:nvPr/>
          </p:nvSpPr>
          <p:spPr>
            <a:xfrm>
              <a:off x="4721615" y="1017067"/>
              <a:ext cx="2957166" cy="566046"/>
            </a:xfrm>
            <a:prstGeom prst="trapezoid">
              <a:avLst>
                <a:gd name="adj" fmla="val 60516"/>
              </a:avLst>
            </a:prstGeom>
            <a:solidFill>
              <a:srgbClr val="007DB8">
                <a:alpha val="7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spcFirstLastPara="0" vert="horz" wrap="square" lIns="144000" tIns="137106" rIns="144000" bIns="137106" numCol="1" spcCol="1270" anchor="ctr" anchorCtr="1">
              <a:noAutofit/>
            </a:bodyPr>
            <a:lstStyle/>
            <a:p>
              <a:pPr algn="ctr" defTabSz="633145" fontAlgn="ctr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Интеллектуальная система хранения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459815" y="4547539"/>
              <a:ext cx="32974" cy="126303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059052" y="4343113"/>
              <a:ext cx="0" cy="144631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038427" y="2687204"/>
              <a:ext cx="2122489" cy="338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 sz="1400" b="1"/>
              </a:lvl1pPr>
            </a:lstStyle>
            <a:p>
              <a:pPr defTabSz="914034" fontAlgn="ctr"/>
              <a:r>
                <a:rPr lang="ru-RU" sz="105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Миграция нулевых данных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087838" y="2603080"/>
              <a:ext cx="2313567" cy="338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1050" b="1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Совместное использование данных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029402" y="4525532"/>
              <a:ext cx="2029650" cy="338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 defTabSz="914400">
                <a:defRPr sz="1400" b="1">
                  <a:solidFill>
                    <a:prstClr val="black"/>
                  </a:solidFill>
                </a:defRPr>
              </a:lvl1pPr>
            </a:lstStyle>
            <a:p>
              <a:pPr fontAlgn="ctr"/>
              <a:r>
                <a:rPr lang="ru-RU" sz="1050" dirty="0">
                  <a:latin typeface="Huawei Sans" panose="020C0503030203020204" pitchFamily="34" charset="0"/>
                </a:rPr>
                <a:t>Высокая надежность 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84365" y="4520426"/>
              <a:ext cx="2200542" cy="338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 defTabSz="914400">
                <a:defRPr sz="1400" b="1">
                  <a:solidFill>
                    <a:prstClr val="black"/>
                  </a:solidFill>
                </a:defRPr>
              </a:lvl1pPr>
            </a:lstStyle>
            <a:p>
              <a:pPr fontAlgn="ctr"/>
              <a:r>
                <a:rPr lang="ru-RU" sz="1050" dirty="0">
                  <a:latin typeface="Huawei Sans" panose="020C0503030203020204" pitchFamily="34" charset="0"/>
                </a:rPr>
                <a:t>Большая емкость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026078" y="5017832"/>
              <a:ext cx="2433735" cy="3551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defTabSz="914034" fontAlgn="ctr"/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Эффективные механизмы </a:t>
              </a:r>
              <a:r>
                <a:rPr lang="ru-RU" sz="900" b="0" dirty="0" err="1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дедупликации</a:t>
              </a:r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 и сжатия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131300" y="5380065"/>
              <a:ext cx="2317732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050" b="1">
                  <a:solidFill>
                    <a:srgbClr val="C00000"/>
                  </a:solidFill>
                </a:defRPr>
              </a:lvl1pPr>
            </a:lstStyle>
            <a:p>
              <a:pPr algn="ctr" defTabSz="914034" fontAlgn="ctr"/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Экономичные носители, хранение теплых и холодных данных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245099" y="3305382"/>
              <a:ext cx="3139537" cy="4192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defTabSz="914400"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Интеллектуальное многоуровневое </a:t>
              </a:r>
              <a:endParaRPr lang="ru-RU" sz="1050" b="0" dirty="0" smtClean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algn="ctr" fontAlgn="ctr"/>
              <a:r>
                <a:rPr lang="ru-RU" sz="1050" b="0" dirty="0" smtClean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хранение </a:t>
              </a:r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горячих, теплых </a:t>
              </a:r>
              <a:endParaRPr lang="ru-RU" sz="1050" b="0" dirty="0" smtClean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algn="ctr" fontAlgn="ctr"/>
              <a:r>
                <a:rPr lang="ru-RU" sz="1050" b="0" dirty="0" smtClean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и </a:t>
              </a:r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холодных данных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09445" y="5422379"/>
              <a:ext cx="2672213" cy="3595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C00000"/>
                  </a:solidFill>
                </a:defRPr>
              </a:lvl1pPr>
            </a:lstStyle>
            <a:p>
              <a:pPr algn="ctr" defTabSz="914034" fontAlgn="ctr"/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Надежность на уровне решения + аварийное восстановление на уровне облака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407371" y="4755585"/>
              <a:ext cx="1776311" cy="2538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050" b="1">
                  <a:solidFill>
                    <a:srgbClr val="C00000"/>
                  </a:solidFill>
                </a:defRPr>
              </a:lvl1pPr>
            </a:lstStyle>
            <a:p>
              <a:pPr algn="ctr" defTabSz="914034" fontAlgn="ctr"/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От </a:t>
              </a:r>
              <a:r>
                <a:rPr lang="ru-RU" sz="900" b="0" dirty="0" smtClean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ПБ </a:t>
              </a:r>
              <a:r>
                <a:rPr lang="ru-RU" sz="90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до </a:t>
              </a:r>
              <a:r>
                <a:rPr lang="ru-RU" sz="900" b="0" dirty="0" smtClean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ЭБ</a:t>
              </a:r>
              <a:endParaRPr lang="ru-RU" sz="900" b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7389541" y="4491596"/>
              <a:ext cx="2029650" cy="338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 defTabSz="914400">
                <a:defRPr sz="1400" b="1">
                  <a:solidFill>
                    <a:prstClr val="black"/>
                  </a:solidFill>
                </a:defRPr>
              </a:lvl1pPr>
            </a:lstStyle>
            <a:p>
              <a:pPr fontAlgn="ctr"/>
              <a:r>
                <a:rPr lang="ru-RU" sz="1050" dirty="0">
                  <a:latin typeface="Huawei Sans" panose="020C0503030203020204" pitchFamily="34" charset="0"/>
                </a:rPr>
                <a:t>Высокая производительность 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747449" y="4803705"/>
              <a:ext cx="1652542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defTabSz="914034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От </a:t>
              </a:r>
              <a:r>
                <a:rPr lang="ru-RU" sz="1050" b="0" dirty="0" err="1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мс</a:t>
              </a:r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 до </a:t>
              </a:r>
              <a:r>
                <a:rPr lang="ru-RU" sz="1050" b="0" dirty="0" err="1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мкс</a:t>
              </a:r>
              <a:endParaRPr lang="ru-RU" sz="1050" b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54" name="梯形 53"/>
            <p:cNvSpPr/>
            <p:nvPr/>
          </p:nvSpPr>
          <p:spPr>
            <a:xfrm>
              <a:off x="2180785" y="5819122"/>
              <a:ext cx="8079073" cy="297887"/>
            </a:xfrm>
            <a:prstGeom prst="trapezoid">
              <a:avLst>
                <a:gd name="adj" fmla="val 52494"/>
              </a:avLst>
            </a:prstGeom>
            <a:solidFill>
              <a:srgbClr val="C00000">
                <a:alpha val="57000"/>
              </a:srgbClr>
            </a:soli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wrap="square" lIns="162452" tIns="81227" rIns="162452" bIns="81227" anchor="ctr">
              <a:noAutofit/>
            </a:bodyPr>
            <a:lstStyle/>
            <a:p>
              <a:pPr algn="ctr" defTabSz="914034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white"/>
                  </a:solidFill>
                  <a:latin typeface="Huawei Sans" panose="020C0503030203020204" pitchFamily="34" charset="0"/>
                </a:rPr>
                <a:t>Минимальная стоимость и максимальная ценность данных в расчете на 1 бит</a:t>
              </a:r>
            </a:p>
          </p:txBody>
        </p:sp>
        <p:sp>
          <p:nvSpPr>
            <p:cNvPr id="56" name="梯形 55"/>
            <p:cNvSpPr/>
            <p:nvPr/>
          </p:nvSpPr>
          <p:spPr>
            <a:xfrm>
              <a:off x="4139273" y="2343474"/>
              <a:ext cx="4148728" cy="297887"/>
            </a:xfrm>
            <a:prstGeom prst="trapezoid">
              <a:avLst>
                <a:gd name="adj" fmla="val 60430"/>
              </a:avLst>
            </a:prstGeom>
            <a:gradFill rotWithShape="1">
              <a:gsLst>
                <a:gs pos="0">
                  <a:srgbClr val="008EAA">
                    <a:shade val="51000"/>
                    <a:satMod val="130000"/>
                    <a:alpha val="57000"/>
                  </a:srgbClr>
                </a:gs>
                <a:gs pos="80000">
                  <a:srgbClr val="008EAA">
                    <a:shade val="93000"/>
                    <a:satMod val="130000"/>
                  </a:srgbClr>
                </a:gs>
                <a:gs pos="100000">
                  <a:srgbClr val="008EAA">
                    <a:shade val="94000"/>
                    <a:satMod val="135000"/>
                  </a:srgbClr>
                </a:gs>
              </a:gsLst>
              <a:lin ang="0" scaled="0"/>
            </a:gradFill>
            <a:ln w="9525" cap="flat" cmpd="sng" algn="ctr">
              <a:solidFill>
                <a:srgbClr val="008EA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wrap="square" lIns="162452" tIns="81227" rIns="162452" bIns="81227" anchor="ctr">
              <a:noAutofit/>
            </a:bodyPr>
            <a:lstStyle/>
            <a:p>
              <a:pPr algn="ctr" defTabSz="914034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Объединение данных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6117324" y="2642745"/>
              <a:ext cx="16020" cy="1783265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6168333" y="3777641"/>
              <a:ext cx="2786242" cy="3390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defTabSz="914400"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Специализированное оборудование и распределенная система хранения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6147386" y="2018353"/>
              <a:ext cx="2416383" cy="311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105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ИИ в системе хранения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4243337" y="2048064"/>
              <a:ext cx="1838998" cy="2495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105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Система хранения для ИИ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220112" y="3825179"/>
              <a:ext cx="2698175" cy="4614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050" b="1">
                  <a:solidFill>
                    <a:srgbClr val="C00000"/>
                  </a:solidFill>
                </a:defRPr>
              </a:lvl1pPr>
            </a:lstStyle>
            <a:p>
              <a:pPr algn="ctr" defTabSz="914034" fontAlgn="ctr"/>
              <a:r>
                <a:rPr lang="ru-RU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Конвергенция различных сервисов (блочных, файловых и объектных)</a:t>
              </a:r>
            </a:p>
            <a:p>
              <a:pPr algn="ctr" defTabSz="914034" fontAlgn="ctr"/>
              <a:endParaRPr lang="en-US" altLang="zh-CN" b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833388" y="3017062"/>
              <a:ext cx="1921261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defTabSz="914034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Конвергенция SAN и NAS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562846" y="5018303"/>
              <a:ext cx="2001845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Интеллектуальный распределенный </a:t>
              </a:r>
              <a:r>
                <a:rPr lang="ru-RU" sz="900" dirty="0" err="1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кеш</a:t>
              </a:r>
              <a:endParaRPr lang="ru-RU" sz="90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658289" y="5084415"/>
              <a:ext cx="2297732" cy="2727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Надежность на уровне системы — 99.999%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818325" y="4715139"/>
              <a:ext cx="2263333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  <a:sym typeface="+mn-lt"/>
                </a:rPr>
                <a:t>Надежность на уровне устройств — 99.99999%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745054" y="5380476"/>
              <a:ext cx="1830246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034" fontAlgn="ctr"/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Высокоскоростные протоколы и алгоритмы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082335" y="2963125"/>
              <a:ext cx="2481434" cy="321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defTabSz="914400"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Упрощенный стек протоколов и конвергенция моделей хранения данных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247743" y="3447757"/>
              <a:ext cx="2572681" cy="2768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defTabSz="914400">
                <a:defRPr sz="1200" b="1">
                  <a:solidFill>
                    <a:srgbClr val="C00000"/>
                  </a:solidFill>
                  <a:latin typeface="+mn-ea"/>
                </a:defRPr>
              </a:lvl1pPr>
            </a:lstStyle>
            <a:p>
              <a:pPr algn="ctr" fontAlgn="ctr"/>
              <a:r>
                <a:rPr lang="ru-RU" sz="1050" b="0" dirty="0">
                  <a:solidFill>
                    <a:schemeClr val="bg2">
                      <a:lumMod val="50000"/>
                    </a:schemeClr>
                  </a:solidFill>
                  <a:latin typeface="Huawei Sans" panose="020C0503030203020204" pitchFamily="34" charset="0"/>
                </a:rPr>
                <a:t>Взаимодействие вычислительных ресурсов и ресурсов хранения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4348461" y="1615053"/>
              <a:ext cx="3662986" cy="36378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latin typeface="Huawei Sans" panose="020C0503030203020204" pitchFamily="34" charset="0"/>
                </a:rPr>
                <a:t>Интеллектуальное управление жизненным циклом данных</a:t>
              </a:r>
            </a:p>
          </p:txBody>
        </p:sp>
        <p:sp>
          <p:nvSpPr>
            <p:cNvPr id="55" name="梯形 54"/>
            <p:cNvSpPr/>
            <p:nvPr/>
          </p:nvSpPr>
          <p:spPr>
            <a:xfrm>
              <a:off x="3067502" y="4232186"/>
              <a:ext cx="6298284" cy="297887"/>
            </a:xfrm>
            <a:prstGeom prst="trapezoid">
              <a:avLst>
                <a:gd name="adj" fmla="val 60430"/>
              </a:avLst>
            </a:prstGeom>
            <a:gradFill rotWithShape="1">
              <a:gsLst>
                <a:gs pos="0">
                  <a:srgbClr val="008EAA">
                    <a:shade val="51000"/>
                    <a:satMod val="130000"/>
                    <a:alpha val="70000"/>
                  </a:srgbClr>
                </a:gs>
                <a:gs pos="80000">
                  <a:srgbClr val="008EAA">
                    <a:shade val="93000"/>
                    <a:satMod val="130000"/>
                  </a:srgbClr>
                </a:gs>
                <a:gs pos="100000">
                  <a:srgbClr val="008EAA">
                    <a:shade val="94000"/>
                    <a:satMod val="135000"/>
                  </a:srgbClr>
                </a:gs>
              </a:gsLst>
              <a:lin ang="0" scaled="0"/>
            </a:gradFill>
            <a:ln w="9525" cap="flat" cmpd="sng" algn="ctr">
              <a:solidFill>
                <a:srgbClr val="008EA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</p:spPr>
          <p:txBody>
            <a:bodyPr wrap="square" lIns="162452" tIns="81227" rIns="162452" bIns="81227" anchor="ctr">
              <a:noAutofit/>
            </a:bodyPr>
            <a:lstStyle/>
            <a:p>
              <a:pPr algn="ctr" defTabSz="914034" fontAlgn="ctr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white"/>
                  </a:solidFill>
                  <a:latin typeface="Huawei Sans" panose="020C0503030203020204" pitchFamily="34" charset="0"/>
                </a:rPr>
                <a:t>Оборудование + алгоритм + архитектура = эффективное хранилище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4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Тенденции развития систем хранения данных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6842089" y="5685753"/>
            <a:ext cx="998494" cy="477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endParaRPr lang="en-US" sz="1200" dirty="0">
              <a:latin typeface="Huawei Sans" panose="020C0503030203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665" y="1106886"/>
            <a:ext cx="11029708" cy="4752951"/>
            <a:chOff x="533665" y="1249126"/>
            <a:chExt cx="11029708" cy="4752951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2302856" y="1345510"/>
              <a:ext cx="0" cy="4656567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/>
            <p:cNvSpPr txBox="1"/>
            <p:nvPr/>
          </p:nvSpPr>
          <p:spPr>
            <a:xfrm>
              <a:off x="2881034" y="5257182"/>
              <a:ext cx="1381634" cy="33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HDD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5098818" y="5252747"/>
              <a:ext cx="2124782" cy="33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SSD</a:t>
              </a:r>
            </a:p>
          </p:txBody>
        </p:sp>
        <p:cxnSp>
          <p:nvCxnSpPr>
            <p:cNvPr id="209" name="直接连接符 208"/>
            <p:cNvCxnSpPr/>
            <p:nvPr/>
          </p:nvCxnSpPr>
          <p:spPr>
            <a:xfrm>
              <a:off x="4830245" y="1345509"/>
              <a:ext cx="7946" cy="464795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H="1">
              <a:off x="6768651" y="1345510"/>
              <a:ext cx="24877" cy="4656567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2555791" y="4083777"/>
              <a:ext cx="2115049" cy="261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x86</a:t>
              </a:r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4617876" y="4719775"/>
              <a:ext cx="2368195" cy="2430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IP</a:t>
              </a:r>
            </a:p>
          </p:txBody>
        </p:sp>
        <p:sp>
          <p:nvSpPr>
            <p:cNvPr id="222" name="文本框 221"/>
            <p:cNvSpPr txBox="1"/>
            <p:nvPr/>
          </p:nvSpPr>
          <p:spPr>
            <a:xfrm>
              <a:off x="5083382" y="3970948"/>
              <a:ext cx="1309936" cy="2717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 defTabSz="914034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2388380" y="4751003"/>
              <a:ext cx="673634" cy="33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FC</a:t>
              </a:r>
            </a:p>
          </p:txBody>
        </p:sp>
        <p:sp>
          <p:nvSpPr>
            <p:cNvPr id="224" name="文本框 223"/>
            <p:cNvSpPr txBox="1"/>
            <p:nvPr/>
          </p:nvSpPr>
          <p:spPr>
            <a:xfrm>
              <a:off x="3890653" y="4757674"/>
              <a:ext cx="600417" cy="33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IB</a:t>
              </a:r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3163431" y="4751003"/>
              <a:ext cx="600417" cy="333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>
                  <a:latin typeface="Huawei Sans" panose="020C0503030203020204" pitchFamily="34" charset="0"/>
                  <a:ea typeface="+mn-ea"/>
                </a:rPr>
                <a:t>SAS</a:t>
              </a:r>
            </a:p>
          </p:txBody>
        </p:sp>
        <p:sp>
          <p:nvSpPr>
            <p:cNvPr id="231" name="文本框 230"/>
            <p:cNvSpPr txBox="1"/>
            <p:nvPr/>
          </p:nvSpPr>
          <p:spPr>
            <a:xfrm>
              <a:off x="3437074" y="1935176"/>
              <a:ext cx="1289220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Приложения базы данных</a:t>
              </a:r>
            </a:p>
          </p:txBody>
        </p:sp>
        <p:sp>
          <p:nvSpPr>
            <p:cNvPr id="236" name="文本框 235"/>
            <p:cNvSpPr txBox="1"/>
            <p:nvPr/>
          </p:nvSpPr>
          <p:spPr>
            <a:xfrm>
              <a:off x="3554492" y="2821580"/>
              <a:ext cx="1328699" cy="421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2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fontAlgn="ctr">
                <a:lnSpc>
                  <a:spcPct val="100000"/>
                </a:lnSpc>
              </a:pPr>
              <a:r>
                <a:rPr lang="ru-RU" dirty="0">
                  <a:latin typeface="Huawei Sans" panose="020C0503030203020204" pitchFamily="34" charset="0"/>
                  <a:ea typeface="+mn-ea"/>
                </a:rPr>
                <a:t>Традиционное внешнее хранилище</a:t>
              </a:r>
            </a:p>
          </p:txBody>
        </p:sp>
        <p:pic>
          <p:nvPicPr>
            <p:cNvPr id="238" name="Picture 4" descr="internet cloud small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" t="21933" r="5212" b="8420"/>
            <a:stretch>
              <a:fillRect/>
            </a:stretch>
          </p:blipFill>
          <p:spPr bwMode="auto">
            <a:xfrm>
              <a:off x="6109240" y="1643332"/>
              <a:ext cx="2169913" cy="802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9" name="文本框 238"/>
            <p:cNvSpPr txBox="1"/>
            <p:nvPr/>
          </p:nvSpPr>
          <p:spPr>
            <a:xfrm>
              <a:off x="6544214" y="1976185"/>
              <a:ext cx="1108867" cy="4219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2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dirty="0">
                  <a:latin typeface="Huawei Sans" panose="020C0503030203020204" pitchFamily="34" charset="0"/>
                  <a:ea typeface="+mn-ea"/>
                </a:rPr>
                <a:t>Облачные вычисления</a:t>
              </a:r>
            </a:p>
          </p:txBody>
        </p:sp>
        <p:sp>
          <p:nvSpPr>
            <p:cNvPr id="3" name="右箭头 2"/>
            <p:cNvSpPr/>
            <p:nvPr/>
          </p:nvSpPr>
          <p:spPr>
            <a:xfrm>
              <a:off x="2171474" y="3424597"/>
              <a:ext cx="550962" cy="403692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6397" tIns="48199" rIns="96397" bIns="48199" numCol="1" anchor="t" anchorCtr="0" compatLnSpc="1">
              <a:noAutofit/>
            </a:bodyPr>
            <a:lstStyle/>
            <a:p>
              <a:pPr algn="just" defTabSz="914034" fontAlgn="ctr"/>
              <a:endParaRPr lang="en-US" altLang="zh-CN" sz="1799" kern="0" dirty="0">
                <a:solidFill>
                  <a:prstClr val="black"/>
                </a:solidFill>
                <a:latin typeface="Huawei Sans" panose="020C0503030203020204" pitchFamily="34" charset="0"/>
                <a:cs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631387" y="1249126"/>
              <a:ext cx="1261047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latin typeface="Huawei Sans" panose="020C0503030203020204" pitchFamily="34" charset="0"/>
                </a:rPr>
                <a:t>Распределенное хранение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59152" y="2394919"/>
              <a:ext cx="1608401" cy="421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200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dirty="0" err="1">
                  <a:latin typeface="Huawei Sans" panose="020C0503030203020204" pitchFamily="34" charset="0"/>
                  <a:ea typeface="+mn-ea"/>
                </a:rPr>
                <a:t>Гиперконвергентная</a:t>
              </a:r>
              <a:r>
                <a:rPr lang="ru-RU" sz="1000" dirty="0">
                  <a:latin typeface="Huawei Sans" panose="020C0503030203020204" pitchFamily="34" charset="0"/>
                  <a:ea typeface="+mn-ea"/>
                </a:rPr>
                <a:t> инфраструктура (HCI)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3665" y="1970178"/>
              <a:ext cx="1643934" cy="31815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defTabSz="914034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Система </a:t>
              </a:r>
              <a:r>
                <a:rPr lang="ru-RU" sz="1200" b="1" dirty="0" err="1">
                  <a:solidFill>
                    <a:prstClr val="black"/>
                  </a:solidFill>
                  <a:latin typeface="Huawei Sans" panose="020C0503030203020204" pitchFamily="34" charset="0"/>
                </a:rPr>
                <a:t>мэйнфрейма</a:t>
              </a:r>
              <a:endParaRPr lang="ru-RU" sz="1200" b="1" dirty="0">
                <a:solidFill>
                  <a:prstClr val="black"/>
                </a:solidFill>
                <a:latin typeface="Huawei Sans" panose="020C0503030203020204" pitchFamily="34" charset="0"/>
              </a:endParaRPr>
            </a:p>
            <a:p>
              <a:pPr defTabSz="914034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Частные программные и аппаратные решения с полностью объединенными </a:t>
              </a:r>
              <a:r>
                <a:rPr lang="ru-RU" sz="1100" dirty="0" smtClean="0">
                  <a:solidFill>
                    <a:prstClr val="black"/>
                  </a:solidFill>
                  <a:latin typeface="Huawei Sans" panose="020C0503030203020204" pitchFamily="34" charset="0"/>
                </a:rPr>
                <a:t>вычислительными ресурсами</a:t>
              </a:r>
              <a:r>
                <a:rPr lang="ru-RU" sz="1100" dirty="0">
                  <a:solidFill>
                    <a:prstClr val="black"/>
                  </a:solidFill>
                  <a:latin typeface="Huawei Sans" panose="020C0503030203020204" pitchFamily="34" charset="0"/>
                </a:rPr>
                <a:t>, ресурсами хранения и сетевыми ресурсами (только для крупных организаций)</a:t>
              </a:r>
            </a:p>
          </p:txBody>
        </p:sp>
        <p:sp>
          <p:nvSpPr>
            <p:cNvPr id="81" name="右箭头 80"/>
            <p:cNvSpPr/>
            <p:nvPr/>
          </p:nvSpPr>
          <p:spPr>
            <a:xfrm>
              <a:off x="4596997" y="3405142"/>
              <a:ext cx="605827" cy="376074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6397" tIns="48199" rIns="96397" bIns="48199" numCol="1" anchor="t" anchorCtr="0" compatLnSpc="1">
              <a:noAutofit/>
            </a:bodyPr>
            <a:lstStyle/>
            <a:p>
              <a:pPr algn="just" defTabSz="914034" fontAlgn="ctr"/>
              <a:endParaRPr lang="en-US" altLang="zh-CN" sz="1799" kern="0" dirty="0">
                <a:solidFill>
                  <a:prstClr val="black"/>
                </a:solidFill>
                <a:latin typeface="Huawei Sans" panose="020C0503030203020204" pitchFamily="34" charset="0"/>
                <a:cs typeface="+mn-ea"/>
              </a:endParaRPr>
            </a:p>
          </p:txBody>
        </p:sp>
        <p:sp>
          <p:nvSpPr>
            <p:cNvPr id="82" name="右箭头 81"/>
            <p:cNvSpPr/>
            <p:nvPr/>
          </p:nvSpPr>
          <p:spPr>
            <a:xfrm>
              <a:off x="6599551" y="3396147"/>
              <a:ext cx="498028" cy="376074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6397" tIns="48199" rIns="96397" bIns="48199" numCol="1" anchor="t" anchorCtr="0" compatLnSpc="1">
              <a:noAutofit/>
            </a:bodyPr>
            <a:lstStyle/>
            <a:p>
              <a:pPr algn="just" defTabSz="914034" fontAlgn="ctr"/>
              <a:endParaRPr lang="en-US" altLang="zh-CN" sz="1799" kern="0" dirty="0">
                <a:solidFill>
                  <a:prstClr val="black"/>
                </a:solidFill>
                <a:latin typeface="Huawei Sans" panose="020C0503030203020204" pitchFamily="34" charset="0"/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281525" y="1787472"/>
              <a:ext cx="1853645" cy="1658919"/>
              <a:chOff x="3180911" y="1246540"/>
              <a:chExt cx="2716044" cy="2466153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3180911" y="1471082"/>
                <a:ext cx="2716044" cy="2017071"/>
              </a:xfrm>
              <a:prstGeom prst="ellipse">
                <a:avLst/>
              </a:prstGeom>
              <a:gradFill>
                <a:gsLst>
                  <a:gs pos="51000">
                    <a:srgbClr val="0388EB">
                      <a:lumMod val="94000"/>
                    </a:srgbClr>
                  </a:gs>
                  <a:gs pos="2083">
                    <a:srgbClr val="0380DD"/>
                  </a:gs>
                  <a:gs pos="100000">
                    <a:srgbClr val="12D4CB">
                      <a:alpha val="83000"/>
                    </a:srgbClr>
                  </a:gs>
                </a:gsLst>
                <a:lin ang="10800000" scaled="1"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309439" fontAlgn="ctr" hangingPunct="0">
                  <a:defRPr/>
                </a:pPr>
                <a:endParaRPr lang="en-US" altLang="zh-CN" sz="900" kern="0" spc="11" dirty="0">
                  <a:solidFill>
                    <a:prstClr val="white"/>
                  </a:solidFill>
                  <a:latin typeface="Huawei Sans" panose="020C0503030203020204" pitchFamily="34" charset="0"/>
                  <a:cs typeface="Arial Unicode MS"/>
                  <a:sym typeface="Helvetica Neue" panose="02000503000000020004"/>
                </a:endParaRPr>
              </a:p>
            </p:txBody>
          </p:sp>
          <p:sp>
            <p:nvSpPr>
              <p:cNvPr id="106" name="Freeform 32">
                <a:extLst>
                  <a:ext uri="{FF2B5EF4-FFF2-40B4-BE49-F238E27FC236}">
                    <a16:creationId xmlns="" xmlns:a16="http://schemas.microsoft.com/office/drawing/2014/main" id="{FD94108C-FE31-4BE8-89DE-525623D584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8574" y="1246540"/>
                <a:ext cx="2466853" cy="2466153"/>
              </a:xfrm>
              <a:custGeom>
                <a:avLst/>
                <a:gdLst/>
                <a:ahLst/>
                <a:cxnLst>
                  <a:cxn ang="0">
                    <a:pos x="2464" y="4990"/>
                  </a:cxn>
                  <a:cxn ang="0">
                    <a:pos x="2306" y="5168"/>
                  </a:cxn>
                  <a:cxn ang="0">
                    <a:pos x="2182" y="5152"/>
                  </a:cxn>
                  <a:cxn ang="0">
                    <a:pos x="3050" y="5144"/>
                  </a:cxn>
                  <a:cxn ang="0">
                    <a:pos x="3220" y="5108"/>
                  </a:cxn>
                  <a:cxn ang="0">
                    <a:pos x="3284" y="4892"/>
                  </a:cxn>
                  <a:cxn ang="0">
                    <a:pos x="3482" y="5028"/>
                  </a:cxn>
                  <a:cxn ang="0">
                    <a:pos x="1680" y="4814"/>
                  </a:cxn>
                  <a:cxn ang="0">
                    <a:pos x="1532" y="4746"/>
                  </a:cxn>
                  <a:cxn ang="0">
                    <a:pos x="1336" y="4862"/>
                  </a:cxn>
                  <a:cxn ang="0">
                    <a:pos x="3888" y="4838"/>
                  </a:cxn>
                  <a:cxn ang="0">
                    <a:pos x="4034" y="4746"/>
                  </a:cxn>
                  <a:cxn ang="0">
                    <a:pos x="4040" y="4506"/>
                  </a:cxn>
                  <a:cxn ang="0">
                    <a:pos x="4130" y="4434"/>
                  </a:cxn>
                  <a:cxn ang="0">
                    <a:pos x="852" y="4514"/>
                  </a:cxn>
                  <a:cxn ang="0">
                    <a:pos x="864" y="4258"/>
                  </a:cxn>
                  <a:cxn ang="0">
                    <a:pos x="626" y="4282"/>
                  </a:cxn>
                  <a:cxn ang="0">
                    <a:pos x="546" y="4186"/>
                  </a:cxn>
                  <a:cxn ang="0">
                    <a:pos x="4664" y="4150"/>
                  </a:cxn>
                  <a:cxn ang="0">
                    <a:pos x="4764" y="4006"/>
                  </a:cxn>
                  <a:cxn ang="0">
                    <a:pos x="4664" y="3804"/>
                  </a:cxn>
                  <a:cxn ang="0">
                    <a:pos x="4902" y="3770"/>
                  </a:cxn>
                  <a:cxn ang="0">
                    <a:pos x="410" y="3596"/>
                  </a:cxn>
                  <a:cxn ang="0">
                    <a:pos x="348" y="3448"/>
                  </a:cxn>
                  <a:cxn ang="0">
                    <a:pos x="128" y="3398"/>
                  </a:cxn>
                  <a:cxn ang="0">
                    <a:pos x="5072" y="3354"/>
                  </a:cxn>
                  <a:cxn ang="0">
                    <a:pos x="5116" y="3184"/>
                  </a:cxn>
                  <a:cxn ang="0">
                    <a:pos x="4958" y="3006"/>
                  </a:cxn>
                  <a:cxn ang="0">
                    <a:pos x="4974" y="2892"/>
                  </a:cxn>
                  <a:cxn ang="0">
                    <a:pos x="8" y="2814"/>
                  </a:cxn>
                  <a:cxn ang="0">
                    <a:pos x="192" y="2636"/>
                  </a:cxn>
                  <a:cxn ang="0">
                    <a:pos x="0" y="2516"/>
                  </a:cxn>
                  <a:cxn ang="0">
                    <a:pos x="200" y="2382"/>
                  </a:cxn>
                  <a:cxn ang="0">
                    <a:pos x="5170" y="2322"/>
                  </a:cxn>
                  <a:cxn ang="0">
                    <a:pos x="5148" y="2150"/>
                  </a:cxn>
                  <a:cxn ang="0">
                    <a:pos x="4936" y="2070"/>
                  </a:cxn>
                  <a:cxn ang="0">
                    <a:pos x="272" y="1974"/>
                  </a:cxn>
                  <a:cxn ang="0">
                    <a:pos x="318" y="1820"/>
                  </a:cxn>
                  <a:cxn ang="0">
                    <a:pos x="188" y="1618"/>
                  </a:cxn>
                  <a:cxn ang="0">
                    <a:pos x="238" y="1502"/>
                  </a:cxn>
                  <a:cxn ang="0">
                    <a:pos x="4754" y="1548"/>
                  </a:cxn>
                  <a:cxn ang="0">
                    <a:pos x="4846" y="1310"/>
                  </a:cxn>
                  <a:cxn ang="0">
                    <a:pos x="4608" y="1288"/>
                  </a:cxn>
                  <a:cxn ang="0">
                    <a:pos x="4542" y="1192"/>
                  </a:cxn>
                  <a:cxn ang="0">
                    <a:pos x="702" y="1112"/>
                  </a:cxn>
                  <a:cxn ang="0">
                    <a:pos x="806" y="988"/>
                  </a:cxn>
                  <a:cxn ang="0">
                    <a:pos x="748" y="770"/>
                  </a:cxn>
                  <a:cxn ang="0">
                    <a:pos x="984" y="808"/>
                  </a:cxn>
                  <a:cxn ang="0">
                    <a:pos x="4298" y="638"/>
                  </a:cxn>
                  <a:cxn ang="0">
                    <a:pos x="4162" y="528"/>
                  </a:cxn>
                  <a:cxn ang="0">
                    <a:pos x="3952" y="614"/>
                  </a:cxn>
                  <a:cxn ang="0">
                    <a:pos x="1316" y="558"/>
                  </a:cxn>
                  <a:cxn ang="0">
                    <a:pos x="1454" y="478"/>
                  </a:cxn>
                  <a:cxn ang="0">
                    <a:pos x="1496" y="242"/>
                  </a:cxn>
                  <a:cxn ang="0">
                    <a:pos x="1610" y="192"/>
                  </a:cxn>
                  <a:cxn ang="0">
                    <a:pos x="3464" y="354"/>
                  </a:cxn>
                  <a:cxn ang="0">
                    <a:pos x="3368" y="118"/>
                  </a:cxn>
                  <a:cxn ang="0">
                    <a:pos x="3178" y="264"/>
                  </a:cxn>
                  <a:cxn ang="0">
                    <a:pos x="3064" y="238"/>
                  </a:cxn>
                  <a:cxn ang="0">
                    <a:pos x="2216" y="220"/>
                  </a:cxn>
                  <a:cxn ang="0">
                    <a:pos x="2376" y="202"/>
                  </a:cxn>
                  <a:cxn ang="0">
                    <a:pos x="2482" y="2"/>
                  </a:cxn>
                </a:cxnLst>
                <a:rect l="0" t="0" r="r" b="b"/>
                <a:pathLst>
                  <a:path w="5184" h="5184">
                    <a:moveTo>
                      <a:pt x="2604" y="5184"/>
                    </a:moveTo>
                    <a:lnTo>
                      <a:pt x="2602" y="4992"/>
                    </a:lnTo>
                    <a:lnTo>
                      <a:pt x="2602" y="4992"/>
                    </a:lnTo>
                    <a:lnTo>
                      <a:pt x="2626" y="4992"/>
                    </a:lnTo>
                    <a:lnTo>
                      <a:pt x="2628" y="5184"/>
                    </a:lnTo>
                    <a:lnTo>
                      <a:pt x="2628" y="5184"/>
                    </a:lnTo>
                    <a:lnTo>
                      <a:pt x="2604" y="5184"/>
                    </a:lnTo>
                    <a:lnTo>
                      <a:pt x="2604" y="5184"/>
                    </a:lnTo>
                    <a:close/>
                    <a:moveTo>
                      <a:pt x="2478" y="5182"/>
                    </a:moveTo>
                    <a:lnTo>
                      <a:pt x="2478" y="5182"/>
                    </a:lnTo>
                    <a:lnTo>
                      <a:pt x="2454" y="5180"/>
                    </a:lnTo>
                    <a:lnTo>
                      <a:pt x="2464" y="4990"/>
                    </a:lnTo>
                    <a:lnTo>
                      <a:pt x="2464" y="4990"/>
                    </a:lnTo>
                    <a:lnTo>
                      <a:pt x="2488" y="4990"/>
                    </a:lnTo>
                    <a:lnTo>
                      <a:pt x="2478" y="5182"/>
                    </a:lnTo>
                    <a:close/>
                    <a:moveTo>
                      <a:pt x="2752" y="5180"/>
                    </a:moveTo>
                    <a:lnTo>
                      <a:pt x="2740" y="4988"/>
                    </a:lnTo>
                    <a:lnTo>
                      <a:pt x="2740" y="4988"/>
                    </a:lnTo>
                    <a:lnTo>
                      <a:pt x="2764" y="4986"/>
                    </a:lnTo>
                    <a:lnTo>
                      <a:pt x="2778" y="5178"/>
                    </a:lnTo>
                    <a:lnTo>
                      <a:pt x="2778" y="5178"/>
                    </a:lnTo>
                    <a:lnTo>
                      <a:pt x="2752" y="5180"/>
                    </a:lnTo>
                    <a:lnTo>
                      <a:pt x="2752" y="5180"/>
                    </a:lnTo>
                    <a:close/>
                    <a:moveTo>
                      <a:pt x="2330" y="5172"/>
                    </a:moveTo>
                    <a:lnTo>
                      <a:pt x="2330" y="5172"/>
                    </a:lnTo>
                    <a:lnTo>
                      <a:pt x="2306" y="5168"/>
                    </a:lnTo>
                    <a:lnTo>
                      <a:pt x="2326" y="4978"/>
                    </a:lnTo>
                    <a:lnTo>
                      <a:pt x="2326" y="4978"/>
                    </a:lnTo>
                    <a:lnTo>
                      <a:pt x="2350" y="4980"/>
                    </a:lnTo>
                    <a:lnTo>
                      <a:pt x="2330" y="5172"/>
                    </a:lnTo>
                    <a:close/>
                    <a:moveTo>
                      <a:pt x="2902" y="5166"/>
                    </a:moveTo>
                    <a:lnTo>
                      <a:pt x="2878" y="4976"/>
                    </a:lnTo>
                    <a:lnTo>
                      <a:pt x="2878" y="4976"/>
                    </a:lnTo>
                    <a:lnTo>
                      <a:pt x="2902" y="4972"/>
                    </a:lnTo>
                    <a:lnTo>
                      <a:pt x="2926" y="5164"/>
                    </a:lnTo>
                    <a:lnTo>
                      <a:pt x="2926" y="5164"/>
                    </a:lnTo>
                    <a:lnTo>
                      <a:pt x="2902" y="5166"/>
                    </a:lnTo>
                    <a:lnTo>
                      <a:pt x="2902" y="5166"/>
                    </a:lnTo>
                    <a:close/>
                    <a:moveTo>
                      <a:pt x="2182" y="5152"/>
                    </a:moveTo>
                    <a:lnTo>
                      <a:pt x="2182" y="5152"/>
                    </a:lnTo>
                    <a:lnTo>
                      <a:pt x="2158" y="5148"/>
                    </a:lnTo>
                    <a:lnTo>
                      <a:pt x="2190" y="4958"/>
                    </a:lnTo>
                    <a:lnTo>
                      <a:pt x="2190" y="4958"/>
                    </a:lnTo>
                    <a:lnTo>
                      <a:pt x="2212" y="4962"/>
                    </a:lnTo>
                    <a:lnTo>
                      <a:pt x="2182" y="5152"/>
                    </a:lnTo>
                    <a:close/>
                    <a:moveTo>
                      <a:pt x="3050" y="5144"/>
                    </a:moveTo>
                    <a:lnTo>
                      <a:pt x="3016" y="4956"/>
                    </a:lnTo>
                    <a:lnTo>
                      <a:pt x="3016" y="4956"/>
                    </a:lnTo>
                    <a:lnTo>
                      <a:pt x="3038" y="4952"/>
                    </a:lnTo>
                    <a:lnTo>
                      <a:pt x="3074" y="5140"/>
                    </a:lnTo>
                    <a:lnTo>
                      <a:pt x="3074" y="5140"/>
                    </a:lnTo>
                    <a:lnTo>
                      <a:pt x="3050" y="5144"/>
                    </a:lnTo>
                    <a:lnTo>
                      <a:pt x="3050" y="5144"/>
                    </a:lnTo>
                    <a:close/>
                    <a:moveTo>
                      <a:pt x="2034" y="5124"/>
                    </a:moveTo>
                    <a:lnTo>
                      <a:pt x="2034" y="5124"/>
                    </a:lnTo>
                    <a:lnTo>
                      <a:pt x="2010" y="5120"/>
                    </a:lnTo>
                    <a:lnTo>
                      <a:pt x="2054" y="4932"/>
                    </a:lnTo>
                    <a:lnTo>
                      <a:pt x="2054" y="4932"/>
                    </a:lnTo>
                    <a:lnTo>
                      <a:pt x="2076" y="4938"/>
                    </a:lnTo>
                    <a:lnTo>
                      <a:pt x="2034" y="5124"/>
                    </a:lnTo>
                    <a:close/>
                    <a:moveTo>
                      <a:pt x="3196" y="5114"/>
                    </a:moveTo>
                    <a:lnTo>
                      <a:pt x="3152" y="4928"/>
                    </a:lnTo>
                    <a:lnTo>
                      <a:pt x="3152" y="4928"/>
                    </a:lnTo>
                    <a:lnTo>
                      <a:pt x="3174" y="4922"/>
                    </a:lnTo>
                    <a:lnTo>
                      <a:pt x="3220" y="5108"/>
                    </a:lnTo>
                    <a:lnTo>
                      <a:pt x="3220" y="5108"/>
                    </a:lnTo>
                    <a:lnTo>
                      <a:pt x="3196" y="5114"/>
                    </a:lnTo>
                    <a:lnTo>
                      <a:pt x="3196" y="5114"/>
                    </a:lnTo>
                    <a:close/>
                    <a:moveTo>
                      <a:pt x="1890" y="5088"/>
                    </a:moveTo>
                    <a:lnTo>
                      <a:pt x="1890" y="5088"/>
                    </a:lnTo>
                    <a:lnTo>
                      <a:pt x="1866" y="5082"/>
                    </a:lnTo>
                    <a:lnTo>
                      <a:pt x="1920" y="4898"/>
                    </a:lnTo>
                    <a:lnTo>
                      <a:pt x="1920" y="4898"/>
                    </a:lnTo>
                    <a:lnTo>
                      <a:pt x="1942" y="4904"/>
                    </a:lnTo>
                    <a:lnTo>
                      <a:pt x="1890" y="5088"/>
                    </a:lnTo>
                    <a:close/>
                    <a:moveTo>
                      <a:pt x="3340" y="5074"/>
                    </a:moveTo>
                    <a:lnTo>
                      <a:pt x="3284" y="4892"/>
                    </a:lnTo>
                    <a:lnTo>
                      <a:pt x="3284" y="4892"/>
                    </a:lnTo>
                    <a:lnTo>
                      <a:pt x="3306" y="4884"/>
                    </a:lnTo>
                    <a:lnTo>
                      <a:pt x="3364" y="5068"/>
                    </a:lnTo>
                    <a:lnTo>
                      <a:pt x="3364" y="5068"/>
                    </a:lnTo>
                    <a:lnTo>
                      <a:pt x="3340" y="5074"/>
                    </a:lnTo>
                    <a:lnTo>
                      <a:pt x="3340" y="5074"/>
                    </a:lnTo>
                    <a:close/>
                    <a:moveTo>
                      <a:pt x="1748" y="5044"/>
                    </a:moveTo>
                    <a:lnTo>
                      <a:pt x="1748" y="5044"/>
                    </a:lnTo>
                    <a:lnTo>
                      <a:pt x="1724" y="5036"/>
                    </a:lnTo>
                    <a:lnTo>
                      <a:pt x="1788" y="4854"/>
                    </a:lnTo>
                    <a:lnTo>
                      <a:pt x="1788" y="4854"/>
                    </a:lnTo>
                    <a:lnTo>
                      <a:pt x="1810" y="4862"/>
                    </a:lnTo>
                    <a:lnTo>
                      <a:pt x="1748" y="5044"/>
                    </a:lnTo>
                    <a:close/>
                    <a:moveTo>
                      <a:pt x="3482" y="5028"/>
                    </a:moveTo>
                    <a:lnTo>
                      <a:pt x="3416" y="4848"/>
                    </a:lnTo>
                    <a:lnTo>
                      <a:pt x="3416" y="4848"/>
                    </a:lnTo>
                    <a:lnTo>
                      <a:pt x="3438" y="4840"/>
                    </a:lnTo>
                    <a:lnTo>
                      <a:pt x="3506" y="5020"/>
                    </a:lnTo>
                    <a:lnTo>
                      <a:pt x="3506" y="5020"/>
                    </a:lnTo>
                    <a:lnTo>
                      <a:pt x="3482" y="5028"/>
                    </a:lnTo>
                    <a:lnTo>
                      <a:pt x="3482" y="5028"/>
                    </a:lnTo>
                    <a:close/>
                    <a:moveTo>
                      <a:pt x="1606" y="4990"/>
                    </a:moveTo>
                    <a:lnTo>
                      <a:pt x="1606" y="4990"/>
                    </a:lnTo>
                    <a:lnTo>
                      <a:pt x="1584" y="4982"/>
                    </a:lnTo>
                    <a:lnTo>
                      <a:pt x="1658" y="4804"/>
                    </a:lnTo>
                    <a:lnTo>
                      <a:pt x="1658" y="4804"/>
                    </a:lnTo>
                    <a:lnTo>
                      <a:pt x="1680" y="4814"/>
                    </a:lnTo>
                    <a:lnTo>
                      <a:pt x="1606" y="4990"/>
                    </a:lnTo>
                    <a:close/>
                    <a:moveTo>
                      <a:pt x="3620" y="4972"/>
                    </a:moveTo>
                    <a:lnTo>
                      <a:pt x="3544" y="4796"/>
                    </a:lnTo>
                    <a:lnTo>
                      <a:pt x="3544" y="4796"/>
                    </a:lnTo>
                    <a:lnTo>
                      <a:pt x="3566" y="4788"/>
                    </a:lnTo>
                    <a:lnTo>
                      <a:pt x="3644" y="4962"/>
                    </a:lnTo>
                    <a:lnTo>
                      <a:pt x="3644" y="4962"/>
                    </a:lnTo>
                    <a:lnTo>
                      <a:pt x="3620" y="4972"/>
                    </a:lnTo>
                    <a:lnTo>
                      <a:pt x="3620" y="4972"/>
                    </a:lnTo>
                    <a:close/>
                    <a:moveTo>
                      <a:pt x="1470" y="4930"/>
                    </a:moveTo>
                    <a:lnTo>
                      <a:pt x="1470" y="4930"/>
                    </a:lnTo>
                    <a:lnTo>
                      <a:pt x="1448" y="4918"/>
                    </a:lnTo>
                    <a:lnTo>
                      <a:pt x="1532" y="4746"/>
                    </a:lnTo>
                    <a:lnTo>
                      <a:pt x="1532" y="4746"/>
                    </a:lnTo>
                    <a:lnTo>
                      <a:pt x="1554" y="4756"/>
                    </a:lnTo>
                    <a:lnTo>
                      <a:pt x="1470" y="4930"/>
                    </a:lnTo>
                    <a:close/>
                    <a:moveTo>
                      <a:pt x="3756" y="4910"/>
                    </a:moveTo>
                    <a:lnTo>
                      <a:pt x="3670" y="4738"/>
                    </a:lnTo>
                    <a:lnTo>
                      <a:pt x="3670" y="4738"/>
                    </a:lnTo>
                    <a:lnTo>
                      <a:pt x="3690" y="4728"/>
                    </a:lnTo>
                    <a:lnTo>
                      <a:pt x="3778" y="4898"/>
                    </a:lnTo>
                    <a:lnTo>
                      <a:pt x="3778" y="4898"/>
                    </a:lnTo>
                    <a:lnTo>
                      <a:pt x="3756" y="4910"/>
                    </a:lnTo>
                    <a:lnTo>
                      <a:pt x="3756" y="4910"/>
                    </a:lnTo>
                    <a:close/>
                    <a:moveTo>
                      <a:pt x="1336" y="4862"/>
                    </a:moveTo>
                    <a:lnTo>
                      <a:pt x="1336" y="4862"/>
                    </a:lnTo>
                    <a:lnTo>
                      <a:pt x="1316" y="4848"/>
                    </a:lnTo>
                    <a:lnTo>
                      <a:pt x="1410" y="4682"/>
                    </a:lnTo>
                    <a:lnTo>
                      <a:pt x="1410" y="4682"/>
                    </a:lnTo>
                    <a:lnTo>
                      <a:pt x="1430" y="4694"/>
                    </a:lnTo>
                    <a:lnTo>
                      <a:pt x="1336" y="4862"/>
                    </a:lnTo>
                    <a:close/>
                    <a:moveTo>
                      <a:pt x="3888" y="4838"/>
                    </a:moveTo>
                    <a:lnTo>
                      <a:pt x="3792" y="4672"/>
                    </a:lnTo>
                    <a:lnTo>
                      <a:pt x="3792" y="4672"/>
                    </a:lnTo>
                    <a:lnTo>
                      <a:pt x="3810" y="4660"/>
                    </a:lnTo>
                    <a:lnTo>
                      <a:pt x="3908" y="4826"/>
                    </a:lnTo>
                    <a:lnTo>
                      <a:pt x="3908" y="4826"/>
                    </a:lnTo>
                    <a:lnTo>
                      <a:pt x="3888" y="4838"/>
                    </a:lnTo>
                    <a:lnTo>
                      <a:pt x="3888" y="4838"/>
                    </a:lnTo>
                    <a:close/>
                    <a:moveTo>
                      <a:pt x="1208" y="4784"/>
                    </a:moveTo>
                    <a:lnTo>
                      <a:pt x="1208" y="4784"/>
                    </a:lnTo>
                    <a:lnTo>
                      <a:pt x="1188" y="4772"/>
                    </a:lnTo>
                    <a:lnTo>
                      <a:pt x="1292" y="4610"/>
                    </a:lnTo>
                    <a:lnTo>
                      <a:pt x="1292" y="4610"/>
                    </a:lnTo>
                    <a:lnTo>
                      <a:pt x="1310" y="4622"/>
                    </a:lnTo>
                    <a:lnTo>
                      <a:pt x="1208" y="4784"/>
                    </a:lnTo>
                    <a:close/>
                    <a:moveTo>
                      <a:pt x="4014" y="4760"/>
                    </a:moveTo>
                    <a:lnTo>
                      <a:pt x="3908" y="4600"/>
                    </a:lnTo>
                    <a:lnTo>
                      <a:pt x="3908" y="4600"/>
                    </a:lnTo>
                    <a:lnTo>
                      <a:pt x="3928" y="4586"/>
                    </a:lnTo>
                    <a:lnTo>
                      <a:pt x="4034" y="4746"/>
                    </a:lnTo>
                    <a:lnTo>
                      <a:pt x="4034" y="4746"/>
                    </a:lnTo>
                    <a:lnTo>
                      <a:pt x="4014" y="4760"/>
                    </a:lnTo>
                    <a:lnTo>
                      <a:pt x="4014" y="4760"/>
                    </a:lnTo>
                    <a:close/>
                    <a:moveTo>
                      <a:pt x="1084" y="4702"/>
                    </a:moveTo>
                    <a:lnTo>
                      <a:pt x="1084" y="4702"/>
                    </a:lnTo>
                    <a:lnTo>
                      <a:pt x="1064" y="4686"/>
                    </a:lnTo>
                    <a:lnTo>
                      <a:pt x="1178" y="4532"/>
                    </a:lnTo>
                    <a:lnTo>
                      <a:pt x="1178" y="4532"/>
                    </a:lnTo>
                    <a:lnTo>
                      <a:pt x="1196" y="4546"/>
                    </a:lnTo>
                    <a:lnTo>
                      <a:pt x="1084" y="4702"/>
                    </a:lnTo>
                    <a:close/>
                    <a:moveTo>
                      <a:pt x="4136" y="4674"/>
                    </a:moveTo>
                    <a:lnTo>
                      <a:pt x="4022" y="4520"/>
                    </a:lnTo>
                    <a:lnTo>
                      <a:pt x="4022" y="4520"/>
                    </a:lnTo>
                    <a:lnTo>
                      <a:pt x="4040" y="4506"/>
                    </a:lnTo>
                    <a:lnTo>
                      <a:pt x="4156" y="4660"/>
                    </a:lnTo>
                    <a:lnTo>
                      <a:pt x="4156" y="4660"/>
                    </a:lnTo>
                    <a:lnTo>
                      <a:pt x="4136" y="4674"/>
                    </a:lnTo>
                    <a:lnTo>
                      <a:pt x="4136" y="4674"/>
                    </a:lnTo>
                    <a:close/>
                    <a:moveTo>
                      <a:pt x="966" y="4610"/>
                    </a:moveTo>
                    <a:lnTo>
                      <a:pt x="966" y="4610"/>
                    </a:lnTo>
                    <a:lnTo>
                      <a:pt x="946" y="4594"/>
                    </a:lnTo>
                    <a:lnTo>
                      <a:pt x="1068" y="4446"/>
                    </a:lnTo>
                    <a:lnTo>
                      <a:pt x="1068" y="4446"/>
                    </a:lnTo>
                    <a:lnTo>
                      <a:pt x="1086" y="4462"/>
                    </a:lnTo>
                    <a:lnTo>
                      <a:pt x="966" y="4610"/>
                    </a:lnTo>
                    <a:close/>
                    <a:moveTo>
                      <a:pt x="4254" y="4582"/>
                    </a:moveTo>
                    <a:lnTo>
                      <a:pt x="4130" y="4434"/>
                    </a:lnTo>
                    <a:lnTo>
                      <a:pt x="4130" y="4434"/>
                    </a:lnTo>
                    <a:lnTo>
                      <a:pt x="4148" y="4420"/>
                    </a:lnTo>
                    <a:lnTo>
                      <a:pt x="4272" y="4566"/>
                    </a:lnTo>
                    <a:lnTo>
                      <a:pt x="4272" y="4566"/>
                    </a:lnTo>
                    <a:lnTo>
                      <a:pt x="4254" y="4582"/>
                    </a:lnTo>
                    <a:lnTo>
                      <a:pt x="4254" y="4582"/>
                    </a:lnTo>
                    <a:close/>
                    <a:moveTo>
                      <a:pt x="852" y="4514"/>
                    </a:moveTo>
                    <a:lnTo>
                      <a:pt x="852" y="4514"/>
                    </a:lnTo>
                    <a:lnTo>
                      <a:pt x="834" y="4496"/>
                    </a:lnTo>
                    <a:lnTo>
                      <a:pt x="964" y="4356"/>
                    </a:lnTo>
                    <a:lnTo>
                      <a:pt x="964" y="4356"/>
                    </a:lnTo>
                    <a:lnTo>
                      <a:pt x="980" y="4372"/>
                    </a:lnTo>
                    <a:lnTo>
                      <a:pt x="852" y="4514"/>
                    </a:lnTo>
                    <a:close/>
                    <a:moveTo>
                      <a:pt x="4366" y="4482"/>
                    </a:moveTo>
                    <a:lnTo>
                      <a:pt x="4234" y="4342"/>
                    </a:lnTo>
                    <a:lnTo>
                      <a:pt x="4234" y="4342"/>
                    </a:lnTo>
                    <a:lnTo>
                      <a:pt x="4252" y="4328"/>
                    </a:lnTo>
                    <a:lnTo>
                      <a:pt x="4384" y="4466"/>
                    </a:lnTo>
                    <a:lnTo>
                      <a:pt x="4384" y="4466"/>
                    </a:lnTo>
                    <a:lnTo>
                      <a:pt x="4366" y="4482"/>
                    </a:lnTo>
                    <a:lnTo>
                      <a:pt x="4366" y="4482"/>
                    </a:lnTo>
                    <a:close/>
                    <a:moveTo>
                      <a:pt x="744" y="4410"/>
                    </a:moveTo>
                    <a:lnTo>
                      <a:pt x="744" y="4410"/>
                    </a:lnTo>
                    <a:lnTo>
                      <a:pt x="726" y="4392"/>
                    </a:lnTo>
                    <a:lnTo>
                      <a:pt x="864" y="4258"/>
                    </a:lnTo>
                    <a:lnTo>
                      <a:pt x="864" y="4258"/>
                    </a:lnTo>
                    <a:lnTo>
                      <a:pt x="880" y="4276"/>
                    </a:lnTo>
                    <a:lnTo>
                      <a:pt x="744" y="4410"/>
                    </a:lnTo>
                    <a:close/>
                    <a:moveTo>
                      <a:pt x="4472" y="4378"/>
                    </a:moveTo>
                    <a:lnTo>
                      <a:pt x="4332" y="4246"/>
                    </a:lnTo>
                    <a:lnTo>
                      <a:pt x="4332" y="4246"/>
                    </a:lnTo>
                    <a:lnTo>
                      <a:pt x="4348" y="4228"/>
                    </a:lnTo>
                    <a:lnTo>
                      <a:pt x="4488" y="4360"/>
                    </a:lnTo>
                    <a:lnTo>
                      <a:pt x="4488" y="4360"/>
                    </a:lnTo>
                    <a:lnTo>
                      <a:pt x="4472" y="4378"/>
                    </a:lnTo>
                    <a:lnTo>
                      <a:pt x="4472" y="4378"/>
                    </a:lnTo>
                    <a:close/>
                    <a:moveTo>
                      <a:pt x="642" y="4300"/>
                    </a:moveTo>
                    <a:lnTo>
                      <a:pt x="642" y="4300"/>
                    </a:lnTo>
                    <a:lnTo>
                      <a:pt x="626" y="4282"/>
                    </a:lnTo>
                    <a:lnTo>
                      <a:pt x="772" y="4156"/>
                    </a:lnTo>
                    <a:lnTo>
                      <a:pt x="772" y="4156"/>
                    </a:lnTo>
                    <a:lnTo>
                      <a:pt x="786" y="4174"/>
                    </a:lnTo>
                    <a:lnTo>
                      <a:pt x="642" y="4300"/>
                    </a:lnTo>
                    <a:close/>
                    <a:moveTo>
                      <a:pt x="4572" y="4266"/>
                    </a:moveTo>
                    <a:lnTo>
                      <a:pt x="4424" y="4142"/>
                    </a:lnTo>
                    <a:lnTo>
                      <a:pt x="4424" y="4142"/>
                    </a:lnTo>
                    <a:lnTo>
                      <a:pt x="4440" y="4124"/>
                    </a:lnTo>
                    <a:lnTo>
                      <a:pt x="4588" y="4248"/>
                    </a:lnTo>
                    <a:lnTo>
                      <a:pt x="4588" y="4248"/>
                    </a:lnTo>
                    <a:lnTo>
                      <a:pt x="4572" y="4266"/>
                    </a:lnTo>
                    <a:lnTo>
                      <a:pt x="4572" y="4266"/>
                    </a:lnTo>
                    <a:close/>
                    <a:moveTo>
                      <a:pt x="546" y="4186"/>
                    </a:moveTo>
                    <a:lnTo>
                      <a:pt x="546" y="4186"/>
                    </a:lnTo>
                    <a:lnTo>
                      <a:pt x="532" y="4166"/>
                    </a:lnTo>
                    <a:lnTo>
                      <a:pt x="684" y="4050"/>
                    </a:lnTo>
                    <a:lnTo>
                      <a:pt x="684" y="4050"/>
                    </a:lnTo>
                    <a:lnTo>
                      <a:pt x="698" y="4068"/>
                    </a:lnTo>
                    <a:lnTo>
                      <a:pt x="546" y="4186"/>
                    </a:lnTo>
                    <a:close/>
                    <a:moveTo>
                      <a:pt x="4664" y="4150"/>
                    </a:moveTo>
                    <a:lnTo>
                      <a:pt x="4512" y="4034"/>
                    </a:lnTo>
                    <a:lnTo>
                      <a:pt x="4512" y="4034"/>
                    </a:lnTo>
                    <a:lnTo>
                      <a:pt x="4526" y="4016"/>
                    </a:lnTo>
                    <a:lnTo>
                      <a:pt x="4680" y="4130"/>
                    </a:lnTo>
                    <a:lnTo>
                      <a:pt x="4680" y="4130"/>
                    </a:lnTo>
                    <a:lnTo>
                      <a:pt x="4664" y="4150"/>
                    </a:lnTo>
                    <a:lnTo>
                      <a:pt x="4664" y="4150"/>
                    </a:lnTo>
                    <a:close/>
                    <a:moveTo>
                      <a:pt x="458" y="4066"/>
                    </a:moveTo>
                    <a:lnTo>
                      <a:pt x="458" y="4066"/>
                    </a:lnTo>
                    <a:lnTo>
                      <a:pt x="444" y="4044"/>
                    </a:lnTo>
                    <a:lnTo>
                      <a:pt x="604" y="3936"/>
                    </a:lnTo>
                    <a:lnTo>
                      <a:pt x="604" y="3936"/>
                    </a:lnTo>
                    <a:lnTo>
                      <a:pt x="616" y="3956"/>
                    </a:lnTo>
                    <a:lnTo>
                      <a:pt x="458" y="4066"/>
                    </a:lnTo>
                    <a:close/>
                    <a:moveTo>
                      <a:pt x="4752" y="4028"/>
                    </a:moveTo>
                    <a:lnTo>
                      <a:pt x="4592" y="3920"/>
                    </a:lnTo>
                    <a:lnTo>
                      <a:pt x="4592" y="3920"/>
                    </a:lnTo>
                    <a:lnTo>
                      <a:pt x="4604" y="3902"/>
                    </a:lnTo>
                    <a:lnTo>
                      <a:pt x="4764" y="4006"/>
                    </a:lnTo>
                    <a:lnTo>
                      <a:pt x="4764" y="4006"/>
                    </a:lnTo>
                    <a:lnTo>
                      <a:pt x="4752" y="4028"/>
                    </a:lnTo>
                    <a:lnTo>
                      <a:pt x="4752" y="4028"/>
                    </a:lnTo>
                    <a:close/>
                    <a:moveTo>
                      <a:pt x="376" y="3940"/>
                    </a:moveTo>
                    <a:lnTo>
                      <a:pt x="376" y="3940"/>
                    </a:lnTo>
                    <a:lnTo>
                      <a:pt x="364" y="3918"/>
                    </a:lnTo>
                    <a:lnTo>
                      <a:pt x="528" y="3820"/>
                    </a:lnTo>
                    <a:lnTo>
                      <a:pt x="528" y="3820"/>
                    </a:lnTo>
                    <a:lnTo>
                      <a:pt x="540" y="3840"/>
                    </a:lnTo>
                    <a:lnTo>
                      <a:pt x="376" y="3940"/>
                    </a:lnTo>
                    <a:close/>
                    <a:moveTo>
                      <a:pt x="4830" y="3900"/>
                    </a:moveTo>
                    <a:lnTo>
                      <a:pt x="4664" y="3804"/>
                    </a:lnTo>
                    <a:lnTo>
                      <a:pt x="4664" y="3804"/>
                    </a:lnTo>
                    <a:lnTo>
                      <a:pt x="4676" y="3784"/>
                    </a:lnTo>
                    <a:lnTo>
                      <a:pt x="4844" y="3880"/>
                    </a:lnTo>
                    <a:lnTo>
                      <a:pt x="4844" y="3880"/>
                    </a:lnTo>
                    <a:lnTo>
                      <a:pt x="4830" y="3900"/>
                    </a:lnTo>
                    <a:lnTo>
                      <a:pt x="4830" y="3900"/>
                    </a:lnTo>
                    <a:close/>
                    <a:moveTo>
                      <a:pt x="302" y="3810"/>
                    </a:moveTo>
                    <a:lnTo>
                      <a:pt x="302" y="3810"/>
                    </a:lnTo>
                    <a:lnTo>
                      <a:pt x="292" y="3788"/>
                    </a:lnTo>
                    <a:lnTo>
                      <a:pt x="462" y="3700"/>
                    </a:lnTo>
                    <a:lnTo>
                      <a:pt x="462" y="3700"/>
                    </a:lnTo>
                    <a:lnTo>
                      <a:pt x="472" y="3720"/>
                    </a:lnTo>
                    <a:lnTo>
                      <a:pt x="302" y="3810"/>
                    </a:lnTo>
                    <a:close/>
                    <a:moveTo>
                      <a:pt x="4902" y="3770"/>
                    </a:moveTo>
                    <a:lnTo>
                      <a:pt x="4732" y="3682"/>
                    </a:lnTo>
                    <a:lnTo>
                      <a:pt x="4732" y="3682"/>
                    </a:lnTo>
                    <a:lnTo>
                      <a:pt x="4742" y="3662"/>
                    </a:lnTo>
                    <a:lnTo>
                      <a:pt x="4914" y="3746"/>
                    </a:lnTo>
                    <a:lnTo>
                      <a:pt x="4914" y="3746"/>
                    </a:lnTo>
                    <a:lnTo>
                      <a:pt x="4902" y="3770"/>
                    </a:lnTo>
                    <a:lnTo>
                      <a:pt x="4902" y="3770"/>
                    </a:lnTo>
                    <a:close/>
                    <a:moveTo>
                      <a:pt x="236" y="3676"/>
                    </a:moveTo>
                    <a:lnTo>
                      <a:pt x="236" y="3676"/>
                    </a:lnTo>
                    <a:lnTo>
                      <a:pt x="226" y="3654"/>
                    </a:lnTo>
                    <a:lnTo>
                      <a:pt x="402" y="3576"/>
                    </a:lnTo>
                    <a:lnTo>
                      <a:pt x="402" y="3576"/>
                    </a:lnTo>
                    <a:lnTo>
                      <a:pt x="410" y="3596"/>
                    </a:lnTo>
                    <a:lnTo>
                      <a:pt x="236" y="3676"/>
                    </a:lnTo>
                    <a:close/>
                    <a:moveTo>
                      <a:pt x="4966" y="3634"/>
                    </a:moveTo>
                    <a:lnTo>
                      <a:pt x="4790" y="3556"/>
                    </a:lnTo>
                    <a:lnTo>
                      <a:pt x="4790" y="3556"/>
                    </a:lnTo>
                    <a:lnTo>
                      <a:pt x="4800" y="3536"/>
                    </a:lnTo>
                    <a:lnTo>
                      <a:pt x="4976" y="3610"/>
                    </a:lnTo>
                    <a:lnTo>
                      <a:pt x="4976" y="3610"/>
                    </a:lnTo>
                    <a:lnTo>
                      <a:pt x="4966" y="3634"/>
                    </a:lnTo>
                    <a:lnTo>
                      <a:pt x="4966" y="3634"/>
                    </a:lnTo>
                    <a:close/>
                    <a:moveTo>
                      <a:pt x="178" y="3540"/>
                    </a:moveTo>
                    <a:lnTo>
                      <a:pt x="178" y="3540"/>
                    </a:lnTo>
                    <a:lnTo>
                      <a:pt x="170" y="3516"/>
                    </a:lnTo>
                    <a:lnTo>
                      <a:pt x="348" y="3448"/>
                    </a:lnTo>
                    <a:lnTo>
                      <a:pt x="348" y="3448"/>
                    </a:lnTo>
                    <a:lnTo>
                      <a:pt x="356" y="3470"/>
                    </a:lnTo>
                    <a:lnTo>
                      <a:pt x="178" y="3540"/>
                    </a:lnTo>
                    <a:close/>
                    <a:moveTo>
                      <a:pt x="5022" y="3496"/>
                    </a:moveTo>
                    <a:lnTo>
                      <a:pt x="4842" y="3428"/>
                    </a:lnTo>
                    <a:lnTo>
                      <a:pt x="4842" y="3428"/>
                    </a:lnTo>
                    <a:lnTo>
                      <a:pt x="4850" y="3406"/>
                    </a:lnTo>
                    <a:lnTo>
                      <a:pt x="5032" y="3472"/>
                    </a:lnTo>
                    <a:lnTo>
                      <a:pt x="5032" y="3472"/>
                    </a:lnTo>
                    <a:lnTo>
                      <a:pt x="5022" y="3496"/>
                    </a:lnTo>
                    <a:lnTo>
                      <a:pt x="5022" y="3496"/>
                    </a:lnTo>
                    <a:close/>
                    <a:moveTo>
                      <a:pt x="128" y="3398"/>
                    </a:moveTo>
                    <a:lnTo>
                      <a:pt x="128" y="3398"/>
                    </a:lnTo>
                    <a:lnTo>
                      <a:pt x="120" y="3376"/>
                    </a:lnTo>
                    <a:lnTo>
                      <a:pt x="302" y="3318"/>
                    </a:lnTo>
                    <a:lnTo>
                      <a:pt x="302" y="3318"/>
                    </a:lnTo>
                    <a:lnTo>
                      <a:pt x="310" y="3340"/>
                    </a:lnTo>
                    <a:lnTo>
                      <a:pt x="128" y="3398"/>
                    </a:lnTo>
                    <a:close/>
                    <a:moveTo>
                      <a:pt x="5072" y="3354"/>
                    </a:moveTo>
                    <a:lnTo>
                      <a:pt x="4888" y="3296"/>
                    </a:lnTo>
                    <a:lnTo>
                      <a:pt x="4888" y="3296"/>
                    </a:lnTo>
                    <a:lnTo>
                      <a:pt x="4894" y="3274"/>
                    </a:lnTo>
                    <a:lnTo>
                      <a:pt x="5078" y="3330"/>
                    </a:lnTo>
                    <a:lnTo>
                      <a:pt x="5078" y="3330"/>
                    </a:lnTo>
                    <a:lnTo>
                      <a:pt x="5072" y="3354"/>
                    </a:lnTo>
                    <a:lnTo>
                      <a:pt x="5072" y="3354"/>
                    </a:lnTo>
                    <a:close/>
                    <a:moveTo>
                      <a:pt x="86" y="3256"/>
                    </a:moveTo>
                    <a:lnTo>
                      <a:pt x="86" y="3256"/>
                    </a:lnTo>
                    <a:lnTo>
                      <a:pt x="78" y="3232"/>
                    </a:lnTo>
                    <a:lnTo>
                      <a:pt x="264" y="3184"/>
                    </a:lnTo>
                    <a:lnTo>
                      <a:pt x="264" y="3184"/>
                    </a:lnTo>
                    <a:lnTo>
                      <a:pt x="270" y="3206"/>
                    </a:lnTo>
                    <a:lnTo>
                      <a:pt x="86" y="3256"/>
                    </a:lnTo>
                    <a:close/>
                    <a:moveTo>
                      <a:pt x="5110" y="3208"/>
                    </a:moveTo>
                    <a:lnTo>
                      <a:pt x="4924" y="3164"/>
                    </a:lnTo>
                    <a:lnTo>
                      <a:pt x="4924" y="3164"/>
                    </a:lnTo>
                    <a:lnTo>
                      <a:pt x="4930" y="3140"/>
                    </a:lnTo>
                    <a:lnTo>
                      <a:pt x="5116" y="3184"/>
                    </a:lnTo>
                    <a:lnTo>
                      <a:pt x="5116" y="3184"/>
                    </a:lnTo>
                    <a:lnTo>
                      <a:pt x="5110" y="3208"/>
                    </a:lnTo>
                    <a:lnTo>
                      <a:pt x="5110" y="3208"/>
                    </a:lnTo>
                    <a:close/>
                    <a:moveTo>
                      <a:pt x="52" y="3110"/>
                    </a:moveTo>
                    <a:lnTo>
                      <a:pt x="52" y="3110"/>
                    </a:lnTo>
                    <a:lnTo>
                      <a:pt x="46" y="3086"/>
                    </a:lnTo>
                    <a:lnTo>
                      <a:pt x="234" y="3048"/>
                    </a:lnTo>
                    <a:lnTo>
                      <a:pt x="234" y="3048"/>
                    </a:lnTo>
                    <a:lnTo>
                      <a:pt x="240" y="3072"/>
                    </a:lnTo>
                    <a:lnTo>
                      <a:pt x="52" y="3110"/>
                    </a:lnTo>
                    <a:close/>
                    <a:moveTo>
                      <a:pt x="5142" y="3062"/>
                    </a:moveTo>
                    <a:lnTo>
                      <a:pt x="4954" y="3028"/>
                    </a:lnTo>
                    <a:lnTo>
                      <a:pt x="4954" y="3028"/>
                    </a:lnTo>
                    <a:lnTo>
                      <a:pt x="4958" y="3006"/>
                    </a:lnTo>
                    <a:lnTo>
                      <a:pt x="5146" y="3038"/>
                    </a:lnTo>
                    <a:lnTo>
                      <a:pt x="5146" y="3038"/>
                    </a:lnTo>
                    <a:lnTo>
                      <a:pt x="5142" y="3062"/>
                    </a:lnTo>
                    <a:lnTo>
                      <a:pt x="5142" y="3062"/>
                    </a:lnTo>
                    <a:close/>
                    <a:moveTo>
                      <a:pt x="26" y="2962"/>
                    </a:moveTo>
                    <a:lnTo>
                      <a:pt x="26" y="2962"/>
                    </a:lnTo>
                    <a:lnTo>
                      <a:pt x="22" y="2938"/>
                    </a:lnTo>
                    <a:lnTo>
                      <a:pt x="212" y="2912"/>
                    </a:lnTo>
                    <a:lnTo>
                      <a:pt x="212" y="2912"/>
                    </a:lnTo>
                    <a:lnTo>
                      <a:pt x="216" y="2936"/>
                    </a:lnTo>
                    <a:lnTo>
                      <a:pt x="26" y="2962"/>
                    </a:lnTo>
                    <a:close/>
                    <a:moveTo>
                      <a:pt x="5164" y="2914"/>
                    </a:moveTo>
                    <a:lnTo>
                      <a:pt x="4974" y="2892"/>
                    </a:lnTo>
                    <a:lnTo>
                      <a:pt x="4974" y="2892"/>
                    </a:lnTo>
                    <a:lnTo>
                      <a:pt x="4976" y="2868"/>
                    </a:lnTo>
                    <a:lnTo>
                      <a:pt x="5168" y="2890"/>
                    </a:lnTo>
                    <a:lnTo>
                      <a:pt x="5168" y="2890"/>
                    </a:lnTo>
                    <a:lnTo>
                      <a:pt x="5164" y="2914"/>
                    </a:lnTo>
                    <a:lnTo>
                      <a:pt x="5164" y="2914"/>
                    </a:lnTo>
                    <a:close/>
                    <a:moveTo>
                      <a:pt x="8" y="2814"/>
                    </a:moveTo>
                    <a:lnTo>
                      <a:pt x="8" y="2814"/>
                    </a:lnTo>
                    <a:lnTo>
                      <a:pt x="6" y="2790"/>
                    </a:lnTo>
                    <a:lnTo>
                      <a:pt x="198" y="2774"/>
                    </a:lnTo>
                    <a:lnTo>
                      <a:pt x="198" y="2774"/>
                    </a:lnTo>
                    <a:lnTo>
                      <a:pt x="200" y="2798"/>
                    </a:lnTo>
                    <a:lnTo>
                      <a:pt x="8" y="2814"/>
                    </a:lnTo>
                    <a:close/>
                    <a:moveTo>
                      <a:pt x="5178" y="2766"/>
                    </a:moveTo>
                    <a:lnTo>
                      <a:pt x="4988" y="2754"/>
                    </a:lnTo>
                    <a:lnTo>
                      <a:pt x="4988" y="2754"/>
                    </a:lnTo>
                    <a:lnTo>
                      <a:pt x="4988" y="2730"/>
                    </a:lnTo>
                    <a:lnTo>
                      <a:pt x="5180" y="2742"/>
                    </a:lnTo>
                    <a:lnTo>
                      <a:pt x="5180" y="2742"/>
                    </a:lnTo>
                    <a:lnTo>
                      <a:pt x="5178" y="2766"/>
                    </a:lnTo>
                    <a:lnTo>
                      <a:pt x="5178" y="2766"/>
                    </a:lnTo>
                    <a:close/>
                    <a:moveTo>
                      <a:pt x="0" y="2664"/>
                    </a:moveTo>
                    <a:lnTo>
                      <a:pt x="0" y="2664"/>
                    </a:lnTo>
                    <a:lnTo>
                      <a:pt x="0" y="2640"/>
                    </a:lnTo>
                    <a:lnTo>
                      <a:pt x="192" y="2636"/>
                    </a:lnTo>
                    <a:lnTo>
                      <a:pt x="192" y="2636"/>
                    </a:lnTo>
                    <a:lnTo>
                      <a:pt x="192" y="2660"/>
                    </a:lnTo>
                    <a:lnTo>
                      <a:pt x="0" y="2664"/>
                    </a:lnTo>
                    <a:close/>
                    <a:moveTo>
                      <a:pt x="5184" y="2616"/>
                    </a:moveTo>
                    <a:lnTo>
                      <a:pt x="4992" y="2616"/>
                    </a:lnTo>
                    <a:lnTo>
                      <a:pt x="4992" y="2616"/>
                    </a:lnTo>
                    <a:lnTo>
                      <a:pt x="4992" y="2592"/>
                    </a:lnTo>
                    <a:lnTo>
                      <a:pt x="5184" y="2592"/>
                    </a:lnTo>
                    <a:lnTo>
                      <a:pt x="5184" y="2592"/>
                    </a:lnTo>
                    <a:lnTo>
                      <a:pt x="5184" y="2616"/>
                    </a:lnTo>
                    <a:lnTo>
                      <a:pt x="5184" y="2616"/>
                    </a:lnTo>
                    <a:close/>
                    <a:moveTo>
                      <a:pt x="192" y="2520"/>
                    </a:moveTo>
                    <a:lnTo>
                      <a:pt x="0" y="2516"/>
                    </a:lnTo>
                    <a:lnTo>
                      <a:pt x="0" y="2516"/>
                    </a:lnTo>
                    <a:lnTo>
                      <a:pt x="2" y="2490"/>
                    </a:lnTo>
                    <a:lnTo>
                      <a:pt x="194" y="2498"/>
                    </a:lnTo>
                    <a:lnTo>
                      <a:pt x="194" y="2498"/>
                    </a:lnTo>
                    <a:lnTo>
                      <a:pt x="192" y="2520"/>
                    </a:lnTo>
                    <a:lnTo>
                      <a:pt x="192" y="2520"/>
                    </a:lnTo>
                    <a:close/>
                    <a:moveTo>
                      <a:pt x="4990" y="2480"/>
                    </a:moveTo>
                    <a:lnTo>
                      <a:pt x="4990" y="2480"/>
                    </a:lnTo>
                    <a:lnTo>
                      <a:pt x="4988" y="2458"/>
                    </a:lnTo>
                    <a:lnTo>
                      <a:pt x="5180" y="2446"/>
                    </a:lnTo>
                    <a:lnTo>
                      <a:pt x="5180" y="2446"/>
                    </a:lnTo>
                    <a:lnTo>
                      <a:pt x="5182" y="2472"/>
                    </a:lnTo>
                    <a:lnTo>
                      <a:pt x="4990" y="2480"/>
                    </a:lnTo>
                    <a:close/>
                    <a:moveTo>
                      <a:pt x="200" y="2382"/>
                    </a:moveTo>
                    <a:lnTo>
                      <a:pt x="10" y="2366"/>
                    </a:lnTo>
                    <a:lnTo>
                      <a:pt x="10" y="2366"/>
                    </a:lnTo>
                    <a:lnTo>
                      <a:pt x="12" y="2342"/>
                    </a:lnTo>
                    <a:lnTo>
                      <a:pt x="202" y="2360"/>
                    </a:lnTo>
                    <a:lnTo>
                      <a:pt x="202" y="2360"/>
                    </a:lnTo>
                    <a:lnTo>
                      <a:pt x="200" y="2382"/>
                    </a:lnTo>
                    <a:lnTo>
                      <a:pt x="200" y="2382"/>
                    </a:lnTo>
                    <a:close/>
                    <a:moveTo>
                      <a:pt x="4980" y="2342"/>
                    </a:moveTo>
                    <a:lnTo>
                      <a:pt x="4980" y="2342"/>
                    </a:lnTo>
                    <a:lnTo>
                      <a:pt x="4978" y="2320"/>
                    </a:lnTo>
                    <a:lnTo>
                      <a:pt x="5168" y="2298"/>
                    </a:lnTo>
                    <a:lnTo>
                      <a:pt x="5168" y="2298"/>
                    </a:lnTo>
                    <a:lnTo>
                      <a:pt x="5170" y="2322"/>
                    </a:lnTo>
                    <a:lnTo>
                      <a:pt x="4980" y="2342"/>
                    </a:lnTo>
                    <a:close/>
                    <a:moveTo>
                      <a:pt x="216" y="2246"/>
                    </a:moveTo>
                    <a:lnTo>
                      <a:pt x="26" y="2218"/>
                    </a:lnTo>
                    <a:lnTo>
                      <a:pt x="26" y="2218"/>
                    </a:lnTo>
                    <a:lnTo>
                      <a:pt x="30" y="2194"/>
                    </a:lnTo>
                    <a:lnTo>
                      <a:pt x="220" y="2222"/>
                    </a:lnTo>
                    <a:lnTo>
                      <a:pt x="220" y="2222"/>
                    </a:lnTo>
                    <a:lnTo>
                      <a:pt x="216" y="2246"/>
                    </a:lnTo>
                    <a:lnTo>
                      <a:pt x="216" y="2246"/>
                    </a:lnTo>
                    <a:close/>
                    <a:moveTo>
                      <a:pt x="4962" y="2206"/>
                    </a:moveTo>
                    <a:lnTo>
                      <a:pt x="4962" y="2206"/>
                    </a:lnTo>
                    <a:lnTo>
                      <a:pt x="4958" y="2182"/>
                    </a:lnTo>
                    <a:lnTo>
                      <a:pt x="5148" y="2150"/>
                    </a:lnTo>
                    <a:lnTo>
                      <a:pt x="5148" y="2150"/>
                    </a:lnTo>
                    <a:lnTo>
                      <a:pt x="5152" y="2174"/>
                    </a:lnTo>
                    <a:lnTo>
                      <a:pt x="4962" y="2206"/>
                    </a:lnTo>
                    <a:close/>
                    <a:moveTo>
                      <a:pt x="240" y="2108"/>
                    </a:moveTo>
                    <a:lnTo>
                      <a:pt x="52" y="2070"/>
                    </a:lnTo>
                    <a:lnTo>
                      <a:pt x="52" y="2070"/>
                    </a:lnTo>
                    <a:lnTo>
                      <a:pt x="56" y="2046"/>
                    </a:lnTo>
                    <a:lnTo>
                      <a:pt x="244" y="2086"/>
                    </a:lnTo>
                    <a:lnTo>
                      <a:pt x="244" y="2086"/>
                    </a:lnTo>
                    <a:lnTo>
                      <a:pt x="240" y="2108"/>
                    </a:lnTo>
                    <a:lnTo>
                      <a:pt x="240" y="2108"/>
                    </a:lnTo>
                    <a:close/>
                    <a:moveTo>
                      <a:pt x="4936" y="2070"/>
                    </a:moveTo>
                    <a:lnTo>
                      <a:pt x="4936" y="2070"/>
                    </a:lnTo>
                    <a:lnTo>
                      <a:pt x="4930" y="2046"/>
                    </a:lnTo>
                    <a:lnTo>
                      <a:pt x="5118" y="2004"/>
                    </a:lnTo>
                    <a:lnTo>
                      <a:pt x="5118" y="2004"/>
                    </a:lnTo>
                    <a:lnTo>
                      <a:pt x="5122" y="2028"/>
                    </a:lnTo>
                    <a:lnTo>
                      <a:pt x="4936" y="2070"/>
                    </a:lnTo>
                    <a:close/>
                    <a:moveTo>
                      <a:pt x="272" y="1974"/>
                    </a:moveTo>
                    <a:lnTo>
                      <a:pt x="86" y="1924"/>
                    </a:lnTo>
                    <a:lnTo>
                      <a:pt x="86" y="1924"/>
                    </a:lnTo>
                    <a:lnTo>
                      <a:pt x="92" y="1900"/>
                    </a:lnTo>
                    <a:lnTo>
                      <a:pt x="278" y="1952"/>
                    </a:lnTo>
                    <a:lnTo>
                      <a:pt x="278" y="1952"/>
                    </a:lnTo>
                    <a:lnTo>
                      <a:pt x="272" y="1974"/>
                    </a:lnTo>
                    <a:lnTo>
                      <a:pt x="272" y="1974"/>
                    </a:lnTo>
                    <a:close/>
                    <a:moveTo>
                      <a:pt x="4902" y="1936"/>
                    </a:moveTo>
                    <a:lnTo>
                      <a:pt x="4902" y="1936"/>
                    </a:lnTo>
                    <a:lnTo>
                      <a:pt x="4896" y="1912"/>
                    </a:lnTo>
                    <a:lnTo>
                      <a:pt x="5080" y="1858"/>
                    </a:lnTo>
                    <a:lnTo>
                      <a:pt x="5080" y="1858"/>
                    </a:lnTo>
                    <a:lnTo>
                      <a:pt x="5086" y="1882"/>
                    </a:lnTo>
                    <a:lnTo>
                      <a:pt x="4902" y="1936"/>
                    </a:lnTo>
                    <a:close/>
                    <a:moveTo>
                      <a:pt x="310" y="1842"/>
                    </a:moveTo>
                    <a:lnTo>
                      <a:pt x="128" y="1782"/>
                    </a:lnTo>
                    <a:lnTo>
                      <a:pt x="128" y="1782"/>
                    </a:lnTo>
                    <a:lnTo>
                      <a:pt x="136" y="1758"/>
                    </a:lnTo>
                    <a:lnTo>
                      <a:pt x="318" y="1820"/>
                    </a:lnTo>
                    <a:lnTo>
                      <a:pt x="318" y="1820"/>
                    </a:lnTo>
                    <a:lnTo>
                      <a:pt x="310" y="1842"/>
                    </a:lnTo>
                    <a:lnTo>
                      <a:pt x="310" y="1842"/>
                    </a:lnTo>
                    <a:close/>
                    <a:moveTo>
                      <a:pt x="4860" y="1804"/>
                    </a:moveTo>
                    <a:lnTo>
                      <a:pt x="4860" y="1804"/>
                    </a:lnTo>
                    <a:lnTo>
                      <a:pt x="4852" y="1782"/>
                    </a:lnTo>
                    <a:lnTo>
                      <a:pt x="5034" y="1716"/>
                    </a:lnTo>
                    <a:lnTo>
                      <a:pt x="5034" y="1716"/>
                    </a:lnTo>
                    <a:lnTo>
                      <a:pt x="5042" y="1740"/>
                    </a:lnTo>
                    <a:lnTo>
                      <a:pt x="4860" y="1804"/>
                    </a:lnTo>
                    <a:close/>
                    <a:moveTo>
                      <a:pt x="358" y="1712"/>
                    </a:moveTo>
                    <a:lnTo>
                      <a:pt x="180" y="1640"/>
                    </a:lnTo>
                    <a:lnTo>
                      <a:pt x="180" y="1640"/>
                    </a:lnTo>
                    <a:lnTo>
                      <a:pt x="188" y="1618"/>
                    </a:lnTo>
                    <a:lnTo>
                      <a:pt x="366" y="1690"/>
                    </a:lnTo>
                    <a:lnTo>
                      <a:pt x="366" y="1690"/>
                    </a:lnTo>
                    <a:lnTo>
                      <a:pt x="358" y="1712"/>
                    </a:lnTo>
                    <a:lnTo>
                      <a:pt x="358" y="1712"/>
                    </a:lnTo>
                    <a:close/>
                    <a:moveTo>
                      <a:pt x="4810" y="1674"/>
                    </a:moveTo>
                    <a:lnTo>
                      <a:pt x="4810" y="1674"/>
                    </a:lnTo>
                    <a:lnTo>
                      <a:pt x="4802" y="1652"/>
                    </a:lnTo>
                    <a:lnTo>
                      <a:pt x="4978" y="1578"/>
                    </a:lnTo>
                    <a:lnTo>
                      <a:pt x="4978" y="1578"/>
                    </a:lnTo>
                    <a:lnTo>
                      <a:pt x="4988" y="1600"/>
                    </a:lnTo>
                    <a:lnTo>
                      <a:pt x="4810" y="1674"/>
                    </a:lnTo>
                    <a:close/>
                    <a:moveTo>
                      <a:pt x="412" y="1584"/>
                    </a:moveTo>
                    <a:lnTo>
                      <a:pt x="238" y="1502"/>
                    </a:lnTo>
                    <a:lnTo>
                      <a:pt x="238" y="1502"/>
                    </a:lnTo>
                    <a:lnTo>
                      <a:pt x="250" y="1480"/>
                    </a:lnTo>
                    <a:lnTo>
                      <a:pt x="422" y="1562"/>
                    </a:lnTo>
                    <a:lnTo>
                      <a:pt x="422" y="1562"/>
                    </a:lnTo>
                    <a:lnTo>
                      <a:pt x="412" y="1584"/>
                    </a:lnTo>
                    <a:lnTo>
                      <a:pt x="412" y="1584"/>
                    </a:lnTo>
                    <a:close/>
                    <a:moveTo>
                      <a:pt x="4754" y="1548"/>
                    </a:moveTo>
                    <a:lnTo>
                      <a:pt x="4754" y="1548"/>
                    </a:lnTo>
                    <a:lnTo>
                      <a:pt x="4744" y="1528"/>
                    </a:lnTo>
                    <a:lnTo>
                      <a:pt x="4916" y="1442"/>
                    </a:lnTo>
                    <a:lnTo>
                      <a:pt x="4916" y="1442"/>
                    </a:lnTo>
                    <a:lnTo>
                      <a:pt x="4928" y="1464"/>
                    </a:lnTo>
                    <a:lnTo>
                      <a:pt x="4754" y="1548"/>
                    </a:lnTo>
                    <a:close/>
                    <a:moveTo>
                      <a:pt x="474" y="1460"/>
                    </a:moveTo>
                    <a:lnTo>
                      <a:pt x="306" y="1368"/>
                    </a:lnTo>
                    <a:lnTo>
                      <a:pt x="306" y="1368"/>
                    </a:lnTo>
                    <a:lnTo>
                      <a:pt x="318" y="1348"/>
                    </a:lnTo>
                    <a:lnTo>
                      <a:pt x="486" y="1440"/>
                    </a:lnTo>
                    <a:lnTo>
                      <a:pt x="486" y="1440"/>
                    </a:lnTo>
                    <a:lnTo>
                      <a:pt x="474" y="1460"/>
                    </a:lnTo>
                    <a:lnTo>
                      <a:pt x="474" y="1460"/>
                    </a:lnTo>
                    <a:close/>
                    <a:moveTo>
                      <a:pt x="4690" y="1426"/>
                    </a:moveTo>
                    <a:lnTo>
                      <a:pt x="4690" y="1426"/>
                    </a:lnTo>
                    <a:lnTo>
                      <a:pt x="4680" y="1406"/>
                    </a:lnTo>
                    <a:lnTo>
                      <a:pt x="4846" y="1310"/>
                    </a:lnTo>
                    <a:lnTo>
                      <a:pt x="4846" y="1310"/>
                    </a:lnTo>
                    <a:lnTo>
                      <a:pt x="4858" y="1332"/>
                    </a:lnTo>
                    <a:lnTo>
                      <a:pt x="4690" y="1426"/>
                    </a:lnTo>
                    <a:close/>
                    <a:moveTo>
                      <a:pt x="544" y="1340"/>
                    </a:moveTo>
                    <a:lnTo>
                      <a:pt x="380" y="1240"/>
                    </a:lnTo>
                    <a:lnTo>
                      <a:pt x="380" y="1240"/>
                    </a:lnTo>
                    <a:lnTo>
                      <a:pt x="394" y="1218"/>
                    </a:lnTo>
                    <a:lnTo>
                      <a:pt x="556" y="1320"/>
                    </a:lnTo>
                    <a:lnTo>
                      <a:pt x="556" y="1320"/>
                    </a:lnTo>
                    <a:lnTo>
                      <a:pt x="544" y="1340"/>
                    </a:lnTo>
                    <a:lnTo>
                      <a:pt x="544" y="1340"/>
                    </a:lnTo>
                    <a:close/>
                    <a:moveTo>
                      <a:pt x="4620" y="1306"/>
                    </a:moveTo>
                    <a:lnTo>
                      <a:pt x="4620" y="1306"/>
                    </a:lnTo>
                    <a:lnTo>
                      <a:pt x="4608" y="1288"/>
                    </a:lnTo>
                    <a:lnTo>
                      <a:pt x="4768" y="1182"/>
                    </a:lnTo>
                    <a:lnTo>
                      <a:pt x="4768" y="1182"/>
                    </a:lnTo>
                    <a:lnTo>
                      <a:pt x="4782" y="1204"/>
                    </a:lnTo>
                    <a:lnTo>
                      <a:pt x="4620" y="1306"/>
                    </a:lnTo>
                    <a:close/>
                    <a:moveTo>
                      <a:pt x="620" y="1224"/>
                    </a:moveTo>
                    <a:lnTo>
                      <a:pt x="462" y="1114"/>
                    </a:lnTo>
                    <a:lnTo>
                      <a:pt x="462" y="1114"/>
                    </a:lnTo>
                    <a:lnTo>
                      <a:pt x="476" y="1094"/>
                    </a:lnTo>
                    <a:lnTo>
                      <a:pt x="632" y="1204"/>
                    </a:lnTo>
                    <a:lnTo>
                      <a:pt x="632" y="1204"/>
                    </a:lnTo>
                    <a:lnTo>
                      <a:pt x="620" y="1224"/>
                    </a:lnTo>
                    <a:lnTo>
                      <a:pt x="620" y="1224"/>
                    </a:lnTo>
                    <a:close/>
                    <a:moveTo>
                      <a:pt x="4542" y="1192"/>
                    </a:moveTo>
                    <a:lnTo>
                      <a:pt x="4542" y="1192"/>
                    </a:lnTo>
                    <a:lnTo>
                      <a:pt x="4528" y="1174"/>
                    </a:lnTo>
                    <a:lnTo>
                      <a:pt x="4684" y="1060"/>
                    </a:lnTo>
                    <a:lnTo>
                      <a:pt x="4684" y="1060"/>
                    </a:lnTo>
                    <a:lnTo>
                      <a:pt x="4698" y="1080"/>
                    </a:lnTo>
                    <a:lnTo>
                      <a:pt x="4542" y="1192"/>
                    </a:lnTo>
                    <a:close/>
                    <a:moveTo>
                      <a:pt x="702" y="1112"/>
                    </a:moveTo>
                    <a:lnTo>
                      <a:pt x="550" y="994"/>
                    </a:lnTo>
                    <a:lnTo>
                      <a:pt x="550" y="994"/>
                    </a:lnTo>
                    <a:lnTo>
                      <a:pt x="566" y="974"/>
                    </a:lnTo>
                    <a:lnTo>
                      <a:pt x="716" y="1094"/>
                    </a:lnTo>
                    <a:lnTo>
                      <a:pt x="716" y="1094"/>
                    </a:lnTo>
                    <a:lnTo>
                      <a:pt x="702" y="1112"/>
                    </a:lnTo>
                    <a:lnTo>
                      <a:pt x="702" y="1112"/>
                    </a:lnTo>
                    <a:close/>
                    <a:moveTo>
                      <a:pt x="4458" y="1082"/>
                    </a:moveTo>
                    <a:lnTo>
                      <a:pt x="4458" y="1082"/>
                    </a:lnTo>
                    <a:lnTo>
                      <a:pt x="4444" y="1064"/>
                    </a:lnTo>
                    <a:lnTo>
                      <a:pt x="4592" y="942"/>
                    </a:lnTo>
                    <a:lnTo>
                      <a:pt x="4592" y="942"/>
                    </a:lnTo>
                    <a:lnTo>
                      <a:pt x="4608" y="962"/>
                    </a:lnTo>
                    <a:lnTo>
                      <a:pt x="4458" y="1082"/>
                    </a:lnTo>
                    <a:close/>
                    <a:moveTo>
                      <a:pt x="790" y="1006"/>
                    </a:moveTo>
                    <a:lnTo>
                      <a:pt x="646" y="878"/>
                    </a:lnTo>
                    <a:lnTo>
                      <a:pt x="646" y="878"/>
                    </a:lnTo>
                    <a:lnTo>
                      <a:pt x="662" y="860"/>
                    </a:lnTo>
                    <a:lnTo>
                      <a:pt x="806" y="988"/>
                    </a:lnTo>
                    <a:lnTo>
                      <a:pt x="806" y="988"/>
                    </a:lnTo>
                    <a:lnTo>
                      <a:pt x="790" y="1006"/>
                    </a:lnTo>
                    <a:lnTo>
                      <a:pt x="790" y="1006"/>
                    </a:lnTo>
                    <a:close/>
                    <a:moveTo>
                      <a:pt x="4368" y="978"/>
                    </a:moveTo>
                    <a:lnTo>
                      <a:pt x="4368" y="978"/>
                    </a:lnTo>
                    <a:lnTo>
                      <a:pt x="4352" y="960"/>
                    </a:lnTo>
                    <a:lnTo>
                      <a:pt x="4494" y="830"/>
                    </a:lnTo>
                    <a:lnTo>
                      <a:pt x="4494" y="830"/>
                    </a:lnTo>
                    <a:lnTo>
                      <a:pt x="4510" y="848"/>
                    </a:lnTo>
                    <a:lnTo>
                      <a:pt x="4368" y="978"/>
                    </a:lnTo>
                    <a:close/>
                    <a:moveTo>
                      <a:pt x="884" y="904"/>
                    </a:moveTo>
                    <a:lnTo>
                      <a:pt x="748" y="770"/>
                    </a:lnTo>
                    <a:lnTo>
                      <a:pt x="748" y="770"/>
                    </a:lnTo>
                    <a:lnTo>
                      <a:pt x="766" y="752"/>
                    </a:lnTo>
                    <a:lnTo>
                      <a:pt x="902" y="888"/>
                    </a:lnTo>
                    <a:lnTo>
                      <a:pt x="902" y="888"/>
                    </a:lnTo>
                    <a:lnTo>
                      <a:pt x="884" y="904"/>
                    </a:lnTo>
                    <a:lnTo>
                      <a:pt x="884" y="904"/>
                    </a:lnTo>
                    <a:close/>
                    <a:moveTo>
                      <a:pt x="4272" y="878"/>
                    </a:moveTo>
                    <a:lnTo>
                      <a:pt x="4272" y="878"/>
                    </a:lnTo>
                    <a:lnTo>
                      <a:pt x="4256" y="862"/>
                    </a:lnTo>
                    <a:lnTo>
                      <a:pt x="4388" y="722"/>
                    </a:lnTo>
                    <a:lnTo>
                      <a:pt x="4388" y="722"/>
                    </a:lnTo>
                    <a:lnTo>
                      <a:pt x="4406" y="740"/>
                    </a:lnTo>
                    <a:lnTo>
                      <a:pt x="4272" y="878"/>
                    </a:lnTo>
                    <a:close/>
                    <a:moveTo>
                      <a:pt x="984" y="808"/>
                    </a:moveTo>
                    <a:lnTo>
                      <a:pt x="856" y="666"/>
                    </a:lnTo>
                    <a:lnTo>
                      <a:pt x="856" y="666"/>
                    </a:lnTo>
                    <a:lnTo>
                      <a:pt x="874" y="650"/>
                    </a:lnTo>
                    <a:lnTo>
                      <a:pt x="1002" y="794"/>
                    </a:lnTo>
                    <a:lnTo>
                      <a:pt x="1002" y="794"/>
                    </a:lnTo>
                    <a:lnTo>
                      <a:pt x="984" y="808"/>
                    </a:lnTo>
                    <a:lnTo>
                      <a:pt x="984" y="808"/>
                    </a:lnTo>
                    <a:close/>
                    <a:moveTo>
                      <a:pt x="4170" y="784"/>
                    </a:moveTo>
                    <a:lnTo>
                      <a:pt x="4170" y="784"/>
                    </a:lnTo>
                    <a:lnTo>
                      <a:pt x="4154" y="768"/>
                    </a:lnTo>
                    <a:lnTo>
                      <a:pt x="4278" y="622"/>
                    </a:lnTo>
                    <a:lnTo>
                      <a:pt x="4278" y="622"/>
                    </a:lnTo>
                    <a:lnTo>
                      <a:pt x="4298" y="638"/>
                    </a:lnTo>
                    <a:lnTo>
                      <a:pt x="4170" y="784"/>
                    </a:lnTo>
                    <a:close/>
                    <a:moveTo>
                      <a:pt x="1090" y="720"/>
                    </a:moveTo>
                    <a:lnTo>
                      <a:pt x="970" y="570"/>
                    </a:lnTo>
                    <a:lnTo>
                      <a:pt x="970" y="570"/>
                    </a:lnTo>
                    <a:lnTo>
                      <a:pt x="990" y="554"/>
                    </a:lnTo>
                    <a:lnTo>
                      <a:pt x="1108" y="704"/>
                    </a:lnTo>
                    <a:lnTo>
                      <a:pt x="1108" y="704"/>
                    </a:lnTo>
                    <a:lnTo>
                      <a:pt x="1090" y="720"/>
                    </a:lnTo>
                    <a:lnTo>
                      <a:pt x="1090" y="720"/>
                    </a:lnTo>
                    <a:close/>
                    <a:moveTo>
                      <a:pt x="4064" y="696"/>
                    </a:moveTo>
                    <a:lnTo>
                      <a:pt x="4064" y="696"/>
                    </a:lnTo>
                    <a:lnTo>
                      <a:pt x="4046" y="682"/>
                    </a:lnTo>
                    <a:lnTo>
                      <a:pt x="4162" y="528"/>
                    </a:lnTo>
                    <a:lnTo>
                      <a:pt x="4162" y="528"/>
                    </a:lnTo>
                    <a:lnTo>
                      <a:pt x="4182" y="544"/>
                    </a:lnTo>
                    <a:lnTo>
                      <a:pt x="4064" y="696"/>
                    </a:lnTo>
                    <a:close/>
                    <a:moveTo>
                      <a:pt x="1200" y="636"/>
                    </a:moveTo>
                    <a:lnTo>
                      <a:pt x="1090" y="480"/>
                    </a:lnTo>
                    <a:lnTo>
                      <a:pt x="1090" y="480"/>
                    </a:lnTo>
                    <a:lnTo>
                      <a:pt x="1110" y="464"/>
                    </a:lnTo>
                    <a:lnTo>
                      <a:pt x="1220" y="622"/>
                    </a:lnTo>
                    <a:lnTo>
                      <a:pt x="1220" y="622"/>
                    </a:lnTo>
                    <a:lnTo>
                      <a:pt x="1200" y="636"/>
                    </a:lnTo>
                    <a:lnTo>
                      <a:pt x="1200" y="636"/>
                    </a:lnTo>
                    <a:close/>
                    <a:moveTo>
                      <a:pt x="3952" y="614"/>
                    </a:moveTo>
                    <a:lnTo>
                      <a:pt x="3952" y="614"/>
                    </a:lnTo>
                    <a:lnTo>
                      <a:pt x="3932" y="600"/>
                    </a:lnTo>
                    <a:lnTo>
                      <a:pt x="4040" y="442"/>
                    </a:lnTo>
                    <a:lnTo>
                      <a:pt x="4040" y="442"/>
                    </a:lnTo>
                    <a:lnTo>
                      <a:pt x="4060" y="456"/>
                    </a:lnTo>
                    <a:lnTo>
                      <a:pt x="3952" y="614"/>
                    </a:lnTo>
                    <a:close/>
                    <a:moveTo>
                      <a:pt x="1316" y="558"/>
                    </a:moveTo>
                    <a:lnTo>
                      <a:pt x="1214" y="396"/>
                    </a:lnTo>
                    <a:lnTo>
                      <a:pt x="1214" y="396"/>
                    </a:lnTo>
                    <a:lnTo>
                      <a:pt x="1234" y="382"/>
                    </a:lnTo>
                    <a:lnTo>
                      <a:pt x="1334" y="546"/>
                    </a:lnTo>
                    <a:lnTo>
                      <a:pt x="1334" y="546"/>
                    </a:lnTo>
                    <a:lnTo>
                      <a:pt x="1316" y="558"/>
                    </a:lnTo>
                    <a:lnTo>
                      <a:pt x="1316" y="558"/>
                    </a:lnTo>
                    <a:close/>
                    <a:moveTo>
                      <a:pt x="3836" y="538"/>
                    </a:moveTo>
                    <a:lnTo>
                      <a:pt x="3836" y="538"/>
                    </a:lnTo>
                    <a:lnTo>
                      <a:pt x="3816" y="526"/>
                    </a:lnTo>
                    <a:lnTo>
                      <a:pt x="3914" y="362"/>
                    </a:lnTo>
                    <a:lnTo>
                      <a:pt x="3914" y="362"/>
                    </a:lnTo>
                    <a:lnTo>
                      <a:pt x="3936" y="374"/>
                    </a:lnTo>
                    <a:lnTo>
                      <a:pt x="3836" y="538"/>
                    </a:lnTo>
                    <a:close/>
                    <a:moveTo>
                      <a:pt x="1434" y="488"/>
                    </a:moveTo>
                    <a:lnTo>
                      <a:pt x="1342" y="320"/>
                    </a:lnTo>
                    <a:lnTo>
                      <a:pt x="1342" y="320"/>
                    </a:lnTo>
                    <a:lnTo>
                      <a:pt x="1364" y="308"/>
                    </a:lnTo>
                    <a:lnTo>
                      <a:pt x="1454" y="478"/>
                    </a:lnTo>
                    <a:lnTo>
                      <a:pt x="1454" y="478"/>
                    </a:lnTo>
                    <a:lnTo>
                      <a:pt x="1434" y="488"/>
                    </a:lnTo>
                    <a:lnTo>
                      <a:pt x="1434" y="488"/>
                    </a:lnTo>
                    <a:close/>
                    <a:moveTo>
                      <a:pt x="3716" y="470"/>
                    </a:moveTo>
                    <a:lnTo>
                      <a:pt x="3716" y="470"/>
                    </a:lnTo>
                    <a:lnTo>
                      <a:pt x="3694" y="460"/>
                    </a:lnTo>
                    <a:lnTo>
                      <a:pt x="3782" y="288"/>
                    </a:lnTo>
                    <a:lnTo>
                      <a:pt x="3782" y="288"/>
                    </a:lnTo>
                    <a:lnTo>
                      <a:pt x="3806" y="300"/>
                    </a:lnTo>
                    <a:lnTo>
                      <a:pt x="3716" y="470"/>
                    </a:lnTo>
                    <a:close/>
                    <a:moveTo>
                      <a:pt x="1558" y="426"/>
                    </a:moveTo>
                    <a:lnTo>
                      <a:pt x="1474" y="252"/>
                    </a:lnTo>
                    <a:lnTo>
                      <a:pt x="1474" y="252"/>
                    </a:lnTo>
                    <a:lnTo>
                      <a:pt x="1496" y="242"/>
                    </a:lnTo>
                    <a:lnTo>
                      <a:pt x="1578" y="416"/>
                    </a:lnTo>
                    <a:lnTo>
                      <a:pt x="1578" y="416"/>
                    </a:lnTo>
                    <a:lnTo>
                      <a:pt x="1558" y="426"/>
                    </a:lnTo>
                    <a:lnTo>
                      <a:pt x="1558" y="426"/>
                    </a:lnTo>
                    <a:close/>
                    <a:moveTo>
                      <a:pt x="3590" y="408"/>
                    </a:moveTo>
                    <a:lnTo>
                      <a:pt x="3590" y="408"/>
                    </a:lnTo>
                    <a:lnTo>
                      <a:pt x="3570" y="398"/>
                    </a:lnTo>
                    <a:lnTo>
                      <a:pt x="3648" y="224"/>
                    </a:lnTo>
                    <a:lnTo>
                      <a:pt x="3648" y="224"/>
                    </a:lnTo>
                    <a:lnTo>
                      <a:pt x="3670" y="234"/>
                    </a:lnTo>
                    <a:lnTo>
                      <a:pt x="3590" y="408"/>
                    </a:lnTo>
                    <a:close/>
                    <a:moveTo>
                      <a:pt x="1684" y="370"/>
                    </a:moveTo>
                    <a:lnTo>
                      <a:pt x="1610" y="192"/>
                    </a:lnTo>
                    <a:lnTo>
                      <a:pt x="1610" y="192"/>
                    </a:lnTo>
                    <a:lnTo>
                      <a:pt x="1634" y="182"/>
                    </a:lnTo>
                    <a:lnTo>
                      <a:pt x="1704" y="360"/>
                    </a:lnTo>
                    <a:lnTo>
                      <a:pt x="1704" y="360"/>
                    </a:lnTo>
                    <a:lnTo>
                      <a:pt x="1684" y="370"/>
                    </a:lnTo>
                    <a:lnTo>
                      <a:pt x="1684" y="370"/>
                    </a:lnTo>
                    <a:close/>
                    <a:moveTo>
                      <a:pt x="3464" y="354"/>
                    </a:moveTo>
                    <a:lnTo>
                      <a:pt x="3464" y="354"/>
                    </a:lnTo>
                    <a:lnTo>
                      <a:pt x="3442" y="346"/>
                    </a:lnTo>
                    <a:lnTo>
                      <a:pt x="3510" y="166"/>
                    </a:lnTo>
                    <a:lnTo>
                      <a:pt x="3510" y="166"/>
                    </a:lnTo>
                    <a:lnTo>
                      <a:pt x="3532" y="176"/>
                    </a:lnTo>
                    <a:lnTo>
                      <a:pt x="3464" y="354"/>
                    </a:lnTo>
                    <a:close/>
                    <a:moveTo>
                      <a:pt x="1814" y="320"/>
                    </a:moveTo>
                    <a:lnTo>
                      <a:pt x="1750" y="138"/>
                    </a:lnTo>
                    <a:lnTo>
                      <a:pt x="1750" y="138"/>
                    </a:lnTo>
                    <a:lnTo>
                      <a:pt x="1774" y="130"/>
                    </a:lnTo>
                    <a:lnTo>
                      <a:pt x="1834" y="314"/>
                    </a:lnTo>
                    <a:lnTo>
                      <a:pt x="1834" y="314"/>
                    </a:lnTo>
                    <a:lnTo>
                      <a:pt x="1814" y="320"/>
                    </a:lnTo>
                    <a:lnTo>
                      <a:pt x="1814" y="320"/>
                    </a:lnTo>
                    <a:close/>
                    <a:moveTo>
                      <a:pt x="3332" y="308"/>
                    </a:moveTo>
                    <a:lnTo>
                      <a:pt x="3332" y="308"/>
                    </a:lnTo>
                    <a:lnTo>
                      <a:pt x="3310" y="300"/>
                    </a:lnTo>
                    <a:lnTo>
                      <a:pt x="3368" y="118"/>
                    </a:lnTo>
                    <a:lnTo>
                      <a:pt x="3368" y="118"/>
                    </a:lnTo>
                    <a:lnTo>
                      <a:pt x="3392" y="126"/>
                    </a:lnTo>
                    <a:lnTo>
                      <a:pt x="3332" y="308"/>
                    </a:lnTo>
                    <a:close/>
                    <a:moveTo>
                      <a:pt x="1946" y="280"/>
                    </a:moveTo>
                    <a:lnTo>
                      <a:pt x="1894" y="94"/>
                    </a:lnTo>
                    <a:lnTo>
                      <a:pt x="1894" y="94"/>
                    </a:lnTo>
                    <a:lnTo>
                      <a:pt x="1918" y="88"/>
                    </a:lnTo>
                    <a:lnTo>
                      <a:pt x="1968" y="274"/>
                    </a:lnTo>
                    <a:lnTo>
                      <a:pt x="1968" y="274"/>
                    </a:lnTo>
                    <a:lnTo>
                      <a:pt x="1946" y="280"/>
                    </a:lnTo>
                    <a:lnTo>
                      <a:pt x="1946" y="280"/>
                    </a:lnTo>
                    <a:close/>
                    <a:moveTo>
                      <a:pt x="3200" y="268"/>
                    </a:moveTo>
                    <a:lnTo>
                      <a:pt x="3200" y="268"/>
                    </a:lnTo>
                    <a:lnTo>
                      <a:pt x="3178" y="264"/>
                    </a:lnTo>
                    <a:lnTo>
                      <a:pt x="3224" y="76"/>
                    </a:lnTo>
                    <a:lnTo>
                      <a:pt x="3224" y="76"/>
                    </a:lnTo>
                    <a:lnTo>
                      <a:pt x="3248" y="84"/>
                    </a:lnTo>
                    <a:lnTo>
                      <a:pt x="3200" y="268"/>
                    </a:lnTo>
                    <a:close/>
                    <a:moveTo>
                      <a:pt x="2080" y="246"/>
                    </a:moveTo>
                    <a:lnTo>
                      <a:pt x="2038" y="58"/>
                    </a:lnTo>
                    <a:lnTo>
                      <a:pt x="2038" y="58"/>
                    </a:lnTo>
                    <a:lnTo>
                      <a:pt x="2064" y="54"/>
                    </a:lnTo>
                    <a:lnTo>
                      <a:pt x="2102" y="242"/>
                    </a:lnTo>
                    <a:lnTo>
                      <a:pt x="2102" y="242"/>
                    </a:lnTo>
                    <a:lnTo>
                      <a:pt x="2080" y="246"/>
                    </a:lnTo>
                    <a:lnTo>
                      <a:pt x="2080" y="246"/>
                    </a:lnTo>
                    <a:close/>
                    <a:moveTo>
                      <a:pt x="3064" y="238"/>
                    </a:moveTo>
                    <a:lnTo>
                      <a:pt x="3064" y="238"/>
                    </a:lnTo>
                    <a:lnTo>
                      <a:pt x="3042" y="234"/>
                    </a:lnTo>
                    <a:lnTo>
                      <a:pt x="3078" y="44"/>
                    </a:lnTo>
                    <a:lnTo>
                      <a:pt x="3078" y="44"/>
                    </a:lnTo>
                    <a:lnTo>
                      <a:pt x="3102" y="50"/>
                    </a:lnTo>
                    <a:lnTo>
                      <a:pt x="3064" y="238"/>
                    </a:lnTo>
                    <a:close/>
                    <a:moveTo>
                      <a:pt x="2216" y="220"/>
                    </a:moveTo>
                    <a:lnTo>
                      <a:pt x="2186" y="32"/>
                    </a:lnTo>
                    <a:lnTo>
                      <a:pt x="2186" y="32"/>
                    </a:lnTo>
                    <a:lnTo>
                      <a:pt x="2210" y="28"/>
                    </a:lnTo>
                    <a:lnTo>
                      <a:pt x="2238" y="218"/>
                    </a:lnTo>
                    <a:lnTo>
                      <a:pt x="2238" y="218"/>
                    </a:lnTo>
                    <a:lnTo>
                      <a:pt x="2216" y="220"/>
                    </a:lnTo>
                    <a:lnTo>
                      <a:pt x="2216" y="220"/>
                    </a:lnTo>
                    <a:close/>
                    <a:moveTo>
                      <a:pt x="2928" y="214"/>
                    </a:moveTo>
                    <a:lnTo>
                      <a:pt x="2928" y="214"/>
                    </a:lnTo>
                    <a:lnTo>
                      <a:pt x="2906" y="212"/>
                    </a:lnTo>
                    <a:lnTo>
                      <a:pt x="2930" y="22"/>
                    </a:lnTo>
                    <a:lnTo>
                      <a:pt x="2930" y="22"/>
                    </a:lnTo>
                    <a:lnTo>
                      <a:pt x="2954" y="24"/>
                    </a:lnTo>
                    <a:lnTo>
                      <a:pt x="2928" y="214"/>
                    </a:lnTo>
                    <a:close/>
                    <a:moveTo>
                      <a:pt x="2352" y="204"/>
                    </a:moveTo>
                    <a:lnTo>
                      <a:pt x="2334" y="12"/>
                    </a:lnTo>
                    <a:lnTo>
                      <a:pt x="2334" y="12"/>
                    </a:lnTo>
                    <a:lnTo>
                      <a:pt x="2358" y="10"/>
                    </a:lnTo>
                    <a:lnTo>
                      <a:pt x="2376" y="202"/>
                    </a:lnTo>
                    <a:lnTo>
                      <a:pt x="2376" y="202"/>
                    </a:lnTo>
                    <a:lnTo>
                      <a:pt x="2352" y="204"/>
                    </a:lnTo>
                    <a:lnTo>
                      <a:pt x="2352" y="204"/>
                    </a:lnTo>
                    <a:close/>
                    <a:moveTo>
                      <a:pt x="2790" y="200"/>
                    </a:moveTo>
                    <a:lnTo>
                      <a:pt x="2790" y="200"/>
                    </a:lnTo>
                    <a:lnTo>
                      <a:pt x="2768" y="198"/>
                    </a:lnTo>
                    <a:lnTo>
                      <a:pt x="2782" y="6"/>
                    </a:lnTo>
                    <a:lnTo>
                      <a:pt x="2782" y="6"/>
                    </a:lnTo>
                    <a:lnTo>
                      <a:pt x="2806" y="8"/>
                    </a:lnTo>
                    <a:lnTo>
                      <a:pt x="2790" y="200"/>
                    </a:lnTo>
                    <a:close/>
                    <a:moveTo>
                      <a:pt x="2490" y="194"/>
                    </a:moveTo>
                    <a:lnTo>
                      <a:pt x="2482" y="2"/>
                    </a:lnTo>
                    <a:lnTo>
                      <a:pt x="2482" y="2"/>
                    </a:lnTo>
                    <a:lnTo>
                      <a:pt x="2508" y="0"/>
                    </a:lnTo>
                    <a:lnTo>
                      <a:pt x="2514" y="192"/>
                    </a:lnTo>
                    <a:lnTo>
                      <a:pt x="2514" y="192"/>
                    </a:lnTo>
                    <a:lnTo>
                      <a:pt x="2490" y="194"/>
                    </a:lnTo>
                    <a:lnTo>
                      <a:pt x="2490" y="194"/>
                    </a:lnTo>
                    <a:close/>
                    <a:moveTo>
                      <a:pt x="2652" y="192"/>
                    </a:moveTo>
                    <a:lnTo>
                      <a:pt x="2652" y="192"/>
                    </a:lnTo>
                    <a:lnTo>
                      <a:pt x="2630" y="192"/>
                    </a:lnTo>
                    <a:lnTo>
                      <a:pt x="2632" y="0"/>
                    </a:lnTo>
                    <a:lnTo>
                      <a:pt x="2632" y="0"/>
                    </a:lnTo>
                    <a:lnTo>
                      <a:pt x="2658" y="0"/>
                    </a:lnTo>
                    <a:lnTo>
                      <a:pt x="2652" y="192"/>
                    </a:lnTo>
                    <a:close/>
                  </a:path>
                </a:pathLst>
              </a:custGeom>
              <a:solidFill>
                <a:srgbClr val="00AEEF"/>
              </a:solidFill>
              <a:ln w="6350">
                <a:noFill/>
                <a:round/>
                <a:headEnd/>
                <a:tailEnd/>
              </a:ln>
            </p:spPr>
            <p:txBody>
              <a:bodyPr vert="horz" wrap="square" lIns="49755" tIns="24877" rIns="49755" bIns="24877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526" fontAlgn="ctr"/>
                <a:endParaRPr lang="en-US" altLang="zh-CN" sz="300" dirty="0">
                  <a:solidFill>
                    <a:srgbClr val="0070C0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8262549" y="2319626"/>
              <a:ext cx="1880093" cy="870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Интеллектуальная система хранения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450591" y="3959633"/>
              <a:ext cx="1491161" cy="2717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  <a:prstDash val="dash"/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1299" b="0">
                  <a:latin typeface="Huawei Sans" panose="020C0503030203020204" pitchFamily="34" charset="0"/>
                  <a:ea typeface="+mn-ea"/>
                </a:rPr>
                <a:t>Контейнер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10269925" y="1870199"/>
              <a:ext cx="402894" cy="360068"/>
            </a:xfrm>
            <a:prstGeom prst="ellipse">
              <a:avLst/>
            </a:prstGeom>
            <a:solidFill>
              <a:srgbClr val="009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013" dirty="0">
                <a:latin typeface="Huawei Sans" panose="020C0503030203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0312705" y="1904654"/>
              <a:ext cx="324561" cy="290063"/>
            </a:xfrm>
            <a:prstGeom prst="ellipse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013" dirty="0">
                <a:latin typeface="Huawei Sans" panose="020C0503030203020204" pitchFamily="34" charset="0"/>
              </a:endParaRPr>
            </a:p>
          </p:txBody>
        </p:sp>
        <p:sp>
          <p:nvSpPr>
            <p:cNvPr id="69" name="object 37"/>
            <p:cNvSpPr/>
            <p:nvPr/>
          </p:nvSpPr>
          <p:spPr>
            <a:xfrm>
              <a:off x="10396435" y="1980429"/>
              <a:ext cx="171251" cy="136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defTabSz="685526" fontAlgn="ctr"/>
              <a:endParaRPr lang="en-US" sz="4048" dirty="0">
                <a:solidFill>
                  <a:prstClr val="white"/>
                </a:solidFill>
                <a:latin typeface="Huawei Sans" panose="020C0503030203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object 21"/>
            <p:cNvSpPr txBox="1"/>
            <p:nvPr/>
          </p:nvSpPr>
          <p:spPr>
            <a:xfrm>
              <a:off x="9981214" y="2221566"/>
              <a:ext cx="1001691" cy="421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400" b="0">
                  <a:latin typeface="Huawei Sans" panose="020C0503030203020204" pitchFamily="34" charset="0"/>
                  <a:ea typeface="+mn-ea"/>
                  <a:sym typeface="Arial" panose="020B0604020202020204" pitchFamily="34" charset="0"/>
                </a:rPr>
                <a:t>ИИ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7402004" y="2492948"/>
              <a:ext cx="365708" cy="365708"/>
            </a:xfrm>
            <a:prstGeom prst="ellipse">
              <a:avLst/>
            </a:prstGeom>
            <a:solidFill>
              <a:srgbClr val="009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013" dirty="0">
                <a:latin typeface="Huawei Sans" panose="020C0503030203020204" pitchFamily="34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7437556" y="2528498"/>
              <a:ext cx="294606" cy="294606"/>
            </a:xfrm>
            <a:prstGeom prst="ellipse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013" dirty="0">
                <a:latin typeface="Huawei Sans" panose="020C0503030203020204" pitchFamily="34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7512532" y="2622634"/>
              <a:ext cx="144655" cy="106591"/>
              <a:chOff x="6689881" y="5425930"/>
              <a:chExt cx="237182" cy="174771"/>
            </a:xfrm>
          </p:grpSpPr>
          <p:sp>
            <p:nvSpPr>
              <p:cNvPr id="84" name="object 40"/>
              <p:cNvSpPr/>
              <p:nvPr/>
            </p:nvSpPr>
            <p:spPr>
              <a:xfrm>
                <a:off x="6689881" y="5513016"/>
                <a:ext cx="52841" cy="8768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52070">
                    <a:moveTo>
                      <a:pt x="29108" y="51714"/>
                    </a:moveTo>
                    <a:lnTo>
                      <a:pt x="0" y="51714"/>
                    </a:lnTo>
                    <a:lnTo>
                      <a:pt x="0" y="0"/>
                    </a:lnTo>
                    <a:lnTo>
                      <a:pt x="29108" y="0"/>
                    </a:lnTo>
                    <a:lnTo>
                      <a:pt x="29108" y="51714"/>
                    </a:lnTo>
                    <a:close/>
                  </a:path>
                </a:pathLst>
              </a:custGeom>
              <a:ln w="8204">
                <a:solidFill>
                  <a:srgbClr val="FFFFF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/>
                <a:endParaRPr lang="en-US" sz="4048" dirty="0">
                  <a:solidFill>
                    <a:schemeClr val="bg1"/>
                  </a:solidFill>
                  <a:latin typeface="Huawei Sans" panose="020C0503030203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bject 41"/>
              <p:cNvSpPr/>
              <p:nvPr/>
            </p:nvSpPr>
            <p:spPr>
              <a:xfrm>
                <a:off x="6782032" y="5425930"/>
                <a:ext cx="52841" cy="174304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103504">
                    <a:moveTo>
                      <a:pt x="29108" y="103428"/>
                    </a:moveTo>
                    <a:lnTo>
                      <a:pt x="0" y="103428"/>
                    </a:lnTo>
                    <a:lnTo>
                      <a:pt x="0" y="0"/>
                    </a:lnTo>
                    <a:lnTo>
                      <a:pt x="29108" y="0"/>
                    </a:lnTo>
                    <a:lnTo>
                      <a:pt x="29108" y="103428"/>
                    </a:lnTo>
                    <a:close/>
                  </a:path>
                </a:pathLst>
              </a:custGeom>
              <a:ln w="8204">
                <a:solidFill>
                  <a:srgbClr val="FFFFF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/>
                <a:endParaRPr lang="en-US" sz="4048" dirty="0">
                  <a:solidFill>
                    <a:schemeClr val="bg1"/>
                  </a:solidFill>
                  <a:latin typeface="Huawei Sans" panose="020C0503030203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object 42"/>
              <p:cNvSpPr/>
              <p:nvPr/>
            </p:nvSpPr>
            <p:spPr>
              <a:xfrm>
                <a:off x="6874222" y="5469857"/>
                <a:ext cx="52841" cy="130460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77470">
                    <a:moveTo>
                      <a:pt x="29108" y="77342"/>
                    </a:moveTo>
                    <a:lnTo>
                      <a:pt x="0" y="77342"/>
                    </a:lnTo>
                    <a:lnTo>
                      <a:pt x="0" y="0"/>
                    </a:lnTo>
                    <a:lnTo>
                      <a:pt x="29108" y="0"/>
                    </a:lnTo>
                    <a:lnTo>
                      <a:pt x="29108" y="77342"/>
                    </a:lnTo>
                    <a:close/>
                  </a:path>
                </a:pathLst>
              </a:custGeom>
              <a:ln w="8204">
                <a:solidFill>
                  <a:srgbClr val="FFFFFF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fontAlgn="ctr"/>
                <a:endParaRPr lang="en-US" sz="4048" dirty="0">
                  <a:solidFill>
                    <a:schemeClr val="bg1"/>
                  </a:solidFill>
                  <a:latin typeface="Huawei Sans" panose="020C0503030203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" name="object 21"/>
            <p:cNvSpPr txBox="1"/>
            <p:nvPr/>
          </p:nvSpPr>
          <p:spPr>
            <a:xfrm>
              <a:off x="6825679" y="2811422"/>
              <a:ext cx="1480708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  <a:sym typeface="Arial" panose="020B0604020202020204" pitchFamily="34" charset="0"/>
                </a:rPr>
                <a:t>Большие данные</a:t>
              </a:r>
            </a:p>
          </p:txBody>
        </p:sp>
        <p:sp>
          <p:nvSpPr>
            <p:cNvPr id="112" name="椭圆 111"/>
            <p:cNvSpPr/>
            <p:nvPr/>
          </p:nvSpPr>
          <p:spPr>
            <a:xfrm>
              <a:off x="7840122" y="1710470"/>
              <a:ext cx="365708" cy="36570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7875672" y="1746021"/>
              <a:ext cx="294606" cy="294606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4" name="object 36"/>
            <p:cNvSpPr/>
            <p:nvPr/>
          </p:nvSpPr>
          <p:spPr>
            <a:xfrm>
              <a:off x="7945999" y="1824972"/>
              <a:ext cx="153953" cy="1369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defTabSz="685526" fontAlgn="ctr"/>
              <a:endParaRPr lang="en-US" sz="4048" dirty="0">
                <a:solidFill>
                  <a:prstClr val="white"/>
                </a:solidFill>
                <a:latin typeface="Huawei Sans" panose="020C0503030203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602707" y="2044413"/>
              <a:ext cx="994506" cy="4219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200" b="0">
                  <a:latin typeface="Huawei Sans" panose="020C0503030203020204" pitchFamily="34" charset="0"/>
                  <a:ea typeface="+mn-ea"/>
                </a:rPr>
                <a:t>Блокчейн</a:t>
              </a:r>
            </a:p>
          </p:txBody>
        </p:sp>
        <p:sp>
          <p:nvSpPr>
            <p:cNvPr id="118" name="椭圆 117"/>
            <p:cNvSpPr/>
            <p:nvPr/>
          </p:nvSpPr>
          <p:spPr>
            <a:xfrm>
              <a:off x="6940058" y="1651395"/>
              <a:ext cx="365708" cy="365708"/>
            </a:xfrm>
            <a:prstGeom prst="ellipse">
              <a:avLst/>
            </a:prstGeom>
            <a:solidFill>
              <a:srgbClr val="12D4C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6975610" y="1686947"/>
              <a:ext cx="294606" cy="294606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20" name="object 35"/>
            <p:cNvSpPr/>
            <p:nvPr/>
          </p:nvSpPr>
          <p:spPr>
            <a:xfrm>
              <a:off x="7036675" y="1782561"/>
              <a:ext cx="172477" cy="103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defTabSz="685526" fontAlgn="ctr"/>
              <a:endParaRPr lang="en-US" sz="4048" dirty="0">
                <a:solidFill>
                  <a:prstClr val="white"/>
                </a:solidFill>
                <a:latin typeface="Huawei Sans" panose="020C0503030203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065546" y="3508521"/>
              <a:ext cx="365708" cy="365708"/>
              <a:chOff x="7790791" y="3136136"/>
              <a:chExt cx="405000" cy="405000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7790791" y="3136136"/>
                <a:ext cx="405000" cy="405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7830162" y="3175507"/>
                <a:ext cx="326258" cy="326258"/>
              </a:xfrm>
              <a:prstGeom prst="ellipse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8788126" y="3795269"/>
              <a:ext cx="979357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</a:rPr>
                <a:t>Тензорные вычисления</a:t>
              </a: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10729079" y="3270215"/>
              <a:ext cx="365708" cy="365708"/>
              <a:chOff x="7790791" y="3136136"/>
              <a:chExt cx="405000" cy="40500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7790791" y="3136136"/>
                <a:ext cx="405000" cy="405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7830162" y="3175507"/>
                <a:ext cx="326258" cy="326258"/>
              </a:xfrm>
              <a:prstGeom prst="ellipse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138" name="文本框 137"/>
            <p:cNvSpPr txBox="1"/>
            <p:nvPr/>
          </p:nvSpPr>
          <p:spPr>
            <a:xfrm>
              <a:off x="10437026" y="3588588"/>
              <a:ext cx="1126347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</a:rPr>
                <a:t>Мозговые вычисления</a:t>
              </a: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9825100" y="3416143"/>
              <a:ext cx="365708" cy="365708"/>
              <a:chOff x="7790791" y="3136136"/>
              <a:chExt cx="405000" cy="405000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7790791" y="3136136"/>
                <a:ext cx="405000" cy="405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7830162" y="3175507"/>
                <a:ext cx="326258" cy="326258"/>
              </a:xfrm>
              <a:prstGeom prst="ellipse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9577016" y="3765393"/>
              <a:ext cx="1096012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</a:rPr>
                <a:t>Графические вычисления</a:t>
              </a: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8289612" y="3406513"/>
              <a:ext cx="365708" cy="365708"/>
              <a:chOff x="7790791" y="3136136"/>
              <a:chExt cx="405000" cy="405000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7790791" y="3136136"/>
                <a:ext cx="405000" cy="405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7830162" y="3175507"/>
                <a:ext cx="326258" cy="326258"/>
              </a:xfrm>
              <a:prstGeom prst="ellipse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148" name="文本框 147"/>
            <p:cNvSpPr txBox="1"/>
            <p:nvPr/>
          </p:nvSpPr>
          <p:spPr>
            <a:xfrm>
              <a:off x="7883163" y="3738348"/>
              <a:ext cx="1137889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</a:rPr>
                <a:t>Вычисление ДНК</a:t>
              </a:r>
            </a:p>
          </p:txBody>
        </p:sp>
        <p:sp>
          <p:nvSpPr>
            <p:cNvPr id="193" name="object 34"/>
            <p:cNvSpPr txBox="1"/>
            <p:nvPr/>
          </p:nvSpPr>
          <p:spPr>
            <a:xfrm>
              <a:off x="9927084" y="3217425"/>
              <a:ext cx="650148" cy="177238"/>
            </a:xfrm>
            <a:prstGeom prst="rect">
              <a:avLst/>
            </a:prstGeom>
            <a:noFill/>
          </p:spPr>
          <p:txBody>
            <a:bodyPr vert="horz" wrap="square" lIns="0" tIns="11426" rIns="0" bIns="0" rtlCol="0">
              <a:noAutofit/>
            </a:bodyPr>
            <a:lstStyle/>
            <a:p>
              <a:pPr marL="9521" algn="ctr" defTabSz="685526" fontAlgn="ctr">
                <a:spcBef>
                  <a:spcPts val="90"/>
                </a:spcBef>
              </a:pPr>
              <a:r>
                <a:rPr lang="ru-RU" sz="1200">
                  <a:solidFill>
                    <a:srgbClr val="EEECE1">
                      <a:lumMod val="25000"/>
                    </a:srgbClr>
                  </a:solidFill>
                  <a:latin typeface="Huawei Sans" panose="020C0503030203020204" pitchFamily="34" charset="0"/>
                  <a:cs typeface="Arial Unicode MS"/>
                  <a:sym typeface="Arial" panose="020B0604020202020204" pitchFamily="34" charset="0"/>
                </a:rPr>
                <a:t>5G</a:t>
              </a:r>
            </a:p>
          </p:txBody>
        </p:sp>
        <p:sp>
          <p:nvSpPr>
            <p:cNvPr id="194" name="椭圆 193"/>
            <p:cNvSpPr/>
            <p:nvPr/>
          </p:nvSpPr>
          <p:spPr>
            <a:xfrm>
              <a:off x="10069305" y="2818091"/>
              <a:ext cx="365708" cy="36570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10104855" y="2853642"/>
              <a:ext cx="294606" cy="294606"/>
            </a:xfrm>
            <a:prstGeom prst="ellipse">
              <a:avLst/>
            </a:prstGeom>
            <a:noFill/>
            <a:ln w="158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526" fontAlgn="ctr">
                <a:defRPr/>
              </a:pPr>
              <a:endParaRPr lang="en-US" altLang="zh-CN" sz="1013" kern="0" dirty="0">
                <a:solidFill>
                  <a:prstClr val="white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96" name="object 44"/>
            <p:cNvSpPr/>
            <p:nvPr/>
          </p:nvSpPr>
          <p:spPr>
            <a:xfrm>
              <a:off x="10187597" y="2936176"/>
              <a:ext cx="129124" cy="1297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defTabSz="685526" fontAlgn="ctr"/>
              <a:endParaRPr lang="en-US" sz="4048" dirty="0">
                <a:solidFill>
                  <a:prstClr val="white"/>
                </a:solidFill>
                <a:latin typeface="Huawei Sans" panose="020C0503030203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0" name="组合 1003"/>
            <p:cNvGrpSpPr>
              <a:grpSpLocks/>
            </p:cNvGrpSpPr>
            <p:nvPr/>
          </p:nvGrpSpPr>
          <p:grpSpPr bwMode="auto">
            <a:xfrm>
              <a:off x="5354674" y="2801829"/>
              <a:ext cx="374650" cy="865188"/>
              <a:chOff x="8866188" y="2168525"/>
              <a:chExt cx="376238" cy="865188"/>
            </a:xfrm>
          </p:grpSpPr>
          <p:sp>
            <p:nvSpPr>
              <p:cNvPr id="111" name="Freeform 656"/>
              <p:cNvSpPr>
                <a:spLocks noEditPoints="1"/>
              </p:cNvSpPr>
              <p:nvPr/>
            </p:nvSpPr>
            <p:spPr bwMode="auto">
              <a:xfrm>
                <a:off x="8913813" y="2209800"/>
                <a:ext cx="282575" cy="174625"/>
              </a:xfrm>
              <a:custGeom>
                <a:avLst/>
                <a:gdLst>
                  <a:gd name="T0" fmla="*/ 2147483646 w 602"/>
                  <a:gd name="T1" fmla="*/ 2147483646 h 369"/>
                  <a:gd name="T2" fmla="*/ 2147483646 w 602"/>
                  <a:gd name="T3" fmla="*/ 2147483646 h 369"/>
                  <a:gd name="T4" fmla="*/ 2147483646 w 602"/>
                  <a:gd name="T5" fmla="*/ 2147483646 h 369"/>
                  <a:gd name="T6" fmla="*/ 2147483646 w 602"/>
                  <a:gd name="T7" fmla="*/ 2147483646 h 369"/>
                  <a:gd name="T8" fmla="*/ 2147483646 w 602"/>
                  <a:gd name="T9" fmla="*/ 2147483646 h 369"/>
                  <a:gd name="T10" fmla="*/ 2147483646 w 602"/>
                  <a:gd name="T11" fmla="*/ 2147483646 h 369"/>
                  <a:gd name="T12" fmla="*/ 2147483646 w 602"/>
                  <a:gd name="T13" fmla="*/ 2147483646 h 369"/>
                  <a:gd name="T14" fmla="*/ 2147483646 w 602"/>
                  <a:gd name="T15" fmla="*/ 2147483646 h 369"/>
                  <a:gd name="T16" fmla="*/ 2147483646 w 602"/>
                  <a:gd name="T17" fmla="*/ 2147483646 h 369"/>
                  <a:gd name="T18" fmla="*/ 2147483646 w 602"/>
                  <a:gd name="T19" fmla="*/ 2147483646 h 369"/>
                  <a:gd name="T20" fmla="*/ 2147483646 w 602"/>
                  <a:gd name="T21" fmla="*/ 2147483646 h 369"/>
                  <a:gd name="T22" fmla="*/ 2147483646 w 602"/>
                  <a:gd name="T23" fmla="*/ 2147483646 h 369"/>
                  <a:gd name="T24" fmla="*/ 2147483646 w 602"/>
                  <a:gd name="T25" fmla="*/ 2147483646 h 369"/>
                  <a:gd name="T26" fmla="*/ 2147483646 w 602"/>
                  <a:gd name="T27" fmla="*/ 2147483646 h 369"/>
                  <a:gd name="T28" fmla="*/ 2147483646 w 602"/>
                  <a:gd name="T29" fmla="*/ 2147483646 h 369"/>
                  <a:gd name="T30" fmla="*/ 0 w 602"/>
                  <a:gd name="T31" fmla="*/ 2147483646 h 369"/>
                  <a:gd name="T32" fmla="*/ 2147483646 w 602"/>
                  <a:gd name="T33" fmla="*/ 2147483646 h 369"/>
                  <a:gd name="T34" fmla="*/ 2147483646 w 602"/>
                  <a:gd name="T35" fmla="*/ 0 h 369"/>
                  <a:gd name="T36" fmla="*/ 2147483646 w 602"/>
                  <a:gd name="T37" fmla="*/ 2147483646 h 369"/>
                  <a:gd name="T38" fmla="*/ 2147483646 w 602"/>
                  <a:gd name="T39" fmla="*/ 2147483646 h 369"/>
                  <a:gd name="T40" fmla="*/ 2147483646 w 602"/>
                  <a:gd name="T41" fmla="*/ 2147483646 h 369"/>
                  <a:gd name="T42" fmla="*/ 2147483646 w 602"/>
                  <a:gd name="T43" fmla="*/ 2147483646 h 3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2"/>
                  <a:gd name="T67" fmla="*/ 0 h 369"/>
                  <a:gd name="T68" fmla="*/ 602 w 602"/>
                  <a:gd name="T69" fmla="*/ 369 h 3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2" h="369">
                    <a:moveTo>
                      <a:pt x="287" y="31"/>
                    </a:moveTo>
                    <a:lnTo>
                      <a:pt x="287" y="31"/>
                    </a:lnTo>
                    <a:cubicBezTo>
                      <a:pt x="205" y="31"/>
                      <a:pt x="133" y="87"/>
                      <a:pt x="112" y="167"/>
                    </a:cubicBezTo>
                    <a:cubicBezTo>
                      <a:pt x="110" y="173"/>
                      <a:pt x="105" y="178"/>
                      <a:pt x="99" y="179"/>
                    </a:cubicBezTo>
                    <a:cubicBezTo>
                      <a:pt x="60" y="185"/>
                      <a:pt x="31" y="219"/>
                      <a:pt x="31" y="258"/>
                    </a:cubicBezTo>
                    <a:cubicBezTo>
                      <a:pt x="31" y="302"/>
                      <a:pt x="67" y="338"/>
                      <a:pt x="111" y="338"/>
                    </a:cubicBezTo>
                    <a:lnTo>
                      <a:pt x="509" y="338"/>
                    </a:lnTo>
                    <a:cubicBezTo>
                      <a:pt x="517" y="338"/>
                      <a:pt x="523" y="336"/>
                      <a:pt x="527" y="333"/>
                    </a:cubicBezTo>
                    <a:cubicBezTo>
                      <a:pt x="555" y="311"/>
                      <a:pt x="570" y="278"/>
                      <a:pt x="570" y="245"/>
                    </a:cubicBezTo>
                    <a:cubicBezTo>
                      <a:pt x="570" y="184"/>
                      <a:pt x="521" y="133"/>
                      <a:pt x="460" y="133"/>
                    </a:cubicBezTo>
                    <a:cubicBezTo>
                      <a:pt x="454" y="133"/>
                      <a:pt x="449" y="130"/>
                      <a:pt x="446" y="125"/>
                    </a:cubicBezTo>
                    <a:cubicBezTo>
                      <a:pt x="414" y="67"/>
                      <a:pt x="353" y="31"/>
                      <a:pt x="287" y="31"/>
                    </a:cubicBezTo>
                    <a:close/>
                    <a:moveTo>
                      <a:pt x="509" y="369"/>
                    </a:moveTo>
                    <a:lnTo>
                      <a:pt x="509" y="369"/>
                    </a:lnTo>
                    <a:lnTo>
                      <a:pt x="111" y="369"/>
                    </a:lnTo>
                    <a:cubicBezTo>
                      <a:pt x="50" y="369"/>
                      <a:pt x="0" y="319"/>
                      <a:pt x="0" y="258"/>
                    </a:cubicBezTo>
                    <a:cubicBezTo>
                      <a:pt x="0" y="207"/>
                      <a:pt x="35" y="162"/>
                      <a:pt x="84" y="150"/>
                    </a:cubicBezTo>
                    <a:cubicBezTo>
                      <a:pt x="112" y="61"/>
                      <a:pt x="194" y="0"/>
                      <a:pt x="287" y="0"/>
                    </a:cubicBezTo>
                    <a:cubicBezTo>
                      <a:pt x="362" y="0"/>
                      <a:pt x="430" y="39"/>
                      <a:pt x="469" y="102"/>
                    </a:cubicBezTo>
                    <a:cubicBezTo>
                      <a:pt x="543" y="107"/>
                      <a:pt x="602" y="170"/>
                      <a:pt x="602" y="245"/>
                    </a:cubicBezTo>
                    <a:cubicBezTo>
                      <a:pt x="602" y="288"/>
                      <a:pt x="582" y="329"/>
                      <a:pt x="547" y="357"/>
                    </a:cubicBezTo>
                    <a:cubicBezTo>
                      <a:pt x="537" y="365"/>
                      <a:pt x="524" y="369"/>
                      <a:pt x="509" y="36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657"/>
              <p:cNvSpPr>
                <a:spLocks noEditPoints="1"/>
              </p:cNvSpPr>
              <p:nvPr/>
            </p:nvSpPr>
            <p:spPr bwMode="auto">
              <a:xfrm>
                <a:off x="8978900" y="2274888"/>
                <a:ext cx="69850" cy="46038"/>
              </a:xfrm>
              <a:custGeom>
                <a:avLst/>
                <a:gdLst>
                  <a:gd name="T0" fmla="*/ 2147483646 w 148"/>
                  <a:gd name="T1" fmla="*/ 2147483646 h 97"/>
                  <a:gd name="T2" fmla="*/ 2147483646 w 148"/>
                  <a:gd name="T3" fmla="*/ 2147483646 h 97"/>
                  <a:gd name="T4" fmla="*/ 2147483646 w 148"/>
                  <a:gd name="T5" fmla="*/ 2147483646 h 97"/>
                  <a:gd name="T6" fmla="*/ 2147483646 w 148"/>
                  <a:gd name="T7" fmla="*/ 2147483646 h 97"/>
                  <a:gd name="T8" fmla="*/ 2147483646 w 148"/>
                  <a:gd name="T9" fmla="*/ 2147483646 h 97"/>
                  <a:gd name="T10" fmla="*/ 2147483646 w 148"/>
                  <a:gd name="T11" fmla="*/ 2147483646 h 97"/>
                  <a:gd name="T12" fmla="*/ 2147483646 w 148"/>
                  <a:gd name="T13" fmla="*/ 2147483646 h 97"/>
                  <a:gd name="T14" fmla="*/ 2147483646 w 148"/>
                  <a:gd name="T15" fmla="*/ 2147483646 h 97"/>
                  <a:gd name="T16" fmla="*/ 0 w 148"/>
                  <a:gd name="T17" fmla="*/ 2147483646 h 97"/>
                  <a:gd name="T18" fmla="*/ 2147483646 w 148"/>
                  <a:gd name="T19" fmla="*/ 0 h 97"/>
                  <a:gd name="T20" fmla="*/ 2147483646 w 148"/>
                  <a:gd name="T21" fmla="*/ 2147483646 h 97"/>
                  <a:gd name="T22" fmla="*/ 2147483646 w 148"/>
                  <a:gd name="T23" fmla="*/ 214748364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97"/>
                  <a:gd name="T38" fmla="*/ 148 w 148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97">
                    <a:moveTo>
                      <a:pt x="74" y="21"/>
                    </a:moveTo>
                    <a:lnTo>
                      <a:pt x="74" y="21"/>
                    </a:lnTo>
                    <a:cubicBezTo>
                      <a:pt x="42" y="21"/>
                      <a:pt x="20" y="35"/>
                      <a:pt x="20" y="49"/>
                    </a:cubicBezTo>
                    <a:cubicBezTo>
                      <a:pt x="20" y="62"/>
                      <a:pt x="42" y="77"/>
                      <a:pt x="74" y="77"/>
                    </a:cubicBezTo>
                    <a:cubicBezTo>
                      <a:pt x="105" y="77"/>
                      <a:pt x="127" y="62"/>
                      <a:pt x="127" y="49"/>
                    </a:cubicBezTo>
                    <a:cubicBezTo>
                      <a:pt x="127" y="35"/>
                      <a:pt x="105" y="21"/>
                      <a:pt x="74" y="21"/>
                    </a:cubicBezTo>
                    <a:close/>
                    <a:moveTo>
                      <a:pt x="74" y="97"/>
                    </a:moveTo>
                    <a:lnTo>
                      <a:pt x="74" y="97"/>
                    </a:lnTo>
                    <a:cubicBezTo>
                      <a:pt x="32" y="97"/>
                      <a:pt x="0" y="76"/>
                      <a:pt x="0" y="49"/>
                    </a:cubicBezTo>
                    <a:cubicBezTo>
                      <a:pt x="0" y="21"/>
                      <a:pt x="32" y="0"/>
                      <a:pt x="74" y="0"/>
                    </a:cubicBezTo>
                    <a:cubicBezTo>
                      <a:pt x="115" y="0"/>
                      <a:pt x="148" y="21"/>
                      <a:pt x="148" y="49"/>
                    </a:cubicBezTo>
                    <a:cubicBezTo>
                      <a:pt x="148" y="76"/>
                      <a:pt x="115" y="97"/>
                      <a:pt x="74" y="9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658"/>
              <p:cNvSpPr>
                <a:spLocks noEditPoints="1"/>
              </p:cNvSpPr>
              <p:nvPr/>
            </p:nvSpPr>
            <p:spPr bwMode="auto">
              <a:xfrm>
                <a:off x="8978900" y="2293938"/>
                <a:ext cx="69850" cy="63500"/>
              </a:xfrm>
              <a:custGeom>
                <a:avLst/>
                <a:gdLst>
                  <a:gd name="T0" fmla="*/ 2147483646 w 148"/>
                  <a:gd name="T1" fmla="*/ 2147483646 h 136"/>
                  <a:gd name="T2" fmla="*/ 2147483646 w 148"/>
                  <a:gd name="T3" fmla="*/ 2147483646 h 136"/>
                  <a:gd name="T4" fmla="*/ 2147483646 w 148"/>
                  <a:gd name="T5" fmla="*/ 2147483646 h 136"/>
                  <a:gd name="T6" fmla="*/ 2147483646 w 148"/>
                  <a:gd name="T7" fmla="*/ 2147483646 h 136"/>
                  <a:gd name="T8" fmla="*/ 2147483646 w 148"/>
                  <a:gd name="T9" fmla="*/ 2147483646 h 136"/>
                  <a:gd name="T10" fmla="*/ 2147483646 w 148"/>
                  <a:gd name="T11" fmla="*/ 2147483646 h 136"/>
                  <a:gd name="T12" fmla="*/ 2147483646 w 148"/>
                  <a:gd name="T13" fmla="*/ 2147483646 h 136"/>
                  <a:gd name="T14" fmla="*/ 2147483646 w 148"/>
                  <a:gd name="T15" fmla="*/ 2147483646 h 136"/>
                  <a:gd name="T16" fmla="*/ 2147483646 w 148"/>
                  <a:gd name="T17" fmla="*/ 2147483646 h 136"/>
                  <a:gd name="T18" fmla="*/ 2147483646 w 148"/>
                  <a:gd name="T19" fmla="*/ 2147483646 h 136"/>
                  <a:gd name="T20" fmla="*/ 0 w 148"/>
                  <a:gd name="T21" fmla="*/ 2147483646 h 136"/>
                  <a:gd name="T22" fmla="*/ 0 w 148"/>
                  <a:gd name="T23" fmla="*/ 2147483646 h 136"/>
                  <a:gd name="T24" fmla="*/ 2147483646 w 148"/>
                  <a:gd name="T25" fmla="*/ 0 h 136"/>
                  <a:gd name="T26" fmla="*/ 2147483646 w 148"/>
                  <a:gd name="T27" fmla="*/ 2147483646 h 136"/>
                  <a:gd name="T28" fmla="*/ 2147483646 w 148"/>
                  <a:gd name="T29" fmla="*/ 2147483646 h 136"/>
                  <a:gd name="T30" fmla="*/ 2147483646 w 148"/>
                  <a:gd name="T31" fmla="*/ 2147483646 h 136"/>
                  <a:gd name="T32" fmla="*/ 2147483646 w 148"/>
                  <a:gd name="T33" fmla="*/ 2147483646 h 136"/>
                  <a:gd name="T34" fmla="*/ 2147483646 w 148"/>
                  <a:gd name="T35" fmla="*/ 2147483646 h 136"/>
                  <a:gd name="T36" fmla="*/ 2147483646 w 148"/>
                  <a:gd name="T37" fmla="*/ 2147483646 h 136"/>
                  <a:gd name="T38" fmla="*/ 2147483646 w 148"/>
                  <a:gd name="T39" fmla="*/ 2147483646 h 136"/>
                  <a:gd name="T40" fmla="*/ 2147483646 w 148"/>
                  <a:gd name="T41" fmla="*/ 2147483646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36"/>
                  <a:gd name="T65" fmla="*/ 148 w 148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36">
                    <a:moveTo>
                      <a:pt x="20" y="83"/>
                    </a:moveTo>
                    <a:lnTo>
                      <a:pt x="20" y="83"/>
                    </a:lnTo>
                    <a:lnTo>
                      <a:pt x="20" y="87"/>
                    </a:lnTo>
                    <a:cubicBezTo>
                      <a:pt x="20" y="100"/>
                      <a:pt x="42" y="115"/>
                      <a:pt x="74" y="115"/>
                    </a:cubicBezTo>
                    <a:cubicBezTo>
                      <a:pt x="105" y="115"/>
                      <a:pt x="127" y="100"/>
                      <a:pt x="127" y="87"/>
                    </a:cubicBezTo>
                    <a:lnTo>
                      <a:pt x="127" y="83"/>
                    </a:lnTo>
                    <a:cubicBezTo>
                      <a:pt x="114" y="92"/>
                      <a:pt x="95" y="98"/>
                      <a:pt x="74" y="98"/>
                    </a:cubicBezTo>
                    <a:cubicBezTo>
                      <a:pt x="53" y="98"/>
                      <a:pt x="34" y="92"/>
                      <a:pt x="20" y="83"/>
                    </a:cubicBezTo>
                    <a:close/>
                    <a:moveTo>
                      <a:pt x="74" y="136"/>
                    </a:moveTo>
                    <a:lnTo>
                      <a:pt x="74" y="136"/>
                    </a:lnTo>
                    <a:cubicBezTo>
                      <a:pt x="32" y="136"/>
                      <a:pt x="0" y="114"/>
                      <a:pt x="0" y="87"/>
                    </a:cubicBezTo>
                    <a:lnTo>
                      <a:pt x="0" y="11"/>
                    </a:ln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lnTo>
                      <a:pt x="20" y="49"/>
                    </a:lnTo>
                    <a:cubicBezTo>
                      <a:pt x="20" y="62"/>
                      <a:pt x="42" y="77"/>
                      <a:pt x="74" y="77"/>
                    </a:cubicBezTo>
                    <a:cubicBezTo>
                      <a:pt x="105" y="77"/>
                      <a:pt x="127" y="62"/>
                      <a:pt x="127" y="49"/>
                    </a:cubicBezTo>
                    <a:lnTo>
                      <a:pt x="127" y="11"/>
                    </a:lnTo>
                    <a:lnTo>
                      <a:pt x="148" y="11"/>
                    </a:lnTo>
                    <a:lnTo>
                      <a:pt x="148" y="87"/>
                    </a:lnTo>
                    <a:cubicBezTo>
                      <a:pt x="148" y="114"/>
                      <a:pt x="115" y="136"/>
                      <a:pt x="74" y="13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659"/>
              <p:cNvSpPr>
                <a:spLocks noEditPoints="1"/>
              </p:cNvSpPr>
              <p:nvPr/>
            </p:nvSpPr>
            <p:spPr bwMode="auto">
              <a:xfrm>
                <a:off x="9059863" y="2274888"/>
                <a:ext cx="69850" cy="46038"/>
              </a:xfrm>
              <a:custGeom>
                <a:avLst/>
                <a:gdLst>
                  <a:gd name="T0" fmla="*/ 2147483646 w 147"/>
                  <a:gd name="T1" fmla="*/ 2147483646 h 97"/>
                  <a:gd name="T2" fmla="*/ 2147483646 w 147"/>
                  <a:gd name="T3" fmla="*/ 2147483646 h 97"/>
                  <a:gd name="T4" fmla="*/ 2147483646 w 147"/>
                  <a:gd name="T5" fmla="*/ 2147483646 h 97"/>
                  <a:gd name="T6" fmla="*/ 2147483646 w 147"/>
                  <a:gd name="T7" fmla="*/ 2147483646 h 97"/>
                  <a:gd name="T8" fmla="*/ 2147483646 w 147"/>
                  <a:gd name="T9" fmla="*/ 2147483646 h 97"/>
                  <a:gd name="T10" fmla="*/ 2147483646 w 147"/>
                  <a:gd name="T11" fmla="*/ 2147483646 h 97"/>
                  <a:gd name="T12" fmla="*/ 2147483646 w 147"/>
                  <a:gd name="T13" fmla="*/ 2147483646 h 97"/>
                  <a:gd name="T14" fmla="*/ 2147483646 w 147"/>
                  <a:gd name="T15" fmla="*/ 2147483646 h 97"/>
                  <a:gd name="T16" fmla="*/ 0 w 147"/>
                  <a:gd name="T17" fmla="*/ 2147483646 h 97"/>
                  <a:gd name="T18" fmla="*/ 2147483646 w 147"/>
                  <a:gd name="T19" fmla="*/ 0 h 97"/>
                  <a:gd name="T20" fmla="*/ 2147483646 w 147"/>
                  <a:gd name="T21" fmla="*/ 2147483646 h 97"/>
                  <a:gd name="T22" fmla="*/ 2147483646 w 147"/>
                  <a:gd name="T23" fmla="*/ 214748364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97"/>
                  <a:gd name="T38" fmla="*/ 147 w 147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97">
                    <a:moveTo>
                      <a:pt x="74" y="21"/>
                    </a:moveTo>
                    <a:lnTo>
                      <a:pt x="74" y="21"/>
                    </a:lnTo>
                    <a:cubicBezTo>
                      <a:pt x="42" y="21"/>
                      <a:pt x="20" y="35"/>
                      <a:pt x="20" y="49"/>
                    </a:cubicBezTo>
                    <a:cubicBezTo>
                      <a:pt x="20" y="62"/>
                      <a:pt x="42" y="77"/>
                      <a:pt x="74" y="77"/>
                    </a:cubicBezTo>
                    <a:cubicBezTo>
                      <a:pt x="105" y="77"/>
                      <a:pt x="127" y="62"/>
                      <a:pt x="127" y="49"/>
                    </a:cubicBezTo>
                    <a:cubicBezTo>
                      <a:pt x="127" y="35"/>
                      <a:pt x="105" y="21"/>
                      <a:pt x="74" y="21"/>
                    </a:cubicBezTo>
                    <a:close/>
                    <a:moveTo>
                      <a:pt x="74" y="97"/>
                    </a:moveTo>
                    <a:lnTo>
                      <a:pt x="74" y="97"/>
                    </a:lnTo>
                    <a:cubicBezTo>
                      <a:pt x="32" y="97"/>
                      <a:pt x="0" y="76"/>
                      <a:pt x="0" y="49"/>
                    </a:cubicBezTo>
                    <a:cubicBezTo>
                      <a:pt x="0" y="21"/>
                      <a:pt x="32" y="0"/>
                      <a:pt x="74" y="0"/>
                    </a:cubicBezTo>
                    <a:cubicBezTo>
                      <a:pt x="115" y="0"/>
                      <a:pt x="147" y="21"/>
                      <a:pt x="147" y="49"/>
                    </a:cubicBezTo>
                    <a:cubicBezTo>
                      <a:pt x="147" y="76"/>
                      <a:pt x="115" y="97"/>
                      <a:pt x="74" y="9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660"/>
              <p:cNvSpPr>
                <a:spLocks noEditPoints="1"/>
              </p:cNvSpPr>
              <p:nvPr/>
            </p:nvSpPr>
            <p:spPr bwMode="auto">
              <a:xfrm>
                <a:off x="9059863" y="2293938"/>
                <a:ext cx="69850" cy="63500"/>
              </a:xfrm>
              <a:custGeom>
                <a:avLst/>
                <a:gdLst>
                  <a:gd name="T0" fmla="*/ 2147483646 w 147"/>
                  <a:gd name="T1" fmla="*/ 2147483646 h 136"/>
                  <a:gd name="T2" fmla="*/ 2147483646 w 147"/>
                  <a:gd name="T3" fmla="*/ 2147483646 h 136"/>
                  <a:gd name="T4" fmla="*/ 2147483646 w 147"/>
                  <a:gd name="T5" fmla="*/ 2147483646 h 136"/>
                  <a:gd name="T6" fmla="*/ 2147483646 w 147"/>
                  <a:gd name="T7" fmla="*/ 2147483646 h 136"/>
                  <a:gd name="T8" fmla="*/ 2147483646 w 147"/>
                  <a:gd name="T9" fmla="*/ 2147483646 h 136"/>
                  <a:gd name="T10" fmla="*/ 2147483646 w 147"/>
                  <a:gd name="T11" fmla="*/ 2147483646 h 136"/>
                  <a:gd name="T12" fmla="*/ 2147483646 w 147"/>
                  <a:gd name="T13" fmla="*/ 2147483646 h 136"/>
                  <a:gd name="T14" fmla="*/ 2147483646 w 147"/>
                  <a:gd name="T15" fmla="*/ 2147483646 h 136"/>
                  <a:gd name="T16" fmla="*/ 2147483646 w 147"/>
                  <a:gd name="T17" fmla="*/ 2147483646 h 136"/>
                  <a:gd name="T18" fmla="*/ 2147483646 w 147"/>
                  <a:gd name="T19" fmla="*/ 2147483646 h 136"/>
                  <a:gd name="T20" fmla="*/ 0 w 147"/>
                  <a:gd name="T21" fmla="*/ 2147483646 h 136"/>
                  <a:gd name="T22" fmla="*/ 0 w 147"/>
                  <a:gd name="T23" fmla="*/ 2147483646 h 136"/>
                  <a:gd name="T24" fmla="*/ 2147483646 w 147"/>
                  <a:gd name="T25" fmla="*/ 0 h 136"/>
                  <a:gd name="T26" fmla="*/ 2147483646 w 147"/>
                  <a:gd name="T27" fmla="*/ 2147483646 h 136"/>
                  <a:gd name="T28" fmla="*/ 2147483646 w 147"/>
                  <a:gd name="T29" fmla="*/ 2147483646 h 136"/>
                  <a:gd name="T30" fmla="*/ 2147483646 w 147"/>
                  <a:gd name="T31" fmla="*/ 2147483646 h 136"/>
                  <a:gd name="T32" fmla="*/ 2147483646 w 147"/>
                  <a:gd name="T33" fmla="*/ 2147483646 h 136"/>
                  <a:gd name="T34" fmla="*/ 2147483646 w 147"/>
                  <a:gd name="T35" fmla="*/ 2147483646 h 136"/>
                  <a:gd name="T36" fmla="*/ 2147483646 w 147"/>
                  <a:gd name="T37" fmla="*/ 2147483646 h 136"/>
                  <a:gd name="T38" fmla="*/ 2147483646 w 147"/>
                  <a:gd name="T39" fmla="*/ 2147483646 h 136"/>
                  <a:gd name="T40" fmla="*/ 2147483646 w 147"/>
                  <a:gd name="T41" fmla="*/ 2147483646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7"/>
                  <a:gd name="T64" fmla="*/ 0 h 136"/>
                  <a:gd name="T65" fmla="*/ 147 w 147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7" h="136">
                    <a:moveTo>
                      <a:pt x="20" y="83"/>
                    </a:moveTo>
                    <a:lnTo>
                      <a:pt x="20" y="83"/>
                    </a:lnTo>
                    <a:lnTo>
                      <a:pt x="20" y="87"/>
                    </a:lnTo>
                    <a:cubicBezTo>
                      <a:pt x="20" y="100"/>
                      <a:pt x="42" y="115"/>
                      <a:pt x="74" y="115"/>
                    </a:cubicBezTo>
                    <a:cubicBezTo>
                      <a:pt x="105" y="115"/>
                      <a:pt x="127" y="100"/>
                      <a:pt x="127" y="87"/>
                    </a:cubicBezTo>
                    <a:lnTo>
                      <a:pt x="127" y="83"/>
                    </a:lnTo>
                    <a:cubicBezTo>
                      <a:pt x="113" y="92"/>
                      <a:pt x="95" y="98"/>
                      <a:pt x="74" y="98"/>
                    </a:cubicBezTo>
                    <a:cubicBezTo>
                      <a:pt x="52" y="98"/>
                      <a:pt x="34" y="92"/>
                      <a:pt x="20" y="83"/>
                    </a:cubicBezTo>
                    <a:close/>
                    <a:moveTo>
                      <a:pt x="74" y="136"/>
                    </a:moveTo>
                    <a:lnTo>
                      <a:pt x="74" y="136"/>
                    </a:lnTo>
                    <a:cubicBezTo>
                      <a:pt x="32" y="136"/>
                      <a:pt x="0" y="114"/>
                      <a:pt x="0" y="87"/>
                    </a:cubicBezTo>
                    <a:lnTo>
                      <a:pt x="0" y="11"/>
                    </a:ln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lnTo>
                      <a:pt x="20" y="49"/>
                    </a:lnTo>
                    <a:cubicBezTo>
                      <a:pt x="20" y="62"/>
                      <a:pt x="42" y="77"/>
                      <a:pt x="74" y="77"/>
                    </a:cubicBezTo>
                    <a:cubicBezTo>
                      <a:pt x="105" y="77"/>
                      <a:pt x="127" y="62"/>
                      <a:pt x="127" y="49"/>
                    </a:cubicBezTo>
                    <a:lnTo>
                      <a:pt x="127" y="11"/>
                    </a:lnTo>
                    <a:lnTo>
                      <a:pt x="147" y="11"/>
                    </a:lnTo>
                    <a:lnTo>
                      <a:pt x="147" y="87"/>
                    </a:lnTo>
                    <a:cubicBezTo>
                      <a:pt x="147" y="114"/>
                      <a:pt x="115" y="136"/>
                      <a:pt x="74" y="13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661"/>
              <p:cNvSpPr>
                <a:spLocks noEditPoints="1"/>
              </p:cNvSpPr>
              <p:nvPr/>
            </p:nvSpPr>
            <p:spPr bwMode="auto">
              <a:xfrm>
                <a:off x="8915400" y="2439988"/>
                <a:ext cx="277813" cy="53975"/>
              </a:xfrm>
              <a:custGeom>
                <a:avLst/>
                <a:gdLst>
                  <a:gd name="T0" fmla="*/ 2147483646 w 591"/>
                  <a:gd name="T1" fmla="*/ 2147483646 h 116"/>
                  <a:gd name="T2" fmla="*/ 2147483646 w 591"/>
                  <a:gd name="T3" fmla="*/ 2147483646 h 116"/>
                  <a:gd name="T4" fmla="*/ 2147483646 w 591"/>
                  <a:gd name="T5" fmla="*/ 2147483646 h 116"/>
                  <a:gd name="T6" fmla="*/ 2147483646 w 591"/>
                  <a:gd name="T7" fmla="*/ 2147483646 h 116"/>
                  <a:gd name="T8" fmla="*/ 2147483646 w 591"/>
                  <a:gd name="T9" fmla="*/ 2147483646 h 116"/>
                  <a:gd name="T10" fmla="*/ 2147483646 w 591"/>
                  <a:gd name="T11" fmla="*/ 2147483646 h 116"/>
                  <a:gd name="T12" fmla="*/ 2147483646 w 591"/>
                  <a:gd name="T13" fmla="*/ 2147483646 h 116"/>
                  <a:gd name="T14" fmla="*/ 2147483646 w 591"/>
                  <a:gd name="T15" fmla="*/ 2147483646 h 116"/>
                  <a:gd name="T16" fmla="*/ 2147483646 w 591"/>
                  <a:gd name="T17" fmla="*/ 2147483646 h 116"/>
                  <a:gd name="T18" fmla="*/ 0 w 591"/>
                  <a:gd name="T19" fmla="*/ 2147483646 h 116"/>
                  <a:gd name="T20" fmla="*/ 0 w 591"/>
                  <a:gd name="T21" fmla="*/ 2147483646 h 116"/>
                  <a:gd name="T22" fmla="*/ 2147483646 w 591"/>
                  <a:gd name="T23" fmla="*/ 0 h 116"/>
                  <a:gd name="T24" fmla="*/ 2147483646 w 591"/>
                  <a:gd name="T25" fmla="*/ 0 h 116"/>
                  <a:gd name="T26" fmla="*/ 2147483646 w 591"/>
                  <a:gd name="T27" fmla="*/ 2147483646 h 116"/>
                  <a:gd name="T28" fmla="*/ 2147483646 w 591"/>
                  <a:gd name="T29" fmla="*/ 2147483646 h 116"/>
                  <a:gd name="T30" fmla="*/ 2147483646 w 591"/>
                  <a:gd name="T31" fmla="*/ 214748364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1"/>
                  <a:gd name="T49" fmla="*/ 0 h 116"/>
                  <a:gd name="T50" fmla="*/ 591 w 591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1" h="116">
                    <a:moveTo>
                      <a:pt x="21" y="95"/>
                    </a:moveTo>
                    <a:lnTo>
                      <a:pt x="21" y="95"/>
                    </a:lnTo>
                    <a:lnTo>
                      <a:pt x="571" y="95"/>
                    </a:lnTo>
                    <a:lnTo>
                      <a:pt x="571" y="20"/>
                    </a:lnTo>
                    <a:lnTo>
                      <a:pt x="21" y="20"/>
                    </a:lnTo>
                    <a:lnTo>
                      <a:pt x="21" y="95"/>
                    </a:lnTo>
                    <a:close/>
                    <a:moveTo>
                      <a:pt x="581" y="116"/>
                    </a:moveTo>
                    <a:lnTo>
                      <a:pt x="581" y="116"/>
                    </a:lnTo>
                    <a:lnTo>
                      <a:pt x="10" y="116"/>
                    </a:lnTo>
                    <a:cubicBezTo>
                      <a:pt x="4" y="116"/>
                      <a:pt x="0" y="111"/>
                      <a:pt x="0" y="105"/>
                    </a:cubicBezTo>
                    <a:lnTo>
                      <a:pt x="0" y="10"/>
                    </a:lnTo>
                    <a:cubicBezTo>
                      <a:pt x="0" y="4"/>
                      <a:pt x="4" y="0"/>
                      <a:pt x="10" y="0"/>
                    </a:cubicBezTo>
                    <a:lnTo>
                      <a:pt x="581" y="0"/>
                    </a:lnTo>
                    <a:cubicBezTo>
                      <a:pt x="587" y="0"/>
                      <a:pt x="591" y="4"/>
                      <a:pt x="591" y="10"/>
                    </a:cubicBezTo>
                    <a:lnTo>
                      <a:pt x="591" y="105"/>
                    </a:lnTo>
                    <a:cubicBezTo>
                      <a:pt x="591" y="111"/>
                      <a:pt x="587" y="116"/>
                      <a:pt x="581" y="11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662"/>
              <p:cNvSpPr>
                <a:spLocks/>
              </p:cNvSpPr>
              <p:nvPr/>
            </p:nvSpPr>
            <p:spPr bwMode="auto">
              <a:xfrm>
                <a:off x="8866188" y="2168525"/>
                <a:ext cx="376238" cy="844550"/>
              </a:xfrm>
              <a:custGeom>
                <a:avLst/>
                <a:gdLst>
                  <a:gd name="T0" fmla="*/ 2147483646 w 799"/>
                  <a:gd name="T1" fmla="*/ 2147483646 h 1795"/>
                  <a:gd name="T2" fmla="*/ 2147483646 w 799"/>
                  <a:gd name="T3" fmla="*/ 2147483646 h 1795"/>
                  <a:gd name="T4" fmla="*/ 2147483646 w 799"/>
                  <a:gd name="T5" fmla="*/ 2147483646 h 1795"/>
                  <a:gd name="T6" fmla="*/ 2147483646 w 799"/>
                  <a:gd name="T7" fmla="*/ 2147483646 h 1795"/>
                  <a:gd name="T8" fmla="*/ 2147483646 w 799"/>
                  <a:gd name="T9" fmla="*/ 2147483646 h 1795"/>
                  <a:gd name="T10" fmla="*/ 2147483646 w 799"/>
                  <a:gd name="T11" fmla="*/ 2147483646 h 1795"/>
                  <a:gd name="T12" fmla="*/ 2147483646 w 799"/>
                  <a:gd name="T13" fmla="*/ 2147483646 h 1795"/>
                  <a:gd name="T14" fmla="*/ 2147483646 w 799"/>
                  <a:gd name="T15" fmla="*/ 2147483646 h 1795"/>
                  <a:gd name="T16" fmla="*/ 2147483646 w 799"/>
                  <a:gd name="T17" fmla="*/ 2147483646 h 1795"/>
                  <a:gd name="T18" fmla="*/ 2147483646 w 799"/>
                  <a:gd name="T19" fmla="*/ 2147483646 h 1795"/>
                  <a:gd name="T20" fmla="*/ 2147483646 w 799"/>
                  <a:gd name="T21" fmla="*/ 2147483646 h 1795"/>
                  <a:gd name="T22" fmla="*/ 0 w 799"/>
                  <a:gd name="T23" fmla="*/ 2147483646 h 1795"/>
                  <a:gd name="T24" fmla="*/ 0 w 799"/>
                  <a:gd name="T25" fmla="*/ 2147483646 h 1795"/>
                  <a:gd name="T26" fmla="*/ 2147483646 w 799"/>
                  <a:gd name="T27" fmla="*/ 0 h 1795"/>
                  <a:gd name="T28" fmla="*/ 2147483646 w 799"/>
                  <a:gd name="T29" fmla="*/ 0 h 1795"/>
                  <a:gd name="T30" fmla="*/ 2147483646 w 799"/>
                  <a:gd name="T31" fmla="*/ 2147483646 h 1795"/>
                  <a:gd name="T32" fmla="*/ 2147483646 w 799"/>
                  <a:gd name="T33" fmla="*/ 2147483646 h 1795"/>
                  <a:gd name="T34" fmla="*/ 2147483646 w 799"/>
                  <a:gd name="T35" fmla="*/ 2147483646 h 17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99"/>
                  <a:gd name="T55" fmla="*/ 0 h 1795"/>
                  <a:gd name="T56" fmla="*/ 799 w 799"/>
                  <a:gd name="T57" fmla="*/ 1795 h 17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99" h="1795">
                    <a:moveTo>
                      <a:pt x="773" y="1795"/>
                    </a:moveTo>
                    <a:lnTo>
                      <a:pt x="773" y="1795"/>
                    </a:lnTo>
                    <a:lnTo>
                      <a:pt x="614" y="1795"/>
                    </a:lnTo>
                    <a:lnTo>
                      <a:pt x="614" y="1743"/>
                    </a:lnTo>
                    <a:lnTo>
                      <a:pt x="747" y="1743"/>
                    </a:lnTo>
                    <a:lnTo>
                      <a:pt x="747" y="52"/>
                    </a:lnTo>
                    <a:lnTo>
                      <a:pt x="52" y="52"/>
                    </a:lnTo>
                    <a:lnTo>
                      <a:pt x="52" y="1743"/>
                    </a:lnTo>
                    <a:lnTo>
                      <a:pt x="359" y="1743"/>
                    </a:lnTo>
                    <a:lnTo>
                      <a:pt x="359" y="1795"/>
                    </a:lnTo>
                    <a:lnTo>
                      <a:pt x="26" y="1795"/>
                    </a:lnTo>
                    <a:cubicBezTo>
                      <a:pt x="12" y="1795"/>
                      <a:pt x="0" y="1784"/>
                      <a:pt x="0" y="1769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6" y="0"/>
                    </a:cubicBezTo>
                    <a:lnTo>
                      <a:pt x="773" y="0"/>
                    </a:lnTo>
                    <a:cubicBezTo>
                      <a:pt x="788" y="0"/>
                      <a:pt x="799" y="12"/>
                      <a:pt x="799" y="26"/>
                    </a:cubicBezTo>
                    <a:lnTo>
                      <a:pt x="799" y="1769"/>
                    </a:lnTo>
                    <a:cubicBezTo>
                      <a:pt x="799" y="1784"/>
                      <a:pt x="788" y="1795"/>
                      <a:pt x="773" y="179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663"/>
              <p:cNvSpPr>
                <a:spLocks/>
              </p:cNvSpPr>
              <p:nvPr/>
            </p:nvSpPr>
            <p:spPr bwMode="auto">
              <a:xfrm>
                <a:off x="8878888" y="2406650"/>
                <a:ext cx="350838" cy="9525"/>
              </a:xfrm>
              <a:custGeom>
                <a:avLst/>
                <a:gdLst>
                  <a:gd name="T0" fmla="*/ 2147483646 w 743"/>
                  <a:gd name="T1" fmla="*/ 2147483646 h 21"/>
                  <a:gd name="T2" fmla="*/ 2147483646 w 743"/>
                  <a:gd name="T3" fmla="*/ 2147483646 h 21"/>
                  <a:gd name="T4" fmla="*/ 0 w 743"/>
                  <a:gd name="T5" fmla="*/ 2147483646 h 21"/>
                  <a:gd name="T6" fmla="*/ 0 w 743"/>
                  <a:gd name="T7" fmla="*/ 0 h 21"/>
                  <a:gd name="T8" fmla="*/ 2147483646 w 743"/>
                  <a:gd name="T9" fmla="*/ 0 h 21"/>
                  <a:gd name="T10" fmla="*/ 2147483646 w 743"/>
                  <a:gd name="T11" fmla="*/ 2147483646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3"/>
                  <a:gd name="T19" fmla="*/ 0 h 21"/>
                  <a:gd name="T20" fmla="*/ 743 w 74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3" h="21">
                    <a:moveTo>
                      <a:pt x="743" y="21"/>
                    </a:moveTo>
                    <a:lnTo>
                      <a:pt x="743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743" y="0"/>
                    </a:lnTo>
                    <a:lnTo>
                      <a:pt x="743" y="2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664"/>
              <p:cNvSpPr>
                <a:spLocks/>
              </p:cNvSpPr>
              <p:nvPr/>
            </p:nvSpPr>
            <p:spPr bwMode="auto">
              <a:xfrm>
                <a:off x="8878888" y="2587625"/>
                <a:ext cx="350838" cy="9525"/>
              </a:xfrm>
              <a:custGeom>
                <a:avLst/>
                <a:gdLst>
                  <a:gd name="T0" fmla="*/ 2147483646 w 743"/>
                  <a:gd name="T1" fmla="*/ 2147483646 h 20"/>
                  <a:gd name="T2" fmla="*/ 2147483646 w 743"/>
                  <a:gd name="T3" fmla="*/ 2147483646 h 20"/>
                  <a:gd name="T4" fmla="*/ 0 w 743"/>
                  <a:gd name="T5" fmla="*/ 2147483646 h 20"/>
                  <a:gd name="T6" fmla="*/ 0 w 743"/>
                  <a:gd name="T7" fmla="*/ 0 h 20"/>
                  <a:gd name="T8" fmla="*/ 2147483646 w 743"/>
                  <a:gd name="T9" fmla="*/ 0 h 20"/>
                  <a:gd name="T10" fmla="*/ 2147483646 w 743"/>
                  <a:gd name="T11" fmla="*/ 214748364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3"/>
                  <a:gd name="T19" fmla="*/ 0 h 20"/>
                  <a:gd name="T20" fmla="*/ 743 w 743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3" h="20">
                    <a:moveTo>
                      <a:pt x="743" y="20"/>
                    </a:moveTo>
                    <a:lnTo>
                      <a:pt x="743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743" y="0"/>
                    </a:lnTo>
                    <a:lnTo>
                      <a:pt x="743" y="2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665"/>
              <p:cNvSpPr>
                <a:spLocks noEditPoints="1"/>
              </p:cNvSpPr>
              <p:nvPr/>
            </p:nvSpPr>
            <p:spPr bwMode="auto">
              <a:xfrm>
                <a:off x="8913813" y="2619375"/>
                <a:ext cx="282575" cy="325438"/>
              </a:xfrm>
              <a:custGeom>
                <a:avLst/>
                <a:gdLst>
                  <a:gd name="T0" fmla="*/ 2147483646 w 602"/>
                  <a:gd name="T1" fmla="*/ 2147483646 h 693"/>
                  <a:gd name="T2" fmla="*/ 2147483646 w 602"/>
                  <a:gd name="T3" fmla="*/ 2147483646 h 693"/>
                  <a:gd name="T4" fmla="*/ 2147483646 w 602"/>
                  <a:gd name="T5" fmla="*/ 2147483646 h 693"/>
                  <a:gd name="T6" fmla="*/ 2147483646 w 602"/>
                  <a:gd name="T7" fmla="*/ 2147483646 h 693"/>
                  <a:gd name="T8" fmla="*/ 2147483646 w 602"/>
                  <a:gd name="T9" fmla="*/ 2147483646 h 693"/>
                  <a:gd name="T10" fmla="*/ 2147483646 w 602"/>
                  <a:gd name="T11" fmla="*/ 2147483646 h 693"/>
                  <a:gd name="T12" fmla="*/ 2147483646 w 602"/>
                  <a:gd name="T13" fmla="*/ 2147483646 h 693"/>
                  <a:gd name="T14" fmla="*/ 2147483646 w 602"/>
                  <a:gd name="T15" fmla="*/ 2147483646 h 693"/>
                  <a:gd name="T16" fmla="*/ 2147483646 w 602"/>
                  <a:gd name="T17" fmla="*/ 2147483646 h 693"/>
                  <a:gd name="T18" fmla="*/ 0 w 602"/>
                  <a:gd name="T19" fmla="*/ 2147483646 h 693"/>
                  <a:gd name="T20" fmla="*/ 0 w 602"/>
                  <a:gd name="T21" fmla="*/ 2147483646 h 693"/>
                  <a:gd name="T22" fmla="*/ 2147483646 w 602"/>
                  <a:gd name="T23" fmla="*/ 0 h 693"/>
                  <a:gd name="T24" fmla="*/ 2147483646 w 602"/>
                  <a:gd name="T25" fmla="*/ 0 h 693"/>
                  <a:gd name="T26" fmla="*/ 2147483646 w 602"/>
                  <a:gd name="T27" fmla="*/ 2147483646 h 693"/>
                  <a:gd name="T28" fmla="*/ 2147483646 w 602"/>
                  <a:gd name="T29" fmla="*/ 2147483646 h 693"/>
                  <a:gd name="T30" fmla="*/ 2147483646 w 602"/>
                  <a:gd name="T31" fmla="*/ 2147483646 h 6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2"/>
                  <a:gd name="T49" fmla="*/ 0 h 693"/>
                  <a:gd name="T50" fmla="*/ 602 w 602"/>
                  <a:gd name="T51" fmla="*/ 693 h 6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2" h="693">
                    <a:moveTo>
                      <a:pt x="31" y="662"/>
                    </a:moveTo>
                    <a:lnTo>
                      <a:pt x="31" y="662"/>
                    </a:lnTo>
                    <a:lnTo>
                      <a:pt x="570" y="662"/>
                    </a:lnTo>
                    <a:lnTo>
                      <a:pt x="570" y="32"/>
                    </a:lnTo>
                    <a:lnTo>
                      <a:pt x="31" y="32"/>
                    </a:lnTo>
                    <a:lnTo>
                      <a:pt x="31" y="662"/>
                    </a:lnTo>
                    <a:close/>
                    <a:moveTo>
                      <a:pt x="586" y="693"/>
                    </a:moveTo>
                    <a:lnTo>
                      <a:pt x="586" y="693"/>
                    </a:lnTo>
                    <a:lnTo>
                      <a:pt x="15" y="693"/>
                    </a:lnTo>
                    <a:cubicBezTo>
                      <a:pt x="7" y="693"/>
                      <a:pt x="0" y="686"/>
                      <a:pt x="0" y="677"/>
                    </a:cubicBezTo>
                    <a:lnTo>
                      <a:pt x="0" y="16"/>
                    </a:lnTo>
                    <a:cubicBezTo>
                      <a:pt x="0" y="7"/>
                      <a:pt x="7" y="0"/>
                      <a:pt x="15" y="0"/>
                    </a:cubicBezTo>
                    <a:lnTo>
                      <a:pt x="586" y="0"/>
                    </a:lnTo>
                    <a:cubicBezTo>
                      <a:pt x="595" y="0"/>
                      <a:pt x="602" y="7"/>
                      <a:pt x="602" y="16"/>
                    </a:cubicBezTo>
                    <a:lnTo>
                      <a:pt x="602" y="677"/>
                    </a:lnTo>
                    <a:cubicBezTo>
                      <a:pt x="602" y="686"/>
                      <a:pt x="595" y="693"/>
                      <a:pt x="586" y="69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666"/>
              <p:cNvSpPr>
                <a:spLocks/>
              </p:cNvSpPr>
              <p:nvPr/>
            </p:nvSpPr>
            <p:spPr bwMode="auto">
              <a:xfrm>
                <a:off x="8937625" y="2628900"/>
                <a:ext cx="4763" cy="304800"/>
              </a:xfrm>
              <a:custGeom>
                <a:avLst/>
                <a:gdLst>
                  <a:gd name="T0" fmla="*/ 2147483646 w 11"/>
                  <a:gd name="T1" fmla="*/ 2147483646 h 648"/>
                  <a:gd name="T2" fmla="*/ 2147483646 w 11"/>
                  <a:gd name="T3" fmla="*/ 2147483646 h 648"/>
                  <a:gd name="T4" fmla="*/ 0 w 11"/>
                  <a:gd name="T5" fmla="*/ 2147483646 h 648"/>
                  <a:gd name="T6" fmla="*/ 0 w 11"/>
                  <a:gd name="T7" fmla="*/ 0 h 648"/>
                  <a:gd name="T8" fmla="*/ 2147483646 w 11"/>
                  <a:gd name="T9" fmla="*/ 0 h 648"/>
                  <a:gd name="T10" fmla="*/ 2147483646 w 11"/>
                  <a:gd name="T11" fmla="*/ 2147483646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48"/>
                  <a:gd name="T20" fmla="*/ 11 w 11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48">
                    <a:moveTo>
                      <a:pt x="11" y="648"/>
                    </a:moveTo>
                    <a:lnTo>
                      <a:pt x="11" y="648"/>
                    </a:lnTo>
                    <a:lnTo>
                      <a:pt x="0" y="64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64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667"/>
              <p:cNvSpPr>
                <a:spLocks/>
              </p:cNvSpPr>
              <p:nvPr/>
            </p:nvSpPr>
            <p:spPr bwMode="auto">
              <a:xfrm>
                <a:off x="9167813" y="2628900"/>
                <a:ext cx="4763" cy="304800"/>
              </a:xfrm>
              <a:custGeom>
                <a:avLst/>
                <a:gdLst>
                  <a:gd name="T0" fmla="*/ 2147483646 w 11"/>
                  <a:gd name="T1" fmla="*/ 2147483646 h 648"/>
                  <a:gd name="T2" fmla="*/ 2147483646 w 11"/>
                  <a:gd name="T3" fmla="*/ 2147483646 h 648"/>
                  <a:gd name="T4" fmla="*/ 0 w 11"/>
                  <a:gd name="T5" fmla="*/ 2147483646 h 648"/>
                  <a:gd name="T6" fmla="*/ 0 w 11"/>
                  <a:gd name="T7" fmla="*/ 0 h 648"/>
                  <a:gd name="T8" fmla="*/ 2147483646 w 11"/>
                  <a:gd name="T9" fmla="*/ 0 h 648"/>
                  <a:gd name="T10" fmla="*/ 2147483646 w 11"/>
                  <a:gd name="T11" fmla="*/ 2147483646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48"/>
                  <a:gd name="T20" fmla="*/ 11 w 11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48">
                    <a:moveTo>
                      <a:pt x="11" y="648"/>
                    </a:moveTo>
                    <a:lnTo>
                      <a:pt x="11" y="648"/>
                    </a:lnTo>
                    <a:lnTo>
                      <a:pt x="0" y="64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64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668"/>
              <p:cNvSpPr>
                <a:spLocks/>
              </p:cNvSpPr>
              <p:nvPr/>
            </p:nvSpPr>
            <p:spPr bwMode="auto">
              <a:xfrm>
                <a:off x="8940800" y="2905125"/>
                <a:ext cx="228600" cy="6350"/>
              </a:xfrm>
              <a:custGeom>
                <a:avLst/>
                <a:gdLst>
                  <a:gd name="T0" fmla="*/ 2147483646 w 486"/>
                  <a:gd name="T1" fmla="*/ 2147483646 h 11"/>
                  <a:gd name="T2" fmla="*/ 2147483646 w 486"/>
                  <a:gd name="T3" fmla="*/ 2147483646 h 11"/>
                  <a:gd name="T4" fmla="*/ 0 w 486"/>
                  <a:gd name="T5" fmla="*/ 2147483646 h 11"/>
                  <a:gd name="T6" fmla="*/ 0 w 486"/>
                  <a:gd name="T7" fmla="*/ 0 h 11"/>
                  <a:gd name="T8" fmla="*/ 2147483646 w 486"/>
                  <a:gd name="T9" fmla="*/ 0 h 11"/>
                  <a:gd name="T10" fmla="*/ 2147483646 w 486"/>
                  <a:gd name="T11" fmla="*/ 214748364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6"/>
                  <a:gd name="T19" fmla="*/ 0 h 11"/>
                  <a:gd name="T20" fmla="*/ 486 w 48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6" h="11">
                    <a:moveTo>
                      <a:pt x="486" y="11"/>
                    </a:moveTo>
                    <a:lnTo>
                      <a:pt x="48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669"/>
              <p:cNvSpPr>
                <a:spLocks/>
              </p:cNvSpPr>
              <p:nvPr/>
            </p:nvSpPr>
            <p:spPr bwMode="auto">
              <a:xfrm>
                <a:off x="8940800" y="2641600"/>
                <a:ext cx="228600" cy="4763"/>
              </a:xfrm>
              <a:custGeom>
                <a:avLst/>
                <a:gdLst>
                  <a:gd name="T0" fmla="*/ 2147483646 w 486"/>
                  <a:gd name="T1" fmla="*/ 2147483646 h 10"/>
                  <a:gd name="T2" fmla="*/ 2147483646 w 486"/>
                  <a:gd name="T3" fmla="*/ 2147483646 h 10"/>
                  <a:gd name="T4" fmla="*/ 0 w 486"/>
                  <a:gd name="T5" fmla="*/ 2147483646 h 10"/>
                  <a:gd name="T6" fmla="*/ 0 w 486"/>
                  <a:gd name="T7" fmla="*/ 0 h 10"/>
                  <a:gd name="T8" fmla="*/ 2147483646 w 486"/>
                  <a:gd name="T9" fmla="*/ 0 h 10"/>
                  <a:gd name="T10" fmla="*/ 2147483646 w 486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6"/>
                  <a:gd name="T19" fmla="*/ 0 h 10"/>
                  <a:gd name="T20" fmla="*/ 486 w 48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6" h="10">
                    <a:moveTo>
                      <a:pt x="486" y="10"/>
                    </a:moveTo>
                    <a:lnTo>
                      <a:pt x="486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86" y="0"/>
                    </a:lnTo>
                    <a:lnTo>
                      <a:pt x="486" y="1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670"/>
              <p:cNvSpPr>
                <a:spLocks noEditPoints="1"/>
              </p:cNvSpPr>
              <p:nvPr/>
            </p:nvSpPr>
            <p:spPr bwMode="auto">
              <a:xfrm>
                <a:off x="8958263" y="2662238"/>
                <a:ext cx="90488" cy="20638"/>
              </a:xfrm>
              <a:custGeom>
                <a:avLst/>
                <a:gdLst>
                  <a:gd name="T0" fmla="*/ 2147483646 w 191"/>
                  <a:gd name="T1" fmla="*/ 2147483646 h 43"/>
                  <a:gd name="T2" fmla="*/ 2147483646 w 191"/>
                  <a:gd name="T3" fmla="*/ 2147483646 h 43"/>
                  <a:gd name="T4" fmla="*/ 2147483646 w 191"/>
                  <a:gd name="T5" fmla="*/ 2147483646 h 43"/>
                  <a:gd name="T6" fmla="*/ 2147483646 w 191"/>
                  <a:gd name="T7" fmla="*/ 2147483646 h 43"/>
                  <a:gd name="T8" fmla="*/ 2147483646 w 191"/>
                  <a:gd name="T9" fmla="*/ 2147483646 h 43"/>
                  <a:gd name="T10" fmla="*/ 2147483646 w 191"/>
                  <a:gd name="T11" fmla="*/ 2147483646 h 43"/>
                  <a:gd name="T12" fmla="*/ 0 w 191"/>
                  <a:gd name="T13" fmla="*/ 2147483646 h 43"/>
                  <a:gd name="T14" fmla="*/ 0 w 191"/>
                  <a:gd name="T15" fmla="*/ 2147483646 h 43"/>
                  <a:gd name="T16" fmla="*/ 2147483646 w 191"/>
                  <a:gd name="T17" fmla="*/ 2147483646 h 43"/>
                  <a:gd name="T18" fmla="*/ 2147483646 w 191"/>
                  <a:gd name="T19" fmla="*/ 0 h 43"/>
                  <a:gd name="T20" fmla="*/ 0 w 191"/>
                  <a:gd name="T21" fmla="*/ 0 h 43"/>
                  <a:gd name="T22" fmla="*/ 0 w 191"/>
                  <a:gd name="T23" fmla="*/ 2147483646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3"/>
                  <a:gd name="T38" fmla="*/ 191 w 19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3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3"/>
                    </a:moveTo>
                    <a:lnTo>
                      <a:pt x="0" y="43"/>
                    </a:lnTo>
                    <a:lnTo>
                      <a:pt x="191" y="43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Freeform 671"/>
              <p:cNvSpPr>
                <a:spLocks noEditPoints="1"/>
              </p:cNvSpPr>
              <p:nvPr/>
            </p:nvSpPr>
            <p:spPr bwMode="auto">
              <a:xfrm>
                <a:off x="8958263" y="2692400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672"/>
              <p:cNvSpPr>
                <a:spLocks noEditPoints="1"/>
              </p:cNvSpPr>
              <p:nvPr/>
            </p:nvSpPr>
            <p:spPr bwMode="auto">
              <a:xfrm>
                <a:off x="8958263" y="2722563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Freeform 673"/>
              <p:cNvSpPr>
                <a:spLocks noEditPoints="1"/>
              </p:cNvSpPr>
              <p:nvPr/>
            </p:nvSpPr>
            <p:spPr bwMode="auto">
              <a:xfrm>
                <a:off x="8958263" y="2752725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674"/>
              <p:cNvSpPr>
                <a:spLocks noEditPoints="1"/>
              </p:cNvSpPr>
              <p:nvPr/>
            </p:nvSpPr>
            <p:spPr bwMode="auto">
              <a:xfrm>
                <a:off x="9061450" y="2662238"/>
                <a:ext cx="88900" cy="20638"/>
              </a:xfrm>
              <a:custGeom>
                <a:avLst/>
                <a:gdLst>
                  <a:gd name="T0" fmla="*/ 2147483646 w 191"/>
                  <a:gd name="T1" fmla="*/ 2147483646 h 43"/>
                  <a:gd name="T2" fmla="*/ 2147483646 w 191"/>
                  <a:gd name="T3" fmla="*/ 2147483646 h 43"/>
                  <a:gd name="T4" fmla="*/ 2147483646 w 191"/>
                  <a:gd name="T5" fmla="*/ 2147483646 h 43"/>
                  <a:gd name="T6" fmla="*/ 2147483646 w 191"/>
                  <a:gd name="T7" fmla="*/ 2147483646 h 43"/>
                  <a:gd name="T8" fmla="*/ 2147483646 w 191"/>
                  <a:gd name="T9" fmla="*/ 2147483646 h 43"/>
                  <a:gd name="T10" fmla="*/ 2147483646 w 191"/>
                  <a:gd name="T11" fmla="*/ 2147483646 h 43"/>
                  <a:gd name="T12" fmla="*/ 0 w 191"/>
                  <a:gd name="T13" fmla="*/ 2147483646 h 43"/>
                  <a:gd name="T14" fmla="*/ 0 w 191"/>
                  <a:gd name="T15" fmla="*/ 2147483646 h 43"/>
                  <a:gd name="T16" fmla="*/ 2147483646 w 191"/>
                  <a:gd name="T17" fmla="*/ 2147483646 h 43"/>
                  <a:gd name="T18" fmla="*/ 2147483646 w 191"/>
                  <a:gd name="T19" fmla="*/ 0 h 43"/>
                  <a:gd name="T20" fmla="*/ 0 w 191"/>
                  <a:gd name="T21" fmla="*/ 0 h 43"/>
                  <a:gd name="T22" fmla="*/ 0 w 191"/>
                  <a:gd name="T23" fmla="*/ 2147483646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3"/>
                  <a:gd name="T38" fmla="*/ 191 w 19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3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3"/>
                    </a:moveTo>
                    <a:lnTo>
                      <a:pt x="0" y="43"/>
                    </a:lnTo>
                    <a:lnTo>
                      <a:pt x="191" y="43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675"/>
              <p:cNvSpPr>
                <a:spLocks noEditPoints="1"/>
              </p:cNvSpPr>
              <p:nvPr/>
            </p:nvSpPr>
            <p:spPr bwMode="auto">
              <a:xfrm>
                <a:off x="9061450" y="2692400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Freeform 676"/>
              <p:cNvSpPr>
                <a:spLocks noEditPoints="1"/>
              </p:cNvSpPr>
              <p:nvPr/>
            </p:nvSpPr>
            <p:spPr bwMode="auto">
              <a:xfrm>
                <a:off x="9061450" y="2722563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677"/>
              <p:cNvSpPr>
                <a:spLocks noEditPoints="1"/>
              </p:cNvSpPr>
              <p:nvPr/>
            </p:nvSpPr>
            <p:spPr bwMode="auto">
              <a:xfrm>
                <a:off x="9061450" y="2752725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678"/>
              <p:cNvSpPr>
                <a:spLocks noEditPoints="1"/>
              </p:cNvSpPr>
              <p:nvPr/>
            </p:nvSpPr>
            <p:spPr bwMode="auto">
              <a:xfrm>
                <a:off x="8958263" y="2782888"/>
                <a:ext cx="90488" cy="20638"/>
              </a:xfrm>
              <a:custGeom>
                <a:avLst/>
                <a:gdLst>
                  <a:gd name="T0" fmla="*/ 2147483646 w 191"/>
                  <a:gd name="T1" fmla="*/ 2147483646 h 43"/>
                  <a:gd name="T2" fmla="*/ 2147483646 w 191"/>
                  <a:gd name="T3" fmla="*/ 2147483646 h 43"/>
                  <a:gd name="T4" fmla="*/ 2147483646 w 191"/>
                  <a:gd name="T5" fmla="*/ 2147483646 h 43"/>
                  <a:gd name="T6" fmla="*/ 2147483646 w 191"/>
                  <a:gd name="T7" fmla="*/ 2147483646 h 43"/>
                  <a:gd name="T8" fmla="*/ 2147483646 w 191"/>
                  <a:gd name="T9" fmla="*/ 2147483646 h 43"/>
                  <a:gd name="T10" fmla="*/ 2147483646 w 191"/>
                  <a:gd name="T11" fmla="*/ 2147483646 h 43"/>
                  <a:gd name="T12" fmla="*/ 0 w 191"/>
                  <a:gd name="T13" fmla="*/ 2147483646 h 43"/>
                  <a:gd name="T14" fmla="*/ 0 w 191"/>
                  <a:gd name="T15" fmla="*/ 2147483646 h 43"/>
                  <a:gd name="T16" fmla="*/ 2147483646 w 191"/>
                  <a:gd name="T17" fmla="*/ 2147483646 h 43"/>
                  <a:gd name="T18" fmla="*/ 2147483646 w 191"/>
                  <a:gd name="T19" fmla="*/ 0 h 43"/>
                  <a:gd name="T20" fmla="*/ 0 w 191"/>
                  <a:gd name="T21" fmla="*/ 0 h 43"/>
                  <a:gd name="T22" fmla="*/ 0 w 191"/>
                  <a:gd name="T23" fmla="*/ 2147483646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3"/>
                  <a:gd name="T38" fmla="*/ 191 w 19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3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3"/>
                    </a:moveTo>
                    <a:lnTo>
                      <a:pt x="0" y="43"/>
                    </a:lnTo>
                    <a:lnTo>
                      <a:pt x="191" y="43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Freeform 679"/>
              <p:cNvSpPr>
                <a:spLocks noEditPoints="1"/>
              </p:cNvSpPr>
              <p:nvPr/>
            </p:nvSpPr>
            <p:spPr bwMode="auto">
              <a:xfrm>
                <a:off x="8958263" y="2813050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680"/>
              <p:cNvSpPr>
                <a:spLocks noEditPoints="1"/>
              </p:cNvSpPr>
              <p:nvPr/>
            </p:nvSpPr>
            <p:spPr bwMode="auto">
              <a:xfrm>
                <a:off x="8958263" y="2843213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Freeform 681"/>
              <p:cNvSpPr>
                <a:spLocks noEditPoints="1"/>
              </p:cNvSpPr>
              <p:nvPr/>
            </p:nvSpPr>
            <p:spPr bwMode="auto">
              <a:xfrm>
                <a:off x="8958263" y="2873375"/>
                <a:ext cx="90488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Freeform 682"/>
              <p:cNvSpPr>
                <a:spLocks noEditPoints="1"/>
              </p:cNvSpPr>
              <p:nvPr/>
            </p:nvSpPr>
            <p:spPr bwMode="auto">
              <a:xfrm>
                <a:off x="9061450" y="2782888"/>
                <a:ext cx="88900" cy="20638"/>
              </a:xfrm>
              <a:custGeom>
                <a:avLst/>
                <a:gdLst>
                  <a:gd name="T0" fmla="*/ 2147483646 w 191"/>
                  <a:gd name="T1" fmla="*/ 2147483646 h 43"/>
                  <a:gd name="T2" fmla="*/ 2147483646 w 191"/>
                  <a:gd name="T3" fmla="*/ 2147483646 h 43"/>
                  <a:gd name="T4" fmla="*/ 2147483646 w 191"/>
                  <a:gd name="T5" fmla="*/ 2147483646 h 43"/>
                  <a:gd name="T6" fmla="*/ 2147483646 w 191"/>
                  <a:gd name="T7" fmla="*/ 2147483646 h 43"/>
                  <a:gd name="T8" fmla="*/ 2147483646 w 191"/>
                  <a:gd name="T9" fmla="*/ 2147483646 h 43"/>
                  <a:gd name="T10" fmla="*/ 2147483646 w 191"/>
                  <a:gd name="T11" fmla="*/ 2147483646 h 43"/>
                  <a:gd name="T12" fmla="*/ 0 w 191"/>
                  <a:gd name="T13" fmla="*/ 2147483646 h 43"/>
                  <a:gd name="T14" fmla="*/ 0 w 191"/>
                  <a:gd name="T15" fmla="*/ 2147483646 h 43"/>
                  <a:gd name="T16" fmla="*/ 2147483646 w 191"/>
                  <a:gd name="T17" fmla="*/ 2147483646 h 43"/>
                  <a:gd name="T18" fmla="*/ 2147483646 w 191"/>
                  <a:gd name="T19" fmla="*/ 0 h 43"/>
                  <a:gd name="T20" fmla="*/ 0 w 191"/>
                  <a:gd name="T21" fmla="*/ 0 h 43"/>
                  <a:gd name="T22" fmla="*/ 0 w 191"/>
                  <a:gd name="T23" fmla="*/ 2147483646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3"/>
                  <a:gd name="T38" fmla="*/ 191 w 19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3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3"/>
                    </a:moveTo>
                    <a:lnTo>
                      <a:pt x="0" y="43"/>
                    </a:lnTo>
                    <a:lnTo>
                      <a:pt x="191" y="43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Freeform 683"/>
              <p:cNvSpPr>
                <a:spLocks noEditPoints="1"/>
              </p:cNvSpPr>
              <p:nvPr/>
            </p:nvSpPr>
            <p:spPr bwMode="auto">
              <a:xfrm>
                <a:off x="9061450" y="2813050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Freeform 684"/>
              <p:cNvSpPr>
                <a:spLocks noEditPoints="1"/>
              </p:cNvSpPr>
              <p:nvPr/>
            </p:nvSpPr>
            <p:spPr bwMode="auto">
              <a:xfrm>
                <a:off x="9061450" y="2843213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4"/>
                    </a:moveTo>
                    <a:lnTo>
                      <a:pt x="176" y="34"/>
                    </a:lnTo>
                    <a:lnTo>
                      <a:pt x="150" y="34"/>
                    </a:lnTo>
                    <a:lnTo>
                      <a:pt x="150" y="11"/>
                    </a:lnTo>
                    <a:lnTo>
                      <a:pt x="176" y="11"/>
                    </a:lnTo>
                    <a:lnTo>
                      <a:pt x="176" y="34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685"/>
              <p:cNvSpPr>
                <a:spLocks noEditPoints="1"/>
              </p:cNvSpPr>
              <p:nvPr/>
            </p:nvSpPr>
            <p:spPr bwMode="auto">
              <a:xfrm>
                <a:off x="9061450" y="2873375"/>
                <a:ext cx="88900" cy="20638"/>
              </a:xfrm>
              <a:custGeom>
                <a:avLst/>
                <a:gdLst>
                  <a:gd name="T0" fmla="*/ 2147483646 w 191"/>
                  <a:gd name="T1" fmla="*/ 2147483646 h 44"/>
                  <a:gd name="T2" fmla="*/ 2147483646 w 191"/>
                  <a:gd name="T3" fmla="*/ 2147483646 h 44"/>
                  <a:gd name="T4" fmla="*/ 2147483646 w 191"/>
                  <a:gd name="T5" fmla="*/ 2147483646 h 44"/>
                  <a:gd name="T6" fmla="*/ 2147483646 w 191"/>
                  <a:gd name="T7" fmla="*/ 2147483646 h 44"/>
                  <a:gd name="T8" fmla="*/ 2147483646 w 191"/>
                  <a:gd name="T9" fmla="*/ 2147483646 h 44"/>
                  <a:gd name="T10" fmla="*/ 2147483646 w 191"/>
                  <a:gd name="T11" fmla="*/ 2147483646 h 44"/>
                  <a:gd name="T12" fmla="*/ 0 w 191"/>
                  <a:gd name="T13" fmla="*/ 2147483646 h 44"/>
                  <a:gd name="T14" fmla="*/ 0 w 191"/>
                  <a:gd name="T15" fmla="*/ 2147483646 h 44"/>
                  <a:gd name="T16" fmla="*/ 2147483646 w 191"/>
                  <a:gd name="T17" fmla="*/ 2147483646 h 44"/>
                  <a:gd name="T18" fmla="*/ 2147483646 w 191"/>
                  <a:gd name="T19" fmla="*/ 0 h 44"/>
                  <a:gd name="T20" fmla="*/ 0 w 191"/>
                  <a:gd name="T21" fmla="*/ 0 h 44"/>
                  <a:gd name="T22" fmla="*/ 0 w 191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44"/>
                  <a:gd name="T38" fmla="*/ 191 w 191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44">
                    <a:moveTo>
                      <a:pt x="176" y="33"/>
                    </a:moveTo>
                    <a:lnTo>
                      <a:pt x="176" y="33"/>
                    </a:lnTo>
                    <a:lnTo>
                      <a:pt x="150" y="33"/>
                    </a:lnTo>
                    <a:lnTo>
                      <a:pt x="150" y="10"/>
                    </a:lnTo>
                    <a:lnTo>
                      <a:pt x="176" y="10"/>
                    </a:lnTo>
                    <a:lnTo>
                      <a:pt x="176" y="33"/>
                    </a:lnTo>
                    <a:close/>
                    <a:moveTo>
                      <a:pt x="0" y="44"/>
                    </a:moveTo>
                    <a:lnTo>
                      <a:pt x="0" y="44"/>
                    </a:lnTo>
                    <a:lnTo>
                      <a:pt x="191" y="44"/>
                    </a:lnTo>
                    <a:lnTo>
                      <a:pt x="191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686"/>
              <p:cNvSpPr>
                <a:spLocks/>
              </p:cNvSpPr>
              <p:nvPr/>
            </p:nvSpPr>
            <p:spPr bwMode="auto">
              <a:xfrm>
                <a:off x="8996363" y="2968625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1" y="139"/>
                      <a:pt x="0" y="107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9"/>
                      <a:pt x="69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687"/>
              <p:cNvSpPr>
                <a:spLocks/>
              </p:cNvSpPr>
              <p:nvPr/>
            </p:nvSpPr>
            <p:spPr bwMode="auto">
              <a:xfrm>
                <a:off x="9115425" y="2968625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7"/>
                      <a:pt x="0" y="69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69"/>
                    </a:cubicBezTo>
                    <a:cubicBezTo>
                      <a:pt x="139" y="107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688"/>
              <p:cNvSpPr>
                <a:spLocks/>
              </p:cNvSpPr>
              <p:nvPr/>
            </p:nvSpPr>
            <p:spPr bwMode="auto">
              <a:xfrm>
                <a:off x="8956675" y="2457450"/>
                <a:ext cx="30163" cy="7938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689"/>
              <p:cNvSpPr>
                <a:spLocks/>
              </p:cNvSpPr>
              <p:nvPr/>
            </p:nvSpPr>
            <p:spPr bwMode="auto">
              <a:xfrm>
                <a:off x="8983663" y="2457450"/>
                <a:ext cx="9525" cy="6350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2147483646 w 18"/>
                  <a:gd name="T5" fmla="*/ 0 h 13"/>
                  <a:gd name="T6" fmla="*/ 2147483646 w 18"/>
                  <a:gd name="T7" fmla="*/ 2147483646 h 13"/>
                  <a:gd name="T8" fmla="*/ 2147483646 w 18"/>
                  <a:gd name="T9" fmla="*/ 2147483646 h 13"/>
                  <a:gd name="T10" fmla="*/ 0 w 1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3"/>
                  <a:gd name="T20" fmla="*/ 18 w 1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690"/>
              <p:cNvSpPr>
                <a:spLocks/>
              </p:cNvSpPr>
              <p:nvPr/>
            </p:nvSpPr>
            <p:spPr bwMode="auto">
              <a:xfrm>
                <a:off x="8956675" y="2470150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691"/>
              <p:cNvSpPr>
                <a:spLocks/>
              </p:cNvSpPr>
              <p:nvPr/>
            </p:nvSpPr>
            <p:spPr bwMode="auto">
              <a:xfrm>
                <a:off x="8983663" y="2471738"/>
                <a:ext cx="9525" cy="6350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2147483646 w 18"/>
                  <a:gd name="T5" fmla="*/ 0 h 13"/>
                  <a:gd name="T6" fmla="*/ 2147483646 w 18"/>
                  <a:gd name="T7" fmla="*/ 2147483646 h 13"/>
                  <a:gd name="T8" fmla="*/ 2147483646 w 18"/>
                  <a:gd name="T9" fmla="*/ 2147483646 h 13"/>
                  <a:gd name="T10" fmla="*/ 0 w 1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3"/>
                  <a:gd name="T20" fmla="*/ 18 w 1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Freeform 692"/>
              <p:cNvSpPr>
                <a:spLocks/>
              </p:cNvSpPr>
              <p:nvPr/>
            </p:nvSpPr>
            <p:spPr bwMode="auto">
              <a:xfrm>
                <a:off x="9009063" y="2457450"/>
                <a:ext cx="30163" cy="7938"/>
              </a:xfrm>
              <a:custGeom>
                <a:avLst/>
                <a:gdLst>
                  <a:gd name="T0" fmla="*/ 2147483646 w 64"/>
                  <a:gd name="T1" fmla="*/ 2147483646 h 18"/>
                  <a:gd name="T2" fmla="*/ 2147483646 w 64"/>
                  <a:gd name="T3" fmla="*/ 2147483646 h 18"/>
                  <a:gd name="T4" fmla="*/ 0 w 64"/>
                  <a:gd name="T5" fmla="*/ 2147483646 h 18"/>
                  <a:gd name="T6" fmla="*/ 0 w 64"/>
                  <a:gd name="T7" fmla="*/ 0 h 18"/>
                  <a:gd name="T8" fmla="*/ 2147483646 w 64"/>
                  <a:gd name="T9" fmla="*/ 0 h 18"/>
                  <a:gd name="T10" fmla="*/ 2147483646 w 64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8"/>
                  <a:gd name="T20" fmla="*/ 64 w 6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8">
                    <a:moveTo>
                      <a:pt x="64" y="18"/>
                    </a:moveTo>
                    <a:lnTo>
                      <a:pt x="6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Freeform 693"/>
              <p:cNvSpPr>
                <a:spLocks/>
              </p:cNvSpPr>
              <p:nvPr/>
            </p:nvSpPr>
            <p:spPr bwMode="auto">
              <a:xfrm>
                <a:off x="9036050" y="245745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694"/>
              <p:cNvSpPr>
                <a:spLocks/>
              </p:cNvSpPr>
              <p:nvPr/>
            </p:nvSpPr>
            <p:spPr bwMode="auto">
              <a:xfrm>
                <a:off x="9009063" y="2470150"/>
                <a:ext cx="30163" cy="9525"/>
              </a:xfrm>
              <a:custGeom>
                <a:avLst/>
                <a:gdLst>
                  <a:gd name="T0" fmla="*/ 2147483646 w 64"/>
                  <a:gd name="T1" fmla="*/ 2147483646 h 18"/>
                  <a:gd name="T2" fmla="*/ 2147483646 w 64"/>
                  <a:gd name="T3" fmla="*/ 2147483646 h 18"/>
                  <a:gd name="T4" fmla="*/ 0 w 64"/>
                  <a:gd name="T5" fmla="*/ 2147483646 h 18"/>
                  <a:gd name="T6" fmla="*/ 0 w 64"/>
                  <a:gd name="T7" fmla="*/ 0 h 18"/>
                  <a:gd name="T8" fmla="*/ 2147483646 w 64"/>
                  <a:gd name="T9" fmla="*/ 0 h 18"/>
                  <a:gd name="T10" fmla="*/ 2147483646 w 64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8"/>
                  <a:gd name="T20" fmla="*/ 64 w 6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8">
                    <a:moveTo>
                      <a:pt x="64" y="18"/>
                    </a:moveTo>
                    <a:lnTo>
                      <a:pt x="6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Freeform 695"/>
              <p:cNvSpPr>
                <a:spLocks/>
              </p:cNvSpPr>
              <p:nvPr/>
            </p:nvSpPr>
            <p:spPr bwMode="auto">
              <a:xfrm>
                <a:off x="9036050" y="2471738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696"/>
              <p:cNvSpPr>
                <a:spLocks/>
              </p:cNvSpPr>
              <p:nvPr/>
            </p:nvSpPr>
            <p:spPr bwMode="auto">
              <a:xfrm>
                <a:off x="9063038" y="2457450"/>
                <a:ext cx="30163" cy="7938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697"/>
              <p:cNvSpPr>
                <a:spLocks/>
              </p:cNvSpPr>
              <p:nvPr/>
            </p:nvSpPr>
            <p:spPr bwMode="auto">
              <a:xfrm>
                <a:off x="9090025" y="245745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Freeform 698"/>
              <p:cNvSpPr>
                <a:spLocks/>
              </p:cNvSpPr>
              <p:nvPr/>
            </p:nvSpPr>
            <p:spPr bwMode="auto">
              <a:xfrm>
                <a:off x="9063038" y="2470150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699"/>
              <p:cNvSpPr>
                <a:spLocks/>
              </p:cNvSpPr>
              <p:nvPr/>
            </p:nvSpPr>
            <p:spPr bwMode="auto">
              <a:xfrm>
                <a:off x="9090025" y="2471738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700"/>
              <p:cNvSpPr>
                <a:spLocks/>
              </p:cNvSpPr>
              <p:nvPr/>
            </p:nvSpPr>
            <p:spPr bwMode="auto">
              <a:xfrm>
                <a:off x="9117013" y="2457450"/>
                <a:ext cx="30163" cy="7938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701"/>
              <p:cNvSpPr>
                <a:spLocks/>
              </p:cNvSpPr>
              <p:nvPr/>
            </p:nvSpPr>
            <p:spPr bwMode="auto">
              <a:xfrm>
                <a:off x="9144000" y="245745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702"/>
              <p:cNvSpPr>
                <a:spLocks/>
              </p:cNvSpPr>
              <p:nvPr/>
            </p:nvSpPr>
            <p:spPr bwMode="auto">
              <a:xfrm>
                <a:off x="9117013" y="2470150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703"/>
              <p:cNvSpPr>
                <a:spLocks/>
              </p:cNvSpPr>
              <p:nvPr/>
            </p:nvSpPr>
            <p:spPr bwMode="auto">
              <a:xfrm>
                <a:off x="9144000" y="2471738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704"/>
              <p:cNvSpPr>
                <a:spLocks noEditPoints="1"/>
              </p:cNvSpPr>
              <p:nvPr/>
            </p:nvSpPr>
            <p:spPr bwMode="auto">
              <a:xfrm>
                <a:off x="8915400" y="2508250"/>
                <a:ext cx="277813" cy="55563"/>
              </a:xfrm>
              <a:custGeom>
                <a:avLst/>
                <a:gdLst>
                  <a:gd name="T0" fmla="*/ 2147483646 w 591"/>
                  <a:gd name="T1" fmla="*/ 2147483646 h 116"/>
                  <a:gd name="T2" fmla="*/ 2147483646 w 591"/>
                  <a:gd name="T3" fmla="*/ 2147483646 h 116"/>
                  <a:gd name="T4" fmla="*/ 2147483646 w 591"/>
                  <a:gd name="T5" fmla="*/ 2147483646 h 116"/>
                  <a:gd name="T6" fmla="*/ 2147483646 w 591"/>
                  <a:gd name="T7" fmla="*/ 2147483646 h 116"/>
                  <a:gd name="T8" fmla="*/ 2147483646 w 591"/>
                  <a:gd name="T9" fmla="*/ 2147483646 h 116"/>
                  <a:gd name="T10" fmla="*/ 2147483646 w 591"/>
                  <a:gd name="T11" fmla="*/ 2147483646 h 116"/>
                  <a:gd name="T12" fmla="*/ 2147483646 w 591"/>
                  <a:gd name="T13" fmla="*/ 2147483646 h 116"/>
                  <a:gd name="T14" fmla="*/ 2147483646 w 591"/>
                  <a:gd name="T15" fmla="*/ 2147483646 h 116"/>
                  <a:gd name="T16" fmla="*/ 2147483646 w 591"/>
                  <a:gd name="T17" fmla="*/ 2147483646 h 116"/>
                  <a:gd name="T18" fmla="*/ 0 w 591"/>
                  <a:gd name="T19" fmla="*/ 2147483646 h 116"/>
                  <a:gd name="T20" fmla="*/ 0 w 591"/>
                  <a:gd name="T21" fmla="*/ 2147483646 h 116"/>
                  <a:gd name="T22" fmla="*/ 2147483646 w 591"/>
                  <a:gd name="T23" fmla="*/ 0 h 116"/>
                  <a:gd name="T24" fmla="*/ 2147483646 w 591"/>
                  <a:gd name="T25" fmla="*/ 0 h 116"/>
                  <a:gd name="T26" fmla="*/ 2147483646 w 591"/>
                  <a:gd name="T27" fmla="*/ 2147483646 h 116"/>
                  <a:gd name="T28" fmla="*/ 2147483646 w 591"/>
                  <a:gd name="T29" fmla="*/ 2147483646 h 116"/>
                  <a:gd name="T30" fmla="*/ 2147483646 w 591"/>
                  <a:gd name="T31" fmla="*/ 214748364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1"/>
                  <a:gd name="T49" fmla="*/ 0 h 116"/>
                  <a:gd name="T50" fmla="*/ 591 w 591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1" h="116">
                    <a:moveTo>
                      <a:pt x="21" y="95"/>
                    </a:moveTo>
                    <a:lnTo>
                      <a:pt x="21" y="95"/>
                    </a:lnTo>
                    <a:lnTo>
                      <a:pt x="571" y="95"/>
                    </a:lnTo>
                    <a:lnTo>
                      <a:pt x="571" y="21"/>
                    </a:lnTo>
                    <a:lnTo>
                      <a:pt x="21" y="21"/>
                    </a:lnTo>
                    <a:lnTo>
                      <a:pt x="21" y="95"/>
                    </a:lnTo>
                    <a:close/>
                    <a:moveTo>
                      <a:pt x="581" y="116"/>
                    </a:moveTo>
                    <a:lnTo>
                      <a:pt x="581" y="116"/>
                    </a:lnTo>
                    <a:lnTo>
                      <a:pt x="10" y="116"/>
                    </a:lnTo>
                    <a:cubicBezTo>
                      <a:pt x="4" y="116"/>
                      <a:pt x="0" y="112"/>
                      <a:pt x="0" y="106"/>
                    </a:cubicBezTo>
                    <a:lnTo>
                      <a:pt x="0" y="10"/>
                    </a:lnTo>
                    <a:cubicBezTo>
                      <a:pt x="0" y="5"/>
                      <a:pt x="4" y="0"/>
                      <a:pt x="10" y="0"/>
                    </a:cubicBezTo>
                    <a:lnTo>
                      <a:pt x="581" y="0"/>
                    </a:lnTo>
                    <a:cubicBezTo>
                      <a:pt x="587" y="0"/>
                      <a:pt x="591" y="5"/>
                      <a:pt x="591" y="10"/>
                    </a:cubicBezTo>
                    <a:lnTo>
                      <a:pt x="591" y="106"/>
                    </a:lnTo>
                    <a:cubicBezTo>
                      <a:pt x="591" y="112"/>
                      <a:pt x="587" y="116"/>
                      <a:pt x="581" y="116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705"/>
              <p:cNvSpPr>
                <a:spLocks/>
              </p:cNvSpPr>
              <p:nvPr/>
            </p:nvSpPr>
            <p:spPr bwMode="auto">
              <a:xfrm>
                <a:off x="8956675" y="2525713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706"/>
              <p:cNvSpPr>
                <a:spLocks/>
              </p:cNvSpPr>
              <p:nvPr/>
            </p:nvSpPr>
            <p:spPr bwMode="auto">
              <a:xfrm>
                <a:off x="8983663" y="2527300"/>
                <a:ext cx="9525" cy="6350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2147483646 w 18"/>
                  <a:gd name="T5" fmla="*/ 0 h 13"/>
                  <a:gd name="T6" fmla="*/ 2147483646 w 18"/>
                  <a:gd name="T7" fmla="*/ 2147483646 h 13"/>
                  <a:gd name="T8" fmla="*/ 2147483646 w 18"/>
                  <a:gd name="T9" fmla="*/ 2147483646 h 13"/>
                  <a:gd name="T10" fmla="*/ 0 w 1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3"/>
                  <a:gd name="T20" fmla="*/ 18 w 1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Freeform 707"/>
              <p:cNvSpPr>
                <a:spLocks/>
              </p:cNvSpPr>
              <p:nvPr/>
            </p:nvSpPr>
            <p:spPr bwMode="auto">
              <a:xfrm>
                <a:off x="8956675" y="2540000"/>
                <a:ext cx="30163" cy="7938"/>
              </a:xfrm>
              <a:custGeom>
                <a:avLst/>
                <a:gdLst>
                  <a:gd name="T0" fmla="*/ 2147483646 w 63"/>
                  <a:gd name="T1" fmla="*/ 2147483646 h 17"/>
                  <a:gd name="T2" fmla="*/ 2147483646 w 63"/>
                  <a:gd name="T3" fmla="*/ 2147483646 h 17"/>
                  <a:gd name="T4" fmla="*/ 0 w 63"/>
                  <a:gd name="T5" fmla="*/ 2147483646 h 17"/>
                  <a:gd name="T6" fmla="*/ 0 w 63"/>
                  <a:gd name="T7" fmla="*/ 0 h 17"/>
                  <a:gd name="T8" fmla="*/ 2147483646 w 63"/>
                  <a:gd name="T9" fmla="*/ 0 h 17"/>
                  <a:gd name="T10" fmla="*/ 2147483646 w 63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"/>
                  <a:gd name="T20" fmla="*/ 63 w 6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">
                    <a:moveTo>
                      <a:pt x="63" y="17"/>
                    </a:moveTo>
                    <a:lnTo>
                      <a:pt x="6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Freeform 708"/>
              <p:cNvSpPr>
                <a:spLocks/>
              </p:cNvSpPr>
              <p:nvPr/>
            </p:nvSpPr>
            <p:spPr bwMode="auto">
              <a:xfrm>
                <a:off x="8983663" y="2540000"/>
                <a:ext cx="9525" cy="6350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2147483646 w 18"/>
                  <a:gd name="T5" fmla="*/ 0 h 13"/>
                  <a:gd name="T6" fmla="*/ 2147483646 w 18"/>
                  <a:gd name="T7" fmla="*/ 2147483646 h 13"/>
                  <a:gd name="T8" fmla="*/ 2147483646 w 18"/>
                  <a:gd name="T9" fmla="*/ 2147483646 h 13"/>
                  <a:gd name="T10" fmla="*/ 0 w 18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3"/>
                  <a:gd name="T20" fmla="*/ 18 w 1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Freeform 709"/>
              <p:cNvSpPr>
                <a:spLocks/>
              </p:cNvSpPr>
              <p:nvPr/>
            </p:nvSpPr>
            <p:spPr bwMode="auto">
              <a:xfrm>
                <a:off x="9009063" y="2525713"/>
                <a:ext cx="30163" cy="9525"/>
              </a:xfrm>
              <a:custGeom>
                <a:avLst/>
                <a:gdLst>
                  <a:gd name="T0" fmla="*/ 2147483646 w 64"/>
                  <a:gd name="T1" fmla="*/ 2147483646 h 18"/>
                  <a:gd name="T2" fmla="*/ 2147483646 w 64"/>
                  <a:gd name="T3" fmla="*/ 2147483646 h 18"/>
                  <a:gd name="T4" fmla="*/ 0 w 64"/>
                  <a:gd name="T5" fmla="*/ 2147483646 h 18"/>
                  <a:gd name="T6" fmla="*/ 0 w 64"/>
                  <a:gd name="T7" fmla="*/ 0 h 18"/>
                  <a:gd name="T8" fmla="*/ 2147483646 w 64"/>
                  <a:gd name="T9" fmla="*/ 0 h 18"/>
                  <a:gd name="T10" fmla="*/ 2147483646 w 64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8"/>
                  <a:gd name="T20" fmla="*/ 64 w 6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8">
                    <a:moveTo>
                      <a:pt x="64" y="18"/>
                    </a:moveTo>
                    <a:lnTo>
                      <a:pt x="6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Freeform 710"/>
              <p:cNvSpPr>
                <a:spLocks/>
              </p:cNvSpPr>
              <p:nvPr/>
            </p:nvSpPr>
            <p:spPr bwMode="auto">
              <a:xfrm>
                <a:off x="9036050" y="25273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711"/>
              <p:cNvSpPr>
                <a:spLocks/>
              </p:cNvSpPr>
              <p:nvPr/>
            </p:nvSpPr>
            <p:spPr bwMode="auto">
              <a:xfrm>
                <a:off x="9009063" y="2540000"/>
                <a:ext cx="30163" cy="7938"/>
              </a:xfrm>
              <a:custGeom>
                <a:avLst/>
                <a:gdLst>
                  <a:gd name="T0" fmla="*/ 2147483646 w 64"/>
                  <a:gd name="T1" fmla="*/ 2147483646 h 17"/>
                  <a:gd name="T2" fmla="*/ 2147483646 w 64"/>
                  <a:gd name="T3" fmla="*/ 2147483646 h 17"/>
                  <a:gd name="T4" fmla="*/ 0 w 64"/>
                  <a:gd name="T5" fmla="*/ 2147483646 h 17"/>
                  <a:gd name="T6" fmla="*/ 0 w 64"/>
                  <a:gd name="T7" fmla="*/ 0 h 17"/>
                  <a:gd name="T8" fmla="*/ 2147483646 w 64"/>
                  <a:gd name="T9" fmla="*/ 0 h 17"/>
                  <a:gd name="T10" fmla="*/ 2147483646 w 64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7"/>
                  <a:gd name="T20" fmla="*/ 64 w 6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7">
                    <a:moveTo>
                      <a:pt x="64" y="17"/>
                    </a:moveTo>
                    <a:lnTo>
                      <a:pt x="6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4" y="1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712"/>
              <p:cNvSpPr>
                <a:spLocks/>
              </p:cNvSpPr>
              <p:nvPr/>
            </p:nvSpPr>
            <p:spPr bwMode="auto">
              <a:xfrm>
                <a:off x="9036050" y="25400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713"/>
              <p:cNvSpPr>
                <a:spLocks/>
              </p:cNvSpPr>
              <p:nvPr/>
            </p:nvSpPr>
            <p:spPr bwMode="auto">
              <a:xfrm>
                <a:off x="9063038" y="2525713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714"/>
              <p:cNvSpPr>
                <a:spLocks/>
              </p:cNvSpPr>
              <p:nvPr/>
            </p:nvSpPr>
            <p:spPr bwMode="auto">
              <a:xfrm>
                <a:off x="9090025" y="25273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715"/>
              <p:cNvSpPr>
                <a:spLocks/>
              </p:cNvSpPr>
              <p:nvPr/>
            </p:nvSpPr>
            <p:spPr bwMode="auto">
              <a:xfrm>
                <a:off x="9063038" y="2540000"/>
                <a:ext cx="30163" cy="7938"/>
              </a:xfrm>
              <a:custGeom>
                <a:avLst/>
                <a:gdLst>
                  <a:gd name="T0" fmla="*/ 2147483646 w 63"/>
                  <a:gd name="T1" fmla="*/ 2147483646 h 17"/>
                  <a:gd name="T2" fmla="*/ 2147483646 w 63"/>
                  <a:gd name="T3" fmla="*/ 2147483646 h 17"/>
                  <a:gd name="T4" fmla="*/ 0 w 63"/>
                  <a:gd name="T5" fmla="*/ 2147483646 h 17"/>
                  <a:gd name="T6" fmla="*/ 0 w 63"/>
                  <a:gd name="T7" fmla="*/ 0 h 17"/>
                  <a:gd name="T8" fmla="*/ 2147483646 w 63"/>
                  <a:gd name="T9" fmla="*/ 0 h 17"/>
                  <a:gd name="T10" fmla="*/ 2147483646 w 63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"/>
                  <a:gd name="T20" fmla="*/ 63 w 6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">
                    <a:moveTo>
                      <a:pt x="63" y="17"/>
                    </a:moveTo>
                    <a:lnTo>
                      <a:pt x="6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716"/>
              <p:cNvSpPr>
                <a:spLocks/>
              </p:cNvSpPr>
              <p:nvPr/>
            </p:nvSpPr>
            <p:spPr bwMode="auto">
              <a:xfrm>
                <a:off x="9090025" y="25400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1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717"/>
              <p:cNvSpPr>
                <a:spLocks/>
              </p:cNvSpPr>
              <p:nvPr/>
            </p:nvSpPr>
            <p:spPr bwMode="auto">
              <a:xfrm>
                <a:off x="9117013" y="2525713"/>
                <a:ext cx="30163" cy="9525"/>
              </a:xfrm>
              <a:custGeom>
                <a:avLst/>
                <a:gdLst>
                  <a:gd name="T0" fmla="*/ 2147483646 w 63"/>
                  <a:gd name="T1" fmla="*/ 2147483646 h 18"/>
                  <a:gd name="T2" fmla="*/ 2147483646 w 63"/>
                  <a:gd name="T3" fmla="*/ 2147483646 h 18"/>
                  <a:gd name="T4" fmla="*/ 0 w 63"/>
                  <a:gd name="T5" fmla="*/ 2147483646 h 18"/>
                  <a:gd name="T6" fmla="*/ 0 w 63"/>
                  <a:gd name="T7" fmla="*/ 0 h 18"/>
                  <a:gd name="T8" fmla="*/ 2147483646 w 63"/>
                  <a:gd name="T9" fmla="*/ 0 h 18"/>
                  <a:gd name="T10" fmla="*/ 2147483646 w 63"/>
                  <a:gd name="T11" fmla="*/ 214748364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8"/>
                  <a:gd name="T20" fmla="*/ 63 w 6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8">
                    <a:moveTo>
                      <a:pt x="63" y="18"/>
                    </a:moveTo>
                    <a:lnTo>
                      <a:pt x="63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718"/>
              <p:cNvSpPr>
                <a:spLocks/>
              </p:cNvSpPr>
              <p:nvPr/>
            </p:nvSpPr>
            <p:spPr bwMode="auto">
              <a:xfrm>
                <a:off x="9144000" y="25273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719"/>
              <p:cNvSpPr>
                <a:spLocks/>
              </p:cNvSpPr>
              <p:nvPr/>
            </p:nvSpPr>
            <p:spPr bwMode="auto">
              <a:xfrm>
                <a:off x="9117013" y="2540000"/>
                <a:ext cx="30163" cy="7938"/>
              </a:xfrm>
              <a:custGeom>
                <a:avLst/>
                <a:gdLst>
                  <a:gd name="T0" fmla="*/ 2147483646 w 63"/>
                  <a:gd name="T1" fmla="*/ 2147483646 h 17"/>
                  <a:gd name="T2" fmla="*/ 2147483646 w 63"/>
                  <a:gd name="T3" fmla="*/ 2147483646 h 17"/>
                  <a:gd name="T4" fmla="*/ 0 w 63"/>
                  <a:gd name="T5" fmla="*/ 2147483646 h 17"/>
                  <a:gd name="T6" fmla="*/ 0 w 63"/>
                  <a:gd name="T7" fmla="*/ 0 h 17"/>
                  <a:gd name="T8" fmla="*/ 2147483646 w 63"/>
                  <a:gd name="T9" fmla="*/ 0 h 17"/>
                  <a:gd name="T10" fmla="*/ 2147483646 w 63"/>
                  <a:gd name="T11" fmla="*/ 214748364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"/>
                  <a:gd name="T20" fmla="*/ 63 w 6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">
                    <a:moveTo>
                      <a:pt x="63" y="17"/>
                    </a:moveTo>
                    <a:lnTo>
                      <a:pt x="6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720"/>
              <p:cNvSpPr>
                <a:spLocks/>
              </p:cNvSpPr>
              <p:nvPr/>
            </p:nvSpPr>
            <p:spPr bwMode="auto">
              <a:xfrm>
                <a:off x="9144000" y="2540000"/>
                <a:ext cx="7938" cy="6350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2147483646 w 17"/>
                  <a:gd name="T5" fmla="*/ 0 h 13"/>
                  <a:gd name="T6" fmla="*/ 2147483646 w 17"/>
                  <a:gd name="T7" fmla="*/ 2147483646 h 13"/>
                  <a:gd name="T8" fmla="*/ 2147483646 w 17"/>
                  <a:gd name="T9" fmla="*/ 2147483646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3" name="组合 33883"/>
            <p:cNvGrpSpPr>
              <a:grpSpLocks/>
            </p:cNvGrpSpPr>
            <p:nvPr/>
          </p:nvGrpSpPr>
          <p:grpSpPr bwMode="auto">
            <a:xfrm>
              <a:off x="2682918" y="1822714"/>
              <a:ext cx="673100" cy="685800"/>
              <a:chOff x="5319713" y="741363"/>
              <a:chExt cx="600075" cy="612775"/>
            </a:xfrm>
          </p:grpSpPr>
          <p:sp>
            <p:nvSpPr>
              <p:cNvPr id="237" name="Freeform 49"/>
              <p:cNvSpPr>
                <a:spLocks/>
              </p:cNvSpPr>
              <p:nvPr/>
            </p:nvSpPr>
            <p:spPr bwMode="auto">
              <a:xfrm>
                <a:off x="5319713" y="741363"/>
                <a:ext cx="600075" cy="612775"/>
              </a:xfrm>
              <a:custGeom>
                <a:avLst/>
                <a:gdLst>
                  <a:gd name="T0" fmla="*/ 2147483646 w 1430"/>
                  <a:gd name="T1" fmla="*/ 2147483646 h 1458"/>
                  <a:gd name="T2" fmla="*/ 2147483646 w 1430"/>
                  <a:gd name="T3" fmla="*/ 2147483646 h 1458"/>
                  <a:gd name="T4" fmla="*/ 2147483646 w 1430"/>
                  <a:gd name="T5" fmla="*/ 0 h 1458"/>
                  <a:gd name="T6" fmla="*/ 0 w 1430"/>
                  <a:gd name="T7" fmla="*/ 2147483646 h 1458"/>
                  <a:gd name="T8" fmla="*/ 2147483646 w 1430"/>
                  <a:gd name="T9" fmla="*/ 2147483646 h 1458"/>
                  <a:gd name="T10" fmla="*/ 2147483646 w 1430"/>
                  <a:gd name="T11" fmla="*/ 2147483646 h 1458"/>
                  <a:gd name="T12" fmla="*/ 2147483646 w 1430"/>
                  <a:gd name="T13" fmla="*/ 2147483646 h 1458"/>
                  <a:gd name="T14" fmla="*/ 2147483646 w 1430"/>
                  <a:gd name="T15" fmla="*/ 2147483646 h 1458"/>
                  <a:gd name="T16" fmla="*/ 2147483646 w 1430"/>
                  <a:gd name="T17" fmla="*/ 2147483646 h 1458"/>
                  <a:gd name="T18" fmla="*/ 2147483646 w 1430"/>
                  <a:gd name="T19" fmla="*/ 2147483646 h 1458"/>
                  <a:gd name="T20" fmla="*/ 2147483646 w 1430"/>
                  <a:gd name="T21" fmla="*/ 2147483646 h 1458"/>
                  <a:gd name="T22" fmla="*/ 2147483646 w 1430"/>
                  <a:gd name="T23" fmla="*/ 2147483646 h 1458"/>
                  <a:gd name="T24" fmla="*/ 2147483646 w 1430"/>
                  <a:gd name="T25" fmla="*/ 2147483646 h 1458"/>
                  <a:gd name="T26" fmla="*/ 2147483646 w 1430"/>
                  <a:gd name="T27" fmla="*/ 2147483646 h 1458"/>
                  <a:gd name="T28" fmla="*/ 2147483646 w 1430"/>
                  <a:gd name="T29" fmla="*/ 2147483646 h 1458"/>
                  <a:gd name="T30" fmla="*/ 2147483646 w 1430"/>
                  <a:gd name="T31" fmla="*/ 2147483646 h 1458"/>
                  <a:gd name="T32" fmla="*/ 2147483646 w 1430"/>
                  <a:gd name="T33" fmla="*/ 2147483646 h 1458"/>
                  <a:gd name="T34" fmla="*/ 2147483646 w 1430"/>
                  <a:gd name="T35" fmla="*/ 2147483646 h 14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30" h="1458">
                    <a:moveTo>
                      <a:pt x="1430" y="715"/>
                    </a:moveTo>
                    <a:lnTo>
                      <a:pt x="1430" y="715"/>
                    </a:lnTo>
                    <a:cubicBezTo>
                      <a:pt x="1430" y="320"/>
                      <a:pt x="1109" y="0"/>
                      <a:pt x="715" y="0"/>
                    </a:cubicBezTo>
                    <a:cubicBezTo>
                      <a:pt x="321" y="0"/>
                      <a:pt x="0" y="320"/>
                      <a:pt x="0" y="715"/>
                    </a:cubicBezTo>
                    <a:cubicBezTo>
                      <a:pt x="0" y="1043"/>
                      <a:pt x="229" y="1331"/>
                      <a:pt x="543" y="1408"/>
                    </a:cubicBezTo>
                    <a:cubicBezTo>
                      <a:pt x="552" y="1437"/>
                      <a:pt x="578" y="1458"/>
                      <a:pt x="609" y="1458"/>
                    </a:cubicBezTo>
                    <a:cubicBezTo>
                      <a:pt x="648" y="1458"/>
                      <a:pt x="679" y="1427"/>
                      <a:pt x="679" y="1389"/>
                    </a:cubicBezTo>
                    <a:cubicBezTo>
                      <a:pt x="679" y="1350"/>
                      <a:pt x="648" y="1319"/>
                      <a:pt x="609" y="1319"/>
                    </a:cubicBezTo>
                    <a:cubicBezTo>
                      <a:pt x="588" y="1319"/>
                      <a:pt x="570" y="1329"/>
                      <a:pt x="557" y="1343"/>
                    </a:cubicBezTo>
                    <a:cubicBezTo>
                      <a:pt x="274" y="1272"/>
                      <a:pt x="67" y="1012"/>
                      <a:pt x="67" y="715"/>
                    </a:cubicBezTo>
                    <a:cubicBezTo>
                      <a:pt x="67" y="357"/>
                      <a:pt x="357" y="67"/>
                      <a:pt x="715" y="67"/>
                    </a:cubicBezTo>
                    <a:cubicBezTo>
                      <a:pt x="1072" y="67"/>
                      <a:pt x="1363" y="357"/>
                      <a:pt x="1363" y="715"/>
                    </a:cubicBezTo>
                    <a:cubicBezTo>
                      <a:pt x="1363" y="1011"/>
                      <a:pt x="1157" y="1270"/>
                      <a:pt x="875" y="1343"/>
                    </a:cubicBezTo>
                    <a:cubicBezTo>
                      <a:pt x="863" y="1328"/>
                      <a:pt x="844" y="1319"/>
                      <a:pt x="823" y="1319"/>
                    </a:cubicBezTo>
                    <a:cubicBezTo>
                      <a:pt x="785" y="1319"/>
                      <a:pt x="754" y="1350"/>
                      <a:pt x="754" y="1388"/>
                    </a:cubicBezTo>
                    <a:cubicBezTo>
                      <a:pt x="754" y="1426"/>
                      <a:pt x="785" y="1457"/>
                      <a:pt x="823" y="1457"/>
                    </a:cubicBezTo>
                    <a:cubicBezTo>
                      <a:pt x="855" y="1457"/>
                      <a:pt x="881" y="1436"/>
                      <a:pt x="889" y="1408"/>
                    </a:cubicBezTo>
                    <a:cubicBezTo>
                      <a:pt x="1202" y="1329"/>
                      <a:pt x="1430" y="1042"/>
                      <a:pt x="1430" y="71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50"/>
              <p:cNvSpPr>
                <a:spLocks noEditPoints="1"/>
              </p:cNvSpPr>
              <p:nvPr/>
            </p:nvSpPr>
            <p:spPr bwMode="auto">
              <a:xfrm>
                <a:off x="5487988" y="873125"/>
                <a:ext cx="261938" cy="334963"/>
              </a:xfrm>
              <a:custGeom>
                <a:avLst/>
                <a:gdLst>
                  <a:gd name="T0" fmla="*/ 2147483646 w 624"/>
                  <a:gd name="T1" fmla="*/ 2147483646 h 798"/>
                  <a:gd name="T2" fmla="*/ 2147483646 w 624"/>
                  <a:gd name="T3" fmla="*/ 2147483646 h 798"/>
                  <a:gd name="T4" fmla="*/ 2147483646 w 624"/>
                  <a:gd name="T5" fmla="*/ 2147483646 h 798"/>
                  <a:gd name="T6" fmla="*/ 2147483646 w 624"/>
                  <a:gd name="T7" fmla="*/ 2147483646 h 798"/>
                  <a:gd name="T8" fmla="*/ 2147483646 w 624"/>
                  <a:gd name="T9" fmla="*/ 2147483646 h 798"/>
                  <a:gd name="T10" fmla="*/ 2147483646 w 624"/>
                  <a:gd name="T11" fmla="*/ 2147483646 h 798"/>
                  <a:gd name="T12" fmla="*/ 2147483646 w 624"/>
                  <a:gd name="T13" fmla="*/ 2147483646 h 798"/>
                  <a:gd name="T14" fmla="*/ 2147483646 w 624"/>
                  <a:gd name="T15" fmla="*/ 2147483646 h 798"/>
                  <a:gd name="T16" fmla="*/ 2147483646 w 624"/>
                  <a:gd name="T17" fmla="*/ 2147483646 h 798"/>
                  <a:gd name="T18" fmla="*/ 2147483646 w 624"/>
                  <a:gd name="T19" fmla="*/ 2147483646 h 798"/>
                  <a:gd name="T20" fmla="*/ 2147483646 w 624"/>
                  <a:gd name="T21" fmla="*/ 2147483646 h 798"/>
                  <a:gd name="T22" fmla="*/ 2147483646 w 624"/>
                  <a:gd name="T23" fmla="*/ 2147483646 h 798"/>
                  <a:gd name="T24" fmla="*/ 2147483646 w 624"/>
                  <a:gd name="T25" fmla="*/ 2147483646 h 798"/>
                  <a:gd name="T26" fmla="*/ 2147483646 w 624"/>
                  <a:gd name="T27" fmla="*/ 0 h 798"/>
                  <a:gd name="T28" fmla="*/ 2147483646 w 624"/>
                  <a:gd name="T29" fmla="*/ 0 h 798"/>
                  <a:gd name="T30" fmla="*/ 0 w 624"/>
                  <a:gd name="T31" fmla="*/ 2147483646 h 798"/>
                  <a:gd name="T32" fmla="*/ 0 w 624"/>
                  <a:gd name="T33" fmla="*/ 2147483646 h 798"/>
                  <a:gd name="T34" fmla="*/ 2147483646 w 624"/>
                  <a:gd name="T35" fmla="*/ 2147483646 h 798"/>
                  <a:gd name="T36" fmla="*/ 2147483646 w 624"/>
                  <a:gd name="T37" fmla="*/ 2147483646 h 798"/>
                  <a:gd name="T38" fmla="*/ 2147483646 w 624"/>
                  <a:gd name="T39" fmla="*/ 2147483646 h 7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24" h="798">
                    <a:moveTo>
                      <a:pt x="53" y="721"/>
                    </a:moveTo>
                    <a:lnTo>
                      <a:pt x="53" y="721"/>
                    </a:lnTo>
                    <a:lnTo>
                      <a:pt x="53" y="77"/>
                    </a:lnTo>
                    <a:cubicBezTo>
                      <a:pt x="53" y="64"/>
                      <a:pt x="64" y="53"/>
                      <a:pt x="77" y="53"/>
                    </a:cubicBezTo>
                    <a:lnTo>
                      <a:pt x="547" y="53"/>
                    </a:lnTo>
                    <a:cubicBezTo>
                      <a:pt x="560" y="53"/>
                      <a:pt x="570" y="64"/>
                      <a:pt x="570" y="77"/>
                    </a:cubicBezTo>
                    <a:lnTo>
                      <a:pt x="570" y="721"/>
                    </a:lnTo>
                    <a:cubicBezTo>
                      <a:pt x="570" y="734"/>
                      <a:pt x="560" y="745"/>
                      <a:pt x="547" y="745"/>
                    </a:cubicBezTo>
                    <a:lnTo>
                      <a:pt x="77" y="745"/>
                    </a:lnTo>
                    <a:cubicBezTo>
                      <a:pt x="64" y="745"/>
                      <a:pt x="53" y="734"/>
                      <a:pt x="53" y="721"/>
                    </a:cubicBezTo>
                    <a:close/>
                    <a:moveTo>
                      <a:pt x="624" y="721"/>
                    </a:moveTo>
                    <a:lnTo>
                      <a:pt x="624" y="721"/>
                    </a:lnTo>
                    <a:lnTo>
                      <a:pt x="624" y="77"/>
                    </a:lnTo>
                    <a:cubicBezTo>
                      <a:pt x="624" y="34"/>
                      <a:pt x="589" y="0"/>
                      <a:pt x="547" y="0"/>
                    </a:cubicBezTo>
                    <a:lnTo>
                      <a:pt x="77" y="0"/>
                    </a:lnTo>
                    <a:cubicBezTo>
                      <a:pt x="35" y="0"/>
                      <a:pt x="0" y="34"/>
                      <a:pt x="0" y="77"/>
                    </a:cubicBezTo>
                    <a:lnTo>
                      <a:pt x="0" y="721"/>
                    </a:lnTo>
                    <a:cubicBezTo>
                      <a:pt x="0" y="763"/>
                      <a:pt x="35" y="798"/>
                      <a:pt x="77" y="798"/>
                    </a:cubicBezTo>
                    <a:lnTo>
                      <a:pt x="547" y="798"/>
                    </a:lnTo>
                    <a:cubicBezTo>
                      <a:pt x="589" y="798"/>
                      <a:pt x="624" y="763"/>
                      <a:pt x="624" y="72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5549900" y="1012825"/>
                <a:ext cx="139700" cy="22225"/>
              </a:xfrm>
              <a:custGeom>
                <a:avLst/>
                <a:gdLst>
                  <a:gd name="T0" fmla="*/ 0 w 333"/>
                  <a:gd name="T1" fmla="*/ 2147483646 h 53"/>
                  <a:gd name="T2" fmla="*/ 0 w 333"/>
                  <a:gd name="T3" fmla="*/ 2147483646 h 53"/>
                  <a:gd name="T4" fmla="*/ 2147483646 w 333"/>
                  <a:gd name="T5" fmla="*/ 2147483646 h 53"/>
                  <a:gd name="T6" fmla="*/ 2147483646 w 333"/>
                  <a:gd name="T7" fmla="*/ 0 h 53"/>
                  <a:gd name="T8" fmla="*/ 0 w 333"/>
                  <a:gd name="T9" fmla="*/ 0 h 53"/>
                  <a:gd name="T10" fmla="*/ 0 w 333"/>
                  <a:gd name="T11" fmla="*/ 214748364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3" h="53">
                    <a:moveTo>
                      <a:pt x="0" y="53"/>
                    </a:moveTo>
                    <a:lnTo>
                      <a:pt x="0" y="53"/>
                    </a:lnTo>
                    <a:lnTo>
                      <a:pt x="333" y="53"/>
                    </a:lnTo>
                    <a:lnTo>
                      <a:pt x="333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52"/>
              <p:cNvSpPr>
                <a:spLocks/>
              </p:cNvSpPr>
              <p:nvPr/>
            </p:nvSpPr>
            <p:spPr bwMode="auto">
              <a:xfrm>
                <a:off x="5549900" y="955675"/>
                <a:ext cx="69850" cy="22225"/>
              </a:xfrm>
              <a:custGeom>
                <a:avLst/>
                <a:gdLst>
                  <a:gd name="T0" fmla="*/ 2147483646 w 166"/>
                  <a:gd name="T1" fmla="*/ 0 h 53"/>
                  <a:gd name="T2" fmla="*/ 2147483646 w 166"/>
                  <a:gd name="T3" fmla="*/ 0 h 53"/>
                  <a:gd name="T4" fmla="*/ 0 w 166"/>
                  <a:gd name="T5" fmla="*/ 0 h 53"/>
                  <a:gd name="T6" fmla="*/ 0 w 166"/>
                  <a:gd name="T7" fmla="*/ 2147483646 h 53"/>
                  <a:gd name="T8" fmla="*/ 2147483646 w 166"/>
                  <a:gd name="T9" fmla="*/ 2147483646 h 53"/>
                  <a:gd name="T10" fmla="*/ 2147483646 w 166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" h="53">
                    <a:moveTo>
                      <a:pt x="166" y="0"/>
                    </a:moveTo>
                    <a:lnTo>
                      <a:pt x="166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166" y="5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53"/>
              <p:cNvSpPr>
                <a:spLocks/>
              </p:cNvSpPr>
              <p:nvPr/>
            </p:nvSpPr>
            <p:spPr bwMode="auto">
              <a:xfrm>
                <a:off x="5549900" y="1069975"/>
                <a:ext cx="139700" cy="22225"/>
              </a:xfrm>
              <a:custGeom>
                <a:avLst/>
                <a:gdLst>
                  <a:gd name="T0" fmla="*/ 0 w 333"/>
                  <a:gd name="T1" fmla="*/ 2147483646 h 54"/>
                  <a:gd name="T2" fmla="*/ 0 w 333"/>
                  <a:gd name="T3" fmla="*/ 2147483646 h 54"/>
                  <a:gd name="T4" fmla="*/ 2147483646 w 333"/>
                  <a:gd name="T5" fmla="*/ 2147483646 h 54"/>
                  <a:gd name="T6" fmla="*/ 2147483646 w 333"/>
                  <a:gd name="T7" fmla="*/ 0 h 54"/>
                  <a:gd name="T8" fmla="*/ 0 w 333"/>
                  <a:gd name="T9" fmla="*/ 0 h 54"/>
                  <a:gd name="T10" fmla="*/ 0 w 333"/>
                  <a:gd name="T11" fmla="*/ 2147483646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3" h="54">
                    <a:moveTo>
                      <a:pt x="0" y="54"/>
                    </a:moveTo>
                    <a:lnTo>
                      <a:pt x="0" y="54"/>
                    </a:lnTo>
                    <a:lnTo>
                      <a:pt x="333" y="54"/>
                    </a:lnTo>
                    <a:lnTo>
                      <a:pt x="333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54"/>
              <p:cNvSpPr>
                <a:spLocks/>
              </p:cNvSpPr>
              <p:nvPr/>
            </p:nvSpPr>
            <p:spPr bwMode="auto">
              <a:xfrm>
                <a:off x="5549900" y="1127125"/>
                <a:ext cx="139700" cy="22225"/>
              </a:xfrm>
              <a:custGeom>
                <a:avLst/>
                <a:gdLst>
                  <a:gd name="T0" fmla="*/ 0 w 333"/>
                  <a:gd name="T1" fmla="*/ 2147483646 h 53"/>
                  <a:gd name="T2" fmla="*/ 0 w 333"/>
                  <a:gd name="T3" fmla="*/ 2147483646 h 53"/>
                  <a:gd name="T4" fmla="*/ 2147483646 w 333"/>
                  <a:gd name="T5" fmla="*/ 2147483646 h 53"/>
                  <a:gd name="T6" fmla="*/ 2147483646 w 333"/>
                  <a:gd name="T7" fmla="*/ 0 h 53"/>
                  <a:gd name="T8" fmla="*/ 0 w 333"/>
                  <a:gd name="T9" fmla="*/ 0 h 53"/>
                  <a:gd name="T10" fmla="*/ 0 w 333"/>
                  <a:gd name="T11" fmla="*/ 214748364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3" h="53">
                    <a:moveTo>
                      <a:pt x="0" y="53"/>
                    </a:moveTo>
                    <a:lnTo>
                      <a:pt x="0" y="53"/>
                    </a:lnTo>
                    <a:lnTo>
                      <a:pt x="333" y="53"/>
                    </a:lnTo>
                    <a:lnTo>
                      <a:pt x="333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" name="组合 366"/>
            <p:cNvGrpSpPr>
              <a:grpSpLocks/>
            </p:cNvGrpSpPr>
            <p:nvPr/>
          </p:nvGrpSpPr>
          <p:grpSpPr bwMode="auto">
            <a:xfrm>
              <a:off x="3054503" y="3000047"/>
              <a:ext cx="482600" cy="611187"/>
              <a:chOff x="8951913" y="4081463"/>
              <a:chExt cx="482600" cy="611187"/>
            </a:xfrm>
          </p:grpSpPr>
          <p:sp>
            <p:nvSpPr>
              <p:cNvPr id="246" name="Freeform 339"/>
              <p:cNvSpPr>
                <a:spLocks noEditPoints="1"/>
              </p:cNvSpPr>
              <p:nvPr/>
            </p:nvSpPr>
            <p:spPr bwMode="auto">
              <a:xfrm>
                <a:off x="8951913" y="4081463"/>
                <a:ext cx="482600" cy="250825"/>
              </a:xfrm>
              <a:custGeom>
                <a:avLst/>
                <a:gdLst>
                  <a:gd name="T0" fmla="*/ 2147483646 w 1023"/>
                  <a:gd name="T1" fmla="*/ 2147483646 h 534"/>
                  <a:gd name="T2" fmla="*/ 2147483646 w 1023"/>
                  <a:gd name="T3" fmla="*/ 2147483646 h 534"/>
                  <a:gd name="T4" fmla="*/ 2147483646 w 1023"/>
                  <a:gd name="T5" fmla="*/ 2147483646 h 534"/>
                  <a:gd name="T6" fmla="*/ 2147483646 w 1023"/>
                  <a:gd name="T7" fmla="*/ 2147483646 h 534"/>
                  <a:gd name="T8" fmla="*/ 2147483646 w 1023"/>
                  <a:gd name="T9" fmla="*/ 2147483646 h 534"/>
                  <a:gd name="T10" fmla="*/ 2147483646 w 1023"/>
                  <a:gd name="T11" fmla="*/ 2147483646 h 534"/>
                  <a:gd name="T12" fmla="*/ 2147483646 w 1023"/>
                  <a:gd name="T13" fmla="*/ 2147483646 h 534"/>
                  <a:gd name="T14" fmla="*/ 2147483646 w 1023"/>
                  <a:gd name="T15" fmla="*/ 2147483646 h 534"/>
                  <a:gd name="T16" fmla="*/ 0 w 1023"/>
                  <a:gd name="T17" fmla="*/ 2147483646 h 534"/>
                  <a:gd name="T18" fmla="*/ 2147483646 w 1023"/>
                  <a:gd name="T19" fmla="*/ 0 h 534"/>
                  <a:gd name="T20" fmla="*/ 2147483646 w 1023"/>
                  <a:gd name="T21" fmla="*/ 2147483646 h 534"/>
                  <a:gd name="T22" fmla="*/ 2147483646 w 1023"/>
                  <a:gd name="T23" fmla="*/ 2147483646 h 5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3"/>
                  <a:gd name="T37" fmla="*/ 0 h 534"/>
                  <a:gd name="T38" fmla="*/ 1023 w 1023"/>
                  <a:gd name="T39" fmla="*/ 534 h 5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3" h="534">
                    <a:moveTo>
                      <a:pt x="511" y="54"/>
                    </a:moveTo>
                    <a:lnTo>
                      <a:pt x="511" y="54"/>
                    </a:lnTo>
                    <a:cubicBezTo>
                      <a:pt x="263" y="54"/>
                      <a:pt x="53" y="151"/>
                      <a:pt x="53" y="267"/>
                    </a:cubicBezTo>
                    <a:cubicBezTo>
                      <a:pt x="53" y="383"/>
                      <a:pt x="263" y="480"/>
                      <a:pt x="511" y="480"/>
                    </a:cubicBezTo>
                    <a:cubicBezTo>
                      <a:pt x="759" y="480"/>
                      <a:pt x="969" y="383"/>
                      <a:pt x="969" y="267"/>
                    </a:cubicBezTo>
                    <a:cubicBezTo>
                      <a:pt x="969" y="151"/>
                      <a:pt x="759" y="54"/>
                      <a:pt x="511" y="54"/>
                    </a:cubicBezTo>
                    <a:close/>
                    <a:moveTo>
                      <a:pt x="511" y="534"/>
                    </a:moveTo>
                    <a:lnTo>
                      <a:pt x="511" y="534"/>
                    </a:lnTo>
                    <a:cubicBezTo>
                      <a:pt x="224" y="534"/>
                      <a:pt x="0" y="417"/>
                      <a:pt x="0" y="267"/>
                    </a:cubicBezTo>
                    <a:cubicBezTo>
                      <a:pt x="0" y="118"/>
                      <a:pt x="224" y="0"/>
                      <a:pt x="511" y="0"/>
                    </a:cubicBezTo>
                    <a:cubicBezTo>
                      <a:pt x="798" y="0"/>
                      <a:pt x="1023" y="118"/>
                      <a:pt x="1023" y="267"/>
                    </a:cubicBezTo>
                    <a:cubicBezTo>
                      <a:pt x="1023" y="417"/>
                      <a:pt x="798" y="534"/>
                      <a:pt x="511" y="53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340"/>
              <p:cNvSpPr>
                <a:spLocks noEditPoints="1"/>
              </p:cNvSpPr>
              <p:nvPr/>
            </p:nvSpPr>
            <p:spPr bwMode="auto">
              <a:xfrm>
                <a:off x="8951913" y="4200525"/>
                <a:ext cx="482600" cy="361950"/>
              </a:xfrm>
              <a:custGeom>
                <a:avLst/>
                <a:gdLst>
                  <a:gd name="T0" fmla="*/ 2147483646 w 1023"/>
                  <a:gd name="T1" fmla="*/ 2147483646 h 769"/>
                  <a:gd name="T2" fmla="*/ 2147483646 w 1023"/>
                  <a:gd name="T3" fmla="*/ 2147483646 h 769"/>
                  <a:gd name="T4" fmla="*/ 2147483646 w 1023"/>
                  <a:gd name="T5" fmla="*/ 2147483646 h 769"/>
                  <a:gd name="T6" fmla="*/ 2147483646 w 1023"/>
                  <a:gd name="T7" fmla="*/ 2147483646 h 769"/>
                  <a:gd name="T8" fmla="*/ 2147483646 w 1023"/>
                  <a:gd name="T9" fmla="*/ 2147483646 h 769"/>
                  <a:gd name="T10" fmla="*/ 2147483646 w 1023"/>
                  <a:gd name="T11" fmla="*/ 2147483646 h 769"/>
                  <a:gd name="T12" fmla="*/ 2147483646 w 1023"/>
                  <a:gd name="T13" fmla="*/ 2147483646 h 769"/>
                  <a:gd name="T14" fmla="*/ 2147483646 w 1023"/>
                  <a:gd name="T15" fmla="*/ 2147483646 h 769"/>
                  <a:gd name="T16" fmla="*/ 2147483646 w 1023"/>
                  <a:gd name="T17" fmla="*/ 2147483646 h 769"/>
                  <a:gd name="T18" fmla="*/ 2147483646 w 1023"/>
                  <a:gd name="T19" fmla="*/ 2147483646 h 769"/>
                  <a:gd name="T20" fmla="*/ 2147483646 w 1023"/>
                  <a:gd name="T21" fmla="*/ 2147483646 h 769"/>
                  <a:gd name="T22" fmla="*/ 2147483646 w 1023"/>
                  <a:gd name="T23" fmla="*/ 2147483646 h 769"/>
                  <a:gd name="T24" fmla="*/ 2147483646 w 1023"/>
                  <a:gd name="T25" fmla="*/ 2147483646 h 769"/>
                  <a:gd name="T26" fmla="*/ 0 w 1023"/>
                  <a:gd name="T27" fmla="*/ 2147483646 h 769"/>
                  <a:gd name="T28" fmla="*/ 0 w 1023"/>
                  <a:gd name="T29" fmla="*/ 2147483646 h 769"/>
                  <a:gd name="T30" fmla="*/ 2147483646 w 1023"/>
                  <a:gd name="T31" fmla="*/ 0 h 769"/>
                  <a:gd name="T32" fmla="*/ 2147483646 w 1023"/>
                  <a:gd name="T33" fmla="*/ 2147483646 h 769"/>
                  <a:gd name="T34" fmla="*/ 2147483646 w 1023"/>
                  <a:gd name="T35" fmla="*/ 2147483646 h 769"/>
                  <a:gd name="T36" fmla="*/ 2147483646 w 1023"/>
                  <a:gd name="T37" fmla="*/ 2147483646 h 769"/>
                  <a:gd name="T38" fmla="*/ 2147483646 w 1023"/>
                  <a:gd name="T39" fmla="*/ 2147483646 h 769"/>
                  <a:gd name="T40" fmla="*/ 2147483646 w 1023"/>
                  <a:gd name="T41" fmla="*/ 2147483646 h 769"/>
                  <a:gd name="T42" fmla="*/ 2147483646 w 1023"/>
                  <a:gd name="T43" fmla="*/ 2147483646 h 769"/>
                  <a:gd name="T44" fmla="*/ 2147483646 w 1023"/>
                  <a:gd name="T45" fmla="*/ 2147483646 h 769"/>
                  <a:gd name="T46" fmla="*/ 2147483646 w 1023"/>
                  <a:gd name="T47" fmla="*/ 2147483646 h 7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3"/>
                  <a:gd name="T73" fmla="*/ 0 h 769"/>
                  <a:gd name="T74" fmla="*/ 1023 w 1023"/>
                  <a:gd name="T75" fmla="*/ 769 h 7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3" h="769">
                    <a:moveTo>
                      <a:pt x="53" y="503"/>
                    </a:moveTo>
                    <a:lnTo>
                      <a:pt x="53" y="503"/>
                    </a:lnTo>
                    <a:cubicBezTo>
                      <a:pt x="53" y="618"/>
                      <a:pt x="263" y="716"/>
                      <a:pt x="511" y="716"/>
                    </a:cubicBezTo>
                    <a:cubicBezTo>
                      <a:pt x="759" y="716"/>
                      <a:pt x="969" y="618"/>
                      <a:pt x="969" y="503"/>
                    </a:cubicBezTo>
                    <a:lnTo>
                      <a:pt x="969" y="385"/>
                    </a:lnTo>
                    <a:cubicBezTo>
                      <a:pt x="886" y="473"/>
                      <a:pt x="714" y="531"/>
                      <a:pt x="511" y="531"/>
                    </a:cubicBezTo>
                    <a:cubicBezTo>
                      <a:pt x="308" y="531"/>
                      <a:pt x="136" y="473"/>
                      <a:pt x="53" y="385"/>
                    </a:cubicBezTo>
                    <a:lnTo>
                      <a:pt x="53" y="503"/>
                    </a:lnTo>
                    <a:close/>
                    <a:moveTo>
                      <a:pt x="511" y="769"/>
                    </a:moveTo>
                    <a:lnTo>
                      <a:pt x="511" y="769"/>
                    </a:lnTo>
                    <a:cubicBezTo>
                      <a:pt x="308" y="769"/>
                      <a:pt x="136" y="711"/>
                      <a:pt x="53" y="623"/>
                    </a:cubicBezTo>
                    <a:lnTo>
                      <a:pt x="53" y="743"/>
                    </a:lnTo>
                    <a:cubicBezTo>
                      <a:pt x="53" y="758"/>
                      <a:pt x="41" y="769"/>
                      <a:pt x="26" y="769"/>
                    </a:cubicBezTo>
                    <a:cubicBezTo>
                      <a:pt x="12" y="769"/>
                      <a:pt x="0" y="758"/>
                      <a:pt x="0" y="743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lnTo>
                      <a:pt x="53" y="265"/>
                    </a:lnTo>
                    <a:cubicBezTo>
                      <a:pt x="53" y="380"/>
                      <a:pt x="263" y="478"/>
                      <a:pt x="511" y="478"/>
                    </a:cubicBezTo>
                    <a:cubicBezTo>
                      <a:pt x="759" y="478"/>
                      <a:pt x="969" y="380"/>
                      <a:pt x="969" y="265"/>
                    </a:cubicBezTo>
                    <a:lnTo>
                      <a:pt x="969" y="27"/>
                    </a:lnTo>
                    <a:lnTo>
                      <a:pt x="1023" y="27"/>
                    </a:lnTo>
                    <a:lnTo>
                      <a:pt x="1023" y="503"/>
                    </a:lnTo>
                    <a:cubicBezTo>
                      <a:pt x="1023" y="652"/>
                      <a:pt x="798" y="769"/>
                      <a:pt x="511" y="76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341"/>
              <p:cNvSpPr>
                <a:spLocks/>
              </p:cNvSpPr>
              <p:nvPr/>
            </p:nvSpPr>
            <p:spPr bwMode="auto">
              <a:xfrm>
                <a:off x="9361488" y="4467225"/>
                <a:ext cx="73025" cy="161925"/>
              </a:xfrm>
              <a:custGeom>
                <a:avLst/>
                <a:gdLst>
                  <a:gd name="T0" fmla="*/ 2147483646 w 154"/>
                  <a:gd name="T1" fmla="*/ 2147483646 h 347"/>
                  <a:gd name="T2" fmla="*/ 2147483646 w 154"/>
                  <a:gd name="T3" fmla="*/ 2147483646 h 347"/>
                  <a:gd name="T4" fmla="*/ 2147483646 w 154"/>
                  <a:gd name="T5" fmla="*/ 2147483646 h 347"/>
                  <a:gd name="T6" fmla="*/ 2147483646 w 154"/>
                  <a:gd name="T7" fmla="*/ 2147483646 h 347"/>
                  <a:gd name="T8" fmla="*/ 2147483646 w 154"/>
                  <a:gd name="T9" fmla="*/ 2147483646 h 347"/>
                  <a:gd name="T10" fmla="*/ 2147483646 w 154"/>
                  <a:gd name="T11" fmla="*/ 0 h 347"/>
                  <a:gd name="T12" fmla="*/ 2147483646 w 154"/>
                  <a:gd name="T13" fmla="*/ 0 h 347"/>
                  <a:gd name="T14" fmla="*/ 2147483646 w 154"/>
                  <a:gd name="T15" fmla="*/ 2147483646 h 347"/>
                  <a:gd name="T16" fmla="*/ 2147483646 w 154"/>
                  <a:gd name="T17" fmla="*/ 2147483646 h 347"/>
                  <a:gd name="T18" fmla="*/ 2147483646 w 154"/>
                  <a:gd name="T19" fmla="*/ 2147483646 h 3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347"/>
                  <a:gd name="T32" fmla="*/ 154 w 154"/>
                  <a:gd name="T33" fmla="*/ 347 h 3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347">
                    <a:moveTo>
                      <a:pt x="31" y="347"/>
                    </a:moveTo>
                    <a:lnTo>
                      <a:pt x="31" y="347"/>
                    </a:lnTo>
                    <a:cubicBezTo>
                      <a:pt x="22" y="347"/>
                      <a:pt x="14" y="343"/>
                      <a:pt x="9" y="335"/>
                    </a:cubicBezTo>
                    <a:cubicBezTo>
                      <a:pt x="0" y="323"/>
                      <a:pt x="4" y="306"/>
                      <a:pt x="16" y="298"/>
                    </a:cubicBezTo>
                    <a:cubicBezTo>
                      <a:pt x="54" y="273"/>
                      <a:pt x="100" y="231"/>
                      <a:pt x="100" y="177"/>
                    </a:cubicBezTo>
                    <a:lnTo>
                      <a:pt x="100" y="0"/>
                    </a:lnTo>
                    <a:lnTo>
                      <a:pt x="154" y="0"/>
                    </a:lnTo>
                    <a:lnTo>
                      <a:pt x="154" y="179"/>
                    </a:lnTo>
                    <a:cubicBezTo>
                      <a:pt x="153" y="240"/>
                      <a:pt x="115" y="296"/>
                      <a:pt x="45" y="343"/>
                    </a:cubicBezTo>
                    <a:cubicBezTo>
                      <a:pt x="41" y="346"/>
                      <a:pt x="36" y="347"/>
                      <a:pt x="31" y="34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342"/>
              <p:cNvSpPr>
                <a:spLocks/>
              </p:cNvSpPr>
              <p:nvPr/>
            </p:nvSpPr>
            <p:spPr bwMode="auto">
              <a:xfrm>
                <a:off x="8951913" y="4381500"/>
                <a:ext cx="328613" cy="293688"/>
              </a:xfrm>
              <a:custGeom>
                <a:avLst/>
                <a:gdLst>
                  <a:gd name="T0" fmla="*/ 2147483646 w 698"/>
                  <a:gd name="T1" fmla="*/ 2147483646 h 623"/>
                  <a:gd name="T2" fmla="*/ 2147483646 w 698"/>
                  <a:gd name="T3" fmla="*/ 2147483646 h 623"/>
                  <a:gd name="T4" fmla="*/ 0 w 698"/>
                  <a:gd name="T5" fmla="*/ 2147483646 h 623"/>
                  <a:gd name="T6" fmla="*/ 0 w 698"/>
                  <a:gd name="T7" fmla="*/ 0 h 623"/>
                  <a:gd name="T8" fmla="*/ 2147483646 w 698"/>
                  <a:gd name="T9" fmla="*/ 0 h 623"/>
                  <a:gd name="T10" fmla="*/ 2147483646 w 698"/>
                  <a:gd name="T11" fmla="*/ 2147483646 h 623"/>
                  <a:gd name="T12" fmla="*/ 2147483646 w 698"/>
                  <a:gd name="T13" fmla="*/ 2147483646 h 623"/>
                  <a:gd name="T14" fmla="*/ 2147483646 w 698"/>
                  <a:gd name="T15" fmla="*/ 2147483646 h 623"/>
                  <a:gd name="T16" fmla="*/ 2147483646 w 698"/>
                  <a:gd name="T17" fmla="*/ 2147483646 h 623"/>
                  <a:gd name="T18" fmla="*/ 2147483646 w 698"/>
                  <a:gd name="T19" fmla="*/ 2147483646 h 623"/>
                  <a:gd name="T20" fmla="*/ 2147483646 w 698"/>
                  <a:gd name="T21" fmla="*/ 2147483646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8"/>
                  <a:gd name="T34" fmla="*/ 0 h 623"/>
                  <a:gd name="T35" fmla="*/ 698 w 698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8" h="623">
                    <a:moveTo>
                      <a:pt x="511" y="623"/>
                    </a:moveTo>
                    <a:lnTo>
                      <a:pt x="511" y="623"/>
                    </a:lnTo>
                    <a:cubicBezTo>
                      <a:pt x="224" y="623"/>
                      <a:pt x="0" y="505"/>
                      <a:pt x="0" y="356"/>
                    </a:cubicBezTo>
                    <a:lnTo>
                      <a:pt x="0" y="0"/>
                    </a:lnTo>
                    <a:lnTo>
                      <a:pt x="53" y="0"/>
                    </a:lnTo>
                    <a:lnTo>
                      <a:pt x="53" y="356"/>
                    </a:lnTo>
                    <a:cubicBezTo>
                      <a:pt x="53" y="472"/>
                      <a:pt x="263" y="569"/>
                      <a:pt x="511" y="569"/>
                    </a:cubicBezTo>
                    <a:cubicBezTo>
                      <a:pt x="564" y="569"/>
                      <a:pt x="615" y="565"/>
                      <a:pt x="665" y="557"/>
                    </a:cubicBezTo>
                    <a:cubicBezTo>
                      <a:pt x="679" y="554"/>
                      <a:pt x="693" y="564"/>
                      <a:pt x="695" y="578"/>
                    </a:cubicBezTo>
                    <a:cubicBezTo>
                      <a:pt x="698" y="593"/>
                      <a:pt x="688" y="607"/>
                      <a:pt x="674" y="609"/>
                    </a:cubicBezTo>
                    <a:cubicBezTo>
                      <a:pt x="621" y="618"/>
                      <a:pt x="567" y="623"/>
                      <a:pt x="511" y="623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343"/>
              <p:cNvSpPr>
                <a:spLocks/>
              </p:cNvSpPr>
              <p:nvPr/>
            </p:nvSpPr>
            <p:spPr bwMode="auto">
              <a:xfrm>
                <a:off x="9409113" y="4368800"/>
                <a:ext cx="25400" cy="109538"/>
              </a:xfrm>
              <a:custGeom>
                <a:avLst/>
                <a:gdLst>
                  <a:gd name="T0" fmla="*/ 2147483646 w 54"/>
                  <a:gd name="T1" fmla="*/ 2147483646 h 231"/>
                  <a:gd name="T2" fmla="*/ 2147483646 w 54"/>
                  <a:gd name="T3" fmla="*/ 2147483646 h 231"/>
                  <a:gd name="T4" fmla="*/ 0 w 54"/>
                  <a:gd name="T5" fmla="*/ 2147483646 h 231"/>
                  <a:gd name="T6" fmla="*/ 0 w 54"/>
                  <a:gd name="T7" fmla="*/ 2147483646 h 231"/>
                  <a:gd name="T8" fmla="*/ 2147483646 w 54"/>
                  <a:gd name="T9" fmla="*/ 0 h 231"/>
                  <a:gd name="T10" fmla="*/ 2147483646 w 54"/>
                  <a:gd name="T11" fmla="*/ 2147483646 h 231"/>
                  <a:gd name="T12" fmla="*/ 2147483646 w 54"/>
                  <a:gd name="T13" fmla="*/ 2147483646 h 231"/>
                  <a:gd name="T14" fmla="*/ 2147483646 w 54"/>
                  <a:gd name="T15" fmla="*/ 2147483646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231"/>
                  <a:gd name="T26" fmla="*/ 54 w 54"/>
                  <a:gd name="T27" fmla="*/ 231 h 2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231">
                    <a:moveTo>
                      <a:pt x="27" y="231"/>
                    </a:moveTo>
                    <a:lnTo>
                      <a:pt x="27" y="231"/>
                    </a:lnTo>
                    <a:cubicBezTo>
                      <a:pt x="12" y="231"/>
                      <a:pt x="0" y="219"/>
                      <a:pt x="0" y="204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lnTo>
                      <a:pt x="54" y="204"/>
                    </a:lnTo>
                    <a:cubicBezTo>
                      <a:pt x="54" y="219"/>
                      <a:pt x="42" y="231"/>
                      <a:pt x="27" y="23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344"/>
              <p:cNvSpPr>
                <a:spLocks/>
              </p:cNvSpPr>
              <p:nvPr/>
            </p:nvSpPr>
            <p:spPr bwMode="auto">
              <a:xfrm>
                <a:off x="9020175" y="4332288"/>
                <a:ext cx="33338" cy="26988"/>
              </a:xfrm>
              <a:custGeom>
                <a:avLst/>
                <a:gdLst>
                  <a:gd name="T0" fmla="*/ 2147483646 w 71"/>
                  <a:gd name="T1" fmla="*/ 2147483646 h 57"/>
                  <a:gd name="T2" fmla="*/ 2147483646 w 71"/>
                  <a:gd name="T3" fmla="*/ 2147483646 h 57"/>
                  <a:gd name="T4" fmla="*/ 2147483646 w 71"/>
                  <a:gd name="T5" fmla="*/ 2147483646 h 57"/>
                  <a:gd name="T6" fmla="*/ 0 w 71"/>
                  <a:gd name="T7" fmla="*/ 2147483646 h 57"/>
                  <a:gd name="T8" fmla="*/ 2147483646 w 71"/>
                  <a:gd name="T9" fmla="*/ 0 h 57"/>
                  <a:gd name="T10" fmla="*/ 2147483646 w 71"/>
                  <a:gd name="T11" fmla="*/ 2147483646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7"/>
                  <a:gd name="T20" fmla="*/ 71 w 71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7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7"/>
                      <a:pt x="35" y="57"/>
                    </a:cubicBezTo>
                    <a:cubicBezTo>
                      <a:pt x="16" y="57"/>
                      <a:pt x="0" y="45"/>
                      <a:pt x="0" y="29"/>
                    </a:cubicBezTo>
                    <a:cubicBezTo>
                      <a:pt x="0" y="12"/>
                      <a:pt x="16" y="0"/>
                      <a:pt x="35" y="0"/>
                    </a:cubicBezTo>
                    <a:cubicBezTo>
                      <a:pt x="55" y="0"/>
                      <a:pt x="71" y="12"/>
                      <a:pt x="71" y="2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345"/>
              <p:cNvSpPr>
                <a:spLocks/>
              </p:cNvSpPr>
              <p:nvPr/>
            </p:nvSpPr>
            <p:spPr bwMode="auto">
              <a:xfrm>
                <a:off x="9020175" y="4448175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346"/>
              <p:cNvSpPr>
                <a:spLocks/>
              </p:cNvSpPr>
              <p:nvPr/>
            </p:nvSpPr>
            <p:spPr bwMode="auto">
              <a:xfrm>
                <a:off x="9020175" y="4560888"/>
                <a:ext cx="33338" cy="26988"/>
              </a:xfrm>
              <a:custGeom>
                <a:avLst/>
                <a:gdLst>
                  <a:gd name="T0" fmla="*/ 2147483646 w 71"/>
                  <a:gd name="T1" fmla="*/ 2147483646 h 58"/>
                  <a:gd name="T2" fmla="*/ 2147483646 w 71"/>
                  <a:gd name="T3" fmla="*/ 2147483646 h 58"/>
                  <a:gd name="T4" fmla="*/ 2147483646 w 71"/>
                  <a:gd name="T5" fmla="*/ 2147483646 h 58"/>
                  <a:gd name="T6" fmla="*/ 0 w 71"/>
                  <a:gd name="T7" fmla="*/ 2147483646 h 58"/>
                  <a:gd name="T8" fmla="*/ 2147483646 w 71"/>
                  <a:gd name="T9" fmla="*/ 0 h 58"/>
                  <a:gd name="T10" fmla="*/ 2147483646 w 71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58"/>
                  <a:gd name="T20" fmla="*/ 71 w 71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58">
                    <a:moveTo>
                      <a:pt x="71" y="29"/>
                    </a:moveTo>
                    <a:lnTo>
                      <a:pt x="71" y="29"/>
                    </a:lnTo>
                    <a:cubicBezTo>
                      <a:pt x="71" y="45"/>
                      <a:pt x="55" y="58"/>
                      <a:pt x="35" y="58"/>
                    </a:cubicBezTo>
                    <a:cubicBezTo>
                      <a:pt x="16" y="58"/>
                      <a:pt x="0" y="45"/>
                      <a:pt x="0" y="29"/>
                    </a:cubicBezTo>
                    <a:cubicBezTo>
                      <a:pt x="0" y="13"/>
                      <a:pt x="16" y="0"/>
                      <a:pt x="35" y="0"/>
                    </a:cubicBezTo>
                    <a:cubicBezTo>
                      <a:pt x="55" y="0"/>
                      <a:pt x="71" y="13"/>
                      <a:pt x="71" y="2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347"/>
              <p:cNvSpPr>
                <a:spLocks/>
              </p:cNvSpPr>
              <p:nvPr/>
            </p:nvSpPr>
            <p:spPr bwMode="auto">
              <a:xfrm>
                <a:off x="9224963" y="4619625"/>
                <a:ext cx="73025" cy="73025"/>
              </a:xfrm>
              <a:custGeom>
                <a:avLst/>
                <a:gdLst>
                  <a:gd name="T0" fmla="*/ 2147483646 w 155"/>
                  <a:gd name="T1" fmla="*/ 2147483646 h 155"/>
                  <a:gd name="T2" fmla="*/ 2147483646 w 155"/>
                  <a:gd name="T3" fmla="*/ 2147483646 h 155"/>
                  <a:gd name="T4" fmla="*/ 2147483646 w 155"/>
                  <a:gd name="T5" fmla="*/ 2147483646 h 155"/>
                  <a:gd name="T6" fmla="*/ 2147483646 w 155"/>
                  <a:gd name="T7" fmla="*/ 2147483646 h 155"/>
                  <a:gd name="T8" fmla="*/ 2147483646 w 155"/>
                  <a:gd name="T9" fmla="*/ 2147483646 h 155"/>
                  <a:gd name="T10" fmla="*/ 2147483646 w 155"/>
                  <a:gd name="T11" fmla="*/ 2147483646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5"/>
                  <a:gd name="T20" fmla="*/ 155 w 15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5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5"/>
                      <a:pt x="23" y="134"/>
                      <a:pt x="11" y="98"/>
                    </a:cubicBezTo>
                    <a:cubicBezTo>
                      <a:pt x="0" y="61"/>
                      <a:pt x="20" y="22"/>
                      <a:pt x="57" y="11"/>
                    </a:cubicBezTo>
                    <a:cubicBezTo>
                      <a:pt x="94" y="0"/>
                      <a:pt x="133" y="20"/>
                      <a:pt x="144" y="57"/>
                    </a:cubicBezTo>
                    <a:cubicBezTo>
                      <a:pt x="155" y="93"/>
                      <a:pt x="135" y="132"/>
                      <a:pt x="98" y="14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348"/>
              <p:cNvSpPr>
                <a:spLocks/>
              </p:cNvSpPr>
              <p:nvPr/>
            </p:nvSpPr>
            <p:spPr bwMode="auto">
              <a:xfrm>
                <a:off x="9320213" y="4589463"/>
                <a:ext cx="73025" cy="73025"/>
              </a:xfrm>
              <a:custGeom>
                <a:avLst/>
                <a:gdLst>
                  <a:gd name="T0" fmla="*/ 2147483646 w 155"/>
                  <a:gd name="T1" fmla="*/ 2147483646 h 156"/>
                  <a:gd name="T2" fmla="*/ 2147483646 w 155"/>
                  <a:gd name="T3" fmla="*/ 2147483646 h 156"/>
                  <a:gd name="T4" fmla="*/ 2147483646 w 155"/>
                  <a:gd name="T5" fmla="*/ 2147483646 h 156"/>
                  <a:gd name="T6" fmla="*/ 2147483646 w 155"/>
                  <a:gd name="T7" fmla="*/ 2147483646 h 156"/>
                  <a:gd name="T8" fmla="*/ 2147483646 w 155"/>
                  <a:gd name="T9" fmla="*/ 2147483646 h 156"/>
                  <a:gd name="T10" fmla="*/ 2147483646 w 155"/>
                  <a:gd name="T11" fmla="*/ 21474836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56"/>
                  <a:gd name="T20" fmla="*/ 155 w 15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56">
                    <a:moveTo>
                      <a:pt x="98" y="144"/>
                    </a:moveTo>
                    <a:lnTo>
                      <a:pt x="98" y="144"/>
                    </a:lnTo>
                    <a:cubicBezTo>
                      <a:pt x="61" y="156"/>
                      <a:pt x="23" y="135"/>
                      <a:pt x="11" y="99"/>
                    </a:cubicBezTo>
                    <a:cubicBezTo>
                      <a:pt x="0" y="62"/>
                      <a:pt x="20" y="23"/>
                      <a:pt x="57" y="12"/>
                    </a:cubicBezTo>
                    <a:cubicBezTo>
                      <a:pt x="94" y="0"/>
                      <a:pt x="133" y="21"/>
                      <a:pt x="144" y="58"/>
                    </a:cubicBezTo>
                    <a:cubicBezTo>
                      <a:pt x="155" y="94"/>
                      <a:pt x="135" y="133"/>
                      <a:pt x="98" y="14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" name="组合 355"/>
            <p:cNvGrpSpPr>
              <a:grpSpLocks/>
            </p:cNvGrpSpPr>
            <p:nvPr/>
          </p:nvGrpSpPr>
          <p:grpSpPr bwMode="auto">
            <a:xfrm>
              <a:off x="4913619" y="1461646"/>
              <a:ext cx="865188" cy="768350"/>
              <a:chOff x="7181850" y="2171701"/>
              <a:chExt cx="865188" cy="768350"/>
            </a:xfrm>
          </p:grpSpPr>
          <p:sp>
            <p:nvSpPr>
              <p:cNvPr id="257" name="Freeform 189"/>
              <p:cNvSpPr>
                <a:spLocks/>
              </p:cNvSpPr>
              <p:nvPr/>
            </p:nvSpPr>
            <p:spPr bwMode="auto">
              <a:xfrm>
                <a:off x="7181850" y="2262188"/>
                <a:ext cx="342900" cy="276225"/>
              </a:xfrm>
              <a:custGeom>
                <a:avLst/>
                <a:gdLst>
                  <a:gd name="T0" fmla="*/ 2147483646 w 729"/>
                  <a:gd name="T1" fmla="*/ 2147483646 h 585"/>
                  <a:gd name="T2" fmla="*/ 2147483646 w 729"/>
                  <a:gd name="T3" fmla="*/ 2147483646 h 585"/>
                  <a:gd name="T4" fmla="*/ 2147483646 w 729"/>
                  <a:gd name="T5" fmla="*/ 2147483646 h 585"/>
                  <a:gd name="T6" fmla="*/ 0 w 729"/>
                  <a:gd name="T7" fmla="*/ 2147483646 h 585"/>
                  <a:gd name="T8" fmla="*/ 2147483646 w 729"/>
                  <a:gd name="T9" fmla="*/ 2147483646 h 585"/>
                  <a:gd name="T10" fmla="*/ 2147483646 w 729"/>
                  <a:gd name="T11" fmla="*/ 0 h 585"/>
                  <a:gd name="T12" fmla="*/ 2147483646 w 729"/>
                  <a:gd name="T13" fmla="*/ 2147483646 h 585"/>
                  <a:gd name="T14" fmla="*/ 2147483646 w 729"/>
                  <a:gd name="T15" fmla="*/ 2147483646 h 585"/>
                  <a:gd name="T16" fmla="*/ 2147483646 w 729"/>
                  <a:gd name="T17" fmla="*/ 2147483646 h 585"/>
                  <a:gd name="T18" fmla="*/ 2147483646 w 729"/>
                  <a:gd name="T19" fmla="*/ 2147483646 h 585"/>
                  <a:gd name="T20" fmla="*/ 2147483646 w 729"/>
                  <a:gd name="T21" fmla="*/ 2147483646 h 585"/>
                  <a:gd name="T22" fmla="*/ 2147483646 w 729"/>
                  <a:gd name="T23" fmla="*/ 2147483646 h 585"/>
                  <a:gd name="T24" fmla="*/ 2147483646 w 729"/>
                  <a:gd name="T25" fmla="*/ 2147483646 h 585"/>
                  <a:gd name="T26" fmla="*/ 2147483646 w 729"/>
                  <a:gd name="T27" fmla="*/ 2147483646 h 585"/>
                  <a:gd name="T28" fmla="*/ 2147483646 w 729"/>
                  <a:gd name="T29" fmla="*/ 2147483646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9"/>
                  <a:gd name="T46" fmla="*/ 0 h 585"/>
                  <a:gd name="T47" fmla="*/ 729 w 729"/>
                  <a:gd name="T48" fmla="*/ 585 h 5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9" h="585">
                    <a:moveTo>
                      <a:pt x="591" y="585"/>
                    </a:moveTo>
                    <a:lnTo>
                      <a:pt x="591" y="585"/>
                    </a:lnTo>
                    <a:lnTo>
                      <a:pt x="180" y="585"/>
                    </a:lnTo>
                    <a:cubicBezTo>
                      <a:pt x="80" y="585"/>
                      <a:pt x="0" y="504"/>
                      <a:pt x="0" y="404"/>
                    </a:cubicBezTo>
                    <a:cubicBezTo>
                      <a:pt x="0" y="323"/>
                      <a:pt x="55" y="252"/>
                      <a:pt x="132" y="231"/>
                    </a:cubicBezTo>
                    <a:cubicBezTo>
                      <a:pt x="176" y="94"/>
                      <a:pt x="305" y="0"/>
                      <a:pt x="450" y="0"/>
                    </a:cubicBezTo>
                    <a:cubicBezTo>
                      <a:pt x="562" y="0"/>
                      <a:pt x="667" y="56"/>
                      <a:pt x="729" y="149"/>
                    </a:cubicBezTo>
                    <a:lnTo>
                      <a:pt x="674" y="186"/>
                    </a:lnTo>
                    <a:cubicBezTo>
                      <a:pt x="624" y="111"/>
                      <a:pt x="540" y="67"/>
                      <a:pt x="450" y="67"/>
                    </a:cubicBezTo>
                    <a:cubicBezTo>
                      <a:pt x="328" y="67"/>
                      <a:pt x="221" y="149"/>
                      <a:pt x="190" y="268"/>
                    </a:cubicBezTo>
                    <a:cubicBezTo>
                      <a:pt x="187" y="281"/>
                      <a:pt x="176" y="290"/>
                      <a:pt x="163" y="292"/>
                    </a:cubicBezTo>
                    <a:cubicBezTo>
                      <a:pt x="108" y="301"/>
                      <a:pt x="66" y="349"/>
                      <a:pt x="66" y="404"/>
                    </a:cubicBezTo>
                    <a:cubicBezTo>
                      <a:pt x="66" y="467"/>
                      <a:pt x="117" y="518"/>
                      <a:pt x="180" y="518"/>
                    </a:cubicBezTo>
                    <a:lnTo>
                      <a:pt x="591" y="518"/>
                    </a:lnTo>
                    <a:lnTo>
                      <a:pt x="591" y="585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190"/>
              <p:cNvSpPr>
                <a:spLocks/>
              </p:cNvSpPr>
              <p:nvPr/>
            </p:nvSpPr>
            <p:spPr bwMode="auto">
              <a:xfrm>
                <a:off x="7408863" y="2171701"/>
                <a:ext cx="638175" cy="390525"/>
              </a:xfrm>
              <a:custGeom>
                <a:avLst/>
                <a:gdLst>
                  <a:gd name="T0" fmla="*/ 2147483646 w 1357"/>
                  <a:gd name="T1" fmla="*/ 2147483646 h 831"/>
                  <a:gd name="T2" fmla="*/ 2147483646 w 1357"/>
                  <a:gd name="T3" fmla="*/ 2147483646 h 831"/>
                  <a:gd name="T4" fmla="*/ 2147483646 w 1357"/>
                  <a:gd name="T5" fmla="*/ 2147483646 h 831"/>
                  <a:gd name="T6" fmla="*/ 2147483646 w 1357"/>
                  <a:gd name="T7" fmla="*/ 2147483646 h 831"/>
                  <a:gd name="T8" fmla="*/ 2147483646 w 1357"/>
                  <a:gd name="T9" fmla="*/ 2147483646 h 831"/>
                  <a:gd name="T10" fmla="*/ 2147483646 w 1357"/>
                  <a:gd name="T11" fmla="*/ 2147483646 h 831"/>
                  <a:gd name="T12" fmla="*/ 2147483646 w 1357"/>
                  <a:gd name="T13" fmla="*/ 2147483646 h 831"/>
                  <a:gd name="T14" fmla="*/ 2147483646 w 1357"/>
                  <a:gd name="T15" fmla="*/ 2147483646 h 831"/>
                  <a:gd name="T16" fmla="*/ 2147483646 w 1357"/>
                  <a:gd name="T17" fmla="*/ 2147483646 h 831"/>
                  <a:gd name="T18" fmla="*/ 2147483646 w 1357"/>
                  <a:gd name="T19" fmla="*/ 2147483646 h 831"/>
                  <a:gd name="T20" fmla="*/ 2147483646 w 1357"/>
                  <a:gd name="T21" fmla="*/ 2147483646 h 831"/>
                  <a:gd name="T22" fmla="*/ 2147483646 w 1357"/>
                  <a:gd name="T23" fmla="*/ 2147483646 h 831"/>
                  <a:gd name="T24" fmla="*/ 2147483646 w 1357"/>
                  <a:gd name="T25" fmla="*/ 2147483646 h 831"/>
                  <a:gd name="T26" fmla="*/ 2147483646 w 1357"/>
                  <a:gd name="T27" fmla="*/ 2147483646 h 831"/>
                  <a:gd name="T28" fmla="*/ 2147483646 w 1357"/>
                  <a:gd name="T29" fmla="*/ 2147483646 h 831"/>
                  <a:gd name="T30" fmla="*/ 2147483646 w 1357"/>
                  <a:gd name="T31" fmla="*/ 2147483646 h 831"/>
                  <a:gd name="T32" fmla="*/ 2147483646 w 1357"/>
                  <a:gd name="T33" fmla="*/ 2147483646 h 831"/>
                  <a:gd name="T34" fmla="*/ 0 w 1357"/>
                  <a:gd name="T35" fmla="*/ 2147483646 h 831"/>
                  <a:gd name="T36" fmla="*/ 2147483646 w 1357"/>
                  <a:gd name="T37" fmla="*/ 2147483646 h 831"/>
                  <a:gd name="T38" fmla="*/ 2147483646 w 1357"/>
                  <a:gd name="T39" fmla="*/ 0 h 831"/>
                  <a:gd name="T40" fmla="*/ 2147483646 w 1357"/>
                  <a:gd name="T41" fmla="*/ 2147483646 h 831"/>
                  <a:gd name="T42" fmla="*/ 2147483646 w 1357"/>
                  <a:gd name="T43" fmla="*/ 2147483646 h 831"/>
                  <a:gd name="T44" fmla="*/ 2147483646 w 1357"/>
                  <a:gd name="T45" fmla="*/ 2147483646 h 831"/>
                  <a:gd name="T46" fmla="*/ 2147483646 w 1357"/>
                  <a:gd name="T47" fmla="*/ 2147483646 h 8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57"/>
                  <a:gd name="T73" fmla="*/ 0 h 831"/>
                  <a:gd name="T74" fmla="*/ 1357 w 1357"/>
                  <a:gd name="T75" fmla="*/ 831 h 8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57" h="831">
                    <a:moveTo>
                      <a:pt x="1150" y="831"/>
                    </a:moveTo>
                    <a:lnTo>
                      <a:pt x="1150" y="831"/>
                    </a:lnTo>
                    <a:lnTo>
                      <a:pt x="1033" y="831"/>
                    </a:lnTo>
                    <a:lnTo>
                      <a:pt x="1033" y="764"/>
                    </a:lnTo>
                    <a:lnTo>
                      <a:pt x="1150" y="764"/>
                    </a:lnTo>
                    <a:cubicBezTo>
                      <a:pt x="1167" y="764"/>
                      <a:pt x="1183" y="760"/>
                      <a:pt x="1192" y="753"/>
                    </a:cubicBezTo>
                    <a:cubicBezTo>
                      <a:pt x="1255" y="702"/>
                      <a:pt x="1291" y="628"/>
                      <a:pt x="1291" y="551"/>
                    </a:cubicBezTo>
                    <a:cubicBezTo>
                      <a:pt x="1291" y="412"/>
                      <a:pt x="1177" y="298"/>
                      <a:pt x="1038" y="296"/>
                    </a:cubicBezTo>
                    <a:cubicBezTo>
                      <a:pt x="1026" y="296"/>
                      <a:pt x="1015" y="290"/>
                      <a:pt x="1009" y="279"/>
                    </a:cubicBezTo>
                    <a:cubicBezTo>
                      <a:pt x="936" y="148"/>
                      <a:pt x="798" y="67"/>
                      <a:pt x="649" y="67"/>
                    </a:cubicBezTo>
                    <a:cubicBezTo>
                      <a:pt x="461" y="67"/>
                      <a:pt x="297" y="194"/>
                      <a:pt x="250" y="376"/>
                    </a:cubicBezTo>
                    <a:cubicBezTo>
                      <a:pt x="247" y="388"/>
                      <a:pt x="236" y="398"/>
                      <a:pt x="223" y="400"/>
                    </a:cubicBezTo>
                    <a:cubicBezTo>
                      <a:pt x="134" y="413"/>
                      <a:pt x="67" y="491"/>
                      <a:pt x="67" y="581"/>
                    </a:cubicBezTo>
                    <a:cubicBezTo>
                      <a:pt x="67" y="682"/>
                      <a:pt x="149" y="764"/>
                      <a:pt x="250" y="764"/>
                    </a:cubicBezTo>
                    <a:lnTo>
                      <a:pt x="795" y="764"/>
                    </a:lnTo>
                    <a:lnTo>
                      <a:pt x="795" y="831"/>
                    </a:lnTo>
                    <a:lnTo>
                      <a:pt x="250" y="831"/>
                    </a:lnTo>
                    <a:cubicBezTo>
                      <a:pt x="112" y="831"/>
                      <a:pt x="0" y="719"/>
                      <a:pt x="0" y="581"/>
                    </a:cubicBezTo>
                    <a:cubicBezTo>
                      <a:pt x="0" y="466"/>
                      <a:pt x="81" y="365"/>
                      <a:pt x="191" y="338"/>
                    </a:cubicBezTo>
                    <a:cubicBezTo>
                      <a:pt x="253" y="138"/>
                      <a:pt x="438" y="0"/>
                      <a:pt x="649" y="0"/>
                    </a:cubicBezTo>
                    <a:cubicBezTo>
                      <a:pt x="816" y="0"/>
                      <a:pt x="971" y="88"/>
                      <a:pt x="1058" y="230"/>
                    </a:cubicBezTo>
                    <a:cubicBezTo>
                      <a:pt x="1225" y="242"/>
                      <a:pt x="1357" y="382"/>
                      <a:pt x="1357" y="551"/>
                    </a:cubicBezTo>
                    <a:cubicBezTo>
                      <a:pt x="1357" y="648"/>
                      <a:pt x="1312" y="740"/>
                      <a:pt x="1234" y="804"/>
                    </a:cubicBezTo>
                    <a:cubicBezTo>
                      <a:pt x="1212" y="822"/>
                      <a:pt x="1183" y="831"/>
                      <a:pt x="1150" y="83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191"/>
              <p:cNvSpPr>
                <a:spLocks/>
              </p:cNvSpPr>
              <p:nvPr/>
            </p:nvSpPr>
            <p:spPr bwMode="auto">
              <a:xfrm>
                <a:off x="7358063" y="2522538"/>
                <a:ext cx="19050" cy="9525"/>
              </a:xfrm>
              <a:custGeom>
                <a:avLst/>
                <a:gdLst>
                  <a:gd name="T0" fmla="*/ 2147483646 w 40"/>
                  <a:gd name="T1" fmla="*/ 2147483646 h 20"/>
                  <a:gd name="T2" fmla="*/ 2147483646 w 40"/>
                  <a:gd name="T3" fmla="*/ 2147483646 h 20"/>
                  <a:gd name="T4" fmla="*/ 0 w 40"/>
                  <a:gd name="T5" fmla="*/ 2147483646 h 20"/>
                  <a:gd name="T6" fmla="*/ 0 w 40"/>
                  <a:gd name="T7" fmla="*/ 0 h 20"/>
                  <a:gd name="T8" fmla="*/ 2147483646 w 40"/>
                  <a:gd name="T9" fmla="*/ 0 h 20"/>
                  <a:gd name="T10" fmla="*/ 2147483646 w 40"/>
                  <a:gd name="T11" fmla="*/ 214748364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0"/>
                  <a:gd name="T20" fmla="*/ 40 w 4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0">
                    <a:moveTo>
                      <a:pt x="40" y="20"/>
                    </a:moveTo>
                    <a:lnTo>
                      <a:pt x="4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192"/>
              <p:cNvSpPr>
                <a:spLocks noEditPoints="1"/>
              </p:cNvSpPr>
              <p:nvPr/>
            </p:nvSpPr>
            <p:spPr bwMode="auto">
              <a:xfrm>
                <a:off x="7358063" y="2543176"/>
                <a:ext cx="19050" cy="130175"/>
              </a:xfrm>
              <a:custGeom>
                <a:avLst/>
                <a:gdLst>
                  <a:gd name="T0" fmla="*/ 2147483646 w 40"/>
                  <a:gd name="T1" fmla="*/ 2147483646 h 278"/>
                  <a:gd name="T2" fmla="*/ 2147483646 w 40"/>
                  <a:gd name="T3" fmla="*/ 2147483646 h 278"/>
                  <a:gd name="T4" fmla="*/ 0 w 40"/>
                  <a:gd name="T5" fmla="*/ 2147483646 h 278"/>
                  <a:gd name="T6" fmla="*/ 0 w 40"/>
                  <a:gd name="T7" fmla="*/ 0 h 278"/>
                  <a:gd name="T8" fmla="*/ 2147483646 w 40"/>
                  <a:gd name="T9" fmla="*/ 0 h 278"/>
                  <a:gd name="T10" fmla="*/ 2147483646 w 40"/>
                  <a:gd name="T11" fmla="*/ 2147483646 h 278"/>
                  <a:gd name="T12" fmla="*/ 2147483646 w 40"/>
                  <a:gd name="T13" fmla="*/ 2147483646 h 278"/>
                  <a:gd name="T14" fmla="*/ 2147483646 w 40"/>
                  <a:gd name="T15" fmla="*/ 2147483646 h 278"/>
                  <a:gd name="T16" fmla="*/ 0 w 40"/>
                  <a:gd name="T17" fmla="*/ 2147483646 h 278"/>
                  <a:gd name="T18" fmla="*/ 0 w 40"/>
                  <a:gd name="T19" fmla="*/ 2147483646 h 278"/>
                  <a:gd name="T20" fmla="*/ 2147483646 w 40"/>
                  <a:gd name="T21" fmla="*/ 2147483646 h 278"/>
                  <a:gd name="T22" fmla="*/ 2147483646 w 40"/>
                  <a:gd name="T23" fmla="*/ 2147483646 h 278"/>
                  <a:gd name="T24" fmla="*/ 2147483646 w 40"/>
                  <a:gd name="T25" fmla="*/ 2147483646 h 278"/>
                  <a:gd name="T26" fmla="*/ 2147483646 w 40"/>
                  <a:gd name="T27" fmla="*/ 2147483646 h 278"/>
                  <a:gd name="T28" fmla="*/ 0 w 40"/>
                  <a:gd name="T29" fmla="*/ 2147483646 h 278"/>
                  <a:gd name="T30" fmla="*/ 0 w 40"/>
                  <a:gd name="T31" fmla="*/ 2147483646 h 278"/>
                  <a:gd name="T32" fmla="*/ 2147483646 w 40"/>
                  <a:gd name="T33" fmla="*/ 2147483646 h 278"/>
                  <a:gd name="T34" fmla="*/ 2147483646 w 40"/>
                  <a:gd name="T35" fmla="*/ 2147483646 h 278"/>
                  <a:gd name="T36" fmla="*/ 2147483646 w 40"/>
                  <a:gd name="T37" fmla="*/ 2147483646 h 278"/>
                  <a:gd name="T38" fmla="*/ 2147483646 w 40"/>
                  <a:gd name="T39" fmla="*/ 2147483646 h 278"/>
                  <a:gd name="T40" fmla="*/ 0 w 40"/>
                  <a:gd name="T41" fmla="*/ 2147483646 h 278"/>
                  <a:gd name="T42" fmla="*/ 0 w 40"/>
                  <a:gd name="T43" fmla="*/ 2147483646 h 278"/>
                  <a:gd name="T44" fmla="*/ 2147483646 w 40"/>
                  <a:gd name="T45" fmla="*/ 2147483646 h 278"/>
                  <a:gd name="T46" fmla="*/ 2147483646 w 40"/>
                  <a:gd name="T47" fmla="*/ 2147483646 h 278"/>
                  <a:gd name="T48" fmla="*/ 2147483646 w 40"/>
                  <a:gd name="T49" fmla="*/ 2147483646 h 278"/>
                  <a:gd name="T50" fmla="*/ 2147483646 w 40"/>
                  <a:gd name="T51" fmla="*/ 2147483646 h 278"/>
                  <a:gd name="T52" fmla="*/ 0 w 40"/>
                  <a:gd name="T53" fmla="*/ 2147483646 h 278"/>
                  <a:gd name="T54" fmla="*/ 0 w 40"/>
                  <a:gd name="T55" fmla="*/ 2147483646 h 278"/>
                  <a:gd name="T56" fmla="*/ 2147483646 w 40"/>
                  <a:gd name="T57" fmla="*/ 2147483646 h 278"/>
                  <a:gd name="T58" fmla="*/ 2147483646 w 40"/>
                  <a:gd name="T59" fmla="*/ 2147483646 h 2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278"/>
                  <a:gd name="T92" fmla="*/ 40 w 40"/>
                  <a:gd name="T93" fmla="*/ 278 h 2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278">
                    <a:moveTo>
                      <a:pt x="40" y="37"/>
                    </a:moveTo>
                    <a:lnTo>
                      <a:pt x="40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7"/>
                    </a:lnTo>
                    <a:close/>
                    <a:moveTo>
                      <a:pt x="40" y="97"/>
                    </a:moveTo>
                    <a:lnTo>
                      <a:pt x="40" y="97"/>
                    </a:lnTo>
                    <a:lnTo>
                      <a:pt x="0" y="97"/>
                    </a:lnTo>
                    <a:lnTo>
                      <a:pt x="0" y="61"/>
                    </a:lnTo>
                    <a:lnTo>
                      <a:pt x="40" y="61"/>
                    </a:lnTo>
                    <a:lnTo>
                      <a:pt x="40" y="97"/>
                    </a:lnTo>
                    <a:close/>
                    <a:moveTo>
                      <a:pt x="40" y="157"/>
                    </a:moveTo>
                    <a:lnTo>
                      <a:pt x="40" y="157"/>
                    </a:lnTo>
                    <a:lnTo>
                      <a:pt x="0" y="157"/>
                    </a:lnTo>
                    <a:lnTo>
                      <a:pt x="0" y="121"/>
                    </a:lnTo>
                    <a:lnTo>
                      <a:pt x="40" y="121"/>
                    </a:lnTo>
                    <a:lnTo>
                      <a:pt x="40" y="157"/>
                    </a:lnTo>
                    <a:close/>
                    <a:moveTo>
                      <a:pt x="40" y="218"/>
                    </a:moveTo>
                    <a:lnTo>
                      <a:pt x="40" y="218"/>
                    </a:lnTo>
                    <a:lnTo>
                      <a:pt x="0" y="218"/>
                    </a:lnTo>
                    <a:lnTo>
                      <a:pt x="0" y="182"/>
                    </a:lnTo>
                    <a:lnTo>
                      <a:pt x="40" y="182"/>
                    </a:lnTo>
                    <a:lnTo>
                      <a:pt x="40" y="218"/>
                    </a:lnTo>
                    <a:close/>
                    <a:moveTo>
                      <a:pt x="40" y="278"/>
                    </a:moveTo>
                    <a:lnTo>
                      <a:pt x="40" y="278"/>
                    </a:lnTo>
                    <a:lnTo>
                      <a:pt x="0" y="278"/>
                    </a:lnTo>
                    <a:lnTo>
                      <a:pt x="0" y="242"/>
                    </a:lnTo>
                    <a:lnTo>
                      <a:pt x="40" y="242"/>
                    </a:lnTo>
                    <a:lnTo>
                      <a:pt x="40" y="27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193"/>
              <p:cNvSpPr>
                <a:spLocks/>
              </p:cNvSpPr>
              <p:nvPr/>
            </p:nvSpPr>
            <p:spPr bwMode="auto">
              <a:xfrm>
                <a:off x="7358063" y="2684463"/>
                <a:ext cx="19050" cy="9525"/>
              </a:xfrm>
              <a:custGeom>
                <a:avLst/>
                <a:gdLst>
                  <a:gd name="T0" fmla="*/ 2147483646 w 40"/>
                  <a:gd name="T1" fmla="*/ 2147483646 h 20"/>
                  <a:gd name="T2" fmla="*/ 2147483646 w 40"/>
                  <a:gd name="T3" fmla="*/ 2147483646 h 20"/>
                  <a:gd name="T4" fmla="*/ 0 w 40"/>
                  <a:gd name="T5" fmla="*/ 2147483646 h 20"/>
                  <a:gd name="T6" fmla="*/ 0 w 40"/>
                  <a:gd name="T7" fmla="*/ 0 h 20"/>
                  <a:gd name="T8" fmla="*/ 2147483646 w 40"/>
                  <a:gd name="T9" fmla="*/ 0 h 20"/>
                  <a:gd name="T10" fmla="*/ 2147483646 w 40"/>
                  <a:gd name="T11" fmla="*/ 214748364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0"/>
                  <a:gd name="T20" fmla="*/ 40 w 4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0">
                    <a:moveTo>
                      <a:pt x="40" y="20"/>
                    </a:moveTo>
                    <a:lnTo>
                      <a:pt x="40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194"/>
              <p:cNvSpPr>
                <a:spLocks noEditPoints="1"/>
              </p:cNvSpPr>
              <p:nvPr/>
            </p:nvSpPr>
            <p:spPr bwMode="auto">
              <a:xfrm>
                <a:off x="7678738" y="2535238"/>
                <a:ext cx="19050" cy="112713"/>
              </a:xfrm>
              <a:custGeom>
                <a:avLst/>
                <a:gdLst>
                  <a:gd name="T0" fmla="*/ 2147483646 w 40"/>
                  <a:gd name="T1" fmla="*/ 2147483646 h 240"/>
                  <a:gd name="T2" fmla="*/ 2147483646 w 40"/>
                  <a:gd name="T3" fmla="*/ 2147483646 h 240"/>
                  <a:gd name="T4" fmla="*/ 0 w 40"/>
                  <a:gd name="T5" fmla="*/ 2147483646 h 240"/>
                  <a:gd name="T6" fmla="*/ 0 w 40"/>
                  <a:gd name="T7" fmla="*/ 0 h 240"/>
                  <a:gd name="T8" fmla="*/ 2147483646 w 40"/>
                  <a:gd name="T9" fmla="*/ 0 h 240"/>
                  <a:gd name="T10" fmla="*/ 2147483646 w 40"/>
                  <a:gd name="T11" fmla="*/ 2147483646 h 240"/>
                  <a:gd name="T12" fmla="*/ 2147483646 w 40"/>
                  <a:gd name="T13" fmla="*/ 2147483646 h 240"/>
                  <a:gd name="T14" fmla="*/ 2147483646 w 40"/>
                  <a:gd name="T15" fmla="*/ 2147483646 h 240"/>
                  <a:gd name="T16" fmla="*/ 0 w 40"/>
                  <a:gd name="T17" fmla="*/ 2147483646 h 240"/>
                  <a:gd name="T18" fmla="*/ 0 w 40"/>
                  <a:gd name="T19" fmla="*/ 2147483646 h 240"/>
                  <a:gd name="T20" fmla="*/ 2147483646 w 40"/>
                  <a:gd name="T21" fmla="*/ 2147483646 h 240"/>
                  <a:gd name="T22" fmla="*/ 2147483646 w 40"/>
                  <a:gd name="T23" fmla="*/ 2147483646 h 240"/>
                  <a:gd name="T24" fmla="*/ 2147483646 w 40"/>
                  <a:gd name="T25" fmla="*/ 2147483646 h 240"/>
                  <a:gd name="T26" fmla="*/ 2147483646 w 40"/>
                  <a:gd name="T27" fmla="*/ 2147483646 h 240"/>
                  <a:gd name="T28" fmla="*/ 0 w 40"/>
                  <a:gd name="T29" fmla="*/ 2147483646 h 240"/>
                  <a:gd name="T30" fmla="*/ 0 w 40"/>
                  <a:gd name="T31" fmla="*/ 2147483646 h 240"/>
                  <a:gd name="T32" fmla="*/ 2147483646 w 40"/>
                  <a:gd name="T33" fmla="*/ 2147483646 h 240"/>
                  <a:gd name="T34" fmla="*/ 2147483646 w 40"/>
                  <a:gd name="T35" fmla="*/ 2147483646 h 240"/>
                  <a:gd name="T36" fmla="*/ 2147483646 w 40"/>
                  <a:gd name="T37" fmla="*/ 2147483646 h 240"/>
                  <a:gd name="T38" fmla="*/ 2147483646 w 40"/>
                  <a:gd name="T39" fmla="*/ 2147483646 h 240"/>
                  <a:gd name="T40" fmla="*/ 0 w 40"/>
                  <a:gd name="T41" fmla="*/ 2147483646 h 240"/>
                  <a:gd name="T42" fmla="*/ 0 w 40"/>
                  <a:gd name="T43" fmla="*/ 2147483646 h 240"/>
                  <a:gd name="T44" fmla="*/ 2147483646 w 40"/>
                  <a:gd name="T45" fmla="*/ 2147483646 h 240"/>
                  <a:gd name="T46" fmla="*/ 2147483646 w 40"/>
                  <a:gd name="T47" fmla="*/ 2147483646 h 2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240"/>
                  <a:gd name="T74" fmla="*/ 40 w 40"/>
                  <a:gd name="T75" fmla="*/ 240 h 2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240">
                    <a:moveTo>
                      <a:pt x="40" y="4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40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0" y="107"/>
                    </a:lnTo>
                    <a:lnTo>
                      <a:pt x="0" y="67"/>
                    </a:lnTo>
                    <a:lnTo>
                      <a:pt x="40" y="67"/>
                    </a:lnTo>
                    <a:lnTo>
                      <a:pt x="40" y="107"/>
                    </a:lnTo>
                    <a:close/>
                    <a:moveTo>
                      <a:pt x="40" y="174"/>
                    </a:moveTo>
                    <a:lnTo>
                      <a:pt x="40" y="174"/>
                    </a:lnTo>
                    <a:lnTo>
                      <a:pt x="0" y="174"/>
                    </a:lnTo>
                    <a:lnTo>
                      <a:pt x="0" y="134"/>
                    </a:lnTo>
                    <a:lnTo>
                      <a:pt x="40" y="134"/>
                    </a:lnTo>
                    <a:lnTo>
                      <a:pt x="40" y="174"/>
                    </a:lnTo>
                    <a:close/>
                    <a:moveTo>
                      <a:pt x="40" y="240"/>
                    </a:moveTo>
                    <a:lnTo>
                      <a:pt x="40" y="240"/>
                    </a:lnTo>
                    <a:lnTo>
                      <a:pt x="0" y="240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40" y="24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195"/>
              <p:cNvSpPr>
                <a:spLocks/>
              </p:cNvSpPr>
              <p:nvPr/>
            </p:nvSpPr>
            <p:spPr bwMode="auto">
              <a:xfrm>
                <a:off x="7194550" y="2624138"/>
                <a:ext cx="825500" cy="76200"/>
              </a:xfrm>
              <a:custGeom>
                <a:avLst/>
                <a:gdLst>
                  <a:gd name="T0" fmla="*/ 2147483646 w 1754"/>
                  <a:gd name="T1" fmla="*/ 2147483646 h 160"/>
                  <a:gd name="T2" fmla="*/ 2147483646 w 1754"/>
                  <a:gd name="T3" fmla="*/ 2147483646 h 160"/>
                  <a:gd name="T4" fmla="*/ 2147483646 w 1754"/>
                  <a:gd name="T5" fmla="*/ 2147483646 h 160"/>
                  <a:gd name="T6" fmla="*/ 2147483646 w 1754"/>
                  <a:gd name="T7" fmla="*/ 2147483646 h 160"/>
                  <a:gd name="T8" fmla="*/ 2147483646 w 1754"/>
                  <a:gd name="T9" fmla="*/ 2147483646 h 160"/>
                  <a:gd name="T10" fmla="*/ 2147483646 w 1754"/>
                  <a:gd name="T11" fmla="*/ 2147483646 h 160"/>
                  <a:gd name="T12" fmla="*/ 2147483646 w 1754"/>
                  <a:gd name="T13" fmla="*/ 2147483646 h 160"/>
                  <a:gd name="T14" fmla="*/ 0 w 1754"/>
                  <a:gd name="T15" fmla="*/ 2147483646 h 160"/>
                  <a:gd name="T16" fmla="*/ 2147483646 w 1754"/>
                  <a:gd name="T17" fmla="*/ 2147483646 h 160"/>
                  <a:gd name="T18" fmla="*/ 2147483646 w 1754"/>
                  <a:gd name="T19" fmla="*/ 2147483646 h 160"/>
                  <a:gd name="T20" fmla="*/ 2147483646 w 1754"/>
                  <a:gd name="T21" fmla="*/ 2147483646 h 160"/>
                  <a:gd name="T22" fmla="*/ 2147483646 w 1754"/>
                  <a:gd name="T23" fmla="*/ 2147483646 h 160"/>
                  <a:gd name="T24" fmla="*/ 2147483646 w 1754"/>
                  <a:gd name="T25" fmla="*/ 0 h 160"/>
                  <a:gd name="T26" fmla="*/ 2147483646 w 1754"/>
                  <a:gd name="T27" fmla="*/ 2147483646 h 160"/>
                  <a:gd name="T28" fmla="*/ 2147483646 w 1754"/>
                  <a:gd name="T29" fmla="*/ 2147483646 h 160"/>
                  <a:gd name="T30" fmla="*/ 2147483646 w 1754"/>
                  <a:gd name="T31" fmla="*/ 2147483646 h 160"/>
                  <a:gd name="T32" fmla="*/ 2147483646 w 1754"/>
                  <a:gd name="T33" fmla="*/ 2147483646 h 160"/>
                  <a:gd name="T34" fmla="*/ 2147483646 w 1754"/>
                  <a:gd name="T35" fmla="*/ 2147483646 h 160"/>
                  <a:gd name="T36" fmla="*/ 2147483646 w 1754"/>
                  <a:gd name="T37" fmla="*/ 2147483646 h 160"/>
                  <a:gd name="T38" fmla="*/ 2147483646 w 1754"/>
                  <a:gd name="T39" fmla="*/ 2147483646 h 1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54"/>
                  <a:gd name="T61" fmla="*/ 0 h 160"/>
                  <a:gd name="T62" fmla="*/ 1754 w 1754"/>
                  <a:gd name="T63" fmla="*/ 160 h 16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54" h="160">
                    <a:moveTo>
                      <a:pt x="1368" y="160"/>
                    </a:moveTo>
                    <a:lnTo>
                      <a:pt x="1368" y="160"/>
                    </a:lnTo>
                    <a:cubicBezTo>
                      <a:pt x="1238" y="160"/>
                      <a:pt x="1172" y="131"/>
                      <a:pt x="1108" y="104"/>
                    </a:cubicBezTo>
                    <a:cubicBezTo>
                      <a:pt x="1046" y="78"/>
                      <a:pt x="988" y="53"/>
                      <a:pt x="869" y="53"/>
                    </a:cubicBezTo>
                    <a:cubicBezTo>
                      <a:pt x="750" y="53"/>
                      <a:pt x="692" y="78"/>
                      <a:pt x="630" y="104"/>
                    </a:cubicBezTo>
                    <a:cubicBezTo>
                      <a:pt x="566" y="131"/>
                      <a:pt x="501" y="160"/>
                      <a:pt x="370" y="160"/>
                    </a:cubicBezTo>
                    <a:cubicBezTo>
                      <a:pt x="240" y="160"/>
                      <a:pt x="174" y="131"/>
                      <a:pt x="111" y="104"/>
                    </a:cubicBezTo>
                    <a:cubicBezTo>
                      <a:pt x="76" y="89"/>
                      <a:pt x="43" y="75"/>
                      <a:pt x="0" y="66"/>
                    </a:cubicBezTo>
                    <a:lnTo>
                      <a:pt x="12" y="14"/>
                    </a:lnTo>
                    <a:cubicBezTo>
                      <a:pt x="60" y="24"/>
                      <a:pt x="96" y="40"/>
                      <a:pt x="132" y="55"/>
                    </a:cubicBezTo>
                    <a:cubicBezTo>
                      <a:pt x="193" y="81"/>
                      <a:pt x="251" y="106"/>
                      <a:pt x="370" y="106"/>
                    </a:cubicBezTo>
                    <a:cubicBezTo>
                      <a:pt x="490" y="106"/>
                      <a:pt x="548" y="81"/>
                      <a:pt x="609" y="55"/>
                    </a:cubicBezTo>
                    <a:cubicBezTo>
                      <a:pt x="673" y="28"/>
                      <a:pt x="739" y="0"/>
                      <a:pt x="869" y="0"/>
                    </a:cubicBezTo>
                    <a:cubicBezTo>
                      <a:pt x="999" y="0"/>
                      <a:pt x="1065" y="28"/>
                      <a:pt x="1129" y="55"/>
                    </a:cubicBezTo>
                    <a:cubicBezTo>
                      <a:pt x="1190" y="81"/>
                      <a:pt x="1249" y="106"/>
                      <a:pt x="1368" y="106"/>
                    </a:cubicBezTo>
                    <a:cubicBezTo>
                      <a:pt x="1487" y="106"/>
                      <a:pt x="1545" y="81"/>
                      <a:pt x="1607" y="55"/>
                    </a:cubicBezTo>
                    <a:cubicBezTo>
                      <a:pt x="1646" y="38"/>
                      <a:pt x="1687" y="20"/>
                      <a:pt x="1745" y="10"/>
                    </a:cubicBezTo>
                    <a:lnTo>
                      <a:pt x="1754" y="62"/>
                    </a:lnTo>
                    <a:cubicBezTo>
                      <a:pt x="1703" y="72"/>
                      <a:pt x="1666" y="87"/>
                      <a:pt x="1628" y="104"/>
                    </a:cubicBezTo>
                    <a:cubicBezTo>
                      <a:pt x="1564" y="131"/>
                      <a:pt x="1498" y="160"/>
                      <a:pt x="1368" y="16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196"/>
              <p:cNvSpPr>
                <a:spLocks noEditPoints="1"/>
              </p:cNvSpPr>
              <p:nvPr/>
            </p:nvSpPr>
            <p:spPr bwMode="auto">
              <a:xfrm>
                <a:off x="7216775" y="2765426"/>
                <a:ext cx="147638" cy="95250"/>
              </a:xfrm>
              <a:custGeom>
                <a:avLst/>
                <a:gdLst>
                  <a:gd name="T0" fmla="*/ 2147483646 w 312"/>
                  <a:gd name="T1" fmla="*/ 2147483646 h 204"/>
                  <a:gd name="T2" fmla="*/ 2147483646 w 312"/>
                  <a:gd name="T3" fmla="*/ 2147483646 h 204"/>
                  <a:gd name="T4" fmla="*/ 2147483646 w 312"/>
                  <a:gd name="T5" fmla="*/ 2147483646 h 204"/>
                  <a:gd name="T6" fmla="*/ 2147483646 w 312"/>
                  <a:gd name="T7" fmla="*/ 2147483646 h 204"/>
                  <a:gd name="T8" fmla="*/ 2147483646 w 312"/>
                  <a:gd name="T9" fmla="*/ 2147483646 h 204"/>
                  <a:gd name="T10" fmla="*/ 2147483646 w 312"/>
                  <a:gd name="T11" fmla="*/ 2147483646 h 204"/>
                  <a:gd name="T12" fmla="*/ 2147483646 w 312"/>
                  <a:gd name="T13" fmla="*/ 2147483646 h 204"/>
                  <a:gd name="T14" fmla="*/ 2147483646 w 312"/>
                  <a:gd name="T15" fmla="*/ 2147483646 h 204"/>
                  <a:gd name="T16" fmla="*/ 0 w 312"/>
                  <a:gd name="T17" fmla="*/ 2147483646 h 204"/>
                  <a:gd name="T18" fmla="*/ 2147483646 w 312"/>
                  <a:gd name="T19" fmla="*/ 0 h 204"/>
                  <a:gd name="T20" fmla="*/ 2147483646 w 312"/>
                  <a:gd name="T21" fmla="*/ 2147483646 h 204"/>
                  <a:gd name="T22" fmla="*/ 2147483646 w 312"/>
                  <a:gd name="T23" fmla="*/ 214748364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"/>
                  <a:gd name="T37" fmla="*/ 0 h 204"/>
                  <a:gd name="T38" fmla="*/ 312 w 312"/>
                  <a:gd name="T39" fmla="*/ 204 h 2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" h="204">
                    <a:moveTo>
                      <a:pt x="156" y="40"/>
                    </a:moveTo>
                    <a:lnTo>
                      <a:pt x="156" y="40"/>
                    </a:lnTo>
                    <a:cubicBezTo>
                      <a:pt x="88" y="40"/>
                      <a:pt x="40" y="72"/>
                      <a:pt x="40" y="102"/>
                    </a:cubicBez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cubicBezTo>
                      <a:pt x="272" y="72"/>
                      <a:pt x="225" y="40"/>
                      <a:pt x="156" y="40"/>
                    </a:cubicBezTo>
                    <a:close/>
                    <a:moveTo>
                      <a:pt x="156" y="204"/>
                    </a:moveTo>
                    <a:lnTo>
                      <a:pt x="156" y="204"/>
                    </a:lnTo>
                    <a:cubicBezTo>
                      <a:pt x="69" y="204"/>
                      <a:pt x="0" y="159"/>
                      <a:pt x="0" y="102"/>
                    </a:cubicBezTo>
                    <a:cubicBezTo>
                      <a:pt x="0" y="44"/>
                      <a:pt x="69" y="0"/>
                      <a:pt x="156" y="0"/>
                    </a:cubicBezTo>
                    <a:cubicBezTo>
                      <a:pt x="244" y="0"/>
                      <a:pt x="312" y="44"/>
                      <a:pt x="312" y="102"/>
                    </a:cubicBezTo>
                    <a:cubicBezTo>
                      <a:pt x="312" y="159"/>
                      <a:pt x="244" y="204"/>
                      <a:pt x="156" y="20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197"/>
              <p:cNvSpPr>
                <a:spLocks noEditPoints="1"/>
              </p:cNvSpPr>
              <p:nvPr/>
            </p:nvSpPr>
            <p:spPr bwMode="auto">
              <a:xfrm>
                <a:off x="7216775" y="2805113"/>
                <a:ext cx="147638" cy="134938"/>
              </a:xfrm>
              <a:custGeom>
                <a:avLst/>
                <a:gdLst>
                  <a:gd name="T0" fmla="*/ 2147483646 w 312"/>
                  <a:gd name="T1" fmla="*/ 2147483646 h 285"/>
                  <a:gd name="T2" fmla="*/ 2147483646 w 312"/>
                  <a:gd name="T3" fmla="*/ 2147483646 h 285"/>
                  <a:gd name="T4" fmla="*/ 2147483646 w 312"/>
                  <a:gd name="T5" fmla="*/ 2147483646 h 285"/>
                  <a:gd name="T6" fmla="*/ 2147483646 w 312"/>
                  <a:gd name="T7" fmla="*/ 2147483646 h 285"/>
                  <a:gd name="T8" fmla="*/ 2147483646 w 312"/>
                  <a:gd name="T9" fmla="*/ 2147483646 h 285"/>
                  <a:gd name="T10" fmla="*/ 2147483646 w 312"/>
                  <a:gd name="T11" fmla="*/ 2147483646 h 285"/>
                  <a:gd name="T12" fmla="*/ 2147483646 w 312"/>
                  <a:gd name="T13" fmla="*/ 2147483646 h 285"/>
                  <a:gd name="T14" fmla="*/ 2147483646 w 312"/>
                  <a:gd name="T15" fmla="*/ 2147483646 h 285"/>
                  <a:gd name="T16" fmla="*/ 2147483646 w 312"/>
                  <a:gd name="T17" fmla="*/ 2147483646 h 285"/>
                  <a:gd name="T18" fmla="*/ 2147483646 w 312"/>
                  <a:gd name="T19" fmla="*/ 2147483646 h 285"/>
                  <a:gd name="T20" fmla="*/ 0 w 312"/>
                  <a:gd name="T21" fmla="*/ 2147483646 h 285"/>
                  <a:gd name="T22" fmla="*/ 0 w 312"/>
                  <a:gd name="T23" fmla="*/ 2147483646 h 285"/>
                  <a:gd name="T24" fmla="*/ 2147483646 w 312"/>
                  <a:gd name="T25" fmla="*/ 0 h 285"/>
                  <a:gd name="T26" fmla="*/ 2147483646 w 312"/>
                  <a:gd name="T27" fmla="*/ 2147483646 h 285"/>
                  <a:gd name="T28" fmla="*/ 2147483646 w 312"/>
                  <a:gd name="T29" fmla="*/ 2147483646 h 285"/>
                  <a:gd name="T30" fmla="*/ 2147483646 w 312"/>
                  <a:gd name="T31" fmla="*/ 2147483646 h 285"/>
                  <a:gd name="T32" fmla="*/ 2147483646 w 312"/>
                  <a:gd name="T33" fmla="*/ 2147483646 h 285"/>
                  <a:gd name="T34" fmla="*/ 2147483646 w 312"/>
                  <a:gd name="T35" fmla="*/ 2147483646 h 285"/>
                  <a:gd name="T36" fmla="*/ 2147483646 w 312"/>
                  <a:gd name="T37" fmla="*/ 2147483646 h 285"/>
                  <a:gd name="T38" fmla="*/ 2147483646 w 312"/>
                  <a:gd name="T39" fmla="*/ 2147483646 h 285"/>
                  <a:gd name="T40" fmla="*/ 2147483646 w 312"/>
                  <a:gd name="T41" fmla="*/ 2147483646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285"/>
                  <a:gd name="T65" fmla="*/ 312 w 312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285">
                    <a:moveTo>
                      <a:pt x="40" y="171"/>
                    </a:moveTo>
                    <a:lnTo>
                      <a:pt x="40" y="171"/>
                    </a:lnTo>
                    <a:lnTo>
                      <a:pt x="40" y="183"/>
                    </a:lnTo>
                    <a:cubicBezTo>
                      <a:pt x="40" y="213"/>
                      <a:pt x="88" y="245"/>
                      <a:pt x="156" y="245"/>
                    </a:cubicBezTo>
                    <a:cubicBezTo>
                      <a:pt x="225" y="245"/>
                      <a:pt x="272" y="213"/>
                      <a:pt x="272" y="183"/>
                    </a:cubicBezTo>
                    <a:lnTo>
                      <a:pt x="272" y="171"/>
                    </a:lnTo>
                    <a:cubicBezTo>
                      <a:pt x="244" y="191"/>
                      <a:pt x="203" y="204"/>
                      <a:pt x="156" y="204"/>
                    </a:cubicBezTo>
                    <a:cubicBezTo>
                      <a:pt x="110" y="204"/>
                      <a:pt x="69" y="191"/>
                      <a:pt x="40" y="171"/>
                    </a:cubicBezTo>
                    <a:close/>
                    <a:moveTo>
                      <a:pt x="156" y="285"/>
                    </a:moveTo>
                    <a:lnTo>
                      <a:pt x="156" y="285"/>
                    </a:lnTo>
                    <a:cubicBezTo>
                      <a:pt x="69" y="285"/>
                      <a:pt x="0" y="241"/>
                      <a:pt x="0" y="183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02"/>
                    </a:ln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lnTo>
                      <a:pt x="272" y="20"/>
                    </a:lnTo>
                    <a:lnTo>
                      <a:pt x="312" y="20"/>
                    </a:lnTo>
                    <a:lnTo>
                      <a:pt x="312" y="183"/>
                    </a:lnTo>
                    <a:cubicBezTo>
                      <a:pt x="312" y="241"/>
                      <a:pt x="244" y="285"/>
                      <a:pt x="156" y="28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198"/>
              <p:cNvSpPr>
                <a:spLocks noEditPoints="1"/>
              </p:cNvSpPr>
              <p:nvPr/>
            </p:nvSpPr>
            <p:spPr bwMode="auto">
              <a:xfrm>
                <a:off x="7434263" y="2765426"/>
                <a:ext cx="147638" cy="95250"/>
              </a:xfrm>
              <a:custGeom>
                <a:avLst/>
                <a:gdLst>
                  <a:gd name="T0" fmla="*/ 2147483646 w 312"/>
                  <a:gd name="T1" fmla="*/ 2147483646 h 204"/>
                  <a:gd name="T2" fmla="*/ 2147483646 w 312"/>
                  <a:gd name="T3" fmla="*/ 2147483646 h 204"/>
                  <a:gd name="T4" fmla="*/ 2147483646 w 312"/>
                  <a:gd name="T5" fmla="*/ 2147483646 h 204"/>
                  <a:gd name="T6" fmla="*/ 2147483646 w 312"/>
                  <a:gd name="T7" fmla="*/ 2147483646 h 204"/>
                  <a:gd name="T8" fmla="*/ 2147483646 w 312"/>
                  <a:gd name="T9" fmla="*/ 2147483646 h 204"/>
                  <a:gd name="T10" fmla="*/ 2147483646 w 312"/>
                  <a:gd name="T11" fmla="*/ 2147483646 h 204"/>
                  <a:gd name="T12" fmla="*/ 2147483646 w 312"/>
                  <a:gd name="T13" fmla="*/ 2147483646 h 204"/>
                  <a:gd name="T14" fmla="*/ 2147483646 w 312"/>
                  <a:gd name="T15" fmla="*/ 2147483646 h 204"/>
                  <a:gd name="T16" fmla="*/ 0 w 312"/>
                  <a:gd name="T17" fmla="*/ 2147483646 h 204"/>
                  <a:gd name="T18" fmla="*/ 2147483646 w 312"/>
                  <a:gd name="T19" fmla="*/ 0 h 204"/>
                  <a:gd name="T20" fmla="*/ 2147483646 w 312"/>
                  <a:gd name="T21" fmla="*/ 2147483646 h 204"/>
                  <a:gd name="T22" fmla="*/ 2147483646 w 312"/>
                  <a:gd name="T23" fmla="*/ 214748364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"/>
                  <a:gd name="T37" fmla="*/ 0 h 204"/>
                  <a:gd name="T38" fmla="*/ 312 w 312"/>
                  <a:gd name="T39" fmla="*/ 204 h 2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" h="204">
                    <a:moveTo>
                      <a:pt x="156" y="40"/>
                    </a:moveTo>
                    <a:lnTo>
                      <a:pt x="156" y="40"/>
                    </a:lnTo>
                    <a:cubicBezTo>
                      <a:pt x="88" y="40"/>
                      <a:pt x="40" y="72"/>
                      <a:pt x="40" y="102"/>
                    </a:cubicBez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cubicBezTo>
                      <a:pt x="272" y="72"/>
                      <a:pt x="225" y="40"/>
                      <a:pt x="156" y="40"/>
                    </a:cubicBezTo>
                    <a:close/>
                    <a:moveTo>
                      <a:pt x="156" y="204"/>
                    </a:moveTo>
                    <a:lnTo>
                      <a:pt x="156" y="204"/>
                    </a:lnTo>
                    <a:cubicBezTo>
                      <a:pt x="69" y="204"/>
                      <a:pt x="0" y="159"/>
                      <a:pt x="0" y="102"/>
                    </a:cubicBezTo>
                    <a:cubicBezTo>
                      <a:pt x="0" y="44"/>
                      <a:pt x="69" y="0"/>
                      <a:pt x="156" y="0"/>
                    </a:cubicBezTo>
                    <a:cubicBezTo>
                      <a:pt x="244" y="0"/>
                      <a:pt x="312" y="44"/>
                      <a:pt x="312" y="102"/>
                    </a:cubicBezTo>
                    <a:cubicBezTo>
                      <a:pt x="312" y="159"/>
                      <a:pt x="244" y="204"/>
                      <a:pt x="156" y="20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199"/>
              <p:cNvSpPr>
                <a:spLocks noEditPoints="1"/>
              </p:cNvSpPr>
              <p:nvPr/>
            </p:nvSpPr>
            <p:spPr bwMode="auto">
              <a:xfrm>
                <a:off x="7434263" y="2805113"/>
                <a:ext cx="147638" cy="134938"/>
              </a:xfrm>
              <a:custGeom>
                <a:avLst/>
                <a:gdLst>
                  <a:gd name="T0" fmla="*/ 2147483646 w 312"/>
                  <a:gd name="T1" fmla="*/ 2147483646 h 285"/>
                  <a:gd name="T2" fmla="*/ 2147483646 w 312"/>
                  <a:gd name="T3" fmla="*/ 2147483646 h 285"/>
                  <a:gd name="T4" fmla="*/ 2147483646 w 312"/>
                  <a:gd name="T5" fmla="*/ 2147483646 h 285"/>
                  <a:gd name="T6" fmla="*/ 2147483646 w 312"/>
                  <a:gd name="T7" fmla="*/ 2147483646 h 285"/>
                  <a:gd name="T8" fmla="*/ 2147483646 w 312"/>
                  <a:gd name="T9" fmla="*/ 2147483646 h 285"/>
                  <a:gd name="T10" fmla="*/ 2147483646 w 312"/>
                  <a:gd name="T11" fmla="*/ 2147483646 h 285"/>
                  <a:gd name="T12" fmla="*/ 2147483646 w 312"/>
                  <a:gd name="T13" fmla="*/ 2147483646 h 285"/>
                  <a:gd name="T14" fmla="*/ 2147483646 w 312"/>
                  <a:gd name="T15" fmla="*/ 2147483646 h 285"/>
                  <a:gd name="T16" fmla="*/ 2147483646 w 312"/>
                  <a:gd name="T17" fmla="*/ 2147483646 h 285"/>
                  <a:gd name="T18" fmla="*/ 2147483646 w 312"/>
                  <a:gd name="T19" fmla="*/ 2147483646 h 285"/>
                  <a:gd name="T20" fmla="*/ 0 w 312"/>
                  <a:gd name="T21" fmla="*/ 2147483646 h 285"/>
                  <a:gd name="T22" fmla="*/ 0 w 312"/>
                  <a:gd name="T23" fmla="*/ 2147483646 h 285"/>
                  <a:gd name="T24" fmla="*/ 2147483646 w 312"/>
                  <a:gd name="T25" fmla="*/ 0 h 285"/>
                  <a:gd name="T26" fmla="*/ 2147483646 w 312"/>
                  <a:gd name="T27" fmla="*/ 2147483646 h 285"/>
                  <a:gd name="T28" fmla="*/ 2147483646 w 312"/>
                  <a:gd name="T29" fmla="*/ 2147483646 h 285"/>
                  <a:gd name="T30" fmla="*/ 2147483646 w 312"/>
                  <a:gd name="T31" fmla="*/ 2147483646 h 285"/>
                  <a:gd name="T32" fmla="*/ 2147483646 w 312"/>
                  <a:gd name="T33" fmla="*/ 2147483646 h 285"/>
                  <a:gd name="T34" fmla="*/ 2147483646 w 312"/>
                  <a:gd name="T35" fmla="*/ 2147483646 h 285"/>
                  <a:gd name="T36" fmla="*/ 2147483646 w 312"/>
                  <a:gd name="T37" fmla="*/ 2147483646 h 285"/>
                  <a:gd name="T38" fmla="*/ 2147483646 w 312"/>
                  <a:gd name="T39" fmla="*/ 2147483646 h 285"/>
                  <a:gd name="T40" fmla="*/ 2147483646 w 312"/>
                  <a:gd name="T41" fmla="*/ 2147483646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285"/>
                  <a:gd name="T65" fmla="*/ 312 w 312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285">
                    <a:moveTo>
                      <a:pt x="40" y="171"/>
                    </a:moveTo>
                    <a:lnTo>
                      <a:pt x="40" y="171"/>
                    </a:lnTo>
                    <a:lnTo>
                      <a:pt x="40" y="183"/>
                    </a:lnTo>
                    <a:cubicBezTo>
                      <a:pt x="40" y="213"/>
                      <a:pt x="88" y="245"/>
                      <a:pt x="156" y="245"/>
                    </a:cubicBezTo>
                    <a:cubicBezTo>
                      <a:pt x="225" y="245"/>
                      <a:pt x="272" y="213"/>
                      <a:pt x="272" y="183"/>
                    </a:cubicBezTo>
                    <a:lnTo>
                      <a:pt x="272" y="171"/>
                    </a:lnTo>
                    <a:cubicBezTo>
                      <a:pt x="244" y="191"/>
                      <a:pt x="203" y="204"/>
                      <a:pt x="156" y="204"/>
                    </a:cubicBezTo>
                    <a:cubicBezTo>
                      <a:pt x="110" y="204"/>
                      <a:pt x="69" y="191"/>
                      <a:pt x="40" y="171"/>
                    </a:cubicBezTo>
                    <a:close/>
                    <a:moveTo>
                      <a:pt x="156" y="285"/>
                    </a:moveTo>
                    <a:lnTo>
                      <a:pt x="156" y="285"/>
                    </a:lnTo>
                    <a:cubicBezTo>
                      <a:pt x="69" y="285"/>
                      <a:pt x="0" y="241"/>
                      <a:pt x="0" y="183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02"/>
                    </a:ln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lnTo>
                      <a:pt x="272" y="20"/>
                    </a:lnTo>
                    <a:lnTo>
                      <a:pt x="312" y="20"/>
                    </a:lnTo>
                    <a:lnTo>
                      <a:pt x="312" y="183"/>
                    </a:lnTo>
                    <a:cubicBezTo>
                      <a:pt x="312" y="241"/>
                      <a:pt x="244" y="285"/>
                      <a:pt x="156" y="28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200"/>
              <p:cNvSpPr>
                <a:spLocks noEditPoints="1"/>
              </p:cNvSpPr>
              <p:nvPr/>
            </p:nvSpPr>
            <p:spPr bwMode="auto">
              <a:xfrm>
                <a:off x="7653338" y="2765426"/>
                <a:ext cx="146050" cy="95250"/>
              </a:xfrm>
              <a:custGeom>
                <a:avLst/>
                <a:gdLst>
                  <a:gd name="T0" fmla="*/ 2147483646 w 312"/>
                  <a:gd name="T1" fmla="*/ 2147483646 h 204"/>
                  <a:gd name="T2" fmla="*/ 2147483646 w 312"/>
                  <a:gd name="T3" fmla="*/ 2147483646 h 204"/>
                  <a:gd name="T4" fmla="*/ 2147483646 w 312"/>
                  <a:gd name="T5" fmla="*/ 2147483646 h 204"/>
                  <a:gd name="T6" fmla="*/ 2147483646 w 312"/>
                  <a:gd name="T7" fmla="*/ 2147483646 h 204"/>
                  <a:gd name="T8" fmla="*/ 2147483646 w 312"/>
                  <a:gd name="T9" fmla="*/ 2147483646 h 204"/>
                  <a:gd name="T10" fmla="*/ 2147483646 w 312"/>
                  <a:gd name="T11" fmla="*/ 2147483646 h 204"/>
                  <a:gd name="T12" fmla="*/ 2147483646 w 312"/>
                  <a:gd name="T13" fmla="*/ 2147483646 h 204"/>
                  <a:gd name="T14" fmla="*/ 2147483646 w 312"/>
                  <a:gd name="T15" fmla="*/ 2147483646 h 204"/>
                  <a:gd name="T16" fmla="*/ 0 w 312"/>
                  <a:gd name="T17" fmla="*/ 2147483646 h 204"/>
                  <a:gd name="T18" fmla="*/ 2147483646 w 312"/>
                  <a:gd name="T19" fmla="*/ 0 h 204"/>
                  <a:gd name="T20" fmla="*/ 2147483646 w 312"/>
                  <a:gd name="T21" fmla="*/ 2147483646 h 204"/>
                  <a:gd name="T22" fmla="*/ 2147483646 w 312"/>
                  <a:gd name="T23" fmla="*/ 214748364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"/>
                  <a:gd name="T37" fmla="*/ 0 h 204"/>
                  <a:gd name="T38" fmla="*/ 312 w 312"/>
                  <a:gd name="T39" fmla="*/ 204 h 2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" h="204">
                    <a:moveTo>
                      <a:pt x="156" y="40"/>
                    </a:moveTo>
                    <a:lnTo>
                      <a:pt x="156" y="40"/>
                    </a:lnTo>
                    <a:cubicBezTo>
                      <a:pt x="88" y="40"/>
                      <a:pt x="40" y="72"/>
                      <a:pt x="40" y="102"/>
                    </a:cubicBez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cubicBezTo>
                      <a:pt x="272" y="72"/>
                      <a:pt x="225" y="40"/>
                      <a:pt x="156" y="40"/>
                    </a:cubicBezTo>
                    <a:close/>
                    <a:moveTo>
                      <a:pt x="156" y="204"/>
                    </a:moveTo>
                    <a:lnTo>
                      <a:pt x="156" y="204"/>
                    </a:lnTo>
                    <a:cubicBezTo>
                      <a:pt x="69" y="204"/>
                      <a:pt x="0" y="159"/>
                      <a:pt x="0" y="102"/>
                    </a:cubicBezTo>
                    <a:cubicBezTo>
                      <a:pt x="0" y="44"/>
                      <a:pt x="69" y="0"/>
                      <a:pt x="156" y="0"/>
                    </a:cubicBezTo>
                    <a:cubicBezTo>
                      <a:pt x="244" y="0"/>
                      <a:pt x="312" y="44"/>
                      <a:pt x="312" y="102"/>
                    </a:cubicBezTo>
                    <a:cubicBezTo>
                      <a:pt x="312" y="159"/>
                      <a:pt x="244" y="204"/>
                      <a:pt x="156" y="20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201"/>
              <p:cNvSpPr>
                <a:spLocks noEditPoints="1"/>
              </p:cNvSpPr>
              <p:nvPr/>
            </p:nvSpPr>
            <p:spPr bwMode="auto">
              <a:xfrm>
                <a:off x="7653338" y="2805113"/>
                <a:ext cx="146050" cy="134938"/>
              </a:xfrm>
              <a:custGeom>
                <a:avLst/>
                <a:gdLst>
                  <a:gd name="T0" fmla="*/ 2147483646 w 312"/>
                  <a:gd name="T1" fmla="*/ 2147483646 h 285"/>
                  <a:gd name="T2" fmla="*/ 2147483646 w 312"/>
                  <a:gd name="T3" fmla="*/ 2147483646 h 285"/>
                  <a:gd name="T4" fmla="*/ 2147483646 w 312"/>
                  <a:gd name="T5" fmla="*/ 2147483646 h 285"/>
                  <a:gd name="T6" fmla="*/ 2147483646 w 312"/>
                  <a:gd name="T7" fmla="*/ 2147483646 h 285"/>
                  <a:gd name="T8" fmla="*/ 2147483646 w 312"/>
                  <a:gd name="T9" fmla="*/ 2147483646 h 285"/>
                  <a:gd name="T10" fmla="*/ 2147483646 w 312"/>
                  <a:gd name="T11" fmla="*/ 2147483646 h 285"/>
                  <a:gd name="T12" fmla="*/ 2147483646 w 312"/>
                  <a:gd name="T13" fmla="*/ 2147483646 h 285"/>
                  <a:gd name="T14" fmla="*/ 2147483646 w 312"/>
                  <a:gd name="T15" fmla="*/ 2147483646 h 285"/>
                  <a:gd name="T16" fmla="*/ 2147483646 w 312"/>
                  <a:gd name="T17" fmla="*/ 2147483646 h 285"/>
                  <a:gd name="T18" fmla="*/ 2147483646 w 312"/>
                  <a:gd name="T19" fmla="*/ 2147483646 h 285"/>
                  <a:gd name="T20" fmla="*/ 0 w 312"/>
                  <a:gd name="T21" fmla="*/ 2147483646 h 285"/>
                  <a:gd name="T22" fmla="*/ 0 w 312"/>
                  <a:gd name="T23" fmla="*/ 2147483646 h 285"/>
                  <a:gd name="T24" fmla="*/ 2147483646 w 312"/>
                  <a:gd name="T25" fmla="*/ 0 h 285"/>
                  <a:gd name="T26" fmla="*/ 2147483646 w 312"/>
                  <a:gd name="T27" fmla="*/ 2147483646 h 285"/>
                  <a:gd name="T28" fmla="*/ 2147483646 w 312"/>
                  <a:gd name="T29" fmla="*/ 2147483646 h 285"/>
                  <a:gd name="T30" fmla="*/ 2147483646 w 312"/>
                  <a:gd name="T31" fmla="*/ 2147483646 h 285"/>
                  <a:gd name="T32" fmla="*/ 2147483646 w 312"/>
                  <a:gd name="T33" fmla="*/ 2147483646 h 285"/>
                  <a:gd name="T34" fmla="*/ 2147483646 w 312"/>
                  <a:gd name="T35" fmla="*/ 2147483646 h 285"/>
                  <a:gd name="T36" fmla="*/ 2147483646 w 312"/>
                  <a:gd name="T37" fmla="*/ 2147483646 h 285"/>
                  <a:gd name="T38" fmla="*/ 2147483646 w 312"/>
                  <a:gd name="T39" fmla="*/ 2147483646 h 285"/>
                  <a:gd name="T40" fmla="*/ 2147483646 w 312"/>
                  <a:gd name="T41" fmla="*/ 2147483646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285"/>
                  <a:gd name="T65" fmla="*/ 312 w 312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285">
                    <a:moveTo>
                      <a:pt x="40" y="171"/>
                    </a:moveTo>
                    <a:lnTo>
                      <a:pt x="40" y="171"/>
                    </a:lnTo>
                    <a:lnTo>
                      <a:pt x="40" y="183"/>
                    </a:lnTo>
                    <a:cubicBezTo>
                      <a:pt x="40" y="213"/>
                      <a:pt x="88" y="245"/>
                      <a:pt x="156" y="245"/>
                    </a:cubicBezTo>
                    <a:cubicBezTo>
                      <a:pt x="225" y="245"/>
                      <a:pt x="272" y="213"/>
                      <a:pt x="272" y="183"/>
                    </a:cubicBezTo>
                    <a:lnTo>
                      <a:pt x="272" y="171"/>
                    </a:lnTo>
                    <a:cubicBezTo>
                      <a:pt x="244" y="191"/>
                      <a:pt x="203" y="204"/>
                      <a:pt x="156" y="204"/>
                    </a:cubicBezTo>
                    <a:cubicBezTo>
                      <a:pt x="110" y="204"/>
                      <a:pt x="69" y="191"/>
                      <a:pt x="40" y="171"/>
                    </a:cubicBezTo>
                    <a:close/>
                    <a:moveTo>
                      <a:pt x="156" y="285"/>
                    </a:moveTo>
                    <a:lnTo>
                      <a:pt x="156" y="285"/>
                    </a:lnTo>
                    <a:cubicBezTo>
                      <a:pt x="69" y="285"/>
                      <a:pt x="0" y="241"/>
                      <a:pt x="0" y="183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02"/>
                    </a:lnTo>
                    <a:cubicBezTo>
                      <a:pt x="40" y="131"/>
                      <a:pt x="88" y="164"/>
                      <a:pt x="156" y="164"/>
                    </a:cubicBezTo>
                    <a:cubicBezTo>
                      <a:pt x="225" y="164"/>
                      <a:pt x="272" y="131"/>
                      <a:pt x="272" y="102"/>
                    </a:cubicBezTo>
                    <a:lnTo>
                      <a:pt x="272" y="20"/>
                    </a:lnTo>
                    <a:lnTo>
                      <a:pt x="312" y="20"/>
                    </a:lnTo>
                    <a:lnTo>
                      <a:pt x="312" y="183"/>
                    </a:lnTo>
                    <a:cubicBezTo>
                      <a:pt x="312" y="241"/>
                      <a:pt x="244" y="285"/>
                      <a:pt x="156" y="28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202"/>
              <p:cNvSpPr>
                <a:spLocks noEditPoints="1"/>
              </p:cNvSpPr>
              <p:nvPr/>
            </p:nvSpPr>
            <p:spPr bwMode="auto">
              <a:xfrm>
                <a:off x="7870825" y="2765426"/>
                <a:ext cx="146050" cy="95250"/>
              </a:xfrm>
              <a:custGeom>
                <a:avLst/>
                <a:gdLst>
                  <a:gd name="T0" fmla="*/ 2147483646 w 311"/>
                  <a:gd name="T1" fmla="*/ 2147483646 h 204"/>
                  <a:gd name="T2" fmla="*/ 2147483646 w 311"/>
                  <a:gd name="T3" fmla="*/ 2147483646 h 204"/>
                  <a:gd name="T4" fmla="*/ 2147483646 w 311"/>
                  <a:gd name="T5" fmla="*/ 2147483646 h 204"/>
                  <a:gd name="T6" fmla="*/ 2147483646 w 311"/>
                  <a:gd name="T7" fmla="*/ 2147483646 h 204"/>
                  <a:gd name="T8" fmla="*/ 2147483646 w 311"/>
                  <a:gd name="T9" fmla="*/ 2147483646 h 204"/>
                  <a:gd name="T10" fmla="*/ 2147483646 w 311"/>
                  <a:gd name="T11" fmla="*/ 2147483646 h 204"/>
                  <a:gd name="T12" fmla="*/ 2147483646 w 311"/>
                  <a:gd name="T13" fmla="*/ 2147483646 h 204"/>
                  <a:gd name="T14" fmla="*/ 2147483646 w 311"/>
                  <a:gd name="T15" fmla="*/ 2147483646 h 204"/>
                  <a:gd name="T16" fmla="*/ 0 w 311"/>
                  <a:gd name="T17" fmla="*/ 2147483646 h 204"/>
                  <a:gd name="T18" fmla="*/ 2147483646 w 311"/>
                  <a:gd name="T19" fmla="*/ 0 h 204"/>
                  <a:gd name="T20" fmla="*/ 2147483646 w 311"/>
                  <a:gd name="T21" fmla="*/ 2147483646 h 204"/>
                  <a:gd name="T22" fmla="*/ 2147483646 w 311"/>
                  <a:gd name="T23" fmla="*/ 2147483646 h 2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1"/>
                  <a:gd name="T37" fmla="*/ 0 h 204"/>
                  <a:gd name="T38" fmla="*/ 311 w 311"/>
                  <a:gd name="T39" fmla="*/ 204 h 20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1" h="204">
                    <a:moveTo>
                      <a:pt x="156" y="40"/>
                    </a:moveTo>
                    <a:lnTo>
                      <a:pt x="156" y="40"/>
                    </a:lnTo>
                    <a:cubicBezTo>
                      <a:pt x="87" y="40"/>
                      <a:pt x="40" y="72"/>
                      <a:pt x="40" y="102"/>
                    </a:cubicBezTo>
                    <a:cubicBezTo>
                      <a:pt x="40" y="131"/>
                      <a:pt x="87" y="164"/>
                      <a:pt x="156" y="164"/>
                    </a:cubicBezTo>
                    <a:cubicBezTo>
                      <a:pt x="224" y="164"/>
                      <a:pt x="271" y="131"/>
                      <a:pt x="271" y="102"/>
                    </a:cubicBezTo>
                    <a:cubicBezTo>
                      <a:pt x="271" y="72"/>
                      <a:pt x="224" y="40"/>
                      <a:pt x="156" y="40"/>
                    </a:cubicBezTo>
                    <a:close/>
                    <a:moveTo>
                      <a:pt x="156" y="204"/>
                    </a:moveTo>
                    <a:lnTo>
                      <a:pt x="156" y="204"/>
                    </a:lnTo>
                    <a:cubicBezTo>
                      <a:pt x="68" y="204"/>
                      <a:pt x="0" y="159"/>
                      <a:pt x="0" y="102"/>
                    </a:cubicBezTo>
                    <a:cubicBezTo>
                      <a:pt x="0" y="44"/>
                      <a:pt x="68" y="0"/>
                      <a:pt x="156" y="0"/>
                    </a:cubicBezTo>
                    <a:cubicBezTo>
                      <a:pt x="243" y="0"/>
                      <a:pt x="311" y="44"/>
                      <a:pt x="311" y="102"/>
                    </a:cubicBezTo>
                    <a:cubicBezTo>
                      <a:pt x="311" y="159"/>
                      <a:pt x="243" y="204"/>
                      <a:pt x="156" y="20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Freeform 203"/>
              <p:cNvSpPr>
                <a:spLocks noEditPoints="1"/>
              </p:cNvSpPr>
              <p:nvPr/>
            </p:nvSpPr>
            <p:spPr bwMode="auto">
              <a:xfrm>
                <a:off x="7870825" y="2805113"/>
                <a:ext cx="146050" cy="134938"/>
              </a:xfrm>
              <a:custGeom>
                <a:avLst/>
                <a:gdLst>
                  <a:gd name="T0" fmla="*/ 2147483646 w 311"/>
                  <a:gd name="T1" fmla="*/ 2147483646 h 285"/>
                  <a:gd name="T2" fmla="*/ 2147483646 w 311"/>
                  <a:gd name="T3" fmla="*/ 2147483646 h 285"/>
                  <a:gd name="T4" fmla="*/ 2147483646 w 311"/>
                  <a:gd name="T5" fmla="*/ 2147483646 h 285"/>
                  <a:gd name="T6" fmla="*/ 2147483646 w 311"/>
                  <a:gd name="T7" fmla="*/ 2147483646 h 285"/>
                  <a:gd name="T8" fmla="*/ 2147483646 w 311"/>
                  <a:gd name="T9" fmla="*/ 2147483646 h 285"/>
                  <a:gd name="T10" fmla="*/ 2147483646 w 311"/>
                  <a:gd name="T11" fmla="*/ 2147483646 h 285"/>
                  <a:gd name="T12" fmla="*/ 2147483646 w 311"/>
                  <a:gd name="T13" fmla="*/ 2147483646 h 285"/>
                  <a:gd name="T14" fmla="*/ 2147483646 w 311"/>
                  <a:gd name="T15" fmla="*/ 2147483646 h 285"/>
                  <a:gd name="T16" fmla="*/ 2147483646 w 311"/>
                  <a:gd name="T17" fmla="*/ 2147483646 h 285"/>
                  <a:gd name="T18" fmla="*/ 2147483646 w 311"/>
                  <a:gd name="T19" fmla="*/ 2147483646 h 285"/>
                  <a:gd name="T20" fmla="*/ 0 w 311"/>
                  <a:gd name="T21" fmla="*/ 2147483646 h 285"/>
                  <a:gd name="T22" fmla="*/ 0 w 311"/>
                  <a:gd name="T23" fmla="*/ 2147483646 h 285"/>
                  <a:gd name="T24" fmla="*/ 2147483646 w 311"/>
                  <a:gd name="T25" fmla="*/ 0 h 285"/>
                  <a:gd name="T26" fmla="*/ 2147483646 w 311"/>
                  <a:gd name="T27" fmla="*/ 2147483646 h 285"/>
                  <a:gd name="T28" fmla="*/ 2147483646 w 311"/>
                  <a:gd name="T29" fmla="*/ 2147483646 h 285"/>
                  <a:gd name="T30" fmla="*/ 2147483646 w 311"/>
                  <a:gd name="T31" fmla="*/ 2147483646 h 285"/>
                  <a:gd name="T32" fmla="*/ 2147483646 w 311"/>
                  <a:gd name="T33" fmla="*/ 2147483646 h 285"/>
                  <a:gd name="T34" fmla="*/ 2147483646 w 311"/>
                  <a:gd name="T35" fmla="*/ 2147483646 h 285"/>
                  <a:gd name="T36" fmla="*/ 2147483646 w 311"/>
                  <a:gd name="T37" fmla="*/ 2147483646 h 285"/>
                  <a:gd name="T38" fmla="*/ 2147483646 w 311"/>
                  <a:gd name="T39" fmla="*/ 2147483646 h 285"/>
                  <a:gd name="T40" fmla="*/ 2147483646 w 311"/>
                  <a:gd name="T41" fmla="*/ 2147483646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1"/>
                  <a:gd name="T64" fmla="*/ 0 h 285"/>
                  <a:gd name="T65" fmla="*/ 311 w 311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1" h="285">
                    <a:moveTo>
                      <a:pt x="40" y="171"/>
                    </a:moveTo>
                    <a:lnTo>
                      <a:pt x="40" y="171"/>
                    </a:lnTo>
                    <a:lnTo>
                      <a:pt x="40" y="183"/>
                    </a:lnTo>
                    <a:cubicBezTo>
                      <a:pt x="40" y="213"/>
                      <a:pt x="87" y="245"/>
                      <a:pt x="156" y="245"/>
                    </a:cubicBezTo>
                    <a:cubicBezTo>
                      <a:pt x="224" y="245"/>
                      <a:pt x="271" y="213"/>
                      <a:pt x="271" y="183"/>
                    </a:cubicBezTo>
                    <a:lnTo>
                      <a:pt x="271" y="171"/>
                    </a:lnTo>
                    <a:cubicBezTo>
                      <a:pt x="243" y="191"/>
                      <a:pt x="202" y="204"/>
                      <a:pt x="156" y="204"/>
                    </a:cubicBezTo>
                    <a:cubicBezTo>
                      <a:pt x="109" y="204"/>
                      <a:pt x="68" y="191"/>
                      <a:pt x="40" y="171"/>
                    </a:cubicBezTo>
                    <a:close/>
                    <a:moveTo>
                      <a:pt x="156" y="285"/>
                    </a:moveTo>
                    <a:lnTo>
                      <a:pt x="156" y="285"/>
                    </a:lnTo>
                    <a:cubicBezTo>
                      <a:pt x="68" y="285"/>
                      <a:pt x="0" y="241"/>
                      <a:pt x="0" y="183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02"/>
                    </a:lnTo>
                    <a:cubicBezTo>
                      <a:pt x="40" y="131"/>
                      <a:pt x="87" y="164"/>
                      <a:pt x="156" y="164"/>
                    </a:cubicBezTo>
                    <a:cubicBezTo>
                      <a:pt x="224" y="164"/>
                      <a:pt x="271" y="131"/>
                      <a:pt x="271" y="102"/>
                    </a:cubicBezTo>
                    <a:lnTo>
                      <a:pt x="271" y="20"/>
                    </a:lnTo>
                    <a:lnTo>
                      <a:pt x="311" y="20"/>
                    </a:lnTo>
                    <a:lnTo>
                      <a:pt x="311" y="183"/>
                    </a:lnTo>
                    <a:cubicBezTo>
                      <a:pt x="311" y="241"/>
                      <a:pt x="243" y="285"/>
                      <a:pt x="156" y="285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Freeform 204"/>
              <p:cNvSpPr>
                <a:spLocks noEditPoints="1"/>
              </p:cNvSpPr>
              <p:nvPr/>
            </p:nvSpPr>
            <p:spPr bwMode="auto">
              <a:xfrm>
                <a:off x="7280275" y="2676526"/>
                <a:ext cx="19050" cy="98425"/>
              </a:xfrm>
              <a:custGeom>
                <a:avLst/>
                <a:gdLst>
                  <a:gd name="T0" fmla="*/ 2147483646 w 40"/>
                  <a:gd name="T1" fmla="*/ 2147483646 h 207"/>
                  <a:gd name="T2" fmla="*/ 2147483646 w 40"/>
                  <a:gd name="T3" fmla="*/ 2147483646 h 207"/>
                  <a:gd name="T4" fmla="*/ 0 w 40"/>
                  <a:gd name="T5" fmla="*/ 2147483646 h 207"/>
                  <a:gd name="T6" fmla="*/ 0 w 40"/>
                  <a:gd name="T7" fmla="*/ 0 h 207"/>
                  <a:gd name="T8" fmla="*/ 2147483646 w 40"/>
                  <a:gd name="T9" fmla="*/ 0 h 207"/>
                  <a:gd name="T10" fmla="*/ 2147483646 w 40"/>
                  <a:gd name="T11" fmla="*/ 2147483646 h 207"/>
                  <a:gd name="T12" fmla="*/ 2147483646 w 40"/>
                  <a:gd name="T13" fmla="*/ 2147483646 h 207"/>
                  <a:gd name="T14" fmla="*/ 2147483646 w 40"/>
                  <a:gd name="T15" fmla="*/ 2147483646 h 207"/>
                  <a:gd name="T16" fmla="*/ 0 w 40"/>
                  <a:gd name="T17" fmla="*/ 2147483646 h 207"/>
                  <a:gd name="T18" fmla="*/ 0 w 40"/>
                  <a:gd name="T19" fmla="*/ 2147483646 h 207"/>
                  <a:gd name="T20" fmla="*/ 2147483646 w 40"/>
                  <a:gd name="T21" fmla="*/ 2147483646 h 207"/>
                  <a:gd name="T22" fmla="*/ 2147483646 w 40"/>
                  <a:gd name="T23" fmla="*/ 2147483646 h 207"/>
                  <a:gd name="T24" fmla="*/ 2147483646 w 40"/>
                  <a:gd name="T25" fmla="*/ 2147483646 h 207"/>
                  <a:gd name="T26" fmla="*/ 2147483646 w 40"/>
                  <a:gd name="T27" fmla="*/ 2147483646 h 207"/>
                  <a:gd name="T28" fmla="*/ 0 w 40"/>
                  <a:gd name="T29" fmla="*/ 2147483646 h 207"/>
                  <a:gd name="T30" fmla="*/ 0 w 40"/>
                  <a:gd name="T31" fmla="*/ 2147483646 h 207"/>
                  <a:gd name="T32" fmla="*/ 2147483646 w 40"/>
                  <a:gd name="T33" fmla="*/ 2147483646 h 207"/>
                  <a:gd name="T34" fmla="*/ 2147483646 w 40"/>
                  <a:gd name="T35" fmla="*/ 2147483646 h 207"/>
                  <a:gd name="T36" fmla="*/ 2147483646 w 40"/>
                  <a:gd name="T37" fmla="*/ 2147483646 h 207"/>
                  <a:gd name="T38" fmla="*/ 2147483646 w 40"/>
                  <a:gd name="T39" fmla="*/ 2147483646 h 207"/>
                  <a:gd name="T40" fmla="*/ 0 w 40"/>
                  <a:gd name="T41" fmla="*/ 2147483646 h 207"/>
                  <a:gd name="T42" fmla="*/ 0 w 40"/>
                  <a:gd name="T43" fmla="*/ 2147483646 h 207"/>
                  <a:gd name="T44" fmla="*/ 2147483646 w 40"/>
                  <a:gd name="T45" fmla="*/ 2147483646 h 207"/>
                  <a:gd name="T46" fmla="*/ 2147483646 w 40"/>
                  <a:gd name="T47" fmla="*/ 2147483646 h 2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207"/>
                  <a:gd name="T74" fmla="*/ 40 w 40"/>
                  <a:gd name="T75" fmla="*/ 207 h 2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207">
                    <a:moveTo>
                      <a:pt x="40" y="4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40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0" y="107"/>
                    </a:lnTo>
                    <a:lnTo>
                      <a:pt x="0" y="67"/>
                    </a:lnTo>
                    <a:lnTo>
                      <a:pt x="40" y="67"/>
                    </a:lnTo>
                    <a:lnTo>
                      <a:pt x="40" y="107"/>
                    </a:lnTo>
                    <a:close/>
                    <a:moveTo>
                      <a:pt x="40" y="173"/>
                    </a:moveTo>
                    <a:lnTo>
                      <a:pt x="40" y="173"/>
                    </a:lnTo>
                    <a:lnTo>
                      <a:pt x="0" y="173"/>
                    </a:lnTo>
                    <a:lnTo>
                      <a:pt x="0" y="133"/>
                    </a:lnTo>
                    <a:lnTo>
                      <a:pt x="40" y="133"/>
                    </a:lnTo>
                    <a:lnTo>
                      <a:pt x="40" y="173"/>
                    </a:lnTo>
                    <a:close/>
                    <a:moveTo>
                      <a:pt x="40" y="207"/>
                    </a:moveTo>
                    <a:lnTo>
                      <a:pt x="40" y="207"/>
                    </a:lnTo>
                    <a:lnTo>
                      <a:pt x="0" y="207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40" y="20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205"/>
              <p:cNvSpPr>
                <a:spLocks noEditPoints="1"/>
              </p:cNvSpPr>
              <p:nvPr/>
            </p:nvSpPr>
            <p:spPr bwMode="auto">
              <a:xfrm>
                <a:off x="7497763" y="2662238"/>
                <a:ext cx="19050" cy="112713"/>
              </a:xfrm>
              <a:custGeom>
                <a:avLst/>
                <a:gdLst>
                  <a:gd name="T0" fmla="*/ 2147483646 w 40"/>
                  <a:gd name="T1" fmla="*/ 2147483646 h 238"/>
                  <a:gd name="T2" fmla="*/ 2147483646 w 40"/>
                  <a:gd name="T3" fmla="*/ 2147483646 h 238"/>
                  <a:gd name="T4" fmla="*/ 0 w 40"/>
                  <a:gd name="T5" fmla="*/ 2147483646 h 238"/>
                  <a:gd name="T6" fmla="*/ 0 w 40"/>
                  <a:gd name="T7" fmla="*/ 0 h 238"/>
                  <a:gd name="T8" fmla="*/ 2147483646 w 40"/>
                  <a:gd name="T9" fmla="*/ 0 h 238"/>
                  <a:gd name="T10" fmla="*/ 2147483646 w 40"/>
                  <a:gd name="T11" fmla="*/ 2147483646 h 238"/>
                  <a:gd name="T12" fmla="*/ 2147483646 w 40"/>
                  <a:gd name="T13" fmla="*/ 2147483646 h 238"/>
                  <a:gd name="T14" fmla="*/ 2147483646 w 40"/>
                  <a:gd name="T15" fmla="*/ 2147483646 h 238"/>
                  <a:gd name="T16" fmla="*/ 0 w 40"/>
                  <a:gd name="T17" fmla="*/ 2147483646 h 238"/>
                  <a:gd name="T18" fmla="*/ 0 w 40"/>
                  <a:gd name="T19" fmla="*/ 2147483646 h 238"/>
                  <a:gd name="T20" fmla="*/ 2147483646 w 40"/>
                  <a:gd name="T21" fmla="*/ 2147483646 h 238"/>
                  <a:gd name="T22" fmla="*/ 2147483646 w 40"/>
                  <a:gd name="T23" fmla="*/ 2147483646 h 238"/>
                  <a:gd name="T24" fmla="*/ 2147483646 w 40"/>
                  <a:gd name="T25" fmla="*/ 2147483646 h 238"/>
                  <a:gd name="T26" fmla="*/ 2147483646 w 40"/>
                  <a:gd name="T27" fmla="*/ 2147483646 h 238"/>
                  <a:gd name="T28" fmla="*/ 0 w 40"/>
                  <a:gd name="T29" fmla="*/ 2147483646 h 238"/>
                  <a:gd name="T30" fmla="*/ 0 w 40"/>
                  <a:gd name="T31" fmla="*/ 2147483646 h 238"/>
                  <a:gd name="T32" fmla="*/ 2147483646 w 40"/>
                  <a:gd name="T33" fmla="*/ 2147483646 h 238"/>
                  <a:gd name="T34" fmla="*/ 2147483646 w 40"/>
                  <a:gd name="T35" fmla="*/ 2147483646 h 238"/>
                  <a:gd name="T36" fmla="*/ 2147483646 w 40"/>
                  <a:gd name="T37" fmla="*/ 2147483646 h 238"/>
                  <a:gd name="T38" fmla="*/ 2147483646 w 40"/>
                  <a:gd name="T39" fmla="*/ 2147483646 h 238"/>
                  <a:gd name="T40" fmla="*/ 0 w 40"/>
                  <a:gd name="T41" fmla="*/ 2147483646 h 238"/>
                  <a:gd name="T42" fmla="*/ 0 w 40"/>
                  <a:gd name="T43" fmla="*/ 2147483646 h 238"/>
                  <a:gd name="T44" fmla="*/ 2147483646 w 40"/>
                  <a:gd name="T45" fmla="*/ 2147483646 h 238"/>
                  <a:gd name="T46" fmla="*/ 2147483646 w 40"/>
                  <a:gd name="T47" fmla="*/ 2147483646 h 2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238"/>
                  <a:gd name="T74" fmla="*/ 40 w 40"/>
                  <a:gd name="T75" fmla="*/ 238 h 2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238">
                    <a:moveTo>
                      <a:pt x="40" y="4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40"/>
                    </a:lnTo>
                    <a:close/>
                    <a:moveTo>
                      <a:pt x="40" y="106"/>
                    </a:moveTo>
                    <a:lnTo>
                      <a:pt x="40" y="106"/>
                    </a:lnTo>
                    <a:lnTo>
                      <a:pt x="0" y="106"/>
                    </a:lnTo>
                    <a:lnTo>
                      <a:pt x="0" y="66"/>
                    </a:lnTo>
                    <a:lnTo>
                      <a:pt x="40" y="66"/>
                    </a:lnTo>
                    <a:lnTo>
                      <a:pt x="40" y="106"/>
                    </a:lnTo>
                    <a:close/>
                    <a:moveTo>
                      <a:pt x="40" y="173"/>
                    </a:moveTo>
                    <a:lnTo>
                      <a:pt x="40" y="173"/>
                    </a:lnTo>
                    <a:lnTo>
                      <a:pt x="0" y="173"/>
                    </a:lnTo>
                    <a:lnTo>
                      <a:pt x="0" y="133"/>
                    </a:lnTo>
                    <a:lnTo>
                      <a:pt x="40" y="133"/>
                    </a:lnTo>
                    <a:lnTo>
                      <a:pt x="40" y="173"/>
                    </a:lnTo>
                    <a:close/>
                    <a:moveTo>
                      <a:pt x="40" y="238"/>
                    </a:moveTo>
                    <a:lnTo>
                      <a:pt x="40" y="238"/>
                    </a:lnTo>
                    <a:lnTo>
                      <a:pt x="0" y="238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40" y="23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Freeform 206"/>
              <p:cNvSpPr>
                <a:spLocks noEditPoints="1"/>
              </p:cNvSpPr>
              <p:nvPr/>
            </p:nvSpPr>
            <p:spPr bwMode="auto">
              <a:xfrm>
                <a:off x="7716838" y="2665413"/>
                <a:ext cx="19050" cy="109538"/>
              </a:xfrm>
              <a:custGeom>
                <a:avLst/>
                <a:gdLst>
                  <a:gd name="T0" fmla="*/ 2147483646 w 40"/>
                  <a:gd name="T1" fmla="*/ 2147483646 h 232"/>
                  <a:gd name="T2" fmla="*/ 2147483646 w 40"/>
                  <a:gd name="T3" fmla="*/ 2147483646 h 232"/>
                  <a:gd name="T4" fmla="*/ 0 w 40"/>
                  <a:gd name="T5" fmla="*/ 2147483646 h 232"/>
                  <a:gd name="T6" fmla="*/ 0 w 40"/>
                  <a:gd name="T7" fmla="*/ 0 h 232"/>
                  <a:gd name="T8" fmla="*/ 2147483646 w 40"/>
                  <a:gd name="T9" fmla="*/ 0 h 232"/>
                  <a:gd name="T10" fmla="*/ 2147483646 w 40"/>
                  <a:gd name="T11" fmla="*/ 2147483646 h 232"/>
                  <a:gd name="T12" fmla="*/ 2147483646 w 40"/>
                  <a:gd name="T13" fmla="*/ 2147483646 h 232"/>
                  <a:gd name="T14" fmla="*/ 2147483646 w 40"/>
                  <a:gd name="T15" fmla="*/ 2147483646 h 232"/>
                  <a:gd name="T16" fmla="*/ 0 w 40"/>
                  <a:gd name="T17" fmla="*/ 2147483646 h 232"/>
                  <a:gd name="T18" fmla="*/ 0 w 40"/>
                  <a:gd name="T19" fmla="*/ 2147483646 h 232"/>
                  <a:gd name="T20" fmla="*/ 2147483646 w 40"/>
                  <a:gd name="T21" fmla="*/ 2147483646 h 232"/>
                  <a:gd name="T22" fmla="*/ 2147483646 w 40"/>
                  <a:gd name="T23" fmla="*/ 2147483646 h 232"/>
                  <a:gd name="T24" fmla="*/ 2147483646 w 40"/>
                  <a:gd name="T25" fmla="*/ 2147483646 h 232"/>
                  <a:gd name="T26" fmla="*/ 2147483646 w 40"/>
                  <a:gd name="T27" fmla="*/ 2147483646 h 232"/>
                  <a:gd name="T28" fmla="*/ 0 w 40"/>
                  <a:gd name="T29" fmla="*/ 2147483646 h 232"/>
                  <a:gd name="T30" fmla="*/ 0 w 40"/>
                  <a:gd name="T31" fmla="*/ 2147483646 h 232"/>
                  <a:gd name="T32" fmla="*/ 2147483646 w 40"/>
                  <a:gd name="T33" fmla="*/ 2147483646 h 232"/>
                  <a:gd name="T34" fmla="*/ 2147483646 w 40"/>
                  <a:gd name="T35" fmla="*/ 2147483646 h 232"/>
                  <a:gd name="T36" fmla="*/ 2147483646 w 40"/>
                  <a:gd name="T37" fmla="*/ 2147483646 h 232"/>
                  <a:gd name="T38" fmla="*/ 2147483646 w 40"/>
                  <a:gd name="T39" fmla="*/ 2147483646 h 232"/>
                  <a:gd name="T40" fmla="*/ 0 w 40"/>
                  <a:gd name="T41" fmla="*/ 2147483646 h 232"/>
                  <a:gd name="T42" fmla="*/ 0 w 40"/>
                  <a:gd name="T43" fmla="*/ 2147483646 h 232"/>
                  <a:gd name="T44" fmla="*/ 2147483646 w 40"/>
                  <a:gd name="T45" fmla="*/ 2147483646 h 232"/>
                  <a:gd name="T46" fmla="*/ 2147483646 w 40"/>
                  <a:gd name="T47" fmla="*/ 2147483646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232"/>
                  <a:gd name="T74" fmla="*/ 40 w 40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232">
                    <a:moveTo>
                      <a:pt x="40" y="4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40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0" y="107"/>
                    </a:lnTo>
                    <a:lnTo>
                      <a:pt x="0" y="67"/>
                    </a:lnTo>
                    <a:lnTo>
                      <a:pt x="40" y="67"/>
                    </a:lnTo>
                    <a:lnTo>
                      <a:pt x="40" y="107"/>
                    </a:lnTo>
                    <a:close/>
                    <a:moveTo>
                      <a:pt x="40" y="173"/>
                    </a:moveTo>
                    <a:lnTo>
                      <a:pt x="40" y="173"/>
                    </a:lnTo>
                    <a:lnTo>
                      <a:pt x="0" y="173"/>
                    </a:lnTo>
                    <a:lnTo>
                      <a:pt x="0" y="133"/>
                    </a:lnTo>
                    <a:lnTo>
                      <a:pt x="40" y="133"/>
                    </a:lnTo>
                    <a:lnTo>
                      <a:pt x="40" y="173"/>
                    </a:lnTo>
                    <a:close/>
                    <a:moveTo>
                      <a:pt x="40" y="232"/>
                    </a:moveTo>
                    <a:lnTo>
                      <a:pt x="40" y="232"/>
                    </a:lnTo>
                    <a:lnTo>
                      <a:pt x="0" y="232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40" y="232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Freeform 207"/>
              <p:cNvSpPr>
                <a:spLocks noEditPoints="1"/>
              </p:cNvSpPr>
              <p:nvPr/>
            </p:nvSpPr>
            <p:spPr bwMode="auto">
              <a:xfrm>
                <a:off x="7934325" y="2667001"/>
                <a:ext cx="19050" cy="107950"/>
              </a:xfrm>
              <a:custGeom>
                <a:avLst/>
                <a:gdLst>
                  <a:gd name="T0" fmla="*/ 2147483646 w 40"/>
                  <a:gd name="T1" fmla="*/ 2147483646 h 229"/>
                  <a:gd name="T2" fmla="*/ 2147483646 w 40"/>
                  <a:gd name="T3" fmla="*/ 2147483646 h 229"/>
                  <a:gd name="T4" fmla="*/ 0 w 40"/>
                  <a:gd name="T5" fmla="*/ 2147483646 h 229"/>
                  <a:gd name="T6" fmla="*/ 0 w 40"/>
                  <a:gd name="T7" fmla="*/ 0 h 229"/>
                  <a:gd name="T8" fmla="*/ 2147483646 w 40"/>
                  <a:gd name="T9" fmla="*/ 0 h 229"/>
                  <a:gd name="T10" fmla="*/ 2147483646 w 40"/>
                  <a:gd name="T11" fmla="*/ 2147483646 h 229"/>
                  <a:gd name="T12" fmla="*/ 2147483646 w 40"/>
                  <a:gd name="T13" fmla="*/ 2147483646 h 229"/>
                  <a:gd name="T14" fmla="*/ 2147483646 w 40"/>
                  <a:gd name="T15" fmla="*/ 2147483646 h 229"/>
                  <a:gd name="T16" fmla="*/ 0 w 40"/>
                  <a:gd name="T17" fmla="*/ 2147483646 h 229"/>
                  <a:gd name="T18" fmla="*/ 0 w 40"/>
                  <a:gd name="T19" fmla="*/ 2147483646 h 229"/>
                  <a:gd name="T20" fmla="*/ 2147483646 w 40"/>
                  <a:gd name="T21" fmla="*/ 2147483646 h 229"/>
                  <a:gd name="T22" fmla="*/ 2147483646 w 40"/>
                  <a:gd name="T23" fmla="*/ 2147483646 h 229"/>
                  <a:gd name="T24" fmla="*/ 2147483646 w 40"/>
                  <a:gd name="T25" fmla="*/ 2147483646 h 229"/>
                  <a:gd name="T26" fmla="*/ 2147483646 w 40"/>
                  <a:gd name="T27" fmla="*/ 2147483646 h 229"/>
                  <a:gd name="T28" fmla="*/ 0 w 40"/>
                  <a:gd name="T29" fmla="*/ 2147483646 h 229"/>
                  <a:gd name="T30" fmla="*/ 0 w 40"/>
                  <a:gd name="T31" fmla="*/ 2147483646 h 229"/>
                  <a:gd name="T32" fmla="*/ 2147483646 w 40"/>
                  <a:gd name="T33" fmla="*/ 2147483646 h 229"/>
                  <a:gd name="T34" fmla="*/ 2147483646 w 40"/>
                  <a:gd name="T35" fmla="*/ 2147483646 h 229"/>
                  <a:gd name="T36" fmla="*/ 2147483646 w 40"/>
                  <a:gd name="T37" fmla="*/ 2147483646 h 229"/>
                  <a:gd name="T38" fmla="*/ 2147483646 w 40"/>
                  <a:gd name="T39" fmla="*/ 2147483646 h 229"/>
                  <a:gd name="T40" fmla="*/ 0 w 40"/>
                  <a:gd name="T41" fmla="*/ 2147483646 h 229"/>
                  <a:gd name="T42" fmla="*/ 0 w 40"/>
                  <a:gd name="T43" fmla="*/ 2147483646 h 229"/>
                  <a:gd name="T44" fmla="*/ 2147483646 w 40"/>
                  <a:gd name="T45" fmla="*/ 2147483646 h 229"/>
                  <a:gd name="T46" fmla="*/ 2147483646 w 40"/>
                  <a:gd name="T47" fmla="*/ 2147483646 h 2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229"/>
                  <a:gd name="T74" fmla="*/ 40 w 40"/>
                  <a:gd name="T75" fmla="*/ 229 h 2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229">
                    <a:moveTo>
                      <a:pt x="40" y="40"/>
                    </a:moveTo>
                    <a:lnTo>
                      <a:pt x="40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40"/>
                    </a:lnTo>
                    <a:close/>
                    <a:moveTo>
                      <a:pt x="40" y="107"/>
                    </a:moveTo>
                    <a:lnTo>
                      <a:pt x="40" y="107"/>
                    </a:lnTo>
                    <a:lnTo>
                      <a:pt x="0" y="107"/>
                    </a:lnTo>
                    <a:lnTo>
                      <a:pt x="0" y="67"/>
                    </a:lnTo>
                    <a:lnTo>
                      <a:pt x="40" y="67"/>
                    </a:lnTo>
                    <a:lnTo>
                      <a:pt x="40" y="107"/>
                    </a:lnTo>
                    <a:close/>
                    <a:moveTo>
                      <a:pt x="40" y="174"/>
                    </a:moveTo>
                    <a:lnTo>
                      <a:pt x="40" y="174"/>
                    </a:lnTo>
                    <a:lnTo>
                      <a:pt x="0" y="174"/>
                    </a:lnTo>
                    <a:lnTo>
                      <a:pt x="0" y="134"/>
                    </a:lnTo>
                    <a:lnTo>
                      <a:pt x="40" y="134"/>
                    </a:lnTo>
                    <a:lnTo>
                      <a:pt x="40" y="174"/>
                    </a:lnTo>
                    <a:close/>
                    <a:moveTo>
                      <a:pt x="40" y="229"/>
                    </a:moveTo>
                    <a:lnTo>
                      <a:pt x="40" y="229"/>
                    </a:lnTo>
                    <a:lnTo>
                      <a:pt x="0" y="229"/>
                    </a:lnTo>
                    <a:lnTo>
                      <a:pt x="0" y="200"/>
                    </a:lnTo>
                    <a:lnTo>
                      <a:pt x="40" y="200"/>
                    </a:lnTo>
                    <a:lnTo>
                      <a:pt x="40" y="229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Freeform 208"/>
              <p:cNvSpPr>
                <a:spLocks/>
              </p:cNvSpPr>
              <p:nvPr/>
            </p:nvSpPr>
            <p:spPr bwMode="auto">
              <a:xfrm>
                <a:off x="7861300" y="2514601"/>
                <a:ext cx="65088" cy="65088"/>
              </a:xfrm>
              <a:custGeom>
                <a:avLst/>
                <a:gdLst>
                  <a:gd name="T0" fmla="*/ 2147483646 w 138"/>
                  <a:gd name="T1" fmla="*/ 2147483646 h 139"/>
                  <a:gd name="T2" fmla="*/ 2147483646 w 138"/>
                  <a:gd name="T3" fmla="*/ 2147483646 h 139"/>
                  <a:gd name="T4" fmla="*/ 0 w 138"/>
                  <a:gd name="T5" fmla="*/ 2147483646 h 139"/>
                  <a:gd name="T6" fmla="*/ 2147483646 w 138"/>
                  <a:gd name="T7" fmla="*/ 0 h 139"/>
                  <a:gd name="T8" fmla="*/ 2147483646 w 138"/>
                  <a:gd name="T9" fmla="*/ 2147483646 h 139"/>
                  <a:gd name="T10" fmla="*/ 2147483646 w 138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39"/>
                  <a:gd name="T20" fmla="*/ 138 w 138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8"/>
                      <a:pt x="0" y="70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70"/>
                    </a:cubicBezTo>
                    <a:cubicBezTo>
                      <a:pt x="138" y="108"/>
                      <a:pt x="107" y="139"/>
                      <a:pt x="69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Freeform 209"/>
              <p:cNvSpPr>
                <a:spLocks/>
              </p:cNvSpPr>
              <p:nvPr/>
            </p:nvSpPr>
            <p:spPr bwMode="auto">
              <a:xfrm>
                <a:off x="7750175" y="2514601"/>
                <a:ext cx="65088" cy="65088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139"/>
                    </a:moveTo>
                    <a:lnTo>
                      <a:pt x="70" y="139"/>
                    </a:ln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Freeform 210"/>
              <p:cNvSpPr>
                <a:spLocks/>
              </p:cNvSpPr>
              <p:nvPr/>
            </p:nvSpPr>
            <p:spPr bwMode="auto">
              <a:xfrm>
                <a:off x="7616825" y="2286001"/>
                <a:ext cx="34925" cy="31750"/>
              </a:xfrm>
              <a:custGeom>
                <a:avLst/>
                <a:gdLst>
                  <a:gd name="T0" fmla="*/ 2147483646 w 75"/>
                  <a:gd name="T1" fmla="*/ 2147483646 h 66"/>
                  <a:gd name="T2" fmla="*/ 2147483646 w 75"/>
                  <a:gd name="T3" fmla="*/ 2147483646 h 66"/>
                  <a:gd name="T4" fmla="*/ 0 w 75"/>
                  <a:gd name="T5" fmla="*/ 2147483646 h 66"/>
                  <a:gd name="T6" fmla="*/ 2147483646 w 75"/>
                  <a:gd name="T7" fmla="*/ 0 h 66"/>
                  <a:gd name="T8" fmla="*/ 2147483646 w 75"/>
                  <a:gd name="T9" fmla="*/ 0 h 66"/>
                  <a:gd name="T10" fmla="*/ 2147483646 w 75"/>
                  <a:gd name="T11" fmla="*/ 2147483646 h 66"/>
                  <a:gd name="T12" fmla="*/ 2147483646 w 75"/>
                  <a:gd name="T13" fmla="*/ 2147483646 h 66"/>
                  <a:gd name="T14" fmla="*/ 2147483646 w 75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66"/>
                  <a:gd name="T26" fmla="*/ 75 w 75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66">
                    <a:moveTo>
                      <a:pt x="18" y="66"/>
                    </a:moveTo>
                    <a:lnTo>
                      <a:pt x="18" y="66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56" y="0"/>
                    </a:lnTo>
                    <a:lnTo>
                      <a:pt x="75" y="33"/>
                    </a:lnTo>
                    <a:lnTo>
                      <a:pt x="56" y="66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Freeform 211"/>
              <p:cNvSpPr>
                <a:spLocks/>
              </p:cNvSpPr>
              <p:nvPr/>
            </p:nvSpPr>
            <p:spPr bwMode="auto">
              <a:xfrm>
                <a:off x="7688263" y="2384426"/>
                <a:ext cx="36513" cy="31750"/>
              </a:xfrm>
              <a:custGeom>
                <a:avLst/>
                <a:gdLst>
                  <a:gd name="T0" fmla="*/ 2147483646 w 76"/>
                  <a:gd name="T1" fmla="*/ 2147483646 h 66"/>
                  <a:gd name="T2" fmla="*/ 2147483646 w 76"/>
                  <a:gd name="T3" fmla="*/ 2147483646 h 66"/>
                  <a:gd name="T4" fmla="*/ 0 w 76"/>
                  <a:gd name="T5" fmla="*/ 2147483646 h 66"/>
                  <a:gd name="T6" fmla="*/ 2147483646 w 76"/>
                  <a:gd name="T7" fmla="*/ 0 h 66"/>
                  <a:gd name="T8" fmla="*/ 2147483646 w 76"/>
                  <a:gd name="T9" fmla="*/ 0 h 66"/>
                  <a:gd name="T10" fmla="*/ 2147483646 w 76"/>
                  <a:gd name="T11" fmla="*/ 2147483646 h 66"/>
                  <a:gd name="T12" fmla="*/ 2147483646 w 76"/>
                  <a:gd name="T13" fmla="*/ 2147483646 h 66"/>
                  <a:gd name="T14" fmla="*/ 2147483646 w 76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66"/>
                  <a:gd name="T26" fmla="*/ 76 w 76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66">
                    <a:moveTo>
                      <a:pt x="19" y="66"/>
                    </a:moveTo>
                    <a:lnTo>
                      <a:pt x="19" y="66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76" y="33"/>
                    </a:lnTo>
                    <a:lnTo>
                      <a:pt x="57" y="66"/>
                    </a:lnTo>
                    <a:lnTo>
                      <a:pt x="19" y="6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Freeform 212"/>
              <p:cNvSpPr>
                <a:spLocks/>
              </p:cNvSpPr>
              <p:nvPr/>
            </p:nvSpPr>
            <p:spPr bwMode="auto">
              <a:xfrm>
                <a:off x="7740650" y="2446338"/>
                <a:ext cx="36513" cy="31750"/>
              </a:xfrm>
              <a:custGeom>
                <a:avLst/>
                <a:gdLst>
                  <a:gd name="T0" fmla="*/ 2147483646 w 75"/>
                  <a:gd name="T1" fmla="*/ 2147483646 h 65"/>
                  <a:gd name="T2" fmla="*/ 2147483646 w 75"/>
                  <a:gd name="T3" fmla="*/ 2147483646 h 65"/>
                  <a:gd name="T4" fmla="*/ 0 w 75"/>
                  <a:gd name="T5" fmla="*/ 2147483646 h 65"/>
                  <a:gd name="T6" fmla="*/ 2147483646 w 75"/>
                  <a:gd name="T7" fmla="*/ 0 h 65"/>
                  <a:gd name="T8" fmla="*/ 2147483646 w 75"/>
                  <a:gd name="T9" fmla="*/ 0 h 65"/>
                  <a:gd name="T10" fmla="*/ 2147483646 w 75"/>
                  <a:gd name="T11" fmla="*/ 2147483646 h 65"/>
                  <a:gd name="T12" fmla="*/ 2147483646 w 75"/>
                  <a:gd name="T13" fmla="*/ 2147483646 h 65"/>
                  <a:gd name="T14" fmla="*/ 2147483646 w 75"/>
                  <a:gd name="T15" fmla="*/ 2147483646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65"/>
                  <a:gd name="T26" fmla="*/ 75 w 75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65">
                    <a:moveTo>
                      <a:pt x="18" y="65"/>
                    </a:moveTo>
                    <a:lnTo>
                      <a:pt x="18" y="65"/>
                    </a:lnTo>
                    <a:lnTo>
                      <a:pt x="0" y="32"/>
                    </a:lnTo>
                    <a:lnTo>
                      <a:pt x="18" y="0"/>
                    </a:lnTo>
                    <a:lnTo>
                      <a:pt x="56" y="0"/>
                    </a:lnTo>
                    <a:lnTo>
                      <a:pt x="75" y="32"/>
                    </a:lnTo>
                    <a:lnTo>
                      <a:pt x="56" y="65"/>
                    </a:ln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Freeform 213"/>
              <p:cNvSpPr>
                <a:spLocks/>
              </p:cNvSpPr>
              <p:nvPr/>
            </p:nvSpPr>
            <p:spPr bwMode="auto">
              <a:xfrm>
                <a:off x="7797800" y="2317751"/>
                <a:ext cx="34925" cy="30163"/>
              </a:xfrm>
              <a:custGeom>
                <a:avLst/>
                <a:gdLst>
                  <a:gd name="T0" fmla="*/ 2147483646 w 76"/>
                  <a:gd name="T1" fmla="*/ 2147483646 h 65"/>
                  <a:gd name="T2" fmla="*/ 2147483646 w 76"/>
                  <a:gd name="T3" fmla="*/ 2147483646 h 65"/>
                  <a:gd name="T4" fmla="*/ 0 w 76"/>
                  <a:gd name="T5" fmla="*/ 2147483646 h 65"/>
                  <a:gd name="T6" fmla="*/ 2147483646 w 76"/>
                  <a:gd name="T7" fmla="*/ 0 h 65"/>
                  <a:gd name="T8" fmla="*/ 2147483646 w 76"/>
                  <a:gd name="T9" fmla="*/ 0 h 65"/>
                  <a:gd name="T10" fmla="*/ 2147483646 w 76"/>
                  <a:gd name="T11" fmla="*/ 2147483646 h 65"/>
                  <a:gd name="T12" fmla="*/ 2147483646 w 76"/>
                  <a:gd name="T13" fmla="*/ 2147483646 h 65"/>
                  <a:gd name="T14" fmla="*/ 2147483646 w 76"/>
                  <a:gd name="T15" fmla="*/ 2147483646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65"/>
                  <a:gd name="T26" fmla="*/ 76 w 76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65">
                    <a:moveTo>
                      <a:pt x="19" y="65"/>
                    </a:moveTo>
                    <a:lnTo>
                      <a:pt x="19" y="65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76" y="33"/>
                    </a:lnTo>
                    <a:lnTo>
                      <a:pt x="57" y="65"/>
                    </a:lnTo>
                    <a:lnTo>
                      <a:pt x="19" y="65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Freeform 214"/>
              <p:cNvSpPr>
                <a:spLocks/>
              </p:cNvSpPr>
              <p:nvPr/>
            </p:nvSpPr>
            <p:spPr bwMode="auto">
              <a:xfrm>
                <a:off x="7877175" y="2416176"/>
                <a:ext cx="34925" cy="30163"/>
              </a:xfrm>
              <a:custGeom>
                <a:avLst/>
                <a:gdLst>
                  <a:gd name="T0" fmla="*/ 2147483646 w 76"/>
                  <a:gd name="T1" fmla="*/ 2147483646 h 66"/>
                  <a:gd name="T2" fmla="*/ 2147483646 w 76"/>
                  <a:gd name="T3" fmla="*/ 2147483646 h 66"/>
                  <a:gd name="T4" fmla="*/ 0 w 76"/>
                  <a:gd name="T5" fmla="*/ 2147483646 h 66"/>
                  <a:gd name="T6" fmla="*/ 2147483646 w 76"/>
                  <a:gd name="T7" fmla="*/ 0 h 66"/>
                  <a:gd name="T8" fmla="*/ 2147483646 w 76"/>
                  <a:gd name="T9" fmla="*/ 0 h 66"/>
                  <a:gd name="T10" fmla="*/ 2147483646 w 76"/>
                  <a:gd name="T11" fmla="*/ 2147483646 h 66"/>
                  <a:gd name="T12" fmla="*/ 2147483646 w 76"/>
                  <a:gd name="T13" fmla="*/ 2147483646 h 66"/>
                  <a:gd name="T14" fmla="*/ 2147483646 w 76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66"/>
                  <a:gd name="T26" fmla="*/ 76 w 76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66">
                    <a:moveTo>
                      <a:pt x="19" y="66"/>
                    </a:moveTo>
                    <a:lnTo>
                      <a:pt x="19" y="66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76" y="33"/>
                    </a:lnTo>
                    <a:lnTo>
                      <a:pt x="57" y="66"/>
                    </a:lnTo>
                    <a:lnTo>
                      <a:pt x="19" y="6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215"/>
              <p:cNvSpPr>
                <a:spLocks/>
              </p:cNvSpPr>
              <p:nvPr/>
            </p:nvSpPr>
            <p:spPr bwMode="auto">
              <a:xfrm>
                <a:off x="7545388" y="2416176"/>
                <a:ext cx="36513" cy="30163"/>
              </a:xfrm>
              <a:custGeom>
                <a:avLst/>
                <a:gdLst>
                  <a:gd name="T0" fmla="*/ 2147483646 w 76"/>
                  <a:gd name="T1" fmla="*/ 2147483646 h 66"/>
                  <a:gd name="T2" fmla="*/ 2147483646 w 76"/>
                  <a:gd name="T3" fmla="*/ 2147483646 h 66"/>
                  <a:gd name="T4" fmla="*/ 0 w 76"/>
                  <a:gd name="T5" fmla="*/ 2147483646 h 66"/>
                  <a:gd name="T6" fmla="*/ 2147483646 w 76"/>
                  <a:gd name="T7" fmla="*/ 0 h 66"/>
                  <a:gd name="T8" fmla="*/ 2147483646 w 76"/>
                  <a:gd name="T9" fmla="*/ 0 h 66"/>
                  <a:gd name="T10" fmla="*/ 2147483646 w 76"/>
                  <a:gd name="T11" fmla="*/ 2147483646 h 66"/>
                  <a:gd name="T12" fmla="*/ 2147483646 w 76"/>
                  <a:gd name="T13" fmla="*/ 2147483646 h 66"/>
                  <a:gd name="T14" fmla="*/ 2147483646 w 76"/>
                  <a:gd name="T15" fmla="*/ 2147483646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66"/>
                  <a:gd name="T26" fmla="*/ 76 w 76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66">
                    <a:moveTo>
                      <a:pt x="19" y="66"/>
                    </a:moveTo>
                    <a:lnTo>
                      <a:pt x="19" y="66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57" y="0"/>
                    </a:lnTo>
                    <a:lnTo>
                      <a:pt x="76" y="33"/>
                    </a:lnTo>
                    <a:lnTo>
                      <a:pt x="57" y="66"/>
                    </a:lnTo>
                    <a:lnTo>
                      <a:pt x="19" y="6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216"/>
              <p:cNvSpPr>
                <a:spLocks/>
              </p:cNvSpPr>
              <p:nvPr/>
            </p:nvSpPr>
            <p:spPr bwMode="auto">
              <a:xfrm>
                <a:off x="7567613" y="2300288"/>
                <a:ext cx="69850" cy="125413"/>
              </a:xfrm>
              <a:custGeom>
                <a:avLst/>
                <a:gdLst>
                  <a:gd name="T0" fmla="*/ 2147483646 w 147"/>
                  <a:gd name="T1" fmla="*/ 2147483646 h 266"/>
                  <a:gd name="T2" fmla="*/ 2147483646 w 147"/>
                  <a:gd name="T3" fmla="*/ 2147483646 h 266"/>
                  <a:gd name="T4" fmla="*/ 0 w 147"/>
                  <a:gd name="T5" fmla="*/ 2147483646 h 266"/>
                  <a:gd name="T6" fmla="*/ 2147483646 w 147"/>
                  <a:gd name="T7" fmla="*/ 0 h 266"/>
                  <a:gd name="T8" fmla="*/ 2147483646 w 147"/>
                  <a:gd name="T9" fmla="*/ 2147483646 h 266"/>
                  <a:gd name="T10" fmla="*/ 2147483646 w 147"/>
                  <a:gd name="T11" fmla="*/ 2147483646 h 2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"/>
                  <a:gd name="T19" fmla="*/ 0 h 266"/>
                  <a:gd name="T20" fmla="*/ 147 w 147"/>
                  <a:gd name="T21" fmla="*/ 266 h 2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" h="266">
                    <a:moveTo>
                      <a:pt x="12" y="266"/>
                    </a:moveTo>
                    <a:lnTo>
                      <a:pt x="12" y="266"/>
                    </a:lnTo>
                    <a:lnTo>
                      <a:pt x="0" y="260"/>
                    </a:lnTo>
                    <a:lnTo>
                      <a:pt x="135" y="0"/>
                    </a:lnTo>
                    <a:lnTo>
                      <a:pt x="147" y="6"/>
                    </a:lnTo>
                    <a:lnTo>
                      <a:pt x="12" y="26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217"/>
              <p:cNvSpPr>
                <a:spLocks/>
              </p:cNvSpPr>
              <p:nvPr/>
            </p:nvSpPr>
            <p:spPr bwMode="auto">
              <a:xfrm>
                <a:off x="7632700" y="2300288"/>
                <a:ext cx="76200" cy="101600"/>
              </a:xfrm>
              <a:custGeom>
                <a:avLst/>
                <a:gdLst>
                  <a:gd name="T0" fmla="*/ 2147483646 w 164"/>
                  <a:gd name="T1" fmla="*/ 2147483646 h 217"/>
                  <a:gd name="T2" fmla="*/ 2147483646 w 164"/>
                  <a:gd name="T3" fmla="*/ 2147483646 h 217"/>
                  <a:gd name="T4" fmla="*/ 0 w 164"/>
                  <a:gd name="T5" fmla="*/ 2147483646 h 217"/>
                  <a:gd name="T6" fmla="*/ 2147483646 w 164"/>
                  <a:gd name="T7" fmla="*/ 0 h 217"/>
                  <a:gd name="T8" fmla="*/ 2147483646 w 164"/>
                  <a:gd name="T9" fmla="*/ 2147483646 h 217"/>
                  <a:gd name="T10" fmla="*/ 2147483646 w 164"/>
                  <a:gd name="T11" fmla="*/ 2147483646 h 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217"/>
                  <a:gd name="T20" fmla="*/ 164 w 164"/>
                  <a:gd name="T21" fmla="*/ 217 h 2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217">
                    <a:moveTo>
                      <a:pt x="153" y="217"/>
                    </a:moveTo>
                    <a:lnTo>
                      <a:pt x="153" y="217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164" y="209"/>
                    </a:lnTo>
                    <a:lnTo>
                      <a:pt x="153" y="21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218"/>
              <p:cNvSpPr>
                <a:spLocks/>
              </p:cNvSpPr>
              <p:nvPr/>
            </p:nvSpPr>
            <p:spPr bwMode="auto">
              <a:xfrm>
                <a:off x="7562850" y="2397126"/>
                <a:ext cx="144463" cy="36513"/>
              </a:xfrm>
              <a:custGeom>
                <a:avLst/>
                <a:gdLst>
                  <a:gd name="T0" fmla="*/ 2147483646 w 308"/>
                  <a:gd name="T1" fmla="*/ 2147483646 h 78"/>
                  <a:gd name="T2" fmla="*/ 2147483646 w 308"/>
                  <a:gd name="T3" fmla="*/ 2147483646 h 78"/>
                  <a:gd name="T4" fmla="*/ 0 w 308"/>
                  <a:gd name="T5" fmla="*/ 2147483646 h 78"/>
                  <a:gd name="T6" fmla="*/ 2147483646 w 308"/>
                  <a:gd name="T7" fmla="*/ 0 h 78"/>
                  <a:gd name="T8" fmla="*/ 2147483646 w 308"/>
                  <a:gd name="T9" fmla="*/ 2147483646 h 78"/>
                  <a:gd name="T10" fmla="*/ 2147483646 w 308"/>
                  <a:gd name="T11" fmla="*/ 2147483646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78"/>
                  <a:gd name="T20" fmla="*/ 308 w 308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78">
                    <a:moveTo>
                      <a:pt x="3" y="78"/>
                    </a:moveTo>
                    <a:lnTo>
                      <a:pt x="3" y="78"/>
                    </a:lnTo>
                    <a:lnTo>
                      <a:pt x="0" y="65"/>
                    </a:lnTo>
                    <a:lnTo>
                      <a:pt x="305" y="0"/>
                    </a:lnTo>
                    <a:lnTo>
                      <a:pt x="308" y="13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Freeform 219"/>
              <p:cNvSpPr>
                <a:spLocks/>
              </p:cNvSpPr>
              <p:nvPr/>
            </p:nvSpPr>
            <p:spPr bwMode="auto">
              <a:xfrm>
                <a:off x="7634288" y="2298701"/>
                <a:ext cx="180975" cy="36513"/>
              </a:xfrm>
              <a:custGeom>
                <a:avLst/>
                <a:gdLst>
                  <a:gd name="T0" fmla="*/ 2147483646 w 386"/>
                  <a:gd name="T1" fmla="*/ 2147483646 h 79"/>
                  <a:gd name="T2" fmla="*/ 2147483646 w 386"/>
                  <a:gd name="T3" fmla="*/ 2147483646 h 79"/>
                  <a:gd name="T4" fmla="*/ 0 w 386"/>
                  <a:gd name="T5" fmla="*/ 2147483646 h 79"/>
                  <a:gd name="T6" fmla="*/ 2147483646 w 386"/>
                  <a:gd name="T7" fmla="*/ 0 h 79"/>
                  <a:gd name="T8" fmla="*/ 2147483646 w 386"/>
                  <a:gd name="T9" fmla="*/ 2147483646 h 79"/>
                  <a:gd name="T10" fmla="*/ 2147483646 w 386"/>
                  <a:gd name="T11" fmla="*/ 2147483646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6"/>
                  <a:gd name="T19" fmla="*/ 0 h 79"/>
                  <a:gd name="T20" fmla="*/ 386 w 386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6" h="79">
                    <a:moveTo>
                      <a:pt x="384" y="79"/>
                    </a:moveTo>
                    <a:lnTo>
                      <a:pt x="384" y="79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386" y="66"/>
                    </a:lnTo>
                    <a:lnTo>
                      <a:pt x="384" y="79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220"/>
              <p:cNvSpPr>
                <a:spLocks/>
              </p:cNvSpPr>
              <p:nvPr/>
            </p:nvSpPr>
            <p:spPr bwMode="auto">
              <a:xfrm>
                <a:off x="7812088" y="2330451"/>
                <a:ext cx="84138" cy="103188"/>
              </a:xfrm>
              <a:custGeom>
                <a:avLst/>
                <a:gdLst>
                  <a:gd name="T0" fmla="*/ 2147483646 w 179"/>
                  <a:gd name="T1" fmla="*/ 2147483646 h 218"/>
                  <a:gd name="T2" fmla="*/ 2147483646 w 179"/>
                  <a:gd name="T3" fmla="*/ 2147483646 h 218"/>
                  <a:gd name="T4" fmla="*/ 0 w 179"/>
                  <a:gd name="T5" fmla="*/ 2147483646 h 218"/>
                  <a:gd name="T6" fmla="*/ 2147483646 w 179"/>
                  <a:gd name="T7" fmla="*/ 0 h 218"/>
                  <a:gd name="T8" fmla="*/ 2147483646 w 179"/>
                  <a:gd name="T9" fmla="*/ 2147483646 h 218"/>
                  <a:gd name="T10" fmla="*/ 2147483646 w 179"/>
                  <a:gd name="T11" fmla="*/ 2147483646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218"/>
                  <a:gd name="T20" fmla="*/ 179 w 179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218">
                    <a:moveTo>
                      <a:pt x="169" y="218"/>
                    </a:moveTo>
                    <a:lnTo>
                      <a:pt x="169" y="218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79" y="210"/>
                    </a:lnTo>
                    <a:lnTo>
                      <a:pt x="169" y="21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221"/>
              <p:cNvSpPr>
                <a:spLocks/>
              </p:cNvSpPr>
              <p:nvPr/>
            </p:nvSpPr>
            <p:spPr bwMode="auto">
              <a:xfrm>
                <a:off x="7704138" y="2398713"/>
                <a:ext cx="57150" cy="65088"/>
              </a:xfrm>
              <a:custGeom>
                <a:avLst/>
                <a:gdLst>
                  <a:gd name="T0" fmla="*/ 2147483646 w 121"/>
                  <a:gd name="T1" fmla="*/ 2147483646 h 140"/>
                  <a:gd name="T2" fmla="*/ 2147483646 w 121"/>
                  <a:gd name="T3" fmla="*/ 2147483646 h 140"/>
                  <a:gd name="T4" fmla="*/ 0 w 121"/>
                  <a:gd name="T5" fmla="*/ 2147483646 h 140"/>
                  <a:gd name="T6" fmla="*/ 2147483646 w 121"/>
                  <a:gd name="T7" fmla="*/ 0 h 140"/>
                  <a:gd name="T8" fmla="*/ 2147483646 w 121"/>
                  <a:gd name="T9" fmla="*/ 2147483646 h 140"/>
                  <a:gd name="T10" fmla="*/ 2147483646 w 121"/>
                  <a:gd name="T11" fmla="*/ 2147483646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140"/>
                  <a:gd name="T20" fmla="*/ 121 w 121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140">
                    <a:moveTo>
                      <a:pt x="111" y="140"/>
                    </a:moveTo>
                    <a:lnTo>
                      <a:pt x="111" y="140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21" y="131"/>
                    </a:lnTo>
                    <a:lnTo>
                      <a:pt x="111" y="14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222"/>
              <p:cNvSpPr>
                <a:spLocks/>
              </p:cNvSpPr>
              <p:nvPr/>
            </p:nvSpPr>
            <p:spPr bwMode="auto">
              <a:xfrm>
                <a:off x="7754938" y="2332038"/>
                <a:ext cx="63500" cy="131763"/>
              </a:xfrm>
              <a:custGeom>
                <a:avLst/>
                <a:gdLst>
                  <a:gd name="T0" fmla="*/ 2147483646 w 132"/>
                  <a:gd name="T1" fmla="*/ 2147483646 h 280"/>
                  <a:gd name="T2" fmla="*/ 2147483646 w 132"/>
                  <a:gd name="T3" fmla="*/ 2147483646 h 280"/>
                  <a:gd name="T4" fmla="*/ 0 w 132"/>
                  <a:gd name="T5" fmla="*/ 2147483646 h 280"/>
                  <a:gd name="T6" fmla="*/ 2147483646 w 132"/>
                  <a:gd name="T7" fmla="*/ 0 h 280"/>
                  <a:gd name="T8" fmla="*/ 2147483646 w 132"/>
                  <a:gd name="T9" fmla="*/ 2147483646 h 280"/>
                  <a:gd name="T10" fmla="*/ 2147483646 w 132"/>
                  <a:gd name="T11" fmla="*/ 2147483646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80"/>
                  <a:gd name="T20" fmla="*/ 132 w 132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80">
                    <a:moveTo>
                      <a:pt x="12" y="280"/>
                    </a:moveTo>
                    <a:lnTo>
                      <a:pt x="12" y="280"/>
                    </a:lnTo>
                    <a:lnTo>
                      <a:pt x="0" y="275"/>
                    </a:lnTo>
                    <a:lnTo>
                      <a:pt x="120" y="0"/>
                    </a:lnTo>
                    <a:lnTo>
                      <a:pt x="132" y="5"/>
                    </a:lnTo>
                    <a:lnTo>
                      <a:pt x="12" y="280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223"/>
              <p:cNvSpPr>
                <a:spLocks/>
              </p:cNvSpPr>
              <p:nvPr/>
            </p:nvSpPr>
            <p:spPr bwMode="auto">
              <a:xfrm>
                <a:off x="7632700" y="2298701"/>
                <a:ext cx="263525" cy="134938"/>
              </a:xfrm>
              <a:custGeom>
                <a:avLst/>
                <a:gdLst>
                  <a:gd name="T0" fmla="*/ 2147483646 w 559"/>
                  <a:gd name="T1" fmla="*/ 2147483646 h 287"/>
                  <a:gd name="T2" fmla="*/ 2147483646 w 559"/>
                  <a:gd name="T3" fmla="*/ 2147483646 h 287"/>
                  <a:gd name="T4" fmla="*/ 0 w 559"/>
                  <a:gd name="T5" fmla="*/ 2147483646 h 287"/>
                  <a:gd name="T6" fmla="*/ 2147483646 w 559"/>
                  <a:gd name="T7" fmla="*/ 0 h 287"/>
                  <a:gd name="T8" fmla="*/ 2147483646 w 559"/>
                  <a:gd name="T9" fmla="*/ 2147483646 h 287"/>
                  <a:gd name="T10" fmla="*/ 2147483646 w 559"/>
                  <a:gd name="T11" fmla="*/ 2147483646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9"/>
                  <a:gd name="T19" fmla="*/ 0 h 287"/>
                  <a:gd name="T20" fmla="*/ 559 w 559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9" h="287">
                    <a:moveTo>
                      <a:pt x="553" y="287"/>
                    </a:moveTo>
                    <a:lnTo>
                      <a:pt x="553" y="287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559" y="275"/>
                    </a:lnTo>
                    <a:lnTo>
                      <a:pt x="553" y="287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2" name="椭圆 291"/>
            <p:cNvSpPr/>
            <p:nvPr/>
          </p:nvSpPr>
          <p:spPr>
            <a:xfrm>
              <a:off x="9466096" y="4258593"/>
              <a:ext cx="396000" cy="39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00B0F0">
                    <a:alpha val="2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CXL</a:t>
              </a:r>
            </a:p>
          </p:txBody>
        </p:sp>
        <p:sp>
          <p:nvSpPr>
            <p:cNvPr id="293" name="椭圆 292"/>
            <p:cNvSpPr/>
            <p:nvPr/>
          </p:nvSpPr>
          <p:spPr>
            <a:xfrm>
              <a:off x="10308799" y="4172804"/>
              <a:ext cx="396000" cy="39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00B0F0">
                    <a:alpha val="2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HCCS</a:t>
              </a:r>
            </a:p>
          </p:txBody>
        </p:sp>
        <p:sp>
          <p:nvSpPr>
            <p:cNvPr id="294" name="椭圆 293"/>
            <p:cNvSpPr/>
            <p:nvPr/>
          </p:nvSpPr>
          <p:spPr>
            <a:xfrm>
              <a:off x="8394349" y="4375021"/>
              <a:ext cx="396000" cy="39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00B0F0">
                    <a:alpha val="2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RoCE/NVMe</a:t>
              </a:r>
            </a:p>
          </p:txBody>
        </p:sp>
        <p:sp>
          <p:nvSpPr>
            <p:cNvPr id="295" name="椭圆 294"/>
            <p:cNvSpPr/>
            <p:nvPr/>
          </p:nvSpPr>
          <p:spPr>
            <a:xfrm>
              <a:off x="8017569" y="4950631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56C4D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PCM</a:t>
              </a:r>
            </a:p>
          </p:txBody>
        </p:sp>
        <p:sp>
          <p:nvSpPr>
            <p:cNvPr id="296" name="椭圆 295"/>
            <p:cNvSpPr/>
            <p:nvPr/>
          </p:nvSpPr>
          <p:spPr>
            <a:xfrm>
              <a:off x="10364659" y="4719775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56C4D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fontAlgn="ctr">
                <a:lnSpc>
                  <a:spcPct val="100000"/>
                </a:lnSpc>
              </a:pPr>
              <a:r>
                <a:rPr lang="ru-RU" sz="1400" dirty="0" smtClean="0">
                  <a:latin typeface="Huawei Sans" panose="020C0503030203020204" pitchFamily="34" charset="0"/>
                </a:rPr>
                <a:t>Квантовая</a:t>
              </a:r>
            </a:p>
            <a:p>
              <a:pPr algn="ctr" fontAlgn="ctr">
                <a:lnSpc>
                  <a:spcPct val="100000"/>
                </a:lnSpc>
              </a:pPr>
              <a:r>
                <a:rPr lang="ru-RU" sz="1400" dirty="0" smtClean="0">
                  <a:latin typeface="Huawei Sans" panose="020C0503030203020204" pitchFamily="34" charset="0"/>
                </a:rPr>
                <a:t> </a:t>
              </a:r>
              <a:r>
                <a:rPr lang="ru-RU" sz="1400" dirty="0">
                  <a:latin typeface="Huawei Sans" panose="020C0503030203020204" pitchFamily="34" charset="0"/>
                </a:rPr>
                <a:t>точка</a:t>
              </a:r>
            </a:p>
          </p:txBody>
        </p:sp>
        <p:sp>
          <p:nvSpPr>
            <p:cNvPr id="298" name="椭圆 297"/>
            <p:cNvSpPr/>
            <p:nvPr/>
          </p:nvSpPr>
          <p:spPr>
            <a:xfrm>
              <a:off x="9248399" y="4965171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56C4D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MRAM</a:t>
              </a:r>
            </a:p>
          </p:txBody>
        </p:sp>
        <p:sp>
          <p:nvSpPr>
            <p:cNvPr id="299" name="椭圆 298"/>
            <p:cNvSpPr/>
            <p:nvPr/>
          </p:nvSpPr>
          <p:spPr>
            <a:xfrm>
              <a:off x="9909022" y="5492392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56C4D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defTabSz="685526">
                <a:defRPr/>
              </a:pPr>
              <a:r>
                <a:rPr lang="ru-RU" sz="1400" dirty="0" smtClean="0">
                  <a:latin typeface="Huawei Sans" panose="020C0503030203020204" pitchFamily="34" charset="0"/>
                </a:rPr>
                <a:t>Оптическое</a:t>
              </a:r>
            </a:p>
            <a:p>
              <a:pPr algn="ctr" defTabSz="685526">
                <a:defRPr/>
              </a:pPr>
              <a:r>
                <a:rPr lang="ru-RU" sz="1400" dirty="0" smtClean="0">
                  <a:latin typeface="Huawei Sans" panose="020C0503030203020204" pitchFamily="34" charset="0"/>
                </a:rPr>
                <a:t> </a:t>
              </a:r>
              <a:r>
                <a:rPr lang="ru-RU" sz="1400" dirty="0">
                  <a:latin typeface="Huawei Sans" panose="020C0503030203020204" pitchFamily="34" charset="0"/>
                </a:rPr>
                <a:t>хранилище</a:t>
              </a:r>
            </a:p>
          </p:txBody>
        </p:sp>
        <p:sp>
          <p:nvSpPr>
            <p:cNvPr id="300" name="椭圆 299"/>
            <p:cNvSpPr/>
            <p:nvPr/>
          </p:nvSpPr>
          <p:spPr>
            <a:xfrm>
              <a:off x="8431337" y="5560419"/>
              <a:ext cx="432000" cy="432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56C4D2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 anchorCtr="0"/>
            <a:lstStyle/>
            <a:p>
              <a:pPr algn="ctr" fontAlgn="ctr"/>
              <a:r>
                <a:rPr lang="ru-RU" sz="1400" dirty="0" err="1">
                  <a:latin typeface="Huawei Sans" panose="020C0503030203020204" pitchFamily="34" charset="0"/>
                </a:rPr>
                <a:t>Биомолекула</a:t>
              </a:r>
              <a:endParaRPr lang="ru-RU" sz="1400" dirty="0">
                <a:latin typeface="Huawei Sans" panose="020C0503030203020204" pitchFamily="34" charset="0"/>
              </a:endParaRPr>
            </a:p>
          </p:txBody>
        </p:sp>
        <p:grpSp>
          <p:nvGrpSpPr>
            <p:cNvPr id="301" name="组合 300"/>
            <p:cNvGrpSpPr/>
            <p:nvPr/>
          </p:nvGrpSpPr>
          <p:grpSpPr>
            <a:xfrm>
              <a:off x="7414943" y="3056782"/>
              <a:ext cx="365708" cy="365708"/>
              <a:chOff x="7790791" y="3136136"/>
              <a:chExt cx="405000" cy="405000"/>
            </a:xfrm>
          </p:grpSpPr>
          <p:sp>
            <p:nvSpPr>
              <p:cNvPr id="302" name="椭圆 301"/>
              <p:cNvSpPr/>
              <p:nvPr/>
            </p:nvSpPr>
            <p:spPr>
              <a:xfrm>
                <a:off x="7790791" y="3136136"/>
                <a:ext cx="405000" cy="405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303" name="椭圆 302"/>
              <p:cNvSpPr/>
              <p:nvPr/>
            </p:nvSpPr>
            <p:spPr>
              <a:xfrm>
                <a:off x="7830162" y="3175507"/>
                <a:ext cx="326258" cy="326258"/>
              </a:xfrm>
              <a:prstGeom prst="ellipse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685526" fontAlgn="ctr">
                  <a:defRPr/>
                </a:pPr>
                <a:endParaRPr lang="en-US" altLang="zh-CN" sz="1013" kern="0" dirty="0">
                  <a:solidFill>
                    <a:prstClr val="white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163" name="文本框 162"/>
            <p:cNvSpPr txBox="1"/>
            <p:nvPr/>
          </p:nvSpPr>
          <p:spPr>
            <a:xfrm>
              <a:off x="7000029" y="3316180"/>
              <a:ext cx="1259098" cy="477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>
                <a:lnSpc>
                  <a:spcPts val="3440"/>
                </a:lnSpc>
                <a:defRPr sz="1100" b="1"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 fontAlgn="ctr">
                <a:lnSpc>
                  <a:spcPct val="100000"/>
                </a:lnSpc>
              </a:pPr>
              <a:r>
                <a:rPr lang="ru-RU" sz="1000" b="0" dirty="0">
                  <a:latin typeface="Huawei Sans" panose="020C0503030203020204" pitchFamily="34" charset="0"/>
                  <a:ea typeface="+mn-ea"/>
                </a:rPr>
                <a:t>Универсальные вычисления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6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По окончании данного курса слушатели получат следующие знания и навыки: </a:t>
            </a:r>
          </a:p>
          <a:p>
            <a:pPr lvl="1"/>
            <a:r>
              <a:rPr lang="ru-RU"/>
              <a:t>определение информации и данных;</a:t>
            </a:r>
          </a:p>
          <a:p>
            <a:pPr lvl="1"/>
            <a:r>
              <a:rPr lang="ru-RU"/>
              <a:t>концепции хранения данных;</a:t>
            </a:r>
          </a:p>
          <a:p>
            <a:pPr lvl="1"/>
            <a:r>
              <a:rPr lang="ru-RU"/>
              <a:t>история хранения данных;</a:t>
            </a:r>
          </a:p>
          <a:p>
            <a:pPr lvl="1"/>
            <a:r>
              <a:rPr lang="ru-RU"/>
              <a:t>тенденции развития систем хранения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312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751984" y="1568072"/>
            <a:ext cx="5696402" cy="461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1218195" fontAlgn="ctr">
              <a:defRPr/>
            </a:pPr>
            <a:r>
              <a:rPr lang="ru-RU" sz="2399" b="1">
                <a:latin typeface="Huawei Sans" panose="020C0503030203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Система хранения Blu-ray</a:t>
            </a:r>
          </a:p>
        </p:txBody>
      </p:sp>
      <p:sp>
        <p:nvSpPr>
          <p:cNvPr id="8" name="矩形 7"/>
          <p:cNvSpPr/>
          <p:nvPr/>
        </p:nvSpPr>
        <p:spPr>
          <a:xfrm>
            <a:off x="6169298" y="1568072"/>
            <a:ext cx="5279751" cy="461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1218195" fontAlgn="ctr">
              <a:defRPr/>
            </a:pPr>
            <a:r>
              <a:rPr lang="ru-RU" sz="2399" b="1">
                <a:latin typeface="Huawei Sans" panose="020C0503030203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Наночастицы золота в стекле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66" y="2222102"/>
            <a:ext cx="4485265" cy="2238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6" y="2222102"/>
            <a:ext cx="4801630" cy="224476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30594" y="4501661"/>
            <a:ext cx="1569186" cy="7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Длительный срок службы</a:t>
            </a:r>
          </a:p>
        </p:txBody>
      </p:sp>
      <p:sp>
        <p:nvSpPr>
          <p:cNvPr id="17" name="矩形 16"/>
          <p:cNvSpPr/>
          <p:nvPr/>
        </p:nvSpPr>
        <p:spPr>
          <a:xfrm>
            <a:off x="2342465" y="4501661"/>
            <a:ext cx="1556704" cy="7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Высокая надежность</a:t>
            </a:r>
          </a:p>
        </p:txBody>
      </p:sp>
      <p:sp>
        <p:nvSpPr>
          <p:cNvPr id="18" name="矩形 17"/>
          <p:cNvSpPr/>
          <p:nvPr/>
        </p:nvSpPr>
        <p:spPr>
          <a:xfrm>
            <a:off x="4062004" y="4501661"/>
            <a:ext cx="1672677" cy="7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Более 100 ГБ на диск </a:t>
            </a:r>
          </a:p>
        </p:txBody>
      </p:sp>
      <p:sp>
        <p:nvSpPr>
          <p:cNvPr id="20" name="右箭头 19"/>
          <p:cNvSpPr/>
          <p:nvPr/>
        </p:nvSpPr>
        <p:spPr>
          <a:xfrm>
            <a:off x="5985104" y="3149641"/>
            <a:ext cx="463282" cy="42571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799" dirty="0">
              <a:latin typeface="Huawei Sans" panose="020C0503030203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916386" y="4577462"/>
            <a:ext cx="1325486" cy="3999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600" b="1" dirty="0">
                <a:latin typeface="Huawei Sans" panose="020C0503030203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Диск </a:t>
            </a:r>
            <a:endParaRPr lang="ru-RU" sz="1600" b="1" dirty="0" smtClean="0">
              <a:latin typeface="Huawei Sans" panose="020C0503030203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ctr"/>
            <a:r>
              <a:rPr lang="ru-RU" sz="1600" b="1" dirty="0" smtClean="0">
                <a:latin typeface="Huawei Sans" panose="020C0503030203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 </a:t>
            </a:r>
            <a:r>
              <a:rPr lang="ru-RU" sz="1600" b="1" dirty="0">
                <a:latin typeface="Huawei Sans" panose="020C0503030203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ТБ </a:t>
            </a:r>
          </a:p>
        </p:txBody>
      </p:sp>
      <p:sp>
        <p:nvSpPr>
          <p:cNvPr id="14" name="矩形 13"/>
          <p:cNvSpPr/>
          <p:nvPr/>
        </p:nvSpPr>
        <p:spPr>
          <a:xfrm>
            <a:off x="8133248" y="4659089"/>
            <a:ext cx="1783138" cy="7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600" b="1" dirty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Долгосрочная стабильная система хранения</a:t>
            </a:r>
          </a:p>
        </p:txBody>
      </p:sp>
      <p:sp>
        <p:nvSpPr>
          <p:cNvPr id="15" name="矩形 14"/>
          <p:cNvSpPr/>
          <p:nvPr/>
        </p:nvSpPr>
        <p:spPr>
          <a:xfrm>
            <a:off x="6297736" y="4484725"/>
            <a:ext cx="1852935" cy="7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600" b="1" dirty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Низкое </a:t>
            </a:r>
            <a:r>
              <a:rPr lang="ru-RU" sz="1600" b="1" dirty="0" err="1" smtClean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энергопотреб</a:t>
            </a:r>
            <a:r>
              <a:rPr lang="ru-RU" sz="1600" b="1" dirty="0" smtClean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-</a:t>
            </a:r>
            <a:br>
              <a:rPr lang="ru-RU" sz="1600" b="1" dirty="0" smtClean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</a:br>
            <a:r>
              <a:rPr lang="ru-RU" sz="1600" b="1" dirty="0" err="1" smtClean="0">
                <a:solidFill>
                  <a:schemeClr val="tx1"/>
                </a:solidFill>
                <a:latin typeface="Huawei Sans" panose="020C0503030203020204" pitchFamily="34" charset="0"/>
                <a:ea typeface="微软雅黑" panose="020B0503020204020204" pitchFamily="34" charset="-122"/>
              </a:rPr>
              <a:t>ление</a:t>
            </a:r>
            <a:endParaRPr lang="ru-RU" sz="1600" b="1" dirty="0">
              <a:solidFill>
                <a:schemeClr val="tx1"/>
              </a:solidFill>
              <a:latin typeface="Huawei Sans" panose="020C05030302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1047C19-71C2-AF4D-A943-1933AE11C271}"/>
              </a:ext>
            </a:extLst>
          </p:cNvPr>
          <p:cNvSpPr txBox="1"/>
          <p:nvPr/>
        </p:nvSpPr>
        <p:spPr>
          <a:xfrm>
            <a:off x="4089840" y="5356205"/>
            <a:ext cx="3790528" cy="461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2399" b="1">
                <a:solidFill>
                  <a:srgbClr val="C7000B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50 лет &gt;&gt;&gt; 600 лет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Технология оптического хранилища </a:t>
            </a:r>
          </a:p>
        </p:txBody>
      </p:sp>
    </p:spTree>
    <p:extLst>
      <p:ext uri="{BB962C8B-B14F-4D97-AF65-F5344CB8AC3E}">
        <p14:creationId xmlns:p14="http://schemas.microsoft.com/office/powerpoint/2010/main" val="28819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Хранение данных в ДНК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Небольшое количество синтетических молекул ДНК позволяет хранить большой объем данных и </a:t>
            </a:r>
            <a:r>
              <a:rPr lang="ru-RU" dirty="0" smtClean="0"/>
              <a:t>замораживать</a:t>
            </a:r>
            <a:r>
              <a:rPr lang="ru-RU" dirty="0"/>
              <a:t>, сушить, переносить и хранить данные в течение тысяч лет.</a:t>
            </a:r>
          </a:p>
          <a:p>
            <a:r>
              <a:rPr lang="ru-RU" dirty="0"/>
              <a:t>Преимущества использования ДНК в качестве носителя информации:</a:t>
            </a:r>
          </a:p>
          <a:p>
            <a:pPr lvl="1"/>
            <a:r>
              <a:rPr lang="ru-RU" dirty="0"/>
              <a:t>Маленький размер</a:t>
            </a:r>
          </a:p>
          <a:p>
            <a:pPr lvl="1"/>
            <a:r>
              <a:rPr lang="ru-RU" dirty="0"/>
              <a:t>Высокая плотность</a:t>
            </a:r>
          </a:p>
          <a:p>
            <a:pPr lvl="1"/>
            <a:r>
              <a:rPr lang="ru-RU" dirty="0"/>
              <a:t>Высокая стабильность</a:t>
            </a:r>
          </a:p>
          <a:p>
            <a:r>
              <a:rPr lang="ru-RU" dirty="0"/>
              <a:t>Проблемы и ограничения:</a:t>
            </a:r>
          </a:p>
          <a:p>
            <a:pPr lvl="1"/>
            <a:r>
              <a:rPr lang="ru-RU" dirty="0"/>
              <a:t>Высокая стоимость синтеза ДНК</a:t>
            </a:r>
          </a:p>
          <a:p>
            <a:pPr lvl="1"/>
            <a:r>
              <a:rPr lang="ru-RU" dirty="0"/>
              <a:t>Медленное чтение и поиск данных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30" y="3349859"/>
            <a:ext cx="3349950" cy="251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Атомное хранилище данных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/>
              <a:t>В 1959 году физик Ричард Фейнман предположил, что атомы можно использовать для хранения информации, если их расположить определенным образом.</a:t>
            </a:r>
          </a:p>
          <a:p>
            <a:r>
              <a:rPr lang="ru-RU" sz="1800" dirty="0"/>
              <a:t>Поскольку атом </a:t>
            </a:r>
            <a:r>
              <a:rPr lang="ru-RU" sz="1800" dirty="0" smtClean="0"/>
              <a:t>слишком мал</a:t>
            </a:r>
            <a:r>
              <a:rPr lang="ru-RU" sz="1800" dirty="0"/>
              <a:t>, емкость атомного хранилища будет намного больше, чем у существующего носителя информации того же размера. </a:t>
            </a:r>
          </a:p>
          <a:p>
            <a:r>
              <a:rPr lang="ru-RU" sz="1800" dirty="0"/>
              <a:t>Сейчас расположение атомов </a:t>
            </a:r>
            <a:r>
              <a:rPr lang="ru-RU" sz="1800" dirty="0" smtClean="0"/>
              <a:t>соответствующим образом </a:t>
            </a:r>
            <a:r>
              <a:rPr lang="ru-RU" sz="1800" dirty="0"/>
              <a:t>становится реальностью.</a:t>
            </a:r>
          </a:p>
          <a:p>
            <a:r>
              <a:rPr lang="ru-RU" sz="1800" dirty="0"/>
              <a:t>Проблемы и ограничения:</a:t>
            </a:r>
          </a:p>
          <a:p>
            <a:pPr lvl="1"/>
            <a:r>
              <a:rPr lang="ru-RU" sz="1600" dirty="0"/>
              <a:t>Строгие требования к эксплуатационной среде.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30" y="3349859"/>
            <a:ext cx="3349950" cy="251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25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Квантовое хранилище данных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В современных технологиях информация в электронных устройствах хранится и перемещается через поток электронов.</a:t>
            </a:r>
          </a:p>
          <a:p>
            <a:r>
              <a:rPr lang="ru-RU" sz="1600" dirty="0"/>
              <a:t>Если электроны заменить фотонами, информация будет перемещаться со скоростью света.</a:t>
            </a:r>
          </a:p>
          <a:p>
            <a:r>
              <a:rPr lang="ru-RU" sz="1600" dirty="0"/>
              <a:t>Хотя квантовое хранилище имеет очевидные преимущества с точки зрения эффективности и срока службы, его сложно использовать в крупных масштабах.</a:t>
            </a:r>
          </a:p>
          <a:p>
            <a:r>
              <a:rPr lang="ru-RU" sz="1600" dirty="0"/>
              <a:t>Квантовое хранилище не </a:t>
            </a:r>
            <a:r>
              <a:rPr lang="ru-RU" sz="1600" dirty="0" smtClean="0"/>
              <a:t>отвечает </a:t>
            </a:r>
            <a:r>
              <a:rPr lang="ru-RU" sz="1600" dirty="0"/>
              <a:t>следующим требованиям:</a:t>
            </a:r>
          </a:p>
          <a:p>
            <a:pPr lvl="1"/>
            <a:r>
              <a:rPr lang="ru-RU" sz="1400" dirty="0"/>
              <a:t>Высокая эффективность хранения</a:t>
            </a:r>
          </a:p>
          <a:p>
            <a:pPr lvl="1"/>
            <a:r>
              <a:rPr lang="ru-RU" sz="1400" dirty="0"/>
              <a:t>Низкий уровень шума</a:t>
            </a:r>
          </a:p>
          <a:p>
            <a:pPr lvl="1"/>
            <a:r>
              <a:rPr lang="ru-RU" sz="1400" dirty="0"/>
              <a:t>Длительный срок службы</a:t>
            </a:r>
          </a:p>
          <a:p>
            <a:pPr lvl="1"/>
            <a:r>
              <a:rPr lang="ru-RU" sz="1400" dirty="0"/>
              <a:t>Работа при комнатной температуре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65" y="3523045"/>
            <a:ext cx="3349950" cy="251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6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Тенденции развития сетей хранения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4076" y="1082958"/>
            <a:ext cx="10686087" cy="4900150"/>
            <a:chOff x="831562" y="1082958"/>
            <a:chExt cx="10686087" cy="4900150"/>
          </a:xfrm>
        </p:grpSpPr>
        <p:sp>
          <p:nvSpPr>
            <p:cNvPr id="5" name="Right Arrow 249"/>
            <p:cNvSpPr/>
            <p:nvPr/>
          </p:nvSpPr>
          <p:spPr bwMode="auto">
            <a:xfrm rot="5400000">
              <a:off x="5736725" y="4283673"/>
              <a:ext cx="833523" cy="331867"/>
            </a:xfrm>
            <a:prstGeom prst="triangle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668">
                <a:defRPr/>
              </a:pPr>
              <a:endParaRPr lang="en-GB" sz="2398" kern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31562" y="1082958"/>
              <a:ext cx="10686087" cy="4900150"/>
              <a:chOff x="831562" y="1082958"/>
              <a:chExt cx="10686087" cy="490015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150817" y="1082958"/>
                <a:ext cx="2549096" cy="70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668"/>
                <a:r>
                  <a:rPr lang="ru-RU" sz="1998" b="1" dirty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 настоящее время</a:t>
                </a:r>
              </a:p>
              <a:p>
                <a:pPr algn="ctr" defTabSz="913668"/>
                <a:r>
                  <a:rPr lang="ru-RU" sz="1998" b="1" dirty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FC SAN и IP SAN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811688" y="1097666"/>
                <a:ext cx="4016229" cy="70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668"/>
                <a:r>
                  <a:rPr lang="ru-RU" sz="1998" b="1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В будущем</a:t>
                </a:r>
              </a:p>
              <a:p>
                <a:pPr algn="ctr" defTabSz="913668"/>
                <a:r>
                  <a:rPr lang="ru-RU" sz="1998" b="1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конвергентная </a:t>
                </a:r>
                <a:r>
                  <a:rPr lang="ru-RU" sz="1998" b="1" dirty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сеть AI </a:t>
                </a:r>
                <a:r>
                  <a:rPr lang="ru-RU" sz="1998" b="1" dirty="0" err="1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Fabric</a:t>
                </a:r>
                <a:endParaRPr lang="ru-RU" sz="1998" b="1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31562" y="1857503"/>
                <a:ext cx="5274281" cy="10156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defTabSz="913668" fontAlgn="ctr"/>
                <a:r>
                  <a:rPr lang="ru-RU" sz="1000" dirty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Высокие затраты на сеть: </a:t>
                </a:r>
                <a:r>
                  <a:rPr lang="ru-RU" sz="1000" dirty="0" smtClean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частная </a:t>
                </a:r>
                <a:r>
                  <a:rPr lang="ru-RU" sz="1000" dirty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сеть FC обеспечивает низкую задержку, но отличается высокой стоимостью. Стоимость IP SAN невысока, но </a:t>
                </a:r>
                <a:r>
                  <a:rPr lang="ru-RU" sz="1000" dirty="0" smtClean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отличается </a:t>
                </a:r>
                <a:r>
                  <a:rPr lang="ru-RU" sz="1000" dirty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высокой задержкой и низкой производительностью.</a:t>
                </a:r>
              </a:p>
              <a:p>
                <a:pPr lvl="0" defTabSz="913668" fontAlgn="ctr"/>
                <a:r>
                  <a:rPr lang="ru-RU" sz="1000" dirty="0">
                    <a:solidFill>
                      <a:srgbClr val="1D1D1B"/>
                    </a:solidFill>
                    <a:latin typeface="Huawei Sans" panose="020C0503030203020204" pitchFamily="34" charset="0"/>
                  </a:rPr>
                  <a:t>Высокие затраты на эксплуатацию и техническое обслуживание: </a:t>
                </a:r>
                <a:r>
                  <a:rPr lang="ru-RU" sz="1000" dirty="0"/>
                  <a:t>IP SAN и FC SAN требуют специального персонала по эксплуатации и техническому обслуживанию и не поддерживают синергию облака и сети.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243368" y="1806578"/>
                <a:ext cx="5274281" cy="116955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defTabSz="913668" fontAlgn="ctr"/>
                <a:r>
                  <a:rPr lang="ru-RU" sz="1000" b="1" dirty="0">
                    <a:latin typeface="Huawei Sans" panose="020C0503030203020204" pitchFamily="34" charset="0"/>
                  </a:rPr>
                  <a:t>Снижение затрат на сеть:</a:t>
                </a:r>
                <a:r>
                  <a:rPr lang="ru-RU" sz="1000" dirty="0">
                    <a:latin typeface="Huawei Sans" panose="020C0503030203020204" pitchFamily="34" charset="0"/>
                  </a:rPr>
                  <a:t> </a:t>
                </a:r>
                <a:r>
                  <a:rPr lang="ru-RU" sz="1000" dirty="0" err="1">
                    <a:latin typeface="Huawei Sans" panose="020C0503030203020204" pitchFamily="34" charset="0"/>
                  </a:rPr>
                  <a:t>Open</a:t>
                </a:r>
                <a:r>
                  <a:rPr lang="ru-RU" sz="1000" dirty="0">
                    <a:latin typeface="Huawei Sans" panose="020C0503030203020204" pitchFamily="34" charset="0"/>
                  </a:rPr>
                  <a:t> Ethernet обеспечивает высокопроизводительные сети хранения данных с малой задержкой и низкой стоимостью.</a:t>
                </a:r>
              </a:p>
              <a:p>
                <a:pPr lvl="0" defTabSz="913668" fontAlgn="ctr"/>
                <a:r>
                  <a:rPr lang="ru-RU" sz="1000" b="1" dirty="0">
                    <a:latin typeface="Huawei Sans" panose="020C0503030203020204" pitchFamily="34" charset="0"/>
                  </a:rPr>
                  <a:t>Снижение затрат на эксплуатацию и техническое обслуживание:</a:t>
                </a:r>
                <a:r>
                  <a:rPr lang="ru-RU" sz="1000" dirty="0">
                    <a:latin typeface="Huawei Sans" panose="020C0503030203020204" pitchFamily="34" charset="0"/>
                  </a:rPr>
                  <a:t> </a:t>
                </a:r>
                <a:r>
                  <a:rPr lang="ru-RU" sz="1000" dirty="0" smtClean="0">
                    <a:latin typeface="Huawei Sans" panose="020C0503030203020204" pitchFamily="34" charset="0"/>
                  </a:rPr>
                  <a:t>не </a:t>
                </a:r>
                <a:r>
                  <a:rPr lang="ru-RU" sz="1000" dirty="0">
                    <a:latin typeface="Huawei Sans" panose="020C0503030203020204" pitchFamily="34" charset="0"/>
                  </a:rPr>
                  <a:t>требуется специальных навыков в области эксплуатации и технического обслуживания, а для центров обработки данных поддерживается единое управление сетью.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681829" y="3010251"/>
                <a:ext cx="4627994" cy="2929625"/>
                <a:chOff x="6712055" y="3010251"/>
                <a:chExt cx="4627994" cy="2929625"/>
              </a:xfrm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6951443" y="3102781"/>
                  <a:ext cx="3883120" cy="1997632"/>
                </a:xfrm>
                <a:prstGeom prst="ellipse">
                  <a:avLst/>
                </a:pr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28" name="组合 454"/>
                <p:cNvGrpSpPr/>
                <p:nvPr/>
              </p:nvGrpSpPr>
              <p:grpSpPr>
                <a:xfrm>
                  <a:off x="8119311" y="5183590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96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7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8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9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200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29" name="组合 454"/>
                <p:cNvGrpSpPr/>
                <p:nvPr/>
              </p:nvGrpSpPr>
              <p:grpSpPr>
                <a:xfrm>
                  <a:off x="8594775" y="5183590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91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2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3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4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5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30" name="组合 454"/>
                <p:cNvGrpSpPr/>
                <p:nvPr/>
              </p:nvGrpSpPr>
              <p:grpSpPr>
                <a:xfrm>
                  <a:off x="9098342" y="5183590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86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7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8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9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90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131" name="组合 454"/>
                <p:cNvGrpSpPr/>
                <p:nvPr/>
              </p:nvGrpSpPr>
              <p:grpSpPr>
                <a:xfrm>
                  <a:off x="9601911" y="5183590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81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2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3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4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5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cxnSp>
              <p:nvCxnSpPr>
                <p:cNvPr id="132" name="直接连接符 131"/>
                <p:cNvCxnSpPr/>
                <p:nvPr/>
              </p:nvCxnSpPr>
              <p:spPr bwMode="auto">
                <a:xfrm flipH="1" flipV="1">
                  <a:off x="8588697" y="3721690"/>
                  <a:ext cx="1546271" cy="87094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直接连接符 132"/>
                <p:cNvCxnSpPr/>
                <p:nvPr/>
              </p:nvCxnSpPr>
              <p:spPr bwMode="auto">
                <a:xfrm flipV="1">
                  <a:off x="7746283" y="3710968"/>
                  <a:ext cx="827751" cy="95577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直接连接符 133"/>
                <p:cNvCxnSpPr/>
                <p:nvPr/>
              </p:nvCxnSpPr>
              <p:spPr bwMode="auto">
                <a:xfrm flipV="1">
                  <a:off x="8474638" y="3708655"/>
                  <a:ext cx="787717" cy="8839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直接连接符 134"/>
                <p:cNvCxnSpPr/>
                <p:nvPr/>
              </p:nvCxnSpPr>
              <p:spPr bwMode="auto">
                <a:xfrm flipH="1" flipV="1">
                  <a:off x="8589880" y="3710969"/>
                  <a:ext cx="916915" cy="9109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直接连接符 135"/>
                <p:cNvCxnSpPr/>
                <p:nvPr/>
              </p:nvCxnSpPr>
              <p:spPr bwMode="auto">
                <a:xfrm flipH="1" flipV="1">
                  <a:off x="9265590" y="3720440"/>
                  <a:ext cx="891256" cy="8815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37" name="组合 387"/>
                <p:cNvGrpSpPr/>
                <p:nvPr/>
              </p:nvGrpSpPr>
              <p:grpSpPr>
                <a:xfrm>
                  <a:off x="8409540" y="3281186"/>
                  <a:ext cx="328376" cy="429781"/>
                  <a:chOff x="4622166" y="3061494"/>
                  <a:chExt cx="489584" cy="615667"/>
                </a:xfrm>
                <a:solidFill>
                  <a:srgbClr val="666666">
                    <a:lumMod val="75000"/>
                  </a:srgbClr>
                </a:solidFill>
              </p:grpSpPr>
              <p:grpSp>
                <p:nvGrpSpPr>
                  <p:cNvPr id="172" name="组合 376"/>
                  <p:cNvGrpSpPr/>
                  <p:nvPr/>
                </p:nvGrpSpPr>
                <p:grpSpPr>
                  <a:xfrm>
                    <a:off x="4622166" y="3467100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79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80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grpSp>
                <p:nvGrpSpPr>
                  <p:cNvPr id="173" name="组合 379"/>
                  <p:cNvGrpSpPr/>
                  <p:nvPr/>
                </p:nvGrpSpPr>
                <p:grpSpPr>
                  <a:xfrm>
                    <a:off x="4622166" y="3263900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77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78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grpSp>
                <p:nvGrpSpPr>
                  <p:cNvPr id="174" name="组合 388"/>
                  <p:cNvGrpSpPr/>
                  <p:nvPr/>
                </p:nvGrpSpPr>
                <p:grpSpPr>
                  <a:xfrm>
                    <a:off x="4622166" y="3061494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75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76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8" name="组合 387"/>
                <p:cNvGrpSpPr/>
                <p:nvPr/>
              </p:nvGrpSpPr>
              <p:grpSpPr>
                <a:xfrm>
                  <a:off x="9090115" y="3281186"/>
                  <a:ext cx="328376" cy="429781"/>
                  <a:chOff x="4622166" y="3061494"/>
                  <a:chExt cx="489584" cy="615667"/>
                </a:xfrm>
                <a:solidFill>
                  <a:srgbClr val="666666">
                    <a:lumMod val="75000"/>
                  </a:srgbClr>
                </a:solidFill>
              </p:grpSpPr>
              <p:grpSp>
                <p:nvGrpSpPr>
                  <p:cNvPr id="163" name="组合 162"/>
                  <p:cNvGrpSpPr/>
                  <p:nvPr/>
                </p:nvGrpSpPr>
                <p:grpSpPr>
                  <a:xfrm>
                    <a:off x="4622166" y="3467100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70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71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grpSp>
                <p:nvGrpSpPr>
                  <p:cNvPr id="164" name="组合 379"/>
                  <p:cNvGrpSpPr/>
                  <p:nvPr/>
                </p:nvGrpSpPr>
                <p:grpSpPr>
                  <a:xfrm>
                    <a:off x="4622166" y="3263900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68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69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grpSp>
                <p:nvGrpSpPr>
                  <p:cNvPr id="165" name="组合 388"/>
                  <p:cNvGrpSpPr/>
                  <p:nvPr/>
                </p:nvGrpSpPr>
                <p:grpSpPr>
                  <a:xfrm>
                    <a:off x="4622166" y="3061494"/>
                    <a:ext cx="489584" cy="210061"/>
                    <a:chOff x="3298897" y="4095287"/>
                    <a:chExt cx="1257750" cy="591162"/>
                  </a:xfrm>
                  <a:grpFill/>
                </p:grpSpPr>
                <p:sp>
                  <p:nvSpPr>
                    <p:cNvPr id="166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0952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67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298897" y="4387387"/>
                      <a:ext cx="1257750" cy="29906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9" name="组合 122"/>
                <p:cNvGrpSpPr/>
                <p:nvPr/>
              </p:nvGrpSpPr>
              <p:grpSpPr>
                <a:xfrm>
                  <a:off x="7344855" y="4589730"/>
                  <a:ext cx="3237124" cy="222345"/>
                  <a:chOff x="8194862" y="4746747"/>
                  <a:chExt cx="2421910" cy="186242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59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9458498" y="4746747"/>
                    <a:ext cx="526456" cy="186242"/>
                  </a:xfrm>
                  <a:custGeom>
                    <a:avLst/>
                    <a:gdLst/>
                    <a:ahLst/>
                    <a:cxnLst>
                      <a:cxn ang="0">
                        <a:pos x="16278" y="39"/>
                      </a:cxn>
                      <a:cxn ang="0">
                        <a:pos x="16504" y="184"/>
                      </a:cxn>
                      <a:cxn ang="0">
                        <a:pos x="16649" y="411"/>
                      </a:cxn>
                      <a:cxn ang="0">
                        <a:pos x="16687" y="3376"/>
                      </a:cxn>
                      <a:cxn ang="0">
                        <a:pos x="16612" y="3641"/>
                      </a:cxn>
                      <a:cxn ang="0">
                        <a:pos x="16437" y="3844"/>
                      </a:cxn>
                      <a:cxn ang="0">
                        <a:pos x="16189" y="3955"/>
                      </a:cxn>
                      <a:cxn ang="0">
                        <a:pos x="499" y="3955"/>
                      </a:cxn>
                      <a:cxn ang="0">
                        <a:pos x="251" y="3844"/>
                      </a:cxn>
                      <a:cxn ang="0">
                        <a:pos x="75" y="3641"/>
                      </a:cxn>
                      <a:cxn ang="0">
                        <a:pos x="1" y="3376"/>
                      </a:cxn>
                      <a:cxn ang="0">
                        <a:pos x="38" y="411"/>
                      </a:cxn>
                      <a:cxn ang="0">
                        <a:pos x="184" y="184"/>
                      </a:cxn>
                      <a:cxn ang="0">
                        <a:pos x="410" y="39"/>
                      </a:cxn>
                      <a:cxn ang="0">
                        <a:pos x="13820" y="2430"/>
                      </a:cxn>
                      <a:cxn ang="0">
                        <a:pos x="13953" y="2510"/>
                      </a:cxn>
                      <a:cxn ang="0">
                        <a:pos x="13976" y="2666"/>
                      </a:cxn>
                      <a:cxn ang="0">
                        <a:pos x="13873" y="2780"/>
                      </a:cxn>
                      <a:cxn ang="0">
                        <a:pos x="13714" y="2773"/>
                      </a:cxn>
                      <a:cxn ang="0">
                        <a:pos x="13623" y="2648"/>
                      </a:cxn>
                      <a:cxn ang="0">
                        <a:pos x="13661" y="2496"/>
                      </a:cxn>
                      <a:cxn ang="0">
                        <a:pos x="13802" y="2429"/>
                      </a:cxn>
                      <a:cxn ang="0">
                        <a:pos x="14470" y="2482"/>
                      </a:cxn>
                      <a:cxn ang="0">
                        <a:pos x="14522" y="2631"/>
                      </a:cxn>
                      <a:cxn ang="0">
                        <a:pos x="14442" y="2763"/>
                      </a:cxn>
                      <a:cxn ang="0">
                        <a:pos x="14286" y="2786"/>
                      </a:cxn>
                      <a:cxn ang="0">
                        <a:pos x="14172" y="2683"/>
                      </a:cxn>
                      <a:cxn ang="0">
                        <a:pos x="14180" y="2525"/>
                      </a:cxn>
                      <a:cxn ang="0">
                        <a:pos x="14304" y="2433"/>
                      </a:cxn>
                      <a:cxn ang="0">
                        <a:pos x="14981" y="2460"/>
                      </a:cxn>
                      <a:cxn ang="0">
                        <a:pos x="15061" y="2593"/>
                      </a:cxn>
                      <a:cxn ang="0">
                        <a:pos x="15008" y="2741"/>
                      </a:cxn>
                      <a:cxn ang="0">
                        <a:pos x="14861" y="2794"/>
                      </a:cxn>
                      <a:cxn ang="0">
                        <a:pos x="14728" y="2714"/>
                      </a:cxn>
                      <a:cxn ang="0">
                        <a:pos x="14705" y="2558"/>
                      </a:cxn>
                      <a:cxn ang="0">
                        <a:pos x="14809" y="2444"/>
                      </a:cxn>
                      <a:cxn ang="0">
                        <a:pos x="15489" y="2444"/>
                      </a:cxn>
                      <a:cxn ang="0">
                        <a:pos x="15592" y="2558"/>
                      </a:cxn>
                      <a:cxn ang="0">
                        <a:pos x="15569" y="2714"/>
                      </a:cxn>
                      <a:cxn ang="0">
                        <a:pos x="15436" y="2794"/>
                      </a:cxn>
                      <a:cxn ang="0">
                        <a:pos x="15289" y="2741"/>
                      </a:cxn>
                      <a:cxn ang="0">
                        <a:pos x="15236" y="2593"/>
                      </a:cxn>
                      <a:cxn ang="0">
                        <a:pos x="15315" y="2460"/>
                      </a:cxn>
                      <a:cxn ang="0">
                        <a:pos x="15712" y="1546"/>
                      </a:cxn>
                      <a:cxn ang="0">
                        <a:pos x="1822" y="1769"/>
                      </a:cxn>
                      <a:cxn ang="0">
                        <a:pos x="3288" y="1769"/>
                      </a:cxn>
                      <a:cxn ang="0">
                        <a:pos x="4754" y="1769"/>
                      </a:cxn>
                      <a:cxn ang="0">
                        <a:pos x="6219" y="1769"/>
                      </a:cxn>
                      <a:cxn ang="0">
                        <a:pos x="7685" y="1769"/>
                      </a:cxn>
                      <a:cxn ang="0">
                        <a:pos x="9151" y="1769"/>
                      </a:cxn>
                      <a:cxn ang="0">
                        <a:pos x="10617" y="1769"/>
                      </a:cxn>
                      <a:cxn ang="0">
                        <a:pos x="1822" y="2199"/>
                      </a:cxn>
                      <a:cxn ang="0">
                        <a:pos x="3288" y="2199"/>
                      </a:cxn>
                      <a:cxn ang="0">
                        <a:pos x="4754" y="2199"/>
                      </a:cxn>
                      <a:cxn ang="0">
                        <a:pos x="6219" y="2199"/>
                      </a:cxn>
                      <a:cxn ang="0">
                        <a:pos x="7685" y="2199"/>
                      </a:cxn>
                      <a:cxn ang="0">
                        <a:pos x="9151" y="2199"/>
                      </a:cxn>
                      <a:cxn ang="0">
                        <a:pos x="10617" y="2199"/>
                      </a:cxn>
                      <a:cxn ang="0">
                        <a:pos x="12128" y="1769"/>
                      </a:cxn>
                      <a:cxn ang="0">
                        <a:pos x="12128" y="2199"/>
                      </a:cxn>
                    </a:cxnLst>
                    <a:rect l="0" t="0" r="r" b="b"/>
                    <a:pathLst>
                      <a:path w="16688" h="3968">
                        <a:moveTo>
                          <a:pt x="624" y="0"/>
                        </a:moveTo>
                        <a:lnTo>
                          <a:pt x="16064" y="0"/>
                        </a:lnTo>
                        <a:lnTo>
                          <a:pt x="16097" y="1"/>
                        </a:lnTo>
                        <a:lnTo>
                          <a:pt x="16128" y="3"/>
                        </a:lnTo>
                        <a:lnTo>
                          <a:pt x="16159" y="7"/>
                        </a:lnTo>
                        <a:lnTo>
                          <a:pt x="16189" y="13"/>
                        </a:lnTo>
                        <a:lnTo>
                          <a:pt x="16220" y="20"/>
                        </a:lnTo>
                        <a:lnTo>
                          <a:pt x="16249" y="28"/>
                        </a:lnTo>
                        <a:lnTo>
                          <a:pt x="16278" y="39"/>
                        </a:lnTo>
                        <a:lnTo>
                          <a:pt x="16306" y="49"/>
                        </a:lnTo>
                        <a:lnTo>
                          <a:pt x="16334" y="62"/>
                        </a:lnTo>
                        <a:lnTo>
                          <a:pt x="16360" y="76"/>
                        </a:lnTo>
                        <a:lnTo>
                          <a:pt x="16387" y="91"/>
                        </a:lnTo>
                        <a:lnTo>
                          <a:pt x="16413" y="108"/>
                        </a:lnTo>
                        <a:lnTo>
                          <a:pt x="16437" y="124"/>
                        </a:lnTo>
                        <a:lnTo>
                          <a:pt x="16461" y="143"/>
                        </a:lnTo>
                        <a:lnTo>
                          <a:pt x="16484" y="163"/>
                        </a:lnTo>
                        <a:lnTo>
                          <a:pt x="16504" y="184"/>
                        </a:lnTo>
                        <a:lnTo>
                          <a:pt x="16525" y="205"/>
                        </a:lnTo>
                        <a:lnTo>
                          <a:pt x="16545" y="228"/>
                        </a:lnTo>
                        <a:lnTo>
                          <a:pt x="16564" y="252"/>
                        </a:lnTo>
                        <a:lnTo>
                          <a:pt x="16581" y="276"/>
                        </a:lnTo>
                        <a:lnTo>
                          <a:pt x="16597" y="302"/>
                        </a:lnTo>
                        <a:lnTo>
                          <a:pt x="16612" y="328"/>
                        </a:lnTo>
                        <a:lnTo>
                          <a:pt x="16626" y="354"/>
                        </a:lnTo>
                        <a:lnTo>
                          <a:pt x="16639" y="382"/>
                        </a:lnTo>
                        <a:lnTo>
                          <a:pt x="16649" y="411"/>
                        </a:lnTo>
                        <a:lnTo>
                          <a:pt x="16660" y="440"/>
                        </a:lnTo>
                        <a:lnTo>
                          <a:pt x="16668" y="469"/>
                        </a:lnTo>
                        <a:lnTo>
                          <a:pt x="16675" y="499"/>
                        </a:lnTo>
                        <a:lnTo>
                          <a:pt x="16681" y="530"/>
                        </a:lnTo>
                        <a:lnTo>
                          <a:pt x="16685" y="561"/>
                        </a:lnTo>
                        <a:lnTo>
                          <a:pt x="16687" y="592"/>
                        </a:lnTo>
                        <a:lnTo>
                          <a:pt x="16688" y="625"/>
                        </a:lnTo>
                        <a:lnTo>
                          <a:pt x="16688" y="3343"/>
                        </a:lnTo>
                        <a:lnTo>
                          <a:pt x="16687" y="3376"/>
                        </a:lnTo>
                        <a:lnTo>
                          <a:pt x="16685" y="3407"/>
                        </a:lnTo>
                        <a:lnTo>
                          <a:pt x="16681" y="3438"/>
                        </a:lnTo>
                        <a:lnTo>
                          <a:pt x="16675" y="3469"/>
                        </a:lnTo>
                        <a:lnTo>
                          <a:pt x="16668" y="3499"/>
                        </a:lnTo>
                        <a:lnTo>
                          <a:pt x="16660" y="3529"/>
                        </a:lnTo>
                        <a:lnTo>
                          <a:pt x="16649" y="3557"/>
                        </a:lnTo>
                        <a:lnTo>
                          <a:pt x="16639" y="3586"/>
                        </a:lnTo>
                        <a:lnTo>
                          <a:pt x="16626" y="3614"/>
                        </a:lnTo>
                        <a:lnTo>
                          <a:pt x="16612" y="3641"/>
                        </a:lnTo>
                        <a:lnTo>
                          <a:pt x="16597" y="3667"/>
                        </a:lnTo>
                        <a:lnTo>
                          <a:pt x="16581" y="3692"/>
                        </a:lnTo>
                        <a:lnTo>
                          <a:pt x="16564" y="3716"/>
                        </a:lnTo>
                        <a:lnTo>
                          <a:pt x="16545" y="3740"/>
                        </a:lnTo>
                        <a:lnTo>
                          <a:pt x="16525" y="3763"/>
                        </a:lnTo>
                        <a:lnTo>
                          <a:pt x="16504" y="3784"/>
                        </a:lnTo>
                        <a:lnTo>
                          <a:pt x="16484" y="3805"/>
                        </a:lnTo>
                        <a:lnTo>
                          <a:pt x="16461" y="3825"/>
                        </a:lnTo>
                        <a:lnTo>
                          <a:pt x="16437" y="3844"/>
                        </a:lnTo>
                        <a:lnTo>
                          <a:pt x="16413" y="3861"/>
                        </a:lnTo>
                        <a:lnTo>
                          <a:pt x="16387" y="3877"/>
                        </a:lnTo>
                        <a:lnTo>
                          <a:pt x="16360" y="3893"/>
                        </a:lnTo>
                        <a:lnTo>
                          <a:pt x="16334" y="3906"/>
                        </a:lnTo>
                        <a:lnTo>
                          <a:pt x="16306" y="3919"/>
                        </a:lnTo>
                        <a:lnTo>
                          <a:pt x="16278" y="3930"/>
                        </a:lnTo>
                        <a:lnTo>
                          <a:pt x="16249" y="3940"/>
                        </a:lnTo>
                        <a:lnTo>
                          <a:pt x="16220" y="3948"/>
                        </a:lnTo>
                        <a:lnTo>
                          <a:pt x="16189" y="3955"/>
                        </a:lnTo>
                        <a:lnTo>
                          <a:pt x="16159" y="3961"/>
                        </a:lnTo>
                        <a:lnTo>
                          <a:pt x="16128" y="3965"/>
                        </a:lnTo>
                        <a:lnTo>
                          <a:pt x="16097" y="3967"/>
                        </a:lnTo>
                        <a:lnTo>
                          <a:pt x="16064" y="3968"/>
                        </a:lnTo>
                        <a:lnTo>
                          <a:pt x="624" y="3968"/>
                        </a:lnTo>
                        <a:lnTo>
                          <a:pt x="591" y="3967"/>
                        </a:lnTo>
                        <a:lnTo>
                          <a:pt x="560" y="3965"/>
                        </a:lnTo>
                        <a:lnTo>
                          <a:pt x="529" y="3961"/>
                        </a:lnTo>
                        <a:lnTo>
                          <a:pt x="499" y="3955"/>
                        </a:lnTo>
                        <a:lnTo>
                          <a:pt x="468" y="3948"/>
                        </a:lnTo>
                        <a:lnTo>
                          <a:pt x="438" y="3940"/>
                        </a:lnTo>
                        <a:lnTo>
                          <a:pt x="410" y="3930"/>
                        </a:lnTo>
                        <a:lnTo>
                          <a:pt x="382" y="3919"/>
                        </a:lnTo>
                        <a:lnTo>
                          <a:pt x="354" y="3906"/>
                        </a:lnTo>
                        <a:lnTo>
                          <a:pt x="326" y="3893"/>
                        </a:lnTo>
                        <a:lnTo>
                          <a:pt x="300" y="3877"/>
                        </a:lnTo>
                        <a:lnTo>
                          <a:pt x="275" y="3861"/>
                        </a:lnTo>
                        <a:lnTo>
                          <a:pt x="251" y="3844"/>
                        </a:lnTo>
                        <a:lnTo>
                          <a:pt x="227" y="3825"/>
                        </a:lnTo>
                        <a:lnTo>
                          <a:pt x="204" y="3805"/>
                        </a:lnTo>
                        <a:lnTo>
                          <a:pt x="184" y="3784"/>
                        </a:lnTo>
                        <a:lnTo>
                          <a:pt x="163" y="3763"/>
                        </a:lnTo>
                        <a:lnTo>
                          <a:pt x="143" y="3740"/>
                        </a:lnTo>
                        <a:lnTo>
                          <a:pt x="124" y="3716"/>
                        </a:lnTo>
                        <a:lnTo>
                          <a:pt x="106" y="3692"/>
                        </a:lnTo>
                        <a:lnTo>
                          <a:pt x="91" y="3667"/>
                        </a:lnTo>
                        <a:lnTo>
                          <a:pt x="75" y="3641"/>
                        </a:lnTo>
                        <a:lnTo>
                          <a:pt x="62" y="3614"/>
                        </a:lnTo>
                        <a:lnTo>
                          <a:pt x="49" y="3586"/>
                        </a:lnTo>
                        <a:lnTo>
                          <a:pt x="38" y="3557"/>
                        </a:lnTo>
                        <a:lnTo>
                          <a:pt x="28" y="3529"/>
                        </a:lnTo>
                        <a:lnTo>
                          <a:pt x="20" y="3499"/>
                        </a:lnTo>
                        <a:lnTo>
                          <a:pt x="13" y="3469"/>
                        </a:lnTo>
                        <a:lnTo>
                          <a:pt x="7" y="3438"/>
                        </a:lnTo>
                        <a:lnTo>
                          <a:pt x="3" y="3407"/>
                        </a:lnTo>
                        <a:lnTo>
                          <a:pt x="1" y="3376"/>
                        </a:lnTo>
                        <a:lnTo>
                          <a:pt x="0" y="3343"/>
                        </a:lnTo>
                        <a:lnTo>
                          <a:pt x="0" y="625"/>
                        </a:lnTo>
                        <a:lnTo>
                          <a:pt x="1" y="592"/>
                        </a:lnTo>
                        <a:lnTo>
                          <a:pt x="3" y="561"/>
                        </a:lnTo>
                        <a:lnTo>
                          <a:pt x="7" y="530"/>
                        </a:lnTo>
                        <a:lnTo>
                          <a:pt x="13" y="499"/>
                        </a:lnTo>
                        <a:lnTo>
                          <a:pt x="20" y="469"/>
                        </a:lnTo>
                        <a:lnTo>
                          <a:pt x="28" y="440"/>
                        </a:lnTo>
                        <a:lnTo>
                          <a:pt x="38" y="411"/>
                        </a:lnTo>
                        <a:lnTo>
                          <a:pt x="49" y="382"/>
                        </a:lnTo>
                        <a:lnTo>
                          <a:pt x="62" y="354"/>
                        </a:lnTo>
                        <a:lnTo>
                          <a:pt x="75" y="328"/>
                        </a:lnTo>
                        <a:lnTo>
                          <a:pt x="91" y="302"/>
                        </a:lnTo>
                        <a:lnTo>
                          <a:pt x="106" y="276"/>
                        </a:lnTo>
                        <a:lnTo>
                          <a:pt x="124" y="252"/>
                        </a:lnTo>
                        <a:lnTo>
                          <a:pt x="143" y="228"/>
                        </a:lnTo>
                        <a:lnTo>
                          <a:pt x="163" y="205"/>
                        </a:lnTo>
                        <a:lnTo>
                          <a:pt x="184" y="184"/>
                        </a:lnTo>
                        <a:lnTo>
                          <a:pt x="204" y="163"/>
                        </a:lnTo>
                        <a:lnTo>
                          <a:pt x="227" y="143"/>
                        </a:lnTo>
                        <a:lnTo>
                          <a:pt x="251" y="124"/>
                        </a:lnTo>
                        <a:lnTo>
                          <a:pt x="275" y="108"/>
                        </a:lnTo>
                        <a:lnTo>
                          <a:pt x="300" y="91"/>
                        </a:lnTo>
                        <a:lnTo>
                          <a:pt x="326" y="76"/>
                        </a:lnTo>
                        <a:lnTo>
                          <a:pt x="354" y="62"/>
                        </a:lnTo>
                        <a:lnTo>
                          <a:pt x="382" y="49"/>
                        </a:lnTo>
                        <a:lnTo>
                          <a:pt x="410" y="39"/>
                        </a:lnTo>
                        <a:lnTo>
                          <a:pt x="438" y="28"/>
                        </a:lnTo>
                        <a:lnTo>
                          <a:pt x="468" y="20"/>
                        </a:lnTo>
                        <a:lnTo>
                          <a:pt x="499" y="13"/>
                        </a:lnTo>
                        <a:lnTo>
                          <a:pt x="529" y="7"/>
                        </a:lnTo>
                        <a:lnTo>
                          <a:pt x="560" y="3"/>
                        </a:lnTo>
                        <a:lnTo>
                          <a:pt x="591" y="1"/>
                        </a:lnTo>
                        <a:lnTo>
                          <a:pt x="624" y="0"/>
                        </a:lnTo>
                        <a:close/>
                        <a:moveTo>
                          <a:pt x="13802" y="2429"/>
                        </a:moveTo>
                        <a:lnTo>
                          <a:pt x="13820" y="2430"/>
                        </a:lnTo>
                        <a:lnTo>
                          <a:pt x="13839" y="2433"/>
                        </a:lnTo>
                        <a:lnTo>
                          <a:pt x="13856" y="2437"/>
                        </a:lnTo>
                        <a:lnTo>
                          <a:pt x="13873" y="2444"/>
                        </a:lnTo>
                        <a:lnTo>
                          <a:pt x="13889" y="2451"/>
                        </a:lnTo>
                        <a:lnTo>
                          <a:pt x="13903" y="2460"/>
                        </a:lnTo>
                        <a:lnTo>
                          <a:pt x="13918" y="2471"/>
                        </a:lnTo>
                        <a:lnTo>
                          <a:pt x="13930" y="2482"/>
                        </a:lnTo>
                        <a:lnTo>
                          <a:pt x="13942" y="2496"/>
                        </a:lnTo>
                        <a:lnTo>
                          <a:pt x="13953" y="2510"/>
                        </a:lnTo>
                        <a:lnTo>
                          <a:pt x="13962" y="2525"/>
                        </a:lnTo>
                        <a:lnTo>
                          <a:pt x="13970" y="2541"/>
                        </a:lnTo>
                        <a:lnTo>
                          <a:pt x="13976" y="2558"/>
                        </a:lnTo>
                        <a:lnTo>
                          <a:pt x="13980" y="2575"/>
                        </a:lnTo>
                        <a:lnTo>
                          <a:pt x="13984" y="2593"/>
                        </a:lnTo>
                        <a:lnTo>
                          <a:pt x="13985" y="2612"/>
                        </a:lnTo>
                        <a:lnTo>
                          <a:pt x="13984" y="2631"/>
                        </a:lnTo>
                        <a:lnTo>
                          <a:pt x="13980" y="2648"/>
                        </a:lnTo>
                        <a:lnTo>
                          <a:pt x="13976" y="2666"/>
                        </a:lnTo>
                        <a:lnTo>
                          <a:pt x="13970" y="2683"/>
                        </a:lnTo>
                        <a:lnTo>
                          <a:pt x="13962" y="2699"/>
                        </a:lnTo>
                        <a:lnTo>
                          <a:pt x="13953" y="2714"/>
                        </a:lnTo>
                        <a:lnTo>
                          <a:pt x="13942" y="2728"/>
                        </a:lnTo>
                        <a:lnTo>
                          <a:pt x="13930" y="2741"/>
                        </a:lnTo>
                        <a:lnTo>
                          <a:pt x="13918" y="2753"/>
                        </a:lnTo>
                        <a:lnTo>
                          <a:pt x="13903" y="2763"/>
                        </a:lnTo>
                        <a:lnTo>
                          <a:pt x="13889" y="2773"/>
                        </a:lnTo>
                        <a:lnTo>
                          <a:pt x="13873" y="2780"/>
                        </a:lnTo>
                        <a:lnTo>
                          <a:pt x="13856" y="2786"/>
                        </a:lnTo>
                        <a:lnTo>
                          <a:pt x="13839" y="2791"/>
                        </a:lnTo>
                        <a:lnTo>
                          <a:pt x="13820" y="2794"/>
                        </a:lnTo>
                        <a:lnTo>
                          <a:pt x="13802" y="2795"/>
                        </a:lnTo>
                        <a:lnTo>
                          <a:pt x="13783" y="2794"/>
                        </a:lnTo>
                        <a:lnTo>
                          <a:pt x="13764" y="2791"/>
                        </a:lnTo>
                        <a:lnTo>
                          <a:pt x="13748" y="2786"/>
                        </a:lnTo>
                        <a:lnTo>
                          <a:pt x="13731" y="2780"/>
                        </a:lnTo>
                        <a:lnTo>
                          <a:pt x="13714" y="2773"/>
                        </a:lnTo>
                        <a:lnTo>
                          <a:pt x="13700" y="2763"/>
                        </a:lnTo>
                        <a:lnTo>
                          <a:pt x="13685" y="2753"/>
                        </a:lnTo>
                        <a:lnTo>
                          <a:pt x="13673" y="2741"/>
                        </a:lnTo>
                        <a:lnTo>
                          <a:pt x="13661" y="2728"/>
                        </a:lnTo>
                        <a:lnTo>
                          <a:pt x="13651" y="2714"/>
                        </a:lnTo>
                        <a:lnTo>
                          <a:pt x="13641" y="2699"/>
                        </a:lnTo>
                        <a:lnTo>
                          <a:pt x="13634" y="2683"/>
                        </a:lnTo>
                        <a:lnTo>
                          <a:pt x="13628" y="2666"/>
                        </a:lnTo>
                        <a:lnTo>
                          <a:pt x="13623" y="2648"/>
                        </a:lnTo>
                        <a:lnTo>
                          <a:pt x="13621" y="2631"/>
                        </a:lnTo>
                        <a:lnTo>
                          <a:pt x="13619" y="2612"/>
                        </a:lnTo>
                        <a:lnTo>
                          <a:pt x="13621" y="2593"/>
                        </a:lnTo>
                        <a:lnTo>
                          <a:pt x="13623" y="2575"/>
                        </a:lnTo>
                        <a:lnTo>
                          <a:pt x="13628" y="2558"/>
                        </a:lnTo>
                        <a:lnTo>
                          <a:pt x="13634" y="2541"/>
                        </a:lnTo>
                        <a:lnTo>
                          <a:pt x="13641" y="2525"/>
                        </a:lnTo>
                        <a:lnTo>
                          <a:pt x="13651" y="2510"/>
                        </a:lnTo>
                        <a:lnTo>
                          <a:pt x="13661" y="2496"/>
                        </a:lnTo>
                        <a:lnTo>
                          <a:pt x="13673" y="2482"/>
                        </a:lnTo>
                        <a:lnTo>
                          <a:pt x="13685" y="2471"/>
                        </a:lnTo>
                        <a:lnTo>
                          <a:pt x="13700" y="2460"/>
                        </a:lnTo>
                        <a:lnTo>
                          <a:pt x="13714" y="2451"/>
                        </a:lnTo>
                        <a:lnTo>
                          <a:pt x="13731" y="2444"/>
                        </a:lnTo>
                        <a:lnTo>
                          <a:pt x="13748" y="2437"/>
                        </a:lnTo>
                        <a:lnTo>
                          <a:pt x="13764" y="2433"/>
                        </a:lnTo>
                        <a:lnTo>
                          <a:pt x="13783" y="2430"/>
                        </a:lnTo>
                        <a:lnTo>
                          <a:pt x="13802" y="2429"/>
                        </a:lnTo>
                        <a:close/>
                        <a:moveTo>
                          <a:pt x="14340" y="2429"/>
                        </a:moveTo>
                        <a:lnTo>
                          <a:pt x="14359" y="2430"/>
                        </a:lnTo>
                        <a:lnTo>
                          <a:pt x="14377" y="2433"/>
                        </a:lnTo>
                        <a:lnTo>
                          <a:pt x="14394" y="2437"/>
                        </a:lnTo>
                        <a:lnTo>
                          <a:pt x="14411" y="2444"/>
                        </a:lnTo>
                        <a:lnTo>
                          <a:pt x="14427" y="2451"/>
                        </a:lnTo>
                        <a:lnTo>
                          <a:pt x="14442" y="2460"/>
                        </a:lnTo>
                        <a:lnTo>
                          <a:pt x="14456" y="2471"/>
                        </a:lnTo>
                        <a:lnTo>
                          <a:pt x="14470" y="2482"/>
                        </a:lnTo>
                        <a:lnTo>
                          <a:pt x="14481" y="2496"/>
                        </a:lnTo>
                        <a:lnTo>
                          <a:pt x="14491" y="2510"/>
                        </a:lnTo>
                        <a:lnTo>
                          <a:pt x="14501" y="2525"/>
                        </a:lnTo>
                        <a:lnTo>
                          <a:pt x="14508" y="2541"/>
                        </a:lnTo>
                        <a:lnTo>
                          <a:pt x="14514" y="2558"/>
                        </a:lnTo>
                        <a:lnTo>
                          <a:pt x="14519" y="2575"/>
                        </a:lnTo>
                        <a:lnTo>
                          <a:pt x="14522" y="2593"/>
                        </a:lnTo>
                        <a:lnTo>
                          <a:pt x="14523" y="2612"/>
                        </a:lnTo>
                        <a:lnTo>
                          <a:pt x="14522" y="2631"/>
                        </a:lnTo>
                        <a:lnTo>
                          <a:pt x="14519" y="2648"/>
                        </a:lnTo>
                        <a:lnTo>
                          <a:pt x="14514" y="2666"/>
                        </a:lnTo>
                        <a:lnTo>
                          <a:pt x="14508" y="2683"/>
                        </a:lnTo>
                        <a:lnTo>
                          <a:pt x="14501" y="2699"/>
                        </a:lnTo>
                        <a:lnTo>
                          <a:pt x="14491" y="2714"/>
                        </a:lnTo>
                        <a:lnTo>
                          <a:pt x="14481" y="2728"/>
                        </a:lnTo>
                        <a:lnTo>
                          <a:pt x="14470" y="2741"/>
                        </a:lnTo>
                        <a:lnTo>
                          <a:pt x="14456" y="2753"/>
                        </a:lnTo>
                        <a:lnTo>
                          <a:pt x="14442" y="2763"/>
                        </a:lnTo>
                        <a:lnTo>
                          <a:pt x="14427" y="2773"/>
                        </a:lnTo>
                        <a:lnTo>
                          <a:pt x="14411" y="2780"/>
                        </a:lnTo>
                        <a:lnTo>
                          <a:pt x="14394" y="2786"/>
                        </a:lnTo>
                        <a:lnTo>
                          <a:pt x="14377" y="2791"/>
                        </a:lnTo>
                        <a:lnTo>
                          <a:pt x="14359" y="2794"/>
                        </a:lnTo>
                        <a:lnTo>
                          <a:pt x="14340" y="2795"/>
                        </a:lnTo>
                        <a:lnTo>
                          <a:pt x="14321" y="2794"/>
                        </a:lnTo>
                        <a:lnTo>
                          <a:pt x="14304" y="2791"/>
                        </a:lnTo>
                        <a:lnTo>
                          <a:pt x="14286" y="2786"/>
                        </a:lnTo>
                        <a:lnTo>
                          <a:pt x="14269" y="2780"/>
                        </a:lnTo>
                        <a:lnTo>
                          <a:pt x="14254" y="2773"/>
                        </a:lnTo>
                        <a:lnTo>
                          <a:pt x="14238" y="2763"/>
                        </a:lnTo>
                        <a:lnTo>
                          <a:pt x="14224" y="2753"/>
                        </a:lnTo>
                        <a:lnTo>
                          <a:pt x="14212" y="2741"/>
                        </a:lnTo>
                        <a:lnTo>
                          <a:pt x="14199" y="2728"/>
                        </a:lnTo>
                        <a:lnTo>
                          <a:pt x="14189" y="2714"/>
                        </a:lnTo>
                        <a:lnTo>
                          <a:pt x="14180" y="2699"/>
                        </a:lnTo>
                        <a:lnTo>
                          <a:pt x="14172" y="2683"/>
                        </a:lnTo>
                        <a:lnTo>
                          <a:pt x="14166" y="2666"/>
                        </a:lnTo>
                        <a:lnTo>
                          <a:pt x="14162" y="2648"/>
                        </a:lnTo>
                        <a:lnTo>
                          <a:pt x="14159" y="2631"/>
                        </a:lnTo>
                        <a:lnTo>
                          <a:pt x="14158" y="2612"/>
                        </a:lnTo>
                        <a:lnTo>
                          <a:pt x="14159" y="2593"/>
                        </a:lnTo>
                        <a:lnTo>
                          <a:pt x="14162" y="2575"/>
                        </a:lnTo>
                        <a:lnTo>
                          <a:pt x="14166" y="2558"/>
                        </a:lnTo>
                        <a:lnTo>
                          <a:pt x="14172" y="2541"/>
                        </a:lnTo>
                        <a:lnTo>
                          <a:pt x="14180" y="2525"/>
                        </a:lnTo>
                        <a:lnTo>
                          <a:pt x="14189" y="2510"/>
                        </a:lnTo>
                        <a:lnTo>
                          <a:pt x="14199" y="2496"/>
                        </a:lnTo>
                        <a:lnTo>
                          <a:pt x="14212" y="2482"/>
                        </a:lnTo>
                        <a:lnTo>
                          <a:pt x="14224" y="2471"/>
                        </a:lnTo>
                        <a:lnTo>
                          <a:pt x="14238" y="2460"/>
                        </a:lnTo>
                        <a:lnTo>
                          <a:pt x="14254" y="2451"/>
                        </a:lnTo>
                        <a:lnTo>
                          <a:pt x="14269" y="2444"/>
                        </a:lnTo>
                        <a:lnTo>
                          <a:pt x="14286" y="2437"/>
                        </a:lnTo>
                        <a:lnTo>
                          <a:pt x="14304" y="2433"/>
                        </a:lnTo>
                        <a:lnTo>
                          <a:pt x="14321" y="2430"/>
                        </a:lnTo>
                        <a:lnTo>
                          <a:pt x="14340" y="2429"/>
                        </a:lnTo>
                        <a:close/>
                        <a:moveTo>
                          <a:pt x="14879" y="2429"/>
                        </a:moveTo>
                        <a:lnTo>
                          <a:pt x="14897" y="2430"/>
                        </a:lnTo>
                        <a:lnTo>
                          <a:pt x="14916" y="2433"/>
                        </a:lnTo>
                        <a:lnTo>
                          <a:pt x="14933" y="2437"/>
                        </a:lnTo>
                        <a:lnTo>
                          <a:pt x="14950" y="2444"/>
                        </a:lnTo>
                        <a:lnTo>
                          <a:pt x="14966" y="2451"/>
                        </a:lnTo>
                        <a:lnTo>
                          <a:pt x="14981" y="2460"/>
                        </a:lnTo>
                        <a:lnTo>
                          <a:pt x="14995" y="2471"/>
                        </a:lnTo>
                        <a:lnTo>
                          <a:pt x="15008" y="2482"/>
                        </a:lnTo>
                        <a:lnTo>
                          <a:pt x="15019" y="2496"/>
                        </a:lnTo>
                        <a:lnTo>
                          <a:pt x="15031" y="2510"/>
                        </a:lnTo>
                        <a:lnTo>
                          <a:pt x="15039" y="2525"/>
                        </a:lnTo>
                        <a:lnTo>
                          <a:pt x="15047" y="2541"/>
                        </a:lnTo>
                        <a:lnTo>
                          <a:pt x="15054" y="2558"/>
                        </a:lnTo>
                        <a:lnTo>
                          <a:pt x="15058" y="2575"/>
                        </a:lnTo>
                        <a:lnTo>
                          <a:pt x="15061" y="2593"/>
                        </a:lnTo>
                        <a:lnTo>
                          <a:pt x="15062" y="2612"/>
                        </a:lnTo>
                        <a:lnTo>
                          <a:pt x="15061" y="2631"/>
                        </a:lnTo>
                        <a:lnTo>
                          <a:pt x="15058" y="2648"/>
                        </a:lnTo>
                        <a:lnTo>
                          <a:pt x="15054" y="2666"/>
                        </a:lnTo>
                        <a:lnTo>
                          <a:pt x="15047" y="2683"/>
                        </a:lnTo>
                        <a:lnTo>
                          <a:pt x="15039" y="2699"/>
                        </a:lnTo>
                        <a:lnTo>
                          <a:pt x="15031" y="2714"/>
                        </a:lnTo>
                        <a:lnTo>
                          <a:pt x="15019" y="2728"/>
                        </a:lnTo>
                        <a:lnTo>
                          <a:pt x="15008" y="2741"/>
                        </a:lnTo>
                        <a:lnTo>
                          <a:pt x="14995" y="2753"/>
                        </a:lnTo>
                        <a:lnTo>
                          <a:pt x="14981" y="2763"/>
                        </a:lnTo>
                        <a:lnTo>
                          <a:pt x="14966" y="2773"/>
                        </a:lnTo>
                        <a:lnTo>
                          <a:pt x="14950" y="2780"/>
                        </a:lnTo>
                        <a:lnTo>
                          <a:pt x="14933" y="2786"/>
                        </a:lnTo>
                        <a:lnTo>
                          <a:pt x="14916" y="2791"/>
                        </a:lnTo>
                        <a:lnTo>
                          <a:pt x="14897" y="2794"/>
                        </a:lnTo>
                        <a:lnTo>
                          <a:pt x="14879" y="2795"/>
                        </a:lnTo>
                        <a:lnTo>
                          <a:pt x="14861" y="2794"/>
                        </a:lnTo>
                        <a:lnTo>
                          <a:pt x="14842" y="2791"/>
                        </a:lnTo>
                        <a:lnTo>
                          <a:pt x="14825" y="2786"/>
                        </a:lnTo>
                        <a:lnTo>
                          <a:pt x="14809" y="2780"/>
                        </a:lnTo>
                        <a:lnTo>
                          <a:pt x="14792" y="2773"/>
                        </a:lnTo>
                        <a:lnTo>
                          <a:pt x="14777" y="2763"/>
                        </a:lnTo>
                        <a:lnTo>
                          <a:pt x="14763" y="2753"/>
                        </a:lnTo>
                        <a:lnTo>
                          <a:pt x="14750" y="2741"/>
                        </a:lnTo>
                        <a:lnTo>
                          <a:pt x="14739" y="2728"/>
                        </a:lnTo>
                        <a:lnTo>
                          <a:pt x="14728" y="2714"/>
                        </a:lnTo>
                        <a:lnTo>
                          <a:pt x="14719" y="2699"/>
                        </a:lnTo>
                        <a:lnTo>
                          <a:pt x="14710" y="2683"/>
                        </a:lnTo>
                        <a:lnTo>
                          <a:pt x="14705" y="2666"/>
                        </a:lnTo>
                        <a:lnTo>
                          <a:pt x="14700" y="2648"/>
                        </a:lnTo>
                        <a:lnTo>
                          <a:pt x="14698" y="2631"/>
                        </a:lnTo>
                        <a:lnTo>
                          <a:pt x="14697" y="2612"/>
                        </a:lnTo>
                        <a:lnTo>
                          <a:pt x="14698" y="2593"/>
                        </a:lnTo>
                        <a:lnTo>
                          <a:pt x="14700" y="2575"/>
                        </a:lnTo>
                        <a:lnTo>
                          <a:pt x="14705" y="2558"/>
                        </a:lnTo>
                        <a:lnTo>
                          <a:pt x="14710" y="2541"/>
                        </a:lnTo>
                        <a:lnTo>
                          <a:pt x="14719" y="2525"/>
                        </a:lnTo>
                        <a:lnTo>
                          <a:pt x="14728" y="2510"/>
                        </a:lnTo>
                        <a:lnTo>
                          <a:pt x="14739" y="2496"/>
                        </a:lnTo>
                        <a:lnTo>
                          <a:pt x="14750" y="2482"/>
                        </a:lnTo>
                        <a:lnTo>
                          <a:pt x="14763" y="2471"/>
                        </a:lnTo>
                        <a:lnTo>
                          <a:pt x="14777" y="2460"/>
                        </a:lnTo>
                        <a:lnTo>
                          <a:pt x="14792" y="2451"/>
                        </a:lnTo>
                        <a:lnTo>
                          <a:pt x="14809" y="2444"/>
                        </a:lnTo>
                        <a:lnTo>
                          <a:pt x="14825" y="2437"/>
                        </a:lnTo>
                        <a:lnTo>
                          <a:pt x="14842" y="2433"/>
                        </a:lnTo>
                        <a:lnTo>
                          <a:pt x="14861" y="2430"/>
                        </a:lnTo>
                        <a:lnTo>
                          <a:pt x="14879" y="2429"/>
                        </a:lnTo>
                        <a:close/>
                        <a:moveTo>
                          <a:pt x="15418" y="2429"/>
                        </a:moveTo>
                        <a:lnTo>
                          <a:pt x="15436" y="2430"/>
                        </a:lnTo>
                        <a:lnTo>
                          <a:pt x="15454" y="2433"/>
                        </a:lnTo>
                        <a:lnTo>
                          <a:pt x="15472" y="2437"/>
                        </a:lnTo>
                        <a:lnTo>
                          <a:pt x="15489" y="2444"/>
                        </a:lnTo>
                        <a:lnTo>
                          <a:pt x="15504" y="2451"/>
                        </a:lnTo>
                        <a:lnTo>
                          <a:pt x="15520" y="2460"/>
                        </a:lnTo>
                        <a:lnTo>
                          <a:pt x="15533" y="2471"/>
                        </a:lnTo>
                        <a:lnTo>
                          <a:pt x="15547" y="2482"/>
                        </a:lnTo>
                        <a:lnTo>
                          <a:pt x="15558" y="2496"/>
                        </a:lnTo>
                        <a:lnTo>
                          <a:pt x="15569" y="2510"/>
                        </a:lnTo>
                        <a:lnTo>
                          <a:pt x="15578" y="2525"/>
                        </a:lnTo>
                        <a:lnTo>
                          <a:pt x="15586" y="2541"/>
                        </a:lnTo>
                        <a:lnTo>
                          <a:pt x="15592" y="2558"/>
                        </a:lnTo>
                        <a:lnTo>
                          <a:pt x="15596" y="2575"/>
                        </a:lnTo>
                        <a:lnTo>
                          <a:pt x="15599" y="2593"/>
                        </a:lnTo>
                        <a:lnTo>
                          <a:pt x="15600" y="2612"/>
                        </a:lnTo>
                        <a:lnTo>
                          <a:pt x="15599" y="2631"/>
                        </a:lnTo>
                        <a:lnTo>
                          <a:pt x="15596" y="2648"/>
                        </a:lnTo>
                        <a:lnTo>
                          <a:pt x="15592" y="2666"/>
                        </a:lnTo>
                        <a:lnTo>
                          <a:pt x="15586" y="2683"/>
                        </a:lnTo>
                        <a:lnTo>
                          <a:pt x="15578" y="2699"/>
                        </a:lnTo>
                        <a:lnTo>
                          <a:pt x="15569" y="2714"/>
                        </a:lnTo>
                        <a:lnTo>
                          <a:pt x="15558" y="2728"/>
                        </a:lnTo>
                        <a:lnTo>
                          <a:pt x="15547" y="2741"/>
                        </a:lnTo>
                        <a:lnTo>
                          <a:pt x="15533" y="2753"/>
                        </a:lnTo>
                        <a:lnTo>
                          <a:pt x="15520" y="2763"/>
                        </a:lnTo>
                        <a:lnTo>
                          <a:pt x="15504" y="2773"/>
                        </a:lnTo>
                        <a:lnTo>
                          <a:pt x="15489" y="2780"/>
                        </a:lnTo>
                        <a:lnTo>
                          <a:pt x="15472" y="2786"/>
                        </a:lnTo>
                        <a:lnTo>
                          <a:pt x="15454" y="2791"/>
                        </a:lnTo>
                        <a:lnTo>
                          <a:pt x="15436" y="2794"/>
                        </a:lnTo>
                        <a:lnTo>
                          <a:pt x="15418" y="2795"/>
                        </a:lnTo>
                        <a:lnTo>
                          <a:pt x="15399" y="2794"/>
                        </a:lnTo>
                        <a:lnTo>
                          <a:pt x="15381" y="2791"/>
                        </a:lnTo>
                        <a:lnTo>
                          <a:pt x="15363" y="2786"/>
                        </a:lnTo>
                        <a:lnTo>
                          <a:pt x="15347" y="2780"/>
                        </a:lnTo>
                        <a:lnTo>
                          <a:pt x="15331" y="2773"/>
                        </a:lnTo>
                        <a:lnTo>
                          <a:pt x="15315" y="2763"/>
                        </a:lnTo>
                        <a:lnTo>
                          <a:pt x="15302" y="2753"/>
                        </a:lnTo>
                        <a:lnTo>
                          <a:pt x="15289" y="2741"/>
                        </a:lnTo>
                        <a:lnTo>
                          <a:pt x="15277" y="2728"/>
                        </a:lnTo>
                        <a:lnTo>
                          <a:pt x="15266" y="2714"/>
                        </a:lnTo>
                        <a:lnTo>
                          <a:pt x="15257" y="2699"/>
                        </a:lnTo>
                        <a:lnTo>
                          <a:pt x="15250" y="2683"/>
                        </a:lnTo>
                        <a:lnTo>
                          <a:pt x="15243" y="2666"/>
                        </a:lnTo>
                        <a:lnTo>
                          <a:pt x="15239" y="2648"/>
                        </a:lnTo>
                        <a:lnTo>
                          <a:pt x="15236" y="2631"/>
                        </a:lnTo>
                        <a:lnTo>
                          <a:pt x="15235" y="2612"/>
                        </a:lnTo>
                        <a:lnTo>
                          <a:pt x="15236" y="2593"/>
                        </a:lnTo>
                        <a:lnTo>
                          <a:pt x="15239" y="2575"/>
                        </a:lnTo>
                        <a:lnTo>
                          <a:pt x="15243" y="2558"/>
                        </a:lnTo>
                        <a:lnTo>
                          <a:pt x="15250" y="2541"/>
                        </a:lnTo>
                        <a:lnTo>
                          <a:pt x="15257" y="2525"/>
                        </a:lnTo>
                        <a:lnTo>
                          <a:pt x="15266" y="2510"/>
                        </a:lnTo>
                        <a:lnTo>
                          <a:pt x="15277" y="2496"/>
                        </a:lnTo>
                        <a:lnTo>
                          <a:pt x="15289" y="2482"/>
                        </a:lnTo>
                        <a:lnTo>
                          <a:pt x="15302" y="2471"/>
                        </a:lnTo>
                        <a:lnTo>
                          <a:pt x="15315" y="2460"/>
                        </a:lnTo>
                        <a:lnTo>
                          <a:pt x="15331" y="2451"/>
                        </a:lnTo>
                        <a:lnTo>
                          <a:pt x="15347" y="2444"/>
                        </a:lnTo>
                        <a:lnTo>
                          <a:pt x="15363" y="2437"/>
                        </a:lnTo>
                        <a:lnTo>
                          <a:pt x="15381" y="2433"/>
                        </a:lnTo>
                        <a:lnTo>
                          <a:pt x="15399" y="2430"/>
                        </a:lnTo>
                        <a:lnTo>
                          <a:pt x="15418" y="2429"/>
                        </a:lnTo>
                        <a:close/>
                        <a:moveTo>
                          <a:pt x="13682" y="943"/>
                        </a:moveTo>
                        <a:lnTo>
                          <a:pt x="15712" y="943"/>
                        </a:lnTo>
                        <a:lnTo>
                          <a:pt x="15712" y="1546"/>
                        </a:lnTo>
                        <a:lnTo>
                          <a:pt x="13682" y="1546"/>
                        </a:lnTo>
                        <a:lnTo>
                          <a:pt x="13682" y="943"/>
                        </a:lnTo>
                        <a:close/>
                        <a:moveTo>
                          <a:pt x="1545" y="1123"/>
                        </a:moveTo>
                        <a:lnTo>
                          <a:pt x="1545" y="943"/>
                        </a:lnTo>
                        <a:lnTo>
                          <a:pt x="1089" y="943"/>
                        </a:lnTo>
                        <a:lnTo>
                          <a:pt x="1089" y="1123"/>
                        </a:lnTo>
                        <a:lnTo>
                          <a:pt x="811" y="1123"/>
                        </a:lnTo>
                        <a:lnTo>
                          <a:pt x="811" y="1769"/>
                        </a:lnTo>
                        <a:lnTo>
                          <a:pt x="1822" y="1769"/>
                        </a:lnTo>
                        <a:lnTo>
                          <a:pt x="1822" y="1123"/>
                        </a:lnTo>
                        <a:lnTo>
                          <a:pt x="1545" y="1123"/>
                        </a:lnTo>
                        <a:close/>
                        <a:moveTo>
                          <a:pt x="3010" y="1123"/>
                        </a:moveTo>
                        <a:lnTo>
                          <a:pt x="3010" y="943"/>
                        </a:lnTo>
                        <a:lnTo>
                          <a:pt x="2555" y="943"/>
                        </a:lnTo>
                        <a:lnTo>
                          <a:pt x="2555" y="1123"/>
                        </a:lnTo>
                        <a:lnTo>
                          <a:pt x="2278" y="1123"/>
                        </a:lnTo>
                        <a:lnTo>
                          <a:pt x="2278" y="1769"/>
                        </a:lnTo>
                        <a:lnTo>
                          <a:pt x="3288" y="1769"/>
                        </a:lnTo>
                        <a:lnTo>
                          <a:pt x="3288" y="1123"/>
                        </a:lnTo>
                        <a:lnTo>
                          <a:pt x="3010" y="1123"/>
                        </a:lnTo>
                        <a:close/>
                        <a:moveTo>
                          <a:pt x="4477" y="1123"/>
                        </a:moveTo>
                        <a:lnTo>
                          <a:pt x="4477" y="943"/>
                        </a:lnTo>
                        <a:lnTo>
                          <a:pt x="4021" y="943"/>
                        </a:lnTo>
                        <a:lnTo>
                          <a:pt x="4021" y="1123"/>
                        </a:lnTo>
                        <a:lnTo>
                          <a:pt x="3743" y="1123"/>
                        </a:lnTo>
                        <a:lnTo>
                          <a:pt x="3743" y="1769"/>
                        </a:lnTo>
                        <a:lnTo>
                          <a:pt x="4754" y="1769"/>
                        </a:lnTo>
                        <a:lnTo>
                          <a:pt x="4754" y="1123"/>
                        </a:lnTo>
                        <a:lnTo>
                          <a:pt x="4477" y="1123"/>
                        </a:lnTo>
                        <a:close/>
                        <a:moveTo>
                          <a:pt x="5942" y="1123"/>
                        </a:moveTo>
                        <a:lnTo>
                          <a:pt x="5942" y="943"/>
                        </a:lnTo>
                        <a:lnTo>
                          <a:pt x="5486" y="943"/>
                        </a:lnTo>
                        <a:lnTo>
                          <a:pt x="5486" y="1123"/>
                        </a:lnTo>
                        <a:lnTo>
                          <a:pt x="5209" y="1123"/>
                        </a:lnTo>
                        <a:lnTo>
                          <a:pt x="5209" y="1769"/>
                        </a:lnTo>
                        <a:lnTo>
                          <a:pt x="6219" y="1769"/>
                        </a:lnTo>
                        <a:lnTo>
                          <a:pt x="6219" y="1123"/>
                        </a:lnTo>
                        <a:lnTo>
                          <a:pt x="5942" y="1123"/>
                        </a:lnTo>
                        <a:close/>
                        <a:moveTo>
                          <a:pt x="7407" y="1123"/>
                        </a:moveTo>
                        <a:lnTo>
                          <a:pt x="7407" y="943"/>
                        </a:lnTo>
                        <a:lnTo>
                          <a:pt x="6953" y="943"/>
                        </a:lnTo>
                        <a:lnTo>
                          <a:pt x="6953" y="1123"/>
                        </a:lnTo>
                        <a:lnTo>
                          <a:pt x="6675" y="1123"/>
                        </a:lnTo>
                        <a:lnTo>
                          <a:pt x="6675" y="1769"/>
                        </a:lnTo>
                        <a:lnTo>
                          <a:pt x="7685" y="1769"/>
                        </a:lnTo>
                        <a:lnTo>
                          <a:pt x="7685" y="1123"/>
                        </a:lnTo>
                        <a:lnTo>
                          <a:pt x="7407" y="1123"/>
                        </a:lnTo>
                        <a:close/>
                        <a:moveTo>
                          <a:pt x="8874" y="1123"/>
                        </a:moveTo>
                        <a:lnTo>
                          <a:pt x="8874" y="943"/>
                        </a:lnTo>
                        <a:lnTo>
                          <a:pt x="8418" y="943"/>
                        </a:lnTo>
                        <a:lnTo>
                          <a:pt x="8418" y="1123"/>
                        </a:lnTo>
                        <a:lnTo>
                          <a:pt x="8141" y="1123"/>
                        </a:lnTo>
                        <a:lnTo>
                          <a:pt x="8141" y="1769"/>
                        </a:lnTo>
                        <a:lnTo>
                          <a:pt x="9151" y="1769"/>
                        </a:lnTo>
                        <a:lnTo>
                          <a:pt x="9151" y="1123"/>
                        </a:lnTo>
                        <a:lnTo>
                          <a:pt x="8874" y="1123"/>
                        </a:lnTo>
                        <a:close/>
                        <a:moveTo>
                          <a:pt x="10339" y="1123"/>
                        </a:moveTo>
                        <a:lnTo>
                          <a:pt x="10339" y="943"/>
                        </a:lnTo>
                        <a:lnTo>
                          <a:pt x="9883" y="943"/>
                        </a:lnTo>
                        <a:lnTo>
                          <a:pt x="9883" y="1123"/>
                        </a:lnTo>
                        <a:lnTo>
                          <a:pt x="9606" y="1123"/>
                        </a:lnTo>
                        <a:lnTo>
                          <a:pt x="9606" y="1769"/>
                        </a:lnTo>
                        <a:lnTo>
                          <a:pt x="10617" y="1769"/>
                        </a:lnTo>
                        <a:lnTo>
                          <a:pt x="10617" y="1123"/>
                        </a:lnTo>
                        <a:lnTo>
                          <a:pt x="10339" y="1123"/>
                        </a:lnTo>
                        <a:close/>
                        <a:moveTo>
                          <a:pt x="1545" y="2845"/>
                        </a:moveTo>
                        <a:lnTo>
                          <a:pt x="1545" y="3025"/>
                        </a:lnTo>
                        <a:lnTo>
                          <a:pt x="1089" y="3025"/>
                        </a:lnTo>
                        <a:lnTo>
                          <a:pt x="1089" y="2845"/>
                        </a:lnTo>
                        <a:lnTo>
                          <a:pt x="811" y="2845"/>
                        </a:lnTo>
                        <a:lnTo>
                          <a:pt x="811" y="2199"/>
                        </a:lnTo>
                        <a:lnTo>
                          <a:pt x="1822" y="2199"/>
                        </a:lnTo>
                        <a:lnTo>
                          <a:pt x="1822" y="2845"/>
                        </a:lnTo>
                        <a:lnTo>
                          <a:pt x="1545" y="2845"/>
                        </a:lnTo>
                        <a:close/>
                        <a:moveTo>
                          <a:pt x="3010" y="2845"/>
                        </a:moveTo>
                        <a:lnTo>
                          <a:pt x="3010" y="3025"/>
                        </a:lnTo>
                        <a:lnTo>
                          <a:pt x="2555" y="3025"/>
                        </a:lnTo>
                        <a:lnTo>
                          <a:pt x="2555" y="2845"/>
                        </a:lnTo>
                        <a:lnTo>
                          <a:pt x="2278" y="2845"/>
                        </a:lnTo>
                        <a:lnTo>
                          <a:pt x="2278" y="2199"/>
                        </a:lnTo>
                        <a:lnTo>
                          <a:pt x="3288" y="2199"/>
                        </a:lnTo>
                        <a:lnTo>
                          <a:pt x="3288" y="2845"/>
                        </a:lnTo>
                        <a:lnTo>
                          <a:pt x="3010" y="2845"/>
                        </a:lnTo>
                        <a:close/>
                        <a:moveTo>
                          <a:pt x="4477" y="2845"/>
                        </a:moveTo>
                        <a:lnTo>
                          <a:pt x="4477" y="3025"/>
                        </a:lnTo>
                        <a:lnTo>
                          <a:pt x="4021" y="3025"/>
                        </a:lnTo>
                        <a:lnTo>
                          <a:pt x="4021" y="2845"/>
                        </a:lnTo>
                        <a:lnTo>
                          <a:pt x="3743" y="2845"/>
                        </a:lnTo>
                        <a:lnTo>
                          <a:pt x="3743" y="2199"/>
                        </a:lnTo>
                        <a:lnTo>
                          <a:pt x="4754" y="2199"/>
                        </a:lnTo>
                        <a:lnTo>
                          <a:pt x="4754" y="2845"/>
                        </a:lnTo>
                        <a:lnTo>
                          <a:pt x="4477" y="2845"/>
                        </a:lnTo>
                        <a:close/>
                        <a:moveTo>
                          <a:pt x="5942" y="2845"/>
                        </a:moveTo>
                        <a:lnTo>
                          <a:pt x="5942" y="3025"/>
                        </a:lnTo>
                        <a:lnTo>
                          <a:pt x="5486" y="3025"/>
                        </a:lnTo>
                        <a:lnTo>
                          <a:pt x="5486" y="2845"/>
                        </a:lnTo>
                        <a:lnTo>
                          <a:pt x="5209" y="2845"/>
                        </a:lnTo>
                        <a:lnTo>
                          <a:pt x="5209" y="2199"/>
                        </a:lnTo>
                        <a:lnTo>
                          <a:pt x="6219" y="2199"/>
                        </a:lnTo>
                        <a:lnTo>
                          <a:pt x="6219" y="2845"/>
                        </a:lnTo>
                        <a:lnTo>
                          <a:pt x="5942" y="2845"/>
                        </a:lnTo>
                        <a:close/>
                        <a:moveTo>
                          <a:pt x="7407" y="2845"/>
                        </a:moveTo>
                        <a:lnTo>
                          <a:pt x="7407" y="3025"/>
                        </a:lnTo>
                        <a:lnTo>
                          <a:pt x="6953" y="3025"/>
                        </a:lnTo>
                        <a:lnTo>
                          <a:pt x="6953" y="2845"/>
                        </a:lnTo>
                        <a:lnTo>
                          <a:pt x="6675" y="2845"/>
                        </a:lnTo>
                        <a:lnTo>
                          <a:pt x="6675" y="2199"/>
                        </a:lnTo>
                        <a:lnTo>
                          <a:pt x="7685" y="2199"/>
                        </a:lnTo>
                        <a:lnTo>
                          <a:pt x="7685" y="2845"/>
                        </a:lnTo>
                        <a:lnTo>
                          <a:pt x="7407" y="2845"/>
                        </a:lnTo>
                        <a:close/>
                        <a:moveTo>
                          <a:pt x="8874" y="2845"/>
                        </a:moveTo>
                        <a:lnTo>
                          <a:pt x="8874" y="3025"/>
                        </a:lnTo>
                        <a:lnTo>
                          <a:pt x="8418" y="3025"/>
                        </a:lnTo>
                        <a:lnTo>
                          <a:pt x="8418" y="2845"/>
                        </a:lnTo>
                        <a:lnTo>
                          <a:pt x="8141" y="2845"/>
                        </a:lnTo>
                        <a:lnTo>
                          <a:pt x="8141" y="2199"/>
                        </a:lnTo>
                        <a:lnTo>
                          <a:pt x="9151" y="2199"/>
                        </a:lnTo>
                        <a:lnTo>
                          <a:pt x="9151" y="2845"/>
                        </a:lnTo>
                        <a:lnTo>
                          <a:pt x="8874" y="2845"/>
                        </a:lnTo>
                        <a:close/>
                        <a:moveTo>
                          <a:pt x="10339" y="2845"/>
                        </a:moveTo>
                        <a:lnTo>
                          <a:pt x="10339" y="3025"/>
                        </a:lnTo>
                        <a:lnTo>
                          <a:pt x="9883" y="3025"/>
                        </a:lnTo>
                        <a:lnTo>
                          <a:pt x="9883" y="2845"/>
                        </a:lnTo>
                        <a:lnTo>
                          <a:pt x="9606" y="2845"/>
                        </a:lnTo>
                        <a:lnTo>
                          <a:pt x="9606" y="2199"/>
                        </a:lnTo>
                        <a:lnTo>
                          <a:pt x="10617" y="2199"/>
                        </a:lnTo>
                        <a:lnTo>
                          <a:pt x="10617" y="2845"/>
                        </a:lnTo>
                        <a:lnTo>
                          <a:pt x="10339" y="2845"/>
                        </a:lnTo>
                        <a:close/>
                        <a:moveTo>
                          <a:pt x="11851" y="1123"/>
                        </a:moveTo>
                        <a:lnTo>
                          <a:pt x="11851" y="943"/>
                        </a:lnTo>
                        <a:lnTo>
                          <a:pt x="11395" y="943"/>
                        </a:lnTo>
                        <a:lnTo>
                          <a:pt x="11395" y="1123"/>
                        </a:lnTo>
                        <a:lnTo>
                          <a:pt x="11117" y="1123"/>
                        </a:lnTo>
                        <a:lnTo>
                          <a:pt x="11117" y="1769"/>
                        </a:lnTo>
                        <a:lnTo>
                          <a:pt x="12128" y="1769"/>
                        </a:lnTo>
                        <a:lnTo>
                          <a:pt x="12128" y="1123"/>
                        </a:lnTo>
                        <a:lnTo>
                          <a:pt x="11851" y="1123"/>
                        </a:lnTo>
                        <a:close/>
                        <a:moveTo>
                          <a:pt x="11851" y="2845"/>
                        </a:moveTo>
                        <a:lnTo>
                          <a:pt x="11851" y="3025"/>
                        </a:lnTo>
                        <a:lnTo>
                          <a:pt x="11395" y="3025"/>
                        </a:lnTo>
                        <a:lnTo>
                          <a:pt x="11395" y="2845"/>
                        </a:lnTo>
                        <a:lnTo>
                          <a:pt x="11117" y="2845"/>
                        </a:lnTo>
                        <a:lnTo>
                          <a:pt x="11117" y="2199"/>
                        </a:lnTo>
                        <a:lnTo>
                          <a:pt x="12128" y="2199"/>
                        </a:lnTo>
                        <a:lnTo>
                          <a:pt x="12128" y="2845"/>
                        </a:lnTo>
                        <a:lnTo>
                          <a:pt x="11851" y="284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317" tIns="45659" rIns="91317" bIns="456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373">
                      <a:defRPr/>
                    </a:pPr>
                    <a:endParaRPr lang="zh-CN" altLang="en-US" sz="1998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6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8194862" y="4746747"/>
                    <a:ext cx="526456" cy="186242"/>
                  </a:xfrm>
                  <a:custGeom>
                    <a:avLst/>
                    <a:gdLst/>
                    <a:ahLst/>
                    <a:cxnLst>
                      <a:cxn ang="0">
                        <a:pos x="16278" y="39"/>
                      </a:cxn>
                      <a:cxn ang="0">
                        <a:pos x="16504" y="184"/>
                      </a:cxn>
                      <a:cxn ang="0">
                        <a:pos x="16649" y="411"/>
                      </a:cxn>
                      <a:cxn ang="0">
                        <a:pos x="16687" y="3376"/>
                      </a:cxn>
                      <a:cxn ang="0">
                        <a:pos x="16612" y="3641"/>
                      </a:cxn>
                      <a:cxn ang="0">
                        <a:pos x="16437" y="3844"/>
                      </a:cxn>
                      <a:cxn ang="0">
                        <a:pos x="16189" y="3955"/>
                      </a:cxn>
                      <a:cxn ang="0">
                        <a:pos x="499" y="3955"/>
                      </a:cxn>
                      <a:cxn ang="0">
                        <a:pos x="251" y="3844"/>
                      </a:cxn>
                      <a:cxn ang="0">
                        <a:pos x="75" y="3641"/>
                      </a:cxn>
                      <a:cxn ang="0">
                        <a:pos x="1" y="3376"/>
                      </a:cxn>
                      <a:cxn ang="0">
                        <a:pos x="38" y="411"/>
                      </a:cxn>
                      <a:cxn ang="0">
                        <a:pos x="184" y="184"/>
                      </a:cxn>
                      <a:cxn ang="0">
                        <a:pos x="410" y="39"/>
                      </a:cxn>
                      <a:cxn ang="0">
                        <a:pos x="13820" y="2430"/>
                      </a:cxn>
                      <a:cxn ang="0">
                        <a:pos x="13953" y="2510"/>
                      </a:cxn>
                      <a:cxn ang="0">
                        <a:pos x="13976" y="2666"/>
                      </a:cxn>
                      <a:cxn ang="0">
                        <a:pos x="13873" y="2780"/>
                      </a:cxn>
                      <a:cxn ang="0">
                        <a:pos x="13714" y="2773"/>
                      </a:cxn>
                      <a:cxn ang="0">
                        <a:pos x="13623" y="2648"/>
                      </a:cxn>
                      <a:cxn ang="0">
                        <a:pos x="13661" y="2496"/>
                      </a:cxn>
                      <a:cxn ang="0">
                        <a:pos x="13802" y="2429"/>
                      </a:cxn>
                      <a:cxn ang="0">
                        <a:pos x="14470" y="2482"/>
                      </a:cxn>
                      <a:cxn ang="0">
                        <a:pos x="14522" y="2631"/>
                      </a:cxn>
                      <a:cxn ang="0">
                        <a:pos x="14442" y="2763"/>
                      </a:cxn>
                      <a:cxn ang="0">
                        <a:pos x="14286" y="2786"/>
                      </a:cxn>
                      <a:cxn ang="0">
                        <a:pos x="14172" y="2683"/>
                      </a:cxn>
                      <a:cxn ang="0">
                        <a:pos x="14180" y="2525"/>
                      </a:cxn>
                      <a:cxn ang="0">
                        <a:pos x="14304" y="2433"/>
                      </a:cxn>
                      <a:cxn ang="0">
                        <a:pos x="14981" y="2460"/>
                      </a:cxn>
                      <a:cxn ang="0">
                        <a:pos x="15061" y="2593"/>
                      </a:cxn>
                      <a:cxn ang="0">
                        <a:pos x="15008" y="2741"/>
                      </a:cxn>
                      <a:cxn ang="0">
                        <a:pos x="14861" y="2794"/>
                      </a:cxn>
                      <a:cxn ang="0">
                        <a:pos x="14728" y="2714"/>
                      </a:cxn>
                      <a:cxn ang="0">
                        <a:pos x="14705" y="2558"/>
                      </a:cxn>
                      <a:cxn ang="0">
                        <a:pos x="14809" y="2444"/>
                      </a:cxn>
                      <a:cxn ang="0">
                        <a:pos x="15489" y="2444"/>
                      </a:cxn>
                      <a:cxn ang="0">
                        <a:pos x="15592" y="2558"/>
                      </a:cxn>
                      <a:cxn ang="0">
                        <a:pos x="15569" y="2714"/>
                      </a:cxn>
                      <a:cxn ang="0">
                        <a:pos x="15436" y="2794"/>
                      </a:cxn>
                      <a:cxn ang="0">
                        <a:pos x="15289" y="2741"/>
                      </a:cxn>
                      <a:cxn ang="0">
                        <a:pos x="15236" y="2593"/>
                      </a:cxn>
                      <a:cxn ang="0">
                        <a:pos x="15315" y="2460"/>
                      </a:cxn>
                      <a:cxn ang="0">
                        <a:pos x="15712" y="1546"/>
                      </a:cxn>
                      <a:cxn ang="0">
                        <a:pos x="1822" y="1769"/>
                      </a:cxn>
                      <a:cxn ang="0">
                        <a:pos x="3288" y="1769"/>
                      </a:cxn>
                      <a:cxn ang="0">
                        <a:pos x="4754" y="1769"/>
                      </a:cxn>
                      <a:cxn ang="0">
                        <a:pos x="6219" y="1769"/>
                      </a:cxn>
                      <a:cxn ang="0">
                        <a:pos x="7685" y="1769"/>
                      </a:cxn>
                      <a:cxn ang="0">
                        <a:pos x="9151" y="1769"/>
                      </a:cxn>
                      <a:cxn ang="0">
                        <a:pos x="10617" y="1769"/>
                      </a:cxn>
                      <a:cxn ang="0">
                        <a:pos x="1822" y="2199"/>
                      </a:cxn>
                      <a:cxn ang="0">
                        <a:pos x="3288" y="2199"/>
                      </a:cxn>
                      <a:cxn ang="0">
                        <a:pos x="4754" y="2199"/>
                      </a:cxn>
                      <a:cxn ang="0">
                        <a:pos x="6219" y="2199"/>
                      </a:cxn>
                      <a:cxn ang="0">
                        <a:pos x="7685" y="2199"/>
                      </a:cxn>
                      <a:cxn ang="0">
                        <a:pos x="9151" y="2199"/>
                      </a:cxn>
                      <a:cxn ang="0">
                        <a:pos x="10617" y="2199"/>
                      </a:cxn>
                      <a:cxn ang="0">
                        <a:pos x="12128" y="1769"/>
                      </a:cxn>
                      <a:cxn ang="0">
                        <a:pos x="12128" y="2199"/>
                      </a:cxn>
                    </a:cxnLst>
                    <a:rect l="0" t="0" r="r" b="b"/>
                    <a:pathLst>
                      <a:path w="16688" h="3968">
                        <a:moveTo>
                          <a:pt x="624" y="0"/>
                        </a:moveTo>
                        <a:lnTo>
                          <a:pt x="16064" y="0"/>
                        </a:lnTo>
                        <a:lnTo>
                          <a:pt x="16097" y="1"/>
                        </a:lnTo>
                        <a:lnTo>
                          <a:pt x="16128" y="3"/>
                        </a:lnTo>
                        <a:lnTo>
                          <a:pt x="16159" y="7"/>
                        </a:lnTo>
                        <a:lnTo>
                          <a:pt x="16189" y="13"/>
                        </a:lnTo>
                        <a:lnTo>
                          <a:pt x="16220" y="20"/>
                        </a:lnTo>
                        <a:lnTo>
                          <a:pt x="16249" y="28"/>
                        </a:lnTo>
                        <a:lnTo>
                          <a:pt x="16278" y="39"/>
                        </a:lnTo>
                        <a:lnTo>
                          <a:pt x="16306" y="49"/>
                        </a:lnTo>
                        <a:lnTo>
                          <a:pt x="16334" y="62"/>
                        </a:lnTo>
                        <a:lnTo>
                          <a:pt x="16360" y="76"/>
                        </a:lnTo>
                        <a:lnTo>
                          <a:pt x="16387" y="91"/>
                        </a:lnTo>
                        <a:lnTo>
                          <a:pt x="16413" y="108"/>
                        </a:lnTo>
                        <a:lnTo>
                          <a:pt x="16437" y="124"/>
                        </a:lnTo>
                        <a:lnTo>
                          <a:pt x="16461" y="143"/>
                        </a:lnTo>
                        <a:lnTo>
                          <a:pt x="16484" y="163"/>
                        </a:lnTo>
                        <a:lnTo>
                          <a:pt x="16504" y="184"/>
                        </a:lnTo>
                        <a:lnTo>
                          <a:pt x="16525" y="205"/>
                        </a:lnTo>
                        <a:lnTo>
                          <a:pt x="16545" y="228"/>
                        </a:lnTo>
                        <a:lnTo>
                          <a:pt x="16564" y="252"/>
                        </a:lnTo>
                        <a:lnTo>
                          <a:pt x="16581" y="276"/>
                        </a:lnTo>
                        <a:lnTo>
                          <a:pt x="16597" y="302"/>
                        </a:lnTo>
                        <a:lnTo>
                          <a:pt x="16612" y="328"/>
                        </a:lnTo>
                        <a:lnTo>
                          <a:pt x="16626" y="354"/>
                        </a:lnTo>
                        <a:lnTo>
                          <a:pt x="16639" y="382"/>
                        </a:lnTo>
                        <a:lnTo>
                          <a:pt x="16649" y="411"/>
                        </a:lnTo>
                        <a:lnTo>
                          <a:pt x="16660" y="440"/>
                        </a:lnTo>
                        <a:lnTo>
                          <a:pt x="16668" y="469"/>
                        </a:lnTo>
                        <a:lnTo>
                          <a:pt x="16675" y="499"/>
                        </a:lnTo>
                        <a:lnTo>
                          <a:pt x="16681" y="530"/>
                        </a:lnTo>
                        <a:lnTo>
                          <a:pt x="16685" y="561"/>
                        </a:lnTo>
                        <a:lnTo>
                          <a:pt x="16687" y="592"/>
                        </a:lnTo>
                        <a:lnTo>
                          <a:pt x="16688" y="625"/>
                        </a:lnTo>
                        <a:lnTo>
                          <a:pt x="16688" y="3343"/>
                        </a:lnTo>
                        <a:lnTo>
                          <a:pt x="16687" y="3376"/>
                        </a:lnTo>
                        <a:lnTo>
                          <a:pt x="16685" y="3407"/>
                        </a:lnTo>
                        <a:lnTo>
                          <a:pt x="16681" y="3438"/>
                        </a:lnTo>
                        <a:lnTo>
                          <a:pt x="16675" y="3469"/>
                        </a:lnTo>
                        <a:lnTo>
                          <a:pt x="16668" y="3499"/>
                        </a:lnTo>
                        <a:lnTo>
                          <a:pt x="16660" y="3529"/>
                        </a:lnTo>
                        <a:lnTo>
                          <a:pt x="16649" y="3557"/>
                        </a:lnTo>
                        <a:lnTo>
                          <a:pt x="16639" y="3586"/>
                        </a:lnTo>
                        <a:lnTo>
                          <a:pt x="16626" y="3614"/>
                        </a:lnTo>
                        <a:lnTo>
                          <a:pt x="16612" y="3641"/>
                        </a:lnTo>
                        <a:lnTo>
                          <a:pt x="16597" y="3667"/>
                        </a:lnTo>
                        <a:lnTo>
                          <a:pt x="16581" y="3692"/>
                        </a:lnTo>
                        <a:lnTo>
                          <a:pt x="16564" y="3716"/>
                        </a:lnTo>
                        <a:lnTo>
                          <a:pt x="16545" y="3740"/>
                        </a:lnTo>
                        <a:lnTo>
                          <a:pt x="16525" y="3763"/>
                        </a:lnTo>
                        <a:lnTo>
                          <a:pt x="16504" y="3784"/>
                        </a:lnTo>
                        <a:lnTo>
                          <a:pt x="16484" y="3805"/>
                        </a:lnTo>
                        <a:lnTo>
                          <a:pt x="16461" y="3825"/>
                        </a:lnTo>
                        <a:lnTo>
                          <a:pt x="16437" y="3844"/>
                        </a:lnTo>
                        <a:lnTo>
                          <a:pt x="16413" y="3861"/>
                        </a:lnTo>
                        <a:lnTo>
                          <a:pt x="16387" y="3877"/>
                        </a:lnTo>
                        <a:lnTo>
                          <a:pt x="16360" y="3893"/>
                        </a:lnTo>
                        <a:lnTo>
                          <a:pt x="16334" y="3906"/>
                        </a:lnTo>
                        <a:lnTo>
                          <a:pt x="16306" y="3919"/>
                        </a:lnTo>
                        <a:lnTo>
                          <a:pt x="16278" y="3930"/>
                        </a:lnTo>
                        <a:lnTo>
                          <a:pt x="16249" y="3940"/>
                        </a:lnTo>
                        <a:lnTo>
                          <a:pt x="16220" y="3948"/>
                        </a:lnTo>
                        <a:lnTo>
                          <a:pt x="16189" y="3955"/>
                        </a:lnTo>
                        <a:lnTo>
                          <a:pt x="16159" y="3961"/>
                        </a:lnTo>
                        <a:lnTo>
                          <a:pt x="16128" y="3965"/>
                        </a:lnTo>
                        <a:lnTo>
                          <a:pt x="16097" y="3967"/>
                        </a:lnTo>
                        <a:lnTo>
                          <a:pt x="16064" y="3968"/>
                        </a:lnTo>
                        <a:lnTo>
                          <a:pt x="624" y="3968"/>
                        </a:lnTo>
                        <a:lnTo>
                          <a:pt x="591" y="3967"/>
                        </a:lnTo>
                        <a:lnTo>
                          <a:pt x="560" y="3965"/>
                        </a:lnTo>
                        <a:lnTo>
                          <a:pt x="529" y="3961"/>
                        </a:lnTo>
                        <a:lnTo>
                          <a:pt x="499" y="3955"/>
                        </a:lnTo>
                        <a:lnTo>
                          <a:pt x="468" y="3948"/>
                        </a:lnTo>
                        <a:lnTo>
                          <a:pt x="438" y="3940"/>
                        </a:lnTo>
                        <a:lnTo>
                          <a:pt x="410" y="3930"/>
                        </a:lnTo>
                        <a:lnTo>
                          <a:pt x="382" y="3919"/>
                        </a:lnTo>
                        <a:lnTo>
                          <a:pt x="354" y="3906"/>
                        </a:lnTo>
                        <a:lnTo>
                          <a:pt x="326" y="3893"/>
                        </a:lnTo>
                        <a:lnTo>
                          <a:pt x="300" y="3877"/>
                        </a:lnTo>
                        <a:lnTo>
                          <a:pt x="275" y="3861"/>
                        </a:lnTo>
                        <a:lnTo>
                          <a:pt x="251" y="3844"/>
                        </a:lnTo>
                        <a:lnTo>
                          <a:pt x="227" y="3825"/>
                        </a:lnTo>
                        <a:lnTo>
                          <a:pt x="204" y="3805"/>
                        </a:lnTo>
                        <a:lnTo>
                          <a:pt x="184" y="3784"/>
                        </a:lnTo>
                        <a:lnTo>
                          <a:pt x="163" y="3763"/>
                        </a:lnTo>
                        <a:lnTo>
                          <a:pt x="143" y="3740"/>
                        </a:lnTo>
                        <a:lnTo>
                          <a:pt x="124" y="3716"/>
                        </a:lnTo>
                        <a:lnTo>
                          <a:pt x="106" y="3692"/>
                        </a:lnTo>
                        <a:lnTo>
                          <a:pt x="91" y="3667"/>
                        </a:lnTo>
                        <a:lnTo>
                          <a:pt x="75" y="3641"/>
                        </a:lnTo>
                        <a:lnTo>
                          <a:pt x="62" y="3614"/>
                        </a:lnTo>
                        <a:lnTo>
                          <a:pt x="49" y="3586"/>
                        </a:lnTo>
                        <a:lnTo>
                          <a:pt x="38" y="3557"/>
                        </a:lnTo>
                        <a:lnTo>
                          <a:pt x="28" y="3529"/>
                        </a:lnTo>
                        <a:lnTo>
                          <a:pt x="20" y="3499"/>
                        </a:lnTo>
                        <a:lnTo>
                          <a:pt x="13" y="3469"/>
                        </a:lnTo>
                        <a:lnTo>
                          <a:pt x="7" y="3438"/>
                        </a:lnTo>
                        <a:lnTo>
                          <a:pt x="3" y="3407"/>
                        </a:lnTo>
                        <a:lnTo>
                          <a:pt x="1" y="3376"/>
                        </a:lnTo>
                        <a:lnTo>
                          <a:pt x="0" y="3343"/>
                        </a:lnTo>
                        <a:lnTo>
                          <a:pt x="0" y="625"/>
                        </a:lnTo>
                        <a:lnTo>
                          <a:pt x="1" y="592"/>
                        </a:lnTo>
                        <a:lnTo>
                          <a:pt x="3" y="561"/>
                        </a:lnTo>
                        <a:lnTo>
                          <a:pt x="7" y="530"/>
                        </a:lnTo>
                        <a:lnTo>
                          <a:pt x="13" y="499"/>
                        </a:lnTo>
                        <a:lnTo>
                          <a:pt x="20" y="469"/>
                        </a:lnTo>
                        <a:lnTo>
                          <a:pt x="28" y="440"/>
                        </a:lnTo>
                        <a:lnTo>
                          <a:pt x="38" y="411"/>
                        </a:lnTo>
                        <a:lnTo>
                          <a:pt x="49" y="382"/>
                        </a:lnTo>
                        <a:lnTo>
                          <a:pt x="62" y="354"/>
                        </a:lnTo>
                        <a:lnTo>
                          <a:pt x="75" y="328"/>
                        </a:lnTo>
                        <a:lnTo>
                          <a:pt x="91" y="302"/>
                        </a:lnTo>
                        <a:lnTo>
                          <a:pt x="106" y="276"/>
                        </a:lnTo>
                        <a:lnTo>
                          <a:pt x="124" y="252"/>
                        </a:lnTo>
                        <a:lnTo>
                          <a:pt x="143" y="228"/>
                        </a:lnTo>
                        <a:lnTo>
                          <a:pt x="163" y="205"/>
                        </a:lnTo>
                        <a:lnTo>
                          <a:pt x="184" y="184"/>
                        </a:lnTo>
                        <a:lnTo>
                          <a:pt x="204" y="163"/>
                        </a:lnTo>
                        <a:lnTo>
                          <a:pt x="227" y="143"/>
                        </a:lnTo>
                        <a:lnTo>
                          <a:pt x="251" y="124"/>
                        </a:lnTo>
                        <a:lnTo>
                          <a:pt x="275" y="108"/>
                        </a:lnTo>
                        <a:lnTo>
                          <a:pt x="300" y="91"/>
                        </a:lnTo>
                        <a:lnTo>
                          <a:pt x="326" y="76"/>
                        </a:lnTo>
                        <a:lnTo>
                          <a:pt x="354" y="62"/>
                        </a:lnTo>
                        <a:lnTo>
                          <a:pt x="382" y="49"/>
                        </a:lnTo>
                        <a:lnTo>
                          <a:pt x="410" y="39"/>
                        </a:lnTo>
                        <a:lnTo>
                          <a:pt x="438" y="28"/>
                        </a:lnTo>
                        <a:lnTo>
                          <a:pt x="468" y="20"/>
                        </a:lnTo>
                        <a:lnTo>
                          <a:pt x="499" y="13"/>
                        </a:lnTo>
                        <a:lnTo>
                          <a:pt x="529" y="7"/>
                        </a:lnTo>
                        <a:lnTo>
                          <a:pt x="560" y="3"/>
                        </a:lnTo>
                        <a:lnTo>
                          <a:pt x="591" y="1"/>
                        </a:lnTo>
                        <a:lnTo>
                          <a:pt x="624" y="0"/>
                        </a:lnTo>
                        <a:close/>
                        <a:moveTo>
                          <a:pt x="13802" y="2429"/>
                        </a:moveTo>
                        <a:lnTo>
                          <a:pt x="13820" y="2430"/>
                        </a:lnTo>
                        <a:lnTo>
                          <a:pt x="13839" y="2433"/>
                        </a:lnTo>
                        <a:lnTo>
                          <a:pt x="13856" y="2437"/>
                        </a:lnTo>
                        <a:lnTo>
                          <a:pt x="13873" y="2444"/>
                        </a:lnTo>
                        <a:lnTo>
                          <a:pt x="13889" y="2451"/>
                        </a:lnTo>
                        <a:lnTo>
                          <a:pt x="13903" y="2460"/>
                        </a:lnTo>
                        <a:lnTo>
                          <a:pt x="13918" y="2471"/>
                        </a:lnTo>
                        <a:lnTo>
                          <a:pt x="13930" y="2482"/>
                        </a:lnTo>
                        <a:lnTo>
                          <a:pt x="13942" y="2496"/>
                        </a:lnTo>
                        <a:lnTo>
                          <a:pt x="13953" y="2510"/>
                        </a:lnTo>
                        <a:lnTo>
                          <a:pt x="13962" y="2525"/>
                        </a:lnTo>
                        <a:lnTo>
                          <a:pt x="13970" y="2541"/>
                        </a:lnTo>
                        <a:lnTo>
                          <a:pt x="13976" y="2558"/>
                        </a:lnTo>
                        <a:lnTo>
                          <a:pt x="13980" y="2575"/>
                        </a:lnTo>
                        <a:lnTo>
                          <a:pt x="13984" y="2593"/>
                        </a:lnTo>
                        <a:lnTo>
                          <a:pt x="13985" y="2612"/>
                        </a:lnTo>
                        <a:lnTo>
                          <a:pt x="13984" y="2631"/>
                        </a:lnTo>
                        <a:lnTo>
                          <a:pt x="13980" y="2648"/>
                        </a:lnTo>
                        <a:lnTo>
                          <a:pt x="13976" y="2666"/>
                        </a:lnTo>
                        <a:lnTo>
                          <a:pt x="13970" y="2683"/>
                        </a:lnTo>
                        <a:lnTo>
                          <a:pt x="13962" y="2699"/>
                        </a:lnTo>
                        <a:lnTo>
                          <a:pt x="13953" y="2714"/>
                        </a:lnTo>
                        <a:lnTo>
                          <a:pt x="13942" y="2728"/>
                        </a:lnTo>
                        <a:lnTo>
                          <a:pt x="13930" y="2741"/>
                        </a:lnTo>
                        <a:lnTo>
                          <a:pt x="13918" y="2753"/>
                        </a:lnTo>
                        <a:lnTo>
                          <a:pt x="13903" y="2763"/>
                        </a:lnTo>
                        <a:lnTo>
                          <a:pt x="13889" y="2773"/>
                        </a:lnTo>
                        <a:lnTo>
                          <a:pt x="13873" y="2780"/>
                        </a:lnTo>
                        <a:lnTo>
                          <a:pt x="13856" y="2786"/>
                        </a:lnTo>
                        <a:lnTo>
                          <a:pt x="13839" y="2791"/>
                        </a:lnTo>
                        <a:lnTo>
                          <a:pt x="13820" y="2794"/>
                        </a:lnTo>
                        <a:lnTo>
                          <a:pt x="13802" y="2795"/>
                        </a:lnTo>
                        <a:lnTo>
                          <a:pt x="13783" y="2794"/>
                        </a:lnTo>
                        <a:lnTo>
                          <a:pt x="13764" y="2791"/>
                        </a:lnTo>
                        <a:lnTo>
                          <a:pt x="13748" y="2786"/>
                        </a:lnTo>
                        <a:lnTo>
                          <a:pt x="13731" y="2780"/>
                        </a:lnTo>
                        <a:lnTo>
                          <a:pt x="13714" y="2773"/>
                        </a:lnTo>
                        <a:lnTo>
                          <a:pt x="13700" y="2763"/>
                        </a:lnTo>
                        <a:lnTo>
                          <a:pt x="13685" y="2753"/>
                        </a:lnTo>
                        <a:lnTo>
                          <a:pt x="13673" y="2741"/>
                        </a:lnTo>
                        <a:lnTo>
                          <a:pt x="13661" y="2728"/>
                        </a:lnTo>
                        <a:lnTo>
                          <a:pt x="13651" y="2714"/>
                        </a:lnTo>
                        <a:lnTo>
                          <a:pt x="13641" y="2699"/>
                        </a:lnTo>
                        <a:lnTo>
                          <a:pt x="13634" y="2683"/>
                        </a:lnTo>
                        <a:lnTo>
                          <a:pt x="13628" y="2666"/>
                        </a:lnTo>
                        <a:lnTo>
                          <a:pt x="13623" y="2648"/>
                        </a:lnTo>
                        <a:lnTo>
                          <a:pt x="13621" y="2631"/>
                        </a:lnTo>
                        <a:lnTo>
                          <a:pt x="13619" y="2612"/>
                        </a:lnTo>
                        <a:lnTo>
                          <a:pt x="13621" y="2593"/>
                        </a:lnTo>
                        <a:lnTo>
                          <a:pt x="13623" y="2575"/>
                        </a:lnTo>
                        <a:lnTo>
                          <a:pt x="13628" y="2558"/>
                        </a:lnTo>
                        <a:lnTo>
                          <a:pt x="13634" y="2541"/>
                        </a:lnTo>
                        <a:lnTo>
                          <a:pt x="13641" y="2525"/>
                        </a:lnTo>
                        <a:lnTo>
                          <a:pt x="13651" y="2510"/>
                        </a:lnTo>
                        <a:lnTo>
                          <a:pt x="13661" y="2496"/>
                        </a:lnTo>
                        <a:lnTo>
                          <a:pt x="13673" y="2482"/>
                        </a:lnTo>
                        <a:lnTo>
                          <a:pt x="13685" y="2471"/>
                        </a:lnTo>
                        <a:lnTo>
                          <a:pt x="13700" y="2460"/>
                        </a:lnTo>
                        <a:lnTo>
                          <a:pt x="13714" y="2451"/>
                        </a:lnTo>
                        <a:lnTo>
                          <a:pt x="13731" y="2444"/>
                        </a:lnTo>
                        <a:lnTo>
                          <a:pt x="13748" y="2437"/>
                        </a:lnTo>
                        <a:lnTo>
                          <a:pt x="13764" y="2433"/>
                        </a:lnTo>
                        <a:lnTo>
                          <a:pt x="13783" y="2430"/>
                        </a:lnTo>
                        <a:lnTo>
                          <a:pt x="13802" y="2429"/>
                        </a:lnTo>
                        <a:close/>
                        <a:moveTo>
                          <a:pt x="14340" y="2429"/>
                        </a:moveTo>
                        <a:lnTo>
                          <a:pt x="14359" y="2430"/>
                        </a:lnTo>
                        <a:lnTo>
                          <a:pt x="14377" y="2433"/>
                        </a:lnTo>
                        <a:lnTo>
                          <a:pt x="14394" y="2437"/>
                        </a:lnTo>
                        <a:lnTo>
                          <a:pt x="14411" y="2444"/>
                        </a:lnTo>
                        <a:lnTo>
                          <a:pt x="14427" y="2451"/>
                        </a:lnTo>
                        <a:lnTo>
                          <a:pt x="14442" y="2460"/>
                        </a:lnTo>
                        <a:lnTo>
                          <a:pt x="14456" y="2471"/>
                        </a:lnTo>
                        <a:lnTo>
                          <a:pt x="14470" y="2482"/>
                        </a:lnTo>
                        <a:lnTo>
                          <a:pt x="14481" y="2496"/>
                        </a:lnTo>
                        <a:lnTo>
                          <a:pt x="14491" y="2510"/>
                        </a:lnTo>
                        <a:lnTo>
                          <a:pt x="14501" y="2525"/>
                        </a:lnTo>
                        <a:lnTo>
                          <a:pt x="14508" y="2541"/>
                        </a:lnTo>
                        <a:lnTo>
                          <a:pt x="14514" y="2558"/>
                        </a:lnTo>
                        <a:lnTo>
                          <a:pt x="14519" y="2575"/>
                        </a:lnTo>
                        <a:lnTo>
                          <a:pt x="14522" y="2593"/>
                        </a:lnTo>
                        <a:lnTo>
                          <a:pt x="14523" y="2612"/>
                        </a:lnTo>
                        <a:lnTo>
                          <a:pt x="14522" y="2631"/>
                        </a:lnTo>
                        <a:lnTo>
                          <a:pt x="14519" y="2648"/>
                        </a:lnTo>
                        <a:lnTo>
                          <a:pt x="14514" y="2666"/>
                        </a:lnTo>
                        <a:lnTo>
                          <a:pt x="14508" y="2683"/>
                        </a:lnTo>
                        <a:lnTo>
                          <a:pt x="14501" y="2699"/>
                        </a:lnTo>
                        <a:lnTo>
                          <a:pt x="14491" y="2714"/>
                        </a:lnTo>
                        <a:lnTo>
                          <a:pt x="14481" y="2728"/>
                        </a:lnTo>
                        <a:lnTo>
                          <a:pt x="14470" y="2741"/>
                        </a:lnTo>
                        <a:lnTo>
                          <a:pt x="14456" y="2753"/>
                        </a:lnTo>
                        <a:lnTo>
                          <a:pt x="14442" y="2763"/>
                        </a:lnTo>
                        <a:lnTo>
                          <a:pt x="14427" y="2773"/>
                        </a:lnTo>
                        <a:lnTo>
                          <a:pt x="14411" y="2780"/>
                        </a:lnTo>
                        <a:lnTo>
                          <a:pt x="14394" y="2786"/>
                        </a:lnTo>
                        <a:lnTo>
                          <a:pt x="14377" y="2791"/>
                        </a:lnTo>
                        <a:lnTo>
                          <a:pt x="14359" y="2794"/>
                        </a:lnTo>
                        <a:lnTo>
                          <a:pt x="14340" y="2795"/>
                        </a:lnTo>
                        <a:lnTo>
                          <a:pt x="14321" y="2794"/>
                        </a:lnTo>
                        <a:lnTo>
                          <a:pt x="14304" y="2791"/>
                        </a:lnTo>
                        <a:lnTo>
                          <a:pt x="14286" y="2786"/>
                        </a:lnTo>
                        <a:lnTo>
                          <a:pt x="14269" y="2780"/>
                        </a:lnTo>
                        <a:lnTo>
                          <a:pt x="14254" y="2773"/>
                        </a:lnTo>
                        <a:lnTo>
                          <a:pt x="14238" y="2763"/>
                        </a:lnTo>
                        <a:lnTo>
                          <a:pt x="14224" y="2753"/>
                        </a:lnTo>
                        <a:lnTo>
                          <a:pt x="14212" y="2741"/>
                        </a:lnTo>
                        <a:lnTo>
                          <a:pt x="14199" y="2728"/>
                        </a:lnTo>
                        <a:lnTo>
                          <a:pt x="14189" y="2714"/>
                        </a:lnTo>
                        <a:lnTo>
                          <a:pt x="14180" y="2699"/>
                        </a:lnTo>
                        <a:lnTo>
                          <a:pt x="14172" y="2683"/>
                        </a:lnTo>
                        <a:lnTo>
                          <a:pt x="14166" y="2666"/>
                        </a:lnTo>
                        <a:lnTo>
                          <a:pt x="14162" y="2648"/>
                        </a:lnTo>
                        <a:lnTo>
                          <a:pt x="14159" y="2631"/>
                        </a:lnTo>
                        <a:lnTo>
                          <a:pt x="14158" y="2612"/>
                        </a:lnTo>
                        <a:lnTo>
                          <a:pt x="14159" y="2593"/>
                        </a:lnTo>
                        <a:lnTo>
                          <a:pt x="14162" y="2575"/>
                        </a:lnTo>
                        <a:lnTo>
                          <a:pt x="14166" y="2558"/>
                        </a:lnTo>
                        <a:lnTo>
                          <a:pt x="14172" y="2541"/>
                        </a:lnTo>
                        <a:lnTo>
                          <a:pt x="14180" y="2525"/>
                        </a:lnTo>
                        <a:lnTo>
                          <a:pt x="14189" y="2510"/>
                        </a:lnTo>
                        <a:lnTo>
                          <a:pt x="14199" y="2496"/>
                        </a:lnTo>
                        <a:lnTo>
                          <a:pt x="14212" y="2482"/>
                        </a:lnTo>
                        <a:lnTo>
                          <a:pt x="14224" y="2471"/>
                        </a:lnTo>
                        <a:lnTo>
                          <a:pt x="14238" y="2460"/>
                        </a:lnTo>
                        <a:lnTo>
                          <a:pt x="14254" y="2451"/>
                        </a:lnTo>
                        <a:lnTo>
                          <a:pt x="14269" y="2444"/>
                        </a:lnTo>
                        <a:lnTo>
                          <a:pt x="14286" y="2437"/>
                        </a:lnTo>
                        <a:lnTo>
                          <a:pt x="14304" y="2433"/>
                        </a:lnTo>
                        <a:lnTo>
                          <a:pt x="14321" y="2430"/>
                        </a:lnTo>
                        <a:lnTo>
                          <a:pt x="14340" y="2429"/>
                        </a:lnTo>
                        <a:close/>
                        <a:moveTo>
                          <a:pt x="14879" y="2429"/>
                        </a:moveTo>
                        <a:lnTo>
                          <a:pt x="14897" y="2430"/>
                        </a:lnTo>
                        <a:lnTo>
                          <a:pt x="14916" y="2433"/>
                        </a:lnTo>
                        <a:lnTo>
                          <a:pt x="14933" y="2437"/>
                        </a:lnTo>
                        <a:lnTo>
                          <a:pt x="14950" y="2444"/>
                        </a:lnTo>
                        <a:lnTo>
                          <a:pt x="14966" y="2451"/>
                        </a:lnTo>
                        <a:lnTo>
                          <a:pt x="14981" y="2460"/>
                        </a:lnTo>
                        <a:lnTo>
                          <a:pt x="14995" y="2471"/>
                        </a:lnTo>
                        <a:lnTo>
                          <a:pt x="15008" y="2482"/>
                        </a:lnTo>
                        <a:lnTo>
                          <a:pt x="15019" y="2496"/>
                        </a:lnTo>
                        <a:lnTo>
                          <a:pt x="15031" y="2510"/>
                        </a:lnTo>
                        <a:lnTo>
                          <a:pt x="15039" y="2525"/>
                        </a:lnTo>
                        <a:lnTo>
                          <a:pt x="15047" y="2541"/>
                        </a:lnTo>
                        <a:lnTo>
                          <a:pt x="15054" y="2558"/>
                        </a:lnTo>
                        <a:lnTo>
                          <a:pt x="15058" y="2575"/>
                        </a:lnTo>
                        <a:lnTo>
                          <a:pt x="15061" y="2593"/>
                        </a:lnTo>
                        <a:lnTo>
                          <a:pt x="15062" y="2612"/>
                        </a:lnTo>
                        <a:lnTo>
                          <a:pt x="15061" y="2631"/>
                        </a:lnTo>
                        <a:lnTo>
                          <a:pt x="15058" y="2648"/>
                        </a:lnTo>
                        <a:lnTo>
                          <a:pt x="15054" y="2666"/>
                        </a:lnTo>
                        <a:lnTo>
                          <a:pt x="15047" y="2683"/>
                        </a:lnTo>
                        <a:lnTo>
                          <a:pt x="15039" y="2699"/>
                        </a:lnTo>
                        <a:lnTo>
                          <a:pt x="15031" y="2714"/>
                        </a:lnTo>
                        <a:lnTo>
                          <a:pt x="15019" y="2728"/>
                        </a:lnTo>
                        <a:lnTo>
                          <a:pt x="15008" y="2741"/>
                        </a:lnTo>
                        <a:lnTo>
                          <a:pt x="14995" y="2753"/>
                        </a:lnTo>
                        <a:lnTo>
                          <a:pt x="14981" y="2763"/>
                        </a:lnTo>
                        <a:lnTo>
                          <a:pt x="14966" y="2773"/>
                        </a:lnTo>
                        <a:lnTo>
                          <a:pt x="14950" y="2780"/>
                        </a:lnTo>
                        <a:lnTo>
                          <a:pt x="14933" y="2786"/>
                        </a:lnTo>
                        <a:lnTo>
                          <a:pt x="14916" y="2791"/>
                        </a:lnTo>
                        <a:lnTo>
                          <a:pt x="14897" y="2794"/>
                        </a:lnTo>
                        <a:lnTo>
                          <a:pt x="14879" y="2795"/>
                        </a:lnTo>
                        <a:lnTo>
                          <a:pt x="14861" y="2794"/>
                        </a:lnTo>
                        <a:lnTo>
                          <a:pt x="14842" y="2791"/>
                        </a:lnTo>
                        <a:lnTo>
                          <a:pt x="14825" y="2786"/>
                        </a:lnTo>
                        <a:lnTo>
                          <a:pt x="14809" y="2780"/>
                        </a:lnTo>
                        <a:lnTo>
                          <a:pt x="14792" y="2773"/>
                        </a:lnTo>
                        <a:lnTo>
                          <a:pt x="14777" y="2763"/>
                        </a:lnTo>
                        <a:lnTo>
                          <a:pt x="14763" y="2753"/>
                        </a:lnTo>
                        <a:lnTo>
                          <a:pt x="14750" y="2741"/>
                        </a:lnTo>
                        <a:lnTo>
                          <a:pt x="14739" y="2728"/>
                        </a:lnTo>
                        <a:lnTo>
                          <a:pt x="14728" y="2714"/>
                        </a:lnTo>
                        <a:lnTo>
                          <a:pt x="14719" y="2699"/>
                        </a:lnTo>
                        <a:lnTo>
                          <a:pt x="14710" y="2683"/>
                        </a:lnTo>
                        <a:lnTo>
                          <a:pt x="14705" y="2666"/>
                        </a:lnTo>
                        <a:lnTo>
                          <a:pt x="14700" y="2648"/>
                        </a:lnTo>
                        <a:lnTo>
                          <a:pt x="14698" y="2631"/>
                        </a:lnTo>
                        <a:lnTo>
                          <a:pt x="14697" y="2612"/>
                        </a:lnTo>
                        <a:lnTo>
                          <a:pt x="14698" y="2593"/>
                        </a:lnTo>
                        <a:lnTo>
                          <a:pt x="14700" y="2575"/>
                        </a:lnTo>
                        <a:lnTo>
                          <a:pt x="14705" y="2558"/>
                        </a:lnTo>
                        <a:lnTo>
                          <a:pt x="14710" y="2541"/>
                        </a:lnTo>
                        <a:lnTo>
                          <a:pt x="14719" y="2525"/>
                        </a:lnTo>
                        <a:lnTo>
                          <a:pt x="14728" y="2510"/>
                        </a:lnTo>
                        <a:lnTo>
                          <a:pt x="14739" y="2496"/>
                        </a:lnTo>
                        <a:lnTo>
                          <a:pt x="14750" y="2482"/>
                        </a:lnTo>
                        <a:lnTo>
                          <a:pt x="14763" y="2471"/>
                        </a:lnTo>
                        <a:lnTo>
                          <a:pt x="14777" y="2460"/>
                        </a:lnTo>
                        <a:lnTo>
                          <a:pt x="14792" y="2451"/>
                        </a:lnTo>
                        <a:lnTo>
                          <a:pt x="14809" y="2444"/>
                        </a:lnTo>
                        <a:lnTo>
                          <a:pt x="14825" y="2437"/>
                        </a:lnTo>
                        <a:lnTo>
                          <a:pt x="14842" y="2433"/>
                        </a:lnTo>
                        <a:lnTo>
                          <a:pt x="14861" y="2430"/>
                        </a:lnTo>
                        <a:lnTo>
                          <a:pt x="14879" y="2429"/>
                        </a:lnTo>
                        <a:close/>
                        <a:moveTo>
                          <a:pt x="15418" y="2429"/>
                        </a:moveTo>
                        <a:lnTo>
                          <a:pt x="15436" y="2430"/>
                        </a:lnTo>
                        <a:lnTo>
                          <a:pt x="15454" y="2433"/>
                        </a:lnTo>
                        <a:lnTo>
                          <a:pt x="15472" y="2437"/>
                        </a:lnTo>
                        <a:lnTo>
                          <a:pt x="15489" y="2444"/>
                        </a:lnTo>
                        <a:lnTo>
                          <a:pt x="15504" y="2451"/>
                        </a:lnTo>
                        <a:lnTo>
                          <a:pt x="15520" y="2460"/>
                        </a:lnTo>
                        <a:lnTo>
                          <a:pt x="15533" y="2471"/>
                        </a:lnTo>
                        <a:lnTo>
                          <a:pt x="15547" y="2482"/>
                        </a:lnTo>
                        <a:lnTo>
                          <a:pt x="15558" y="2496"/>
                        </a:lnTo>
                        <a:lnTo>
                          <a:pt x="15569" y="2510"/>
                        </a:lnTo>
                        <a:lnTo>
                          <a:pt x="15578" y="2525"/>
                        </a:lnTo>
                        <a:lnTo>
                          <a:pt x="15586" y="2541"/>
                        </a:lnTo>
                        <a:lnTo>
                          <a:pt x="15592" y="2558"/>
                        </a:lnTo>
                        <a:lnTo>
                          <a:pt x="15596" y="2575"/>
                        </a:lnTo>
                        <a:lnTo>
                          <a:pt x="15599" y="2593"/>
                        </a:lnTo>
                        <a:lnTo>
                          <a:pt x="15600" y="2612"/>
                        </a:lnTo>
                        <a:lnTo>
                          <a:pt x="15599" y="2631"/>
                        </a:lnTo>
                        <a:lnTo>
                          <a:pt x="15596" y="2648"/>
                        </a:lnTo>
                        <a:lnTo>
                          <a:pt x="15592" y="2666"/>
                        </a:lnTo>
                        <a:lnTo>
                          <a:pt x="15586" y="2683"/>
                        </a:lnTo>
                        <a:lnTo>
                          <a:pt x="15578" y="2699"/>
                        </a:lnTo>
                        <a:lnTo>
                          <a:pt x="15569" y="2714"/>
                        </a:lnTo>
                        <a:lnTo>
                          <a:pt x="15558" y="2728"/>
                        </a:lnTo>
                        <a:lnTo>
                          <a:pt x="15547" y="2741"/>
                        </a:lnTo>
                        <a:lnTo>
                          <a:pt x="15533" y="2753"/>
                        </a:lnTo>
                        <a:lnTo>
                          <a:pt x="15520" y="2763"/>
                        </a:lnTo>
                        <a:lnTo>
                          <a:pt x="15504" y="2773"/>
                        </a:lnTo>
                        <a:lnTo>
                          <a:pt x="15489" y="2780"/>
                        </a:lnTo>
                        <a:lnTo>
                          <a:pt x="15472" y="2786"/>
                        </a:lnTo>
                        <a:lnTo>
                          <a:pt x="15454" y="2791"/>
                        </a:lnTo>
                        <a:lnTo>
                          <a:pt x="15436" y="2794"/>
                        </a:lnTo>
                        <a:lnTo>
                          <a:pt x="15418" y="2795"/>
                        </a:lnTo>
                        <a:lnTo>
                          <a:pt x="15399" y="2794"/>
                        </a:lnTo>
                        <a:lnTo>
                          <a:pt x="15381" y="2791"/>
                        </a:lnTo>
                        <a:lnTo>
                          <a:pt x="15363" y="2786"/>
                        </a:lnTo>
                        <a:lnTo>
                          <a:pt x="15347" y="2780"/>
                        </a:lnTo>
                        <a:lnTo>
                          <a:pt x="15331" y="2773"/>
                        </a:lnTo>
                        <a:lnTo>
                          <a:pt x="15315" y="2763"/>
                        </a:lnTo>
                        <a:lnTo>
                          <a:pt x="15302" y="2753"/>
                        </a:lnTo>
                        <a:lnTo>
                          <a:pt x="15289" y="2741"/>
                        </a:lnTo>
                        <a:lnTo>
                          <a:pt x="15277" y="2728"/>
                        </a:lnTo>
                        <a:lnTo>
                          <a:pt x="15266" y="2714"/>
                        </a:lnTo>
                        <a:lnTo>
                          <a:pt x="15257" y="2699"/>
                        </a:lnTo>
                        <a:lnTo>
                          <a:pt x="15250" y="2683"/>
                        </a:lnTo>
                        <a:lnTo>
                          <a:pt x="15243" y="2666"/>
                        </a:lnTo>
                        <a:lnTo>
                          <a:pt x="15239" y="2648"/>
                        </a:lnTo>
                        <a:lnTo>
                          <a:pt x="15236" y="2631"/>
                        </a:lnTo>
                        <a:lnTo>
                          <a:pt x="15235" y="2612"/>
                        </a:lnTo>
                        <a:lnTo>
                          <a:pt x="15236" y="2593"/>
                        </a:lnTo>
                        <a:lnTo>
                          <a:pt x="15239" y="2575"/>
                        </a:lnTo>
                        <a:lnTo>
                          <a:pt x="15243" y="2558"/>
                        </a:lnTo>
                        <a:lnTo>
                          <a:pt x="15250" y="2541"/>
                        </a:lnTo>
                        <a:lnTo>
                          <a:pt x="15257" y="2525"/>
                        </a:lnTo>
                        <a:lnTo>
                          <a:pt x="15266" y="2510"/>
                        </a:lnTo>
                        <a:lnTo>
                          <a:pt x="15277" y="2496"/>
                        </a:lnTo>
                        <a:lnTo>
                          <a:pt x="15289" y="2482"/>
                        </a:lnTo>
                        <a:lnTo>
                          <a:pt x="15302" y="2471"/>
                        </a:lnTo>
                        <a:lnTo>
                          <a:pt x="15315" y="2460"/>
                        </a:lnTo>
                        <a:lnTo>
                          <a:pt x="15331" y="2451"/>
                        </a:lnTo>
                        <a:lnTo>
                          <a:pt x="15347" y="2444"/>
                        </a:lnTo>
                        <a:lnTo>
                          <a:pt x="15363" y="2437"/>
                        </a:lnTo>
                        <a:lnTo>
                          <a:pt x="15381" y="2433"/>
                        </a:lnTo>
                        <a:lnTo>
                          <a:pt x="15399" y="2430"/>
                        </a:lnTo>
                        <a:lnTo>
                          <a:pt x="15418" y="2429"/>
                        </a:lnTo>
                        <a:close/>
                        <a:moveTo>
                          <a:pt x="13682" y="943"/>
                        </a:moveTo>
                        <a:lnTo>
                          <a:pt x="15712" y="943"/>
                        </a:lnTo>
                        <a:lnTo>
                          <a:pt x="15712" y="1546"/>
                        </a:lnTo>
                        <a:lnTo>
                          <a:pt x="13682" y="1546"/>
                        </a:lnTo>
                        <a:lnTo>
                          <a:pt x="13682" y="943"/>
                        </a:lnTo>
                        <a:close/>
                        <a:moveTo>
                          <a:pt x="1545" y="1123"/>
                        </a:moveTo>
                        <a:lnTo>
                          <a:pt x="1545" y="943"/>
                        </a:lnTo>
                        <a:lnTo>
                          <a:pt x="1089" y="943"/>
                        </a:lnTo>
                        <a:lnTo>
                          <a:pt x="1089" y="1123"/>
                        </a:lnTo>
                        <a:lnTo>
                          <a:pt x="811" y="1123"/>
                        </a:lnTo>
                        <a:lnTo>
                          <a:pt x="811" y="1769"/>
                        </a:lnTo>
                        <a:lnTo>
                          <a:pt x="1822" y="1769"/>
                        </a:lnTo>
                        <a:lnTo>
                          <a:pt x="1822" y="1123"/>
                        </a:lnTo>
                        <a:lnTo>
                          <a:pt x="1545" y="1123"/>
                        </a:lnTo>
                        <a:close/>
                        <a:moveTo>
                          <a:pt x="3010" y="1123"/>
                        </a:moveTo>
                        <a:lnTo>
                          <a:pt x="3010" y="943"/>
                        </a:lnTo>
                        <a:lnTo>
                          <a:pt x="2555" y="943"/>
                        </a:lnTo>
                        <a:lnTo>
                          <a:pt x="2555" y="1123"/>
                        </a:lnTo>
                        <a:lnTo>
                          <a:pt x="2278" y="1123"/>
                        </a:lnTo>
                        <a:lnTo>
                          <a:pt x="2278" y="1769"/>
                        </a:lnTo>
                        <a:lnTo>
                          <a:pt x="3288" y="1769"/>
                        </a:lnTo>
                        <a:lnTo>
                          <a:pt x="3288" y="1123"/>
                        </a:lnTo>
                        <a:lnTo>
                          <a:pt x="3010" y="1123"/>
                        </a:lnTo>
                        <a:close/>
                        <a:moveTo>
                          <a:pt x="4477" y="1123"/>
                        </a:moveTo>
                        <a:lnTo>
                          <a:pt x="4477" y="943"/>
                        </a:lnTo>
                        <a:lnTo>
                          <a:pt x="4021" y="943"/>
                        </a:lnTo>
                        <a:lnTo>
                          <a:pt x="4021" y="1123"/>
                        </a:lnTo>
                        <a:lnTo>
                          <a:pt x="3743" y="1123"/>
                        </a:lnTo>
                        <a:lnTo>
                          <a:pt x="3743" y="1769"/>
                        </a:lnTo>
                        <a:lnTo>
                          <a:pt x="4754" y="1769"/>
                        </a:lnTo>
                        <a:lnTo>
                          <a:pt x="4754" y="1123"/>
                        </a:lnTo>
                        <a:lnTo>
                          <a:pt x="4477" y="1123"/>
                        </a:lnTo>
                        <a:close/>
                        <a:moveTo>
                          <a:pt x="5942" y="1123"/>
                        </a:moveTo>
                        <a:lnTo>
                          <a:pt x="5942" y="943"/>
                        </a:lnTo>
                        <a:lnTo>
                          <a:pt x="5486" y="943"/>
                        </a:lnTo>
                        <a:lnTo>
                          <a:pt x="5486" y="1123"/>
                        </a:lnTo>
                        <a:lnTo>
                          <a:pt x="5209" y="1123"/>
                        </a:lnTo>
                        <a:lnTo>
                          <a:pt x="5209" y="1769"/>
                        </a:lnTo>
                        <a:lnTo>
                          <a:pt x="6219" y="1769"/>
                        </a:lnTo>
                        <a:lnTo>
                          <a:pt x="6219" y="1123"/>
                        </a:lnTo>
                        <a:lnTo>
                          <a:pt x="5942" y="1123"/>
                        </a:lnTo>
                        <a:close/>
                        <a:moveTo>
                          <a:pt x="7407" y="1123"/>
                        </a:moveTo>
                        <a:lnTo>
                          <a:pt x="7407" y="943"/>
                        </a:lnTo>
                        <a:lnTo>
                          <a:pt x="6953" y="943"/>
                        </a:lnTo>
                        <a:lnTo>
                          <a:pt x="6953" y="1123"/>
                        </a:lnTo>
                        <a:lnTo>
                          <a:pt x="6675" y="1123"/>
                        </a:lnTo>
                        <a:lnTo>
                          <a:pt x="6675" y="1769"/>
                        </a:lnTo>
                        <a:lnTo>
                          <a:pt x="7685" y="1769"/>
                        </a:lnTo>
                        <a:lnTo>
                          <a:pt x="7685" y="1123"/>
                        </a:lnTo>
                        <a:lnTo>
                          <a:pt x="7407" y="1123"/>
                        </a:lnTo>
                        <a:close/>
                        <a:moveTo>
                          <a:pt x="8874" y="1123"/>
                        </a:moveTo>
                        <a:lnTo>
                          <a:pt x="8874" y="943"/>
                        </a:lnTo>
                        <a:lnTo>
                          <a:pt x="8418" y="943"/>
                        </a:lnTo>
                        <a:lnTo>
                          <a:pt x="8418" y="1123"/>
                        </a:lnTo>
                        <a:lnTo>
                          <a:pt x="8141" y="1123"/>
                        </a:lnTo>
                        <a:lnTo>
                          <a:pt x="8141" y="1769"/>
                        </a:lnTo>
                        <a:lnTo>
                          <a:pt x="9151" y="1769"/>
                        </a:lnTo>
                        <a:lnTo>
                          <a:pt x="9151" y="1123"/>
                        </a:lnTo>
                        <a:lnTo>
                          <a:pt x="8874" y="1123"/>
                        </a:lnTo>
                        <a:close/>
                        <a:moveTo>
                          <a:pt x="10339" y="1123"/>
                        </a:moveTo>
                        <a:lnTo>
                          <a:pt x="10339" y="943"/>
                        </a:lnTo>
                        <a:lnTo>
                          <a:pt x="9883" y="943"/>
                        </a:lnTo>
                        <a:lnTo>
                          <a:pt x="9883" y="1123"/>
                        </a:lnTo>
                        <a:lnTo>
                          <a:pt x="9606" y="1123"/>
                        </a:lnTo>
                        <a:lnTo>
                          <a:pt x="9606" y="1769"/>
                        </a:lnTo>
                        <a:lnTo>
                          <a:pt x="10617" y="1769"/>
                        </a:lnTo>
                        <a:lnTo>
                          <a:pt x="10617" y="1123"/>
                        </a:lnTo>
                        <a:lnTo>
                          <a:pt x="10339" y="1123"/>
                        </a:lnTo>
                        <a:close/>
                        <a:moveTo>
                          <a:pt x="1545" y="2845"/>
                        </a:moveTo>
                        <a:lnTo>
                          <a:pt x="1545" y="3025"/>
                        </a:lnTo>
                        <a:lnTo>
                          <a:pt x="1089" y="3025"/>
                        </a:lnTo>
                        <a:lnTo>
                          <a:pt x="1089" y="2845"/>
                        </a:lnTo>
                        <a:lnTo>
                          <a:pt x="811" y="2845"/>
                        </a:lnTo>
                        <a:lnTo>
                          <a:pt x="811" y="2199"/>
                        </a:lnTo>
                        <a:lnTo>
                          <a:pt x="1822" y="2199"/>
                        </a:lnTo>
                        <a:lnTo>
                          <a:pt x="1822" y="2845"/>
                        </a:lnTo>
                        <a:lnTo>
                          <a:pt x="1545" y="2845"/>
                        </a:lnTo>
                        <a:close/>
                        <a:moveTo>
                          <a:pt x="3010" y="2845"/>
                        </a:moveTo>
                        <a:lnTo>
                          <a:pt x="3010" y="3025"/>
                        </a:lnTo>
                        <a:lnTo>
                          <a:pt x="2555" y="3025"/>
                        </a:lnTo>
                        <a:lnTo>
                          <a:pt x="2555" y="2845"/>
                        </a:lnTo>
                        <a:lnTo>
                          <a:pt x="2278" y="2845"/>
                        </a:lnTo>
                        <a:lnTo>
                          <a:pt x="2278" y="2199"/>
                        </a:lnTo>
                        <a:lnTo>
                          <a:pt x="3288" y="2199"/>
                        </a:lnTo>
                        <a:lnTo>
                          <a:pt x="3288" y="2845"/>
                        </a:lnTo>
                        <a:lnTo>
                          <a:pt x="3010" y="2845"/>
                        </a:lnTo>
                        <a:close/>
                        <a:moveTo>
                          <a:pt x="4477" y="2845"/>
                        </a:moveTo>
                        <a:lnTo>
                          <a:pt x="4477" y="3025"/>
                        </a:lnTo>
                        <a:lnTo>
                          <a:pt x="4021" y="3025"/>
                        </a:lnTo>
                        <a:lnTo>
                          <a:pt x="4021" y="2845"/>
                        </a:lnTo>
                        <a:lnTo>
                          <a:pt x="3743" y="2845"/>
                        </a:lnTo>
                        <a:lnTo>
                          <a:pt x="3743" y="2199"/>
                        </a:lnTo>
                        <a:lnTo>
                          <a:pt x="4754" y="2199"/>
                        </a:lnTo>
                        <a:lnTo>
                          <a:pt x="4754" y="2845"/>
                        </a:lnTo>
                        <a:lnTo>
                          <a:pt x="4477" y="2845"/>
                        </a:lnTo>
                        <a:close/>
                        <a:moveTo>
                          <a:pt x="5942" y="2845"/>
                        </a:moveTo>
                        <a:lnTo>
                          <a:pt x="5942" y="3025"/>
                        </a:lnTo>
                        <a:lnTo>
                          <a:pt x="5486" y="3025"/>
                        </a:lnTo>
                        <a:lnTo>
                          <a:pt x="5486" y="2845"/>
                        </a:lnTo>
                        <a:lnTo>
                          <a:pt x="5209" y="2845"/>
                        </a:lnTo>
                        <a:lnTo>
                          <a:pt x="5209" y="2199"/>
                        </a:lnTo>
                        <a:lnTo>
                          <a:pt x="6219" y="2199"/>
                        </a:lnTo>
                        <a:lnTo>
                          <a:pt x="6219" y="2845"/>
                        </a:lnTo>
                        <a:lnTo>
                          <a:pt x="5942" y="2845"/>
                        </a:lnTo>
                        <a:close/>
                        <a:moveTo>
                          <a:pt x="7407" y="2845"/>
                        </a:moveTo>
                        <a:lnTo>
                          <a:pt x="7407" y="3025"/>
                        </a:lnTo>
                        <a:lnTo>
                          <a:pt x="6953" y="3025"/>
                        </a:lnTo>
                        <a:lnTo>
                          <a:pt x="6953" y="2845"/>
                        </a:lnTo>
                        <a:lnTo>
                          <a:pt x="6675" y="2845"/>
                        </a:lnTo>
                        <a:lnTo>
                          <a:pt x="6675" y="2199"/>
                        </a:lnTo>
                        <a:lnTo>
                          <a:pt x="7685" y="2199"/>
                        </a:lnTo>
                        <a:lnTo>
                          <a:pt x="7685" y="2845"/>
                        </a:lnTo>
                        <a:lnTo>
                          <a:pt x="7407" y="2845"/>
                        </a:lnTo>
                        <a:close/>
                        <a:moveTo>
                          <a:pt x="8874" y="2845"/>
                        </a:moveTo>
                        <a:lnTo>
                          <a:pt x="8874" y="3025"/>
                        </a:lnTo>
                        <a:lnTo>
                          <a:pt x="8418" y="3025"/>
                        </a:lnTo>
                        <a:lnTo>
                          <a:pt x="8418" y="2845"/>
                        </a:lnTo>
                        <a:lnTo>
                          <a:pt x="8141" y="2845"/>
                        </a:lnTo>
                        <a:lnTo>
                          <a:pt x="8141" y="2199"/>
                        </a:lnTo>
                        <a:lnTo>
                          <a:pt x="9151" y="2199"/>
                        </a:lnTo>
                        <a:lnTo>
                          <a:pt x="9151" y="2845"/>
                        </a:lnTo>
                        <a:lnTo>
                          <a:pt x="8874" y="2845"/>
                        </a:lnTo>
                        <a:close/>
                        <a:moveTo>
                          <a:pt x="10339" y="2845"/>
                        </a:moveTo>
                        <a:lnTo>
                          <a:pt x="10339" y="3025"/>
                        </a:lnTo>
                        <a:lnTo>
                          <a:pt x="9883" y="3025"/>
                        </a:lnTo>
                        <a:lnTo>
                          <a:pt x="9883" y="2845"/>
                        </a:lnTo>
                        <a:lnTo>
                          <a:pt x="9606" y="2845"/>
                        </a:lnTo>
                        <a:lnTo>
                          <a:pt x="9606" y="2199"/>
                        </a:lnTo>
                        <a:lnTo>
                          <a:pt x="10617" y="2199"/>
                        </a:lnTo>
                        <a:lnTo>
                          <a:pt x="10617" y="2845"/>
                        </a:lnTo>
                        <a:lnTo>
                          <a:pt x="10339" y="2845"/>
                        </a:lnTo>
                        <a:close/>
                        <a:moveTo>
                          <a:pt x="11851" y="1123"/>
                        </a:moveTo>
                        <a:lnTo>
                          <a:pt x="11851" y="943"/>
                        </a:lnTo>
                        <a:lnTo>
                          <a:pt x="11395" y="943"/>
                        </a:lnTo>
                        <a:lnTo>
                          <a:pt x="11395" y="1123"/>
                        </a:lnTo>
                        <a:lnTo>
                          <a:pt x="11117" y="1123"/>
                        </a:lnTo>
                        <a:lnTo>
                          <a:pt x="11117" y="1769"/>
                        </a:lnTo>
                        <a:lnTo>
                          <a:pt x="12128" y="1769"/>
                        </a:lnTo>
                        <a:lnTo>
                          <a:pt x="12128" y="1123"/>
                        </a:lnTo>
                        <a:lnTo>
                          <a:pt x="11851" y="1123"/>
                        </a:lnTo>
                        <a:close/>
                        <a:moveTo>
                          <a:pt x="11851" y="2845"/>
                        </a:moveTo>
                        <a:lnTo>
                          <a:pt x="11851" y="3025"/>
                        </a:lnTo>
                        <a:lnTo>
                          <a:pt x="11395" y="3025"/>
                        </a:lnTo>
                        <a:lnTo>
                          <a:pt x="11395" y="2845"/>
                        </a:lnTo>
                        <a:lnTo>
                          <a:pt x="11117" y="2845"/>
                        </a:lnTo>
                        <a:lnTo>
                          <a:pt x="11117" y="2199"/>
                        </a:lnTo>
                        <a:lnTo>
                          <a:pt x="12128" y="2199"/>
                        </a:lnTo>
                        <a:lnTo>
                          <a:pt x="12128" y="2845"/>
                        </a:lnTo>
                        <a:lnTo>
                          <a:pt x="11851" y="284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317" tIns="45659" rIns="91317" bIns="456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373">
                      <a:defRPr/>
                    </a:pPr>
                    <a:endParaRPr lang="zh-CN" altLang="en-US" sz="1998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6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8826680" y="4746747"/>
                    <a:ext cx="526456" cy="186242"/>
                  </a:xfrm>
                  <a:custGeom>
                    <a:avLst/>
                    <a:gdLst/>
                    <a:ahLst/>
                    <a:cxnLst>
                      <a:cxn ang="0">
                        <a:pos x="16278" y="39"/>
                      </a:cxn>
                      <a:cxn ang="0">
                        <a:pos x="16504" y="184"/>
                      </a:cxn>
                      <a:cxn ang="0">
                        <a:pos x="16649" y="411"/>
                      </a:cxn>
                      <a:cxn ang="0">
                        <a:pos x="16687" y="3376"/>
                      </a:cxn>
                      <a:cxn ang="0">
                        <a:pos x="16612" y="3641"/>
                      </a:cxn>
                      <a:cxn ang="0">
                        <a:pos x="16437" y="3844"/>
                      </a:cxn>
                      <a:cxn ang="0">
                        <a:pos x="16189" y="3955"/>
                      </a:cxn>
                      <a:cxn ang="0">
                        <a:pos x="499" y="3955"/>
                      </a:cxn>
                      <a:cxn ang="0">
                        <a:pos x="251" y="3844"/>
                      </a:cxn>
                      <a:cxn ang="0">
                        <a:pos x="75" y="3641"/>
                      </a:cxn>
                      <a:cxn ang="0">
                        <a:pos x="1" y="3376"/>
                      </a:cxn>
                      <a:cxn ang="0">
                        <a:pos x="38" y="411"/>
                      </a:cxn>
                      <a:cxn ang="0">
                        <a:pos x="184" y="184"/>
                      </a:cxn>
                      <a:cxn ang="0">
                        <a:pos x="410" y="39"/>
                      </a:cxn>
                      <a:cxn ang="0">
                        <a:pos x="13820" y="2430"/>
                      </a:cxn>
                      <a:cxn ang="0">
                        <a:pos x="13953" y="2510"/>
                      </a:cxn>
                      <a:cxn ang="0">
                        <a:pos x="13976" y="2666"/>
                      </a:cxn>
                      <a:cxn ang="0">
                        <a:pos x="13873" y="2780"/>
                      </a:cxn>
                      <a:cxn ang="0">
                        <a:pos x="13714" y="2773"/>
                      </a:cxn>
                      <a:cxn ang="0">
                        <a:pos x="13623" y="2648"/>
                      </a:cxn>
                      <a:cxn ang="0">
                        <a:pos x="13661" y="2496"/>
                      </a:cxn>
                      <a:cxn ang="0">
                        <a:pos x="13802" y="2429"/>
                      </a:cxn>
                      <a:cxn ang="0">
                        <a:pos x="14470" y="2482"/>
                      </a:cxn>
                      <a:cxn ang="0">
                        <a:pos x="14522" y="2631"/>
                      </a:cxn>
                      <a:cxn ang="0">
                        <a:pos x="14442" y="2763"/>
                      </a:cxn>
                      <a:cxn ang="0">
                        <a:pos x="14286" y="2786"/>
                      </a:cxn>
                      <a:cxn ang="0">
                        <a:pos x="14172" y="2683"/>
                      </a:cxn>
                      <a:cxn ang="0">
                        <a:pos x="14180" y="2525"/>
                      </a:cxn>
                      <a:cxn ang="0">
                        <a:pos x="14304" y="2433"/>
                      </a:cxn>
                      <a:cxn ang="0">
                        <a:pos x="14981" y="2460"/>
                      </a:cxn>
                      <a:cxn ang="0">
                        <a:pos x="15061" y="2593"/>
                      </a:cxn>
                      <a:cxn ang="0">
                        <a:pos x="15008" y="2741"/>
                      </a:cxn>
                      <a:cxn ang="0">
                        <a:pos x="14861" y="2794"/>
                      </a:cxn>
                      <a:cxn ang="0">
                        <a:pos x="14728" y="2714"/>
                      </a:cxn>
                      <a:cxn ang="0">
                        <a:pos x="14705" y="2558"/>
                      </a:cxn>
                      <a:cxn ang="0">
                        <a:pos x="14809" y="2444"/>
                      </a:cxn>
                      <a:cxn ang="0">
                        <a:pos x="15489" y="2444"/>
                      </a:cxn>
                      <a:cxn ang="0">
                        <a:pos x="15592" y="2558"/>
                      </a:cxn>
                      <a:cxn ang="0">
                        <a:pos x="15569" y="2714"/>
                      </a:cxn>
                      <a:cxn ang="0">
                        <a:pos x="15436" y="2794"/>
                      </a:cxn>
                      <a:cxn ang="0">
                        <a:pos x="15289" y="2741"/>
                      </a:cxn>
                      <a:cxn ang="0">
                        <a:pos x="15236" y="2593"/>
                      </a:cxn>
                      <a:cxn ang="0">
                        <a:pos x="15315" y="2460"/>
                      </a:cxn>
                      <a:cxn ang="0">
                        <a:pos x="15712" y="1546"/>
                      </a:cxn>
                      <a:cxn ang="0">
                        <a:pos x="1822" y="1769"/>
                      </a:cxn>
                      <a:cxn ang="0">
                        <a:pos x="3288" y="1769"/>
                      </a:cxn>
                      <a:cxn ang="0">
                        <a:pos x="4754" y="1769"/>
                      </a:cxn>
                      <a:cxn ang="0">
                        <a:pos x="6219" y="1769"/>
                      </a:cxn>
                      <a:cxn ang="0">
                        <a:pos x="7685" y="1769"/>
                      </a:cxn>
                      <a:cxn ang="0">
                        <a:pos x="9151" y="1769"/>
                      </a:cxn>
                      <a:cxn ang="0">
                        <a:pos x="10617" y="1769"/>
                      </a:cxn>
                      <a:cxn ang="0">
                        <a:pos x="1822" y="2199"/>
                      </a:cxn>
                      <a:cxn ang="0">
                        <a:pos x="3288" y="2199"/>
                      </a:cxn>
                      <a:cxn ang="0">
                        <a:pos x="4754" y="2199"/>
                      </a:cxn>
                      <a:cxn ang="0">
                        <a:pos x="6219" y="2199"/>
                      </a:cxn>
                      <a:cxn ang="0">
                        <a:pos x="7685" y="2199"/>
                      </a:cxn>
                      <a:cxn ang="0">
                        <a:pos x="9151" y="2199"/>
                      </a:cxn>
                      <a:cxn ang="0">
                        <a:pos x="10617" y="2199"/>
                      </a:cxn>
                      <a:cxn ang="0">
                        <a:pos x="12128" y="1769"/>
                      </a:cxn>
                      <a:cxn ang="0">
                        <a:pos x="12128" y="2199"/>
                      </a:cxn>
                    </a:cxnLst>
                    <a:rect l="0" t="0" r="r" b="b"/>
                    <a:pathLst>
                      <a:path w="16688" h="3968">
                        <a:moveTo>
                          <a:pt x="624" y="0"/>
                        </a:moveTo>
                        <a:lnTo>
                          <a:pt x="16064" y="0"/>
                        </a:lnTo>
                        <a:lnTo>
                          <a:pt x="16097" y="1"/>
                        </a:lnTo>
                        <a:lnTo>
                          <a:pt x="16128" y="3"/>
                        </a:lnTo>
                        <a:lnTo>
                          <a:pt x="16159" y="7"/>
                        </a:lnTo>
                        <a:lnTo>
                          <a:pt x="16189" y="13"/>
                        </a:lnTo>
                        <a:lnTo>
                          <a:pt x="16220" y="20"/>
                        </a:lnTo>
                        <a:lnTo>
                          <a:pt x="16249" y="28"/>
                        </a:lnTo>
                        <a:lnTo>
                          <a:pt x="16278" y="39"/>
                        </a:lnTo>
                        <a:lnTo>
                          <a:pt x="16306" y="49"/>
                        </a:lnTo>
                        <a:lnTo>
                          <a:pt x="16334" y="62"/>
                        </a:lnTo>
                        <a:lnTo>
                          <a:pt x="16360" y="76"/>
                        </a:lnTo>
                        <a:lnTo>
                          <a:pt x="16387" y="91"/>
                        </a:lnTo>
                        <a:lnTo>
                          <a:pt x="16413" y="108"/>
                        </a:lnTo>
                        <a:lnTo>
                          <a:pt x="16437" y="124"/>
                        </a:lnTo>
                        <a:lnTo>
                          <a:pt x="16461" y="143"/>
                        </a:lnTo>
                        <a:lnTo>
                          <a:pt x="16484" y="163"/>
                        </a:lnTo>
                        <a:lnTo>
                          <a:pt x="16504" y="184"/>
                        </a:lnTo>
                        <a:lnTo>
                          <a:pt x="16525" y="205"/>
                        </a:lnTo>
                        <a:lnTo>
                          <a:pt x="16545" y="228"/>
                        </a:lnTo>
                        <a:lnTo>
                          <a:pt x="16564" y="252"/>
                        </a:lnTo>
                        <a:lnTo>
                          <a:pt x="16581" y="276"/>
                        </a:lnTo>
                        <a:lnTo>
                          <a:pt x="16597" y="302"/>
                        </a:lnTo>
                        <a:lnTo>
                          <a:pt x="16612" y="328"/>
                        </a:lnTo>
                        <a:lnTo>
                          <a:pt x="16626" y="354"/>
                        </a:lnTo>
                        <a:lnTo>
                          <a:pt x="16639" y="382"/>
                        </a:lnTo>
                        <a:lnTo>
                          <a:pt x="16649" y="411"/>
                        </a:lnTo>
                        <a:lnTo>
                          <a:pt x="16660" y="440"/>
                        </a:lnTo>
                        <a:lnTo>
                          <a:pt x="16668" y="469"/>
                        </a:lnTo>
                        <a:lnTo>
                          <a:pt x="16675" y="499"/>
                        </a:lnTo>
                        <a:lnTo>
                          <a:pt x="16681" y="530"/>
                        </a:lnTo>
                        <a:lnTo>
                          <a:pt x="16685" y="561"/>
                        </a:lnTo>
                        <a:lnTo>
                          <a:pt x="16687" y="592"/>
                        </a:lnTo>
                        <a:lnTo>
                          <a:pt x="16688" y="625"/>
                        </a:lnTo>
                        <a:lnTo>
                          <a:pt x="16688" y="3343"/>
                        </a:lnTo>
                        <a:lnTo>
                          <a:pt x="16687" y="3376"/>
                        </a:lnTo>
                        <a:lnTo>
                          <a:pt x="16685" y="3407"/>
                        </a:lnTo>
                        <a:lnTo>
                          <a:pt x="16681" y="3438"/>
                        </a:lnTo>
                        <a:lnTo>
                          <a:pt x="16675" y="3469"/>
                        </a:lnTo>
                        <a:lnTo>
                          <a:pt x="16668" y="3499"/>
                        </a:lnTo>
                        <a:lnTo>
                          <a:pt x="16660" y="3529"/>
                        </a:lnTo>
                        <a:lnTo>
                          <a:pt x="16649" y="3557"/>
                        </a:lnTo>
                        <a:lnTo>
                          <a:pt x="16639" y="3586"/>
                        </a:lnTo>
                        <a:lnTo>
                          <a:pt x="16626" y="3614"/>
                        </a:lnTo>
                        <a:lnTo>
                          <a:pt x="16612" y="3641"/>
                        </a:lnTo>
                        <a:lnTo>
                          <a:pt x="16597" y="3667"/>
                        </a:lnTo>
                        <a:lnTo>
                          <a:pt x="16581" y="3692"/>
                        </a:lnTo>
                        <a:lnTo>
                          <a:pt x="16564" y="3716"/>
                        </a:lnTo>
                        <a:lnTo>
                          <a:pt x="16545" y="3740"/>
                        </a:lnTo>
                        <a:lnTo>
                          <a:pt x="16525" y="3763"/>
                        </a:lnTo>
                        <a:lnTo>
                          <a:pt x="16504" y="3784"/>
                        </a:lnTo>
                        <a:lnTo>
                          <a:pt x="16484" y="3805"/>
                        </a:lnTo>
                        <a:lnTo>
                          <a:pt x="16461" y="3825"/>
                        </a:lnTo>
                        <a:lnTo>
                          <a:pt x="16437" y="3844"/>
                        </a:lnTo>
                        <a:lnTo>
                          <a:pt x="16413" y="3861"/>
                        </a:lnTo>
                        <a:lnTo>
                          <a:pt x="16387" y="3877"/>
                        </a:lnTo>
                        <a:lnTo>
                          <a:pt x="16360" y="3893"/>
                        </a:lnTo>
                        <a:lnTo>
                          <a:pt x="16334" y="3906"/>
                        </a:lnTo>
                        <a:lnTo>
                          <a:pt x="16306" y="3919"/>
                        </a:lnTo>
                        <a:lnTo>
                          <a:pt x="16278" y="3930"/>
                        </a:lnTo>
                        <a:lnTo>
                          <a:pt x="16249" y="3940"/>
                        </a:lnTo>
                        <a:lnTo>
                          <a:pt x="16220" y="3948"/>
                        </a:lnTo>
                        <a:lnTo>
                          <a:pt x="16189" y="3955"/>
                        </a:lnTo>
                        <a:lnTo>
                          <a:pt x="16159" y="3961"/>
                        </a:lnTo>
                        <a:lnTo>
                          <a:pt x="16128" y="3965"/>
                        </a:lnTo>
                        <a:lnTo>
                          <a:pt x="16097" y="3967"/>
                        </a:lnTo>
                        <a:lnTo>
                          <a:pt x="16064" y="3968"/>
                        </a:lnTo>
                        <a:lnTo>
                          <a:pt x="624" y="3968"/>
                        </a:lnTo>
                        <a:lnTo>
                          <a:pt x="591" y="3967"/>
                        </a:lnTo>
                        <a:lnTo>
                          <a:pt x="560" y="3965"/>
                        </a:lnTo>
                        <a:lnTo>
                          <a:pt x="529" y="3961"/>
                        </a:lnTo>
                        <a:lnTo>
                          <a:pt x="499" y="3955"/>
                        </a:lnTo>
                        <a:lnTo>
                          <a:pt x="468" y="3948"/>
                        </a:lnTo>
                        <a:lnTo>
                          <a:pt x="438" y="3940"/>
                        </a:lnTo>
                        <a:lnTo>
                          <a:pt x="410" y="3930"/>
                        </a:lnTo>
                        <a:lnTo>
                          <a:pt x="382" y="3919"/>
                        </a:lnTo>
                        <a:lnTo>
                          <a:pt x="354" y="3906"/>
                        </a:lnTo>
                        <a:lnTo>
                          <a:pt x="326" y="3893"/>
                        </a:lnTo>
                        <a:lnTo>
                          <a:pt x="300" y="3877"/>
                        </a:lnTo>
                        <a:lnTo>
                          <a:pt x="275" y="3861"/>
                        </a:lnTo>
                        <a:lnTo>
                          <a:pt x="251" y="3844"/>
                        </a:lnTo>
                        <a:lnTo>
                          <a:pt x="227" y="3825"/>
                        </a:lnTo>
                        <a:lnTo>
                          <a:pt x="204" y="3805"/>
                        </a:lnTo>
                        <a:lnTo>
                          <a:pt x="184" y="3784"/>
                        </a:lnTo>
                        <a:lnTo>
                          <a:pt x="163" y="3763"/>
                        </a:lnTo>
                        <a:lnTo>
                          <a:pt x="143" y="3740"/>
                        </a:lnTo>
                        <a:lnTo>
                          <a:pt x="124" y="3716"/>
                        </a:lnTo>
                        <a:lnTo>
                          <a:pt x="106" y="3692"/>
                        </a:lnTo>
                        <a:lnTo>
                          <a:pt x="91" y="3667"/>
                        </a:lnTo>
                        <a:lnTo>
                          <a:pt x="75" y="3641"/>
                        </a:lnTo>
                        <a:lnTo>
                          <a:pt x="62" y="3614"/>
                        </a:lnTo>
                        <a:lnTo>
                          <a:pt x="49" y="3586"/>
                        </a:lnTo>
                        <a:lnTo>
                          <a:pt x="38" y="3557"/>
                        </a:lnTo>
                        <a:lnTo>
                          <a:pt x="28" y="3529"/>
                        </a:lnTo>
                        <a:lnTo>
                          <a:pt x="20" y="3499"/>
                        </a:lnTo>
                        <a:lnTo>
                          <a:pt x="13" y="3469"/>
                        </a:lnTo>
                        <a:lnTo>
                          <a:pt x="7" y="3438"/>
                        </a:lnTo>
                        <a:lnTo>
                          <a:pt x="3" y="3407"/>
                        </a:lnTo>
                        <a:lnTo>
                          <a:pt x="1" y="3376"/>
                        </a:lnTo>
                        <a:lnTo>
                          <a:pt x="0" y="3343"/>
                        </a:lnTo>
                        <a:lnTo>
                          <a:pt x="0" y="625"/>
                        </a:lnTo>
                        <a:lnTo>
                          <a:pt x="1" y="592"/>
                        </a:lnTo>
                        <a:lnTo>
                          <a:pt x="3" y="561"/>
                        </a:lnTo>
                        <a:lnTo>
                          <a:pt x="7" y="530"/>
                        </a:lnTo>
                        <a:lnTo>
                          <a:pt x="13" y="499"/>
                        </a:lnTo>
                        <a:lnTo>
                          <a:pt x="20" y="469"/>
                        </a:lnTo>
                        <a:lnTo>
                          <a:pt x="28" y="440"/>
                        </a:lnTo>
                        <a:lnTo>
                          <a:pt x="38" y="411"/>
                        </a:lnTo>
                        <a:lnTo>
                          <a:pt x="49" y="382"/>
                        </a:lnTo>
                        <a:lnTo>
                          <a:pt x="62" y="354"/>
                        </a:lnTo>
                        <a:lnTo>
                          <a:pt x="75" y="328"/>
                        </a:lnTo>
                        <a:lnTo>
                          <a:pt x="91" y="302"/>
                        </a:lnTo>
                        <a:lnTo>
                          <a:pt x="106" y="276"/>
                        </a:lnTo>
                        <a:lnTo>
                          <a:pt x="124" y="252"/>
                        </a:lnTo>
                        <a:lnTo>
                          <a:pt x="143" y="228"/>
                        </a:lnTo>
                        <a:lnTo>
                          <a:pt x="163" y="205"/>
                        </a:lnTo>
                        <a:lnTo>
                          <a:pt x="184" y="184"/>
                        </a:lnTo>
                        <a:lnTo>
                          <a:pt x="204" y="163"/>
                        </a:lnTo>
                        <a:lnTo>
                          <a:pt x="227" y="143"/>
                        </a:lnTo>
                        <a:lnTo>
                          <a:pt x="251" y="124"/>
                        </a:lnTo>
                        <a:lnTo>
                          <a:pt x="275" y="108"/>
                        </a:lnTo>
                        <a:lnTo>
                          <a:pt x="300" y="91"/>
                        </a:lnTo>
                        <a:lnTo>
                          <a:pt x="326" y="76"/>
                        </a:lnTo>
                        <a:lnTo>
                          <a:pt x="354" y="62"/>
                        </a:lnTo>
                        <a:lnTo>
                          <a:pt x="382" y="49"/>
                        </a:lnTo>
                        <a:lnTo>
                          <a:pt x="410" y="39"/>
                        </a:lnTo>
                        <a:lnTo>
                          <a:pt x="438" y="28"/>
                        </a:lnTo>
                        <a:lnTo>
                          <a:pt x="468" y="20"/>
                        </a:lnTo>
                        <a:lnTo>
                          <a:pt x="499" y="13"/>
                        </a:lnTo>
                        <a:lnTo>
                          <a:pt x="529" y="7"/>
                        </a:lnTo>
                        <a:lnTo>
                          <a:pt x="560" y="3"/>
                        </a:lnTo>
                        <a:lnTo>
                          <a:pt x="591" y="1"/>
                        </a:lnTo>
                        <a:lnTo>
                          <a:pt x="624" y="0"/>
                        </a:lnTo>
                        <a:close/>
                        <a:moveTo>
                          <a:pt x="13802" y="2429"/>
                        </a:moveTo>
                        <a:lnTo>
                          <a:pt x="13820" y="2430"/>
                        </a:lnTo>
                        <a:lnTo>
                          <a:pt x="13839" y="2433"/>
                        </a:lnTo>
                        <a:lnTo>
                          <a:pt x="13856" y="2437"/>
                        </a:lnTo>
                        <a:lnTo>
                          <a:pt x="13873" y="2444"/>
                        </a:lnTo>
                        <a:lnTo>
                          <a:pt x="13889" y="2451"/>
                        </a:lnTo>
                        <a:lnTo>
                          <a:pt x="13903" y="2460"/>
                        </a:lnTo>
                        <a:lnTo>
                          <a:pt x="13918" y="2471"/>
                        </a:lnTo>
                        <a:lnTo>
                          <a:pt x="13930" y="2482"/>
                        </a:lnTo>
                        <a:lnTo>
                          <a:pt x="13942" y="2496"/>
                        </a:lnTo>
                        <a:lnTo>
                          <a:pt x="13953" y="2510"/>
                        </a:lnTo>
                        <a:lnTo>
                          <a:pt x="13962" y="2525"/>
                        </a:lnTo>
                        <a:lnTo>
                          <a:pt x="13970" y="2541"/>
                        </a:lnTo>
                        <a:lnTo>
                          <a:pt x="13976" y="2558"/>
                        </a:lnTo>
                        <a:lnTo>
                          <a:pt x="13980" y="2575"/>
                        </a:lnTo>
                        <a:lnTo>
                          <a:pt x="13984" y="2593"/>
                        </a:lnTo>
                        <a:lnTo>
                          <a:pt x="13985" y="2612"/>
                        </a:lnTo>
                        <a:lnTo>
                          <a:pt x="13984" y="2631"/>
                        </a:lnTo>
                        <a:lnTo>
                          <a:pt x="13980" y="2648"/>
                        </a:lnTo>
                        <a:lnTo>
                          <a:pt x="13976" y="2666"/>
                        </a:lnTo>
                        <a:lnTo>
                          <a:pt x="13970" y="2683"/>
                        </a:lnTo>
                        <a:lnTo>
                          <a:pt x="13962" y="2699"/>
                        </a:lnTo>
                        <a:lnTo>
                          <a:pt x="13953" y="2714"/>
                        </a:lnTo>
                        <a:lnTo>
                          <a:pt x="13942" y="2728"/>
                        </a:lnTo>
                        <a:lnTo>
                          <a:pt x="13930" y="2741"/>
                        </a:lnTo>
                        <a:lnTo>
                          <a:pt x="13918" y="2753"/>
                        </a:lnTo>
                        <a:lnTo>
                          <a:pt x="13903" y="2763"/>
                        </a:lnTo>
                        <a:lnTo>
                          <a:pt x="13889" y="2773"/>
                        </a:lnTo>
                        <a:lnTo>
                          <a:pt x="13873" y="2780"/>
                        </a:lnTo>
                        <a:lnTo>
                          <a:pt x="13856" y="2786"/>
                        </a:lnTo>
                        <a:lnTo>
                          <a:pt x="13839" y="2791"/>
                        </a:lnTo>
                        <a:lnTo>
                          <a:pt x="13820" y="2794"/>
                        </a:lnTo>
                        <a:lnTo>
                          <a:pt x="13802" y="2795"/>
                        </a:lnTo>
                        <a:lnTo>
                          <a:pt x="13783" y="2794"/>
                        </a:lnTo>
                        <a:lnTo>
                          <a:pt x="13764" y="2791"/>
                        </a:lnTo>
                        <a:lnTo>
                          <a:pt x="13748" y="2786"/>
                        </a:lnTo>
                        <a:lnTo>
                          <a:pt x="13731" y="2780"/>
                        </a:lnTo>
                        <a:lnTo>
                          <a:pt x="13714" y="2773"/>
                        </a:lnTo>
                        <a:lnTo>
                          <a:pt x="13700" y="2763"/>
                        </a:lnTo>
                        <a:lnTo>
                          <a:pt x="13685" y="2753"/>
                        </a:lnTo>
                        <a:lnTo>
                          <a:pt x="13673" y="2741"/>
                        </a:lnTo>
                        <a:lnTo>
                          <a:pt x="13661" y="2728"/>
                        </a:lnTo>
                        <a:lnTo>
                          <a:pt x="13651" y="2714"/>
                        </a:lnTo>
                        <a:lnTo>
                          <a:pt x="13641" y="2699"/>
                        </a:lnTo>
                        <a:lnTo>
                          <a:pt x="13634" y="2683"/>
                        </a:lnTo>
                        <a:lnTo>
                          <a:pt x="13628" y="2666"/>
                        </a:lnTo>
                        <a:lnTo>
                          <a:pt x="13623" y="2648"/>
                        </a:lnTo>
                        <a:lnTo>
                          <a:pt x="13621" y="2631"/>
                        </a:lnTo>
                        <a:lnTo>
                          <a:pt x="13619" y="2612"/>
                        </a:lnTo>
                        <a:lnTo>
                          <a:pt x="13621" y="2593"/>
                        </a:lnTo>
                        <a:lnTo>
                          <a:pt x="13623" y="2575"/>
                        </a:lnTo>
                        <a:lnTo>
                          <a:pt x="13628" y="2558"/>
                        </a:lnTo>
                        <a:lnTo>
                          <a:pt x="13634" y="2541"/>
                        </a:lnTo>
                        <a:lnTo>
                          <a:pt x="13641" y="2525"/>
                        </a:lnTo>
                        <a:lnTo>
                          <a:pt x="13651" y="2510"/>
                        </a:lnTo>
                        <a:lnTo>
                          <a:pt x="13661" y="2496"/>
                        </a:lnTo>
                        <a:lnTo>
                          <a:pt x="13673" y="2482"/>
                        </a:lnTo>
                        <a:lnTo>
                          <a:pt x="13685" y="2471"/>
                        </a:lnTo>
                        <a:lnTo>
                          <a:pt x="13700" y="2460"/>
                        </a:lnTo>
                        <a:lnTo>
                          <a:pt x="13714" y="2451"/>
                        </a:lnTo>
                        <a:lnTo>
                          <a:pt x="13731" y="2444"/>
                        </a:lnTo>
                        <a:lnTo>
                          <a:pt x="13748" y="2437"/>
                        </a:lnTo>
                        <a:lnTo>
                          <a:pt x="13764" y="2433"/>
                        </a:lnTo>
                        <a:lnTo>
                          <a:pt x="13783" y="2430"/>
                        </a:lnTo>
                        <a:lnTo>
                          <a:pt x="13802" y="2429"/>
                        </a:lnTo>
                        <a:close/>
                        <a:moveTo>
                          <a:pt x="14340" y="2429"/>
                        </a:moveTo>
                        <a:lnTo>
                          <a:pt x="14359" y="2430"/>
                        </a:lnTo>
                        <a:lnTo>
                          <a:pt x="14377" y="2433"/>
                        </a:lnTo>
                        <a:lnTo>
                          <a:pt x="14394" y="2437"/>
                        </a:lnTo>
                        <a:lnTo>
                          <a:pt x="14411" y="2444"/>
                        </a:lnTo>
                        <a:lnTo>
                          <a:pt x="14427" y="2451"/>
                        </a:lnTo>
                        <a:lnTo>
                          <a:pt x="14442" y="2460"/>
                        </a:lnTo>
                        <a:lnTo>
                          <a:pt x="14456" y="2471"/>
                        </a:lnTo>
                        <a:lnTo>
                          <a:pt x="14470" y="2482"/>
                        </a:lnTo>
                        <a:lnTo>
                          <a:pt x="14481" y="2496"/>
                        </a:lnTo>
                        <a:lnTo>
                          <a:pt x="14491" y="2510"/>
                        </a:lnTo>
                        <a:lnTo>
                          <a:pt x="14501" y="2525"/>
                        </a:lnTo>
                        <a:lnTo>
                          <a:pt x="14508" y="2541"/>
                        </a:lnTo>
                        <a:lnTo>
                          <a:pt x="14514" y="2558"/>
                        </a:lnTo>
                        <a:lnTo>
                          <a:pt x="14519" y="2575"/>
                        </a:lnTo>
                        <a:lnTo>
                          <a:pt x="14522" y="2593"/>
                        </a:lnTo>
                        <a:lnTo>
                          <a:pt x="14523" y="2612"/>
                        </a:lnTo>
                        <a:lnTo>
                          <a:pt x="14522" y="2631"/>
                        </a:lnTo>
                        <a:lnTo>
                          <a:pt x="14519" y="2648"/>
                        </a:lnTo>
                        <a:lnTo>
                          <a:pt x="14514" y="2666"/>
                        </a:lnTo>
                        <a:lnTo>
                          <a:pt x="14508" y="2683"/>
                        </a:lnTo>
                        <a:lnTo>
                          <a:pt x="14501" y="2699"/>
                        </a:lnTo>
                        <a:lnTo>
                          <a:pt x="14491" y="2714"/>
                        </a:lnTo>
                        <a:lnTo>
                          <a:pt x="14481" y="2728"/>
                        </a:lnTo>
                        <a:lnTo>
                          <a:pt x="14470" y="2741"/>
                        </a:lnTo>
                        <a:lnTo>
                          <a:pt x="14456" y="2753"/>
                        </a:lnTo>
                        <a:lnTo>
                          <a:pt x="14442" y="2763"/>
                        </a:lnTo>
                        <a:lnTo>
                          <a:pt x="14427" y="2773"/>
                        </a:lnTo>
                        <a:lnTo>
                          <a:pt x="14411" y="2780"/>
                        </a:lnTo>
                        <a:lnTo>
                          <a:pt x="14394" y="2786"/>
                        </a:lnTo>
                        <a:lnTo>
                          <a:pt x="14377" y="2791"/>
                        </a:lnTo>
                        <a:lnTo>
                          <a:pt x="14359" y="2794"/>
                        </a:lnTo>
                        <a:lnTo>
                          <a:pt x="14340" y="2795"/>
                        </a:lnTo>
                        <a:lnTo>
                          <a:pt x="14321" y="2794"/>
                        </a:lnTo>
                        <a:lnTo>
                          <a:pt x="14304" y="2791"/>
                        </a:lnTo>
                        <a:lnTo>
                          <a:pt x="14286" y="2786"/>
                        </a:lnTo>
                        <a:lnTo>
                          <a:pt x="14269" y="2780"/>
                        </a:lnTo>
                        <a:lnTo>
                          <a:pt x="14254" y="2773"/>
                        </a:lnTo>
                        <a:lnTo>
                          <a:pt x="14238" y="2763"/>
                        </a:lnTo>
                        <a:lnTo>
                          <a:pt x="14224" y="2753"/>
                        </a:lnTo>
                        <a:lnTo>
                          <a:pt x="14212" y="2741"/>
                        </a:lnTo>
                        <a:lnTo>
                          <a:pt x="14199" y="2728"/>
                        </a:lnTo>
                        <a:lnTo>
                          <a:pt x="14189" y="2714"/>
                        </a:lnTo>
                        <a:lnTo>
                          <a:pt x="14180" y="2699"/>
                        </a:lnTo>
                        <a:lnTo>
                          <a:pt x="14172" y="2683"/>
                        </a:lnTo>
                        <a:lnTo>
                          <a:pt x="14166" y="2666"/>
                        </a:lnTo>
                        <a:lnTo>
                          <a:pt x="14162" y="2648"/>
                        </a:lnTo>
                        <a:lnTo>
                          <a:pt x="14159" y="2631"/>
                        </a:lnTo>
                        <a:lnTo>
                          <a:pt x="14158" y="2612"/>
                        </a:lnTo>
                        <a:lnTo>
                          <a:pt x="14159" y="2593"/>
                        </a:lnTo>
                        <a:lnTo>
                          <a:pt x="14162" y="2575"/>
                        </a:lnTo>
                        <a:lnTo>
                          <a:pt x="14166" y="2558"/>
                        </a:lnTo>
                        <a:lnTo>
                          <a:pt x="14172" y="2541"/>
                        </a:lnTo>
                        <a:lnTo>
                          <a:pt x="14180" y="2525"/>
                        </a:lnTo>
                        <a:lnTo>
                          <a:pt x="14189" y="2510"/>
                        </a:lnTo>
                        <a:lnTo>
                          <a:pt x="14199" y="2496"/>
                        </a:lnTo>
                        <a:lnTo>
                          <a:pt x="14212" y="2482"/>
                        </a:lnTo>
                        <a:lnTo>
                          <a:pt x="14224" y="2471"/>
                        </a:lnTo>
                        <a:lnTo>
                          <a:pt x="14238" y="2460"/>
                        </a:lnTo>
                        <a:lnTo>
                          <a:pt x="14254" y="2451"/>
                        </a:lnTo>
                        <a:lnTo>
                          <a:pt x="14269" y="2444"/>
                        </a:lnTo>
                        <a:lnTo>
                          <a:pt x="14286" y="2437"/>
                        </a:lnTo>
                        <a:lnTo>
                          <a:pt x="14304" y="2433"/>
                        </a:lnTo>
                        <a:lnTo>
                          <a:pt x="14321" y="2430"/>
                        </a:lnTo>
                        <a:lnTo>
                          <a:pt x="14340" y="2429"/>
                        </a:lnTo>
                        <a:close/>
                        <a:moveTo>
                          <a:pt x="14879" y="2429"/>
                        </a:moveTo>
                        <a:lnTo>
                          <a:pt x="14897" y="2430"/>
                        </a:lnTo>
                        <a:lnTo>
                          <a:pt x="14916" y="2433"/>
                        </a:lnTo>
                        <a:lnTo>
                          <a:pt x="14933" y="2437"/>
                        </a:lnTo>
                        <a:lnTo>
                          <a:pt x="14950" y="2444"/>
                        </a:lnTo>
                        <a:lnTo>
                          <a:pt x="14966" y="2451"/>
                        </a:lnTo>
                        <a:lnTo>
                          <a:pt x="14981" y="2460"/>
                        </a:lnTo>
                        <a:lnTo>
                          <a:pt x="14995" y="2471"/>
                        </a:lnTo>
                        <a:lnTo>
                          <a:pt x="15008" y="2482"/>
                        </a:lnTo>
                        <a:lnTo>
                          <a:pt x="15019" y="2496"/>
                        </a:lnTo>
                        <a:lnTo>
                          <a:pt x="15031" y="2510"/>
                        </a:lnTo>
                        <a:lnTo>
                          <a:pt x="15039" y="2525"/>
                        </a:lnTo>
                        <a:lnTo>
                          <a:pt x="15047" y="2541"/>
                        </a:lnTo>
                        <a:lnTo>
                          <a:pt x="15054" y="2558"/>
                        </a:lnTo>
                        <a:lnTo>
                          <a:pt x="15058" y="2575"/>
                        </a:lnTo>
                        <a:lnTo>
                          <a:pt x="15061" y="2593"/>
                        </a:lnTo>
                        <a:lnTo>
                          <a:pt x="15062" y="2612"/>
                        </a:lnTo>
                        <a:lnTo>
                          <a:pt x="15061" y="2631"/>
                        </a:lnTo>
                        <a:lnTo>
                          <a:pt x="15058" y="2648"/>
                        </a:lnTo>
                        <a:lnTo>
                          <a:pt x="15054" y="2666"/>
                        </a:lnTo>
                        <a:lnTo>
                          <a:pt x="15047" y="2683"/>
                        </a:lnTo>
                        <a:lnTo>
                          <a:pt x="15039" y="2699"/>
                        </a:lnTo>
                        <a:lnTo>
                          <a:pt x="15031" y="2714"/>
                        </a:lnTo>
                        <a:lnTo>
                          <a:pt x="15019" y="2728"/>
                        </a:lnTo>
                        <a:lnTo>
                          <a:pt x="15008" y="2741"/>
                        </a:lnTo>
                        <a:lnTo>
                          <a:pt x="14995" y="2753"/>
                        </a:lnTo>
                        <a:lnTo>
                          <a:pt x="14981" y="2763"/>
                        </a:lnTo>
                        <a:lnTo>
                          <a:pt x="14966" y="2773"/>
                        </a:lnTo>
                        <a:lnTo>
                          <a:pt x="14950" y="2780"/>
                        </a:lnTo>
                        <a:lnTo>
                          <a:pt x="14933" y="2786"/>
                        </a:lnTo>
                        <a:lnTo>
                          <a:pt x="14916" y="2791"/>
                        </a:lnTo>
                        <a:lnTo>
                          <a:pt x="14897" y="2794"/>
                        </a:lnTo>
                        <a:lnTo>
                          <a:pt x="14879" y="2795"/>
                        </a:lnTo>
                        <a:lnTo>
                          <a:pt x="14861" y="2794"/>
                        </a:lnTo>
                        <a:lnTo>
                          <a:pt x="14842" y="2791"/>
                        </a:lnTo>
                        <a:lnTo>
                          <a:pt x="14825" y="2786"/>
                        </a:lnTo>
                        <a:lnTo>
                          <a:pt x="14809" y="2780"/>
                        </a:lnTo>
                        <a:lnTo>
                          <a:pt x="14792" y="2773"/>
                        </a:lnTo>
                        <a:lnTo>
                          <a:pt x="14777" y="2763"/>
                        </a:lnTo>
                        <a:lnTo>
                          <a:pt x="14763" y="2753"/>
                        </a:lnTo>
                        <a:lnTo>
                          <a:pt x="14750" y="2741"/>
                        </a:lnTo>
                        <a:lnTo>
                          <a:pt x="14739" y="2728"/>
                        </a:lnTo>
                        <a:lnTo>
                          <a:pt x="14728" y="2714"/>
                        </a:lnTo>
                        <a:lnTo>
                          <a:pt x="14719" y="2699"/>
                        </a:lnTo>
                        <a:lnTo>
                          <a:pt x="14710" y="2683"/>
                        </a:lnTo>
                        <a:lnTo>
                          <a:pt x="14705" y="2666"/>
                        </a:lnTo>
                        <a:lnTo>
                          <a:pt x="14700" y="2648"/>
                        </a:lnTo>
                        <a:lnTo>
                          <a:pt x="14698" y="2631"/>
                        </a:lnTo>
                        <a:lnTo>
                          <a:pt x="14697" y="2612"/>
                        </a:lnTo>
                        <a:lnTo>
                          <a:pt x="14698" y="2593"/>
                        </a:lnTo>
                        <a:lnTo>
                          <a:pt x="14700" y="2575"/>
                        </a:lnTo>
                        <a:lnTo>
                          <a:pt x="14705" y="2558"/>
                        </a:lnTo>
                        <a:lnTo>
                          <a:pt x="14710" y="2541"/>
                        </a:lnTo>
                        <a:lnTo>
                          <a:pt x="14719" y="2525"/>
                        </a:lnTo>
                        <a:lnTo>
                          <a:pt x="14728" y="2510"/>
                        </a:lnTo>
                        <a:lnTo>
                          <a:pt x="14739" y="2496"/>
                        </a:lnTo>
                        <a:lnTo>
                          <a:pt x="14750" y="2482"/>
                        </a:lnTo>
                        <a:lnTo>
                          <a:pt x="14763" y="2471"/>
                        </a:lnTo>
                        <a:lnTo>
                          <a:pt x="14777" y="2460"/>
                        </a:lnTo>
                        <a:lnTo>
                          <a:pt x="14792" y="2451"/>
                        </a:lnTo>
                        <a:lnTo>
                          <a:pt x="14809" y="2444"/>
                        </a:lnTo>
                        <a:lnTo>
                          <a:pt x="14825" y="2437"/>
                        </a:lnTo>
                        <a:lnTo>
                          <a:pt x="14842" y="2433"/>
                        </a:lnTo>
                        <a:lnTo>
                          <a:pt x="14861" y="2430"/>
                        </a:lnTo>
                        <a:lnTo>
                          <a:pt x="14879" y="2429"/>
                        </a:lnTo>
                        <a:close/>
                        <a:moveTo>
                          <a:pt x="15418" y="2429"/>
                        </a:moveTo>
                        <a:lnTo>
                          <a:pt x="15436" y="2430"/>
                        </a:lnTo>
                        <a:lnTo>
                          <a:pt x="15454" y="2433"/>
                        </a:lnTo>
                        <a:lnTo>
                          <a:pt x="15472" y="2437"/>
                        </a:lnTo>
                        <a:lnTo>
                          <a:pt x="15489" y="2444"/>
                        </a:lnTo>
                        <a:lnTo>
                          <a:pt x="15504" y="2451"/>
                        </a:lnTo>
                        <a:lnTo>
                          <a:pt x="15520" y="2460"/>
                        </a:lnTo>
                        <a:lnTo>
                          <a:pt x="15533" y="2471"/>
                        </a:lnTo>
                        <a:lnTo>
                          <a:pt x="15547" y="2482"/>
                        </a:lnTo>
                        <a:lnTo>
                          <a:pt x="15558" y="2496"/>
                        </a:lnTo>
                        <a:lnTo>
                          <a:pt x="15569" y="2510"/>
                        </a:lnTo>
                        <a:lnTo>
                          <a:pt x="15578" y="2525"/>
                        </a:lnTo>
                        <a:lnTo>
                          <a:pt x="15586" y="2541"/>
                        </a:lnTo>
                        <a:lnTo>
                          <a:pt x="15592" y="2558"/>
                        </a:lnTo>
                        <a:lnTo>
                          <a:pt x="15596" y="2575"/>
                        </a:lnTo>
                        <a:lnTo>
                          <a:pt x="15599" y="2593"/>
                        </a:lnTo>
                        <a:lnTo>
                          <a:pt x="15600" y="2612"/>
                        </a:lnTo>
                        <a:lnTo>
                          <a:pt x="15599" y="2631"/>
                        </a:lnTo>
                        <a:lnTo>
                          <a:pt x="15596" y="2648"/>
                        </a:lnTo>
                        <a:lnTo>
                          <a:pt x="15592" y="2666"/>
                        </a:lnTo>
                        <a:lnTo>
                          <a:pt x="15586" y="2683"/>
                        </a:lnTo>
                        <a:lnTo>
                          <a:pt x="15578" y="2699"/>
                        </a:lnTo>
                        <a:lnTo>
                          <a:pt x="15569" y="2714"/>
                        </a:lnTo>
                        <a:lnTo>
                          <a:pt x="15558" y="2728"/>
                        </a:lnTo>
                        <a:lnTo>
                          <a:pt x="15547" y="2741"/>
                        </a:lnTo>
                        <a:lnTo>
                          <a:pt x="15533" y="2753"/>
                        </a:lnTo>
                        <a:lnTo>
                          <a:pt x="15520" y="2763"/>
                        </a:lnTo>
                        <a:lnTo>
                          <a:pt x="15504" y="2773"/>
                        </a:lnTo>
                        <a:lnTo>
                          <a:pt x="15489" y="2780"/>
                        </a:lnTo>
                        <a:lnTo>
                          <a:pt x="15472" y="2786"/>
                        </a:lnTo>
                        <a:lnTo>
                          <a:pt x="15454" y="2791"/>
                        </a:lnTo>
                        <a:lnTo>
                          <a:pt x="15436" y="2794"/>
                        </a:lnTo>
                        <a:lnTo>
                          <a:pt x="15418" y="2795"/>
                        </a:lnTo>
                        <a:lnTo>
                          <a:pt x="15399" y="2794"/>
                        </a:lnTo>
                        <a:lnTo>
                          <a:pt x="15381" y="2791"/>
                        </a:lnTo>
                        <a:lnTo>
                          <a:pt x="15363" y="2786"/>
                        </a:lnTo>
                        <a:lnTo>
                          <a:pt x="15347" y="2780"/>
                        </a:lnTo>
                        <a:lnTo>
                          <a:pt x="15331" y="2773"/>
                        </a:lnTo>
                        <a:lnTo>
                          <a:pt x="15315" y="2763"/>
                        </a:lnTo>
                        <a:lnTo>
                          <a:pt x="15302" y="2753"/>
                        </a:lnTo>
                        <a:lnTo>
                          <a:pt x="15289" y="2741"/>
                        </a:lnTo>
                        <a:lnTo>
                          <a:pt x="15277" y="2728"/>
                        </a:lnTo>
                        <a:lnTo>
                          <a:pt x="15266" y="2714"/>
                        </a:lnTo>
                        <a:lnTo>
                          <a:pt x="15257" y="2699"/>
                        </a:lnTo>
                        <a:lnTo>
                          <a:pt x="15250" y="2683"/>
                        </a:lnTo>
                        <a:lnTo>
                          <a:pt x="15243" y="2666"/>
                        </a:lnTo>
                        <a:lnTo>
                          <a:pt x="15239" y="2648"/>
                        </a:lnTo>
                        <a:lnTo>
                          <a:pt x="15236" y="2631"/>
                        </a:lnTo>
                        <a:lnTo>
                          <a:pt x="15235" y="2612"/>
                        </a:lnTo>
                        <a:lnTo>
                          <a:pt x="15236" y="2593"/>
                        </a:lnTo>
                        <a:lnTo>
                          <a:pt x="15239" y="2575"/>
                        </a:lnTo>
                        <a:lnTo>
                          <a:pt x="15243" y="2558"/>
                        </a:lnTo>
                        <a:lnTo>
                          <a:pt x="15250" y="2541"/>
                        </a:lnTo>
                        <a:lnTo>
                          <a:pt x="15257" y="2525"/>
                        </a:lnTo>
                        <a:lnTo>
                          <a:pt x="15266" y="2510"/>
                        </a:lnTo>
                        <a:lnTo>
                          <a:pt x="15277" y="2496"/>
                        </a:lnTo>
                        <a:lnTo>
                          <a:pt x="15289" y="2482"/>
                        </a:lnTo>
                        <a:lnTo>
                          <a:pt x="15302" y="2471"/>
                        </a:lnTo>
                        <a:lnTo>
                          <a:pt x="15315" y="2460"/>
                        </a:lnTo>
                        <a:lnTo>
                          <a:pt x="15331" y="2451"/>
                        </a:lnTo>
                        <a:lnTo>
                          <a:pt x="15347" y="2444"/>
                        </a:lnTo>
                        <a:lnTo>
                          <a:pt x="15363" y="2437"/>
                        </a:lnTo>
                        <a:lnTo>
                          <a:pt x="15381" y="2433"/>
                        </a:lnTo>
                        <a:lnTo>
                          <a:pt x="15399" y="2430"/>
                        </a:lnTo>
                        <a:lnTo>
                          <a:pt x="15418" y="2429"/>
                        </a:lnTo>
                        <a:close/>
                        <a:moveTo>
                          <a:pt x="13682" y="943"/>
                        </a:moveTo>
                        <a:lnTo>
                          <a:pt x="15712" y="943"/>
                        </a:lnTo>
                        <a:lnTo>
                          <a:pt x="15712" y="1546"/>
                        </a:lnTo>
                        <a:lnTo>
                          <a:pt x="13682" y="1546"/>
                        </a:lnTo>
                        <a:lnTo>
                          <a:pt x="13682" y="943"/>
                        </a:lnTo>
                        <a:close/>
                        <a:moveTo>
                          <a:pt x="1545" y="1123"/>
                        </a:moveTo>
                        <a:lnTo>
                          <a:pt x="1545" y="943"/>
                        </a:lnTo>
                        <a:lnTo>
                          <a:pt x="1089" y="943"/>
                        </a:lnTo>
                        <a:lnTo>
                          <a:pt x="1089" y="1123"/>
                        </a:lnTo>
                        <a:lnTo>
                          <a:pt x="811" y="1123"/>
                        </a:lnTo>
                        <a:lnTo>
                          <a:pt x="811" y="1769"/>
                        </a:lnTo>
                        <a:lnTo>
                          <a:pt x="1822" y="1769"/>
                        </a:lnTo>
                        <a:lnTo>
                          <a:pt x="1822" y="1123"/>
                        </a:lnTo>
                        <a:lnTo>
                          <a:pt x="1545" y="1123"/>
                        </a:lnTo>
                        <a:close/>
                        <a:moveTo>
                          <a:pt x="3010" y="1123"/>
                        </a:moveTo>
                        <a:lnTo>
                          <a:pt x="3010" y="943"/>
                        </a:lnTo>
                        <a:lnTo>
                          <a:pt x="2555" y="943"/>
                        </a:lnTo>
                        <a:lnTo>
                          <a:pt x="2555" y="1123"/>
                        </a:lnTo>
                        <a:lnTo>
                          <a:pt x="2278" y="1123"/>
                        </a:lnTo>
                        <a:lnTo>
                          <a:pt x="2278" y="1769"/>
                        </a:lnTo>
                        <a:lnTo>
                          <a:pt x="3288" y="1769"/>
                        </a:lnTo>
                        <a:lnTo>
                          <a:pt x="3288" y="1123"/>
                        </a:lnTo>
                        <a:lnTo>
                          <a:pt x="3010" y="1123"/>
                        </a:lnTo>
                        <a:close/>
                        <a:moveTo>
                          <a:pt x="4477" y="1123"/>
                        </a:moveTo>
                        <a:lnTo>
                          <a:pt x="4477" y="943"/>
                        </a:lnTo>
                        <a:lnTo>
                          <a:pt x="4021" y="943"/>
                        </a:lnTo>
                        <a:lnTo>
                          <a:pt x="4021" y="1123"/>
                        </a:lnTo>
                        <a:lnTo>
                          <a:pt x="3743" y="1123"/>
                        </a:lnTo>
                        <a:lnTo>
                          <a:pt x="3743" y="1769"/>
                        </a:lnTo>
                        <a:lnTo>
                          <a:pt x="4754" y="1769"/>
                        </a:lnTo>
                        <a:lnTo>
                          <a:pt x="4754" y="1123"/>
                        </a:lnTo>
                        <a:lnTo>
                          <a:pt x="4477" y="1123"/>
                        </a:lnTo>
                        <a:close/>
                        <a:moveTo>
                          <a:pt x="5942" y="1123"/>
                        </a:moveTo>
                        <a:lnTo>
                          <a:pt x="5942" y="943"/>
                        </a:lnTo>
                        <a:lnTo>
                          <a:pt x="5486" y="943"/>
                        </a:lnTo>
                        <a:lnTo>
                          <a:pt x="5486" y="1123"/>
                        </a:lnTo>
                        <a:lnTo>
                          <a:pt x="5209" y="1123"/>
                        </a:lnTo>
                        <a:lnTo>
                          <a:pt x="5209" y="1769"/>
                        </a:lnTo>
                        <a:lnTo>
                          <a:pt x="6219" y="1769"/>
                        </a:lnTo>
                        <a:lnTo>
                          <a:pt x="6219" y="1123"/>
                        </a:lnTo>
                        <a:lnTo>
                          <a:pt x="5942" y="1123"/>
                        </a:lnTo>
                        <a:close/>
                        <a:moveTo>
                          <a:pt x="7407" y="1123"/>
                        </a:moveTo>
                        <a:lnTo>
                          <a:pt x="7407" y="943"/>
                        </a:lnTo>
                        <a:lnTo>
                          <a:pt x="6953" y="943"/>
                        </a:lnTo>
                        <a:lnTo>
                          <a:pt x="6953" y="1123"/>
                        </a:lnTo>
                        <a:lnTo>
                          <a:pt x="6675" y="1123"/>
                        </a:lnTo>
                        <a:lnTo>
                          <a:pt x="6675" y="1769"/>
                        </a:lnTo>
                        <a:lnTo>
                          <a:pt x="7685" y="1769"/>
                        </a:lnTo>
                        <a:lnTo>
                          <a:pt x="7685" y="1123"/>
                        </a:lnTo>
                        <a:lnTo>
                          <a:pt x="7407" y="1123"/>
                        </a:lnTo>
                        <a:close/>
                        <a:moveTo>
                          <a:pt x="8874" y="1123"/>
                        </a:moveTo>
                        <a:lnTo>
                          <a:pt x="8874" y="943"/>
                        </a:lnTo>
                        <a:lnTo>
                          <a:pt x="8418" y="943"/>
                        </a:lnTo>
                        <a:lnTo>
                          <a:pt x="8418" y="1123"/>
                        </a:lnTo>
                        <a:lnTo>
                          <a:pt x="8141" y="1123"/>
                        </a:lnTo>
                        <a:lnTo>
                          <a:pt x="8141" y="1769"/>
                        </a:lnTo>
                        <a:lnTo>
                          <a:pt x="9151" y="1769"/>
                        </a:lnTo>
                        <a:lnTo>
                          <a:pt x="9151" y="1123"/>
                        </a:lnTo>
                        <a:lnTo>
                          <a:pt x="8874" y="1123"/>
                        </a:lnTo>
                        <a:close/>
                        <a:moveTo>
                          <a:pt x="10339" y="1123"/>
                        </a:moveTo>
                        <a:lnTo>
                          <a:pt x="10339" y="943"/>
                        </a:lnTo>
                        <a:lnTo>
                          <a:pt x="9883" y="943"/>
                        </a:lnTo>
                        <a:lnTo>
                          <a:pt x="9883" y="1123"/>
                        </a:lnTo>
                        <a:lnTo>
                          <a:pt x="9606" y="1123"/>
                        </a:lnTo>
                        <a:lnTo>
                          <a:pt x="9606" y="1769"/>
                        </a:lnTo>
                        <a:lnTo>
                          <a:pt x="10617" y="1769"/>
                        </a:lnTo>
                        <a:lnTo>
                          <a:pt x="10617" y="1123"/>
                        </a:lnTo>
                        <a:lnTo>
                          <a:pt x="10339" y="1123"/>
                        </a:lnTo>
                        <a:close/>
                        <a:moveTo>
                          <a:pt x="1545" y="2845"/>
                        </a:moveTo>
                        <a:lnTo>
                          <a:pt x="1545" y="3025"/>
                        </a:lnTo>
                        <a:lnTo>
                          <a:pt x="1089" y="3025"/>
                        </a:lnTo>
                        <a:lnTo>
                          <a:pt x="1089" y="2845"/>
                        </a:lnTo>
                        <a:lnTo>
                          <a:pt x="811" y="2845"/>
                        </a:lnTo>
                        <a:lnTo>
                          <a:pt x="811" y="2199"/>
                        </a:lnTo>
                        <a:lnTo>
                          <a:pt x="1822" y="2199"/>
                        </a:lnTo>
                        <a:lnTo>
                          <a:pt x="1822" y="2845"/>
                        </a:lnTo>
                        <a:lnTo>
                          <a:pt x="1545" y="2845"/>
                        </a:lnTo>
                        <a:close/>
                        <a:moveTo>
                          <a:pt x="3010" y="2845"/>
                        </a:moveTo>
                        <a:lnTo>
                          <a:pt x="3010" y="3025"/>
                        </a:lnTo>
                        <a:lnTo>
                          <a:pt x="2555" y="3025"/>
                        </a:lnTo>
                        <a:lnTo>
                          <a:pt x="2555" y="2845"/>
                        </a:lnTo>
                        <a:lnTo>
                          <a:pt x="2278" y="2845"/>
                        </a:lnTo>
                        <a:lnTo>
                          <a:pt x="2278" y="2199"/>
                        </a:lnTo>
                        <a:lnTo>
                          <a:pt x="3288" y="2199"/>
                        </a:lnTo>
                        <a:lnTo>
                          <a:pt x="3288" y="2845"/>
                        </a:lnTo>
                        <a:lnTo>
                          <a:pt x="3010" y="2845"/>
                        </a:lnTo>
                        <a:close/>
                        <a:moveTo>
                          <a:pt x="4477" y="2845"/>
                        </a:moveTo>
                        <a:lnTo>
                          <a:pt x="4477" y="3025"/>
                        </a:lnTo>
                        <a:lnTo>
                          <a:pt x="4021" y="3025"/>
                        </a:lnTo>
                        <a:lnTo>
                          <a:pt x="4021" y="2845"/>
                        </a:lnTo>
                        <a:lnTo>
                          <a:pt x="3743" y="2845"/>
                        </a:lnTo>
                        <a:lnTo>
                          <a:pt x="3743" y="2199"/>
                        </a:lnTo>
                        <a:lnTo>
                          <a:pt x="4754" y="2199"/>
                        </a:lnTo>
                        <a:lnTo>
                          <a:pt x="4754" y="2845"/>
                        </a:lnTo>
                        <a:lnTo>
                          <a:pt x="4477" y="2845"/>
                        </a:lnTo>
                        <a:close/>
                        <a:moveTo>
                          <a:pt x="5942" y="2845"/>
                        </a:moveTo>
                        <a:lnTo>
                          <a:pt x="5942" y="3025"/>
                        </a:lnTo>
                        <a:lnTo>
                          <a:pt x="5486" y="3025"/>
                        </a:lnTo>
                        <a:lnTo>
                          <a:pt x="5486" y="2845"/>
                        </a:lnTo>
                        <a:lnTo>
                          <a:pt x="5209" y="2845"/>
                        </a:lnTo>
                        <a:lnTo>
                          <a:pt x="5209" y="2199"/>
                        </a:lnTo>
                        <a:lnTo>
                          <a:pt x="6219" y="2199"/>
                        </a:lnTo>
                        <a:lnTo>
                          <a:pt x="6219" y="2845"/>
                        </a:lnTo>
                        <a:lnTo>
                          <a:pt x="5942" y="2845"/>
                        </a:lnTo>
                        <a:close/>
                        <a:moveTo>
                          <a:pt x="7407" y="2845"/>
                        </a:moveTo>
                        <a:lnTo>
                          <a:pt x="7407" y="3025"/>
                        </a:lnTo>
                        <a:lnTo>
                          <a:pt x="6953" y="3025"/>
                        </a:lnTo>
                        <a:lnTo>
                          <a:pt x="6953" y="2845"/>
                        </a:lnTo>
                        <a:lnTo>
                          <a:pt x="6675" y="2845"/>
                        </a:lnTo>
                        <a:lnTo>
                          <a:pt x="6675" y="2199"/>
                        </a:lnTo>
                        <a:lnTo>
                          <a:pt x="7685" y="2199"/>
                        </a:lnTo>
                        <a:lnTo>
                          <a:pt x="7685" y="2845"/>
                        </a:lnTo>
                        <a:lnTo>
                          <a:pt x="7407" y="2845"/>
                        </a:lnTo>
                        <a:close/>
                        <a:moveTo>
                          <a:pt x="8874" y="2845"/>
                        </a:moveTo>
                        <a:lnTo>
                          <a:pt x="8874" y="3025"/>
                        </a:lnTo>
                        <a:lnTo>
                          <a:pt x="8418" y="3025"/>
                        </a:lnTo>
                        <a:lnTo>
                          <a:pt x="8418" y="2845"/>
                        </a:lnTo>
                        <a:lnTo>
                          <a:pt x="8141" y="2845"/>
                        </a:lnTo>
                        <a:lnTo>
                          <a:pt x="8141" y="2199"/>
                        </a:lnTo>
                        <a:lnTo>
                          <a:pt x="9151" y="2199"/>
                        </a:lnTo>
                        <a:lnTo>
                          <a:pt x="9151" y="2845"/>
                        </a:lnTo>
                        <a:lnTo>
                          <a:pt x="8874" y="2845"/>
                        </a:lnTo>
                        <a:close/>
                        <a:moveTo>
                          <a:pt x="10339" y="2845"/>
                        </a:moveTo>
                        <a:lnTo>
                          <a:pt x="10339" y="3025"/>
                        </a:lnTo>
                        <a:lnTo>
                          <a:pt x="9883" y="3025"/>
                        </a:lnTo>
                        <a:lnTo>
                          <a:pt x="9883" y="2845"/>
                        </a:lnTo>
                        <a:lnTo>
                          <a:pt x="9606" y="2845"/>
                        </a:lnTo>
                        <a:lnTo>
                          <a:pt x="9606" y="2199"/>
                        </a:lnTo>
                        <a:lnTo>
                          <a:pt x="10617" y="2199"/>
                        </a:lnTo>
                        <a:lnTo>
                          <a:pt x="10617" y="2845"/>
                        </a:lnTo>
                        <a:lnTo>
                          <a:pt x="10339" y="2845"/>
                        </a:lnTo>
                        <a:close/>
                        <a:moveTo>
                          <a:pt x="11851" y="1123"/>
                        </a:moveTo>
                        <a:lnTo>
                          <a:pt x="11851" y="943"/>
                        </a:lnTo>
                        <a:lnTo>
                          <a:pt x="11395" y="943"/>
                        </a:lnTo>
                        <a:lnTo>
                          <a:pt x="11395" y="1123"/>
                        </a:lnTo>
                        <a:lnTo>
                          <a:pt x="11117" y="1123"/>
                        </a:lnTo>
                        <a:lnTo>
                          <a:pt x="11117" y="1769"/>
                        </a:lnTo>
                        <a:lnTo>
                          <a:pt x="12128" y="1769"/>
                        </a:lnTo>
                        <a:lnTo>
                          <a:pt x="12128" y="1123"/>
                        </a:lnTo>
                        <a:lnTo>
                          <a:pt x="11851" y="1123"/>
                        </a:lnTo>
                        <a:close/>
                        <a:moveTo>
                          <a:pt x="11851" y="2845"/>
                        </a:moveTo>
                        <a:lnTo>
                          <a:pt x="11851" y="3025"/>
                        </a:lnTo>
                        <a:lnTo>
                          <a:pt x="11395" y="3025"/>
                        </a:lnTo>
                        <a:lnTo>
                          <a:pt x="11395" y="2845"/>
                        </a:lnTo>
                        <a:lnTo>
                          <a:pt x="11117" y="2845"/>
                        </a:lnTo>
                        <a:lnTo>
                          <a:pt x="11117" y="2199"/>
                        </a:lnTo>
                        <a:lnTo>
                          <a:pt x="12128" y="2199"/>
                        </a:lnTo>
                        <a:lnTo>
                          <a:pt x="12128" y="2845"/>
                        </a:lnTo>
                        <a:lnTo>
                          <a:pt x="11851" y="284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317" tIns="45659" rIns="91317" bIns="456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373">
                      <a:defRPr/>
                    </a:pPr>
                    <a:endParaRPr lang="zh-CN" altLang="en-US" sz="1998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62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0090316" y="4746747"/>
                    <a:ext cx="526456" cy="186242"/>
                  </a:xfrm>
                  <a:custGeom>
                    <a:avLst/>
                    <a:gdLst/>
                    <a:ahLst/>
                    <a:cxnLst>
                      <a:cxn ang="0">
                        <a:pos x="16278" y="39"/>
                      </a:cxn>
                      <a:cxn ang="0">
                        <a:pos x="16504" y="184"/>
                      </a:cxn>
                      <a:cxn ang="0">
                        <a:pos x="16649" y="411"/>
                      </a:cxn>
                      <a:cxn ang="0">
                        <a:pos x="16687" y="3376"/>
                      </a:cxn>
                      <a:cxn ang="0">
                        <a:pos x="16612" y="3641"/>
                      </a:cxn>
                      <a:cxn ang="0">
                        <a:pos x="16437" y="3844"/>
                      </a:cxn>
                      <a:cxn ang="0">
                        <a:pos x="16189" y="3955"/>
                      </a:cxn>
                      <a:cxn ang="0">
                        <a:pos x="499" y="3955"/>
                      </a:cxn>
                      <a:cxn ang="0">
                        <a:pos x="251" y="3844"/>
                      </a:cxn>
                      <a:cxn ang="0">
                        <a:pos x="75" y="3641"/>
                      </a:cxn>
                      <a:cxn ang="0">
                        <a:pos x="1" y="3376"/>
                      </a:cxn>
                      <a:cxn ang="0">
                        <a:pos x="38" y="411"/>
                      </a:cxn>
                      <a:cxn ang="0">
                        <a:pos x="184" y="184"/>
                      </a:cxn>
                      <a:cxn ang="0">
                        <a:pos x="410" y="39"/>
                      </a:cxn>
                      <a:cxn ang="0">
                        <a:pos x="13820" y="2430"/>
                      </a:cxn>
                      <a:cxn ang="0">
                        <a:pos x="13953" y="2510"/>
                      </a:cxn>
                      <a:cxn ang="0">
                        <a:pos x="13976" y="2666"/>
                      </a:cxn>
                      <a:cxn ang="0">
                        <a:pos x="13873" y="2780"/>
                      </a:cxn>
                      <a:cxn ang="0">
                        <a:pos x="13714" y="2773"/>
                      </a:cxn>
                      <a:cxn ang="0">
                        <a:pos x="13623" y="2648"/>
                      </a:cxn>
                      <a:cxn ang="0">
                        <a:pos x="13661" y="2496"/>
                      </a:cxn>
                      <a:cxn ang="0">
                        <a:pos x="13802" y="2429"/>
                      </a:cxn>
                      <a:cxn ang="0">
                        <a:pos x="14470" y="2482"/>
                      </a:cxn>
                      <a:cxn ang="0">
                        <a:pos x="14522" y="2631"/>
                      </a:cxn>
                      <a:cxn ang="0">
                        <a:pos x="14442" y="2763"/>
                      </a:cxn>
                      <a:cxn ang="0">
                        <a:pos x="14286" y="2786"/>
                      </a:cxn>
                      <a:cxn ang="0">
                        <a:pos x="14172" y="2683"/>
                      </a:cxn>
                      <a:cxn ang="0">
                        <a:pos x="14180" y="2525"/>
                      </a:cxn>
                      <a:cxn ang="0">
                        <a:pos x="14304" y="2433"/>
                      </a:cxn>
                      <a:cxn ang="0">
                        <a:pos x="14981" y="2460"/>
                      </a:cxn>
                      <a:cxn ang="0">
                        <a:pos x="15061" y="2593"/>
                      </a:cxn>
                      <a:cxn ang="0">
                        <a:pos x="15008" y="2741"/>
                      </a:cxn>
                      <a:cxn ang="0">
                        <a:pos x="14861" y="2794"/>
                      </a:cxn>
                      <a:cxn ang="0">
                        <a:pos x="14728" y="2714"/>
                      </a:cxn>
                      <a:cxn ang="0">
                        <a:pos x="14705" y="2558"/>
                      </a:cxn>
                      <a:cxn ang="0">
                        <a:pos x="14809" y="2444"/>
                      </a:cxn>
                      <a:cxn ang="0">
                        <a:pos x="15489" y="2444"/>
                      </a:cxn>
                      <a:cxn ang="0">
                        <a:pos x="15592" y="2558"/>
                      </a:cxn>
                      <a:cxn ang="0">
                        <a:pos x="15569" y="2714"/>
                      </a:cxn>
                      <a:cxn ang="0">
                        <a:pos x="15436" y="2794"/>
                      </a:cxn>
                      <a:cxn ang="0">
                        <a:pos x="15289" y="2741"/>
                      </a:cxn>
                      <a:cxn ang="0">
                        <a:pos x="15236" y="2593"/>
                      </a:cxn>
                      <a:cxn ang="0">
                        <a:pos x="15315" y="2460"/>
                      </a:cxn>
                      <a:cxn ang="0">
                        <a:pos x="15712" y="1546"/>
                      </a:cxn>
                      <a:cxn ang="0">
                        <a:pos x="1822" y="1769"/>
                      </a:cxn>
                      <a:cxn ang="0">
                        <a:pos x="3288" y="1769"/>
                      </a:cxn>
                      <a:cxn ang="0">
                        <a:pos x="4754" y="1769"/>
                      </a:cxn>
                      <a:cxn ang="0">
                        <a:pos x="6219" y="1769"/>
                      </a:cxn>
                      <a:cxn ang="0">
                        <a:pos x="7685" y="1769"/>
                      </a:cxn>
                      <a:cxn ang="0">
                        <a:pos x="9151" y="1769"/>
                      </a:cxn>
                      <a:cxn ang="0">
                        <a:pos x="10617" y="1769"/>
                      </a:cxn>
                      <a:cxn ang="0">
                        <a:pos x="1822" y="2199"/>
                      </a:cxn>
                      <a:cxn ang="0">
                        <a:pos x="3288" y="2199"/>
                      </a:cxn>
                      <a:cxn ang="0">
                        <a:pos x="4754" y="2199"/>
                      </a:cxn>
                      <a:cxn ang="0">
                        <a:pos x="6219" y="2199"/>
                      </a:cxn>
                      <a:cxn ang="0">
                        <a:pos x="7685" y="2199"/>
                      </a:cxn>
                      <a:cxn ang="0">
                        <a:pos x="9151" y="2199"/>
                      </a:cxn>
                      <a:cxn ang="0">
                        <a:pos x="10617" y="2199"/>
                      </a:cxn>
                      <a:cxn ang="0">
                        <a:pos x="12128" y="1769"/>
                      </a:cxn>
                      <a:cxn ang="0">
                        <a:pos x="12128" y="2199"/>
                      </a:cxn>
                    </a:cxnLst>
                    <a:rect l="0" t="0" r="r" b="b"/>
                    <a:pathLst>
                      <a:path w="16688" h="3968">
                        <a:moveTo>
                          <a:pt x="624" y="0"/>
                        </a:moveTo>
                        <a:lnTo>
                          <a:pt x="16064" y="0"/>
                        </a:lnTo>
                        <a:lnTo>
                          <a:pt x="16097" y="1"/>
                        </a:lnTo>
                        <a:lnTo>
                          <a:pt x="16128" y="3"/>
                        </a:lnTo>
                        <a:lnTo>
                          <a:pt x="16159" y="7"/>
                        </a:lnTo>
                        <a:lnTo>
                          <a:pt x="16189" y="13"/>
                        </a:lnTo>
                        <a:lnTo>
                          <a:pt x="16220" y="20"/>
                        </a:lnTo>
                        <a:lnTo>
                          <a:pt x="16249" y="28"/>
                        </a:lnTo>
                        <a:lnTo>
                          <a:pt x="16278" y="39"/>
                        </a:lnTo>
                        <a:lnTo>
                          <a:pt x="16306" y="49"/>
                        </a:lnTo>
                        <a:lnTo>
                          <a:pt x="16334" y="62"/>
                        </a:lnTo>
                        <a:lnTo>
                          <a:pt x="16360" y="76"/>
                        </a:lnTo>
                        <a:lnTo>
                          <a:pt x="16387" y="91"/>
                        </a:lnTo>
                        <a:lnTo>
                          <a:pt x="16413" y="108"/>
                        </a:lnTo>
                        <a:lnTo>
                          <a:pt x="16437" y="124"/>
                        </a:lnTo>
                        <a:lnTo>
                          <a:pt x="16461" y="143"/>
                        </a:lnTo>
                        <a:lnTo>
                          <a:pt x="16484" y="163"/>
                        </a:lnTo>
                        <a:lnTo>
                          <a:pt x="16504" y="184"/>
                        </a:lnTo>
                        <a:lnTo>
                          <a:pt x="16525" y="205"/>
                        </a:lnTo>
                        <a:lnTo>
                          <a:pt x="16545" y="228"/>
                        </a:lnTo>
                        <a:lnTo>
                          <a:pt x="16564" y="252"/>
                        </a:lnTo>
                        <a:lnTo>
                          <a:pt x="16581" y="276"/>
                        </a:lnTo>
                        <a:lnTo>
                          <a:pt x="16597" y="302"/>
                        </a:lnTo>
                        <a:lnTo>
                          <a:pt x="16612" y="328"/>
                        </a:lnTo>
                        <a:lnTo>
                          <a:pt x="16626" y="354"/>
                        </a:lnTo>
                        <a:lnTo>
                          <a:pt x="16639" y="382"/>
                        </a:lnTo>
                        <a:lnTo>
                          <a:pt x="16649" y="411"/>
                        </a:lnTo>
                        <a:lnTo>
                          <a:pt x="16660" y="440"/>
                        </a:lnTo>
                        <a:lnTo>
                          <a:pt x="16668" y="469"/>
                        </a:lnTo>
                        <a:lnTo>
                          <a:pt x="16675" y="499"/>
                        </a:lnTo>
                        <a:lnTo>
                          <a:pt x="16681" y="530"/>
                        </a:lnTo>
                        <a:lnTo>
                          <a:pt x="16685" y="561"/>
                        </a:lnTo>
                        <a:lnTo>
                          <a:pt x="16687" y="592"/>
                        </a:lnTo>
                        <a:lnTo>
                          <a:pt x="16688" y="625"/>
                        </a:lnTo>
                        <a:lnTo>
                          <a:pt x="16688" y="3343"/>
                        </a:lnTo>
                        <a:lnTo>
                          <a:pt x="16687" y="3376"/>
                        </a:lnTo>
                        <a:lnTo>
                          <a:pt x="16685" y="3407"/>
                        </a:lnTo>
                        <a:lnTo>
                          <a:pt x="16681" y="3438"/>
                        </a:lnTo>
                        <a:lnTo>
                          <a:pt x="16675" y="3469"/>
                        </a:lnTo>
                        <a:lnTo>
                          <a:pt x="16668" y="3499"/>
                        </a:lnTo>
                        <a:lnTo>
                          <a:pt x="16660" y="3529"/>
                        </a:lnTo>
                        <a:lnTo>
                          <a:pt x="16649" y="3557"/>
                        </a:lnTo>
                        <a:lnTo>
                          <a:pt x="16639" y="3586"/>
                        </a:lnTo>
                        <a:lnTo>
                          <a:pt x="16626" y="3614"/>
                        </a:lnTo>
                        <a:lnTo>
                          <a:pt x="16612" y="3641"/>
                        </a:lnTo>
                        <a:lnTo>
                          <a:pt x="16597" y="3667"/>
                        </a:lnTo>
                        <a:lnTo>
                          <a:pt x="16581" y="3692"/>
                        </a:lnTo>
                        <a:lnTo>
                          <a:pt x="16564" y="3716"/>
                        </a:lnTo>
                        <a:lnTo>
                          <a:pt x="16545" y="3740"/>
                        </a:lnTo>
                        <a:lnTo>
                          <a:pt x="16525" y="3763"/>
                        </a:lnTo>
                        <a:lnTo>
                          <a:pt x="16504" y="3784"/>
                        </a:lnTo>
                        <a:lnTo>
                          <a:pt x="16484" y="3805"/>
                        </a:lnTo>
                        <a:lnTo>
                          <a:pt x="16461" y="3825"/>
                        </a:lnTo>
                        <a:lnTo>
                          <a:pt x="16437" y="3844"/>
                        </a:lnTo>
                        <a:lnTo>
                          <a:pt x="16413" y="3861"/>
                        </a:lnTo>
                        <a:lnTo>
                          <a:pt x="16387" y="3877"/>
                        </a:lnTo>
                        <a:lnTo>
                          <a:pt x="16360" y="3893"/>
                        </a:lnTo>
                        <a:lnTo>
                          <a:pt x="16334" y="3906"/>
                        </a:lnTo>
                        <a:lnTo>
                          <a:pt x="16306" y="3919"/>
                        </a:lnTo>
                        <a:lnTo>
                          <a:pt x="16278" y="3930"/>
                        </a:lnTo>
                        <a:lnTo>
                          <a:pt x="16249" y="3940"/>
                        </a:lnTo>
                        <a:lnTo>
                          <a:pt x="16220" y="3948"/>
                        </a:lnTo>
                        <a:lnTo>
                          <a:pt x="16189" y="3955"/>
                        </a:lnTo>
                        <a:lnTo>
                          <a:pt x="16159" y="3961"/>
                        </a:lnTo>
                        <a:lnTo>
                          <a:pt x="16128" y="3965"/>
                        </a:lnTo>
                        <a:lnTo>
                          <a:pt x="16097" y="3967"/>
                        </a:lnTo>
                        <a:lnTo>
                          <a:pt x="16064" y="3968"/>
                        </a:lnTo>
                        <a:lnTo>
                          <a:pt x="624" y="3968"/>
                        </a:lnTo>
                        <a:lnTo>
                          <a:pt x="591" y="3967"/>
                        </a:lnTo>
                        <a:lnTo>
                          <a:pt x="560" y="3965"/>
                        </a:lnTo>
                        <a:lnTo>
                          <a:pt x="529" y="3961"/>
                        </a:lnTo>
                        <a:lnTo>
                          <a:pt x="499" y="3955"/>
                        </a:lnTo>
                        <a:lnTo>
                          <a:pt x="468" y="3948"/>
                        </a:lnTo>
                        <a:lnTo>
                          <a:pt x="438" y="3940"/>
                        </a:lnTo>
                        <a:lnTo>
                          <a:pt x="410" y="3930"/>
                        </a:lnTo>
                        <a:lnTo>
                          <a:pt x="382" y="3919"/>
                        </a:lnTo>
                        <a:lnTo>
                          <a:pt x="354" y="3906"/>
                        </a:lnTo>
                        <a:lnTo>
                          <a:pt x="326" y="3893"/>
                        </a:lnTo>
                        <a:lnTo>
                          <a:pt x="300" y="3877"/>
                        </a:lnTo>
                        <a:lnTo>
                          <a:pt x="275" y="3861"/>
                        </a:lnTo>
                        <a:lnTo>
                          <a:pt x="251" y="3844"/>
                        </a:lnTo>
                        <a:lnTo>
                          <a:pt x="227" y="3825"/>
                        </a:lnTo>
                        <a:lnTo>
                          <a:pt x="204" y="3805"/>
                        </a:lnTo>
                        <a:lnTo>
                          <a:pt x="184" y="3784"/>
                        </a:lnTo>
                        <a:lnTo>
                          <a:pt x="163" y="3763"/>
                        </a:lnTo>
                        <a:lnTo>
                          <a:pt x="143" y="3740"/>
                        </a:lnTo>
                        <a:lnTo>
                          <a:pt x="124" y="3716"/>
                        </a:lnTo>
                        <a:lnTo>
                          <a:pt x="106" y="3692"/>
                        </a:lnTo>
                        <a:lnTo>
                          <a:pt x="91" y="3667"/>
                        </a:lnTo>
                        <a:lnTo>
                          <a:pt x="75" y="3641"/>
                        </a:lnTo>
                        <a:lnTo>
                          <a:pt x="62" y="3614"/>
                        </a:lnTo>
                        <a:lnTo>
                          <a:pt x="49" y="3586"/>
                        </a:lnTo>
                        <a:lnTo>
                          <a:pt x="38" y="3557"/>
                        </a:lnTo>
                        <a:lnTo>
                          <a:pt x="28" y="3529"/>
                        </a:lnTo>
                        <a:lnTo>
                          <a:pt x="20" y="3499"/>
                        </a:lnTo>
                        <a:lnTo>
                          <a:pt x="13" y="3469"/>
                        </a:lnTo>
                        <a:lnTo>
                          <a:pt x="7" y="3438"/>
                        </a:lnTo>
                        <a:lnTo>
                          <a:pt x="3" y="3407"/>
                        </a:lnTo>
                        <a:lnTo>
                          <a:pt x="1" y="3376"/>
                        </a:lnTo>
                        <a:lnTo>
                          <a:pt x="0" y="3343"/>
                        </a:lnTo>
                        <a:lnTo>
                          <a:pt x="0" y="625"/>
                        </a:lnTo>
                        <a:lnTo>
                          <a:pt x="1" y="592"/>
                        </a:lnTo>
                        <a:lnTo>
                          <a:pt x="3" y="561"/>
                        </a:lnTo>
                        <a:lnTo>
                          <a:pt x="7" y="530"/>
                        </a:lnTo>
                        <a:lnTo>
                          <a:pt x="13" y="499"/>
                        </a:lnTo>
                        <a:lnTo>
                          <a:pt x="20" y="469"/>
                        </a:lnTo>
                        <a:lnTo>
                          <a:pt x="28" y="440"/>
                        </a:lnTo>
                        <a:lnTo>
                          <a:pt x="38" y="411"/>
                        </a:lnTo>
                        <a:lnTo>
                          <a:pt x="49" y="382"/>
                        </a:lnTo>
                        <a:lnTo>
                          <a:pt x="62" y="354"/>
                        </a:lnTo>
                        <a:lnTo>
                          <a:pt x="75" y="328"/>
                        </a:lnTo>
                        <a:lnTo>
                          <a:pt x="91" y="302"/>
                        </a:lnTo>
                        <a:lnTo>
                          <a:pt x="106" y="276"/>
                        </a:lnTo>
                        <a:lnTo>
                          <a:pt x="124" y="252"/>
                        </a:lnTo>
                        <a:lnTo>
                          <a:pt x="143" y="228"/>
                        </a:lnTo>
                        <a:lnTo>
                          <a:pt x="163" y="205"/>
                        </a:lnTo>
                        <a:lnTo>
                          <a:pt x="184" y="184"/>
                        </a:lnTo>
                        <a:lnTo>
                          <a:pt x="204" y="163"/>
                        </a:lnTo>
                        <a:lnTo>
                          <a:pt x="227" y="143"/>
                        </a:lnTo>
                        <a:lnTo>
                          <a:pt x="251" y="124"/>
                        </a:lnTo>
                        <a:lnTo>
                          <a:pt x="275" y="108"/>
                        </a:lnTo>
                        <a:lnTo>
                          <a:pt x="300" y="91"/>
                        </a:lnTo>
                        <a:lnTo>
                          <a:pt x="326" y="76"/>
                        </a:lnTo>
                        <a:lnTo>
                          <a:pt x="354" y="62"/>
                        </a:lnTo>
                        <a:lnTo>
                          <a:pt x="382" y="49"/>
                        </a:lnTo>
                        <a:lnTo>
                          <a:pt x="410" y="39"/>
                        </a:lnTo>
                        <a:lnTo>
                          <a:pt x="438" y="28"/>
                        </a:lnTo>
                        <a:lnTo>
                          <a:pt x="468" y="20"/>
                        </a:lnTo>
                        <a:lnTo>
                          <a:pt x="499" y="13"/>
                        </a:lnTo>
                        <a:lnTo>
                          <a:pt x="529" y="7"/>
                        </a:lnTo>
                        <a:lnTo>
                          <a:pt x="560" y="3"/>
                        </a:lnTo>
                        <a:lnTo>
                          <a:pt x="591" y="1"/>
                        </a:lnTo>
                        <a:lnTo>
                          <a:pt x="624" y="0"/>
                        </a:lnTo>
                        <a:close/>
                        <a:moveTo>
                          <a:pt x="13802" y="2429"/>
                        </a:moveTo>
                        <a:lnTo>
                          <a:pt x="13820" y="2430"/>
                        </a:lnTo>
                        <a:lnTo>
                          <a:pt x="13839" y="2433"/>
                        </a:lnTo>
                        <a:lnTo>
                          <a:pt x="13856" y="2437"/>
                        </a:lnTo>
                        <a:lnTo>
                          <a:pt x="13873" y="2444"/>
                        </a:lnTo>
                        <a:lnTo>
                          <a:pt x="13889" y="2451"/>
                        </a:lnTo>
                        <a:lnTo>
                          <a:pt x="13903" y="2460"/>
                        </a:lnTo>
                        <a:lnTo>
                          <a:pt x="13918" y="2471"/>
                        </a:lnTo>
                        <a:lnTo>
                          <a:pt x="13930" y="2482"/>
                        </a:lnTo>
                        <a:lnTo>
                          <a:pt x="13942" y="2496"/>
                        </a:lnTo>
                        <a:lnTo>
                          <a:pt x="13953" y="2510"/>
                        </a:lnTo>
                        <a:lnTo>
                          <a:pt x="13962" y="2525"/>
                        </a:lnTo>
                        <a:lnTo>
                          <a:pt x="13970" y="2541"/>
                        </a:lnTo>
                        <a:lnTo>
                          <a:pt x="13976" y="2558"/>
                        </a:lnTo>
                        <a:lnTo>
                          <a:pt x="13980" y="2575"/>
                        </a:lnTo>
                        <a:lnTo>
                          <a:pt x="13984" y="2593"/>
                        </a:lnTo>
                        <a:lnTo>
                          <a:pt x="13985" y="2612"/>
                        </a:lnTo>
                        <a:lnTo>
                          <a:pt x="13984" y="2631"/>
                        </a:lnTo>
                        <a:lnTo>
                          <a:pt x="13980" y="2648"/>
                        </a:lnTo>
                        <a:lnTo>
                          <a:pt x="13976" y="2666"/>
                        </a:lnTo>
                        <a:lnTo>
                          <a:pt x="13970" y="2683"/>
                        </a:lnTo>
                        <a:lnTo>
                          <a:pt x="13962" y="2699"/>
                        </a:lnTo>
                        <a:lnTo>
                          <a:pt x="13953" y="2714"/>
                        </a:lnTo>
                        <a:lnTo>
                          <a:pt x="13942" y="2728"/>
                        </a:lnTo>
                        <a:lnTo>
                          <a:pt x="13930" y="2741"/>
                        </a:lnTo>
                        <a:lnTo>
                          <a:pt x="13918" y="2753"/>
                        </a:lnTo>
                        <a:lnTo>
                          <a:pt x="13903" y="2763"/>
                        </a:lnTo>
                        <a:lnTo>
                          <a:pt x="13889" y="2773"/>
                        </a:lnTo>
                        <a:lnTo>
                          <a:pt x="13873" y="2780"/>
                        </a:lnTo>
                        <a:lnTo>
                          <a:pt x="13856" y="2786"/>
                        </a:lnTo>
                        <a:lnTo>
                          <a:pt x="13839" y="2791"/>
                        </a:lnTo>
                        <a:lnTo>
                          <a:pt x="13820" y="2794"/>
                        </a:lnTo>
                        <a:lnTo>
                          <a:pt x="13802" y="2795"/>
                        </a:lnTo>
                        <a:lnTo>
                          <a:pt x="13783" y="2794"/>
                        </a:lnTo>
                        <a:lnTo>
                          <a:pt x="13764" y="2791"/>
                        </a:lnTo>
                        <a:lnTo>
                          <a:pt x="13748" y="2786"/>
                        </a:lnTo>
                        <a:lnTo>
                          <a:pt x="13731" y="2780"/>
                        </a:lnTo>
                        <a:lnTo>
                          <a:pt x="13714" y="2773"/>
                        </a:lnTo>
                        <a:lnTo>
                          <a:pt x="13700" y="2763"/>
                        </a:lnTo>
                        <a:lnTo>
                          <a:pt x="13685" y="2753"/>
                        </a:lnTo>
                        <a:lnTo>
                          <a:pt x="13673" y="2741"/>
                        </a:lnTo>
                        <a:lnTo>
                          <a:pt x="13661" y="2728"/>
                        </a:lnTo>
                        <a:lnTo>
                          <a:pt x="13651" y="2714"/>
                        </a:lnTo>
                        <a:lnTo>
                          <a:pt x="13641" y="2699"/>
                        </a:lnTo>
                        <a:lnTo>
                          <a:pt x="13634" y="2683"/>
                        </a:lnTo>
                        <a:lnTo>
                          <a:pt x="13628" y="2666"/>
                        </a:lnTo>
                        <a:lnTo>
                          <a:pt x="13623" y="2648"/>
                        </a:lnTo>
                        <a:lnTo>
                          <a:pt x="13621" y="2631"/>
                        </a:lnTo>
                        <a:lnTo>
                          <a:pt x="13619" y="2612"/>
                        </a:lnTo>
                        <a:lnTo>
                          <a:pt x="13621" y="2593"/>
                        </a:lnTo>
                        <a:lnTo>
                          <a:pt x="13623" y="2575"/>
                        </a:lnTo>
                        <a:lnTo>
                          <a:pt x="13628" y="2558"/>
                        </a:lnTo>
                        <a:lnTo>
                          <a:pt x="13634" y="2541"/>
                        </a:lnTo>
                        <a:lnTo>
                          <a:pt x="13641" y="2525"/>
                        </a:lnTo>
                        <a:lnTo>
                          <a:pt x="13651" y="2510"/>
                        </a:lnTo>
                        <a:lnTo>
                          <a:pt x="13661" y="2496"/>
                        </a:lnTo>
                        <a:lnTo>
                          <a:pt x="13673" y="2482"/>
                        </a:lnTo>
                        <a:lnTo>
                          <a:pt x="13685" y="2471"/>
                        </a:lnTo>
                        <a:lnTo>
                          <a:pt x="13700" y="2460"/>
                        </a:lnTo>
                        <a:lnTo>
                          <a:pt x="13714" y="2451"/>
                        </a:lnTo>
                        <a:lnTo>
                          <a:pt x="13731" y="2444"/>
                        </a:lnTo>
                        <a:lnTo>
                          <a:pt x="13748" y="2437"/>
                        </a:lnTo>
                        <a:lnTo>
                          <a:pt x="13764" y="2433"/>
                        </a:lnTo>
                        <a:lnTo>
                          <a:pt x="13783" y="2430"/>
                        </a:lnTo>
                        <a:lnTo>
                          <a:pt x="13802" y="2429"/>
                        </a:lnTo>
                        <a:close/>
                        <a:moveTo>
                          <a:pt x="14340" y="2429"/>
                        </a:moveTo>
                        <a:lnTo>
                          <a:pt x="14359" y="2430"/>
                        </a:lnTo>
                        <a:lnTo>
                          <a:pt x="14377" y="2433"/>
                        </a:lnTo>
                        <a:lnTo>
                          <a:pt x="14394" y="2437"/>
                        </a:lnTo>
                        <a:lnTo>
                          <a:pt x="14411" y="2444"/>
                        </a:lnTo>
                        <a:lnTo>
                          <a:pt x="14427" y="2451"/>
                        </a:lnTo>
                        <a:lnTo>
                          <a:pt x="14442" y="2460"/>
                        </a:lnTo>
                        <a:lnTo>
                          <a:pt x="14456" y="2471"/>
                        </a:lnTo>
                        <a:lnTo>
                          <a:pt x="14470" y="2482"/>
                        </a:lnTo>
                        <a:lnTo>
                          <a:pt x="14481" y="2496"/>
                        </a:lnTo>
                        <a:lnTo>
                          <a:pt x="14491" y="2510"/>
                        </a:lnTo>
                        <a:lnTo>
                          <a:pt x="14501" y="2525"/>
                        </a:lnTo>
                        <a:lnTo>
                          <a:pt x="14508" y="2541"/>
                        </a:lnTo>
                        <a:lnTo>
                          <a:pt x="14514" y="2558"/>
                        </a:lnTo>
                        <a:lnTo>
                          <a:pt x="14519" y="2575"/>
                        </a:lnTo>
                        <a:lnTo>
                          <a:pt x="14522" y="2593"/>
                        </a:lnTo>
                        <a:lnTo>
                          <a:pt x="14523" y="2612"/>
                        </a:lnTo>
                        <a:lnTo>
                          <a:pt x="14522" y="2631"/>
                        </a:lnTo>
                        <a:lnTo>
                          <a:pt x="14519" y="2648"/>
                        </a:lnTo>
                        <a:lnTo>
                          <a:pt x="14514" y="2666"/>
                        </a:lnTo>
                        <a:lnTo>
                          <a:pt x="14508" y="2683"/>
                        </a:lnTo>
                        <a:lnTo>
                          <a:pt x="14501" y="2699"/>
                        </a:lnTo>
                        <a:lnTo>
                          <a:pt x="14491" y="2714"/>
                        </a:lnTo>
                        <a:lnTo>
                          <a:pt x="14481" y="2728"/>
                        </a:lnTo>
                        <a:lnTo>
                          <a:pt x="14470" y="2741"/>
                        </a:lnTo>
                        <a:lnTo>
                          <a:pt x="14456" y="2753"/>
                        </a:lnTo>
                        <a:lnTo>
                          <a:pt x="14442" y="2763"/>
                        </a:lnTo>
                        <a:lnTo>
                          <a:pt x="14427" y="2773"/>
                        </a:lnTo>
                        <a:lnTo>
                          <a:pt x="14411" y="2780"/>
                        </a:lnTo>
                        <a:lnTo>
                          <a:pt x="14394" y="2786"/>
                        </a:lnTo>
                        <a:lnTo>
                          <a:pt x="14377" y="2791"/>
                        </a:lnTo>
                        <a:lnTo>
                          <a:pt x="14359" y="2794"/>
                        </a:lnTo>
                        <a:lnTo>
                          <a:pt x="14340" y="2795"/>
                        </a:lnTo>
                        <a:lnTo>
                          <a:pt x="14321" y="2794"/>
                        </a:lnTo>
                        <a:lnTo>
                          <a:pt x="14304" y="2791"/>
                        </a:lnTo>
                        <a:lnTo>
                          <a:pt x="14286" y="2786"/>
                        </a:lnTo>
                        <a:lnTo>
                          <a:pt x="14269" y="2780"/>
                        </a:lnTo>
                        <a:lnTo>
                          <a:pt x="14254" y="2773"/>
                        </a:lnTo>
                        <a:lnTo>
                          <a:pt x="14238" y="2763"/>
                        </a:lnTo>
                        <a:lnTo>
                          <a:pt x="14224" y="2753"/>
                        </a:lnTo>
                        <a:lnTo>
                          <a:pt x="14212" y="2741"/>
                        </a:lnTo>
                        <a:lnTo>
                          <a:pt x="14199" y="2728"/>
                        </a:lnTo>
                        <a:lnTo>
                          <a:pt x="14189" y="2714"/>
                        </a:lnTo>
                        <a:lnTo>
                          <a:pt x="14180" y="2699"/>
                        </a:lnTo>
                        <a:lnTo>
                          <a:pt x="14172" y="2683"/>
                        </a:lnTo>
                        <a:lnTo>
                          <a:pt x="14166" y="2666"/>
                        </a:lnTo>
                        <a:lnTo>
                          <a:pt x="14162" y="2648"/>
                        </a:lnTo>
                        <a:lnTo>
                          <a:pt x="14159" y="2631"/>
                        </a:lnTo>
                        <a:lnTo>
                          <a:pt x="14158" y="2612"/>
                        </a:lnTo>
                        <a:lnTo>
                          <a:pt x="14159" y="2593"/>
                        </a:lnTo>
                        <a:lnTo>
                          <a:pt x="14162" y="2575"/>
                        </a:lnTo>
                        <a:lnTo>
                          <a:pt x="14166" y="2558"/>
                        </a:lnTo>
                        <a:lnTo>
                          <a:pt x="14172" y="2541"/>
                        </a:lnTo>
                        <a:lnTo>
                          <a:pt x="14180" y="2525"/>
                        </a:lnTo>
                        <a:lnTo>
                          <a:pt x="14189" y="2510"/>
                        </a:lnTo>
                        <a:lnTo>
                          <a:pt x="14199" y="2496"/>
                        </a:lnTo>
                        <a:lnTo>
                          <a:pt x="14212" y="2482"/>
                        </a:lnTo>
                        <a:lnTo>
                          <a:pt x="14224" y="2471"/>
                        </a:lnTo>
                        <a:lnTo>
                          <a:pt x="14238" y="2460"/>
                        </a:lnTo>
                        <a:lnTo>
                          <a:pt x="14254" y="2451"/>
                        </a:lnTo>
                        <a:lnTo>
                          <a:pt x="14269" y="2444"/>
                        </a:lnTo>
                        <a:lnTo>
                          <a:pt x="14286" y="2437"/>
                        </a:lnTo>
                        <a:lnTo>
                          <a:pt x="14304" y="2433"/>
                        </a:lnTo>
                        <a:lnTo>
                          <a:pt x="14321" y="2430"/>
                        </a:lnTo>
                        <a:lnTo>
                          <a:pt x="14340" y="2429"/>
                        </a:lnTo>
                        <a:close/>
                        <a:moveTo>
                          <a:pt x="14879" y="2429"/>
                        </a:moveTo>
                        <a:lnTo>
                          <a:pt x="14897" y="2430"/>
                        </a:lnTo>
                        <a:lnTo>
                          <a:pt x="14916" y="2433"/>
                        </a:lnTo>
                        <a:lnTo>
                          <a:pt x="14933" y="2437"/>
                        </a:lnTo>
                        <a:lnTo>
                          <a:pt x="14950" y="2444"/>
                        </a:lnTo>
                        <a:lnTo>
                          <a:pt x="14966" y="2451"/>
                        </a:lnTo>
                        <a:lnTo>
                          <a:pt x="14981" y="2460"/>
                        </a:lnTo>
                        <a:lnTo>
                          <a:pt x="14995" y="2471"/>
                        </a:lnTo>
                        <a:lnTo>
                          <a:pt x="15008" y="2482"/>
                        </a:lnTo>
                        <a:lnTo>
                          <a:pt x="15019" y="2496"/>
                        </a:lnTo>
                        <a:lnTo>
                          <a:pt x="15031" y="2510"/>
                        </a:lnTo>
                        <a:lnTo>
                          <a:pt x="15039" y="2525"/>
                        </a:lnTo>
                        <a:lnTo>
                          <a:pt x="15047" y="2541"/>
                        </a:lnTo>
                        <a:lnTo>
                          <a:pt x="15054" y="2558"/>
                        </a:lnTo>
                        <a:lnTo>
                          <a:pt x="15058" y="2575"/>
                        </a:lnTo>
                        <a:lnTo>
                          <a:pt x="15061" y="2593"/>
                        </a:lnTo>
                        <a:lnTo>
                          <a:pt x="15062" y="2612"/>
                        </a:lnTo>
                        <a:lnTo>
                          <a:pt x="15061" y="2631"/>
                        </a:lnTo>
                        <a:lnTo>
                          <a:pt x="15058" y="2648"/>
                        </a:lnTo>
                        <a:lnTo>
                          <a:pt x="15054" y="2666"/>
                        </a:lnTo>
                        <a:lnTo>
                          <a:pt x="15047" y="2683"/>
                        </a:lnTo>
                        <a:lnTo>
                          <a:pt x="15039" y="2699"/>
                        </a:lnTo>
                        <a:lnTo>
                          <a:pt x="15031" y="2714"/>
                        </a:lnTo>
                        <a:lnTo>
                          <a:pt x="15019" y="2728"/>
                        </a:lnTo>
                        <a:lnTo>
                          <a:pt x="15008" y="2741"/>
                        </a:lnTo>
                        <a:lnTo>
                          <a:pt x="14995" y="2753"/>
                        </a:lnTo>
                        <a:lnTo>
                          <a:pt x="14981" y="2763"/>
                        </a:lnTo>
                        <a:lnTo>
                          <a:pt x="14966" y="2773"/>
                        </a:lnTo>
                        <a:lnTo>
                          <a:pt x="14950" y="2780"/>
                        </a:lnTo>
                        <a:lnTo>
                          <a:pt x="14933" y="2786"/>
                        </a:lnTo>
                        <a:lnTo>
                          <a:pt x="14916" y="2791"/>
                        </a:lnTo>
                        <a:lnTo>
                          <a:pt x="14897" y="2794"/>
                        </a:lnTo>
                        <a:lnTo>
                          <a:pt x="14879" y="2795"/>
                        </a:lnTo>
                        <a:lnTo>
                          <a:pt x="14861" y="2794"/>
                        </a:lnTo>
                        <a:lnTo>
                          <a:pt x="14842" y="2791"/>
                        </a:lnTo>
                        <a:lnTo>
                          <a:pt x="14825" y="2786"/>
                        </a:lnTo>
                        <a:lnTo>
                          <a:pt x="14809" y="2780"/>
                        </a:lnTo>
                        <a:lnTo>
                          <a:pt x="14792" y="2773"/>
                        </a:lnTo>
                        <a:lnTo>
                          <a:pt x="14777" y="2763"/>
                        </a:lnTo>
                        <a:lnTo>
                          <a:pt x="14763" y="2753"/>
                        </a:lnTo>
                        <a:lnTo>
                          <a:pt x="14750" y="2741"/>
                        </a:lnTo>
                        <a:lnTo>
                          <a:pt x="14739" y="2728"/>
                        </a:lnTo>
                        <a:lnTo>
                          <a:pt x="14728" y="2714"/>
                        </a:lnTo>
                        <a:lnTo>
                          <a:pt x="14719" y="2699"/>
                        </a:lnTo>
                        <a:lnTo>
                          <a:pt x="14710" y="2683"/>
                        </a:lnTo>
                        <a:lnTo>
                          <a:pt x="14705" y="2666"/>
                        </a:lnTo>
                        <a:lnTo>
                          <a:pt x="14700" y="2648"/>
                        </a:lnTo>
                        <a:lnTo>
                          <a:pt x="14698" y="2631"/>
                        </a:lnTo>
                        <a:lnTo>
                          <a:pt x="14697" y="2612"/>
                        </a:lnTo>
                        <a:lnTo>
                          <a:pt x="14698" y="2593"/>
                        </a:lnTo>
                        <a:lnTo>
                          <a:pt x="14700" y="2575"/>
                        </a:lnTo>
                        <a:lnTo>
                          <a:pt x="14705" y="2558"/>
                        </a:lnTo>
                        <a:lnTo>
                          <a:pt x="14710" y="2541"/>
                        </a:lnTo>
                        <a:lnTo>
                          <a:pt x="14719" y="2525"/>
                        </a:lnTo>
                        <a:lnTo>
                          <a:pt x="14728" y="2510"/>
                        </a:lnTo>
                        <a:lnTo>
                          <a:pt x="14739" y="2496"/>
                        </a:lnTo>
                        <a:lnTo>
                          <a:pt x="14750" y="2482"/>
                        </a:lnTo>
                        <a:lnTo>
                          <a:pt x="14763" y="2471"/>
                        </a:lnTo>
                        <a:lnTo>
                          <a:pt x="14777" y="2460"/>
                        </a:lnTo>
                        <a:lnTo>
                          <a:pt x="14792" y="2451"/>
                        </a:lnTo>
                        <a:lnTo>
                          <a:pt x="14809" y="2444"/>
                        </a:lnTo>
                        <a:lnTo>
                          <a:pt x="14825" y="2437"/>
                        </a:lnTo>
                        <a:lnTo>
                          <a:pt x="14842" y="2433"/>
                        </a:lnTo>
                        <a:lnTo>
                          <a:pt x="14861" y="2430"/>
                        </a:lnTo>
                        <a:lnTo>
                          <a:pt x="14879" y="2429"/>
                        </a:lnTo>
                        <a:close/>
                        <a:moveTo>
                          <a:pt x="15418" y="2429"/>
                        </a:moveTo>
                        <a:lnTo>
                          <a:pt x="15436" y="2430"/>
                        </a:lnTo>
                        <a:lnTo>
                          <a:pt x="15454" y="2433"/>
                        </a:lnTo>
                        <a:lnTo>
                          <a:pt x="15472" y="2437"/>
                        </a:lnTo>
                        <a:lnTo>
                          <a:pt x="15489" y="2444"/>
                        </a:lnTo>
                        <a:lnTo>
                          <a:pt x="15504" y="2451"/>
                        </a:lnTo>
                        <a:lnTo>
                          <a:pt x="15520" y="2460"/>
                        </a:lnTo>
                        <a:lnTo>
                          <a:pt x="15533" y="2471"/>
                        </a:lnTo>
                        <a:lnTo>
                          <a:pt x="15547" y="2482"/>
                        </a:lnTo>
                        <a:lnTo>
                          <a:pt x="15558" y="2496"/>
                        </a:lnTo>
                        <a:lnTo>
                          <a:pt x="15569" y="2510"/>
                        </a:lnTo>
                        <a:lnTo>
                          <a:pt x="15578" y="2525"/>
                        </a:lnTo>
                        <a:lnTo>
                          <a:pt x="15586" y="2541"/>
                        </a:lnTo>
                        <a:lnTo>
                          <a:pt x="15592" y="2558"/>
                        </a:lnTo>
                        <a:lnTo>
                          <a:pt x="15596" y="2575"/>
                        </a:lnTo>
                        <a:lnTo>
                          <a:pt x="15599" y="2593"/>
                        </a:lnTo>
                        <a:lnTo>
                          <a:pt x="15600" y="2612"/>
                        </a:lnTo>
                        <a:lnTo>
                          <a:pt x="15599" y="2631"/>
                        </a:lnTo>
                        <a:lnTo>
                          <a:pt x="15596" y="2648"/>
                        </a:lnTo>
                        <a:lnTo>
                          <a:pt x="15592" y="2666"/>
                        </a:lnTo>
                        <a:lnTo>
                          <a:pt x="15586" y="2683"/>
                        </a:lnTo>
                        <a:lnTo>
                          <a:pt x="15578" y="2699"/>
                        </a:lnTo>
                        <a:lnTo>
                          <a:pt x="15569" y="2714"/>
                        </a:lnTo>
                        <a:lnTo>
                          <a:pt x="15558" y="2728"/>
                        </a:lnTo>
                        <a:lnTo>
                          <a:pt x="15547" y="2741"/>
                        </a:lnTo>
                        <a:lnTo>
                          <a:pt x="15533" y="2753"/>
                        </a:lnTo>
                        <a:lnTo>
                          <a:pt x="15520" y="2763"/>
                        </a:lnTo>
                        <a:lnTo>
                          <a:pt x="15504" y="2773"/>
                        </a:lnTo>
                        <a:lnTo>
                          <a:pt x="15489" y="2780"/>
                        </a:lnTo>
                        <a:lnTo>
                          <a:pt x="15472" y="2786"/>
                        </a:lnTo>
                        <a:lnTo>
                          <a:pt x="15454" y="2791"/>
                        </a:lnTo>
                        <a:lnTo>
                          <a:pt x="15436" y="2794"/>
                        </a:lnTo>
                        <a:lnTo>
                          <a:pt x="15418" y="2795"/>
                        </a:lnTo>
                        <a:lnTo>
                          <a:pt x="15399" y="2794"/>
                        </a:lnTo>
                        <a:lnTo>
                          <a:pt x="15381" y="2791"/>
                        </a:lnTo>
                        <a:lnTo>
                          <a:pt x="15363" y="2786"/>
                        </a:lnTo>
                        <a:lnTo>
                          <a:pt x="15347" y="2780"/>
                        </a:lnTo>
                        <a:lnTo>
                          <a:pt x="15331" y="2773"/>
                        </a:lnTo>
                        <a:lnTo>
                          <a:pt x="15315" y="2763"/>
                        </a:lnTo>
                        <a:lnTo>
                          <a:pt x="15302" y="2753"/>
                        </a:lnTo>
                        <a:lnTo>
                          <a:pt x="15289" y="2741"/>
                        </a:lnTo>
                        <a:lnTo>
                          <a:pt x="15277" y="2728"/>
                        </a:lnTo>
                        <a:lnTo>
                          <a:pt x="15266" y="2714"/>
                        </a:lnTo>
                        <a:lnTo>
                          <a:pt x="15257" y="2699"/>
                        </a:lnTo>
                        <a:lnTo>
                          <a:pt x="15250" y="2683"/>
                        </a:lnTo>
                        <a:lnTo>
                          <a:pt x="15243" y="2666"/>
                        </a:lnTo>
                        <a:lnTo>
                          <a:pt x="15239" y="2648"/>
                        </a:lnTo>
                        <a:lnTo>
                          <a:pt x="15236" y="2631"/>
                        </a:lnTo>
                        <a:lnTo>
                          <a:pt x="15235" y="2612"/>
                        </a:lnTo>
                        <a:lnTo>
                          <a:pt x="15236" y="2593"/>
                        </a:lnTo>
                        <a:lnTo>
                          <a:pt x="15239" y="2575"/>
                        </a:lnTo>
                        <a:lnTo>
                          <a:pt x="15243" y="2558"/>
                        </a:lnTo>
                        <a:lnTo>
                          <a:pt x="15250" y="2541"/>
                        </a:lnTo>
                        <a:lnTo>
                          <a:pt x="15257" y="2525"/>
                        </a:lnTo>
                        <a:lnTo>
                          <a:pt x="15266" y="2510"/>
                        </a:lnTo>
                        <a:lnTo>
                          <a:pt x="15277" y="2496"/>
                        </a:lnTo>
                        <a:lnTo>
                          <a:pt x="15289" y="2482"/>
                        </a:lnTo>
                        <a:lnTo>
                          <a:pt x="15302" y="2471"/>
                        </a:lnTo>
                        <a:lnTo>
                          <a:pt x="15315" y="2460"/>
                        </a:lnTo>
                        <a:lnTo>
                          <a:pt x="15331" y="2451"/>
                        </a:lnTo>
                        <a:lnTo>
                          <a:pt x="15347" y="2444"/>
                        </a:lnTo>
                        <a:lnTo>
                          <a:pt x="15363" y="2437"/>
                        </a:lnTo>
                        <a:lnTo>
                          <a:pt x="15381" y="2433"/>
                        </a:lnTo>
                        <a:lnTo>
                          <a:pt x="15399" y="2430"/>
                        </a:lnTo>
                        <a:lnTo>
                          <a:pt x="15418" y="2429"/>
                        </a:lnTo>
                        <a:close/>
                        <a:moveTo>
                          <a:pt x="13682" y="943"/>
                        </a:moveTo>
                        <a:lnTo>
                          <a:pt x="15712" y="943"/>
                        </a:lnTo>
                        <a:lnTo>
                          <a:pt x="15712" y="1546"/>
                        </a:lnTo>
                        <a:lnTo>
                          <a:pt x="13682" y="1546"/>
                        </a:lnTo>
                        <a:lnTo>
                          <a:pt x="13682" y="943"/>
                        </a:lnTo>
                        <a:close/>
                        <a:moveTo>
                          <a:pt x="1545" y="1123"/>
                        </a:moveTo>
                        <a:lnTo>
                          <a:pt x="1545" y="943"/>
                        </a:lnTo>
                        <a:lnTo>
                          <a:pt x="1089" y="943"/>
                        </a:lnTo>
                        <a:lnTo>
                          <a:pt x="1089" y="1123"/>
                        </a:lnTo>
                        <a:lnTo>
                          <a:pt x="811" y="1123"/>
                        </a:lnTo>
                        <a:lnTo>
                          <a:pt x="811" y="1769"/>
                        </a:lnTo>
                        <a:lnTo>
                          <a:pt x="1822" y="1769"/>
                        </a:lnTo>
                        <a:lnTo>
                          <a:pt x="1822" y="1123"/>
                        </a:lnTo>
                        <a:lnTo>
                          <a:pt x="1545" y="1123"/>
                        </a:lnTo>
                        <a:close/>
                        <a:moveTo>
                          <a:pt x="3010" y="1123"/>
                        </a:moveTo>
                        <a:lnTo>
                          <a:pt x="3010" y="943"/>
                        </a:lnTo>
                        <a:lnTo>
                          <a:pt x="2555" y="943"/>
                        </a:lnTo>
                        <a:lnTo>
                          <a:pt x="2555" y="1123"/>
                        </a:lnTo>
                        <a:lnTo>
                          <a:pt x="2278" y="1123"/>
                        </a:lnTo>
                        <a:lnTo>
                          <a:pt x="2278" y="1769"/>
                        </a:lnTo>
                        <a:lnTo>
                          <a:pt x="3288" y="1769"/>
                        </a:lnTo>
                        <a:lnTo>
                          <a:pt x="3288" y="1123"/>
                        </a:lnTo>
                        <a:lnTo>
                          <a:pt x="3010" y="1123"/>
                        </a:lnTo>
                        <a:close/>
                        <a:moveTo>
                          <a:pt x="4477" y="1123"/>
                        </a:moveTo>
                        <a:lnTo>
                          <a:pt x="4477" y="943"/>
                        </a:lnTo>
                        <a:lnTo>
                          <a:pt x="4021" y="943"/>
                        </a:lnTo>
                        <a:lnTo>
                          <a:pt x="4021" y="1123"/>
                        </a:lnTo>
                        <a:lnTo>
                          <a:pt x="3743" y="1123"/>
                        </a:lnTo>
                        <a:lnTo>
                          <a:pt x="3743" y="1769"/>
                        </a:lnTo>
                        <a:lnTo>
                          <a:pt x="4754" y="1769"/>
                        </a:lnTo>
                        <a:lnTo>
                          <a:pt x="4754" y="1123"/>
                        </a:lnTo>
                        <a:lnTo>
                          <a:pt x="4477" y="1123"/>
                        </a:lnTo>
                        <a:close/>
                        <a:moveTo>
                          <a:pt x="5942" y="1123"/>
                        </a:moveTo>
                        <a:lnTo>
                          <a:pt x="5942" y="943"/>
                        </a:lnTo>
                        <a:lnTo>
                          <a:pt x="5486" y="943"/>
                        </a:lnTo>
                        <a:lnTo>
                          <a:pt x="5486" y="1123"/>
                        </a:lnTo>
                        <a:lnTo>
                          <a:pt x="5209" y="1123"/>
                        </a:lnTo>
                        <a:lnTo>
                          <a:pt x="5209" y="1769"/>
                        </a:lnTo>
                        <a:lnTo>
                          <a:pt x="6219" y="1769"/>
                        </a:lnTo>
                        <a:lnTo>
                          <a:pt x="6219" y="1123"/>
                        </a:lnTo>
                        <a:lnTo>
                          <a:pt x="5942" y="1123"/>
                        </a:lnTo>
                        <a:close/>
                        <a:moveTo>
                          <a:pt x="7407" y="1123"/>
                        </a:moveTo>
                        <a:lnTo>
                          <a:pt x="7407" y="943"/>
                        </a:lnTo>
                        <a:lnTo>
                          <a:pt x="6953" y="943"/>
                        </a:lnTo>
                        <a:lnTo>
                          <a:pt x="6953" y="1123"/>
                        </a:lnTo>
                        <a:lnTo>
                          <a:pt x="6675" y="1123"/>
                        </a:lnTo>
                        <a:lnTo>
                          <a:pt x="6675" y="1769"/>
                        </a:lnTo>
                        <a:lnTo>
                          <a:pt x="7685" y="1769"/>
                        </a:lnTo>
                        <a:lnTo>
                          <a:pt x="7685" y="1123"/>
                        </a:lnTo>
                        <a:lnTo>
                          <a:pt x="7407" y="1123"/>
                        </a:lnTo>
                        <a:close/>
                        <a:moveTo>
                          <a:pt x="8874" y="1123"/>
                        </a:moveTo>
                        <a:lnTo>
                          <a:pt x="8874" y="943"/>
                        </a:lnTo>
                        <a:lnTo>
                          <a:pt x="8418" y="943"/>
                        </a:lnTo>
                        <a:lnTo>
                          <a:pt x="8418" y="1123"/>
                        </a:lnTo>
                        <a:lnTo>
                          <a:pt x="8141" y="1123"/>
                        </a:lnTo>
                        <a:lnTo>
                          <a:pt x="8141" y="1769"/>
                        </a:lnTo>
                        <a:lnTo>
                          <a:pt x="9151" y="1769"/>
                        </a:lnTo>
                        <a:lnTo>
                          <a:pt x="9151" y="1123"/>
                        </a:lnTo>
                        <a:lnTo>
                          <a:pt x="8874" y="1123"/>
                        </a:lnTo>
                        <a:close/>
                        <a:moveTo>
                          <a:pt x="10339" y="1123"/>
                        </a:moveTo>
                        <a:lnTo>
                          <a:pt x="10339" y="943"/>
                        </a:lnTo>
                        <a:lnTo>
                          <a:pt x="9883" y="943"/>
                        </a:lnTo>
                        <a:lnTo>
                          <a:pt x="9883" y="1123"/>
                        </a:lnTo>
                        <a:lnTo>
                          <a:pt x="9606" y="1123"/>
                        </a:lnTo>
                        <a:lnTo>
                          <a:pt x="9606" y="1769"/>
                        </a:lnTo>
                        <a:lnTo>
                          <a:pt x="10617" y="1769"/>
                        </a:lnTo>
                        <a:lnTo>
                          <a:pt x="10617" y="1123"/>
                        </a:lnTo>
                        <a:lnTo>
                          <a:pt x="10339" y="1123"/>
                        </a:lnTo>
                        <a:close/>
                        <a:moveTo>
                          <a:pt x="1545" y="2845"/>
                        </a:moveTo>
                        <a:lnTo>
                          <a:pt x="1545" y="3025"/>
                        </a:lnTo>
                        <a:lnTo>
                          <a:pt x="1089" y="3025"/>
                        </a:lnTo>
                        <a:lnTo>
                          <a:pt x="1089" y="2845"/>
                        </a:lnTo>
                        <a:lnTo>
                          <a:pt x="811" y="2845"/>
                        </a:lnTo>
                        <a:lnTo>
                          <a:pt x="811" y="2199"/>
                        </a:lnTo>
                        <a:lnTo>
                          <a:pt x="1822" y="2199"/>
                        </a:lnTo>
                        <a:lnTo>
                          <a:pt x="1822" y="2845"/>
                        </a:lnTo>
                        <a:lnTo>
                          <a:pt x="1545" y="2845"/>
                        </a:lnTo>
                        <a:close/>
                        <a:moveTo>
                          <a:pt x="3010" y="2845"/>
                        </a:moveTo>
                        <a:lnTo>
                          <a:pt x="3010" y="3025"/>
                        </a:lnTo>
                        <a:lnTo>
                          <a:pt x="2555" y="3025"/>
                        </a:lnTo>
                        <a:lnTo>
                          <a:pt x="2555" y="2845"/>
                        </a:lnTo>
                        <a:lnTo>
                          <a:pt x="2278" y="2845"/>
                        </a:lnTo>
                        <a:lnTo>
                          <a:pt x="2278" y="2199"/>
                        </a:lnTo>
                        <a:lnTo>
                          <a:pt x="3288" y="2199"/>
                        </a:lnTo>
                        <a:lnTo>
                          <a:pt x="3288" y="2845"/>
                        </a:lnTo>
                        <a:lnTo>
                          <a:pt x="3010" y="2845"/>
                        </a:lnTo>
                        <a:close/>
                        <a:moveTo>
                          <a:pt x="4477" y="2845"/>
                        </a:moveTo>
                        <a:lnTo>
                          <a:pt x="4477" y="3025"/>
                        </a:lnTo>
                        <a:lnTo>
                          <a:pt x="4021" y="3025"/>
                        </a:lnTo>
                        <a:lnTo>
                          <a:pt x="4021" y="2845"/>
                        </a:lnTo>
                        <a:lnTo>
                          <a:pt x="3743" y="2845"/>
                        </a:lnTo>
                        <a:lnTo>
                          <a:pt x="3743" y="2199"/>
                        </a:lnTo>
                        <a:lnTo>
                          <a:pt x="4754" y="2199"/>
                        </a:lnTo>
                        <a:lnTo>
                          <a:pt x="4754" y="2845"/>
                        </a:lnTo>
                        <a:lnTo>
                          <a:pt x="4477" y="2845"/>
                        </a:lnTo>
                        <a:close/>
                        <a:moveTo>
                          <a:pt x="5942" y="2845"/>
                        </a:moveTo>
                        <a:lnTo>
                          <a:pt x="5942" y="3025"/>
                        </a:lnTo>
                        <a:lnTo>
                          <a:pt x="5486" y="3025"/>
                        </a:lnTo>
                        <a:lnTo>
                          <a:pt x="5486" y="2845"/>
                        </a:lnTo>
                        <a:lnTo>
                          <a:pt x="5209" y="2845"/>
                        </a:lnTo>
                        <a:lnTo>
                          <a:pt x="5209" y="2199"/>
                        </a:lnTo>
                        <a:lnTo>
                          <a:pt x="6219" y="2199"/>
                        </a:lnTo>
                        <a:lnTo>
                          <a:pt x="6219" y="2845"/>
                        </a:lnTo>
                        <a:lnTo>
                          <a:pt x="5942" y="2845"/>
                        </a:lnTo>
                        <a:close/>
                        <a:moveTo>
                          <a:pt x="7407" y="2845"/>
                        </a:moveTo>
                        <a:lnTo>
                          <a:pt x="7407" y="3025"/>
                        </a:lnTo>
                        <a:lnTo>
                          <a:pt x="6953" y="3025"/>
                        </a:lnTo>
                        <a:lnTo>
                          <a:pt x="6953" y="2845"/>
                        </a:lnTo>
                        <a:lnTo>
                          <a:pt x="6675" y="2845"/>
                        </a:lnTo>
                        <a:lnTo>
                          <a:pt x="6675" y="2199"/>
                        </a:lnTo>
                        <a:lnTo>
                          <a:pt x="7685" y="2199"/>
                        </a:lnTo>
                        <a:lnTo>
                          <a:pt x="7685" y="2845"/>
                        </a:lnTo>
                        <a:lnTo>
                          <a:pt x="7407" y="2845"/>
                        </a:lnTo>
                        <a:close/>
                        <a:moveTo>
                          <a:pt x="8874" y="2845"/>
                        </a:moveTo>
                        <a:lnTo>
                          <a:pt x="8874" y="3025"/>
                        </a:lnTo>
                        <a:lnTo>
                          <a:pt x="8418" y="3025"/>
                        </a:lnTo>
                        <a:lnTo>
                          <a:pt x="8418" y="2845"/>
                        </a:lnTo>
                        <a:lnTo>
                          <a:pt x="8141" y="2845"/>
                        </a:lnTo>
                        <a:lnTo>
                          <a:pt x="8141" y="2199"/>
                        </a:lnTo>
                        <a:lnTo>
                          <a:pt x="9151" y="2199"/>
                        </a:lnTo>
                        <a:lnTo>
                          <a:pt x="9151" y="2845"/>
                        </a:lnTo>
                        <a:lnTo>
                          <a:pt x="8874" y="2845"/>
                        </a:lnTo>
                        <a:close/>
                        <a:moveTo>
                          <a:pt x="10339" y="2845"/>
                        </a:moveTo>
                        <a:lnTo>
                          <a:pt x="10339" y="3025"/>
                        </a:lnTo>
                        <a:lnTo>
                          <a:pt x="9883" y="3025"/>
                        </a:lnTo>
                        <a:lnTo>
                          <a:pt x="9883" y="2845"/>
                        </a:lnTo>
                        <a:lnTo>
                          <a:pt x="9606" y="2845"/>
                        </a:lnTo>
                        <a:lnTo>
                          <a:pt x="9606" y="2199"/>
                        </a:lnTo>
                        <a:lnTo>
                          <a:pt x="10617" y="2199"/>
                        </a:lnTo>
                        <a:lnTo>
                          <a:pt x="10617" y="2845"/>
                        </a:lnTo>
                        <a:lnTo>
                          <a:pt x="10339" y="2845"/>
                        </a:lnTo>
                        <a:close/>
                        <a:moveTo>
                          <a:pt x="11851" y="1123"/>
                        </a:moveTo>
                        <a:lnTo>
                          <a:pt x="11851" y="943"/>
                        </a:lnTo>
                        <a:lnTo>
                          <a:pt x="11395" y="943"/>
                        </a:lnTo>
                        <a:lnTo>
                          <a:pt x="11395" y="1123"/>
                        </a:lnTo>
                        <a:lnTo>
                          <a:pt x="11117" y="1123"/>
                        </a:lnTo>
                        <a:lnTo>
                          <a:pt x="11117" y="1769"/>
                        </a:lnTo>
                        <a:lnTo>
                          <a:pt x="12128" y="1769"/>
                        </a:lnTo>
                        <a:lnTo>
                          <a:pt x="12128" y="1123"/>
                        </a:lnTo>
                        <a:lnTo>
                          <a:pt x="11851" y="1123"/>
                        </a:lnTo>
                        <a:close/>
                        <a:moveTo>
                          <a:pt x="11851" y="2845"/>
                        </a:moveTo>
                        <a:lnTo>
                          <a:pt x="11851" y="3025"/>
                        </a:lnTo>
                        <a:lnTo>
                          <a:pt x="11395" y="3025"/>
                        </a:lnTo>
                        <a:lnTo>
                          <a:pt x="11395" y="2845"/>
                        </a:lnTo>
                        <a:lnTo>
                          <a:pt x="11117" y="2845"/>
                        </a:lnTo>
                        <a:lnTo>
                          <a:pt x="11117" y="2199"/>
                        </a:lnTo>
                        <a:lnTo>
                          <a:pt x="12128" y="2199"/>
                        </a:lnTo>
                        <a:lnTo>
                          <a:pt x="12128" y="2845"/>
                        </a:lnTo>
                        <a:lnTo>
                          <a:pt x="11851" y="284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317" tIns="45659" rIns="91317" bIns="456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7373">
                      <a:defRPr/>
                    </a:pPr>
                    <a:endParaRPr lang="zh-CN" altLang="en-US" sz="1998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</p:grpSp>
            <p:cxnSp>
              <p:nvCxnSpPr>
                <p:cNvPr id="140" name="直接连接符 139"/>
                <p:cNvCxnSpPr/>
                <p:nvPr/>
              </p:nvCxnSpPr>
              <p:spPr bwMode="auto">
                <a:xfrm flipV="1">
                  <a:off x="8490481" y="3710968"/>
                  <a:ext cx="83557" cy="87878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直接连接符 140"/>
                <p:cNvCxnSpPr/>
                <p:nvPr/>
              </p:nvCxnSpPr>
              <p:spPr bwMode="auto">
                <a:xfrm flipH="1" flipV="1">
                  <a:off x="9290634" y="3720438"/>
                  <a:ext cx="201498" cy="85656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直接连接符 141"/>
                <p:cNvCxnSpPr/>
                <p:nvPr/>
              </p:nvCxnSpPr>
              <p:spPr bwMode="auto">
                <a:xfrm flipV="1">
                  <a:off x="7811618" y="3699713"/>
                  <a:ext cx="1453973" cy="90313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66666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3" name="圆角矩形 142"/>
                <p:cNvSpPr/>
                <p:nvPr/>
              </p:nvSpPr>
              <p:spPr>
                <a:xfrm>
                  <a:off x="6712055" y="3010251"/>
                  <a:ext cx="4627994" cy="2923588"/>
                </a:xfrm>
                <a:prstGeom prst="roundRect">
                  <a:avLst>
                    <a:gd name="adj" fmla="val 3977"/>
                  </a:avLst>
                </a:prstGeom>
                <a:noFill/>
                <a:ln w="3175" cap="flat" cmpd="sng" algn="ctr">
                  <a:solidFill>
                    <a:schemeClr val="tx1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cxnSp>
              <p:nvCxnSpPr>
                <p:cNvPr id="144" name="直接连接符 143"/>
                <p:cNvCxnSpPr/>
                <p:nvPr/>
              </p:nvCxnSpPr>
              <p:spPr bwMode="auto">
                <a:xfrm>
                  <a:off x="7804721" y="4812073"/>
                  <a:ext cx="442614" cy="3715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直接连接符 144"/>
                <p:cNvCxnSpPr/>
                <p:nvPr/>
              </p:nvCxnSpPr>
              <p:spPr bwMode="auto">
                <a:xfrm>
                  <a:off x="8518670" y="4770488"/>
                  <a:ext cx="213425" cy="39703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直接连接符 145"/>
                <p:cNvCxnSpPr/>
                <p:nvPr/>
              </p:nvCxnSpPr>
              <p:spPr bwMode="auto">
                <a:xfrm flipH="1">
                  <a:off x="9226152" y="4783833"/>
                  <a:ext cx="138113" cy="42257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直接连接符 146"/>
                <p:cNvCxnSpPr/>
                <p:nvPr/>
              </p:nvCxnSpPr>
              <p:spPr bwMode="auto">
                <a:xfrm flipH="1">
                  <a:off x="9737491" y="4783833"/>
                  <a:ext cx="467691" cy="39706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8" name="Rectangle 37"/>
                <p:cNvSpPr>
                  <a:spLocks noChangeArrowheads="1"/>
                </p:cNvSpPr>
                <p:nvPr/>
              </p:nvSpPr>
              <p:spPr bwMode="auto">
                <a:xfrm>
                  <a:off x="7647189" y="5103022"/>
                  <a:ext cx="384023" cy="18060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algn="ctr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defTabSz="800814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iNIC</a:t>
                  </a:r>
                </a:p>
              </p:txBody>
            </p:sp>
            <p:sp>
              <p:nvSpPr>
                <p:cNvPr id="149" name="Rectangle 37"/>
                <p:cNvSpPr>
                  <a:spLocks noChangeArrowheads="1"/>
                </p:cNvSpPr>
                <p:nvPr/>
              </p:nvSpPr>
              <p:spPr bwMode="auto">
                <a:xfrm>
                  <a:off x="9960556" y="5139779"/>
                  <a:ext cx="384023" cy="18060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algn="ctr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defTabSz="800814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iNIC</a:t>
                  </a:r>
                </a:p>
              </p:txBody>
            </p:sp>
            <p:cxnSp>
              <p:nvCxnSpPr>
                <p:cNvPr id="150" name="直接连接符 149"/>
                <p:cNvCxnSpPr/>
                <p:nvPr/>
              </p:nvCxnSpPr>
              <p:spPr>
                <a:xfrm>
                  <a:off x="8211512" y="5793544"/>
                  <a:ext cx="4450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1" name="文本框 150"/>
                <p:cNvSpPr txBox="1"/>
                <p:nvPr/>
              </p:nvSpPr>
              <p:spPr>
                <a:xfrm>
                  <a:off x="8647083" y="5662877"/>
                  <a:ext cx="10647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3668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25/100G Eth</a:t>
                  </a:r>
                </a:p>
              </p:txBody>
            </p:sp>
            <p:sp>
              <p:nvSpPr>
                <p:cNvPr id="15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0083207" y="4191266"/>
                  <a:ext cx="1080745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Низкая задержка</a:t>
                  </a:r>
                </a:p>
              </p:txBody>
            </p:sp>
            <p:sp>
              <p:nvSpPr>
                <p:cNvPr id="15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0068547" y="3935917"/>
                  <a:ext cx="127150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 dirty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Без потери пакетов</a:t>
                  </a:r>
                </a:p>
              </p:txBody>
            </p:sp>
            <p:sp>
              <p:nvSpPr>
                <p:cNvPr id="15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0068546" y="3653326"/>
                  <a:ext cx="90922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Гибкость</a:t>
                  </a:r>
                </a:p>
              </p:txBody>
            </p:sp>
            <p:sp>
              <p:nvSpPr>
                <p:cNvPr id="155" name="Freeform 30"/>
                <p:cNvSpPr>
                  <a:spLocks noEditPoints="1"/>
                </p:cNvSpPr>
                <p:nvPr/>
              </p:nvSpPr>
              <p:spPr bwMode="auto">
                <a:xfrm>
                  <a:off x="7248461" y="5169947"/>
                  <a:ext cx="280266" cy="400779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6" name="Freeform 30"/>
                <p:cNvSpPr>
                  <a:spLocks noEditPoints="1"/>
                </p:cNvSpPr>
                <p:nvPr/>
              </p:nvSpPr>
              <p:spPr bwMode="auto">
                <a:xfrm>
                  <a:off x="10436163" y="5181656"/>
                  <a:ext cx="280266" cy="400779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cxnSp>
              <p:nvCxnSpPr>
                <p:cNvPr id="157" name="直接连接符 156"/>
                <p:cNvCxnSpPr/>
                <p:nvPr/>
              </p:nvCxnSpPr>
              <p:spPr bwMode="auto">
                <a:xfrm>
                  <a:off x="10200426" y="4763164"/>
                  <a:ext cx="375869" cy="41773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直接连接符 157"/>
                <p:cNvCxnSpPr/>
                <p:nvPr/>
              </p:nvCxnSpPr>
              <p:spPr bwMode="auto">
                <a:xfrm flipH="1">
                  <a:off x="7388595" y="4778911"/>
                  <a:ext cx="282077" cy="40198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23232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1291584" y="3010251"/>
                <a:ext cx="4354875" cy="2972857"/>
                <a:chOff x="1291584" y="3010251"/>
                <a:chExt cx="4354875" cy="2972857"/>
              </a:xfrm>
            </p:grpSpPr>
            <p:cxnSp>
              <p:nvCxnSpPr>
                <p:cNvPr id="13" name="Straight Connector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04068" y="4567537"/>
                  <a:ext cx="32362" cy="366265"/>
                </a:xfrm>
                <a:prstGeom prst="line">
                  <a:avLst/>
                </a:prstGeom>
                <a:noFill/>
                <a:ln w="12700" algn="ctr">
                  <a:solidFill>
                    <a:srgbClr val="FCC8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" name="Straight Connector 22"/>
                <p:cNvCxnSpPr>
                  <a:cxnSpLocks noChangeShapeType="1"/>
                </p:cNvCxnSpPr>
                <p:nvPr/>
              </p:nvCxnSpPr>
              <p:spPr bwMode="auto">
                <a:xfrm>
                  <a:off x="3292173" y="4637462"/>
                  <a:ext cx="411895" cy="296341"/>
                </a:xfrm>
                <a:prstGeom prst="line">
                  <a:avLst/>
                </a:prstGeom>
                <a:noFill/>
                <a:ln w="12700" algn="ctr">
                  <a:solidFill>
                    <a:srgbClr val="FCC8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" name="Straight Connector 22"/>
                <p:cNvCxnSpPr>
                  <a:cxnSpLocks noChangeShapeType="1"/>
                </p:cNvCxnSpPr>
                <p:nvPr/>
              </p:nvCxnSpPr>
              <p:spPr bwMode="auto">
                <a:xfrm>
                  <a:off x="2728534" y="4550592"/>
                  <a:ext cx="975534" cy="383211"/>
                </a:xfrm>
                <a:prstGeom prst="line">
                  <a:avLst/>
                </a:prstGeom>
                <a:noFill/>
                <a:ln w="12700" algn="ctr">
                  <a:solidFill>
                    <a:srgbClr val="FCC8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Straight Connector 22"/>
                <p:cNvCxnSpPr>
                  <a:cxnSpLocks noChangeShapeType="1"/>
                </p:cNvCxnSpPr>
                <p:nvPr/>
              </p:nvCxnSpPr>
              <p:spPr bwMode="auto">
                <a:xfrm>
                  <a:off x="2281308" y="4620243"/>
                  <a:ext cx="1422763" cy="313558"/>
                </a:xfrm>
                <a:prstGeom prst="line">
                  <a:avLst/>
                </a:prstGeom>
                <a:noFill/>
                <a:ln w="12700" algn="ctr">
                  <a:solidFill>
                    <a:srgbClr val="FCC8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44038" y="4538884"/>
                  <a:ext cx="529750" cy="391117"/>
                </a:xfrm>
                <a:prstGeom prst="line">
                  <a:avLst/>
                </a:prstGeom>
                <a:noFill/>
                <a:ln w="12700" algn="ctr">
                  <a:solidFill>
                    <a:srgbClr val="81C15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44038" y="4584128"/>
                  <a:ext cx="37763" cy="345873"/>
                </a:xfrm>
                <a:prstGeom prst="line">
                  <a:avLst/>
                </a:prstGeom>
                <a:noFill/>
                <a:ln w="12700" algn="ctr">
                  <a:solidFill>
                    <a:srgbClr val="81C15F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44038" y="4624178"/>
                  <a:ext cx="1062093" cy="305824"/>
                </a:xfrm>
                <a:prstGeom prst="line">
                  <a:avLst/>
                </a:prstGeom>
                <a:noFill/>
                <a:ln w="12700" algn="ctr">
                  <a:solidFill>
                    <a:srgbClr val="81C15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Straight Connector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44036" y="4622145"/>
                  <a:ext cx="1474084" cy="307857"/>
                </a:xfrm>
                <a:prstGeom prst="line">
                  <a:avLst/>
                </a:prstGeom>
                <a:noFill/>
                <a:ln w="12700" algn="ctr">
                  <a:solidFill>
                    <a:srgbClr val="81C15F"/>
                  </a:solidFill>
                  <a:round/>
                  <a:headEnd/>
                  <a:tailEnd/>
                </a:ln>
              </p:spPr>
            </p:cxnSp>
            <p:grpSp>
              <p:nvGrpSpPr>
                <p:cNvPr id="21" name="组合 20"/>
                <p:cNvGrpSpPr/>
                <p:nvPr/>
              </p:nvGrpSpPr>
              <p:grpSpPr>
                <a:xfrm>
                  <a:off x="1792371" y="4966269"/>
                  <a:ext cx="877686" cy="595840"/>
                  <a:chOff x="5142458" y="318276"/>
                  <a:chExt cx="1570548" cy="1066208"/>
                </a:xfrm>
                <a:solidFill>
                  <a:srgbClr val="81C15F"/>
                </a:solidFill>
              </p:grpSpPr>
              <p:sp>
                <p:nvSpPr>
                  <p:cNvPr id="118" name="椭圆 117"/>
                  <p:cNvSpPr/>
                  <p:nvPr/>
                </p:nvSpPr>
                <p:spPr>
                  <a:xfrm>
                    <a:off x="5683250" y="318276"/>
                    <a:ext cx="742950" cy="44153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9" name="椭圆 118"/>
                  <p:cNvSpPr/>
                  <p:nvPr/>
                </p:nvSpPr>
                <p:spPr>
                  <a:xfrm rot="475766">
                    <a:off x="5314500" y="413742"/>
                    <a:ext cx="563818" cy="44153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>
                    <a:off x="5142458" y="659016"/>
                    <a:ext cx="563818" cy="44153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>
                    <a:off x="5242360" y="798310"/>
                    <a:ext cx="563818" cy="44153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>
                    <a:off x="5635464" y="854642"/>
                    <a:ext cx="829791" cy="52984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>
                    <a:off x="6149449" y="788275"/>
                    <a:ext cx="563557" cy="529842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4" name="椭圆 123"/>
                  <p:cNvSpPr/>
                  <p:nvPr/>
                </p:nvSpPr>
                <p:spPr>
                  <a:xfrm rot="203643">
                    <a:off x="6032479" y="564321"/>
                    <a:ext cx="680257" cy="436856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 rot="203643">
                    <a:off x="6179690" y="410544"/>
                    <a:ext cx="499285" cy="436856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 rot="203643">
                    <a:off x="5549634" y="659223"/>
                    <a:ext cx="757345" cy="436856"/>
                  </a:xfrm>
                  <a:prstGeom prst="ellipse">
                    <a:avLst/>
                  </a:prstGeom>
                  <a:grpFill/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2" name="组合 21"/>
                <p:cNvGrpSpPr/>
                <p:nvPr/>
              </p:nvGrpSpPr>
              <p:grpSpPr>
                <a:xfrm>
                  <a:off x="3226801" y="4960447"/>
                  <a:ext cx="877686" cy="595840"/>
                  <a:chOff x="5142458" y="318276"/>
                  <a:chExt cx="1570548" cy="1066208"/>
                </a:xfrm>
              </p:grpSpPr>
              <p:sp>
                <p:nvSpPr>
                  <p:cNvPr id="109" name="椭圆 108"/>
                  <p:cNvSpPr/>
                  <p:nvPr/>
                </p:nvSpPr>
                <p:spPr>
                  <a:xfrm>
                    <a:off x="5683250" y="318276"/>
                    <a:ext cx="742950" cy="44153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0" name="椭圆 109"/>
                  <p:cNvSpPr/>
                  <p:nvPr/>
                </p:nvSpPr>
                <p:spPr>
                  <a:xfrm rot="475766">
                    <a:off x="5314500" y="413742"/>
                    <a:ext cx="563818" cy="44153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1" name="椭圆 110"/>
                  <p:cNvSpPr/>
                  <p:nvPr/>
                </p:nvSpPr>
                <p:spPr>
                  <a:xfrm>
                    <a:off x="5142458" y="659016"/>
                    <a:ext cx="563818" cy="44153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2" name="椭圆 111"/>
                  <p:cNvSpPr/>
                  <p:nvPr/>
                </p:nvSpPr>
                <p:spPr>
                  <a:xfrm>
                    <a:off x="5242360" y="798310"/>
                    <a:ext cx="563818" cy="44153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3" name="椭圆 112"/>
                  <p:cNvSpPr/>
                  <p:nvPr/>
                </p:nvSpPr>
                <p:spPr>
                  <a:xfrm>
                    <a:off x="5635464" y="854642"/>
                    <a:ext cx="829791" cy="52984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4" name="椭圆 113"/>
                  <p:cNvSpPr/>
                  <p:nvPr/>
                </p:nvSpPr>
                <p:spPr>
                  <a:xfrm>
                    <a:off x="6149449" y="788275"/>
                    <a:ext cx="563557" cy="529842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 rot="203643">
                    <a:off x="6032479" y="564321"/>
                    <a:ext cx="680257" cy="436856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 rot="203643">
                    <a:off x="6179690" y="410544"/>
                    <a:ext cx="499285" cy="436856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 rot="203643">
                    <a:off x="5549634" y="659223"/>
                    <a:ext cx="757345" cy="436856"/>
                  </a:xfrm>
                  <a:prstGeom prst="ellipse">
                    <a:avLst/>
                  </a:prstGeom>
                  <a:solidFill>
                    <a:srgbClr val="FCC800"/>
                  </a:solidFill>
                  <a:ln w="9525" cap="flat" cmpd="sng" algn="ctr">
                    <a:noFill/>
                    <a:prstDash val="solid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96724" tIns="48363" rIns="96724" bIns="48363" rtlCol="0" anchor="ctr" anchorCtr="1"/>
                  <a:lstStyle/>
                  <a:p>
                    <a:pPr algn="ctr" defTabSz="1289879">
                      <a:lnSpc>
                        <a:spcPct val="90000"/>
                      </a:lnSpc>
                      <a:spcBef>
                        <a:spcPct val="20000"/>
                      </a:spcBef>
                    </a:pPr>
                    <a:endParaRPr lang="zh-CN" altLang="en-US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endParaRPr>
                  </a:p>
                </p:txBody>
              </p:sp>
            </p:grpSp>
            <p:sp>
              <p:nvSpPr>
                <p:cNvPr id="23" name="椭圆 22"/>
                <p:cNvSpPr/>
                <p:nvPr/>
              </p:nvSpPr>
              <p:spPr>
                <a:xfrm>
                  <a:off x="2197343" y="3293499"/>
                  <a:ext cx="1691582" cy="740519"/>
                </a:xfrm>
                <a:prstGeom prst="ellipse">
                  <a:avLst/>
                </a:prstGeom>
                <a:solidFill>
                  <a:srgbClr val="EEEEE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1291584" y="3010251"/>
                  <a:ext cx="4354237" cy="2923588"/>
                </a:xfrm>
                <a:prstGeom prst="roundRect">
                  <a:avLst>
                    <a:gd name="adj" fmla="val 3977"/>
                  </a:avLst>
                </a:prstGeom>
                <a:noFill/>
                <a:ln w="3175" cap="flat" cmpd="sng" algn="ctr">
                  <a:solidFill>
                    <a:schemeClr val="tx1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455439" y="4993221"/>
                  <a:ext cx="49725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3668"/>
                  <a:r>
                    <a:rPr lang="ru-RU" sz="1200" b="1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FC</a:t>
                  </a:r>
                </a:p>
                <a:p>
                  <a:pPr algn="ctr" defTabSz="913668"/>
                  <a:r>
                    <a:rPr lang="ru-RU" sz="1200" b="1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SAN</a:t>
                  </a:r>
                </a:p>
              </p:txBody>
            </p:sp>
            <p:grpSp>
              <p:nvGrpSpPr>
                <p:cNvPr id="26" name="组合 454"/>
                <p:cNvGrpSpPr/>
                <p:nvPr/>
              </p:nvGrpSpPr>
              <p:grpSpPr>
                <a:xfrm>
                  <a:off x="2172291" y="4188605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104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5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6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7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8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7" name="组合 454"/>
                <p:cNvGrpSpPr/>
                <p:nvPr/>
              </p:nvGrpSpPr>
              <p:grpSpPr>
                <a:xfrm>
                  <a:off x="2647754" y="4188605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99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0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1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2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03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8" name="组合 454"/>
                <p:cNvGrpSpPr/>
                <p:nvPr/>
              </p:nvGrpSpPr>
              <p:grpSpPr>
                <a:xfrm>
                  <a:off x="3151320" y="4188605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94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5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6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7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8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29" name="组合 454"/>
                <p:cNvGrpSpPr/>
                <p:nvPr/>
              </p:nvGrpSpPr>
              <p:grpSpPr>
                <a:xfrm>
                  <a:off x="3654890" y="4188605"/>
                  <a:ext cx="241696" cy="407231"/>
                  <a:chOff x="-909638" y="971550"/>
                  <a:chExt cx="909638" cy="2039938"/>
                </a:xfrm>
                <a:solidFill>
                  <a:srgbClr val="666666">
                    <a:lumMod val="75000"/>
                  </a:srgbClr>
                </a:solidFill>
              </p:grpSpPr>
              <p:sp>
                <p:nvSpPr>
                  <p:cNvPr id="89" name="Freeform 147"/>
                  <p:cNvSpPr>
                    <a:spLocks/>
                  </p:cNvSpPr>
                  <p:nvPr/>
                </p:nvSpPr>
                <p:spPr bwMode="auto">
                  <a:xfrm>
                    <a:off x="-363538" y="132556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2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38"/>
                      </a:cxn>
                      <a:cxn ang="0">
                        <a:pos x="46" y="225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4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5"/>
                        </a:lnTo>
                        <a:lnTo>
                          <a:pt x="1447" y="232"/>
                        </a:lnTo>
                        <a:lnTo>
                          <a:pt x="1436" y="238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38"/>
                        </a:lnTo>
                        <a:lnTo>
                          <a:pt x="56" y="232"/>
                        </a:lnTo>
                        <a:lnTo>
                          <a:pt x="46" y="225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4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0" name="Freeform 148"/>
                  <p:cNvSpPr>
                    <a:spLocks/>
                  </p:cNvSpPr>
                  <p:nvPr/>
                </p:nvSpPr>
                <p:spPr bwMode="auto">
                  <a:xfrm>
                    <a:off x="-363538" y="160178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1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2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4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4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1"/>
                        </a:lnTo>
                        <a:lnTo>
                          <a:pt x="1502" y="114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4"/>
                        </a:lnTo>
                        <a:lnTo>
                          <a:pt x="1447" y="232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2"/>
                        </a:lnTo>
                        <a:lnTo>
                          <a:pt x="46" y="224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3" y="101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1" name="Freeform 149"/>
                  <p:cNvSpPr>
                    <a:spLocks/>
                  </p:cNvSpPr>
                  <p:nvPr/>
                </p:nvSpPr>
                <p:spPr bwMode="auto">
                  <a:xfrm>
                    <a:off x="-363538" y="1878013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4"/>
                      </a:cxn>
                      <a:cxn ang="0">
                        <a:pos x="1425" y="11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7"/>
                      </a:cxn>
                      <a:cxn ang="0">
                        <a:pos x="1493" y="79"/>
                      </a:cxn>
                      <a:cxn ang="0">
                        <a:pos x="1500" y="103"/>
                      </a:cxn>
                      <a:cxn ang="0">
                        <a:pos x="1502" y="128"/>
                      </a:cxn>
                      <a:cxn ang="0">
                        <a:pos x="1500" y="153"/>
                      </a:cxn>
                      <a:cxn ang="0">
                        <a:pos x="1493" y="177"/>
                      </a:cxn>
                      <a:cxn ang="0">
                        <a:pos x="1481" y="199"/>
                      </a:cxn>
                      <a:cxn ang="0">
                        <a:pos x="1465" y="218"/>
                      </a:cxn>
                      <a:cxn ang="0">
                        <a:pos x="1447" y="233"/>
                      </a:cxn>
                      <a:cxn ang="0">
                        <a:pos x="1425" y="245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9"/>
                      </a:cxn>
                      <a:cxn ang="0">
                        <a:pos x="66" y="240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30"/>
                      </a:cxn>
                      <a:cxn ang="0">
                        <a:pos x="66" y="16"/>
                      </a:cxn>
                      <a:cxn ang="0">
                        <a:pos x="89" y="7"/>
                      </a:cxn>
                      <a:cxn ang="0">
                        <a:pos x="113" y="2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2"/>
                        </a:lnTo>
                        <a:lnTo>
                          <a:pt x="1401" y="4"/>
                        </a:lnTo>
                        <a:lnTo>
                          <a:pt x="1413" y="7"/>
                        </a:lnTo>
                        <a:lnTo>
                          <a:pt x="1425" y="11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30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7"/>
                        </a:lnTo>
                        <a:lnTo>
                          <a:pt x="1487" y="67"/>
                        </a:lnTo>
                        <a:lnTo>
                          <a:pt x="1493" y="79"/>
                        </a:lnTo>
                        <a:lnTo>
                          <a:pt x="1497" y="90"/>
                        </a:lnTo>
                        <a:lnTo>
                          <a:pt x="1500" y="103"/>
                        </a:lnTo>
                        <a:lnTo>
                          <a:pt x="1502" y="115"/>
                        </a:lnTo>
                        <a:lnTo>
                          <a:pt x="1502" y="128"/>
                        </a:lnTo>
                        <a:lnTo>
                          <a:pt x="1502" y="140"/>
                        </a:lnTo>
                        <a:lnTo>
                          <a:pt x="1500" y="153"/>
                        </a:lnTo>
                        <a:lnTo>
                          <a:pt x="1497" y="165"/>
                        </a:lnTo>
                        <a:lnTo>
                          <a:pt x="1493" y="177"/>
                        </a:lnTo>
                        <a:lnTo>
                          <a:pt x="1487" y="188"/>
                        </a:lnTo>
                        <a:lnTo>
                          <a:pt x="1481" y="199"/>
                        </a:lnTo>
                        <a:lnTo>
                          <a:pt x="1473" y="208"/>
                        </a:lnTo>
                        <a:lnTo>
                          <a:pt x="1465" y="218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40"/>
                        </a:lnTo>
                        <a:lnTo>
                          <a:pt x="1425" y="245"/>
                        </a:lnTo>
                        <a:lnTo>
                          <a:pt x="1413" y="249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9"/>
                        </a:lnTo>
                        <a:lnTo>
                          <a:pt x="77" y="245"/>
                        </a:lnTo>
                        <a:lnTo>
                          <a:pt x="66" y="240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8"/>
                        </a:lnTo>
                        <a:lnTo>
                          <a:pt x="29" y="208"/>
                        </a:lnTo>
                        <a:lnTo>
                          <a:pt x="22" y="199"/>
                        </a:lnTo>
                        <a:lnTo>
                          <a:pt x="15" y="188"/>
                        </a:lnTo>
                        <a:lnTo>
                          <a:pt x="10" y="177"/>
                        </a:lnTo>
                        <a:lnTo>
                          <a:pt x="6" y="165"/>
                        </a:lnTo>
                        <a:lnTo>
                          <a:pt x="3" y="153"/>
                        </a:lnTo>
                        <a:lnTo>
                          <a:pt x="1" y="140"/>
                        </a:lnTo>
                        <a:lnTo>
                          <a:pt x="0" y="128"/>
                        </a:lnTo>
                        <a:lnTo>
                          <a:pt x="1" y="115"/>
                        </a:lnTo>
                        <a:lnTo>
                          <a:pt x="3" y="103"/>
                        </a:lnTo>
                        <a:lnTo>
                          <a:pt x="6" y="90"/>
                        </a:lnTo>
                        <a:lnTo>
                          <a:pt x="10" y="79"/>
                        </a:lnTo>
                        <a:lnTo>
                          <a:pt x="15" y="67"/>
                        </a:lnTo>
                        <a:lnTo>
                          <a:pt x="22" y="57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30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1"/>
                        </a:lnTo>
                        <a:lnTo>
                          <a:pt x="89" y="7"/>
                        </a:lnTo>
                        <a:lnTo>
                          <a:pt x="101" y="4"/>
                        </a:lnTo>
                        <a:lnTo>
                          <a:pt x="113" y="2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2" name="Freeform 150"/>
                  <p:cNvSpPr>
                    <a:spLocks/>
                  </p:cNvSpPr>
                  <p:nvPr/>
                </p:nvSpPr>
                <p:spPr bwMode="auto">
                  <a:xfrm>
                    <a:off x="-363538" y="2154238"/>
                    <a:ext cx="184150" cy="31750"/>
                  </a:xfrm>
                  <a:custGeom>
                    <a:avLst/>
                    <a:gdLst/>
                    <a:ahLst/>
                    <a:cxnLst>
                      <a:cxn ang="0">
                        <a:pos x="1376" y="0"/>
                      </a:cxn>
                      <a:cxn ang="0">
                        <a:pos x="1401" y="3"/>
                      </a:cxn>
                      <a:cxn ang="0">
                        <a:pos x="1425" y="10"/>
                      </a:cxn>
                      <a:cxn ang="0">
                        <a:pos x="1447" y="22"/>
                      </a:cxn>
                      <a:cxn ang="0">
                        <a:pos x="1465" y="38"/>
                      </a:cxn>
                      <a:cxn ang="0">
                        <a:pos x="1481" y="56"/>
                      </a:cxn>
                      <a:cxn ang="0">
                        <a:pos x="1493" y="78"/>
                      </a:cxn>
                      <a:cxn ang="0">
                        <a:pos x="1500" y="102"/>
                      </a:cxn>
                      <a:cxn ang="0">
                        <a:pos x="1502" y="127"/>
                      </a:cxn>
                      <a:cxn ang="0">
                        <a:pos x="1500" y="152"/>
                      </a:cxn>
                      <a:cxn ang="0">
                        <a:pos x="1493" y="176"/>
                      </a:cxn>
                      <a:cxn ang="0">
                        <a:pos x="1481" y="198"/>
                      </a:cxn>
                      <a:cxn ang="0">
                        <a:pos x="1465" y="217"/>
                      </a:cxn>
                      <a:cxn ang="0">
                        <a:pos x="1447" y="233"/>
                      </a:cxn>
                      <a:cxn ang="0">
                        <a:pos x="1425" y="244"/>
                      </a:cxn>
                      <a:cxn ang="0">
                        <a:pos x="1401" y="252"/>
                      </a:cxn>
                      <a:cxn ang="0">
                        <a:pos x="1376" y="254"/>
                      </a:cxn>
                      <a:cxn ang="0">
                        <a:pos x="113" y="254"/>
                      </a:cxn>
                      <a:cxn ang="0">
                        <a:pos x="89" y="248"/>
                      </a:cxn>
                      <a:cxn ang="0">
                        <a:pos x="66" y="239"/>
                      </a:cxn>
                      <a:cxn ang="0">
                        <a:pos x="46" y="226"/>
                      </a:cxn>
                      <a:cxn ang="0">
                        <a:pos x="29" y="208"/>
                      </a:cxn>
                      <a:cxn ang="0">
                        <a:pos x="15" y="188"/>
                      </a:cxn>
                      <a:cxn ang="0">
                        <a:pos x="6" y="165"/>
                      </a:cxn>
                      <a:cxn ang="0">
                        <a:pos x="1" y="140"/>
                      </a:cxn>
                      <a:cxn ang="0">
                        <a:pos x="1" y="115"/>
                      </a:cxn>
                      <a:cxn ang="0">
                        <a:pos x="6" y="90"/>
                      </a:cxn>
                      <a:cxn ang="0">
                        <a:pos x="15" y="67"/>
                      </a:cxn>
                      <a:cxn ang="0">
                        <a:pos x="29" y="47"/>
                      </a:cxn>
                      <a:cxn ang="0">
                        <a:pos x="46" y="29"/>
                      </a:cxn>
                      <a:cxn ang="0">
                        <a:pos x="66" y="16"/>
                      </a:cxn>
                      <a:cxn ang="0">
                        <a:pos x="89" y="6"/>
                      </a:cxn>
                      <a:cxn ang="0">
                        <a:pos x="113" y="1"/>
                      </a:cxn>
                    </a:cxnLst>
                    <a:rect l="0" t="0" r="r" b="b"/>
                    <a:pathLst>
                      <a:path w="1502" h="254">
                        <a:moveTo>
                          <a:pt x="127" y="0"/>
                        </a:moveTo>
                        <a:lnTo>
                          <a:pt x="1376" y="0"/>
                        </a:lnTo>
                        <a:lnTo>
                          <a:pt x="1388" y="1"/>
                        </a:lnTo>
                        <a:lnTo>
                          <a:pt x="1401" y="3"/>
                        </a:lnTo>
                        <a:lnTo>
                          <a:pt x="1413" y="6"/>
                        </a:lnTo>
                        <a:lnTo>
                          <a:pt x="1425" y="10"/>
                        </a:lnTo>
                        <a:lnTo>
                          <a:pt x="1436" y="16"/>
                        </a:lnTo>
                        <a:lnTo>
                          <a:pt x="1447" y="22"/>
                        </a:lnTo>
                        <a:lnTo>
                          <a:pt x="1456" y="29"/>
                        </a:lnTo>
                        <a:lnTo>
                          <a:pt x="1465" y="38"/>
                        </a:lnTo>
                        <a:lnTo>
                          <a:pt x="1473" y="47"/>
                        </a:lnTo>
                        <a:lnTo>
                          <a:pt x="1481" y="56"/>
                        </a:lnTo>
                        <a:lnTo>
                          <a:pt x="1487" y="67"/>
                        </a:lnTo>
                        <a:lnTo>
                          <a:pt x="1493" y="78"/>
                        </a:lnTo>
                        <a:lnTo>
                          <a:pt x="1497" y="90"/>
                        </a:lnTo>
                        <a:lnTo>
                          <a:pt x="1500" y="102"/>
                        </a:lnTo>
                        <a:lnTo>
                          <a:pt x="1502" y="115"/>
                        </a:lnTo>
                        <a:lnTo>
                          <a:pt x="1502" y="127"/>
                        </a:lnTo>
                        <a:lnTo>
                          <a:pt x="1502" y="140"/>
                        </a:lnTo>
                        <a:lnTo>
                          <a:pt x="1500" y="152"/>
                        </a:lnTo>
                        <a:lnTo>
                          <a:pt x="1497" y="165"/>
                        </a:lnTo>
                        <a:lnTo>
                          <a:pt x="1493" y="176"/>
                        </a:lnTo>
                        <a:lnTo>
                          <a:pt x="1487" y="188"/>
                        </a:lnTo>
                        <a:lnTo>
                          <a:pt x="1481" y="198"/>
                        </a:lnTo>
                        <a:lnTo>
                          <a:pt x="1473" y="208"/>
                        </a:lnTo>
                        <a:lnTo>
                          <a:pt x="1465" y="217"/>
                        </a:lnTo>
                        <a:lnTo>
                          <a:pt x="1456" y="226"/>
                        </a:lnTo>
                        <a:lnTo>
                          <a:pt x="1447" y="233"/>
                        </a:lnTo>
                        <a:lnTo>
                          <a:pt x="1436" y="239"/>
                        </a:lnTo>
                        <a:lnTo>
                          <a:pt x="1425" y="244"/>
                        </a:lnTo>
                        <a:lnTo>
                          <a:pt x="1413" y="248"/>
                        </a:lnTo>
                        <a:lnTo>
                          <a:pt x="1401" y="252"/>
                        </a:lnTo>
                        <a:lnTo>
                          <a:pt x="1388" y="254"/>
                        </a:lnTo>
                        <a:lnTo>
                          <a:pt x="1376" y="254"/>
                        </a:lnTo>
                        <a:lnTo>
                          <a:pt x="127" y="254"/>
                        </a:lnTo>
                        <a:lnTo>
                          <a:pt x="113" y="254"/>
                        </a:lnTo>
                        <a:lnTo>
                          <a:pt x="101" y="252"/>
                        </a:lnTo>
                        <a:lnTo>
                          <a:pt x="89" y="248"/>
                        </a:lnTo>
                        <a:lnTo>
                          <a:pt x="77" y="244"/>
                        </a:lnTo>
                        <a:lnTo>
                          <a:pt x="66" y="239"/>
                        </a:lnTo>
                        <a:lnTo>
                          <a:pt x="56" y="233"/>
                        </a:lnTo>
                        <a:lnTo>
                          <a:pt x="46" y="226"/>
                        </a:lnTo>
                        <a:lnTo>
                          <a:pt x="37" y="217"/>
                        </a:lnTo>
                        <a:lnTo>
                          <a:pt x="29" y="208"/>
                        </a:lnTo>
                        <a:lnTo>
                          <a:pt x="22" y="198"/>
                        </a:lnTo>
                        <a:lnTo>
                          <a:pt x="15" y="188"/>
                        </a:lnTo>
                        <a:lnTo>
                          <a:pt x="10" y="176"/>
                        </a:lnTo>
                        <a:lnTo>
                          <a:pt x="6" y="165"/>
                        </a:lnTo>
                        <a:lnTo>
                          <a:pt x="3" y="152"/>
                        </a:lnTo>
                        <a:lnTo>
                          <a:pt x="1" y="140"/>
                        </a:lnTo>
                        <a:lnTo>
                          <a:pt x="0" y="127"/>
                        </a:lnTo>
                        <a:lnTo>
                          <a:pt x="1" y="115"/>
                        </a:lnTo>
                        <a:lnTo>
                          <a:pt x="3" y="102"/>
                        </a:lnTo>
                        <a:lnTo>
                          <a:pt x="6" y="90"/>
                        </a:lnTo>
                        <a:lnTo>
                          <a:pt x="10" y="78"/>
                        </a:lnTo>
                        <a:lnTo>
                          <a:pt x="15" y="67"/>
                        </a:lnTo>
                        <a:lnTo>
                          <a:pt x="22" y="56"/>
                        </a:lnTo>
                        <a:lnTo>
                          <a:pt x="29" y="47"/>
                        </a:lnTo>
                        <a:lnTo>
                          <a:pt x="37" y="38"/>
                        </a:lnTo>
                        <a:lnTo>
                          <a:pt x="46" y="29"/>
                        </a:lnTo>
                        <a:lnTo>
                          <a:pt x="56" y="22"/>
                        </a:lnTo>
                        <a:lnTo>
                          <a:pt x="66" y="16"/>
                        </a:lnTo>
                        <a:lnTo>
                          <a:pt x="77" y="10"/>
                        </a:lnTo>
                        <a:lnTo>
                          <a:pt x="89" y="6"/>
                        </a:lnTo>
                        <a:lnTo>
                          <a:pt x="101" y="3"/>
                        </a:lnTo>
                        <a:lnTo>
                          <a:pt x="113" y="1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93" name="Freeform 151"/>
                  <p:cNvSpPr>
                    <a:spLocks noEditPoints="1"/>
                  </p:cNvSpPr>
                  <p:nvPr/>
                </p:nvSpPr>
                <p:spPr bwMode="auto">
                  <a:xfrm>
                    <a:off x="-909638" y="971550"/>
                    <a:ext cx="909638" cy="2039938"/>
                  </a:xfrm>
                  <a:custGeom>
                    <a:avLst/>
                    <a:gdLst/>
                    <a:ahLst/>
                    <a:cxnLst>
                      <a:cxn ang="0">
                        <a:pos x="7285" y="81"/>
                      </a:cxn>
                      <a:cxn ang="0">
                        <a:pos x="7441" y="325"/>
                      </a:cxn>
                      <a:cxn ang="0">
                        <a:pos x="7400" y="16492"/>
                      </a:cxn>
                      <a:cxn ang="0">
                        <a:pos x="7183" y="16680"/>
                      </a:cxn>
                      <a:cxn ang="0">
                        <a:pos x="266" y="16680"/>
                      </a:cxn>
                      <a:cxn ang="0">
                        <a:pos x="49" y="16492"/>
                      </a:cxn>
                      <a:cxn ang="0">
                        <a:pos x="8" y="325"/>
                      </a:cxn>
                      <a:cxn ang="0">
                        <a:pos x="163" y="81"/>
                      </a:cxn>
                      <a:cxn ang="0">
                        <a:pos x="5939" y="1613"/>
                      </a:cxn>
                      <a:cxn ang="0">
                        <a:pos x="6201" y="1711"/>
                      </a:cxn>
                      <a:cxn ang="0">
                        <a:pos x="6328" y="1952"/>
                      </a:cxn>
                      <a:cxn ang="0">
                        <a:pos x="6263" y="3222"/>
                      </a:cxn>
                      <a:cxn ang="0">
                        <a:pos x="6036" y="3376"/>
                      </a:cxn>
                      <a:cxn ang="0">
                        <a:pos x="1341" y="3351"/>
                      </a:cxn>
                      <a:cxn ang="0">
                        <a:pos x="1150" y="3157"/>
                      </a:cxn>
                      <a:cxn ang="0">
                        <a:pos x="1137" y="1878"/>
                      </a:cxn>
                      <a:cxn ang="0">
                        <a:pos x="1307" y="1667"/>
                      </a:cxn>
                      <a:cxn ang="0">
                        <a:pos x="5979" y="3879"/>
                      </a:cxn>
                      <a:cxn ang="0">
                        <a:pos x="6228" y="4001"/>
                      </a:cxn>
                      <a:cxn ang="0">
                        <a:pos x="6330" y="4255"/>
                      </a:cxn>
                      <a:cxn ang="0">
                        <a:pos x="6240" y="5515"/>
                      </a:cxn>
                      <a:cxn ang="0">
                        <a:pos x="5999" y="5647"/>
                      </a:cxn>
                      <a:cxn ang="0">
                        <a:pos x="1307" y="5597"/>
                      </a:cxn>
                      <a:cxn ang="0">
                        <a:pos x="1137" y="5386"/>
                      </a:cxn>
                      <a:cxn ang="0">
                        <a:pos x="1150" y="4107"/>
                      </a:cxn>
                      <a:cxn ang="0">
                        <a:pos x="1341" y="3914"/>
                      </a:cxn>
                      <a:cxn ang="0">
                        <a:pos x="6018" y="6147"/>
                      </a:cxn>
                      <a:cxn ang="0">
                        <a:pos x="6252" y="6293"/>
                      </a:cxn>
                      <a:cxn ang="0">
                        <a:pos x="6329" y="7557"/>
                      </a:cxn>
                      <a:cxn ang="0">
                        <a:pos x="6215" y="7804"/>
                      </a:cxn>
                      <a:cxn ang="0">
                        <a:pos x="5959" y="7915"/>
                      </a:cxn>
                      <a:cxn ang="0">
                        <a:pos x="1277" y="7841"/>
                      </a:cxn>
                      <a:cxn ang="0">
                        <a:pos x="1128" y="7614"/>
                      </a:cxn>
                      <a:cxn ang="0">
                        <a:pos x="1166" y="6339"/>
                      </a:cxn>
                      <a:cxn ang="0">
                        <a:pos x="1376" y="6163"/>
                      </a:cxn>
                      <a:cxn ang="0">
                        <a:pos x="6055" y="8420"/>
                      </a:cxn>
                      <a:cxn ang="0">
                        <a:pos x="6272" y="8586"/>
                      </a:cxn>
                      <a:cxn ang="0">
                        <a:pos x="6325" y="9859"/>
                      </a:cxn>
                      <a:cxn ang="0">
                        <a:pos x="6187" y="10093"/>
                      </a:cxn>
                      <a:cxn ang="0">
                        <a:pos x="1510" y="10180"/>
                      </a:cxn>
                      <a:cxn ang="0">
                        <a:pos x="1248" y="10081"/>
                      </a:cxn>
                      <a:cxn ang="0">
                        <a:pos x="1121" y="9840"/>
                      </a:cxn>
                      <a:cxn ang="0">
                        <a:pos x="1186" y="8571"/>
                      </a:cxn>
                      <a:cxn ang="0">
                        <a:pos x="1413" y="8415"/>
                      </a:cxn>
                      <a:cxn ang="0">
                        <a:pos x="3942" y="14477"/>
                      </a:cxn>
                      <a:cxn ang="0">
                        <a:pos x="4188" y="14735"/>
                      </a:cxn>
                      <a:cxn ang="0">
                        <a:pos x="4196" y="15102"/>
                      </a:cxn>
                      <a:cxn ang="0">
                        <a:pos x="3964" y="15372"/>
                      </a:cxn>
                      <a:cxn ang="0">
                        <a:pos x="3599" y="15417"/>
                      </a:cxn>
                      <a:cxn ang="0">
                        <a:pos x="3308" y="15211"/>
                      </a:cxn>
                      <a:cxn ang="0">
                        <a:pos x="3228" y="14854"/>
                      </a:cxn>
                      <a:cxn ang="0">
                        <a:pos x="3406" y="14543"/>
                      </a:cxn>
                      <a:cxn ang="0">
                        <a:pos x="1277" y="12777"/>
                      </a:cxn>
                      <a:cxn ang="0">
                        <a:pos x="6299" y="12881"/>
                      </a:cxn>
                      <a:cxn ang="0">
                        <a:pos x="6222" y="13140"/>
                      </a:cxn>
                      <a:cxn ang="0">
                        <a:pos x="1169" y="13093"/>
                      </a:cxn>
                      <a:cxn ang="0">
                        <a:pos x="1186" y="12815"/>
                      </a:cxn>
                      <a:cxn ang="0">
                        <a:pos x="6234" y="12232"/>
                      </a:cxn>
                      <a:cxn ang="0">
                        <a:pos x="6295" y="12500"/>
                      </a:cxn>
                      <a:cxn ang="0">
                        <a:pos x="1263" y="12589"/>
                      </a:cxn>
                      <a:cxn ang="0">
                        <a:pos x="1147" y="12461"/>
                      </a:cxn>
                      <a:cxn ang="0">
                        <a:pos x="1251" y="12220"/>
                      </a:cxn>
                    </a:cxnLst>
                    <a:rect l="0" t="0" r="r" b="b"/>
                    <a:pathLst>
                      <a:path w="7449" h="16705">
                        <a:moveTo>
                          <a:pt x="406" y="0"/>
                        </a:moveTo>
                        <a:lnTo>
                          <a:pt x="7043" y="0"/>
                        </a:lnTo>
                        <a:lnTo>
                          <a:pt x="7064" y="1"/>
                        </a:lnTo>
                        <a:lnTo>
                          <a:pt x="7085" y="2"/>
                        </a:lnTo>
                        <a:lnTo>
                          <a:pt x="7104" y="5"/>
                        </a:lnTo>
                        <a:lnTo>
                          <a:pt x="7124" y="8"/>
                        </a:lnTo>
                        <a:lnTo>
                          <a:pt x="7144" y="13"/>
                        </a:lnTo>
                        <a:lnTo>
                          <a:pt x="7164" y="19"/>
                        </a:lnTo>
                        <a:lnTo>
                          <a:pt x="7183" y="25"/>
                        </a:lnTo>
                        <a:lnTo>
                          <a:pt x="7201" y="32"/>
                        </a:lnTo>
                        <a:lnTo>
                          <a:pt x="7218" y="41"/>
                        </a:lnTo>
                        <a:lnTo>
                          <a:pt x="7236" y="49"/>
                        </a:lnTo>
                        <a:lnTo>
                          <a:pt x="7253" y="60"/>
                        </a:lnTo>
                        <a:lnTo>
                          <a:pt x="7269" y="70"/>
                        </a:lnTo>
                        <a:lnTo>
                          <a:pt x="7285" y="81"/>
                        </a:lnTo>
                        <a:lnTo>
                          <a:pt x="7301" y="93"/>
                        </a:lnTo>
                        <a:lnTo>
                          <a:pt x="7315" y="105"/>
                        </a:lnTo>
                        <a:lnTo>
                          <a:pt x="7330" y="119"/>
                        </a:lnTo>
                        <a:lnTo>
                          <a:pt x="7344" y="134"/>
                        </a:lnTo>
                        <a:lnTo>
                          <a:pt x="7356" y="148"/>
                        </a:lnTo>
                        <a:lnTo>
                          <a:pt x="7368" y="164"/>
                        </a:lnTo>
                        <a:lnTo>
                          <a:pt x="7379" y="180"/>
                        </a:lnTo>
                        <a:lnTo>
                          <a:pt x="7389" y="196"/>
                        </a:lnTo>
                        <a:lnTo>
                          <a:pt x="7400" y="213"/>
                        </a:lnTo>
                        <a:lnTo>
                          <a:pt x="7408" y="231"/>
                        </a:lnTo>
                        <a:lnTo>
                          <a:pt x="7417" y="248"/>
                        </a:lnTo>
                        <a:lnTo>
                          <a:pt x="7424" y="266"/>
                        </a:lnTo>
                        <a:lnTo>
                          <a:pt x="7430" y="285"/>
                        </a:lnTo>
                        <a:lnTo>
                          <a:pt x="7436" y="305"/>
                        </a:lnTo>
                        <a:lnTo>
                          <a:pt x="7441" y="325"/>
                        </a:lnTo>
                        <a:lnTo>
                          <a:pt x="7444" y="345"/>
                        </a:lnTo>
                        <a:lnTo>
                          <a:pt x="7447" y="364"/>
                        </a:lnTo>
                        <a:lnTo>
                          <a:pt x="7448" y="385"/>
                        </a:lnTo>
                        <a:lnTo>
                          <a:pt x="7449" y="406"/>
                        </a:lnTo>
                        <a:lnTo>
                          <a:pt x="7449" y="16299"/>
                        </a:lnTo>
                        <a:lnTo>
                          <a:pt x="7448" y="16320"/>
                        </a:lnTo>
                        <a:lnTo>
                          <a:pt x="7447" y="16341"/>
                        </a:lnTo>
                        <a:lnTo>
                          <a:pt x="7444" y="16362"/>
                        </a:lnTo>
                        <a:lnTo>
                          <a:pt x="7441" y="16381"/>
                        </a:lnTo>
                        <a:lnTo>
                          <a:pt x="7436" y="16400"/>
                        </a:lnTo>
                        <a:lnTo>
                          <a:pt x="7430" y="16420"/>
                        </a:lnTo>
                        <a:lnTo>
                          <a:pt x="7424" y="16439"/>
                        </a:lnTo>
                        <a:lnTo>
                          <a:pt x="7417" y="16457"/>
                        </a:lnTo>
                        <a:lnTo>
                          <a:pt x="7408" y="16475"/>
                        </a:lnTo>
                        <a:lnTo>
                          <a:pt x="7400" y="16492"/>
                        </a:lnTo>
                        <a:lnTo>
                          <a:pt x="7389" y="16510"/>
                        </a:lnTo>
                        <a:lnTo>
                          <a:pt x="7379" y="16525"/>
                        </a:lnTo>
                        <a:lnTo>
                          <a:pt x="7368" y="16542"/>
                        </a:lnTo>
                        <a:lnTo>
                          <a:pt x="7356" y="16557"/>
                        </a:lnTo>
                        <a:lnTo>
                          <a:pt x="7344" y="16571"/>
                        </a:lnTo>
                        <a:lnTo>
                          <a:pt x="7330" y="16586"/>
                        </a:lnTo>
                        <a:lnTo>
                          <a:pt x="7315" y="16600"/>
                        </a:lnTo>
                        <a:lnTo>
                          <a:pt x="7301" y="16612"/>
                        </a:lnTo>
                        <a:lnTo>
                          <a:pt x="7285" y="16625"/>
                        </a:lnTo>
                        <a:lnTo>
                          <a:pt x="7269" y="16635"/>
                        </a:lnTo>
                        <a:lnTo>
                          <a:pt x="7253" y="16647"/>
                        </a:lnTo>
                        <a:lnTo>
                          <a:pt x="7236" y="16656"/>
                        </a:lnTo>
                        <a:lnTo>
                          <a:pt x="7218" y="16665"/>
                        </a:lnTo>
                        <a:lnTo>
                          <a:pt x="7201" y="16673"/>
                        </a:lnTo>
                        <a:lnTo>
                          <a:pt x="7183" y="16680"/>
                        </a:lnTo>
                        <a:lnTo>
                          <a:pt x="7164" y="16686"/>
                        </a:lnTo>
                        <a:lnTo>
                          <a:pt x="7144" y="16692"/>
                        </a:lnTo>
                        <a:lnTo>
                          <a:pt x="7124" y="16697"/>
                        </a:lnTo>
                        <a:lnTo>
                          <a:pt x="7104" y="16701"/>
                        </a:lnTo>
                        <a:lnTo>
                          <a:pt x="7085" y="16703"/>
                        </a:lnTo>
                        <a:lnTo>
                          <a:pt x="7064" y="16705"/>
                        </a:lnTo>
                        <a:lnTo>
                          <a:pt x="7043" y="16705"/>
                        </a:lnTo>
                        <a:lnTo>
                          <a:pt x="406" y="16705"/>
                        </a:lnTo>
                        <a:lnTo>
                          <a:pt x="385" y="16705"/>
                        </a:lnTo>
                        <a:lnTo>
                          <a:pt x="364" y="16703"/>
                        </a:lnTo>
                        <a:lnTo>
                          <a:pt x="345" y="16701"/>
                        </a:lnTo>
                        <a:lnTo>
                          <a:pt x="324" y="16697"/>
                        </a:lnTo>
                        <a:lnTo>
                          <a:pt x="305" y="16692"/>
                        </a:lnTo>
                        <a:lnTo>
                          <a:pt x="285" y="16686"/>
                        </a:lnTo>
                        <a:lnTo>
                          <a:pt x="266" y="16680"/>
                        </a:lnTo>
                        <a:lnTo>
                          <a:pt x="248" y="16673"/>
                        </a:lnTo>
                        <a:lnTo>
                          <a:pt x="230" y="16665"/>
                        </a:lnTo>
                        <a:lnTo>
                          <a:pt x="213" y="16656"/>
                        </a:lnTo>
                        <a:lnTo>
                          <a:pt x="195" y="16647"/>
                        </a:lnTo>
                        <a:lnTo>
                          <a:pt x="180" y="16635"/>
                        </a:lnTo>
                        <a:lnTo>
                          <a:pt x="163" y="16625"/>
                        </a:lnTo>
                        <a:lnTo>
                          <a:pt x="148" y="16612"/>
                        </a:lnTo>
                        <a:lnTo>
                          <a:pt x="134" y="16600"/>
                        </a:lnTo>
                        <a:lnTo>
                          <a:pt x="119" y="16586"/>
                        </a:lnTo>
                        <a:lnTo>
                          <a:pt x="105" y="16571"/>
                        </a:lnTo>
                        <a:lnTo>
                          <a:pt x="93" y="16557"/>
                        </a:lnTo>
                        <a:lnTo>
                          <a:pt x="80" y="16542"/>
                        </a:lnTo>
                        <a:lnTo>
                          <a:pt x="70" y="16525"/>
                        </a:lnTo>
                        <a:lnTo>
                          <a:pt x="58" y="16510"/>
                        </a:lnTo>
                        <a:lnTo>
                          <a:pt x="49" y="16492"/>
                        </a:lnTo>
                        <a:lnTo>
                          <a:pt x="40" y="16475"/>
                        </a:lnTo>
                        <a:lnTo>
                          <a:pt x="32" y="16457"/>
                        </a:lnTo>
                        <a:lnTo>
                          <a:pt x="25" y="16439"/>
                        </a:lnTo>
                        <a:lnTo>
                          <a:pt x="19" y="16420"/>
                        </a:lnTo>
                        <a:lnTo>
                          <a:pt x="13" y="16400"/>
                        </a:lnTo>
                        <a:lnTo>
                          <a:pt x="8" y="16381"/>
                        </a:lnTo>
                        <a:lnTo>
                          <a:pt x="4" y="16362"/>
                        </a:lnTo>
                        <a:lnTo>
                          <a:pt x="2" y="16341"/>
                        </a:lnTo>
                        <a:lnTo>
                          <a:pt x="0" y="16320"/>
                        </a:lnTo>
                        <a:lnTo>
                          <a:pt x="0" y="16299"/>
                        </a:lnTo>
                        <a:lnTo>
                          <a:pt x="0" y="406"/>
                        </a:lnTo>
                        <a:lnTo>
                          <a:pt x="0" y="385"/>
                        </a:lnTo>
                        <a:lnTo>
                          <a:pt x="2" y="364"/>
                        </a:lnTo>
                        <a:lnTo>
                          <a:pt x="4" y="345"/>
                        </a:lnTo>
                        <a:lnTo>
                          <a:pt x="8" y="325"/>
                        </a:lnTo>
                        <a:lnTo>
                          <a:pt x="13" y="305"/>
                        </a:lnTo>
                        <a:lnTo>
                          <a:pt x="19" y="285"/>
                        </a:lnTo>
                        <a:lnTo>
                          <a:pt x="25" y="266"/>
                        </a:lnTo>
                        <a:lnTo>
                          <a:pt x="32" y="248"/>
                        </a:lnTo>
                        <a:lnTo>
                          <a:pt x="40" y="231"/>
                        </a:lnTo>
                        <a:lnTo>
                          <a:pt x="49" y="213"/>
                        </a:lnTo>
                        <a:lnTo>
                          <a:pt x="58" y="196"/>
                        </a:lnTo>
                        <a:lnTo>
                          <a:pt x="70" y="180"/>
                        </a:lnTo>
                        <a:lnTo>
                          <a:pt x="80" y="164"/>
                        </a:lnTo>
                        <a:lnTo>
                          <a:pt x="93" y="148"/>
                        </a:lnTo>
                        <a:lnTo>
                          <a:pt x="105" y="134"/>
                        </a:lnTo>
                        <a:lnTo>
                          <a:pt x="119" y="119"/>
                        </a:lnTo>
                        <a:lnTo>
                          <a:pt x="134" y="105"/>
                        </a:lnTo>
                        <a:lnTo>
                          <a:pt x="148" y="93"/>
                        </a:lnTo>
                        <a:lnTo>
                          <a:pt x="163" y="81"/>
                        </a:lnTo>
                        <a:lnTo>
                          <a:pt x="180" y="70"/>
                        </a:lnTo>
                        <a:lnTo>
                          <a:pt x="195" y="60"/>
                        </a:lnTo>
                        <a:lnTo>
                          <a:pt x="213" y="49"/>
                        </a:lnTo>
                        <a:lnTo>
                          <a:pt x="230" y="41"/>
                        </a:lnTo>
                        <a:lnTo>
                          <a:pt x="248" y="32"/>
                        </a:lnTo>
                        <a:lnTo>
                          <a:pt x="266" y="25"/>
                        </a:lnTo>
                        <a:lnTo>
                          <a:pt x="285" y="19"/>
                        </a:lnTo>
                        <a:lnTo>
                          <a:pt x="305" y="13"/>
                        </a:lnTo>
                        <a:lnTo>
                          <a:pt x="324" y="8"/>
                        </a:lnTo>
                        <a:lnTo>
                          <a:pt x="345" y="5"/>
                        </a:lnTo>
                        <a:lnTo>
                          <a:pt x="364" y="2"/>
                        </a:lnTo>
                        <a:lnTo>
                          <a:pt x="385" y="1"/>
                        </a:lnTo>
                        <a:lnTo>
                          <a:pt x="406" y="0"/>
                        </a:lnTo>
                        <a:close/>
                        <a:moveTo>
                          <a:pt x="1510" y="1613"/>
                        </a:moveTo>
                        <a:lnTo>
                          <a:pt x="5939" y="1613"/>
                        </a:lnTo>
                        <a:lnTo>
                          <a:pt x="5959" y="1613"/>
                        </a:lnTo>
                        <a:lnTo>
                          <a:pt x="5979" y="1615"/>
                        </a:lnTo>
                        <a:lnTo>
                          <a:pt x="5999" y="1617"/>
                        </a:lnTo>
                        <a:lnTo>
                          <a:pt x="6018" y="1620"/>
                        </a:lnTo>
                        <a:lnTo>
                          <a:pt x="6036" y="1625"/>
                        </a:lnTo>
                        <a:lnTo>
                          <a:pt x="6055" y="1630"/>
                        </a:lnTo>
                        <a:lnTo>
                          <a:pt x="6073" y="1636"/>
                        </a:lnTo>
                        <a:lnTo>
                          <a:pt x="6091" y="1642"/>
                        </a:lnTo>
                        <a:lnTo>
                          <a:pt x="6108" y="1650"/>
                        </a:lnTo>
                        <a:lnTo>
                          <a:pt x="6125" y="1658"/>
                        </a:lnTo>
                        <a:lnTo>
                          <a:pt x="6141" y="1667"/>
                        </a:lnTo>
                        <a:lnTo>
                          <a:pt x="6158" y="1678"/>
                        </a:lnTo>
                        <a:lnTo>
                          <a:pt x="6172" y="1688"/>
                        </a:lnTo>
                        <a:lnTo>
                          <a:pt x="6187" y="1700"/>
                        </a:lnTo>
                        <a:lnTo>
                          <a:pt x="6201" y="1711"/>
                        </a:lnTo>
                        <a:lnTo>
                          <a:pt x="6215" y="1724"/>
                        </a:lnTo>
                        <a:lnTo>
                          <a:pt x="6228" y="1737"/>
                        </a:lnTo>
                        <a:lnTo>
                          <a:pt x="6240" y="1751"/>
                        </a:lnTo>
                        <a:lnTo>
                          <a:pt x="6252" y="1764"/>
                        </a:lnTo>
                        <a:lnTo>
                          <a:pt x="6263" y="1780"/>
                        </a:lnTo>
                        <a:lnTo>
                          <a:pt x="6272" y="1795"/>
                        </a:lnTo>
                        <a:lnTo>
                          <a:pt x="6282" y="1810"/>
                        </a:lnTo>
                        <a:lnTo>
                          <a:pt x="6291" y="1827"/>
                        </a:lnTo>
                        <a:lnTo>
                          <a:pt x="6299" y="1844"/>
                        </a:lnTo>
                        <a:lnTo>
                          <a:pt x="6306" y="1861"/>
                        </a:lnTo>
                        <a:lnTo>
                          <a:pt x="6312" y="1878"/>
                        </a:lnTo>
                        <a:lnTo>
                          <a:pt x="6317" y="1896"/>
                        </a:lnTo>
                        <a:lnTo>
                          <a:pt x="6321" y="1915"/>
                        </a:lnTo>
                        <a:lnTo>
                          <a:pt x="6325" y="1934"/>
                        </a:lnTo>
                        <a:lnTo>
                          <a:pt x="6328" y="1952"/>
                        </a:lnTo>
                        <a:lnTo>
                          <a:pt x="6329" y="1971"/>
                        </a:lnTo>
                        <a:lnTo>
                          <a:pt x="6330" y="1990"/>
                        </a:lnTo>
                        <a:lnTo>
                          <a:pt x="6330" y="3011"/>
                        </a:lnTo>
                        <a:lnTo>
                          <a:pt x="6329" y="3030"/>
                        </a:lnTo>
                        <a:lnTo>
                          <a:pt x="6328" y="3049"/>
                        </a:lnTo>
                        <a:lnTo>
                          <a:pt x="6325" y="3068"/>
                        </a:lnTo>
                        <a:lnTo>
                          <a:pt x="6321" y="3086"/>
                        </a:lnTo>
                        <a:lnTo>
                          <a:pt x="6317" y="3105"/>
                        </a:lnTo>
                        <a:lnTo>
                          <a:pt x="6312" y="3123"/>
                        </a:lnTo>
                        <a:lnTo>
                          <a:pt x="6306" y="3141"/>
                        </a:lnTo>
                        <a:lnTo>
                          <a:pt x="6299" y="3157"/>
                        </a:lnTo>
                        <a:lnTo>
                          <a:pt x="6291" y="3174"/>
                        </a:lnTo>
                        <a:lnTo>
                          <a:pt x="6282" y="3191"/>
                        </a:lnTo>
                        <a:lnTo>
                          <a:pt x="6272" y="3206"/>
                        </a:lnTo>
                        <a:lnTo>
                          <a:pt x="6263" y="3222"/>
                        </a:lnTo>
                        <a:lnTo>
                          <a:pt x="6252" y="3237"/>
                        </a:lnTo>
                        <a:lnTo>
                          <a:pt x="6240" y="3250"/>
                        </a:lnTo>
                        <a:lnTo>
                          <a:pt x="6228" y="3265"/>
                        </a:lnTo>
                        <a:lnTo>
                          <a:pt x="6215" y="3277"/>
                        </a:lnTo>
                        <a:lnTo>
                          <a:pt x="6201" y="3290"/>
                        </a:lnTo>
                        <a:lnTo>
                          <a:pt x="6187" y="3302"/>
                        </a:lnTo>
                        <a:lnTo>
                          <a:pt x="6172" y="3313"/>
                        </a:lnTo>
                        <a:lnTo>
                          <a:pt x="6158" y="3323"/>
                        </a:lnTo>
                        <a:lnTo>
                          <a:pt x="6141" y="3334"/>
                        </a:lnTo>
                        <a:lnTo>
                          <a:pt x="6125" y="3343"/>
                        </a:lnTo>
                        <a:lnTo>
                          <a:pt x="6108" y="3351"/>
                        </a:lnTo>
                        <a:lnTo>
                          <a:pt x="6091" y="3359"/>
                        </a:lnTo>
                        <a:lnTo>
                          <a:pt x="6073" y="3365"/>
                        </a:lnTo>
                        <a:lnTo>
                          <a:pt x="6055" y="3371"/>
                        </a:lnTo>
                        <a:lnTo>
                          <a:pt x="6036" y="3376"/>
                        </a:lnTo>
                        <a:lnTo>
                          <a:pt x="6018" y="3381"/>
                        </a:lnTo>
                        <a:lnTo>
                          <a:pt x="5999" y="3384"/>
                        </a:lnTo>
                        <a:lnTo>
                          <a:pt x="5979" y="3387"/>
                        </a:lnTo>
                        <a:lnTo>
                          <a:pt x="5959" y="3388"/>
                        </a:lnTo>
                        <a:lnTo>
                          <a:pt x="5939" y="3388"/>
                        </a:lnTo>
                        <a:lnTo>
                          <a:pt x="1510" y="3388"/>
                        </a:lnTo>
                        <a:lnTo>
                          <a:pt x="1490" y="3388"/>
                        </a:lnTo>
                        <a:lnTo>
                          <a:pt x="1470" y="3387"/>
                        </a:lnTo>
                        <a:lnTo>
                          <a:pt x="1450" y="3384"/>
                        </a:lnTo>
                        <a:lnTo>
                          <a:pt x="1431" y="3381"/>
                        </a:lnTo>
                        <a:lnTo>
                          <a:pt x="1413" y="3376"/>
                        </a:lnTo>
                        <a:lnTo>
                          <a:pt x="1394" y="3371"/>
                        </a:lnTo>
                        <a:lnTo>
                          <a:pt x="1376" y="3365"/>
                        </a:lnTo>
                        <a:lnTo>
                          <a:pt x="1358" y="3359"/>
                        </a:lnTo>
                        <a:lnTo>
                          <a:pt x="1341" y="3351"/>
                        </a:lnTo>
                        <a:lnTo>
                          <a:pt x="1324" y="3343"/>
                        </a:lnTo>
                        <a:lnTo>
                          <a:pt x="1307" y="3334"/>
                        </a:lnTo>
                        <a:lnTo>
                          <a:pt x="1291" y="3323"/>
                        </a:lnTo>
                        <a:lnTo>
                          <a:pt x="1277" y="3313"/>
                        </a:lnTo>
                        <a:lnTo>
                          <a:pt x="1262" y="3302"/>
                        </a:lnTo>
                        <a:lnTo>
                          <a:pt x="1248" y="3290"/>
                        </a:lnTo>
                        <a:lnTo>
                          <a:pt x="1234" y="3277"/>
                        </a:lnTo>
                        <a:lnTo>
                          <a:pt x="1221" y="3265"/>
                        </a:lnTo>
                        <a:lnTo>
                          <a:pt x="1209" y="3250"/>
                        </a:lnTo>
                        <a:lnTo>
                          <a:pt x="1197" y="3237"/>
                        </a:lnTo>
                        <a:lnTo>
                          <a:pt x="1186" y="3222"/>
                        </a:lnTo>
                        <a:lnTo>
                          <a:pt x="1176" y="3206"/>
                        </a:lnTo>
                        <a:lnTo>
                          <a:pt x="1166" y="3191"/>
                        </a:lnTo>
                        <a:lnTo>
                          <a:pt x="1158" y="3174"/>
                        </a:lnTo>
                        <a:lnTo>
                          <a:pt x="1150" y="3157"/>
                        </a:lnTo>
                        <a:lnTo>
                          <a:pt x="1143" y="3141"/>
                        </a:lnTo>
                        <a:lnTo>
                          <a:pt x="1137" y="3123"/>
                        </a:lnTo>
                        <a:lnTo>
                          <a:pt x="1132" y="3105"/>
                        </a:lnTo>
                        <a:lnTo>
                          <a:pt x="1128" y="3086"/>
                        </a:lnTo>
                        <a:lnTo>
                          <a:pt x="1123" y="3068"/>
                        </a:lnTo>
                        <a:lnTo>
                          <a:pt x="1121" y="3049"/>
                        </a:lnTo>
                        <a:lnTo>
                          <a:pt x="1120" y="3030"/>
                        </a:lnTo>
                        <a:lnTo>
                          <a:pt x="1119" y="3011"/>
                        </a:lnTo>
                        <a:lnTo>
                          <a:pt x="1119" y="1990"/>
                        </a:lnTo>
                        <a:lnTo>
                          <a:pt x="1120" y="1971"/>
                        </a:lnTo>
                        <a:lnTo>
                          <a:pt x="1121" y="1952"/>
                        </a:lnTo>
                        <a:lnTo>
                          <a:pt x="1123" y="1934"/>
                        </a:lnTo>
                        <a:lnTo>
                          <a:pt x="1128" y="1915"/>
                        </a:lnTo>
                        <a:lnTo>
                          <a:pt x="1132" y="1896"/>
                        </a:lnTo>
                        <a:lnTo>
                          <a:pt x="1137" y="1878"/>
                        </a:lnTo>
                        <a:lnTo>
                          <a:pt x="1143" y="1861"/>
                        </a:lnTo>
                        <a:lnTo>
                          <a:pt x="1150" y="1844"/>
                        </a:lnTo>
                        <a:lnTo>
                          <a:pt x="1158" y="1827"/>
                        </a:lnTo>
                        <a:lnTo>
                          <a:pt x="1166" y="1810"/>
                        </a:lnTo>
                        <a:lnTo>
                          <a:pt x="1176" y="1795"/>
                        </a:lnTo>
                        <a:lnTo>
                          <a:pt x="1186" y="1780"/>
                        </a:lnTo>
                        <a:lnTo>
                          <a:pt x="1197" y="1764"/>
                        </a:lnTo>
                        <a:lnTo>
                          <a:pt x="1209" y="1751"/>
                        </a:lnTo>
                        <a:lnTo>
                          <a:pt x="1221" y="1737"/>
                        </a:lnTo>
                        <a:lnTo>
                          <a:pt x="1234" y="1724"/>
                        </a:lnTo>
                        <a:lnTo>
                          <a:pt x="1248" y="1711"/>
                        </a:lnTo>
                        <a:lnTo>
                          <a:pt x="1262" y="1700"/>
                        </a:lnTo>
                        <a:lnTo>
                          <a:pt x="1277" y="1688"/>
                        </a:lnTo>
                        <a:lnTo>
                          <a:pt x="1291" y="1678"/>
                        </a:lnTo>
                        <a:lnTo>
                          <a:pt x="1307" y="1667"/>
                        </a:lnTo>
                        <a:lnTo>
                          <a:pt x="1324" y="1658"/>
                        </a:lnTo>
                        <a:lnTo>
                          <a:pt x="1341" y="1650"/>
                        </a:lnTo>
                        <a:lnTo>
                          <a:pt x="1358" y="1642"/>
                        </a:lnTo>
                        <a:lnTo>
                          <a:pt x="1376" y="1636"/>
                        </a:lnTo>
                        <a:lnTo>
                          <a:pt x="1394" y="1630"/>
                        </a:lnTo>
                        <a:lnTo>
                          <a:pt x="1413" y="1625"/>
                        </a:lnTo>
                        <a:lnTo>
                          <a:pt x="1431" y="1620"/>
                        </a:lnTo>
                        <a:lnTo>
                          <a:pt x="1450" y="1617"/>
                        </a:lnTo>
                        <a:lnTo>
                          <a:pt x="1470" y="1615"/>
                        </a:lnTo>
                        <a:lnTo>
                          <a:pt x="1490" y="1613"/>
                        </a:lnTo>
                        <a:lnTo>
                          <a:pt x="1510" y="1613"/>
                        </a:lnTo>
                        <a:close/>
                        <a:moveTo>
                          <a:pt x="1510" y="3877"/>
                        </a:moveTo>
                        <a:lnTo>
                          <a:pt x="5939" y="3877"/>
                        </a:lnTo>
                        <a:lnTo>
                          <a:pt x="5959" y="3877"/>
                        </a:lnTo>
                        <a:lnTo>
                          <a:pt x="5979" y="3879"/>
                        </a:lnTo>
                        <a:lnTo>
                          <a:pt x="5999" y="3881"/>
                        </a:lnTo>
                        <a:lnTo>
                          <a:pt x="6018" y="3884"/>
                        </a:lnTo>
                        <a:lnTo>
                          <a:pt x="6036" y="3888"/>
                        </a:lnTo>
                        <a:lnTo>
                          <a:pt x="6055" y="3893"/>
                        </a:lnTo>
                        <a:lnTo>
                          <a:pt x="6073" y="3900"/>
                        </a:lnTo>
                        <a:lnTo>
                          <a:pt x="6091" y="3906"/>
                        </a:lnTo>
                        <a:lnTo>
                          <a:pt x="6108" y="3914"/>
                        </a:lnTo>
                        <a:lnTo>
                          <a:pt x="6125" y="3923"/>
                        </a:lnTo>
                        <a:lnTo>
                          <a:pt x="6141" y="3931"/>
                        </a:lnTo>
                        <a:lnTo>
                          <a:pt x="6158" y="3941"/>
                        </a:lnTo>
                        <a:lnTo>
                          <a:pt x="6172" y="3952"/>
                        </a:lnTo>
                        <a:lnTo>
                          <a:pt x="6187" y="3963"/>
                        </a:lnTo>
                        <a:lnTo>
                          <a:pt x="6201" y="3975"/>
                        </a:lnTo>
                        <a:lnTo>
                          <a:pt x="6215" y="3987"/>
                        </a:lnTo>
                        <a:lnTo>
                          <a:pt x="6228" y="4001"/>
                        </a:lnTo>
                        <a:lnTo>
                          <a:pt x="6240" y="4014"/>
                        </a:lnTo>
                        <a:lnTo>
                          <a:pt x="6252" y="4029"/>
                        </a:lnTo>
                        <a:lnTo>
                          <a:pt x="6263" y="4044"/>
                        </a:lnTo>
                        <a:lnTo>
                          <a:pt x="6272" y="4058"/>
                        </a:lnTo>
                        <a:lnTo>
                          <a:pt x="6282" y="4075"/>
                        </a:lnTo>
                        <a:lnTo>
                          <a:pt x="6291" y="4091"/>
                        </a:lnTo>
                        <a:lnTo>
                          <a:pt x="6299" y="4107"/>
                        </a:lnTo>
                        <a:lnTo>
                          <a:pt x="6306" y="4125"/>
                        </a:lnTo>
                        <a:lnTo>
                          <a:pt x="6312" y="4142"/>
                        </a:lnTo>
                        <a:lnTo>
                          <a:pt x="6317" y="4160"/>
                        </a:lnTo>
                        <a:lnTo>
                          <a:pt x="6321" y="4178"/>
                        </a:lnTo>
                        <a:lnTo>
                          <a:pt x="6325" y="4197"/>
                        </a:lnTo>
                        <a:lnTo>
                          <a:pt x="6328" y="4216"/>
                        </a:lnTo>
                        <a:lnTo>
                          <a:pt x="6329" y="4235"/>
                        </a:lnTo>
                        <a:lnTo>
                          <a:pt x="6330" y="4255"/>
                        </a:lnTo>
                        <a:lnTo>
                          <a:pt x="6330" y="5275"/>
                        </a:lnTo>
                        <a:lnTo>
                          <a:pt x="6329" y="5293"/>
                        </a:lnTo>
                        <a:lnTo>
                          <a:pt x="6328" y="5313"/>
                        </a:lnTo>
                        <a:lnTo>
                          <a:pt x="6325" y="5332"/>
                        </a:lnTo>
                        <a:lnTo>
                          <a:pt x="6321" y="5350"/>
                        </a:lnTo>
                        <a:lnTo>
                          <a:pt x="6317" y="5369"/>
                        </a:lnTo>
                        <a:lnTo>
                          <a:pt x="6312" y="5386"/>
                        </a:lnTo>
                        <a:lnTo>
                          <a:pt x="6306" y="5404"/>
                        </a:lnTo>
                        <a:lnTo>
                          <a:pt x="6299" y="5421"/>
                        </a:lnTo>
                        <a:lnTo>
                          <a:pt x="6291" y="5437"/>
                        </a:lnTo>
                        <a:lnTo>
                          <a:pt x="6282" y="5454"/>
                        </a:lnTo>
                        <a:lnTo>
                          <a:pt x="6272" y="5470"/>
                        </a:lnTo>
                        <a:lnTo>
                          <a:pt x="6263" y="5486"/>
                        </a:lnTo>
                        <a:lnTo>
                          <a:pt x="6252" y="5500"/>
                        </a:lnTo>
                        <a:lnTo>
                          <a:pt x="6240" y="5515"/>
                        </a:lnTo>
                        <a:lnTo>
                          <a:pt x="6228" y="5528"/>
                        </a:lnTo>
                        <a:lnTo>
                          <a:pt x="6215" y="5541"/>
                        </a:lnTo>
                        <a:lnTo>
                          <a:pt x="6201" y="5553"/>
                        </a:lnTo>
                        <a:lnTo>
                          <a:pt x="6187" y="5566"/>
                        </a:lnTo>
                        <a:lnTo>
                          <a:pt x="6172" y="5576"/>
                        </a:lnTo>
                        <a:lnTo>
                          <a:pt x="6158" y="5588"/>
                        </a:lnTo>
                        <a:lnTo>
                          <a:pt x="6141" y="5597"/>
                        </a:lnTo>
                        <a:lnTo>
                          <a:pt x="6125" y="5607"/>
                        </a:lnTo>
                        <a:lnTo>
                          <a:pt x="6108" y="5615"/>
                        </a:lnTo>
                        <a:lnTo>
                          <a:pt x="6091" y="5622"/>
                        </a:lnTo>
                        <a:lnTo>
                          <a:pt x="6073" y="5630"/>
                        </a:lnTo>
                        <a:lnTo>
                          <a:pt x="6055" y="5635"/>
                        </a:lnTo>
                        <a:lnTo>
                          <a:pt x="6036" y="5640"/>
                        </a:lnTo>
                        <a:lnTo>
                          <a:pt x="6018" y="5644"/>
                        </a:lnTo>
                        <a:lnTo>
                          <a:pt x="5999" y="5647"/>
                        </a:lnTo>
                        <a:lnTo>
                          <a:pt x="5979" y="5650"/>
                        </a:lnTo>
                        <a:lnTo>
                          <a:pt x="5959" y="5652"/>
                        </a:lnTo>
                        <a:lnTo>
                          <a:pt x="5939" y="5653"/>
                        </a:lnTo>
                        <a:lnTo>
                          <a:pt x="1510" y="5653"/>
                        </a:lnTo>
                        <a:lnTo>
                          <a:pt x="1490" y="5652"/>
                        </a:lnTo>
                        <a:lnTo>
                          <a:pt x="1470" y="5650"/>
                        </a:lnTo>
                        <a:lnTo>
                          <a:pt x="1450" y="5647"/>
                        </a:lnTo>
                        <a:lnTo>
                          <a:pt x="1431" y="5644"/>
                        </a:lnTo>
                        <a:lnTo>
                          <a:pt x="1413" y="5640"/>
                        </a:lnTo>
                        <a:lnTo>
                          <a:pt x="1394" y="5635"/>
                        </a:lnTo>
                        <a:lnTo>
                          <a:pt x="1376" y="5630"/>
                        </a:lnTo>
                        <a:lnTo>
                          <a:pt x="1358" y="5622"/>
                        </a:lnTo>
                        <a:lnTo>
                          <a:pt x="1341" y="5615"/>
                        </a:lnTo>
                        <a:lnTo>
                          <a:pt x="1324" y="5607"/>
                        </a:lnTo>
                        <a:lnTo>
                          <a:pt x="1307" y="5597"/>
                        </a:lnTo>
                        <a:lnTo>
                          <a:pt x="1291" y="5588"/>
                        </a:lnTo>
                        <a:lnTo>
                          <a:pt x="1277" y="5576"/>
                        </a:lnTo>
                        <a:lnTo>
                          <a:pt x="1262" y="5566"/>
                        </a:lnTo>
                        <a:lnTo>
                          <a:pt x="1248" y="5553"/>
                        </a:lnTo>
                        <a:lnTo>
                          <a:pt x="1234" y="5541"/>
                        </a:lnTo>
                        <a:lnTo>
                          <a:pt x="1221" y="5528"/>
                        </a:lnTo>
                        <a:lnTo>
                          <a:pt x="1209" y="5515"/>
                        </a:lnTo>
                        <a:lnTo>
                          <a:pt x="1197" y="5500"/>
                        </a:lnTo>
                        <a:lnTo>
                          <a:pt x="1186" y="5486"/>
                        </a:lnTo>
                        <a:lnTo>
                          <a:pt x="1176" y="5470"/>
                        </a:lnTo>
                        <a:lnTo>
                          <a:pt x="1166" y="5454"/>
                        </a:lnTo>
                        <a:lnTo>
                          <a:pt x="1158" y="5437"/>
                        </a:lnTo>
                        <a:lnTo>
                          <a:pt x="1150" y="5421"/>
                        </a:lnTo>
                        <a:lnTo>
                          <a:pt x="1143" y="5404"/>
                        </a:lnTo>
                        <a:lnTo>
                          <a:pt x="1137" y="5386"/>
                        </a:lnTo>
                        <a:lnTo>
                          <a:pt x="1132" y="5369"/>
                        </a:lnTo>
                        <a:lnTo>
                          <a:pt x="1128" y="5350"/>
                        </a:lnTo>
                        <a:lnTo>
                          <a:pt x="1123" y="5332"/>
                        </a:lnTo>
                        <a:lnTo>
                          <a:pt x="1121" y="5313"/>
                        </a:lnTo>
                        <a:lnTo>
                          <a:pt x="1120" y="5293"/>
                        </a:lnTo>
                        <a:lnTo>
                          <a:pt x="1119" y="5275"/>
                        </a:lnTo>
                        <a:lnTo>
                          <a:pt x="1119" y="4255"/>
                        </a:lnTo>
                        <a:lnTo>
                          <a:pt x="1120" y="4235"/>
                        </a:lnTo>
                        <a:lnTo>
                          <a:pt x="1121" y="4216"/>
                        </a:lnTo>
                        <a:lnTo>
                          <a:pt x="1123" y="4197"/>
                        </a:lnTo>
                        <a:lnTo>
                          <a:pt x="1128" y="4178"/>
                        </a:lnTo>
                        <a:lnTo>
                          <a:pt x="1132" y="4160"/>
                        </a:lnTo>
                        <a:lnTo>
                          <a:pt x="1137" y="4142"/>
                        </a:lnTo>
                        <a:lnTo>
                          <a:pt x="1143" y="4125"/>
                        </a:lnTo>
                        <a:lnTo>
                          <a:pt x="1150" y="4107"/>
                        </a:lnTo>
                        <a:lnTo>
                          <a:pt x="1158" y="4091"/>
                        </a:lnTo>
                        <a:lnTo>
                          <a:pt x="1166" y="4075"/>
                        </a:lnTo>
                        <a:lnTo>
                          <a:pt x="1176" y="4058"/>
                        </a:lnTo>
                        <a:lnTo>
                          <a:pt x="1186" y="4044"/>
                        </a:lnTo>
                        <a:lnTo>
                          <a:pt x="1197" y="4029"/>
                        </a:lnTo>
                        <a:lnTo>
                          <a:pt x="1209" y="4014"/>
                        </a:lnTo>
                        <a:lnTo>
                          <a:pt x="1221" y="4001"/>
                        </a:lnTo>
                        <a:lnTo>
                          <a:pt x="1234" y="3987"/>
                        </a:lnTo>
                        <a:lnTo>
                          <a:pt x="1248" y="3975"/>
                        </a:lnTo>
                        <a:lnTo>
                          <a:pt x="1262" y="3963"/>
                        </a:lnTo>
                        <a:lnTo>
                          <a:pt x="1277" y="3952"/>
                        </a:lnTo>
                        <a:lnTo>
                          <a:pt x="1291" y="3941"/>
                        </a:lnTo>
                        <a:lnTo>
                          <a:pt x="1307" y="3931"/>
                        </a:lnTo>
                        <a:lnTo>
                          <a:pt x="1324" y="3923"/>
                        </a:lnTo>
                        <a:lnTo>
                          <a:pt x="1341" y="3914"/>
                        </a:lnTo>
                        <a:lnTo>
                          <a:pt x="1358" y="3906"/>
                        </a:lnTo>
                        <a:lnTo>
                          <a:pt x="1376" y="3900"/>
                        </a:lnTo>
                        <a:lnTo>
                          <a:pt x="1394" y="3893"/>
                        </a:lnTo>
                        <a:lnTo>
                          <a:pt x="1413" y="3888"/>
                        </a:lnTo>
                        <a:lnTo>
                          <a:pt x="1431" y="3884"/>
                        </a:lnTo>
                        <a:lnTo>
                          <a:pt x="1450" y="3881"/>
                        </a:lnTo>
                        <a:lnTo>
                          <a:pt x="1470" y="3879"/>
                        </a:lnTo>
                        <a:lnTo>
                          <a:pt x="1490" y="3877"/>
                        </a:lnTo>
                        <a:lnTo>
                          <a:pt x="1510" y="3877"/>
                        </a:lnTo>
                        <a:close/>
                        <a:moveTo>
                          <a:pt x="1510" y="6140"/>
                        </a:moveTo>
                        <a:lnTo>
                          <a:pt x="5939" y="6140"/>
                        </a:lnTo>
                        <a:lnTo>
                          <a:pt x="5959" y="6140"/>
                        </a:lnTo>
                        <a:lnTo>
                          <a:pt x="5979" y="6142"/>
                        </a:lnTo>
                        <a:lnTo>
                          <a:pt x="5999" y="6144"/>
                        </a:lnTo>
                        <a:lnTo>
                          <a:pt x="6018" y="6147"/>
                        </a:lnTo>
                        <a:lnTo>
                          <a:pt x="6036" y="6152"/>
                        </a:lnTo>
                        <a:lnTo>
                          <a:pt x="6055" y="6157"/>
                        </a:lnTo>
                        <a:lnTo>
                          <a:pt x="6073" y="6163"/>
                        </a:lnTo>
                        <a:lnTo>
                          <a:pt x="6091" y="6169"/>
                        </a:lnTo>
                        <a:lnTo>
                          <a:pt x="6108" y="6178"/>
                        </a:lnTo>
                        <a:lnTo>
                          <a:pt x="6125" y="6186"/>
                        </a:lnTo>
                        <a:lnTo>
                          <a:pt x="6141" y="6194"/>
                        </a:lnTo>
                        <a:lnTo>
                          <a:pt x="6158" y="6205"/>
                        </a:lnTo>
                        <a:lnTo>
                          <a:pt x="6172" y="6215"/>
                        </a:lnTo>
                        <a:lnTo>
                          <a:pt x="6187" y="6227"/>
                        </a:lnTo>
                        <a:lnTo>
                          <a:pt x="6201" y="6238"/>
                        </a:lnTo>
                        <a:lnTo>
                          <a:pt x="6215" y="6251"/>
                        </a:lnTo>
                        <a:lnTo>
                          <a:pt x="6228" y="6264"/>
                        </a:lnTo>
                        <a:lnTo>
                          <a:pt x="6240" y="6278"/>
                        </a:lnTo>
                        <a:lnTo>
                          <a:pt x="6252" y="6293"/>
                        </a:lnTo>
                        <a:lnTo>
                          <a:pt x="6263" y="6307"/>
                        </a:lnTo>
                        <a:lnTo>
                          <a:pt x="6272" y="6322"/>
                        </a:lnTo>
                        <a:lnTo>
                          <a:pt x="6282" y="6339"/>
                        </a:lnTo>
                        <a:lnTo>
                          <a:pt x="6291" y="6354"/>
                        </a:lnTo>
                        <a:lnTo>
                          <a:pt x="6299" y="6371"/>
                        </a:lnTo>
                        <a:lnTo>
                          <a:pt x="6306" y="6389"/>
                        </a:lnTo>
                        <a:lnTo>
                          <a:pt x="6312" y="6405"/>
                        </a:lnTo>
                        <a:lnTo>
                          <a:pt x="6317" y="6424"/>
                        </a:lnTo>
                        <a:lnTo>
                          <a:pt x="6321" y="6442"/>
                        </a:lnTo>
                        <a:lnTo>
                          <a:pt x="6325" y="6461"/>
                        </a:lnTo>
                        <a:lnTo>
                          <a:pt x="6328" y="6479"/>
                        </a:lnTo>
                        <a:lnTo>
                          <a:pt x="6329" y="6498"/>
                        </a:lnTo>
                        <a:lnTo>
                          <a:pt x="6330" y="6518"/>
                        </a:lnTo>
                        <a:lnTo>
                          <a:pt x="6330" y="7538"/>
                        </a:lnTo>
                        <a:lnTo>
                          <a:pt x="6329" y="7557"/>
                        </a:lnTo>
                        <a:lnTo>
                          <a:pt x="6328" y="7577"/>
                        </a:lnTo>
                        <a:lnTo>
                          <a:pt x="6325" y="7596"/>
                        </a:lnTo>
                        <a:lnTo>
                          <a:pt x="6321" y="7614"/>
                        </a:lnTo>
                        <a:lnTo>
                          <a:pt x="6317" y="7632"/>
                        </a:lnTo>
                        <a:lnTo>
                          <a:pt x="6312" y="7650"/>
                        </a:lnTo>
                        <a:lnTo>
                          <a:pt x="6306" y="7668"/>
                        </a:lnTo>
                        <a:lnTo>
                          <a:pt x="6299" y="7684"/>
                        </a:lnTo>
                        <a:lnTo>
                          <a:pt x="6291" y="7701"/>
                        </a:lnTo>
                        <a:lnTo>
                          <a:pt x="6282" y="7718"/>
                        </a:lnTo>
                        <a:lnTo>
                          <a:pt x="6272" y="7733"/>
                        </a:lnTo>
                        <a:lnTo>
                          <a:pt x="6263" y="7749"/>
                        </a:lnTo>
                        <a:lnTo>
                          <a:pt x="6252" y="7764"/>
                        </a:lnTo>
                        <a:lnTo>
                          <a:pt x="6240" y="7778"/>
                        </a:lnTo>
                        <a:lnTo>
                          <a:pt x="6228" y="7792"/>
                        </a:lnTo>
                        <a:lnTo>
                          <a:pt x="6215" y="7804"/>
                        </a:lnTo>
                        <a:lnTo>
                          <a:pt x="6201" y="7817"/>
                        </a:lnTo>
                        <a:lnTo>
                          <a:pt x="6187" y="7829"/>
                        </a:lnTo>
                        <a:lnTo>
                          <a:pt x="6172" y="7841"/>
                        </a:lnTo>
                        <a:lnTo>
                          <a:pt x="6158" y="7851"/>
                        </a:lnTo>
                        <a:lnTo>
                          <a:pt x="6141" y="7861"/>
                        </a:lnTo>
                        <a:lnTo>
                          <a:pt x="6125" y="7870"/>
                        </a:lnTo>
                        <a:lnTo>
                          <a:pt x="6108" y="7878"/>
                        </a:lnTo>
                        <a:lnTo>
                          <a:pt x="6091" y="7886"/>
                        </a:lnTo>
                        <a:lnTo>
                          <a:pt x="6073" y="7893"/>
                        </a:lnTo>
                        <a:lnTo>
                          <a:pt x="6055" y="7898"/>
                        </a:lnTo>
                        <a:lnTo>
                          <a:pt x="6036" y="7904"/>
                        </a:lnTo>
                        <a:lnTo>
                          <a:pt x="6018" y="7908"/>
                        </a:lnTo>
                        <a:lnTo>
                          <a:pt x="5999" y="7912"/>
                        </a:lnTo>
                        <a:lnTo>
                          <a:pt x="5979" y="7914"/>
                        </a:lnTo>
                        <a:lnTo>
                          <a:pt x="5959" y="7915"/>
                        </a:lnTo>
                        <a:lnTo>
                          <a:pt x="5939" y="7916"/>
                        </a:lnTo>
                        <a:lnTo>
                          <a:pt x="1510" y="7916"/>
                        </a:lnTo>
                        <a:lnTo>
                          <a:pt x="1490" y="7915"/>
                        </a:lnTo>
                        <a:lnTo>
                          <a:pt x="1470" y="7914"/>
                        </a:lnTo>
                        <a:lnTo>
                          <a:pt x="1450" y="7912"/>
                        </a:lnTo>
                        <a:lnTo>
                          <a:pt x="1431" y="7908"/>
                        </a:lnTo>
                        <a:lnTo>
                          <a:pt x="1413" y="7904"/>
                        </a:lnTo>
                        <a:lnTo>
                          <a:pt x="1394" y="7898"/>
                        </a:lnTo>
                        <a:lnTo>
                          <a:pt x="1376" y="7893"/>
                        </a:lnTo>
                        <a:lnTo>
                          <a:pt x="1358" y="7886"/>
                        </a:lnTo>
                        <a:lnTo>
                          <a:pt x="1341" y="7878"/>
                        </a:lnTo>
                        <a:lnTo>
                          <a:pt x="1324" y="7870"/>
                        </a:lnTo>
                        <a:lnTo>
                          <a:pt x="1307" y="7861"/>
                        </a:lnTo>
                        <a:lnTo>
                          <a:pt x="1291" y="7851"/>
                        </a:lnTo>
                        <a:lnTo>
                          <a:pt x="1277" y="7841"/>
                        </a:lnTo>
                        <a:lnTo>
                          <a:pt x="1262" y="7829"/>
                        </a:lnTo>
                        <a:lnTo>
                          <a:pt x="1248" y="7817"/>
                        </a:lnTo>
                        <a:lnTo>
                          <a:pt x="1234" y="7804"/>
                        </a:lnTo>
                        <a:lnTo>
                          <a:pt x="1221" y="7792"/>
                        </a:lnTo>
                        <a:lnTo>
                          <a:pt x="1209" y="7778"/>
                        </a:lnTo>
                        <a:lnTo>
                          <a:pt x="1197" y="7764"/>
                        </a:lnTo>
                        <a:lnTo>
                          <a:pt x="1186" y="7749"/>
                        </a:lnTo>
                        <a:lnTo>
                          <a:pt x="1176" y="7733"/>
                        </a:lnTo>
                        <a:lnTo>
                          <a:pt x="1166" y="7718"/>
                        </a:lnTo>
                        <a:lnTo>
                          <a:pt x="1158" y="7701"/>
                        </a:lnTo>
                        <a:lnTo>
                          <a:pt x="1150" y="7684"/>
                        </a:lnTo>
                        <a:lnTo>
                          <a:pt x="1143" y="7668"/>
                        </a:lnTo>
                        <a:lnTo>
                          <a:pt x="1137" y="7650"/>
                        </a:lnTo>
                        <a:lnTo>
                          <a:pt x="1132" y="7632"/>
                        </a:lnTo>
                        <a:lnTo>
                          <a:pt x="1128" y="7614"/>
                        </a:lnTo>
                        <a:lnTo>
                          <a:pt x="1123" y="7596"/>
                        </a:lnTo>
                        <a:lnTo>
                          <a:pt x="1121" y="7577"/>
                        </a:lnTo>
                        <a:lnTo>
                          <a:pt x="1120" y="7557"/>
                        </a:lnTo>
                        <a:lnTo>
                          <a:pt x="1119" y="7538"/>
                        </a:lnTo>
                        <a:lnTo>
                          <a:pt x="1119" y="6518"/>
                        </a:lnTo>
                        <a:lnTo>
                          <a:pt x="1120" y="6498"/>
                        </a:lnTo>
                        <a:lnTo>
                          <a:pt x="1121" y="6479"/>
                        </a:lnTo>
                        <a:lnTo>
                          <a:pt x="1123" y="6461"/>
                        </a:lnTo>
                        <a:lnTo>
                          <a:pt x="1128" y="6442"/>
                        </a:lnTo>
                        <a:lnTo>
                          <a:pt x="1132" y="6424"/>
                        </a:lnTo>
                        <a:lnTo>
                          <a:pt x="1137" y="6405"/>
                        </a:lnTo>
                        <a:lnTo>
                          <a:pt x="1143" y="6389"/>
                        </a:lnTo>
                        <a:lnTo>
                          <a:pt x="1150" y="6371"/>
                        </a:lnTo>
                        <a:lnTo>
                          <a:pt x="1158" y="6354"/>
                        </a:lnTo>
                        <a:lnTo>
                          <a:pt x="1166" y="6339"/>
                        </a:lnTo>
                        <a:lnTo>
                          <a:pt x="1176" y="6322"/>
                        </a:lnTo>
                        <a:lnTo>
                          <a:pt x="1186" y="6307"/>
                        </a:lnTo>
                        <a:lnTo>
                          <a:pt x="1197" y="6293"/>
                        </a:lnTo>
                        <a:lnTo>
                          <a:pt x="1209" y="6278"/>
                        </a:lnTo>
                        <a:lnTo>
                          <a:pt x="1221" y="6264"/>
                        </a:lnTo>
                        <a:lnTo>
                          <a:pt x="1234" y="6251"/>
                        </a:lnTo>
                        <a:lnTo>
                          <a:pt x="1248" y="6238"/>
                        </a:lnTo>
                        <a:lnTo>
                          <a:pt x="1262" y="6227"/>
                        </a:lnTo>
                        <a:lnTo>
                          <a:pt x="1277" y="6215"/>
                        </a:lnTo>
                        <a:lnTo>
                          <a:pt x="1291" y="6205"/>
                        </a:lnTo>
                        <a:lnTo>
                          <a:pt x="1307" y="6194"/>
                        </a:lnTo>
                        <a:lnTo>
                          <a:pt x="1324" y="6186"/>
                        </a:lnTo>
                        <a:lnTo>
                          <a:pt x="1341" y="6178"/>
                        </a:lnTo>
                        <a:lnTo>
                          <a:pt x="1358" y="6169"/>
                        </a:lnTo>
                        <a:lnTo>
                          <a:pt x="1376" y="6163"/>
                        </a:lnTo>
                        <a:lnTo>
                          <a:pt x="1394" y="6157"/>
                        </a:lnTo>
                        <a:lnTo>
                          <a:pt x="1413" y="6152"/>
                        </a:lnTo>
                        <a:lnTo>
                          <a:pt x="1431" y="6147"/>
                        </a:lnTo>
                        <a:lnTo>
                          <a:pt x="1450" y="6144"/>
                        </a:lnTo>
                        <a:lnTo>
                          <a:pt x="1470" y="6142"/>
                        </a:lnTo>
                        <a:lnTo>
                          <a:pt x="1490" y="6140"/>
                        </a:lnTo>
                        <a:lnTo>
                          <a:pt x="1510" y="6140"/>
                        </a:lnTo>
                        <a:close/>
                        <a:moveTo>
                          <a:pt x="1510" y="8404"/>
                        </a:moveTo>
                        <a:lnTo>
                          <a:pt x="5939" y="8404"/>
                        </a:lnTo>
                        <a:lnTo>
                          <a:pt x="5959" y="8404"/>
                        </a:lnTo>
                        <a:lnTo>
                          <a:pt x="5979" y="8406"/>
                        </a:lnTo>
                        <a:lnTo>
                          <a:pt x="5999" y="8408"/>
                        </a:lnTo>
                        <a:lnTo>
                          <a:pt x="6018" y="8411"/>
                        </a:lnTo>
                        <a:lnTo>
                          <a:pt x="6036" y="8415"/>
                        </a:lnTo>
                        <a:lnTo>
                          <a:pt x="6055" y="8420"/>
                        </a:lnTo>
                        <a:lnTo>
                          <a:pt x="6073" y="8427"/>
                        </a:lnTo>
                        <a:lnTo>
                          <a:pt x="6091" y="8433"/>
                        </a:lnTo>
                        <a:lnTo>
                          <a:pt x="6108" y="8441"/>
                        </a:lnTo>
                        <a:lnTo>
                          <a:pt x="6125" y="8450"/>
                        </a:lnTo>
                        <a:lnTo>
                          <a:pt x="6141" y="8459"/>
                        </a:lnTo>
                        <a:lnTo>
                          <a:pt x="6158" y="8468"/>
                        </a:lnTo>
                        <a:lnTo>
                          <a:pt x="6172" y="8479"/>
                        </a:lnTo>
                        <a:lnTo>
                          <a:pt x="6187" y="8490"/>
                        </a:lnTo>
                        <a:lnTo>
                          <a:pt x="6201" y="8502"/>
                        </a:lnTo>
                        <a:lnTo>
                          <a:pt x="6215" y="8514"/>
                        </a:lnTo>
                        <a:lnTo>
                          <a:pt x="6228" y="8528"/>
                        </a:lnTo>
                        <a:lnTo>
                          <a:pt x="6240" y="8541"/>
                        </a:lnTo>
                        <a:lnTo>
                          <a:pt x="6252" y="8556"/>
                        </a:lnTo>
                        <a:lnTo>
                          <a:pt x="6263" y="8571"/>
                        </a:lnTo>
                        <a:lnTo>
                          <a:pt x="6272" y="8586"/>
                        </a:lnTo>
                        <a:lnTo>
                          <a:pt x="6282" y="8602"/>
                        </a:lnTo>
                        <a:lnTo>
                          <a:pt x="6291" y="8618"/>
                        </a:lnTo>
                        <a:lnTo>
                          <a:pt x="6299" y="8634"/>
                        </a:lnTo>
                        <a:lnTo>
                          <a:pt x="6306" y="8652"/>
                        </a:lnTo>
                        <a:lnTo>
                          <a:pt x="6312" y="8670"/>
                        </a:lnTo>
                        <a:lnTo>
                          <a:pt x="6317" y="8688"/>
                        </a:lnTo>
                        <a:lnTo>
                          <a:pt x="6321" y="8705"/>
                        </a:lnTo>
                        <a:lnTo>
                          <a:pt x="6325" y="8724"/>
                        </a:lnTo>
                        <a:lnTo>
                          <a:pt x="6328" y="8743"/>
                        </a:lnTo>
                        <a:lnTo>
                          <a:pt x="6329" y="8762"/>
                        </a:lnTo>
                        <a:lnTo>
                          <a:pt x="6330" y="8782"/>
                        </a:lnTo>
                        <a:lnTo>
                          <a:pt x="6330" y="9802"/>
                        </a:lnTo>
                        <a:lnTo>
                          <a:pt x="6329" y="9820"/>
                        </a:lnTo>
                        <a:lnTo>
                          <a:pt x="6328" y="9840"/>
                        </a:lnTo>
                        <a:lnTo>
                          <a:pt x="6325" y="9859"/>
                        </a:lnTo>
                        <a:lnTo>
                          <a:pt x="6321" y="9878"/>
                        </a:lnTo>
                        <a:lnTo>
                          <a:pt x="6317" y="9896"/>
                        </a:lnTo>
                        <a:lnTo>
                          <a:pt x="6312" y="9913"/>
                        </a:lnTo>
                        <a:lnTo>
                          <a:pt x="6306" y="9931"/>
                        </a:lnTo>
                        <a:lnTo>
                          <a:pt x="6299" y="9948"/>
                        </a:lnTo>
                        <a:lnTo>
                          <a:pt x="6291" y="9965"/>
                        </a:lnTo>
                        <a:lnTo>
                          <a:pt x="6282" y="9981"/>
                        </a:lnTo>
                        <a:lnTo>
                          <a:pt x="6272" y="9997"/>
                        </a:lnTo>
                        <a:lnTo>
                          <a:pt x="6263" y="10013"/>
                        </a:lnTo>
                        <a:lnTo>
                          <a:pt x="6252" y="10027"/>
                        </a:lnTo>
                        <a:lnTo>
                          <a:pt x="6240" y="10042"/>
                        </a:lnTo>
                        <a:lnTo>
                          <a:pt x="6228" y="10055"/>
                        </a:lnTo>
                        <a:lnTo>
                          <a:pt x="6215" y="10068"/>
                        </a:lnTo>
                        <a:lnTo>
                          <a:pt x="6201" y="10081"/>
                        </a:lnTo>
                        <a:lnTo>
                          <a:pt x="6187" y="10093"/>
                        </a:lnTo>
                        <a:lnTo>
                          <a:pt x="6172" y="10104"/>
                        </a:lnTo>
                        <a:lnTo>
                          <a:pt x="6158" y="10115"/>
                        </a:lnTo>
                        <a:lnTo>
                          <a:pt x="6141" y="10124"/>
                        </a:lnTo>
                        <a:lnTo>
                          <a:pt x="6125" y="10134"/>
                        </a:lnTo>
                        <a:lnTo>
                          <a:pt x="6108" y="10142"/>
                        </a:lnTo>
                        <a:lnTo>
                          <a:pt x="6091" y="10149"/>
                        </a:lnTo>
                        <a:lnTo>
                          <a:pt x="6073" y="10157"/>
                        </a:lnTo>
                        <a:lnTo>
                          <a:pt x="6055" y="10162"/>
                        </a:lnTo>
                        <a:lnTo>
                          <a:pt x="6036" y="10167"/>
                        </a:lnTo>
                        <a:lnTo>
                          <a:pt x="6018" y="10171"/>
                        </a:lnTo>
                        <a:lnTo>
                          <a:pt x="5999" y="10175"/>
                        </a:lnTo>
                        <a:lnTo>
                          <a:pt x="5979" y="10178"/>
                        </a:lnTo>
                        <a:lnTo>
                          <a:pt x="5959" y="10179"/>
                        </a:lnTo>
                        <a:lnTo>
                          <a:pt x="5939" y="10180"/>
                        </a:lnTo>
                        <a:lnTo>
                          <a:pt x="1510" y="10180"/>
                        </a:lnTo>
                        <a:lnTo>
                          <a:pt x="1490" y="10179"/>
                        </a:lnTo>
                        <a:lnTo>
                          <a:pt x="1470" y="10178"/>
                        </a:lnTo>
                        <a:lnTo>
                          <a:pt x="1450" y="10175"/>
                        </a:lnTo>
                        <a:lnTo>
                          <a:pt x="1431" y="10171"/>
                        </a:lnTo>
                        <a:lnTo>
                          <a:pt x="1413" y="10167"/>
                        </a:lnTo>
                        <a:lnTo>
                          <a:pt x="1394" y="10162"/>
                        </a:lnTo>
                        <a:lnTo>
                          <a:pt x="1376" y="10157"/>
                        </a:lnTo>
                        <a:lnTo>
                          <a:pt x="1358" y="10149"/>
                        </a:lnTo>
                        <a:lnTo>
                          <a:pt x="1341" y="10142"/>
                        </a:lnTo>
                        <a:lnTo>
                          <a:pt x="1324" y="10134"/>
                        </a:lnTo>
                        <a:lnTo>
                          <a:pt x="1307" y="10124"/>
                        </a:lnTo>
                        <a:lnTo>
                          <a:pt x="1291" y="10115"/>
                        </a:lnTo>
                        <a:lnTo>
                          <a:pt x="1277" y="10104"/>
                        </a:lnTo>
                        <a:lnTo>
                          <a:pt x="1262" y="10093"/>
                        </a:lnTo>
                        <a:lnTo>
                          <a:pt x="1248" y="10081"/>
                        </a:lnTo>
                        <a:lnTo>
                          <a:pt x="1234" y="10068"/>
                        </a:lnTo>
                        <a:lnTo>
                          <a:pt x="1221" y="10055"/>
                        </a:lnTo>
                        <a:lnTo>
                          <a:pt x="1209" y="10042"/>
                        </a:lnTo>
                        <a:lnTo>
                          <a:pt x="1197" y="10027"/>
                        </a:lnTo>
                        <a:lnTo>
                          <a:pt x="1186" y="10013"/>
                        </a:lnTo>
                        <a:lnTo>
                          <a:pt x="1176" y="9997"/>
                        </a:lnTo>
                        <a:lnTo>
                          <a:pt x="1166" y="9981"/>
                        </a:lnTo>
                        <a:lnTo>
                          <a:pt x="1158" y="9965"/>
                        </a:lnTo>
                        <a:lnTo>
                          <a:pt x="1150" y="9948"/>
                        </a:lnTo>
                        <a:lnTo>
                          <a:pt x="1143" y="9931"/>
                        </a:lnTo>
                        <a:lnTo>
                          <a:pt x="1137" y="9913"/>
                        </a:lnTo>
                        <a:lnTo>
                          <a:pt x="1132" y="9896"/>
                        </a:lnTo>
                        <a:lnTo>
                          <a:pt x="1128" y="9878"/>
                        </a:lnTo>
                        <a:lnTo>
                          <a:pt x="1123" y="9859"/>
                        </a:lnTo>
                        <a:lnTo>
                          <a:pt x="1121" y="9840"/>
                        </a:lnTo>
                        <a:lnTo>
                          <a:pt x="1120" y="9820"/>
                        </a:lnTo>
                        <a:lnTo>
                          <a:pt x="1119" y="9802"/>
                        </a:lnTo>
                        <a:lnTo>
                          <a:pt x="1119" y="8782"/>
                        </a:lnTo>
                        <a:lnTo>
                          <a:pt x="1120" y="8762"/>
                        </a:lnTo>
                        <a:lnTo>
                          <a:pt x="1121" y="8743"/>
                        </a:lnTo>
                        <a:lnTo>
                          <a:pt x="1123" y="8724"/>
                        </a:lnTo>
                        <a:lnTo>
                          <a:pt x="1128" y="8705"/>
                        </a:lnTo>
                        <a:lnTo>
                          <a:pt x="1132" y="8688"/>
                        </a:lnTo>
                        <a:lnTo>
                          <a:pt x="1137" y="8670"/>
                        </a:lnTo>
                        <a:lnTo>
                          <a:pt x="1143" y="8652"/>
                        </a:lnTo>
                        <a:lnTo>
                          <a:pt x="1150" y="8634"/>
                        </a:lnTo>
                        <a:lnTo>
                          <a:pt x="1158" y="8618"/>
                        </a:lnTo>
                        <a:lnTo>
                          <a:pt x="1166" y="8602"/>
                        </a:lnTo>
                        <a:lnTo>
                          <a:pt x="1176" y="8586"/>
                        </a:lnTo>
                        <a:lnTo>
                          <a:pt x="1186" y="8571"/>
                        </a:lnTo>
                        <a:lnTo>
                          <a:pt x="1197" y="8556"/>
                        </a:lnTo>
                        <a:lnTo>
                          <a:pt x="1209" y="8541"/>
                        </a:lnTo>
                        <a:lnTo>
                          <a:pt x="1221" y="8528"/>
                        </a:lnTo>
                        <a:lnTo>
                          <a:pt x="1234" y="8514"/>
                        </a:lnTo>
                        <a:lnTo>
                          <a:pt x="1248" y="8502"/>
                        </a:lnTo>
                        <a:lnTo>
                          <a:pt x="1262" y="8490"/>
                        </a:lnTo>
                        <a:lnTo>
                          <a:pt x="1277" y="8479"/>
                        </a:lnTo>
                        <a:lnTo>
                          <a:pt x="1291" y="8468"/>
                        </a:lnTo>
                        <a:lnTo>
                          <a:pt x="1307" y="8459"/>
                        </a:lnTo>
                        <a:lnTo>
                          <a:pt x="1324" y="8450"/>
                        </a:lnTo>
                        <a:lnTo>
                          <a:pt x="1341" y="8441"/>
                        </a:lnTo>
                        <a:lnTo>
                          <a:pt x="1358" y="8433"/>
                        </a:lnTo>
                        <a:lnTo>
                          <a:pt x="1376" y="8427"/>
                        </a:lnTo>
                        <a:lnTo>
                          <a:pt x="1394" y="8420"/>
                        </a:lnTo>
                        <a:lnTo>
                          <a:pt x="1413" y="8415"/>
                        </a:lnTo>
                        <a:lnTo>
                          <a:pt x="1431" y="8411"/>
                        </a:lnTo>
                        <a:lnTo>
                          <a:pt x="1450" y="8408"/>
                        </a:lnTo>
                        <a:lnTo>
                          <a:pt x="1470" y="8406"/>
                        </a:lnTo>
                        <a:lnTo>
                          <a:pt x="1490" y="8404"/>
                        </a:lnTo>
                        <a:lnTo>
                          <a:pt x="1510" y="8404"/>
                        </a:lnTo>
                        <a:close/>
                        <a:moveTo>
                          <a:pt x="3725" y="14428"/>
                        </a:moveTo>
                        <a:lnTo>
                          <a:pt x="3750" y="14428"/>
                        </a:lnTo>
                        <a:lnTo>
                          <a:pt x="3776" y="14430"/>
                        </a:lnTo>
                        <a:lnTo>
                          <a:pt x="3801" y="14433"/>
                        </a:lnTo>
                        <a:lnTo>
                          <a:pt x="3825" y="14438"/>
                        </a:lnTo>
                        <a:lnTo>
                          <a:pt x="3849" y="14444"/>
                        </a:lnTo>
                        <a:lnTo>
                          <a:pt x="3873" y="14451"/>
                        </a:lnTo>
                        <a:lnTo>
                          <a:pt x="3897" y="14458"/>
                        </a:lnTo>
                        <a:lnTo>
                          <a:pt x="3919" y="14468"/>
                        </a:lnTo>
                        <a:lnTo>
                          <a:pt x="3942" y="14477"/>
                        </a:lnTo>
                        <a:lnTo>
                          <a:pt x="3964" y="14488"/>
                        </a:lnTo>
                        <a:lnTo>
                          <a:pt x="3985" y="14501"/>
                        </a:lnTo>
                        <a:lnTo>
                          <a:pt x="4005" y="14514"/>
                        </a:lnTo>
                        <a:lnTo>
                          <a:pt x="4025" y="14528"/>
                        </a:lnTo>
                        <a:lnTo>
                          <a:pt x="4043" y="14543"/>
                        </a:lnTo>
                        <a:lnTo>
                          <a:pt x="4062" y="14558"/>
                        </a:lnTo>
                        <a:lnTo>
                          <a:pt x="4080" y="14575"/>
                        </a:lnTo>
                        <a:lnTo>
                          <a:pt x="4096" y="14593"/>
                        </a:lnTo>
                        <a:lnTo>
                          <a:pt x="4112" y="14611"/>
                        </a:lnTo>
                        <a:lnTo>
                          <a:pt x="4127" y="14630"/>
                        </a:lnTo>
                        <a:lnTo>
                          <a:pt x="4141" y="14649"/>
                        </a:lnTo>
                        <a:lnTo>
                          <a:pt x="4154" y="14670"/>
                        </a:lnTo>
                        <a:lnTo>
                          <a:pt x="4166" y="14691"/>
                        </a:lnTo>
                        <a:lnTo>
                          <a:pt x="4177" y="14713"/>
                        </a:lnTo>
                        <a:lnTo>
                          <a:pt x="4188" y="14735"/>
                        </a:lnTo>
                        <a:lnTo>
                          <a:pt x="4196" y="14758"/>
                        </a:lnTo>
                        <a:lnTo>
                          <a:pt x="4204" y="14781"/>
                        </a:lnTo>
                        <a:lnTo>
                          <a:pt x="4212" y="14805"/>
                        </a:lnTo>
                        <a:lnTo>
                          <a:pt x="4217" y="14829"/>
                        </a:lnTo>
                        <a:lnTo>
                          <a:pt x="4221" y="14854"/>
                        </a:lnTo>
                        <a:lnTo>
                          <a:pt x="4224" y="14879"/>
                        </a:lnTo>
                        <a:lnTo>
                          <a:pt x="4226" y="14904"/>
                        </a:lnTo>
                        <a:lnTo>
                          <a:pt x="4227" y="14930"/>
                        </a:lnTo>
                        <a:lnTo>
                          <a:pt x="4226" y="14956"/>
                        </a:lnTo>
                        <a:lnTo>
                          <a:pt x="4224" y="14981"/>
                        </a:lnTo>
                        <a:lnTo>
                          <a:pt x="4221" y="15006"/>
                        </a:lnTo>
                        <a:lnTo>
                          <a:pt x="4217" y="15031"/>
                        </a:lnTo>
                        <a:lnTo>
                          <a:pt x="4212" y="15055"/>
                        </a:lnTo>
                        <a:lnTo>
                          <a:pt x="4204" y="15079"/>
                        </a:lnTo>
                        <a:lnTo>
                          <a:pt x="4196" y="15102"/>
                        </a:lnTo>
                        <a:lnTo>
                          <a:pt x="4188" y="15125"/>
                        </a:lnTo>
                        <a:lnTo>
                          <a:pt x="4177" y="15147"/>
                        </a:lnTo>
                        <a:lnTo>
                          <a:pt x="4166" y="15169"/>
                        </a:lnTo>
                        <a:lnTo>
                          <a:pt x="4154" y="15190"/>
                        </a:lnTo>
                        <a:lnTo>
                          <a:pt x="4141" y="15211"/>
                        </a:lnTo>
                        <a:lnTo>
                          <a:pt x="4127" y="15231"/>
                        </a:lnTo>
                        <a:lnTo>
                          <a:pt x="4112" y="15250"/>
                        </a:lnTo>
                        <a:lnTo>
                          <a:pt x="4096" y="15267"/>
                        </a:lnTo>
                        <a:lnTo>
                          <a:pt x="4080" y="15285"/>
                        </a:lnTo>
                        <a:lnTo>
                          <a:pt x="4062" y="15302"/>
                        </a:lnTo>
                        <a:lnTo>
                          <a:pt x="4043" y="15317"/>
                        </a:lnTo>
                        <a:lnTo>
                          <a:pt x="4025" y="15333"/>
                        </a:lnTo>
                        <a:lnTo>
                          <a:pt x="4005" y="15347"/>
                        </a:lnTo>
                        <a:lnTo>
                          <a:pt x="3985" y="15360"/>
                        </a:lnTo>
                        <a:lnTo>
                          <a:pt x="3964" y="15372"/>
                        </a:lnTo>
                        <a:lnTo>
                          <a:pt x="3942" y="15383"/>
                        </a:lnTo>
                        <a:lnTo>
                          <a:pt x="3919" y="15393"/>
                        </a:lnTo>
                        <a:lnTo>
                          <a:pt x="3897" y="15402"/>
                        </a:lnTo>
                        <a:lnTo>
                          <a:pt x="3873" y="15410"/>
                        </a:lnTo>
                        <a:lnTo>
                          <a:pt x="3849" y="15417"/>
                        </a:lnTo>
                        <a:lnTo>
                          <a:pt x="3825" y="15423"/>
                        </a:lnTo>
                        <a:lnTo>
                          <a:pt x="3801" y="15427"/>
                        </a:lnTo>
                        <a:lnTo>
                          <a:pt x="3776" y="15430"/>
                        </a:lnTo>
                        <a:lnTo>
                          <a:pt x="3750" y="15432"/>
                        </a:lnTo>
                        <a:lnTo>
                          <a:pt x="3725" y="15432"/>
                        </a:lnTo>
                        <a:lnTo>
                          <a:pt x="3699" y="15432"/>
                        </a:lnTo>
                        <a:lnTo>
                          <a:pt x="3673" y="15430"/>
                        </a:lnTo>
                        <a:lnTo>
                          <a:pt x="3648" y="15427"/>
                        </a:lnTo>
                        <a:lnTo>
                          <a:pt x="3624" y="15423"/>
                        </a:lnTo>
                        <a:lnTo>
                          <a:pt x="3599" y="15417"/>
                        </a:lnTo>
                        <a:lnTo>
                          <a:pt x="3576" y="15410"/>
                        </a:lnTo>
                        <a:lnTo>
                          <a:pt x="3552" y="15402"/>
                        </a:lnTo>
                        <a:lnTo>
                          <a:pt x="3529" y="15393"/>
                        </a:lnTo>
                        <a:lnTo>
                          <a:pt x="3507" y="15383"/>
                        </a:lnTo>
                        <a:lnTo>
                          <a:pt x="3485" y="15372"/>
                        </a:lnTo>
                        <a:lnTo>
                          <a:pt x="3464" y="15360"/>
                        </a:lnTo>
                        <a:lnTo>
                          <a:pt x="3444" y="15347"/>
                        </a:lnTo>
                        <a:lnTo>
                          <a:pt x="3424" y="15333"/>
                        </a:lnTo>
                        <a:lnTo>
                          <a:pt x="3406" y="15317"/>
                        </a:lnTo>
                        <a:lnTo>
                          <a:pt x="3387" y="15302"/>
                        </a:lnTo>
                        <a:lnTo>
                          <a:pt x="3369" y="15285"/>
                        </a:lnTo>
                        <a:lnTo>
                          <a:pt x="3352" y="15267"/>
                        </a:lnTo>
                        <a:lnTo>
                          <a:pt x="3337" y="15250"/>
                        </a:lnTo>
                        <a:lnTo>
                          <a:pt x="3322" y="15231"/>
                        </a:lnTo>
                        <a:lnTo>
                          <a:pt x="3308" y="15211"/>
                        </a:lnTo>
                        <a:lnTo>
                          <a:pt x="3295" y="15190"/>
                        </a:lnTo>
                        <a:lnTo>
                          <a:pt x="3282" y="15169"/>
                        </a:lnTo>
                        <a:lnTo>
                          <a:pt x="3272" y="15147"/>
                        </a:lnTo>
                        <a:lnTo>
                          <a:pt x="3261" y="15125"/>
                        </a:lnTo>
                        <a:lnTo>
                          <a:pt x="3252" y="15102"/>
                        </a:lnTo>
                        <a:lnTo>
                          <a:pt x="3245" y="15079"/>
                        </a:lnTo>
                        <a:lnTo>
                          <a:pt x="3237" y="15055"/>
                        </a:lnTo>
                        <a:lnTo>
                          <a:pt x="3232" y="15031"/>
                        </a:lnTo>
                        <a:lnTo>
                          <a:pt x="3228" y="15006"/>
                        </a:lnTo>
                        <a:lnTo>
                          <a:pt x="3225" y="14981"/>
                        </a:lnTo>
                        <a:lnTo>
                          <a:pt x="3223" y="14956"/>
                        </a:lnTo>
                        <a:lnTo>
                          <a:pt x="3222" y="14930"/>
                        </a:lnTo>
                        <a:lnTo>
                          <a:pt x="3223" y="14904"/>
                        </a:lnTo>
                        <a:lnTo>
                          <a:pt x="3225" y="14879"/>
                        </a:lnTo>
                        <a:lnTo>
                          <a:pt x="3228" y="14854"/>
                        </a:lnTo>
                        <a:lnTo>
                          <a:pt x="3232" y="14829"/>
                        </a:lnTo>
                        <a:lnTo>
                          <a:pt x="3237" y="14805"/>
                        </a:lnTo>
                        <a:lnTo>
                          <a:pt x="3245" y="14781"/>
                        </a:lnTo>
                        <a:lnTo>
                          <a:pt x="3252" y="14758"/>
                        </a:lnTo>
                        <a:lnTo>
                          <a:pt x="3261" y="14735"/>
                        </a:lnTo>
                        <a:lnTo>
                          <a:pt x="3272" y="14713"/>
                        </a:lnTo>
                        <a:lnTo>
                          <a:pt x="3282" y="14691"/>
                        </a:lnTo>
                        <a:lnTo>
                          <a:pt x="3295" y="14670"/>
                        </a:lnTo>
                        <a:lnTo>
                          <a:pt x="3308" y="14649"/>
                        </a:lnTo>
                        <a:lnTo>
                          <a:pt x="3322" y="14630"/>
                        </a:lnTo>
                        <a:lnTo>
                          <a:pt x="3337" y="14611"/>
                        </a:lnTo>
                        <a:lnTo>
                          <a:pt x="3352" y="14593"/>
                        </a:lnTo>
                        <a:lnTo>
                          <a:pt x="3369" y="14575"/>
                        </a:lnTo>
                        <a:lnTo>
                          <a:pt x="3387" y="14558"/>
                        </a:lnTo>
                        <a:lnTo>
                          <a:pt x="3406" y="14543"/>
                        </a:lnTo>
                        <a:lnTo>
                          <a:pt x="3424" y="14528"/>
                        </a:lnTo>
                        <a:lnTo>
                          <a:pt x="3444" y="14514"/>
                        </a:lnTo>
                        <a:lnTo>
                          <a:pt x="3464" y="14501"/>
                        </a:lnTo>
                        <a:lnTo>
                          <a:pt x="3485" y="14488"/>
                        </a:lnTo>
                        <a:lnTo>
                          <a:pt x="3507" y="14477"/>
                        </a:lnTo>
                        <a:lnTo>
                          <a:pt x="3529" y="14468"/>
                        </a:lnTo>
                        <a:lnTo>
                          <a:pt x="3552" y="14458"/>
                        </a:lnTo>
                        <a:lnTo>
                          <a:pt x="3576" y="14451"/>
                        </a:lnTo>
                        <a:lnTo>
                          <a:pt x="3599" y="14444"/>
                        </a:lnTo>
                        <a:lnTo>
                          <a:pt x="3624" y="14438"/>
                        </a:lnTo>
                        <a:lnTo>
                          <a:pt x="3648" y="14433"/>
                        </a:lnTo>
                        <a:lnTo>
                          <a:pt x="3673" y="14430"/>
                        </a:lnTo>
                        <a:lnTo>
                          <a:pt x="3699" y="14428"/>
                        </a:lnTo>
                        <a:lnTo>
                          <a:pt x="3725" y="14428"/>
                        </a:lnTo>
                        <a:close/>
                        <a:moveTo>
                          <a:pt x="1277" y="12777"/>
                        </a:moveTo>
                        <a:lnTo>
                          <a:pt x="6172" y="12777"/>
                        </a:lnTo>
                        <a:lnTo>
                          <a:pt x="6186" y="12777"/>
                        </a:lnTo>
                        <a:lnTo>
                          <a:pt x="6198" y="12779"/>
                        </a:lnTo>
                        <a:lnTo>
                          <a:pt x="6211" y="12782"/>
                        </a:lnTo>
                        <a:lnTo>
                          <a:pt x="6222" y="12787"/>
                        </a:lnTo>
                        <a:lnTo>
                          <a:pt x="6234" y="12793"/>
                        </a:lnTo>
                        <a:lnTo>
                          <a:pt x="6244" y="12799"/>
                        </a:lnTo>
                        <a:lnTo>
                          <a:pt x="6255" y="12806"/>
                        </a:lnTo>
                        <a:lnTo>
                          <a:pt x="6263" y="12815"/>
                        </a:lnTo>
                        <a:lnTo>
                          <a:pt x="6271" y="12824"/>
                        </a:lnTo>
                        <a:lnTo>
                          <a:pt x="6279" y="12834"/>
                        </a:lnTo>
                        <a:lnTo>
                          <a:pt x="6286" y="12845"/>
                        </a:lnTo>
                        <a:lnTo>
                          <a:pt x="6291" y="12856"/>
                        </a:lnTo>
                        <a:lnTo>
                          <a:pt x="6295" y="12868"/>
                        </a:lnTo>
                        <a:lnTo>
                          <a:pt x="6299" y="12881"/>
                        </a:lnTo>
                        <a:lnTo>
                          <a:pt x="6301" y="12893"/>
                        </a:lnTo>
                        <a:lnTo>
                          <a:pt x="6302" y="12906"/>
                        </a:lnTo>
                        <a:lnTo>
                          <a:pt x="6302" y="13021"/>
                        </a:lnTo>
                        <a:lnTo>
                          <a:pt x="6301" y="13034"/>
                        </a:lnTo>
                        <a:lnTo>
                          <a:pt x="6299" y="13047"/>
                        </a:lnTo>
                        <a:lnTo>
                          <a:pt x="6295" y="13059"/>
                        </a:lnTo>
                        <a:lnTo>
                          <a:pt x="6291" y="13071"/>
                        </a:lnTo>
                        <a:lnTo>
                          <a:pt x="6286" y="13082"/>
                        </a:lnTo>
                        <a:lnTo>
                          <a:pt x="6279" y="13093"/>
                        </a:lnTo>
                        <a:lnTo>
                          <a:pt x="6271" y="13103"/>
                        </a:lnTo>
                        <a:lnTo>
                          <a:pt x="6263" y="13112"/>
                        </a:lnTo>
                        <a:lnTo>
                          <a:pt x="6255" y="13121"/>
                        </a:lnTo>
                        <a:lnTo>
                          <a:pt x="6244" y="13128"/>
                        </a:lnTo>
                        <a:lnTo>
                          <a:pt x="6234" y="13134"/>
                        </a:lnTo>
                        <a:lnTo>
                          <a:pt x="6222" y="13140"/>
                        </a:lnTo>
                        <a:lnTo>
                          <a:pt x="6211" y="13145"/>
                        </a:lnTo>
                        <a:lnTo>
                          <a:pt x="6198" y="13148"/>
                        </a:lnTo>
                        <a:lnTo>
                          <a:pt x="6186" y="13149"/>
                        </a:lnTo>
                        <a:lnTo>
                          <a:pt x="6172" y="13150"/>
                        </a:lnTo>
                        <a:lnTo>
                          <a:pt x="1277" y="13150"/>
                        </a:lnTo>
                        <a:lnTo>
                          <a:pt x="1263" y="13149"/>
                        </a:lnTo>
                        <a:lnTo>
                          <a:pt x="1251" y="13148"/>
                        </a:lnTo>
                        <a:lnTo>
                          <a:pt x="1238" y="13145"/>
                        </a:lnTo>
                        <a:lnTo>
                          <a:pt x="1227" y="13140"/>
                        </a:lnTo>
                        <a:lnTo>
                          <a:pt x="1215" y="13134"/>
                        </a:lnTo>
                        <a:lnTo>
                          <a:pt x="1205" y="13128"/>
                        </a:lnTo>
                        <a:lnTo>
                          <a:pt x="1194" y="13121"/>
                        </a:lnTo>
                        <a:lnTo>
                          <a:pt x="1186" y="13112"/>
                        </a:lnTo>
                        <a:lnTo>
                          <a:pt x="1178" y="13103"/>
                        </a:lnTo>
                        <a:lnTo>
                          <a:pt x="1169" y="13093"/>
                        </a:lnTo>
                        <a:lnTo>
                          <a:pt x="1163" y="13082"/>
                        </a:lnTo>
                        <a:lnTo>
                          <a:pt x="1158" y="13071"/>
                        </a:lnTo>
                        <a:lnTo>
                          <a:pt x="1154" y="13059"/>
                        </a:lnTo>
                        <a:lnTo>
                          <a:pt x="1150" y="13047"/>
                        </a:lnTo>
                        <a:lnTo>
                          <a:pt x="1148" y="13034"/>
                        </a:lnTo>
                        <a:lnTo>
                          <a:pt x="1147" y="13021"/>
                        </a:lnTo>
                        <a:lnTo>
                          <a:pt x="1147" y="12906"/>
                        </a:lnTo>
                        <a:lnTo>
                          <a:pt x="1148" y="12893"/>
                        </a:lnTo>
                        <a:lnTo>
                          <a:pt x="1150" y="12881"/>
                        </a:lnTo>
                        <a:lnTo>
                          <a:pt x="1154" y="12868"/>
                        </a:lnTo>
                        <a:lnTo>
                          <a:pt x="1158" y="12856"/>
                        </a:lnTo>
                        <a:lnTo>
                          <a:pt x="1163" y="12845"/>
                        </a:lnTo>
                        <a:lnTo>
                          <a:pt x="1169" y="12834"/>
                        </a:lnTo>
                        <a:lnTo>
                          <a:pt x="1178" y="12824"/>
                        </a:lnTo>
                        <a:lnTo>
                          <a:pt x="1186" y="12815"/>
                        </a:lnTo>
                        <a:lnTo>
                          <a:pt x="1194" y="12806"/>
                        </a:lnTo>
                        <a:lnTo>
                          <a:pt x="1205" y="12799"/>
                        </a:lnTo>
                        <a:lnTo>
                          <a:pt x="1215" y="12793"/>
                        </a:lnTo>
                        <a:lnTo>
                          <a:pt x="1227" y="12787"/>
                        </a:lnTo>
                        <a:lnTo>
                          <a:pt x="1238" y="12782"/>
                        </a:lnTo>
                        <a:lnTo>
                          <a:pt x="1251" y="12779"/>
                        </a:lnTo>
                        <a:lnTo>
                          <a:pt x="1263" y="12777"/>
                        </a:lnTo>
                        <a:lnTo>
                          <a:pt x="1277" y="12777"/>
                        </a:lnTo>
                        <a:close/>
                        <a:moveTo>
                          <a:pt x="1277" y="12217"/>
                        </a:moveTo>
                        <a:lnTo>
                          <a:pt x="6172" y="12217"/>
                        </a:lnTo>
                        <a:lnTo>
                          <a:pt x="6186" y="12218"/>
                        </a:lnTo>
                        <a:lnTo>
                          <a:pt x="6198" y="12220"/>
                        </a:lnTo>
                        <a:lnTo>
                          <a:pt x="6211" y="12223"/>
                        </a:lnTo>
                        <a:lnTo>
                          <a:pt x="6222" y="12227"/>
                        </a:lnTo>
                        <a:lnTo>
                          <a:pt x="6234" y="12232"/>
                        </a:lnTo>
                        <a:lnTo>
                          <a:pt x="6244" y="12240"/>
                        </a:lnTo>
                        <a:lnTo>
                          <a:pt x="6255" y="12247"/>
                        </a:lnTo>
                        <a:lnTo>
                          <a:pt x="6263" y="12255"/>
                        </a:lnTo>
                        <a:lnTo>
                          <a:pt x="6271" y="12265"/>
                        </a:lnTo>
                        <a:lnTo>
                          <a:pt x="6279" y="12274"/>
                        </a:lnTo>
                        <a:lnTo>
                          <a:pt x="6286" y="12284"/>
                        </a:lnTo>
                        <a:lnTo>
                          <a:pt x="6291" y="12296"/>
                        </a:lnTo>
                        <a:lnTo>
                          <a:pt x="6295" y="12307"/>
                        </a:lnTo>
                        <a:lnTo>
                          <a:pt x="6299" y="12320"/>
                        </a:lnTo>
                        <a:lnTo>
                          <a:pt x="6301" y="12334"/>
                        </a:lnTo>
                        <a:lnTo>
                          <a:pt x="6302" y="12346"/>
                        </a:lnTo>
                        <a:lnTo>
                          <a:pt x="6302" y="12461"/>
                        </a:lnTo>
                        <a:lnTo>
                          <a:pt x="6301" y="12474"/>
                        </a:lnTo>
                        <a:lnTo>
                          <a:pt x="6299" y="12487"/>
                        </a:lnTo>
                        <a:lnTo>
                          <a:pt x="6295" y="12500"/>
                        </a:lnTo>
                        <a:lnTo>
                          <a:pt x="6291" y="12511"/>
                        </a:lnTo>
                        <a:lnTo>
                          <a:pt x="6286" y="12522"/>
                        </a:lnTo>
                        <a:lnTo>
                          <a:pt x="6279" y="12533"/>
                        </a:lnTo>
                        <a:lnTo>
                          <a:pt x="6271" y="12543"/>
                        </a:lnTo>
                        <a:lnTo>
                          <a:pt x="6263" y="12552"/>
                        </a:lnTo>
                        <a:lnTo>
                          <a:pt x="6255" y="12561"/>
                        </a:lnTo>
                        <a:lnTo>
                          <a:pt x="6244" y="12568"/>
                        </a:lnTo>
                        <a:lnTo>
                          <a:pt x="6234" y="12575"/>
                        </a:lnTo>
                        <a:lnTo>
                          <a:pt x="6222" y="12580"/>
                        </a:lnTo>
                        <a:lnTo>
                          <a:pt x="6211" y="12584"/>
                        </a:lnTo>
                        <a:lnTo>
                          <a:pt x="6198" y="12587"/>
                        </a:lnTo>
                        <a:lnTo>
                          <a:pt x="6186" y="12589"/>
                        </a:lnTo>
                        <a:lnTo>
                          <a:pt x="6172" y="12590"/>
                        </a:lnTo>
                        <a:lnTo>
                          <a:pt x="1277" y="12590"/>
                        </a:lnTo>
                        <a:lnTo>
                          <a:pt x="1263" y="12589"/>
                        </a:lnTo>
                        <a:lnTo>
                          <a:pt x="1251" y="12587"/>
                        </a:lnTo>
                        <a:lnTo>
                          <a:pt x="1238" y="12584"/>
                        </a:lnTo>
                        <a:lnTo>
                          <a:pt x="1227" y="12580"/>
                        </a:lnTo>
                        <a:lnTo>
                          <a:pt x="1215" y="12575"/>
                        </a:lnTo>
                        <a:lnTo>
                          <a:pt x="1205" y="12568"/>
                        </a:lnTo>
                        <a:lnTo>
                          <a:pt x="1194" y="12561"/>
                        </a:lnTo>
                        <a:lnTo>
                          <a:pt x="1186" y="12552"/>
                        </a:lnTo>
                        <a:lnTo>
                          <a:pt x="1178" y="12543"/>
                        </a:lnTo>
                        <a:lnTo>
                          <a:pt x="1169" y="12533"/>
                        </a:lnTo>
                        <a:lnTo>
                          <a:pt x="1163" y="12522"/>
                        </a:lnTo>
                        <a:lnTo>
                          <a:pt x="1158" y="12511"/>
                        </a:lnTo>
                        <a:lnTo>
                          <a:pt x="1154" y="12500"/>
                        </a:lnTo>
                        <a:lnTo>
                          <a:pt x="1150" y="12487"/>
                        </a:lnTo>
                        <a:lnTo>
                          <a:pt x="1148" y="12474"/>
                        </a:lnTo>
                        <a:lnTo>
                          <a:pt x="1147" y="12461"/>
                        </a:lnTo>
                        <a:lnTo>
                          <a:pt x="1147" y="12346"/>
                        </a:lnTo>
                        <a:lnTo>
                          <a:pt x="1148" y="12334"/>
                        </a:lnTo>
                        <a:lnTo>
                          <a:pt x="1150" y="12320"/>
                        </a:lnTo>
                        <a:lnTo>
                          <a:pt x="1154" y="12307"/>
                        </a:lnTo>
                        <a:lnTo>
                          <a:pt x="1158" y="12296"/>
                        </a:lnTo>
                        <a:lnTo>
                          <a:pt x="1163" y="12284"/>
                        </a:lnTo>
                        <a:lnTo>
                          <a:pt x="1169" y="12274"/>
                        </a:lnTo>
                        <a:lnTo>
                          <a:pt x="1178" y="12265"/>
                        </a:lnTo>
                        <a:lnTo>
                          <a:pt x="1186" y="12255"/>
                        </a:lnTo>
                        <a:lnTo>
                          <a:pt x="1194" y="12247"/>
                        </a:lnTo>
                        <a:lnTo>
                          <a:pt x="1205" y="12240"/>
                        </a:lnTo>
                        <a:lnTo>
                          <a:pt x="1215" y="12232"/>
                        </a:lnTo>
                        <a:lnTo>
                          <a:pt x="1227" y="12227"/>
                        </a:lnTo>
                        <a:lnTo>
                          <a:pt x="1238" y="12223"/>
                        </a:lnTo>
                        <a:lnTo>
                          <a:pt x="1251" y="12220"/>
                        </a:lnTo>
                        <a:lnTo>
                          <a:pt x="1263" y="12218"/>
                        </a:lnTo>
                        <a:lnTo>
                          <a:pt x="1277" y="12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3668">
                      <a:defRPr/>
                    </a:pPr>
                    <a:endParaRPr lang="zh-CN" altLang="en-US" sz="1347" kern="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2529511" y="3353449"/>
                  <a:ext cx="1248049" cy="487786"/>
                  <a:chOff x="5067557" y="4410350"/>
                  <a:chExt cx="2213303" cy="1151374"/>
                </a:xfrm>
                <a:solidFill>
                  <a:srgbClr val="666666">
                    <a:lumMod val="50000"/>
                  </a:srgbClr>
                </a:solidFill>
              </p:grpSpPr>
              <p:cxnSp>
                <p:nvCxnSpPr>
                  <p:cNvPr id="56" name="直接连接符 55"/>
                  <p:cNvCxnSpPr>
                    <a:endCxn id="88" idx="4"/>
                  </p:cNvCxnSpPr>
                  <p:nvPr/>
                </p:nvCxnSpPr>
                <p:spPr bwMode="auto">
                  <a:xfrm flipH="1" flipV="1">
                    <a:off x="5831222" y="4687432"/>
                    <a:ext cx="1121376" cy="691693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7" name="直接连接符 56"/>
                  <p:cNvCxnSpPr/>
                  <p:nvPr/>
                </p:nvCxnSpPr>
                <p:spPr bwMode="auto">
                  <a:xfrm flipV="1">
                    <a:off x="5342025" y="4733587"/>
                    <a:ext cx="565954" cy="718837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" name="直接连接符 57"/>
                  <p:cNvCxnSpPr/>
                  <p:nvPr/>
                </p:nvCxnSpPr>
                <p:spPr bwMode="auto">
                  <a:xfrm flipV="1">
                    <a:off x="5840018" y="4731848"/>
                    <a:ext cx="538583" cy="664839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9" name="直接连接符 58"/>
                  <p:cNvCxnSpPr/>
                  <p:nvPr/>
                </p:nvCxnSpPr>
                <p:spPr bwMode="auto">
                  <a:xfrm flipH="1" flipV="1">
                    <a:off x="5918812" y="4733587"/>
                    <a:ext cx="626917" cy="685136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0" name="直接连接符 59"/>
                  <p:cNvCxnSpPr/>
                  <p:nvPr/>
                </p:nvCxnSpPr>
                <p:spPr bwMode="auto">
                  <a:xfrm flipH="1" flipV="1">
                    <a:off x="6380812" y="4740710"/>
                    <a:ext cx="662909" cy="733753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grpSp>
                <p:nvGrpSpPr>
                  <p:cNvPr id="61" name="组合 387"/>
                  <p:cNvGrpSpPr/>
                  <p:nvPr/>
                </p:nvGrpSpPr>
                <p:grpSpPr>
                  <a:xfrm>
                    <a:off x="5795510" y="4410350"/>
                    <a:ext cx="224518" cy="323237"/>
                    <a:chOff x="4622166" y="3061494"/>
                    <a:chExt cx="489584" cy="615667"/>
                  </a:xfrm>
                  <a:grpFill/>
                </p:grpSpPr>
                <p:grpSp>
                  <p:nvGrpSpPr>
                    <p:cNvPr id="80" name="组合 376"/>
                    <p:cNvGrpSpPr/>
                    <p:nvPr/>
                  </p:nvGrpSpPr>
                  <p:grpSpPr>
                    <a:xfrm>
                      <a:off x="4622166" y="3467100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87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88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1" name="组合 379"/>
                    <p:cNvGrpSpPr/>
                    <p:nvPr/>
                  </p:nvGrpSpPr>
                  <p:grpSpPr>
                    <a:xfrm>
                      <a:off x="4622166" y="3263900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85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86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2" name="组合 388"/>
                    <p:cNvGrpSpPr/>
                    <p:nvPr/>
                  </p:nvGrpSpPr>
                  <p:grpSpPr>
                    <a:xfrm>
                      <a:off x="4622166" y="3061494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83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84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2" name="组合 387"/>
                  <p:cNvGrpSpPr/>
                  <p:nvPr/>
                </p:nvGrpSpPr>
                <p:grpSpPr>
                  <a:xfrm>
                    <a:off x="6260837" y="4410350"/>
                    <a:ext cx="224518" cy="323237"/>
                    <a:chOff x="4622166" y="3061494"/>
                    <a:chExt cx="489584" cy="615667"/>
                  </a:xfrm>
                  <a:grpFill/>
                </p:grpSpPr>
                <p:grpSp>
                  <p:nvGrpSpPr>
                    <p:cNvPr id="71" name="组合 70"/>
                    <p:cNvGrpSpPr/>
                    <p:nvPr/>
                  </p:nvGrpSpPr>
                  <p:grpSpPr>
                    <a:xfrm>
                      <a:off x="4622166" y="3467100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78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79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2" name="组合 379"/>
                    <p:cNvGrpSpPr/>
                    <p:nvPr/>
                  </p:nvGrpSpPr>
                  <p:grpSpPr>
                    <a:xfrm>
                      <a:off x="4622166" y="3263900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76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77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" name="组合 388"/>
                    <p:cNvGrpSpPr/>
                    <p:nvPr/>
                  </p:nvGrpSpPr>
                  <p:grpSpPr>
                    <a:xfrm>
                      <a:off x="4622166" y="3061494"/>
                      <a:ext cx="489584" cy="210061"/>
                      <a:chOff x="3298897" y="4095287"/>
                      <a:chExt cx="1257750" cy="591162"/>
                    </a:xfrm>
                    <a:grpFill/>
                  </p:grpSpPr>
                  <p:sp>
                    <p:nvSpPr>
                      <p:cNvPr id="74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0952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  <p:sp>
                    <p:nvSpPr>
                      <p:cNvPr id="75" name="Freeform 1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298897" y="4387387"/>
                        <a:ext cx="1257750" cy="2990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78" y="39"/>
                          </a:cxn>
                          <a:cxn ang="0">
                            <a:pos x="16504" y="184"/>
                          </a:cxn>
                          <a:cxn ang="0">
                            <a:pos x="16649" y="411"/>
                          </a:cxn>
                          <a:cxn ang="0">
                            <a:pos x="16687" y="3376"/>
                          </a:cxn>
                          <a:cxn ang="0">
                            <a:pos x="16612" y="3641"/>
                          </a:cxn>
                          <a:cxn ang="0">
                            <a:pos x="16437" y="3844"/>
                          </a:cxn>
                          <a:cxn ang="0">
                            <a:pos x="16189" y="3955"/>
                          </a:cxn>
                          <a:cxn ang="0">
                            <a:pos x="499" y="3955"/>
                          </a:cxn>
                          <a:cxn ang="0">
                            <a:pos x="251" y="3844"/>
                          </a:cxn>
                          <a:cxn ang="0">
                            <a:pos x="75" y="3641"/>
                          </a:cxn>
                          <a:cxn ang="0">
                            <a:pos x="1" y="3376"/>
                          </a:cxn>
                          <a:cxn ang="0">
                            <a:pos x="38" y="411"/>
                          </a:cxn>
                          <a:cxn ang="0">
                            <a:pos x="184" y="184"/>
                          </a:cxn>
                          <a:cxn ang="0">
                            <a:pos x="410" y="39"/>
                          </a:cxn>
                          <a:cxn ang="0">
                            <a:pos x="13820" y="2430"/>
                          </a:cxn>
                          <a:cxn ang="0">
                            <a:pos x="13953" y="2510"/>
                          </a:cxn>
                          <a:cxn ang="0">
                            <a:pos x="13976" y="2666"/>
                          </a:cxn>
                          <a:cxn ang="0">
                            <a:pos x="13873" y="2780"/>
                          </a:cxn>
                          <a:cxn ang="0">
                            <a:pos x="13714" y="2773"/>
                          </a:cxn>
                          <a:cxn ang="0">
                            <a:pos x="13623" y="2648"/>
                          </a:cxn>
                          <a:cxn ang="0">
                            <a:pos x="13661" y="2496"/>
                          </a:cxn>
                          <a:cxn ang="0">
                            <a:pos x="13802" y="2429"/>
                          </a:cxn>
                          <a:cxn ang="0">
                            <a:pos x="14470" y="2482"/>
                          </a:cxn>
                          <a:cxn ang="0">
                            <a:pos x="14522" y="2631"/>
                          </a:cxn>
                          <a:cxn ang="0">
                            <a:pos x="14442" y="2763"/>
                          </a:cxn>
                          <a:cxn ang="0">
                            <a:pos x="14286" y="2786"/>
                          </a:cxn>
                          <a:cxn ang="0">
                            <a:pos x="14172" y="2683"/>
                          </a:cxn>
                          <a:cxn ang="0">
                            <a:pos x="14180" y="2525"/>
                          </a:cxn>
                          <a:cxn ang="0">
                            <a:pos x="14304" y="2433"/>
                          </a:cxn>
                          <a:cxn ang="0">
                            <a:pos x="14981" y="2460"/>
                          </a:cxn>
                          <a:cxn ang="0">
                            <a:pos x="15061" y="2593"/>
                          </a:cxn>
                          <a:cxn ang="0">
                            <a:pos x="15008" y="2741"/>
                          </a:cxn>
                          <a:cxn ang="0">
                            <a:pos x="14861" y="2794"/>
                          </a:cxn>
                          <a:cxn ang="0">
                            <a:pos x="14728" y="2714"/>
                          </a:cxn>
                          <a:cxn ang="0">
                            <a:pos x="14705" y="2558"/>
                          </a:cxn>
                          <a:cxn ang="0">
                            <a:pos x="14809" y="2444"/>
                          </a:cxn>
                          <a:cxn ang="0">
                            <a:pos x="15489" y="2444"/>
                          </a:cxn>
                          <a:cxn ang="0">
                            <a:pos x="15592" y="2558"/>
                          </a:cxn>
                          <a:cxn ang="0">
                            <a:pos x="15569" y="2714"/>
                          </a:cxn>
                          <a:cxn ang="0">
                            <a:pos x="15436" y="2794"/>
                          </a:cxn>
                          <a:cxn ang="0">
                            <a:pos x="15289" y="2741"/>
                          </a:cxn>
                          <a:cxn ang="0">
                            <a:pos x="15236" y="2593"/>
                          </a:cxn>
                          <a:cxn ang="0">
                            <a:pos x="15315" y="2460"/>
                          </a:cxn>
                          <a:cxn ang="0">
                            <a:pos x="15712" y="1546"/>
                          </a:cxn>
                          <a:cxn ang="0">
                            <a:pos x="1822" y="1769"/>
                          </a:cxn>
                          <a:cxn ang="0">
                            <a:pos x="3288" y="1769"/>
                          </a:cxn>
                          <a:cxn ang="0">
                            <a:pos x="4754" y="1769"/>
                          </a:cxn>
                          <a:cxn ang="0">
                            <a:pos x="6219" y="1769"/>
                          </a:cxn>
                          <a:cxn ang="0">
                            <a:pos x="7685" y="1769"/>
                          </a:cxn>
                          <a:cxn ang="0">
                            <a:pos x="9151" y="1769"/>
                          </a:cxn>
                          <a:cxn ang="0">
                            <a:pos x="10617" y="1769"/>
                          </a:cxn>
                          <a:cxn ang="0">
                            <a:pos x="1822" y="2199"/>
                          </a:cxn>
                          <a:cxn ang="0">
                            <a:pos x="3288" y="2199"/>
                          </a:cxn>
                          <a:cxn ang="0">
                            <a:pos x="4754" y="2199"/>
                          </a:cxn>
                          <a:cxn ang="0">
                            <a:pos x="6219" y="2199"/>
                          </a:cxn>
                          <a:cxn ang="0">
                            <a:pos x="7685" y="2199"/>
                          </a:cxn>
                          <a:cxn ang="0">
                            <a:pos x="9151" y="2199"/>
                          </a:cxn>
                          <a:cxn ang="0">
                            <a:pos x="10617" y="2199"/>
                          </a:cxn>
                          <a:cxn ang="0">
                            <a:pos x="12128" y="1769"/>
                          </a:cxn>
                          <a:cxn ang="0">
                            <a:pos x="12128" y="2199"/>
                          </a:cxn>
                        </a:cxnLst>
                        <a:rect l="0" t="0" r="r" b="b"/>
                        <a:pathLst>
                          <a:path w="16688" h="3968">
                            <a:moveTo>
                              <a:pt x="624" y="0"/>
                            </a:moveTo>
                            <a:lnTo>
                              <a:pt x="16064" y="0"/>
                            </a:lnTo>
                            <a:lnTo>
                              <a:pt x="16097" y="1"/>
                            </a:lnTo>
                            <a:lnTo>
                              <a:pt x="16128" y="3"/>
                            </a:lnTo>
                            <a:lnTo>
                              <a:pt x="16159" y="7"/>
                            </a:lnTo>
                            <a:lnTo>
                              <a:pt x="16189" y="13"/>
                            </a:lnTo>
                            <a:lnTo>
                              <a:pt x="16220" y="20"/>
                            </a:lnTo>
                            <a:lnTo>
                              <a:pt x="16249" y="28"/>
                            </a:lnTo>
                            <a:lnTo>
                              <a:pt x="16278" y="39"/>
                            </a:lnTo>
                            <a:lnTo>
                              <a:pt x="16306" y="49"/>
                            </a:lnTo>
                            <a:lnTo>
                              <a:pt x="16334" y="62"/>
                            </a:lnTo>
                            <a:lnTo>
                              <a:pt x="16360" y="76"/>
                            </a:lnTo>
                            <a:lnTo>
                              <a:pt x="16387" y="91"/>
                            </a:lnTo>
                            <a:lnTo>
                              <a:pt x="16413" y="108"/>
                            </a:lnTo>
                            <a:lnTo>
                              <a:pt x="16437" y="124"/>
                            </a:lnTo>
                            <a:lnTo>
                              <a:pt x="16461" y="143"/>
                            </a:lnTo>
                            <a:lnTo>
                              <a:pt x="16484" y="163"/>
                            </a:lnTo>
                            <a:lnTo>
                              <a:pt x="16504" y="184"/>
                            </a:lnTo>
                            <a:lnTo>
                              <a:pt x="16525" y="205"/>
                            </a:lnTo>
                            <a:lnTo>
                              <a:pt x="16545" y="228"/>
                            </a:lnTo>
                            <a:lnTo>
                              <a:pt x="16564" y="252"/>
                            </a:lnTo>
                            <a:lnTo>
                              <a:pt x="16581" y="276"/>
                            </a:lnTo>
                            <a:lnTo>
                              <a:pt x="16597" y="302"/>
                            </a:lnTo>
                            <a:lnTo>
                              <a:pt x="16612" y="328"/>
                            </a:lnTo>
                            <a:lnTo>
                              <a:pt x="16626" y="354"/>
                            </a:lnTo>
                            <a:lnTo>
                              <a:pt x="16639" y="382"/>
                            </a:lnTo>
                            <a:lnTo>
                              <a:pt x="16649" y="411"/>
                            </a:lnTo>
                            <a:lnTo>
                              <a:pt x="16660" y="440"/>
                            </a:lnTo>
                            <a:lnTo>
                              <a:pt x="16668" y="469"/>
                            </a:lnTo>
                            <a:lnTo>
                              <a:pt x="16675" y="499"/>
                            </a:lnTo>
                            <a:lnTo>
                              <a:pt x="16681" y="530"/>
                            </a:lnTo>
                            <a:lnTo>
                              <a:pt x="16685" y="561"/>
                            </a:lnTo>
                            <a:lnTo>
                              <a:pt x="16687" y="592"/>
                            </a:lnTo>
                            <a:lnTo>
                              <a:pt x="16688" y="625"/>
                            </a:lnTo>
                            <a:lnTo>
                              <a:pt x="16688" y="3343"/>
                            </a:lnTo>
                            <a:lnTo>
                              <a:pt x="16687" y="3376"/>
                            </a:lnTo>
                            <a:lnTo>
                              <a:pt x="16685" y="3407"/>
                            </a:lnTo>
                            <a:lnTo>
                              <a:pt x="16681" y="3438"/>
                            </a:lnTo>
                            <a:lnTo>
                              <a:pt x="16675" y="3469"/>
                            </a:lnTo>
                            <a:lnTo>
                              <a:pt x="16668" y="3499"/>
                            </a:lnTo>
                            <a:lnTo>
                              <a:pt x="16660" y="3529"/>
                            </a:lnTo>
                            <a:lnTo>
                              <a:pt x="16649" y="3557"/>
                            </a:lnTo>
                            <a:lnTo>
                              <a:pt x="16639" y="3586"/>
                            </a:lnTo>
                            <a:lnTo>
                              <a:pt x="16626" y="3614"/>
                            </a:lnTo>
                            <a:lnTo>
                              <a:pt x="16612" y="3641"/>
                            </a:lnTo>
                            <a:lnTo>
                              <a:pt x="16597" y="3667"/>
                            </a:lnTo>
                            <a:lnTo>
                              <a:pt x="16581" y="3692"/>
                            </a:lnTo>
                            <a:lnTo>
                              <a:pt x="16564" y="3716"/>
                            </a:lnTo>
                            <a:lnTo>
                              <a:pt x="16545" y="3740"/>
                            </a:lnTo>
                            <a:lnTo>
                              <a:pt x="16525" y="3763"/>
                            </a:lnTo>
                            <a:lnTo>
                              <a:pt x="16504" y="3784"/>
                            </a:lnTo>
                            <a:lnTo>
                              <a:pt x="16484" y="3805"/>
                            </a:lnTo>
                            <a:lnTo>
                              <a:pt x="16461" y="3825"/>
                            </a:lnTo>
                            <a:lnTo>
                              <a:pt x="16437" y="3844"/>
                            </a:lnTo>
                            <a:lnTo>
                              <a:pt x="16413" y="3861"/>
                            </a:lnTo>
                            <a:lnTo>
                              <a:pt x="16387" y="3877"/>
                            </a:lnTo>
                            <a:lnTo>
                              <a:pt x="16360" y="3893"/>
                            </a:lnTo>
                            <a:lnTo>
                              <a:pt x="16334" y="3906"/>
                            </a:lnTo>
                            <a:lnTo>
                              <a:pt x="16306" y="3919"/>
                            </a:lnTo>
                            <a:lnTo>
                              <a:pt x="16278" y="3930"/>
                            </a:lnTo>
                            <a:lnTo>
                              <a:pt x="16249" y="3940"/>
                            </a:lnTo>
                            <a:lnTo>
                              <a:pt x="16220" y="3948"/>
                            </a:lnTo>
                            <a:lnTo>
                              <a:pt x="16189" y="3955"/>
                            </a:lnTo>
                            <a:lnTo>
                              <a:pt x="16159" y="3961"/>
                            </a:lnTo>
                            <a:lnTo>
                              <a:pt x="16128" y="3965"/>
                            </a:lnTo>
                            <a:lnTo>
                              <a:pt x="16097" y="3967"/>
                            </a:lnTo>
                            <a:lnTo>
                              <a:pt x="16064" y="3968"/>
                            </a:lnTo>
                            <a:lnTo>
                              <a:pt x="624" y="3968"/>
                            </a:lnTo>
                            <a:lnTo>
                              <a:pt x="591" y="3967"/>
                            </a:lnTo>
                            <a:lnTo>
                              <a:pt x="560" y="3965"/>
                            </a:lnTo>
                            <a:lnTo>
                              <a:pt x="529" y="3961"/>
                            </a:lnTo>
                            <a:lnTo>
                              <a:pt x="499" y="3955"/>
                            </a:lnTo>
                            <a:lnTo>
                              <a:pt x="468" y="3948"/>
                            </a:lnTo>
                            <a:lnTo>
                              <a:pt x="438" y="3940"/>
                            </a:lnTo>
                            <a:lnTo>
                              <a:pt x="410" y="3930"/>
                            </a:lnTo>
                            <a:lnTo>
                              <a:pt x="382" y="3919"/>
                            </a:lnTo>
                            <a:lnTo>
                              <a:pt x="354" y="3906"/>
                            </a:lnTo>
                            <a:lnTo>
                              <a:pt x="326" y="3893"/>
                            </a:lnTo>
                            <a:lnTo>
                              <a:pt x="300" y="3877"/>
                            </a:lnTo>
                            <a:lnTo>
                              <a:pt x="275" y="3861"/>
                            </a:lnTo>
                            <a:lnTo>
                              <a:pt x="251" y="3844"/>
                            </a:lnTo>
                            <a:lnTo>
                              <a:pt x="227" y="3825"/>
                            </a:lnTo>
                            <a:lnTo>
                              <a:pt x="204" y="3805"/>
                            </a:lnTo>
                            <a:lnTo>
                              <a:pt x="184" y="3784"/>
                            </a:lnTo>
                            <a:lnTo>
                              <a:pt x="163" y="3763"/>
                            </a:lnTo>
                            <a:lnTo>
                              <a:pt x="143" y="3740"/>
                            </a:lnTo>
                            <a:lnTo>
                              <a:pt x="124" y="3716"/>
                            </a:lnTo>
                            <a:lnTo>
                              <a:pt x="106" y="3692"/>
                            </a:lnTo>
                            <a:lnTo>
                              <a:pt x="91" y="3667"/>
                            </a:lnTo>
                            <a:lnTo>
                              <a:pt x="75" y="3641"/>
                            </a:lnTo>
                            <a:lnTo>
                              <a:pt x="62" y="3614"/>
                            </a:lnTo>
                            <a:lnTo>
                              <a:pt x="49" y="3586"/>
                            </a:lnTo>
                            <a:lnTo>
                              <a:pt x="38" y="3557"/>
                            </a:lnTo>
                            <a:lnTo>
                              <a:pt x="28" y="3529"/>
                            </a:lnTo>
                            <a:lnTo>
                              <a:pt x="20" y="3499"/>
                            </a:lnTo>
                            <a:lnTo>
                              <a:pt x="13" y="3469"/>
                            </a:lnTo>
                            <a:lnTo>
                              <a:pt x="7" y="3438"/>
                            </a:lnTo>
                            <a:lnTo>
                              <a:pt x="3" y="3407"/>
                            </a:lnTo>
                            <a:lnTo>
                              <a:pt x="1" y="3376"/>
                            </a:lnTo>
                            <a:lnTo>
                              <a:pt x="0" y="3343"/>
                            </a:lnTo>
                            <a:lnTo>
                              <a:pt x="0" y="625"/>
                            </a:lnTo>
                            <a:lnTo>
                              <a:pt x="1" y="592"/>
                            </a:lnTo>
                            <a:lnTo>
                              <a:pt x="3" y="561"/>
                            </a:lnTo>
                            <a:lnTo>
                              <a:pt x="7" y="530"/>
                            </a:lnTo>
                            <a:lnTo>
                              <a:pt x="13" y="499"/>
                            </a:lnTo>
                            <a:lnTo>
                              <a:pt x="20" y="469"/>
                            </a:lnTo>
                            <a:lnTo>
                              <a:pt x="28" y="440"/>
                            </a:lnTo>
                            <a:lnTo>
                              <a:pt x="38" y="411"/>
                            </a:lnTo>
                            <a:lnTo>
                              <a:pt x="49" y="382"/>
                            </a:lnTo>
                            <a:lnTo>
                              <a:pt x="62" y="354"/>
                            </a:lnTo>
                            <a:lnTo>
                              <a:pt x="75" y="328"/>
                            </a:lnTo>
                            <a:lnTo>
                              <a:pt x="91" y="302"/>
                            </a:lnTo>
                            <a:lnTo>
                              <a:pt x="106" y="276"/>
                            </a:lnTo>
                            <a:lnTo>
                              <a:pt x="124" y="252"/>
                            </a:lnTo>
                            <a:lnTo>
                              <a:pt x="143" y="228"/>
                            </a:lnTo>
                            <a:lnTo>
                              <a:pt x="163" y="205"/>
                            </a:lnTo>
                            <a:lnTo>
                              <a:pt x="184" y="184"/>
                            </a:lnTo>
                            <a:lnTo>
                              <a:pt x="204" y="163"/>
                            </a:lnTo>
                            <a:lnTo>
                              <a:pt x="227" y="143"/>
                            </a:lnTo>
                            <a:lnTo>
                              <a:pt x="251" y="124"/>
                            </a:lnTo>
                            <a:lnTo>
                              <a:pt x="275" y="108"/>
                            </a:lnTo>
                            <a:lnTo>
                              <a:pt x="300" y="91"/>
                            </a:lnTo>
                            <a:lnTo>
                              <a:pt x="326" y="76"/>
                            </a:lnTo>
                            <a:lnTo>
                              <a:pt x="354" y="62"/>
                            </a:lnTo>
                            <a:lnTo>
                              <a:pt x="382" y="49"/>
                            </a:lnTo>
                            <a:lnTo>
                              <a:pt x="410" y="39"/>
                            </a:lnTo>
                            <a:lnTo>
                              <a:pt x="438" y="28"/>
                            </a:lnTo>
                            <a:lnTo>
                              <a:pt x="468" y="20"/>
                            </a:lnTo>
                            <a:lnTo>
                              <a:pt x="499" y="13"/>
                            </a:lnTo>
                            <a:lnTo>
                              <a:pt x="529" y="7"/>
                            </a:lnTo>
                            <a:lnTo>
                              <a:pt x="560" y="3"/>
                            </a:lnTo>
                            <a:lnTo>
                              <a:pt x="591" y="1"/>
                            </a:lnTo>
                            <a:lnTo>
                              <a:pt x="624" y="0"/>
                            </a:lnTo>
                            <a:close/>
                            <a:moveTo>
                              <a:pt x="13802" y="2429"/>
                            </a:moveTo>
                            <a:lnTo>
                              <a:pt x="13820" y="2430"/>
                            </a:lnTo>
                            <a:lnTo>
                              <a:pt x="13839" y="2433"/>
                            </a:lnTo>
                            <a:lnTo>
                              <a:pt x="13856" y="2437"/>
                            </a:lnTo>
                            <a:lnTo>
                              <a:pt x="13873" y="2444"/>
                            </a:lnTo>
                            <a:lnTo>
                              <a:pt x="13889" y="2451"/>
                            </a:lnTo>
                            <a:lnTo>
                              <a:pt x="13903" y="2460"/>
                            </a:lnTo>
                            <a:lnTo>
                              <a:pt x="13918" y="2471"/>
                            </a:lnTo>
                            <a:lnTo>
                              <a:pt x="13930" y="2482"/>
                            </a:lnTo>
                            <a:lnTo>
                              <a:pt x="13942" y="2496"/>
                            </a:lnTo>
                            <a:lnTo>
                              <a:pt x="13953" y="2510"/>
                            </a:lnTo>
                            <a:lnTo>
                              <a:pt x="13962" y="2525"/>
                            </a:lnTo>
                            <a:lnTo>
                              <a:pt x="13970" y="2541"/>
                            </a:lnTo>
                            <a:lnTo>
                              <a:pt x="13976" y="2558"/>
                            </a:lnTo>
                            <a:lnTo>
                              <a:pt x="13980" y="2575"/>
                            </a:lnTo>
                            <a:lnTo>
                              <a:pt x="13984" y="2593"/>
                            </a:lnTo>
                            <a:lnTo>
                              <a:pt x="13985" y="2612"/>
                            </a:lnTo>
                            <a:lnTo>
                              <a:pt x="13984" y="2631"/>
                            </a:lnTo>
                            <a:lnTo>
                              <a:pt x="13980" y="2648"/>
                            </a:lnTo>
                            <a:lnTo>
                              <a:pt x="13976" y="2666"/>
                            </a:lnTo>
                            <a:lnTo>
                              <a:pt x="13970" y="2683"/>
                            </a:lnTo>
                            <a:lnTo>
                              <a:pt x="13962" y="2699"/>
                            </a:lnTo>
                            <a:lnTo>
                              <a:pt x="13953" y="2714"/>
                            </a:lnTo>
                            <a:lnTo>
                              <a:pt x="13942" y="2728"/>
                            </a:lnTo>
                            <a:lnTo>
                              <a:pt x="13930" y="2741"/>
                            </a:lnTo>
                            <a:lnTo>
                              <a:pt x="13918" y="2753"/>
                            </a:lnTo>
                            <a:lnTo>
                              <a:pt x="13903" y="2763"/>
                            </a:lnTo>
                            <a:lnTo>
                              <a:pt x="13889" y="2773"/>
                            </a:lnTo>
                            <a:lnTo>
                              <a:pt x="13873" y="2780"/>
                            </a:lnTo>
                            <a:lnTo>
                              <a:pt x="13856" y="2786"/>
                            </a:lnTo>
                            <a:lnTo>
                              <a:pt x="13839" y="2791"/>
                            </a:lnTo>
                            <a:lnTo>
                              <a:pt x="13820" y="2794"/>
                            </a:lnTo>
                            <a:lnTo>
                              <a:pt x="13802" y="2795"/>
                            </a:lnTo>
                            <a:lnTo>
                              <a:pt x="13783" y="2794"/>
                            </a:lnTo>
                            <a:lnTo>
                              <a:pt x="13764" y="2791"/>
                            </a:lnTo>
                            <a:lnTo>
                              <a:pt x="13748" y="2786"/>
                            </a:lnTo>
                            <a:lnTo>
                              <a:pt x="13731" y="2780"/>
                            </a:lnTo>
                            <a:lnTo>
                              <a:pt x="13714" y="2773"/>
                            </a:lnTo>
                            <a:lnTo>
                              <a:pt x="13700" y="2763"/>
                            </a:lnTo>
                            <a:lnTo>
                              <a:pt x="13685" y="2753"/>
                            </a:lnTo>
                            <a:lnTo>
                              <a:pt x="13673" y="2741"/>
                            </a:lnTo>
                            <a:lnTo>
                              <a:pt x="13661" y="2728"/>
                            </a:lnTo>
                            <a:lnTo>
                              <a:pt x="13651" y="2714"/>
                            </a:lnTo>
                            <a:lnTo>
                              <a:pt x="13641" y="2699"/>
                            </a:lnTo>
                            <a:lnTo>
                              <a:pt x="13634" y="2683"/>
                            </a:lnTo>
                            <a:lnTo>
                              <a:pt x="13628" y="2666"/>
                            </a:lnTo>
                            <a:lnTo>
                              <a:pt x="13623" y="2648"/>
                            </a:lnTo>
                            <a:lnTo>
                              <a:pt x="13621" y="2631"/>
                            </a:lnTo>
                            <a:lnTo>
                              <a:pt x="13619" y="2612"/>
                            </a:lnTo>
                            <a:lnTo>
                              <a:pt x="13621" y="2593"/>
                            </a:lnTo>
                            <a:lnTo>
                              <a:pt x="13623" y="2575"/>
                            </a:lnTo>
                            <a:lnTo>
                              <a:pt x="13628" y="2558"/>
                            </a:lnTo>
                            <a:lnTo>
                              <a:pt x="13634" y="2541"/>
                            </a:lnTo>
                            <a:lnTo>
                              <a:pt x="13641" y="2525"/>
                            </a:lnTo>
                            <a:lnTo>
                              <a:pt x="13651" y="2510"/>
                            </a:lnTo>
                            <a:lnTo>
                              <a:pt x="13661" y="2496"/>
                            </a:lnTo>
                            <a:lnTo>
                              <a:pt x="13673" y="2482"/>
                            </a:lnTo>
                            <a:lnTo>
                              <a:pt x="13685" y="2471"/>
                            </a:lnTo>
                            <a:lnTo>
                              <a:pt x="13700" y="2460"/>
                            </a:lnTo>
                            <a:lnTo>
                              <a:pt x="13714" y="2451"/>
                            </a:lnTo>
                            <a:lnTo>
                              <a:pt x="13731" y="2444"/>
                            </a:lnTo>
                            <a:lnTo>
                              <a:pt x="13748" y="2437"/>
                            </a:lnTo>
                            <a:lnTo>
                              <a:pt x="13764" y="2433"/>
                            </a:lnTo>
                            <a:lnTo>
                              <a:pt x="13783" y="2430"/>
                            </a:lnTo>
                            <a:lnTo>
                              <a:pt x="13802" y="2429"/>
                            </a:lnTo>
                            <a:close/>
                            <a:moveTo>
                              <a:pt x="14340" y="2429"/>
                            </a:moveTo>
                            <a:lnTo>
                              <a:pt x="14359" y="2430"/>
                            </a:lnTo>
                            <a:lnTo>
                              <a:pt x="14377" y="2433"/>
                            </a:lnTo>
                            <a:lnTo>
                              <a:pt x="14394" y="2437"/>
                            </a:lnTo>
                            <a:lnTo>
                              <a:pt x="14411" y="2444"/>
                            </a:lnTo>
                            <a:lnTo>
                              <a:pt x="14427" y="2451"/>
                            </a:lnTo>
                            <a:lnTo>
                              <a:pt x="14442" y="2460"/>
                            </a:lnTo>
                            <a:lnTo>
                              <a:pt x="14456" y="2471"/>
                            </a:lnTo>
                            <a:lnTo>
                              <a:pt x="14470" y="2482"/>
                            </a:lnTo>
                            <a:lnTo>
                              <a:pt x="14481" y="2496"/>
                            </a:lnTo>
                            <a:lnTo>
                              <a:pt x="14491" y="2510"/>
                            </a:lnTo>
                            <a:lnTo>
                              <a:pt x="14501" y="2525"/>
                            </a:lnTo>
                            <a:lnTo>
                              <a:pt x="14508" y="2541"/>
                            </a:lnTo>
                            <a:lnTo>
                              <a:pt x="14514" y="2558"/>
                            </a:lnTo>
                            <a:lnTo>
                              <a:pt x="14519" y="2575"/>
                            </a:lnTo>
                            <a:lnTo>
                              <a:pt x="14522" y="2593"/>
                            </a:lnTo>
                            <a:lnTo>
                              <a:pt x="14523" y="2612"/>
                            </a:lnTo>
                            <a:lnTo>
                              <a:pt x="14522" y="2631"/>
                            </a:lnTo>
                            <a:lnTo>
                              <a:pt x="14519" y="2648"/>
                            </a:lnTo>
                            <a:lnTo>
                              <a:pt x="14514" y="2666"/>
                            </a:lnTo>
                            <a:lnTo>
                              <a:pt x="14508" y="2683"/>
                            </a:lnTo>
                            <a:lnTo>
                              <a:pt x="14501" y="2699"/>
                            </a:lnTo>
                            <a:lnTo>
                              <a:pt x="14491" y="2714"/>
                            </a:lnTo>
                            <a:lnTo>
                              <a:pt x="14481" y="2728"/>
                            </a:lnTo>
                            <a:lnTo>
                              <a:pt x="14470" y="2741"/>
                            </a:lnTo>
                            <a:lnTo>
                              <a:pt x="14456" y="2753"/>
                            </a:lnTo>
                            <a:lnTo>
                              <a:pt x="14442" y="2763"/>
                            </a:lnTo>
                            <a:lnTo>
                              <a:pt x="14427" y="2773"/>
                            </a:lnTo>
                            <a:lnTo>
                              <a:pt x="14411" y="2780"/>
                            </a:lnTo>
                            <a:lnTo>
                              <a:pt x="14394" y="2786"/>
                            </a:lnTo>
                            <a:lnTo>
                              <a:pt x="14377" y="2791"/>
                            </a:lnTo>
                            <a:lnTo>
                              <a:pt x="14359" y="2794"/>
                            </a:lnTo>
                            <a:lnTo>
                              <a:pt x="14340" y="2795"/>
                            </a:lnTo>
                            <a:lnTo>
                              <a:pt x="14321" y="2794"/>
                            </a:lnTo>
                            <a:lnTo>
                              <a:pt x="14304" y="2791"/>
                            </a:lnTo>
                            <a:lnTo>
                              <a:pt x="14286" y="2786"/>
                            </a:lnTo>
                            <a:lnTo>
                              <a:pt x="14269" y="2780"/>
                            </a:lnTo>
                            <a:lnTo>
                              <a:pt x="14254" y="2773"/>
                            </a:lnTo>
                            <a:lnTo>
                              <a:pt x="14238" y="2763"/>
                            </a:lnTo>
                            <a:lnTo>
                              <a:pt x="14224" y="2753"/>
                            </a:lnTo>
                            <a:lnTo>
                              <a:pt x="14212" y="2741"/>
                            </a:lnTo>
                            <a:lnTo>
                              <a:pt x="14199" y="2728"/>
                            </a:lnTo>
                            <a:lnTo>
                              <a:pt x="14189" y="2714"/>
                            </a:lnTo>
                            <a:lnTo>
                              <a:pt x="14180" y="2699"/>
                            </a:lnTo>
                            <a:lnTo>
                              <a:pt x="14172" y="2683"/>
                            </a:lnTo>
                            <a:lnTo>
                              <a:pt x="14166" y="2666"/>
                            </a:lnTo>
                            <a:lnTo>
                              <a:pt x="14162" y="2648"/>
                            </a:lnTo>
                            <a:lnTo>
                              <a:pt x="14159" y="2631"/>
                            </a:lnTo>
                            <a:lnTo>
                              <a:pt x="14158" y="2612"/>
                            </a:lnTo>
                            <a:lnTo>
                              <a:pt x="14159" y="2593"/>
                            </a:lnTo>
                            <a:lnTo>
                              <a:pt x="14162" y="2575"/>
                            </a:lnTo>
                            <a:lnTo>
                              <a:pt x="14166" y="2558"/>
                            </a:lnTo>
                            <a:lnTo>
                              <a:pt x="14172" y="2541"/>
                            </a:lnTo>
                            <a:lnTo>
                              <a:pt x="14180" y="2525"/>
                            </a:lnTo>
                            <a:lnTo>
                              <a:pt x="14189" y="2510"/>
                            </a:lnTo>
                            <a:lnTo>
                              <a:pt x="14199" y="2496"/>
                            </a:lnTo>
                            <a:lnTo>
                              <a:pt x="14212" y="2482"/>
                            </a:lnTo>
                            <a:lnTo>
                              <a:pt x="14224" y="2471"/>
                            </a:lnTo>
                            <a:lnTo>
                              <a:pt x="14238" y="2460"/>
                            </a:lnTo>
                            <a:lnTo>
                              <a:pt x="14254" y="2451"/>
                            </a:lnTo>
                            <a:lnTo>
                              <a:pt x="14269" y="2444"/>
                            </a:lnTo>
                            <a:lnTo>
                              <a:pt x="14286" y="2437"/>
                            </a:lnTo>
                            <a:lnTo>
                              <a:pt x="14304" y="2433"/>
                            </a:lnTo>
                            <a:lnTo>
                              <a:pt x="14321" y="2430"/>
                            </a:lnTo>
                            <a:lnTo>
                              <a:pt x="14340" y="2429"/>
                            </a:lnTo>
                            <a:close/>
                            <a:moveTo>
                              <a:pt x="14879" y="2429"/>
                            </a:moveTo>
                            <a:lnTo>
                              <a:pt x="14897" y="2430"/>
                            </a:lnTo>
                            <a:lnTo>
                              <a:pt x="14916" y="2433"/>
                            </a:lnTo>
                            <a:lnTo>
                              <a:pt x="14933" y="2437"/>
                            </a:lnTo>
                            <a:lnTo>
                              <a:pt x="14950" y="2444"/>
                            </a:lnTo>
                            <a:lnTo>
                              <a:pt x="14966" y="2451"/>
                            </a:lnTo>
                            <a:lnTo>
                              <a:pt x="14981" y="2460"/>
                            </a:lnTo>
                            <a:lnTo>
                              <a:pt x="14995" y="2471"/>
                            </a:lnTo>
                            <a:lnTo>
                              <a:pt x="15008" y="2482"/>
                            </a:lnTo>
                            <a:lnTo>
                              <a:pt x="15019" y="2496"/>
                            </a:lnTo>
                            <a:lnTo>
                              <a:pt x="15031" y="2510"/>
                            </a:lnTo>
                            <a:lnTo>
                              <a:pt x="15039" y="2525"/>
                            </a:lnTo>
                            <a:lnTo>
                              <a:pt x="15047" y="2541"/>
                            </a:lnTo>
                            <a:lnTo>
                              <a:pt x="15054" y="2558"/>
                            </a:lnTo>
                            <a:lnTo>
                              <a:pt x="15058" y="2575"/>
                            </a:lnTo>
                            <a:lnTo>
                              <a:pt x="15061" y="2593"/>
                            </a:lnTo>
                            <a:lnTo>
                              <a:pt x="15062" y="2612"/>
                            </a:lnTo>
                            <a:lnTo>
                              <a:pt x="15061" y="2631"/>
                            </a:lnTo>
                            <a:lnTo>
                              <a:pt x="15058" y="2648"/>
                            </a:lnTo>
                            <a:lnTo>
                              <a:pt x="15054" y="2666"/>
                            </a:lnTo>
                            <a:lnTo>
                              <a:pt x="15047" y="2683"/>
                            </a:lnTo>
                            <a:lnTo>
                              <a:pt x="15039" y="2699"/>
                            </a:lnTo>
                            <a:lnTo>
                              <a:pt x="15031" y="2714"/>
                            </a:lnTo>
                            <a:lnTo>
                              <a:pt x="15019" y="2728"/>
                            </a:lnTo>
                            <a:lnTo>
                              <a:pt x="15008" y="2741"/>
                            </a:lnTo>
                            <a:lnTo>
                              <a:pt x="14995" y="2753"/>
                            </a:lnTo>
                            <a:lnTo>
                              <a:pt x="14981" y="2763"/>
                            </a:lnTo>
                            <a:lnTo>
                              <a:pt x="14966" y="2773"/>
                            </a:lnTo>
                            <a:lnTo>
                              <a:pt x="14950" y="2780"/>
                            </a:lnTo>
                            <a:lnTo>
                              <a:pt x="14933" y="2786"/>
                            </a:lnTo>
                            <a:lnTo>
                              <a:pt x="14916" y="2791"/>
                            </a:lnTo>
                            <a:lnTo>
                              <a:pt x="14897" y="2794"/>
                            </a:lnTo>
                            <a:lnTo>
                              <a:pt x="14879" y="2795"/>
                            </a:lnTo>
                            <a:lnTo>
                              <a:pt x="14861" y="2794"/>
                            </a:lnTo>
                            <a:lnTo>
                              <a:pt x="14842" y="2791"/>
                            </a:lnTo>
                            <a:lnTo>
                              <a:pt x="14825" y="2786"/>
                            </a:lnTo>
                            <a:lnTo>
                              <a:pt x="14809" y="2780"/>
                            </a:lnTo>
                            <a:lnTo>
                              <a:pt x="14792" y="2773"/>
                            </a:lnTo>
                            <a:lnTo>
                              <a:pt x="14777" y="2763"/>
                            </a:lnTo>
                            <a:lnTo>
                              <a:pt x="14763" y="2753"/>
                            </a:lnTo>
                            <a:lnTo>
                              <a:pt x="14750" y="2741"/>
                            </a:lnTo>
                            <a:lnTo>
                              <a:pt x="14739" y="2728"/>
                            </a:lnTo>
                            <a:lnTo>
                              <a:pt x="14728" y="2714"/>
                            </a:lnTo>
                            <a:lnTo>
                              <a:pt x="14719" y="2699"/>
                            </a:lnTo>
                            <a:lnTo>
                              <a:pt x="14710" y="2683"/>
                            </a:lnTo>
                            <a:lnTo>
                              <a:pt x="14705" y="2666"/>
                            </a:lnTo>
                            <a:lnTo>
                              <a:pt x="14700" y="2648"/>
                            </a:lnTo>
                            <a:lnTo>
                              <a:pt x="14698" y="2631"/>
                            </a:lnTo>
                            <a:lnTo>
                              <a:pt x="14697" y="2612"/>
                            </a:lnTo>
                            <a:lnTo>
                              <a:pt x="14698" y="2593"/>
                            </a:lnTo>
                            <a:lnTo>
                              <a:pt x="14700" y="2575"/>
                            </a:lnTo>
                            <a:lnTo>
                              <a:pt x="14705" y="2558"/>
                            </a:lnTo>
                            <a:lnTo>
                              <a:pt x="14710" y="2541"/>
                            </a:lnTo>
                            <a:lnTo>
                              <a:pt x="14719" y="2525"/>
                            </a:lnTo>
                            <a:lnTo>
                              <a:pt x="14728" y="2510"/>
                            </a:lnTo>
                            <a:lnTo>
                              <a:pt x="14739" y="2496"/>
                            </a:lnTo>
                            <a:lnTo>
                              <a:pt x="14750" y="2482"/>
                            </a:lnTo>
                            <a:lnTo>
                              <a:pt x="14763" y="2471"/>
                            </a:lnTo>
                            <a:lnTo>
                              <a:pt x="14777" y="2460"/>
                            </a:lnTo>
                            <a:lnTo>
                              <a:pt x="14792" y="2451"/>
                            </a:lnTo>
                            <a:lnTo>
                              <a:pt x="14809" y="2444"/>
                            </a:lnTo>
                            <a:lnTo>
                              <a:pt x="14825" y="2437"/>
                            </a:lnTo>
                            <a:lnTo>
                              <a:pt x="14842" y="2433"/>
                            </a:lnTo>
                            <a:lnTo>
                              <a:pt x="14861" y="2430"/>
                            </a:lnTo>
                            <a:lnTo>
                              <a:pt x="14879" y="2429"/>
                            </a:lnTo>
                            <a:close/>
                            <a:moveTo>
                              <a:pt x="15418" y="2429"/>
                            </a:moveTo>
                            <a:lnTo>
                              <a:pt x="15436" y="2430"/>
                            </a:lnTo>
                            <a:lnTo>
                              <a:pt x="15454" y="2433"/>
                            </a:lnTo>
                            <a:lnTo>
                              <a:pt x="15472" y="2437"/>
                            </a:lnTo>
                            <a:lnTo>
                              <a:pt x="15489" y="2444"/>
                            </a:lnTo>
                            <a:lnTo>
                              <a:pt x="15504" y="2451"/>
                            </a:lnTo>
                            <a:lnTo>
                              <a:pt x="15520" y="2460"/>
                            </a:lnTo>
                            <a:lnTo>
                              <a:pt x="15533" y="2471"/>
                            </a:lnTo>
                            <a:lnTo>
                              <a:pt x="15547" y="2482"/>
                            </a:lnTo>
                            <a:lnTo>
                              <a:pt x="15558" y="2496"/>
                            </a:lnTo>
                            <a:lnTo>
                              <a:pt x="15569" y="2510"/>
                            </a:lnTo>
                            <a:lnTo>
                              <a:pt x="15578" y="2525"/>
                            </a:lnTo>
                            <a:lnTo>
                              <a:pt x="15586" y="2541"/>
                            </a:lnTo>
                            <a:lnTo>
                              <a:pt x="15592" y="2558"/>
                            </a:lnTo>
                            <a:lnTo>
                              <a:pt x="15596" y="2575"/>
                            </a:lnTo>
                            <a:lnTo>
                              <a:pt x="15599" y="2593"/>
                            </a:lnTo>
                            <a:lnTo>
                              <a:pt x="15600" y="2612"/>
                            </a:lnTo>
                            <a:lnTo>
                              <a:pt x="15599" y="2631"/>
                            </a:lnTo>
                            <a:lnTo>
                              <a:pt x="15596" y="2648"/>
                            </a:lnTo>
                            <a:lnTo>
                              <a:pt x="15592" y="2666"/>
                            </a:lnTo>
                            <a:lnTo>
                              <a:pt x="15586" y="2683"/>
                            </a:lnTo>
                            <a:lnTo>
                              <a:pt x="15578" y="2699"/>
                            </a:lnTo>
                            <a:lnTo>
                              <a:pt x="15569" y="2714"/>
                            </a:lnTo>
                            <a:lnTo>
                              <a:pt x="15558" y="2728"/>
                            </a:lnTo>
                            <a:lnTo>
                              <a:pt x="15547" y="2741"/>
                            </a:lnTo>
                            <a:lnTo>
                              <a:pt x="15533" y="2753"/>
                            </a:lnTo>
                            <a:lnTo>
                              <a:pt x="15520" y="2763"/>
                            </a:lnTo>
                            <a:lnTo>
                              <a:pt x="15504" y="2773"/>
                            </a:lnTo>
                            <a:lnTo>
                              <a:pt x="15489" y="2780"/>
                            </a:lnTo>
                            <a:lnTo>
                              <a:pt x="15472" y="2786"/>
                            </a:lnTo>
                            <a:lnTo>
                              <a:pt x="15454" y="2791"/>
                            </a:lnTo>
                            <a:lnTo>
                              <a:pt x="15436" y="2794"/>
                            </a:lnTo>
                            <a:lnTo>
                              <a:pt x="15418" y="2795"/>
                            </a:lnTo>
                            <a:lnTo>
                              <a:pt x="15399" y="2794"/>
                            </a:lnTo>
                            <a:lnTo>
                              <a:pt x="15381" y="2791"/>
                            </a:lnTo>
                            <a:lnTo>
                              <a:pt x="15363" y="2786"/>
                            </a:lnTo>
                            <a:lnTo>
                              <a:pt x="15347" y="2780"/>
                            </a:lnTo>
                            <a:lnTo>
                              <a:pt x="15331" y="2773"/>
                            </a:lnTo>
                            <a:lnTo>
                              <a:pt x="15315" y="2763"/>
                            </a:lnTo>
                            <a:lnTo>
                              <a:pt x="15302" y="2753"/>
                            </a:lnTo>
                            <a:lnTo>
                              <a:pt x="15289" y="2741"/>
                            </a:lnTo>
                            <a:lnTo>
                              <a:pt x="15277" y="2728"/>
                            </a:lnTo>
                            <a:lnTo>
                              <a:pt x="15266" y="2714"/>
                            </a:lnTo>
                            <a:lnTo>
                              <a:pt x="15257" y="2699"/>
                            </a:lnTo>
                            <a:lnTo>
                              <a:pt x="15250" y="2683"/>
                            </a:lnTo>
                            <a:lnTo>
                              <a:pt x="15243" y="2666"/>
                            </a:lnTo>
                            <a:lnTo>
                              <a:pt x="15239" y="2648"/>
                            </a:lnTo>
                            <a:lnTo>
                              <a:pt x="15236" y="2631"/>
                            </a:lnTo>
                            <a:lnTo>
                              <a:pt x="15235" y="2612"/>
                            </a:lnTo>
                            <a:lnTo>
                              <a:pt x="15236" y="2593"/>
                            </a:lnTo>
                            <a:lnTo>
                              <a:pt x="15239" y="2575"/>
                            </a:lnTo>
                            <a:lnTo>
                              <a:pt x="15243" y="2558"/>
                            </a:lnTo>
                            <a:lnTo>
                              <a:pt x="15250" y="2541"/>
                            </a:lnTo>
                            <a:lnTo>
                              <a:pt x="15257" y="2525"/>
                            </a:lnTo>
                            <a:lnTo>
                              <a:pt x="15266" y="2510"/>
                            </a:lnTo>
                            <a:lnTo>
                              <a:pt x="15277" y="2496"/>
                            </a:lnTo>
                            <a:lnTo>
                              <a:pt x="15289" y="2482"/>
                            </a:lnTo>
                            <a:lnTo>
                              <a:pt x="15302" y="2471"/>
                            </a:lnTo>
                            <a:lnTo>
                              <a:pt x="15315" y="2460"/>
                            </a:lnTo>
                            <a:lnTo>
                              <a:pt x="15331" y="2451"/>
                            </a:lnTo>
                            <a:lnTo>
                              <a:pt x="15347" y="2444"/>
                            </a:lnTo>
                            <a:lnTo>
                              <a:pt x="15363" y="2437"/>
                            </a:lnTo>
                            <a:lnTo>
                              <a:pt x="15381" y="2433"/>
                            </a:lnTo>
                            <a:lnTo>
                              <a:pt x="15399" y="2430"/>
                            </a:lnTo>
                            <a:lnTo>
                              <a:pt x="15418" y="2429"/>
                            </a:lnTo>
                            <a:close/>
                            <a:moveTo>
                              <a:pt x="13682" y="943"/>
                            </a:moveTo>
                            <a:lnTo>
                              <a:pt x="15712" y="943"/>
                            </a:lnTo>
                            <a:lnTo>
                              <a:pt x="15712" y="1546"/>
                            </a:lnTo>
                            <a:lnTo>
                              <a:pt x="13682" y="1546"/>
                            </a:lnTo>
                            <a:lnTo>
                              <a:pt x="13682" y="943"/>
                            </a:lnTo>
                            <a:close/>
                            <a:moveTo>
                              <a:pt x="1545" y="1123"/>
                            </a:moveTo>
                            <a:lnTo>
                              <a:pt x="1545" y="943"/>
                            </a:lnTo>
                            <a:lnTo>
                              <a:pt x="1089" y="943"/>
                            </a:lnTo>
                            <a:lnTo>
                              <a:pt x="1089" y="1123"/>
                            </a:lnTo>
                            <a:lnTo>
                              <a:pt x="811" y="1123"/>
                            </a:lnTo>
                            <a:lnTo>
                              <a:pt x="811" y="1769"/>
                            </a:lnTo>
                            <a:lnTo>
                              <a:pt x="1822" y="1769"/>
                            </a:lnTo>
                            <a:lnTo>
                              <a:pt x="1822" y="1123"/>
                            </a:lnTo>
                            <a:lnTo>
                              <a:pt x="1545" y="1123"/>
                            </a:lnTo>
                            <a:close/>
                            <a:moveTo>
                              <a:pt x="3010" y="1123"/>
                            </a:moveTo>
                            <a:lnTo>
                              <a:pt x="3010" y="943"/>
                            </a:lnTo>
                            <a:lnTo>
                              <a:pt x="2555" y="943"/>
                            </a:lnTo>
                            <a:lnTo>
                              <a:pt x="2555" y="1123"/>
                            </a:lnTo>
                            <a:lnTo>
                              <a:pt x="2278" y="1123"/>
                            </a:lnTo>
                            <a:lnTo>
                              <a:pt x="2278" y="1769"/>
                            </a:lnTo>
                            <a:lnTo>
                              <a:pt x="3288" y="1769"/>
                            </a:lnTo>
                            <a:lnTo>
                              <a:pt x="3288" y="1123"/>
                            </a:lnTo>
                            <a:lnTo>
                              <a:pt x="3010" y="1123"/>
                            </a:lnTo>
                            <a:close/>
                            <a:moveTo>
                              <a:pt x="4477" y="1123"/>
                            </a:moveTo>
                            <a:lnTo>
                              <a:pt x="4477" y="943"/>
                            </a:lnTo>
                            <a:lnTo>
                              <a:pt x="4021" y="943"/>
                            </a:lnTo>
                            <a:lnTo>
                              <a:pt x="4021" y="1123"/>
                            </a:lnTo>
                            <a:lnTo>
                              <a:pt x="3743" y="1123"/>
                            </a:lnTo>
                            <a:lnTo>
                              <a:pt x="3743" y="1769"/>
                            </a:lnTo>
                            <a:lnTo>
                              <a:pt x="4754" y="1769"/>
                            </a:lnTo>
                            <a:lnTo>
                              <a:pt x="4754" y="1123"/>
                            </a:lnTo>
                            <a:lnTo>
                              <a:pt x="4477" y="1123"/>
                            </a:lnTo>
                            <a:close/>
                            <a:moveTo>
                              <a:pt x="5942" y="1123"/>
                            </a:moveTo>
                            <a:lnTo>
                              <a:pt x="5942" y="943"/>
                            </a:lnTo>
                            <a:lnTo>
                              <a:pt x="5486" y="943"/>
                            </a:lnTo>
                            <a:lnTo>
                              <a:pt x="5486" y="1123"/>
                            </a:lnTo>
                            <a:lnTo>
                              <a:pt x="5209" y="1123"/>
                            </a:lnTo>
                            <a:lnTo>
                              <a:pt x="5209" y="1769"/>
                            </a:lnTo>
                            <a:lnTo>
                              <a:pt x="6219" y="1769"/>
                            </a:lnTo>
                            <a:lnTo>
                              <a:pt x="6219" y="1123"/>
                            </a:lnTo>
                            <a:lnTo>
                              <a:pt x="5942" y="1123"/>
                            </a:lnTo>
                            <a:close/>
                            <a:moveTo>
                              <a:pt x="7407" y="1123"/>
                            </a:moveTo>
                            <a:lnTo>
                              <a:pt x="7407" y="943"/>
                            </a:lnTo>
                            <a:lnTo>
                              <a:pt x="6953" y="943"/>
                            </a:lnTo>
                            <a:lnTo>
                              <a:pt x="6953" y="1123"/>
                            </a:lnTo>
                            <a:lnTo>
                              <a:pt x="6675" y="1123"/>
                            </a:lnTo>
                            <a:lnTo>
                              <a:pt x="6675" y="1769"/>
                            </a:lnTo>
                            <a:lnTo>
                              <a:pt x="7685" y="1769"/>
                            </a:lnTo>
                            <a:lnTo>
                              <a:pt x="7685" y="1123"/>
                            </a:lnTo>
                            <a:lnTo>
                              <a:pt x="7407" y="1123"/>
                            </a:lnTo>
                            <a:close/>
                            <a:moveTo>
                              <a:pt x="8874" y="1123"/>
                            </a:moveTo>
                            <a:lnTo>
                              <a:pt x="8874" y="943"/>
                            </a:lnTo>
                            <a:lnTo>
                              <a:pt x="8418" y="943"/>
                            </a:lnTo>
                            <a:lnTo>
                              <a:pt x="8418" y="1123"/>
                            </a:lnTo>
                            <a:lnTo>
                              <a:pt x="8141" y="1123"/>
                            </a:lnTo>
                            <a:lnTo>
                              <a:pt x="8141" y="1769"/>
                            </a:lnTo>
                            <a:lnTo>
                              <a:pt x="9151" y="1769"/>
                            </a:lnTo>
                            <a:lnTo>
                              <a:pt x="9151" y="1123"/>
                            </a:lnTo>
                            <a:lnTo>
                              <a:pt x="8874" y="1123"/>
                            </a:lnTo>
                            <a:close/>
                            <a:moveTo>
                              <a:pt x="10339" y="1123"/>
                            </a:moveTo>
                            <a:lnTo>
                              <a:pt x="10339" y="943"/>
                            </a:lnTo>
                            <a:lnTo>
                              <a:pt x="9883" y="943"/>
                            </a:lnTo>
                            <a:lnTo>
                              <a:pt x="9883" y="1123"/>
                            </a:lnTo>
                            <a:lnTo>
                              <a:pt x="9606" y="1123"/>
                            </a:lnTo>
                            <a:lnTo>
                              <a:pt x="9606" y="1769"/>
                            </a:lnTo>
                            <a:lnTo>
                              <a:pt x="10617" y="1769"/>
                            </a:lnTo>
                            <a:lnTo>
                              <a:pt x="10617" y="1123"/>
                            </a:lnTo>
                            <a:lnTo>
                              <a:pt x="10339" y="1123"/>
                            </a:lnTo>
                            <a:close/>
                            <a:moveTo>
                              <a:pt x="1545" y="2845"/>
                            </a:moveTo>
                            <a:lnTo>
                              <a:pt x="1545" y="3025"/>
                            </a:lnTo>
                            <a:lnTo>
                              <a:pt x="1089" y="3025"/>
                            </a:lnTo>
                            <a:lnTo>
                              <a:pt x="1089" y="2845"/>
                            </a:lnTo>
                            <a:lnTo>
                              <a:pt x="811" y="2845"/>
                            </a:lnTo>
                            <a:lnTo>
                              <a:pt x="811" y="2199"/>
                            </a:lnTo>
                            <a:lnTo>
                              <a:pt x="1822" y="2199"/>
                            </a:lnTo>
                            <a:lnTo>
                              <a:pt x="1822" y="2845"/>
                            </a:lnTo>
                            <a:lnTo>
                              <a:pt x="1545" y="2845"/>
                            </a:lnTo>
                            <a:close/>
                            <a:moveTo>
                              <a:pt x="3010" y="2845"/>
                            </a:moveTo>
                            <a:lnTo>
                              <a:pt x="3010" y="3025"/>
                            </a:lnTo>
                            <a:lnTo>
                              <a:pt x="2555" y="3025"/>
                            </a:lnTo>
                            <a:lnTo>
                              <a:pt x="2555" y="2845"/>
                            </a:lnTo>
                            <a:lnTo>
                              <a:pt x="2278" y="2845"/>
                            </a:lnTo>
                            <a:lnTo>
                              <a:pt x="2278" y="2199"/>
                            </a:lnTo>
                            <a:lnTo>
                              <a:pt x="3288" y="2199"/>
                            </a:lnTo>
                            <a:lnTo>
                              <a:pt x="3288" y="2845"/>
                            </a:lnTo>
                            <a:lnTo>
                              <a:pt x="3010" y="2845"/>
                            </a:lnTo>
                            <a:close/>
                            <a:moveTo>
                              <a:pt x="4477" y="2845"/>
                            </a:moveTo>
                            <a:lnTo>
                              <a:pt x="4477" y="3025"/>
                            </a:lnTo>
                            <a:lnTo>
                              <a:pt x="4021" y="3025"/>
                            </a:lnTo>
                            <a:lnTo>
                              <a:pt x="4021" y="2845"/>
                            </a:lnTo>
                            <a:lnTo>
                              <a:pt x="3743" y="2845"/>
                            </a:lnTo>
                            <a:lnTo>
                              <a:pt x="3743" y="2199"/>
                            </a:lnTo>
                            <a:lnTo>
                              <a:pt x="4754" y="2199"/>
                            </a:lnTo>
                            <a:lnTo>
                              <a:pt x="4754" y="2845"/>
                            </a:lnTo>
                            <a:lnTo>
                              <a:pt x="4477" y="2845"/>
                            </a:lnTo>
                            <a:close/>
                            <a:moveTo>
                              <a:pt x="5942" y="2845"/>
                            </a:moveTo>
                            <a:lnTo>
                              <a:pt x="5942" y="3025"/>
                            </a:lnTo>
                            <a:lnTo>
                              <a:pt x="5486" y="3025"/>
                            </a:lnTo>
                            <a:lnTo>
                              <a:pt x="5486" y="2845"/>
                            </a:lnTo>
                            <a:lnTo>
                              <a:pt x="5209" y="2845"/>
                            </a:lnTo>
                            <a:lnTo>
                              <a:pt x="5209" y="2199"/>
                            </a:lnTo>
                            <a:lnTo>
                              <a:pt x="6219" y="2199"/>
                            </a:lnTo>
                            <a:lnTo>
                              <a:pt x="6219" y="2845"/>
                            </a:lnTo>
                            <a:lnTo>
                              <a:pt x="5942" y="2845"/>
                            </a:lnTo>
                            <a:close/>
                            <a:moveTo>
                              <a:pt x="7407" y="2845"/>
                            </a:moveTo>
                            <a:lnTo>
                              <a:pt x="7407" y="3025"/>
                            </a:lnTo>
                            <a:lnTo>
                              <a:pt x="6953" y="3025"/>
                            </a:lnTo>
                            <a:lnTo>
                              <a:pt x="6953" y="2845"/>
                            </a:lnTo>
                            <a:lnTo>
                              <a:pt x="6675" y="2845"/>
                            </a:lnTo>
                            <a:lnTo>
                              <a:pt x="6675" y="2199"/>
                            </a:lnTo>
                            <a:lnTo>
                              <a:pt x="7685" y="2199"/>
                            </a:lnTo>
                            <a:lnTo>
                              <a:pt x="7685" y="2845"/>
                            </a:lnTo>
                            <a:lnTo>
                              <a:pt x="7407" y="2845"/>
                            </a:lnTo>
                            <a:close/>
                            <a:moveTo>
                              <a:pt x="8874" y="2845"/>
                            </a:moveTo>
                            <a:lnTo>
                              <a:pt x="8874" y="3025"/>
                            </a:lnTo>
                            <a:lnTo>
                              <a:pt x="8418" y="3025"/>
                            </a:lnTo>
                            <a:lnTo>
                              <a:pt x="8418" y="2845"/>
                            </a:lnTo>
                            <a:lnTo>
                              <a:pt x="8141" y="2845"/>
                            </a:lnTo>
                            <a:lnTo>
                              <a:pt x="8141" y="2199"/>
                            </a:lnTo>
                            <a:lnTo>
                              <a:pt x="9151" y="2199"/>
                            </a:lnTo>
                            <a:lnTo>
                              <a:pt x="9151" y="2845"/>
                            </a:lnTo>
                            <a:lnTo>
                              <a:pt x="8874" y="2845"/>
                            </a:lnTo>
                            <a:close/>
                            <a:moveTo>
                              <a:pt x="10339" y="2845"/>
                            </a:moveTo>
                            <a:lnTo>
                              <a:pt x="10339" y="3025"/>
                            </a:lnTo>
                            <a:lnTo>
                              <a:pt x="9883" y="3025"/>
                            </a:lnTo>
                            <a:lnTo>
                              <a:pt x="9883" y="2845"/>
                            </a:lnTo>
                            <a:lnTo>
                              <a:pt x="9606" y="2845"/>
                            </a:lnTo>
                            <a:lnTo>
                              <a:pt x="9606" y="2199"/>
                            </a:lnTo>
                            <a:lnTo>
                              <a:pt x="10617" y="2199"/>
                            </a:lnTo>
                            <a:lnTo>
                              <a:pt x="10617" y="2845"/>
                            </a:lnTo>
                            <a:lnTo>
                              <a:pt x="10339" y="2845"/>
                            </a:lnTo>
                            <a:close/>
                            <a:moveTo>
                              <a:pt x="11851" y="1123"/>
                            </a:moveTo>
                            <a:lnTo>
                              <a:pt x="11851" y="943"/>
                            </a:lnTo>
                            <a:lnTo>
                              <a:pt x="11395" y="943"/>
                            </a:lnTo>
                            <a:lnTo>
                              <a:pt x="11395" y="1123"/>
                            </a:lnTo>
                            <a:lnTo>
                              <a:pt x="11117" y="1123"/>
                            </a:lnTo>
                            <a:lnTo>
                              <a:pt x="11117" y="1769"/>
                            </a:lnTo>
                            <a:lnTo>
                              <a:pt x="12128" y="1769"/>
                            </a:lnTo>
                            <a:lnTo>
                              <a:pt x="12128" y="1123"/>
                            </a:lnTo>
                            <a:lnTo>
                              <a:pt x="11851" y="1123"/>
                            </a:lnTo>
                            <a:close/>
                            <a:moveTo>
                              <a:pt x="11851" y="2845"/>
                            </a:moveTo>
                            <a:lnTo>
                              <a:pt x="11851" y="3025"/>
                            </a:lnTo>
                            <a:lnTo>
                              <a:pt x="11395" y="3025"/>
                            </a:lnTo>
                            <a:lnTo>
                              <a:pt x="11395" y="2845"/>
                            </a:lnTo>
                            <a:lnTo>
                              <a:pt x="11117" y="2845"/>
                            </a:lnTo>
                            <a:lnTo>
                              <a:pt x="11117" y="2199"/>
                            </a:lnTo>
                            <a:lnTo>
                              <a:pt x="12128" y="2199"/>
                            </a:lnTo>
                            <a:lnTo>
                              <a:pt x="12128" y="2845"/>
                            </a:lnTo>
                            <a:lnTo>
                              <a:pt x="11851" y="2845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317" tIns="45659" rIns="91317" bIns="45659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7373">
                          <a:defRPr/>
                        </a:pPr>
                        <a:endParaRPr lang="zh-CN" altLang="en-US" sz="1998" kern="0">
                          <a:solidFill>
                            <a:srgbClr val="1D1D1B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3" name="组合 122"/>
                  <p:cNvGrpSpPr/>
                  <p:nvPr/>
                </p:nvGrpSpPr>
                <p:grpSpPr>
                  <a:xfrm>
                    <a:off x="5067557" y="5394500"/>
                    <a:ext cx="2213303" cy="167224"/>
                    <a:chOff x="8194862" y="4746747"/>
                    <a:chExt cx="2421910" cy="186242"/>
                  </a:xfrm>
                  <a:grpFill/>
                </p:grpSpPr>
                <p:sp>
                  <p:nvSpPr>
                    <p:cNvPr id="67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458498" y="4746747"/>
                      <a:ext cx="526456" cy="18624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68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194862" y="4746747"/>
                      <a:ext cx="526456" cy="18624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69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826680" y="4746747"/>
                      <a:ext cx="526456" cy="18624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70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0090316" y="4746747"/>
                      <a:ext cx="526456" cy="186242"/>
                    </a:xfrm>
                    <a:custGeom>
                      <a:avLst/>
                      <a:gdLst/>
                      <a:ahLst/>
                      <a:cxnLst>
                        <a:cxn ang="0">
                          <a:pos x="16278" y="39"/>
                        </a:cxn>
                        <a:cxn ang="0">
                          <a:pos x="16504" y="184"/>
                        </a:cxn>
                        <a:cxn ang="0">
                          <a:pos x="16649" y="411"/>
                        </a:cxn>
                        <a:cxn ang="0">
                          <a:pos x="16687" y="3376"/>
                        </a:cxn>
                        <a:cxn ang="0">
                          <a:pos x="16612" y="3641"/>
                        </a:cxn>
                        <a:cxn ang="0">
                          <a:pos x="16437" y="3844"/>
                        </a:cxn>
                        <a:cxn ang="0">
                          <a:pos x="16189" y="3955"/>
                        </a:cxn>
                        <a:cxn ang="0">
                          <a:pos x="499" y="3955"/>
                        </a:cxn>
                        <a:cxn ang="0">
                          <a:pos x="251" y="3844"/>
                        </a:cxn>
                        <a:cxn ang="0">
                          <a:pos x="75" y="3641"/>
                        </a:cxn>
                        <a:cxn ang="0">
                          <a:pos x="1" y="3376"/>
                        </a:cxn>
                        <a:cxn ang="0">
                          <a:pos x="38" y="411"/>
                        </a:cxn>
                        <a:cxn ang="0">
                          <a:pos x="184" y="184"/>
                        </a:cxn>
                        <a:cxn ang="0">
                          <a:pos x="410" y="39"/>
                        </a:cxn>
                        <a:cxn ang="0">
                          <a:pos x="13820" y="2430"/>
                        </a:cxn>
                        <a:cxn ang="0">
                          <a:pos x="13953" y="2510"/>
                        </a:cxn>
                        <a:cxn ang="0">
                          <a:pos x="13976" y="2666"/>
                        </a:cxn>
                        <a:cxn ang="0">
                          <a:pos x="13873" y="2780"/>
                        </a:cxn>
                        <a:cxn ang="0">
                          <a:pos x="13714" y="2773"/>
                        </a:cxn>
                        <a:cxn ang="0">
                          <a:pos x="13623" y="2648"/>
                        </a:cxn>
                        <a:cxn ang="0">
                          <a:pos x="13661" y="2496"/>
                        </a:cxn>
                        <a:cxn ang="0">
                          <a:pos x="13802" y="2429"/>
                        </a:cxn>
                        <a:cxn ang="0">
                          <a:pos x="14470" y="2482"/>
                        </a:cxn>
                        <a:cxn ang="0">
                          <a:pos x="14522" y="2631"/>
                        </a:cxn>
                        <a:cxn ang="0">
                          <a:pos x="14442" y="2763"/>
                        </a:cxn>
                        <a:cxn ang="0">
                          <a:pos x="14286" y="2786"/>
                        </a:cxn>
                        <a:cxn ang="0">
                          <a:pos x="14172" y="2683"/>
                        </a:cxn>
                        <a:cxn ang="0">
                          <a:pos x="14180" y="2525"/>
                        </a:cxn>
                        <a:cxn ang="0">
                          <a:pos x="14304" y="2433"/>
                        </a:cxn>
                        <a:cxn ang="0">
                          <a:pos x="14981" y="2460"/>
                        </a:cxn>
                        <a:cxn ang="0">
                          <a:pos x="15061" y="2593"/>
                        </a:cxn>
                        <a:cxn ang="0">
                          <a:pos x="15008" y="2741"/>
                        </a:cxn>
                        <a:cxn ang="0">
                          <a:pos x="14861" y="2794"/>
                        </a:cxn>
                        <a:cxn ang="0">
                          <a:pos x="14728" y="2714"/>
                        </a:cxn>
                        <a:cxn ang="0">
                          <a:pos x="14705" y="2558"/>
                        </a:cxn>
                        <a:cxn ang="0">
                          <a:pos x="14809" y="2444"/>
                        </a:cxn>
                        <a:cxn ang="0">
                          <a:pos x="15489" y="2444"/>
                        </a:cxn>
                        <a:cxn ang="0">
                          <a:pos x="15592" y="2558"/>
                        </a:cxn>
                        <a:cxn ang="0">
                          <a:pos x="15569" y="2714"/>
                        </a:cxn>
                        <a:cxn ang="0">
                          <a:pos x="15436" y="2794"/>
                        </a:cxn>
                        <a:cxn ang="0">
                          <a:pos x="15289" y="2741"/>
                        </a:cxn>
                        <a:cxn ang="0">
                          <a:pos x="15236" y="2593"/>
                        </a:cxn>
                        <a:cxn ang="0">
                          <a:pos x="15315" y="2460"/>
                        </a:cxn>
                        <a:cxn ang="0">
                          <a:pos x="15712" y="1546"/>
                        </a:cxn>
                        <a:cxn ang="0">
                          <a:pos x="1822" y="1769"/>
                        </a:cxn>
                        <a:cxn ang="0">
                          <a:pos x="3288" y="1769"/>
                        </a:cxn>
                        <a:cxn ang="0">
                          <a:pos x="4754" y="1769"/>
                        </a:cxn>
                        <a:cxn ang="0">
                          <a:pos x="6219" y="1769"/>
                        </a:cxn>
                        <a:cxn ang="0">
                          <a:pos x="7685" y="1769"/>
                        </a:cxn>
                        <a:cxn ang="0">
                          <a:pos x="9151" y="1769"/>
                        </a:cxn>
                        <a:cxn ang="0">
                          <a:pos x="10617" y="1769"/>
                        </a:cxn>
                        <a:cxn ang="0">
                          <a:pos x="1822" y="2199"/>
                        </a:cxn>
                        <a:cxn ang="0">
                          <a:pos x="3288" y="2199"/>
                        </a:cxn>
                        <a:cxn ang="0">
                          <a:pos x="4754" y="2199"/>
                        </a:cxn>
                        <a:cxn ang="0">
                          <a:pos x="6219" y="2199"/>
                        </a:cxn>
                        <a:cxn ang="0">
                          <a:pos x="7685" y="2199"/>
                        </a:cxn>
                        <a:cxn ang="0">
                          <a:pos x="9151" y="2199"/>
                        </a:cxn>
                        <a:cxn ang="0">
                          <a:pos x="10617" y="2199"/>
                        </a:cxn>
                        <a:cxn ang="0">
                          <a:pos x="12128" y="1769"/>
                        </a:cxn>
                        <a:cxn ang="0">
                          <a:pos x="12128" y="2199"/>
                        </a:cxn>
                      </a:cxnLst>
                      <a:rect l="0" t="0" r="r" b="b"/>
                      <a:pathLst>
                        <a:path w="16688" h="3968">
                          <a:moveTo>
                            <a:pt x="624" y="0"/>
                          </a:moveTo>
                          <a:lnTo>
                            <a:pt x="16064" y="0"/>
                          </a:lnTo>
                          <a:lnTo>
                            <a:pt x="16097" y="1"/>
                          </a:lnTo>
                          <a:lnTo>
                            <a:pt x="16128" y="3"/>
                          </a:lnTo>
                          <a:lnTo>
                            <a:pt x="16159" y="7"/>
                          </a:lnTo>
                          <a:lnTo>
                            <a:pt x="16189" y="13"/>
                          </a:lnTo>
                          <a:lnTo>
                            <a:pt x="16220" y="20"/>
                          </a:lnTo>
                          <a:lnTo>
                            <a:pt x="16249" y="28"/>
                          </a:lnTo>
                          <a:lnTo>
                            <a:pt x="16278" y="39"/>
                          </a:lnTo>
                          <a:lnTo>
                            <a:pt x="16306" y="49"/>
                          </a:lnTo>
                          <a:lnTo>
                            <a:pt x="16334" y="62"/>
                          </a:lnTo>
                          <a:lnTo>
                            <a:pt x="16360" y="76"/>
                          </a:lnTo>
                          <a:lnTo>
                            <a:pt x="16387" y="91"/>
                          </a:lnTo>
                          <a:lnTo>
                            <a:pt x="16413" y="108"/>
                          </a:lnTo>
                          <a:lnTo>
                            <a:pt x="16437" y="124"/>
                          </a:lnTo>
                          <a:lnTo>
                            <a:pt x="16461" y="143"/>
                          </a:lnTo>
                          <a:lnTo>
                            <a:pt x="16484" y="163"/>
                          </a:lnTo>
                          <a:lnTo>
                            <a:pt x="16504" y="184"/>
                          </a:lnTo>
                          <a:lnTo>
                            <a:pt x="16525" y="205"/>
                          </a:lnTo>
                          <a:lnTo>
                            <a:pt x="16545" y="228"/>
                          </a:lnTo>
                          <a:lnTo>
                            <a:pt x="16564" y="252"/>
                          </a:lnTo>
                          <a:lnTo>
                            <a:pt x="16581" y="276"/>
                          </a:lnTo>
                          <a:lnTo>
                            <a:pt x="16597" y="302"/>
                          </a:lnTo>
                          <a:lnTo>
                            <a:pt x="16612" y="328"/>
                          </a:lnTo>
                          <a:lnTo>
                            <a:pt x="16626" y="354"/>
                          </a:lnTo>
                          <a:lnTo>
                            <a:pt x="16639" y="382"/>
                          </a:lnTo>
                          <a:lnTo>
                            <a:pt x="16649" y="411"/>
                          </a:lnTo>
                          <a:lnTo>
                            <a:pt x="16660" y="440"/>
                          </a:lnTo>
                          <a:lnTo>
                            <a:pt x="16668" y="469"/>
                          </a:lnTo>
                          <a:lnTo>
                            <a:pt x="16675" y="499"/>
                          </a:lnTo>
                          <a:lnTo>
                            <a:pt x="16681" y="530"/>
                          </a:lnTo>
                          <a:lnTo>
                            <a:pt x="16685" y="561"/>
                          </a:lnTo>
                          <a:lnTo>
                            <a:pt x="16687" y="592"/>
                          </a:lnTo>
                          <a:lnTo>
                            <a:pt x="16688" y="625"/>
                          </a:lnTo>
                          <a:lnTo>
                            <a:pt x="16688" y="3343"/>
                          </a:lnTo>
                          <a:lnTo>
                            <a:pt x="16687" y="3376"/>
                          </a:lnTo>
                          <a:lnTo>
                            <a:pt x="16685" y="3407"/>
                          </a:lnTo>
                          <a:lnTo>
                            <a:pt x="16681" y="3438"/>
                          </a:lnTo>
                          <a:lnTo>
                            <a:pt x="16675" y="3469"/>
                          </a:lnTo>
                          <a:lnTo>
                            <a:pt x="16668" y="3499"/>
                          </a:lnTo>
                          <a:lnTo>
                            <a:pt x="16660" y="3529"/>
                          </a:lnTo>
                          <a:lnTo>
                            <a:pt x="16649" y="3557"/>
                          </a:lnTo>
                          <a:lnTo>
                            <a:pt x="16639" y="3586"/>
                          </a:lnTo>
                          <a:lnTo>
                            <a:pt x="16626" y="3614"/>
                          </a:lnTo>
                          <a:lnTo>
                            <a:pt x="16612" y="3641"/>
                          </a:lnTo>
                          <a:lnTo>
                            <a:pt x="16597" y="3667"/>
                          </a:lnTo>
                          <a:lnTo>
                            <a:pt x="16581" y="3692"/>
                          </a:lnTo>
                          <a:lnTo>
                            <a:pt x="16564" y="3716"/>
                          </a:lnTo>
                          <a:lnTo>
                            <a:pt x="16545" y="3740"/>
                          </a:lnTo>
                          <a:lnTo>
                            <a:pt x="16525" y="3763"/>
                          </a:lnTo>
                          <a:lnTo>
                            <a:pt x="16504" y="3784"/>
                          </a:lnTo>
                          <a:lnTo>
                            <a:pt x="16484" y="3805"/>
                          </a:lnTo>
                          <a:lnTo>
                            <a:pt x="16461" y="3825"/>
                          </a:lnTo>
                          <a:lnTo>
                            <a:pt x="16437" y="3844"/>
                          </a:lnTo>
                          <a:lnTo>
                            <a:pt x="16413" y="3861"/>
                          </a:lnTo>
                          <a:lnTo>
                            <a:pt x="16387" y="3877"/>
                          </a:lnTo>
                          <a:lnTo>
                            <a:pt x="16360" y="3893"/>
                          </a:lnTo>
                          <a:lnTo>
                            <a:pt x="16334" y="3906"/>
                          </a:lnTo>
                          <a:lnTo>
                            <a:pt x="16306" y="3919"/>
                          </a:lnTo>
                          <a:lnTo>
                            <a:pt x="16278" y="3930"/>
                          </a:lnTo>
                          <a:lnTo>
                            <a:pt x="16249" y="3940"/>
                          </a:lnTo>
                          <a:lnTo>
                            <a:pt x="16220" y="3948"/>
                          </a:lnTo>
                          <a:lnTo>
                            <a:pt x="16189" y="3955"/>
                          </a:lnTo>
                          <a:lnTo>
                            <a:pt x="16159" y="3961"/>
                          </a:lnTo>
                          <a:lnTo>
                            <a:pt x="16128" y="3965"/>
                          </a:lnTo>
                          <a:lnTo>
                            <a:pt x="16097" y="3967"/>
                          </a:lnTo>
                          <a:lnTo>
                            <a:pt x="16064" y="3968"/>
                          </a:lnTo>
                          <a:lnTo>
                            <a:pt x="624" y="3968"/>
                          </a:lnTo>
                          <a:lnTo>
                            <a:pt x="591" y="3967"/>
                          </a:lnTo>
                          <a:lnTo>
                            <a:pt x="560" y="3965"/>
                          </a:lnTo>
                          <a:lnTo>
                            <a:pt x="529" y="3961"/>
                          </a:lnTo>
                          <a:lnTo>
                            <a:pt x="499" y="3955"/>
                          </a:lnTo>
                          <a:lnTo>
                            <a:pt x="468" y="3948"/>
                          </a:lnTo>
                          <a:lnTo>
                            <a:pt x="438" y="3940"/>
                          </a:lnTo>
                          <a:lnTo>
                            <a:pt x="410" y="3930"/>
                          </a:lnTo>
                          <a:lnTo>
                            <a:pt x="382" y="3919"/>
                          </a:lnTo>
                          <a:lnTo>
                            <a:pt x="354" y="3906"/>
                          </a:lnTo>
                          <a:lnTo>
                            <a:pt x="326" y="3893"/>
                          </a:lnTo>
                          <a:lnTo>
                            <a:pt x="300" y="3877"/>
                          </a:lnTo>
                          <a:lnTo>
                            <a:pt x="275" y="3861"/>
                          </a:lnTo>
                          <a:lnTo>
                            <a:pt x="251" y="3844"/>
                          </a:lnTo>
                          <a:lnTo>
                            <a:pt x="227" y="3825"/>
                          </a:lnTo>
                          <a:lnTo>
                            <a:pt x="204" y="3805"/>
                          </a:lnTo>
                          <a:lnTo>
                            <a:pt x="184" y="3784"/>
                          </a:lnTo>
                          <a:lnTo>
                            <a:pt x="163" y="3763"/>
                          </a:lnTo>
                          <a:lnTo>
                            <a:pt x="143" y="3740"/>
                          </a:lnTo>
                          <a:lnTo>
                            <a:pt x="124" y="3716"/>
                          </a:lnTo>
                          <a:lnTo>
                            <a:pt x="106" y="3692"/>
                          </a:lnTo>
                          <a:lnTo>
                            <a:pt x="91" y="3667"/>
                          </a:lnTo>
                          <a:lnTo>
                            <a:pt x="75" y="3641"/>
                          </a:lnTo>
                          <a:lnTo>
                            <a:pt x="62" y="3614"/>
                          </a:lnTo>
                          <a:lnTo>
                            <a:pt x="49" y="3586"/>
                          </a:lnTo>
                          <a:lnTo>
                            <a:pt x="38" y="3557"/>
                          </a:lnTo>
                          <a:lnTo>
                            <a:pt x="28" y="3529"/>
                          </a:lnTo>
                          <a:lnTo>
                            <a:pt x="20" y="3499"/>
                          </a:lnTo>
                          <a:lnTo>
                            <a:pt x="13" y="3469"/>
                          </a:lnTo>
                          <a:lnTo>
                            <a:pt x="7" y="3438"/>
                          </a:lnTo>
                          <a:lnTo>
                            <a:pt x="3" y="3407"/>
                          </a:lnTo>
                          <a:lnTo>
                            <a:pt x="1" y="3376"/>
                          </a:lnTo>
                          <a:lnTo>
                            <a:pt x="0" y="3343"/>
                          </a:lnTo>
                          <a:lnTo>
                            <a:pt x="0" y="625"/>
                          </a:lnTo>
                          <a:lnTo>
                            <a:pt x="1" y="592"/>
                          </a:lnTo>
                          <a:lnTo>
                            <a:pt x="3" y="561"/>
                          </a:lnTo>
                          <a:lnTo>
                            <a:pt x="7" y="530"/>
                          </a:lnTo>
                          <a:lnTo>
                            <a:pt x="13" y="499"/>
                          </a:lnTo>
                          <a:lnTo>
                            <a:pt x="20" y="469"/>
                          </a:lnTo>
                          <a:lnTo>
                            <a:pt x="28" y="440"/>
                          </a:lnTo>
                          <a:lnTo>
                            <a:pt x="38" y="411"/>
                          </a:lnTo>
                          <a:lnTo>
                            <a:pt x="49" y="382"/>
                          </a:lnTo>
                          <a:lnTo>
                            <a:pt x="62" y="354"/>
                          </a:lnTo>
                          <a:lnTo>
                            <a:pt x="75" y="328"/>
                          </a:lnTo>
                          <a:lnTo>
                            <a:pt x="91" y="302"/>
                          </a:lnTo>
                          <a:lnTo>
                            <a:pt x="106" y="276"/>
                          </a:lnTo>
                          <a:lnTo>
                            <a:pt x="124" y="252"/>
                          </a:lnTo>
                          <a:lnTo>
                            <a:pt x="143" y="228"/>
                          </a:lnTo>
                          <a:lnTo>
                            <a:pt x="163" y="205"/>
                          </a:lnTo>
                          <a:lnTo>
                            <a:pt x="184" y="184"/>
                          </a:lnTo>
                          <a:lnTo>
                            <a:pt x="204" y="163"/>
                          </a:lnTo>
                          <a:lnTo>
                            <a:pt x="227" y="143"/>
                          </a:lnTo>
                          <a:lnTo>
                            <a:pt x="251" y="124"/>
                          </a:lnTo>
                          <a:lnTo>
                            <a:pt x="275" y="108"/>
                          </a:lnTo>
                          <a:lnTo>
                            <a:pt x="300" y="91"/>
                          </a:lnTo>
                          <a:lnTo>
                            <a:pt x="326" y="76"/>
                          </a:lnTo>
                          <a:lnTo>
                            <a:pt x="354" y="62"/>
                          </a:lnTo>
                          <a:lnTo>
                            <a:pt x="382" y="49"/>
                          </a:lnTo>
                          <a:lnTo>
                            <a:pt x="410" y="39"/>
                          </a:lnTo>
                          <a:lnTo>
                            <a:pt x="438" y="28"/>
                          </a:lnTo>
                          <a:lnTo>
                            <a:pt x="468" y="20"/>
                          </a:lnTo>
                          <a:lnTo>
                            <a:pt x="499" y="13"/>
                          </a:lnTo>
                          <a:lnTo>
                            <a:pt x="529" y="7"/>
                          </a:lnTo>
                          <a:lnTo>
                            <a:pt x="560" y="3"/>
                          </a:lnTo>
                          <a:lnTo>
                            <a:pt x="591" y="1"/>
                          </a:lnTo>
                          <a:lnTo>
                            <a:pt x="624" y="0"/>
                          </a:lnTo>
                          <a:close/>
                          <a:moveTo>
                            <a:pt x="13802" y="2429"/>
                          </a:moveTo>
                          <a:lnTo>
                            <a:pt x="13820" y="2430"/>
                          </a:lnTo>
                          <a:lnTo>
                            <a:pt x="13839" y="2433"/>
                          </a:lnTo>
                          <a:lnTo>
                            <a:pt x="13856" y="2437"/>
                          </a:lnTo>
                          <a:lnTo>
                            <a:pt x="13873" y="2444"/>
                          </a:lnTo>
                          <a:lnTo>
                            <a:pt x="13889" y="2451"/>
                          </a:lnTo>
                          <a:lnTo>
                            <a:pt x="13903" y="2460"/>
                          </a:lnTo>
                          <a:lnTo>
                            <a:pt x="13918" y="2471"/>
                          </a:lnTo>
                          <a:lnTo>
                            <a:pt x="13930" y="2482"/>
                          </a:lnTo>
                          <a:lnTo>
                            <a:pt x="13942" y="2496"/>
                          </a:lnTo>
                          <a:lnTo>
                            <a:pt x="13953" y="2510"/>
                          </a:lnTo>
                          <a:lnTo>
                            <a:pt x="13962" y="2525"/>
                          </a:lnTo>
                          <a:lnTo>
                            <a:pt x="13970" y="2541"/>
                          </a:lnTo>
                          <a:lnTo>
                            <a:pt x="13976" y="2558"/>
                          </a:lnTo>
                          <a:lnTo>
                            <a:pt x="13980" y="2575"/>
                          </a:lnTo>
                          <a:lnTo>
                            <a:pt x="13984" y="2593"/>
                          </a:lnTo>
                          <a:lnTo>
                            <a:pt x="13985" y="2612"/>
                          </a:lnTo>
                          <a:lnTo>
                            <a:pt x="13984" y="2631"/>
                          </a:lnTo>
                          <a:lnTo>
                            <a:pt x="13980" y="2648"/>
                          </a:lnTo>
                          <a:lnTo>
                            <a:pt x="13976" y="2666"/>
                          </a:lnTo>
                          <a:lnTo>
                            <a:pt x="13970" y="2683"/>
                          </a:lnTo>
                          <a:lnTo>
                            <a:pt x="13962" y="2699"/>
                          </a:lnTo>
                          <a:lnTo>
                            <a:pt x="13953" y="2714"/>
                          </a:lnTo>
                          <a:lnTo>
                            <a:pt x="13942" y="2728"/>
                          </a:lnTo>
                          <a:lnTo>
                            <a:pt x="13930" y="2741"/>
                          </a:lnTo>
                          <a:lnTo>
                            <a:pt x="13918" y="2753"/>
                          </a:lnTo>
                          <a:lnTo>
                            <a:pt x="13903" y="2763"/>
                          </a:lnTo>
                          <a:lnTo>
                            <a:pt x="13889" y="2773"/>
                          </a:lnTo>
                          <a:lnTo>
                            <a:pt x="13873" y="2780"/>
                          </a:lnTo>
                          <a:lnTo>
                            <a:pt x="13856" y="2786"/>
                          </a:lnTo>
                          <a:lnTo>
                            <a:pt x="13839" y="2791"/>
                          </a:lnTo>
                          <a:lnTo>
                            <a:pt x="13820" y="2794"/>
                          </a:lnTo>
                          <a:lnTo>
                            <a:pt x="13802" y="2795"/>
                          </a:lnTo>
                          <a:lnTo>
                            <a:pt x="13783" y="2794"/>
                          </a:lnTo>
                          <a:lnTo>
                            <a:pt x="13764" y="2791"/>
                          </a:lnTo>
                          <a:lnTo>
                            <a:pt x="13748" y="2786"/>
                          </a:lnTo>
                          <a:lnTo>
                            <a:pt x="13731" y="2780"/>
                          </a:lnTo>
                          <a:lnTo>
                            <a:pt x="13714" y="2773"/>
                          </a:lnTo>
                          <a:lnTo>
                            <a:pt x="13700" y="2763"/>
                          </a:lnTo>
                          <a:lnTo>
                            <a:pt x="13685" y="2753"/>
                          </a:lnTo>
                          <a:lnTo>
                            <a:pt x="13673" y="2741"/>
                          </a:lnTo>
                          <a:lnTo>
                            <a:pt x="13661" y="2728"/>
                          </a:lnTo>
                          <a:lnTo>
                            <a:pt x="13651" y="2714"/>
                          </a:lnTo>
                          <a:lnTo>
                            <a:pt x="13641" y="2699"/>
                          </a:lnTo>
                          <a:lnTo>
                            <a:pt x="13634" y="2683"/>
                          </a:lnTo>
                          <a:lnTo>
                            <a:pt x="13628" y="2666"/>
                          </a:lnTo>
                          <a:lnTo>
                            <a:pt x="13623" y="2648"/>
                          </a:lnTo>
                          <a:lnTo>
                            <a:pt x="13621" y="2631"/>
                          </a:lnTo>
                          <a:lnTo>
                            <a:pt x="13619" y="2612"/>
                          </a:lnTo>
                          <a:lnTo>
                            <a:pt x="13621" y="2593"/>
                          </a:lnTo>
                          <a:lnTo>
                            <a:pt x="13623" y="2575"/>
                          </a:lnTo>
                          <a:lnTo>
                            <a:pt x="13628" y="2558"/>
                          </a:lnTo>
                          <a:lnTo>
                            <a:pt x="13634" y="2541"/>
                          </a:lnTo>
                          <a:lnTo>
                            <a:pt x="13641" y="2525"/>
                          </a:lnTo>
                          <a:lnTo>
                            <a:pt x="13651" y="2510"/>
                          </a:lnTo>
                          <a:lnTo>
                            <a:pt x="13661" y="2496"/>
                          </a:lnTo>
                          <a:lnTo>
                            <a:pt x="13673" y="2482"/>
                          </a:lnTo>
                          <a:lnTo>
                            <a:pt x="13685" y="2471"/>
                          </a:lnTo>
                          <a:lnTo>
                            <a:pt x="13700" y="2460"/>
                          </a:lnTo>
                          <a:lnTo>
                            <a:pt x="13714" y="2451"/>
                          </a:lnTo>
                          <a:lnTo>
                            <a:pt x="13731" y="2444"/>
                          </a:lnTo>
                          <a:lnTo>
                            <a:pt x="13748" y="2437"/>
                          </a:lnTo>
                          <a:lnTo>
                            <a:pt x="13764" y="2433"/>
                          </a:lnTo>
                          <a:lnTo>
                            <a:pt x="13783" y="2430"/>
                          </a:lnTo>
                          <a:lnTo>
                            <a:pt x="13802" y="2429"/>
                          </a:lnTo>
                          <a:close/>
                          <a:moveTo>
                            <a:pt x="14340" y="2429"/>
                          </a:moveTo>
                          <a:lnTo>
                            <a:pt x="14359" y="2430"/>
                          </a:lnTo>
                          <a:lnTo>
                            <a:pt x="14377" y="2433"/>
                          </a:lnTo>
                          <a:lnTo>
                            <a:pt x="14394" y="2437"/>
                          </a:lnTo>
                          <a:lnTo>
                            <a:pt x="14411" y="2444"/>
                          </a:lnTo>
                          <a:lnTo>
                            <a:pt x="14427" y="2451"/>
                          </a:lnTo>
                          <a:lnTo>
                            <a:pt x="14442" y="2460"/>
                          </a:lnTo>
                          <a:lnTo>
                            <a:pt x="14456" y="2471"/>
                          </a:lnTo>
                          <a:lnTo>
                            <a:pt x="14470" y="2482"/>
                          </a:lnTo>
                          <a:lnTo>
                            <a:pt x="14481" y="2496"/>
                          </a:lnTo>
                          <a:lnTo>
                            <a:pt x="14491" y="2510"/>
                          </a:lnTo>
                          <a:lnTo>
                            <a:pt x="14501" y="2525"/>
                          </a:lnTo>
                          <a:lnTo>
                            <a:pt x="14508" y="2541"/>
                          </a:lnTo>
                          <a:lnTo>
                            <a:pt x="14514" y="2558"/>
                          </a:lnTo>
                          <a:lnTo>
                            <a:pt x="14519" y="2575"/>
                          </a:lnTo>
                          <a:lnTo>
                            <a:pt x="14522" y="2593"/>
                          </a:lnTo>
                          <a:lnTo>
                            <a:pt x="14523" y="2612"/>
                          </a:lnTo>
                          <a:lnTo>
                            <a:pt x="14522" y="2631"/>
                          </a:lnTo>
                          <a:lnTo>
                            <a:pt x="14519" y="2648"/>
                          </a:lnTo>
                          <a:lnTo>
                            <a:pt x="14514" y="2666"/>
                          </a:lnTo>
                          <a:lnTo>
                            <a:pt x="14508" y="2683"/>
                          </a:lnTo>
                          <a:lnTo>
                            <a:pt x="14501" y="2699"/>
                          </a:lnTo>
                          <a:lnTo>
                            <a:pt x="14491" y="2714"/>
                          </a:lnTo>
                          <a:lnTo>
                            <a:pt x="14481" y="2728"/>
                          </a:lnTo>
                          <a:lnTo>
                            <a:pt x="14470" y="2741"/>
                          </a:lnTo>
                          <a:lnTo>
                            <a:pt x="14456" y="2753"/>
                          </a:lnTo>
                          <a:lnTo>
                            <a:pt x="14442" y="2763"/>
                          </a:lnTo>
                          <a:lnTo>
                            <a:pt x="14427" y="2773"/>
                          </a:lnTo>
                          <a:lnTo>
                            <a:pt x="14411" y="2780"/>
                          </a:lnTo>
                          <a:lnTo>
                            <a:pt x="14394" y="2786"/>
                          </a:lnTo>
                          <a:lnTo>
                            <a:pt x="14377" y="2791"/>
                          </a:lnTo>
                          <a:lnTo>
                            <a:pt x="14359" y="2794"/>
                          </a:lnTo>
                          <a:lnTo>
                            <a:pt x="14340" y="2795"/>
                          </a:lnTo>
                          <a:lnTo>
                            <a:pt x="14321" y="2794"/>
                          </a:lnTo>
                          <a:lnTo>
                            <a:pt x="14304" y="2791"/>
                          </a:lnTo>
                          <a:lnTo>
                            <a:pt x="14286" y="2786"/>
                          </a:lnTo>
                          <a:lnTo>
                            <a:pt x="14269" y="2780"/>
                          </a:lnTo>
                          <a:lnTo>
                            <a:pt x="14254" y="2773"/>
                          </a:lnTo>
                          <a:lnTo>
                            <a:pt x="14238" y="2763"/>
                          </a:lnTo>
                          <a:lnTo>
                            <a:pt x="14224" y="2753"/>
                          </a:lnTo>
                          <a:lnTo>
                            <a:pt x="14212" y="2741"/>
                          </a:lnTo>
                          <a:lnTo>
                            <a:pt x="14199" y="2728"/>
                          </a:lnTo>
                          <a:lnTo>
                            <a:pt x="14189" y="2714"/>
                          </a:lnTo>
                          <a:lnTo>
                            <a:pt x="14180" y="2699"/>
                          </a:lnTo>
                          <a:lnTo>
                            <a:pt x="14172" y="2683"/>
                          </a:lnTo>
                          <a:lnTo>
                            <a:pt x="14166" y="2666"/>
                          </a:lnTo>
                          <a:lnTo>
                            <a:pt x="14162" y="2648"/>
                          </a:lnTo>
                          <a:lnTo>
                            <a:pt x="14159" y="2631"/>
                          </a:lnTo>
                          <a:lnTo>
                            <a:pt x="14158" y="2612"/>
                          </a:lnTo>
                          <a:lnTo>
                            <a:pt x="14159" y="2593"/>
                          </a:lnTo>
                          <a:lnTo>
                            <a:pt x="14162" y="2575"/>
                          </a:lnTo>
                          <a:lnTo>
                            <a:pt x="14166" y="2558"/>
                          </a:lnTo>
                          <a:lnTo>
                            <a:pt x="14172" y="2541"/>
                          </a:lnTo>
                          <a:lnTo>
                            <a:pt x="14180" y="2525"/>
                          </a:lnTo>
                          <a:lnTo>
                            <a:pt x="14189" y="2510"/>
                          </a:lnTo>
                          <a:lnTo>
                            <a:pt x="14199" y="2496"/>
                          </a:lnTo>
                          <a:lnTo>
                            <a:pt x="14212" y="2482"/>
                          </a:lnTo>
                          <a:lnTo>
                            <a:pt x="14224" y="2471"/>
                          </a:lnTo>
                          <a:lnTo>
                            <a:pt x="14238" y="2460"/>
                          </a:lnTo>
                          <a:lnTo>
                            <a:pt x="14254" y="2451"/>
                          </a:lnTo>
                          <a:lnTo>
                            <a:pt x="14269" y="2444"/>
                          </a:lnTo>
                          <a:lnTo>
                            <a:pt x="14286" y="2437"/>
                          </a:lnTo>
                          <a:lnTo>
                            <a:pt x="14304" y="2433"/>
                          </a:lnTo>
                          <a:lnTo>
                            <a:pt x="14321" y="2430"/>
                          </a:lnTo>
                          <a:lnTo>
                            <a:pt x="14340" y="2429"/>
                          </a:lnTo>
                          <a:close/>
                          <a:moveTo>
                            <a:pt x="14879" y="2429"/>
                          </a:moveTo>
                          <a:lnTo>
                            <a:pt x="14897" y="2430"/>
                          </a:lnTo>
                          <a:lnTo>
                            <a:pt x="14916" y="2433"/>
                          </a:lnTo>
                          <a:lnTo>
                            <a:pt x="14933" y="2437"/>
                          </a:lnTo>
                          <a:lnTo>
                            <a:pt x="14950" y="2444"/>
                          </a:lnTo>
                          <a:lnTo>
                            <a:pt x="14966" y="2451"/>
                          </a:lnTo>
                          <a:lnTo>
                            <a:pt x="14981" y="2460"/>
                          </a:lnTo>
                          <a:lnTo>
                            <a:pt x="14995" y="2471"/>
                          </a:lnTo>
                          <a:lnTo>
                            <a:pt x="15008" y="2482"/>
                          </a:lnTo>
                          <a:lnTo>
                            <a:pt x="15019" y="2496"/>
                          </a:lnTo>
                          <a:lnTo>
                            <a:pt x="15031" y="2510"/>
                          </a:lnTo>
                          <a:lnTo>
                            <a:pt x="15039" y="2525"/>
                          </a:lnTo>
                          <a:lnTo>
                            <a:pt x="15047" y="2541"/>
                          </a:lnTo>
                          <a:lnTo>
                            <a:pt x="15054" y="2558"/>
                          </a:lnTo>
                          <a:lnTo>
                            <a:pt x="15058" y="2575"/>
                          </a:lnTo>
                          <a:lnTo>
                            <a:pt x="15061" y="2593"/>
                          </a:lnTo>
                          <a:lnTo>
                            <a:pt x="15062" y="2612"/>
                          </a:lnTo>
                          <a:lnTo>
                            <a:pt x="15061" y="2631"/>
                          </a:lnTo>
                          <a:lnTo>
                            <a:pt x="15058" y="2648"/>
                          </a:lnTo>
                          <a:lnTo>
                            <a:pt x="15054" y="2666"/>
                          </a:lnTo>
                          <a:lnTo>
                            <a:pt x="15047" y="2683"/>
                          </a:lnTo>
                          <a:lnTo>
                            <a:pt x="15039" y="2699"/>
                          </a:lnTo>
                          <a:lnTo>
                            <a:pt x="15031" y="2714"/>
                          </a:lnTo>
                          <a:lnTo>
                            <a:pt x="15019" y="2728"/>
                          </a:lnTo>
                          <a:lnTo>
                            <a:pt x="15008" y="2741"/>
                          </a:lnTo>
                          <a:lnTo>
                            <a:pt x="14995" y="2753"/>
                          </a:lnTo>
                          <a:lnTo>
                            <a:pt x="14981" y="2763"/>
                          </a:lnTo>
                          <a:lnTo>
                            <a:pt x="14966" y="2773"/>
                          </a:lnTo>
                          <a:lnTo>
                            <a:pt x="14950" y="2780"/>
                          </a:lnTo>
                          <a:lnTo>
                            <a:pt x="14933" y="2786"/>
                          </a:lnTo>
                          <a:lnTo>
                            <a:pt x="14916" y="2791"/>
                          </a:lnTo>
                          <a:lnTo>
                            <a:pt x="14897" y="2794"/>
                          </a:lnTo>
                          <a:lnTo>
                            <a:pt x="14879" y="2795"/>
                          </a:lnTo>
                          <a:lnTo>
                            <a:pt x="14861" y="2794"/>
                          </a:lnTo>
                          <a:lnTo>
                            <a:pt x="14842" y="2791"/>
                          </a:lnTo>
                          <a:lnTo>
                            <a:pt x="14825" y="2786"/>
                          </a:lnTo>
                          <a:lnTo>
                            <a:pt x="14809" y="2780"/>
                          </a:lnTo>
                          <a:lnTo>
                            <a:pt x="14792" y="2773"/>
                          </a:lnTo>
                          <a:lnTo>
                            <a:pt x="14777" y="2763"/>
                          </a:lnTo>
                          <a:lnTo>
                            <a:pt x="14763" y="2753"/>
                          </a:lnTo>
                          <a:lnTo>
                            <a:pt x="14750" y="2741"/>
                          </a:lnTo>
                          <a:lnTo>
                            <a:pt x="14739" y="2728"/>
                          </a:lnTo>
                          <a:lnTo>
                            <a:pt x="14728" y="2714"/>
                          </a:lnTo>
                          <a:lnTo>
                            <a:pt x="14719" y="2699"/>
                          </a:lnTo>
                          <a:lnTo>
                            <a:pt x="14710" y="2683"/>
                          </a:lnTo>
                          <a:lnTo>
                            <a:pt x="14705" y="2666"/>
                          </a:lnTo>
                          <a:lnTo>
                            <a:pt x="14700" y="2648"/>
                          </a:lnTo>
                          <a:lnTo>
                            <a:pt x="14698" y="2631"/>
                          </a:lnTo>
                          <a:lnTo>
                            <a:pt x="14697" y="2612"/>
                          </a:lnTo>
                          <a:lnTo>
                            <a:pt x="14698" y="2593"/>
                          </a:lnTo>
                          <a:lnTo>
                            <a:pt x="14700" y="2575"/>
                          </a:lnTo>
                          <a:lnTo>
                            <a:pt x="14705" y="2558"/>
                          </a:lnTo>
                          <a:lnTo>
                            <a:pt x="14710" y="2541"/>
                          </a:lnTo>
                          <a:lnTo>
                            <a:pt x="14719" y="2525"/>
                          </a:lnTo>
                          <a:lnTo>
                            <a:pt x="14728" y="2510"/>
                          </a:lnTo>
                          <a:lnTo>
                            <a:pt x="14739" y="2496"/>
                          </a:lnTo>
                          <a:lnTo>
                            <a:pt x="14750" y="2482"/>
                          </a:lnTo>
                          <a:lnTo>
                            <a:pt x="14763" y="2471"/>
                          </a:lnTo>
                          <a:lnTo>
                            <a:pt x="14777" y="2460"/>
                          </a:lnTo>
                          <a:lnTo>
                            <a:pt x="14792" y="2451"/>
                          </a:lnTo>
                          <a:lnTo>
                            <a:pt x="14809" y="2444"/>
                          </a:lnTo>
                          <a:lnTo>
                            <a:pt x="14825" y="2437"/>
                          </a:lnTo>
                          <a:lnTo>
                            <a:pt x="14842" y="2433"/>
                          </a:lnTo>
                          <a:lnTo>
                            <a:pt x="14861" y="2430"/>
                          </a:lnTo>
                          <a:lnTo>
                            <a:pt x="14879" y="2429"/>
                          </a:lnTo>
                          <a:close/>
                          <a:moveTo>
                            <a:pt x="15418" y="2429"/>
                          </a:moveTo>
                          <a:lnTo>
                            <a:pt x="15436" y="2430"/>
                          </a:lnTo>
                          <a:lnTo>
                            <a:pt x="15454" y="2433"/>
                          </a:lnTo>
                          <a:lnTo>
                            <a:pt x="15472" y="2437"/>
                          </a:lnTo>
                          <a:lnTo>
                            <a:pt x="15489" y="2444"/>
                          </a:lnTo>
                          <a:lnTo>
                            <a:pt x="15504" y="2451"/>
                          </a:lnTo>
                          <a:lnTo>
                            <a:pt x="15520" y="2460"/>
                          </a:lnTo>
                          <a:lnTo>
                            <a:pt x="15533" y="2471"/>
                          </a:lnTo>
                          <a:lnTo>
                            <a:pt x="15547" y="2482"/>
                          </a:lnTo>
                          <a:lnTo>
                            <a:pt x="15558" y="2496"/>
                          </a:lnTo>
                          <a:lnTo>
                            <a:pt x="15569" y="2510"/>
                          </a:lnTo>
                          <a:lnTo>
                            <a:pt x="15578" y="2525"/>
                          </a:lnTo>
                          <a:lnTo>
                            <a:pt x="15586" y="2541"/>
                          </a:lnTo>
                          <a:lnTo>
                            <a:pt x="15592" y="2558"/>
                          </a:lnTo>
                          <a:lnTo>
                            <a:pt x="15596" y="2575"/>
                          </a:lnTo>
                          <a:lnTo>
                            <a:pt x="15599" y="2593"/>
                          </a:lnTo>
                          <a:lnTo>
                            <a:pt x="15600" y="2612"/>
                          </a:lnTo>
                          <a:lnTo>
                            <a:pt x="15599" y="2631"/>
                          </a:lnTo>
                          <a:lnTo>
                            <a:pt x="15596" y="2648"/>
                          </a:lnTo>
                          <a:lnTo>
                            <a:pt x="15592" y="2666"/>
                          </a:lnTo>
                          <a:lnTo>
                            <a:pt x="15586" y="2683"/>
                          </a:lnTo>
                          <a:lnTo>
                            <a:pt x="15578" y="2699"/>
                          </a:lnTo>
                          <a:lnTo>
                            <a:pt x="15569" y="2714"/>
                          </a:lnTo>
                          <a:lnTo>
                            <a:pt x="15558" y="2728"/>
                          </a:lnTo>
                          <a:lnTo>
                            <a:pt x="15547" y="2741"/>
                          </a:lnTo>
                          <a:lnTo>
                            <a:pt x="15533" y="2753"/>
                          </a:lnTo>
                          <a:lnTo>
                            <a:pt x="15520" y="2763"/>
                          </a:lnTo>
                          <a:lnTo>
                            <a:pt x="15504" y="2773"/>
                          </a:lnTo>
                          <a:lnTo>
                            <a:pt x="15489" y="2780"/>
                          </a:lnTo>
                          <a:lnTo>
                            <a:pt x="15472" y="2786"/>
                          </a:lnTo>
                          <a:lnTo>
                            <a:pt x="15454" y="2791"/>
                          </a:lnTo>
                          <a:lnTo>
                            <a:pt x="15436" y="2794"/>
                          </a:lnTo>
                          <a:lnTo>
                            <a:pt x="15418" y="2795"/>
                          </a:lnTo>
                          <a:lnTo>
                            <a:pt x="15399" y="2794"/>
                          </a:lnTo>
                          <a:lnTo>
                            <a:pt x="15381" y="2791"/>
                          </a:lnTo>
                          <a:lnTo>
                            <a:pt x="15363" y="2786"/>
                          </a:lnTo>
                          <a:lnTo>
                            <a:pt x="15347" y="2780"/>
                          </a:lnTo>
                          <a:lnTo>
                            <a:pt x="15331" y="2773"/>
                          </a:lnTo>
                          <a:lnTo>
                            <a:pt x="15315" y="2763"/>
                          </a:lnTo>
                          <a:lnTo>
                            <a:pt x="15302" y="2753"/>
                          </a:lnTo>
                          <a:lnTo>
                            <a:pt x="15289" y="2741"/>
                          </a:lnTo>
                          <a:lnTo>
                            <a:pt x="15277" y="2728"/>
                          </a:lnTo>
                          <a:lnTo>
                            <a:pt x="15266" y="2714"/>
                          </a:lnTo>
                          <a:lnTo>
                            <a:pt x="15257" y="2699"/>
                          </a:lnTo>
                          <a:lnTo>
                            <a:pt x="15250" y="2683"/>
                          </a:lnTo>
                          <a:lnTo>
                            <a:pt x="15243" y="2666"/>
                          </a:lnTo>
                          <a:lnTo>
                            <a:pt x="15239" y="2648"/>
                          </a:lnTo>
                          <a:lnTo>
                            <a:pt x="15236" y="2631"/>
                          </a:lnTo>
                          <a:lnTo>
                            <a:pt x="15235" y="2612"/>
                          </a:lnTo>
                          <a:lnTo>
                            <a:pt x="15236" y="2593"/>
                          </a:lnTo>
                          <a:lnTo>
                            <a:pt x="15239" y="2575"/>
                          </a:lnTo>
                          <a:lnTo>
                            <a:pt x="15243" y="2558"/>
                          </a:lnTo>
                          <a:lnTo>
                            <a:pt x="15250" y="2541"/>
                          </a:lnTo>
                          <a:lnTo>
                            <a:pt x="15257" y="2525"/>
                          </a:lnTo>
                          <a:lnTo>
                            <a:pt x="15266" y="2510"/>
                          </a:lnTo>
                          <a:lnTo>
                            <a:pt x="15277" y="2496"/>
                          </a:lnTo>
                          <a:lnTo>
                            <a:pt x="15289" y="2482"/>
                          </a:lnTo>
                          <a:lnTo>
                            <a:pt x="15302" y="2471"/>
                          </a:lnTo>
                          <a:lnTo>
                            <a:pt x="15315" y="2460"/>
                          </a:lnTo>
                          <a:lnTo>
                            <a:pt x="15331" y="2451"/>
                          </a:lnTo>
                          <a:lnTo>
                            <a:pt x="15347" y="2444"/>
                          </a:lnTo>
                          <a:lnTo>
                            <a:pt x="15363" y="2437"/>
                          </a:lnTo>
                          <a:lnTo>
                            <a:pt x="15381" y="2433"/>
                          </a:lnTo>
                          <a:lnTo>
                            <a:pt x="15399" y="2430"/>
                          </a:lnTo>
                          <a:lnTo>
                            <a:pt x="15418" y="2429"/>
                          </a:lnTo>
                          <a:close/>
                          <a:moveTo>
                            <a:pt x="13682" y="943"/>
                          </a:moveTo>
                          <a:lnTo>
                            <a:pt x="15712" y="943"/>
                          </a:lnTo>
                          <a:lnTo>
                            <a:pt x="15712" y="1546"/>
                          </a:lnTo>
                          <a:lnTo>
                            <a:pt x="13682" y="1546"/>
                          </a:lnTo>
                          <a:lnTo>
                            <a:pt x="13682" y="943"/>
                          </a:lnTo>
                          <a:close/>
                          <a:moveTo>
                            <a:pt x="1545" y="1123"/>
                          </a:moveTo>
                          <a:lnTo>
                            <a:pt x="1545" y="943"/>
                          </a:lnTo>
                          <a:lnTo>
                            <a:pt x="1089" y="943"/>
                          </a:lnTo>
                          <a:lnTo>
                            <a:pt x="1089" y="1123"/>
                          </a:lnTo>
                          <a:lnTo>
                            <a:pt x="811" y="1123"/>
                          </a:lnTo>
                          <a:lnTo>
                            <a:pt x="811" y="1769"/>
                          </a:lnTo>
                          <a:lnTo>
                            <a:pt x="1822" y="1769"/>
                          </a:lnTo>
                          <a:lnTo>
                            <a:pt x="1822" y="1123"/>
                          </a:lnTo>
                          <a:lnTo>
                            <a:pt x="1545" y="1123"/>
                          </a:lnTo>
                          <a:close/>
                          <a:moveTo>
                            <a:pt x="3010" y="1123"/>
                          </a:moveTo>
                          <a:lnTo>
                            <a:pt x="3010" y="943"/>
                          </a:lnTo>
                          <a:lnTo>
                            <a:pt x="2555" y="943"/>
                          </a:lnTo>
                          <a:lnTo>
                            <a:pt x="2555" y="1123"/>
                          </a:lnTo>
                          <a:lnTo>
                            <a:pt x="2278" y="1123"/>
                          </a:lnTo>
                          <a:lnTo>
                            <a:pt x="2278" y="1769"/>
                          </a:lnTo>
                          <a:lnTo>
                            <a:pt x="3288" y="1769"/>
                          </a:lnTo>
                          <a:lnTo>
                            <a:pt x="3288" y="1123"/>
                          </a:lnTo>
                          <a:lnTo>
                            <a:pt x="3010" y="1123"/>
                          </a:lnTo>
                          <a:close/>
                          <a:moveTo>
                            <a:pt x="4477" y="1123"/>
                          </a:moveTo>
                          <a:lnTo>
                            <a:pt x="4477" y="943"/>
                          </a:lnTo>
                          <a:lnTo>
                            <a:pt x="4021" y="943"/>
                          </a:lnTo>
                          <a:lnTo>
                            <a:pt x="4021" y="1123"/>
                          </a:lnTo>
                          <a:lnTo>
                            <a:pt x="3743" y="1123"/>
                          </a:lnTo>
                          <a:lnTo>
                            <a:pt x="3743" y="1769"/>
                          </a:lnTo>
                          <a:lnTo>
                            <a:pt x="4754" y="1769"/>
                          </a:lnTo>
                          <a:lnTo>
                            <a:pt x="4754" y="1123"/>
                          </a:lnTo>
                          <a:lnTo>
                            <a:pt x="4477" y="1123"/>
                          </a:lnTo>
                          <a:close/>
                          <a:moveTo>
                            <a:pt x="5942" y="1123"/>
                          </a:moveTo>
                          <a:lnTo>
                            <a:pt x="5942" y="943"/>
                          </a:lnTo>
                          <a:lnTo>
                            <a:pt x="5486" y="943"/>
                          </a:lnTo>
                          <a:lnTo>
                            <a:pt x="5486" y="1123"/>
                          </a:lnTo>
                          <a:lnTo>
                            <a:pt x="5209" y="1123"/>
                          </a:lnTo>
                          <a:lnTo>
                            <a:pt x="5209" y="1769"/>
                          </a:lnTo>
                          <a:lnTo>
                            <a:pt x="6219" y="1769"/>
                          </a:lnTo>
                          <a:lnTo>
                            <a:pt x="6219" y="1123"/>
                          </a:lnTo>
                          <a:lnTo>
                            <a:pt x="5942" y="1123"/>
                          </a:lnTo>
                          <a:close/>
                          <a:moveTo>
                            <a:pt x="7407" y="1123"/>
                          </a:moveTo>
                          <a:lnTo>
                            <a:pt x="7407" y="943"/>
                          </a:lnTo>
                          <a:lnTo>
                            <a:pt x="6953" y="943"/>
                          </a:lnTo>
                          <a:lnTo>
                            <a:pt x="6953" y="1123"/>
                          </a:lnTo>
                          <a:lnTo>
                            <a:pt x="6675" y="1123"/>
                          </a:lnTo>
                          <a:lnTo>
                            <a:pt x="6675" y="1769"/>
                          </a:lnTo>
                          <a:lnTo>
                            <a:pt x="7685" y="1769"/>
                          </a:lnTo>
                          <a:lnTo>
                            <a:pt x="7685" y="1123"/>
                          </a:lnTo>
                          <a:lnTo>
                            <a:pt x="7407" y="1123"/>
                          </a:lnTo>
                          <a:close/>
                          <a:moveTo>
                            <a:pt x="8874" y="1123"/>
                          </a:moveTo>
                          <a:lnTo>
                            <a:pt x="8874" y="943"/>
                          </a:lnTo>
                          <a:lnTo>
                            <a:pt x="8418" y="943"/>
                          </a:lnTo>
                          <a:lnTo>
                            <a:pt x="8418" y="1123"/>
                          </a:lnTo>
                          <a:lnTo>
                            <a:pt x="8141" y="1123"/>
                          </a:lnTo>
                          <a:lnTo>
                            <a:pt x="8141" y="1769"/>
                          </a:lnTo>
                          <a:lnTo>
                            <a:pt x="9151" y="1769"/>
                          </a:lnTo>
                          <a:lnTo>
                            <a:pt x="9151" y="1123"/>
                          </a:lnTo>
                          <a:lnTo>
                            <a:pt x="8874" y="1123"/>
                          </a:lnTo>
                          <a:close/>
                          <a:moveTo>
                            <a:pt x="10339" y="1123"/>
                          </a:moveTo>
                          <a:lnTo>
                            <a:pt x="10339" y="943"/>
                          </a:lnTo>
                          <a:lnTo>
                            <a:pt x="9883" y="943"/>
                          </a:lnTo>
                          <a:lnTo>
                            <a:pt x="9883" y="1123"/>
                          </a:lnTo>
                          <a:lnTo>
                            <a:pt x="9606" y="1123"/>
                          </a:lnTo>
                          <a:lnTo>
                            <a:pt x="9606" y="1769"/>
                          </a:lnTo>
                          <a:lnTo>
                            <a:pt x="10617" y="1769"/>
                          </a:lnTo>
                          <a:lnTo>
                            <a:pt x="10617" y="1123"/>
                          </a:lnTo>
                          <a:lnTo>
                            <a:pt x="10339" y="1123"/>
                          </a:lnTo>
                          <a:close/>
                          <a:moveTo>
                            <a:pt x="1545" y="2845"/>
                          </a:moveTo>
                          <a:lnTo>
                            <a:pt x="1545" y="3025"/>
                          </a:lnTo>
                          <a:lnTo>
                            <a:pt x="1089" y="3025"/>
                          </a:lnTo>
                          <a:lnTo>
                            <a:pt x="1089" y="2845"/>
                          </a:lnTo>
                          <a:lnTo>
                            <a:pt x="811" y="2845"/>
                          </a:lnTo>
                          <a:lnTo>
                            <a:pt x="811" y="2199"/>
                          </a:lnTo>
                          <a:lnTo>
                            <a:pt x="1822" y="2199"/>
                          </a:lnTo>
                          <a:lnTo>
                            <a:pt x="1822" y="2845"/>
                          </a:lnTo>
                          <a:lnTo>
                            <a:pt x="1545" y="2845"/>
                          </a:lnTo>
                          <a:close/>
                          <a:moveTo>
                            <a:pt x="3010" y="2845"/>
                          </a:moveTo>
                          <a:lnTo>
                            <a:pt x="3010" y="3025"/>
                          </a:lnTo>
                          <a:lnTo>
                            <a:pt x="2555" y="3025"/>
                          </a:lnTo>
                          <a:lnTo>
                            <a:pt x="2555" y="2845"/>
                          </a:lnTo>
                          <a:lnTo>
                            <a:pt x="2278" y="2845"/>
                          </a:lnTo>
                          <a:lnTo>
                            <a:pt x="2278" y="2199"/>
                          </a:lnTo>
                          <a:lnTo>
                            <a:pt x="3288" y="2199"/>
                          </a:lnTo>
                          <a:lnTo>
                            <a:pt x="3288" y="2845"/>
                          </a:lnTo>
                          <a:lnTo>
                            <a:pt x="3010" y="2845"/>
                          </a:lnTo>
                          <a:close/>
                          <a:moveTo>
                            <a:pt x="4477" y="2845"/>
                          </a:moveTo>
                          <a:lnTo>
                            <a:pt x="4477" y="3025"/>
                          </a:lnTo>
                          <a:lnTo>
                            <a:pt x="4021" y="3025"/>
                          </a:lnTo>
                          <a:lnTo>
                            <a:pt x="4021" y="2845"/>
                          </a:lnTo>
                          <a:lnTo>
                            <a:pt x="3743" y="2845"/>
                          </a:lnTo>
                          <a:lnTo>
                            <a:pt x="3743" y="2199"/>
                          </a:lnTo>
                          <a:lnTo>
                            <a:pt x="4754" y="2199"/>
                          </a:lnTo>
                          <a:lnTo>
                            <a:pt x="4754" y="2845"/>
                          </a:lnTo>
                          <a:lnTo>
                            <a:pt x="4477" y="2845"/>
                          </a:lnTo>
                          <a:close/>
                          <a:moveTo>
                            <a:pt x="5942" y="2845"/>
                          </a:moveTo>
                          <a:lnTo>
                            <a:pt x="5942" y="3025"/>
                          </a:lnTo>
                          <a:lnTo>
                            <a:pt x="5486" y="3025"/>
                          </a:lnTo>
                          <a:lnTo>
                            <a:pt x="5486" y="2845"/>
                          </a:lnTo>
                          <a:lnTo>
                            <a:pt x="5209" y="2845"/>
                          </a:lnTo>
                          <a:lnTo>
                            <a:pt x="5209" y="2199"/>
                          </a:lnTo>
                          <a:lnTo>
                            <a:pt x="6219" y="2199"/>
                          </a:lnTo>
                          <a:lnTo>
                            <a:pt x="6219" y="2845"/>
                          </a:lnTo>
                          <a:lnTo>
                            <a:pt x="5942" y="2845"/>
                          </a:lnTo>
                          <a:close/>
                          <a:moveTo>
                            <a:pt x="7407" y="2845"/>
                          </a:moveTo>
                          <a:lnTo>
                            <a:pt x="7407" y="3025"/>
                          </a:lnTo>
                          <a:lnTo>
                            <a:pt x="6953" y="3025"/>
                          </a:lnTo>
                          <a:lnTo>
                            <a:pt x="6953" y="2845"/>
                          </a:lnTo>
                          <a:lnTo>
                            <a:pt x="6675" y="2845"/>
                          </a:lnTo>
                          <a:lnTo>
                            <a:pt x="6675" y="2199"/>
                          </a:lnTo>
                          <a:lnTo>
                            <a:pt x="7685" y="2199"/>
                          </a:lnTo>
                          <a:lnTo>
                            <a:pt x="7685" y="2845"/>
                          </a:lnTo>
                          <a:lnTo>
                            <a:pt x="7407" y="2845"/>
                          </a:lnTo>
                          <a:close/>
                          <a:moveTo>
                            <a:pt x="8874" y="2845"/>
                          </a:moveTo>
                          <a:lnTo>
                            <a:pt x="8874" y="3025"/>
                          </a:lnTo>
                          <a:lnTo>
                            <a:pt x="8418" y="3025"/>
                          </a:lnTo>
                          <a:lnTo>
                            <a:pt x="8418" y="2845"/>
                          </a:lnTo>
                          <a:lnTo>
                            <a:pt x="8141" y="2845"/>
                          </a:lnTo>
                          <a:lnTo>
                            <a:pt x="8141" y="2199"/>
                          </a:lnTo>
                          <a:lnTo>
                            <a:pt x="9151" y="2199"/>
                          </a:lnTo>
                          <a:lnTo>
                            <a:pt x="9151" y="2845"/>
                          </a:lnTo>
                          <a:lnTo>
                            <a:pt x="8874" y="2845"/>
                          </a:lnTo>
                          <a:close/>
                          <a:moveTo>
                            <a:pt x="10339" y="2845"/>
                          </a:moveTo>
                          <a:lnTo>
                            <a:pt x="10339" y="3025"/>
                          </a:lnTo>
                          <a:lnTo>
                            <a:pt x="9883" y="3025"/>
                          </a:lnTo>
                          <a:lnTo>
                            <a:pt x="9883" y="2845"/>
                          </a:lnTo>
                          <a:lnTo>
                            <a:pt x="9606" y="2845"/>
                          </a:lnTo>
                          <a:lnTo>
                            <a:pt x="9606" y="2199"/>
                          </a:lnTo>
                          <a:lnTo>
                            <a:pt x="10617" y="2199"/>
                          </a:lnTo>
                          <a:lnTo>
                            <a:pt x="10617" y="2845"/>
                          </a:lnTo>
                          <a:lnTo>
                            <a:pt x="10339" y="2845"/>
                          </a:lnTo>
                          <a:close/>
                          <a:moveTo>
                            <a:pt x="11851" y="1123"/>
                          </a:moveTo>
                          <a:lnTo>
                            <a:pt x="11851" y="943"/>
                          </a:lnTo>
                          <a:lnTo>
                            <a:pt x="11395" y="943"/>
                          </a:lnTo>
                          <a:lnTo>
                            <a:pt x="11395" y="1123"/>
                          </a:lnTo>
                          <a:lnTo>
                            <a:pt x="11117" y="1123"/>
                          </a:lnTo>
                          <a:lnTo>
                            <a:pt x="11117" y="1769"/>
                          </a:lnTo>
                          <a:lnTo>
                            <a:pt x="12128" y="1769"/>
                          </a:lnTo>
                          <a:lnTo>
                            <a:pt x="12128" y="1123"/>
                          </a:lnTo>
                          <a:lnTo>
                            <a:pt x="11851" y="1123"/>
                          </a:lnTo>
                          <a:close/>
                          <a:moveTo>
                            <a:pt x="11851" y="2845"/>
                          </a:moveTo>
                          <a:lnTo>
                            <a:pt x="11851" y="3025"/>
                          </a:lnTo>
                          <a:lnTo>
                            <a:pt x="11395" y="3025"/>
                          </a:lnTo>
                          <a:lnTo>
                            <a:pt x="11395" y="2845"/>
                          </a:lnTo>
                          <a:lnTo>
                            <a:pt x="11117" y="2845"/>
                          </a:lnTo>
                          <a:lnTo>
                            <a:pt x="11117" y="2199"/>
                          </a:lnTo>
                          <a:lnTo>
                            <a:pt x="12128" y="2199"/>
                          </a:lnTo>
                          <a:lnTo>
                            <a:pt x="12128" y="2845"/>
                          </a:lnTo>
                          <a:lnTo>
                            <a:pt x="11851" y="284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317" tIns="45659" rIns="91317" bIns="45659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7373">
                        <a:defRPr/>
                      </a:pPr>
                      <a:endParaRPr lang="zh-CN" altLang="en-US" sz="1998" kern="0">
                        <a:solidFill>
                          <a:srgbClr val="1D1D1B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cxnSp>
                <p:nvCxnSpPr>
                  <p:cNvPr id="64" name="直接连接符 63"/>
                  <p:cNvCxnSpPr/>
                  <p:nvPr/>
                </p:nvCxnSpPr>
                <p:spPr bwMode="auto">
                  <a:xfrm flipV="1">
                    <a:off x="5850851" y="4733587"/>
                    <a:ext cx="57130" cy="660929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5" name="直接连接符 64"/>
                  <p:cNvCxnSpPr/>
                  <p:nvPr/>
                </p:nvCxnSpPr>
                <p:spPr bwMode="auto">
                  <a:xfrm flipH="1" flipV="1">
                    <a:off x="6374646" y="4684917"/>
                    <a:ext cx="161059" cy="700015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直接连接符 65"/>
                  <p:cNvCxnSpPr/>
                  <p:nvPr/>
                </p:nvCxnSpPr>
                <p:spPr bwMode="auto">
                  <a:xfrm flipV="1">
                    <a:off x="5386695" y="4711940"/>
                    <a:ext cx="1000409" cy="692423"/>
                  </a:xfrm>
                  <a:prstGeom prst="line">
                    <a:avLst/>
                  </a:prstGeom>
                  <a:grpFill/>
                  <a:ln w="3175" cap="flat" cmpd="sng" algn="ctr">
                    <a:solidFill>
                      <a:srgbClr val="23232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2317398" y="3804266"/>
                  <a:ext cx="330358" cy="37263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2792924" y="3804266"/>
                  <a:ext cx="210489" cy="41286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268389" y="3841235"/>
                  <a:ext cx="60597" cy="3876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直接连接符 33"/>
                <p:cNvCxnSpPr>
                  <a:endCxn id="93" idx="2"/>
                </p:cNvCxnSpPr>
                <p:nvPr/>
              </p:nvCxnSpPr>
              <p:spPr>
                <a:xfrm>
                  <a:off x="3643839" y="3804267"/>
                  <a:ext cx="18447" cy="40081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251804" y="3384876"/>
                  <a:ext cx="50084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913668"/>
                  <a:r>
                    <a:rPr lang="ru-RU" sz="1200" b="1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LAN Eth</a:t>
                  </a:r>
                </a:p>
              </p:txBody>
            </p:sp>
            <p:cxnSp>
              <p:nvCxnSpPr>
                <p:cNvPr id="36" name="直接连接符 35"/>
                <p:cNvCxnSpPr/>
                <p:nvPr/>
              </p:nvCxnSpPr>
              <p:spPr>
                <a:xfrm>
                  <a:off x="4273571" y="4958125"/>
                  <a:ext cx="337273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1D1D1A">
                      <a:lumMod val="75000"/>
                      <a:lumOff val="2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4273571" y="5205305"/>
                  <a:ext cx="337273" cy="0"/>
                </a:xfrm>
                <a:prstGeom prst="line">
                  <a:avLst/>
                </a:prstGeom>
                <a:noFill/>
                <a:ln w="12700" algn="ctr">
                  <a:solidFill>
                    <a:srgbClr val="FCC8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4273571" y="5526188"/>
                  <a:ext cx="337273" cy="0"/>
                </a:xfrm>
                <a:prstGeom prst="line">
                  <a:avLst/>
                </a:prstGeom>
                <a:noFill/>
                <a:ln w="12700" algn="ctr">
                  <a:solidFill>
                    <a:srgbClr val="81C15F"/>
                  </a:solidFill>
                  <a:round/>
                  <a:headEnd/>
                  <a:tailEnd/>
                </a:ln>
              </p:spPr>
            </p:cxnSp>
            <p:sp>
              <p:nvSpPr>
                <p:cNvPr id="39" name="文本框 38"/>
                <p:cNvSpPr txBox="1"/>
                <p:nvPr/>
              </p:nvSpPr>
              <p:spPr>
                <a:xfrm>
                  <a:off x="4604186" y="5374196"/>
                  <a:ext cx="10422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3668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10G IP SAN 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4604186" y="5112688"/>
                  <a:ext cx="10390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3668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16G FC SAN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4604186" y="4820149"/>
                  <a:ext cx="7457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3668"/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10G Eth</a:t>
                  </a: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420653" y="4566745"/>
                  <a:ext cx="720000" cy="180764"/>
                </a:xfrm>
                <a:prstGeom prst="rect">
                  <a:avLst/>
                </a:prstGeom>
                <a:solidFill>
                  <a:srgbClr val="81C1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IP SAN</a:t>
                  </a: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1410894" y="4091371"/>
                  <a:ext cx="739519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NIC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1420653" y="4320899"/>
                  <a:ext cx="720000" cy="197094"/>
                </a:xfrm>
                <a:prstGeom prst="rect">
                  <a:avLst/>
                </a:prstGeom>
                <a:solidFill>
                  <a:srgbClr val="FCC8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FC SAN</a:t>
                  </a:r>
                </a:p>
              </p:txBody>
            </p:sp>
            <p:sp>
              <p:nvSpPr>
                <p:cNvPr id="4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055287" y="5521443"/>
                  <a:ext cx="101021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 dirty="0" smtClean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Низкая</a:t>
                  </a:r>
                </a:p>
                <a:p>
                  <a:pPr defTabSz="913668"/>
                  <a:r>
                    <a:rPr lang="ru-RU" sz="1200" b="1" dirty="0" smtClean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 </a:t>
                  </a:r>
                  <a:r>
                    <a:rPr lang="ru-RU" sz="1200" b="1" dirty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задержка</a:t>
                  </a:r>
                </a:p>
              </p:txBody>
            </p:sp>
            <p:sp>
              <p:nvSpPr>
                <p:cNvPr id="4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369263" y="3413921"/>
                  <a:ext cx="90922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Гибкость</a:t>
                  </a:r>
                </a:p>
              </p:txBody>
            </p:sp>
            <p:sp>
              <p:nvSpPr>
                <p:cNvPr id="47" name="Freeform 30"/>
                <p:cNvSpPr>
                  <a:spLocks noEditPoints="1"/>
                </p:cNvSpPr>
                <p:nvPr/>
              </p:nvSpPr>
              <p:spPr bwMode="auto">
                <a:xfrm>
                  <a:off x="3899934" y="5107360"/>
                  <a:ext cx="254787" cy="364347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" name="Freeform 30"/>
                <p:cNvSpPr>
                  <a:spLocks noEditPoints="1"/>
                </p:cNvSpPr>
                <p:nvPr/>
              </p:nvSpPr>
              <p:spPr bwMode="auto">
                <a:xfrm>
                  <a:off x="3264759" y="5132864"/>
                  <a:ext cx="254787" cy="364347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3948527" y="4567633"/>
                  <a:ext cx="720000" cy="180764"/>
                </a:xfrm>
                <a:prstGeom prst="rect">
                  <a:avLst/>
                </a:prstGeom>
                <a:solidFill>
                  <a:srgbClr val="81C15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IP SAN</a:t>
                  </a: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3976693" y="4100683"/>
                  <a:ext cx="72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NIC</a:t>
                  </a: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3955465" y="4321786"/>
                  <a:ext cx="720000" cy="180000"/>
                </a:xfrm>
                <a:prstGeom prst="rect">
                  <a:avLst/>
                </a:prstGeom>
                <a:solidFill>
                  <a:srgbClr val="FCC8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3668">
                    <a:defRPr/>
                  </a:pPr>
                  <a:r>
                    <a:rPr lang="ru-RU" sz="1200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FC SAN</a:t>
                  </a:r>
                </a:p>
              </p:txBody>
            </p:sp>
            <p:sp>
              <p:nvSpPr>
                <p:cNvPr id="5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001684" y="4982365"/>
                  <a:ext cx="54534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3668"/>
                  <a:r>
                    <a:rPr lang="ru-RU" sz="1200" b="1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IP</a:t>
                  </a:r>
                </a:p>
                <a:p>
                  <a:pPr algn="ctr" defTabSz="913668"/>
                  <a:r>
                    <a:rPr lang="ru-RU" sz="1200" b="1">
                      <a:solidFill>
                        <a:srgbClr val="1D1D1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 SAN</a:t>
                  </a:r>
                </a:p>
              </p:txBody>
            </p:sp>
            <p:sp>
              <p:nvSpPr>
                <p:cNvPr id="53" name="Freeform 30"/>
                <p:cNvSpPr>
                  <a:spLocks noEditPoints="1"/>
                </p:cNvSpPr>
                <p:nvPr/>
              </p:nvSpPr>
              <p:spPr bwMode="auto">
                <a:xfrm>
                  <a:off x="2461143" y="5059425"/>
                  <a:ext cx="254787" cy="364347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4" name="Freeform 30"/>
                <p:cNvSpPr>
                  <a:spLocks noEditPoints="1"/>
                </p:cNvSpPr>
                <p:nvPr/>
              </p:nvSpPr>
              <p:spPr bwMode="auto">
                <a:xfrm>
                  <a:off x="1825968" y="5084929"/>
                  <a:ext cx="254787" cy="364347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22" y="404"/>
                    </a:cxn>
                    <a:cxn ang="0">
                      <a:pos x="194" y="468"/>
                    </a:cxn>
                    <a:cxn ang="0">
                      <a:pos x="440" y="474"/>
                    </a:cxn>
                    <a:cxn ang="0">
                      <a:pos x="656" y="404"/>
                    </a:cxn>
                    <a:cxn ang="0">
                      <a:pos x="680" y="248"/>
                    </a:cxn>
                    <a:cxn ang="0">
                      <a:pos x="660" y="238"/>
                    </a:cxn>
                    <a:cxn ang="0">
                      <a:pos x="438" y="312"/>
                    </a:cxn>
                    <a:cxn ang="0">
                      <a:pos x="196" y="304"/>
                    </a:cxn>
                    <a:cxn ang="0">
                      <a:pos x="20" y="238"/>
                    </a:cxn>
                    <a:cxn ang="0">
                      <a:pos x="56" y="364"/>
                    </a:cxn>
                    <a:cxn ang="0">
                      <a:pos x="70" y="316"/>
                    </a:cxn>
                    <a:cxn ang="0">
                      <a:pos x="94" y="336"/>
                    </a:cxn>
                    <a:cxn ang="0">
                      <a:pos x="80" y="384"/>
                    </a:cxn>
                    <a:cxn ang="0">
                      <a:pos x="412" y="270"/>
                    </a:cxn>
                    <a:cxn ang="0">
                      <a:pos x="584" y="230"/>
                    </a:cxn>
                    <a:cxn ang="0">
                      <a:pos x="674" y="162"/>
                    </a:cxn>
                    <a:cxn ang="0">
                      <a:pos x="666" y="100"/>
                    </a:cxn>
                    <a:cxn ang="0">
                      <a:pos x="562" y="34"/>
                    </a:cxn>
                    <a:cxn ang="0">
                      <a:pos x="376" y="0"/>
                    </a:cxn>
                    <a:cxn ang="0">
                      <a:pos x="202" y="12"/>
                    </a:cxn>
                    <a:cxn ang="0">
                      <a:pos x="54" y="64"/>
                    </a:cxn>
                    <a:cxn ang="0">
                      <a:pos x="0" y="138"/>
                    </a:cxn>
                    <a:cxn ang="0">
                      <a:pos x="38" y="198"/>
                    </a:cxn>
                    <a:cxn ang="0">
                      <a:pos x="172" y="256"/>
                    </a:cxn>
                    <a:cxn ang="0">
                      <a:pos x="340" y="274"/>
                    </a:cxn>
                    <a:cxn ang="0">
                      <a:pos x="2" y="470"/>
                    </a:cxn>
                    <a:cxn ang="0">
                      <a:pos x="24" y="608"/>
                    </a:cxn>
                    <a:cxn ang="0">
                      <a:pos x="196" y="670"/>
                    </a:cxn>
                    <a:cxn ang="0">
                      <a:pos x="440" y="678"/>
                    </a:cxn>
                    <a:cxn ang="0">
                      <a:pos x="654" y="608"/>
                    </a:cxn>
                    <a:cxn ang="0">
                      <a:pos x="676" y="470"/>
                    </a:cxn>
                    <a:cxn ang="0">
                      <a:pos x="654" y="456"/>
                    </a:cxn>
                    <a:cxn ang="0">
                      <a:pos x="432" y="518"/>
                    </a:cxn>
                    <a:cxn ang="0">
                      <a:pos x="204" y="512"/>
                    </a:cxn>
                    <a:cxn ang="0">
                      <a:pos x="24" y="456"/>
                    </a:cxn>
                    <a:cxn ang="0">
                      <a:pos x="58" y="566"/>
                    </a:cxn>
                    <a:cxn ang="0">
                      <a:pos x="72" y="518"/>
                    </a:cxn>
                    <a:cxn ang="0">
                      <a:pos x="96" y="538"/>
                    </a:cxn>
                    <a:cxn ang="0">
                      <a:pos x="82" y="586"/>
                    </a:cxn>
                    <a:cxn ang="0">
                      <a:pos x="12" y="660"/>
                    </a:cxn>
                    <a:cxn ang="0">
                      <a:pos x="12" y="792"/>
                    </a:cxn>
                    <a:cxn ang="0">
                      <a:pos x="116" y="852"/>
                    </a:cxn>
                    <a:cxn ang="0">
                      <a:pos x="340" y="884"/>
                    </a:cxn>
                    <a:cxn ang="0">
                      <a:pos x="598" y="840"/>
                    </a:cxn>
                    <a:cxn ang="0">
                      <a:pos x="672" y="780"/>
                    </a:cxn>
                    <a:cxn ang="0">
                      <a:pos x="660" y="658"/>
                    </a:cxn>
                    <a:cxn ang="0">
                      <a:pos x="516" y="708"/>
                    </a:cxn>
                    <a:cxn ang="0">
                      <a:pos x="292" y="724"/>
                    </a:cxn>
                    <a:cxn ang="0">
                      <a:pos x="56" y="674"/>
                    </a:cxn>
                    <a:cxn ang="0">
                      <a:pos x="70" y="784"/>
                    </a:cxn>
                    <a:cxn ang="0">
                      <a:pos x="64" y="728"/>
                    </a:cxn>
                    <a:cxn ang="0">
                      <a:pos x="86" y="720"/>
                    </a:cxn>
                    <a:cxn ang="0">
                      <a:pos x="94" y="776"/>
                    </a:cxn>
                  </a:cxnLst>
                  <a:rect l="0" t="0" r="r" b="b"/>
                  <a:pathLst>
                    <a:path w="680" h="884">
                      <a:moveTo>
                        <a:pt x="20" y="238"/>
                      </a:moveTo>
                      <a:lnTo>
                        <a:pt x="20" y="238"/>
                      </a:lnTo>
                      <a:lnTo>
                        <a:pt x="14" y="234"/>
                      </a:lnTo>
                      <a:lnTo>
                        <a:pt x="6" y="236"/>
                      </a:lnTo>
                      <a:lnTo>
                        <a:pt x="2" y="242"/>
                      </a:lnTo>
                      <a:lnTo>
                        <a:pt x="0" y="248"/>
                      </a:lnTo>
                      <a:lnTo>
                        <a:pt x="2" y="362"/>
                      </a:lnTo>
                      <a:lnTo>
                        <a:pt x="2" y="362"/>
                      </a:lnTo>
                      <a:lnTo>
                        <a:pt x="2" y="374"/>
                      </a:lnTo>
                      <a:lnTo>
                        <a:pt x="6" y="386"/>
                      </a:lnTo>
                      <a:lnTo>
                        <a:pt x="14" y="396"/>
                      </a:lnTo>
                      <a:lnTo>
                        <a:pt x="22" y="404"/>
                      </a:lnTo>
                      <a:lnTo>
                        <a:pt x="22" y="404"/>
                      </a:lnTo>
                      <a:lnTo>
                        <a:pt x="48" y="420"/>
                      </a:lnTo>
                      <a:lnTo>
                        <a:pt x="80" y="434"/>
                      </a:lnTo>
                      <a:lnTo>
                        <a:pt x="114" y="448"/>
                      </a:lnTo>
                      <a:lnTo>
                        <a:pt x="152" y="458"/>
                      </a:lnTo>
                      <a:lnTo>
                        <a:pt x="194" y="468"/>
                      </a:lnTo>
                      <a:lnTo>
                        <a:pt x="240" y="474"/>
                      </a:lnTo>
                      <a:lnTo>
                        <a:pt x="288" y="478"/>
                      </a:lnTo>
                      <a:lnTo>
                        <a:pt x="340" y="480"/>
                      </a:lnTo>
                      <a:lnTo>
                        <a:pt x="340" y="480"/>
                      </a:lnTo>
                      <a:lnTo>
                        <a:pt x="392" y="478"/>
                      </a:lnTo>
                      <a:lnTo>
                        <a:pt x="440" y="474"/>
                      </a:lnTo>
                      <a:lnTo>
                        <a:pt x="486" y="468"/>
                      </a:lnTo>
                      <a:lnTo>
                        <a:pt x="528" y="458"/>
                      </a:lnTo>
                      <a:lnTo>
                        <a:pt x="566" y="448"/>
                      </a:lnTo>
                      <a:lnTo>
                        <a:pt x="600" y="434"/>
                      </a:lnTo>
                      <a:lnTo>
                        <a:pt x="630" y="420"/>
                      </a:lnTo>
                      <a:lnTo>
                        <a:pt x="656" y="404"/>
                      </a:lnTo>
                      <a:lnTo>
                        <a:pt x="656" y="404"/>
                      </a:lnTo>
                      <a:lnTo>
                        <a:pt x="666" y="396"/>
                      </a:lnTo>
                      <a:lnTo>
                        <a:pt x="672" y="386"/>
                      </a:lnTo>
                      <a:lnTo>
                        <a:pt x="676" y="374"/>
                      </a:lnTo>
                      <a:lnTo>
                        <a:pt x="678" y="362"/>
                      </a:lnTo>
                      <a:lnTo>
                        <a:pt x="680" y="248"/>
                      </a:lnTo>
                      <a:lnTo>
                        <a:pt x="680" y="248"/>
                      </a:lnTo>
                      <a:lnTo>
                        <a:pt x="678" y="242"/>
                      </a:lnTo>
                      <a:lnTo>
                        <a:pt x="672" y="236"/>
                      </a:lnTo>
                      <a:lnTo>
                        <a:pt x="666" y="234"/>
                      </a:lnTo>
                      <a:lnTo>
                        <a:pt x="660" y="238"/>
                      </a:lnTo>
                      <a:lnTo>
                        <a:pt x="660" y="238"/>
                      </a:lnTo>
                      <a:lnTo>
                        <a:pt x="632" y="254"/>
                      </a:lnTo>
                      <a:lnTo>
                        <a:pt x="600" y="270"/>
                      </a:lnTo>
                      <a:lnTo>
                        <a:pt x="564" y="284"/>
                      </a:lnTo>
                      <a:lnTo>
                        <a:pt x="526" y="296"/>
                      </a:lnTo>
                      <a:lnTo>
                        <a:pt x="482" y="304"/>
                      </a:lnTo>
                      <a:lnTo>
                        <a:pt x="438" y="312"/>
                      </a:lnTo>
                      <a:lnTo>
                        <a:pt x="390" y="316"/>
                      </a:lnTo>
                      <a:lnTo>
                        <a:pt x="340" y="318"/>
                      </a:lnTo>
                      <a:lnTo>
                        <a:pt x="340" y="318"/>
                      </a:lnTo>
                      <a:lnTo>
                        <a:pt x="290" y="316"/>
                      </a:lnTo>
                      <a:lnTo>
                        <a:pt x="242" y="312"/>
                      </a:lnTo>
                      <a:lnTo>
                        <a:pt x="196" y="304"/>
                      </a:lnTo>
                      <a:lnTo>
                        <a:pt x="154" y="296"/>
                      </a:lnTo>
                      <a:lnTo>
                        <a:pt x="116" y="284"/>
                      </a:lnTo>
                      <a:lnTo>
                        <a:pt x="80" y="270"/>
                      </a:lnTo>
                      <a:lnTo>
                        <a:pt x="48" y="254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close/>
                      <a:moveTo>
                        <a:pt x="76" y="386"/>
                      </a:moveTo>
                      <a:lnTo>
                        <a:pt x="76" y="386"/>
                      </a:lnTo>
                      <a:lnTo>
                        <a:pt x="72" y="384"/>
                      </a:lnTo>
                      <a:lnTo>
                        <a:pt x="68" y="382"/>
                      </a:lnTo>
                      <a:lnTo>
                        <a:pt x="60" y="374"/>
                      </a:lnTo>
                      <a:lnTo>
                        <a:pt x="56" y="364"/>
                      </a:lnTo>
                      <a:lnTo>
                        <a:pt x="54" y="350"/>
                      </a:lnTo>
                      <a:lnTo>
                        <a:pt x="54" y="350"/>
                      </a:lnTo>
                      <a:lnTo>
                        <a:pt x="56" y="336"/>
                      </a:lnTo>
                      <a:lnTo>
                        <a:pt x="60" y="326"/>
                      </a:lnTo>
                      <a:lnTo>
                        <a:pt x="66" y="318"/>
                      </a:lnTo>
                      <a:lnTo>
                        <a:pt x="70" y="316"/>
                      </a:lnTo>
                      <a:lnTo>
                        <a:pt x="74" y="316"/>
                      </a:lnTo>
                      <a:lnTo>
                        <a:pt x="74" y="316"/>
                      </a:lnTo>
                      <a:lnTo>
                        <a:pt x="80" y="316"/>
                      </a:lnTo>
                      <a:lnTo>
                        <a:pt x="84" y="318"/>
                      </a:lnTo>
                      <a:lnTo>
                        <a:pt x="90" y="326"/>
                      </a:lnTo>
                      <a:lnTo>
                        <a:pt x="94" y="336"/>
                      </a:lnTo>
                      <a:lnTo>
                        <a:pt x="96" y="350"/>
                      </a:lnTo>
                      <a:lnTo>
                        <a:pt x="96" y="350"/>
                      </a:lnTo>
                      <a:lnTo>
                        <a:pt x="94" y="364"/>
                      </a:lnTo>
                      <a:lnTo>
                        <a:pt x="90" y="374"/>
                      </a:lnTo>
                      <a:lnTo>
                        <a:pt x="84" y="382"/>
                      </a:lnTo>
                      <a:lnTo>
                        <a:pt x="80" y="384"/>
                      </a:lnTo>
                      <a:lnTo>
                        <a:pt x="76" y="386"/>
                      </a:lnTo>
                      <a:lnTo>
                        <a:pt x="76" y="386"/>
                      </a:lnTo>
                      <a:close/>
                      <a:moveTo>
                        <a:pt x="340" y="274"/>
                      </a:moveTo>
                      <a:lnTo>
                        <a:pt x="340" y="274"/>
                      </a:lnTo>
                      <a:lnTo>
                        <a:pt x="376" y="274"/>
                      </a:lnTo>
                      <a:lnTo>
                        <a:pt x="412" y="270"/>
                      </a:lnTo>
                      <a:lnTo>
                        <a:pt x="446" y="266"/>
                      </a:lnTo>
                      <a:lnTo>
                        <a:pt x="478" y="262"/>
                      </a:lnTo>
                      <a:lnTo>
                        <a:pt x="508" y="256"/>
                      </a:lnTo>
                      <a:lnTo>
                        <a:pt x="536" y="248"/>
                      </a:lnTo>
                      <a:lnTo>
                        <a:pt x="562" y="240"/>
                      </a:lnTo>
                      <a:lnTo>
                        <a:pt x="584" y="230"/>
                      </a:lnTo>
                      <a:lnTo>
                        <a:pt x="606" y="220"/>
                      </a:lnTo>
                      <a:lnTo>
                        <a:pt x="624" y="208"/>
                      </a:lnTo>
                      <a:lnTo>
                        <a:pt x="642" y="198"/>
                      </a:lnTo>
                      <a:lnTo>
                        <a:pt x="654" y="186"/>
                      </a:lnTo>
                      <a:lnTo>
                        <a:pt x="666" y="174"/>
                      </a:lnTo>
                      <a:lnTo>
                        <a:pt x="674" y="162"/>
                      </a:lnTo>
                      <a:lnTo>
                        <a:pt x="678" y="150"/>
                      </a:lnTo>
                      <a:lnTo>
                        <a:pt x="680" y="138"/>
                      </a:lnTo>
                      <a:lnTo>
                        <a:pt x="680" y="138"/>
                      </a:lnTo>
                      <a:lnTo>
                        <a:pt x="678" y="124"/>
                      </a:lnTo>
                      <a:lnTo>
                        <a:pt x="674" y="112"/>
                      </a:lnTo>
                      <a:lnTo>
                        <a:pt x="666" y="100"/>
                      </a:lnTo>
                      <a:lnTo>
                        <a:pt x="656" y="88"/>
                      </a:lnTo>
                      <a:lnTo>
                        <a:pt x="642" y="76"/>
                      </a:lnTo>
                      <a:lnTo>
                        <a:pt x="626" y="64"/>
                      </a:lnTo>
                      <a:lnTo>
                        <a:pt x="608" y="54"/>
                      </a:lnTo>
                      <a:lnTo>
                        <a:pt x="586" y="44"/>
                      </a:lnTo>
                      <a:lnTo>
                        <a:pt x="562" y="34"/>
                      </a:lnTo>
                      <a:lnTo>
                        <a:pt x="536" y="26"/>
                      </a:lnTo>
                      <a:lnTo>
                        <a:pt x="508" y="18"/>
                      </a:lnTo>
                      <a:lnTo>
                        <a:pt x="478" y="12"/>
                      </a:lnTo>
                      <a:lnTo>
                        <a:pt x="446" y="6"/>
                      </a:lnTo>
                      <a:lnTo>
                        <a:pt x="412" y="2"/>
                      </a:lnTo>
                      <a:lnTo>
                        <a:pt x="376" y="0"/>
                      </a:lnTo>
                      <a:lnTo>
                        <a:pt x="340" y="0"/>
                      </a:lnTo>
                      <a:lnTo>
                        <a:pt x="340" y="0"/>
                      </a:lnTo>
                      <a:lnTo>
                        <a:pt x="302" y="0"/>
                      </a:lnTo>
                      <a:lnTo>
                        <a:pt x="268" y="2"/>
                      </a:lnTo>
                      <a:lnTo>
                        <a:pt x="234" y="6"/>
                      </a:lnTo>
                      <a:lnTo>
                        <a:pt x="202" y="12"/>
                      </a:lnTo>
                      <a:lnTo>
                        <a:pt x="172" y="18"/>
                      </a:lnTo>
                      <a:lnTo>
                        <a:pt x="144" y="26"/>
                      </a:lnTo>
                      <a:lnTo>
                        <a:pt x="118" y="34"/>
                      </a:lnTo>
                      <a:lnTo>
                        <a:pt x="94" y="44"/>
                      </a:lnTo>
                      <a:lnTo>
                        <a:pt x="72" y="54"/>
                      </a:lnTo>
                      <a:lnTo>
                        <a:pt x="54" y="64"/>
                      </a:lnTo>
                      <a:lnTo>
                        <a:pt x="38" y="76"/>
                      </a:lnTo>
                      <a:lnTo>
                        <a:pt x="24" y="88"/>
                      </a:lnTo>
                      <a:lnTo>
                        <a:pt x="14" y="100"/>
                      </a:lnTo>
                      <a:lnTo>
                        <a:pt x="6" y="112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50"/>
                      </a:lnTo>
                      <a:lnTo>
                        <a:pt x="6" y="162"/>
                      </a:lnTo>
                      <a:lnTo>
                        <a:pt x="14" y="174"/>
                      </a:lnTo>
                      <a:lnTo>
                        <a:pt x="24" y="186"/>
                      </a:lnTo>
                      <a:lnTo>
                        <a:pt x="38" y="198"/>
                      </a:lnTo>
                      <a:lnTo>
                        <a:pt x="54" y="208"/>
                      </a:lnTo>
                      <a:lnTo>
                        <a:pt x="74" y="220"/>
                      </a:lnTo>
                      <a:lnTo>
                        <a:pt x="94" y="230"/>
                      </a:lnTo>
                      <a:lnTo>
                        <a:pt x="118" y="240"/>
                      </a:lnTo>
                      <a:lnTo>
                        <a:pt x="144" y="248"/>
                      </a:lnTo>
                      <a:lnTo>
                        <a:pt x="172" y="256"/>
                      </a:lnTo>
                      <a:lnTo>
                        <a:pt x="202" y="262"/>
                      </a:lnTo>
                      <a:lnTo>
                        <a:pt x="234" y="266"/>
                      </a:lnTo>
                      <a:lnTo>
                        <a:pt x="268" y="270"/>
                      </a:lnTo>
                      <a:lnTo>
                        <a:pt x="302" y="274"/>
                      </a:lnTo>
                      <a:lnTo>
                        <a:pt x="340" y="274"/>
                      </a:lnTo>
                      <a:lnTo>
                        <a:pt x="340" y="274"/>
                      </a:lnTo>
                      <a:close/>
                      <a:moveTo>
                        <a:pt x="24" y="456"/>
                      </a:moveTo>
                      <a:lnTo>
                        <a:pt x="24" y="456"/>
                      </a:lnTo>
                      <a:lnTo>
                        <a:pt x="16" y="454"/>
                      </a:lnTo>
                      <a:lnTo>
                        <a:pt x="10" y="456"/>
                      </a:lnTo>
                      <a:lnTo>
                        <a:pt x="4" y="462"/>
                      </a:lnTo>
                      <a:lnTo>
                        <a:pt x="2" y="470"/>
                      </a:lnTo>
                      <a:lnTo>
                        <a:pt x="4" y="566"/>
                      </a:lnTo>
                      <a:lnTo>
                        <a:pt x="4" y="566"/>
                      </a:lnTo>
                      <a:lnTo>
                        <a:pt x="6" y="578"/>
                      </a:lnTo>
                      <a:lnTo>
                        <a:pt x="10" y="590"/>
                      </a:lnTo>
                      <a:lnTo>
                        <a:pt x="16" y="600"/>
                      </a:lnTo>
                      <a:lnTo>
                        <a:pt x="24" y="608"/>
                      </a:lnTo>
                      <a:lnTo>
                        <a:pt x="24" y="608"/>
                      </a:lnTo>
                      <a:lnTo>
                        <a:pt x="50" y="624"/>
                      </a:lnTo>
                      <a:lnTo>
                        <a:pt x="80" y="638"/>
                      </a:lnTo>
                      <a:lnTo>
                        <a:pt x="116" y="650"/>
                      </a:lnTo>
                      <a:lnTo>
                        <a:pt x="154" y="662"/>
                      </a:lnTo>
                      <a:lnTo>
                        <a:pt x="196" y="670"/>
                      </a:lnTo>
                      <a:lnTo>
                        <a:pt x="240" y="678"/>
                      </a:lnTo>
                      <a:lnTo>
                        <a:pt x="288" y="682"/>
                      </a:lnTo>
                      <a:lnTo>
                        <a:pt x="340" y="682"/>
                      </a:lnTo>
                      <a:lnTo>
                        <a:pt x="340" y="682"/>
                      </a:lnTo>
                      <a:lnTo>
                        <a:pt x="390" y="682"/>
                      </a:lnTo>
                      <a:lnTo>
                        <a:pt x="440" y="678"/>
                      </a:lnTo>
                      <a:lnTo>
                        <a:pt x="484" y="670"/>
                      </a:lnTo>
                      <a:lnTo>
                        <a:pt x="526" y="662"/>
                      </a:lnTo>
                      <a:lnTo>
                        <a:pt x="564" y="650"/>
                      </a:lnTo>
                      <a:lnTo>
                        <a:pt x="598" y="638"/>
                      </a:lnTo>
                      <a:lnTo>
                        <a:pt x="628" y="624"/>
                      </a:lnTo>
                      <a:lnTo>
                        <a:pt x="654" y="608"/>
                      </a:lnTo>
                      <a:lnTo>
                        <a:pt x="654" y="608"/>
                      </a:lnTo>
                      <a:lnTo>
                        <a:pt x="664" y="600"/>
                      </a:lnTo>
                      <a:lnTo>
                        <a:pt x="670" y="590"/>
                      </a:lnTo>
                      <a:lnTo>
                        <a:pt x="674" y="578"/>
                      </a:lnTo>
                      <a:lnTo>
                        <a:pt x="676" y="566"/>
                      </a:lnTo>
                      <a:lnTo>
                        <a:pt x="676" y="470"/>
                      </a:lnTo>
                      <a:lnTo>
                        <a:pt x="676" y="470"/>
                      </a:lnTo>
                      <a:lnTo>
                        <a:pt x="674" y="462"/>
                      </a:lnTo>
                      <a:lnTo>
                        <a:pt x="670" y="456"/>
                      </a:lnTo>
                      <a:lnTo>
                        <a:pt x="662" y="454"/>
                      </a:lnTo>
                      <a:lnTo>
                        <a:pt x="654" y="456"/>
                      </a:lnTo>
                      <a:lnTo>
                        <a:pt x="654" y="456"/>
                      </a:lnTo>
                      <a:lnTo>
                        <a:pt x="624" y="470"/>
                      </a:lnTo>
                      <a:lnTo>
                        <a:pt x="592" y="484"/>
                      </a:lnTo>
                      <a:lnTo>
                        <a:pt x="556" y="496"/>
                      </a:lnTo>
                      <a:lnTo>
                        <a:pt x="516" y="504"/>
                      </a:lnTo>
                      <a:lnTo>
                        <a:pt x="476" y="512"/>
                      </a:lnTo>
                      <a:lnTo>
                        <a:pt x="432" y="518"/>
                      </a:lnTo>
                      <a:lnTo>
                        <a:pt x="386" y="522"/>
                      </a:lnTo>
                      <a:lnTo>
                        <a:pt x="340" y="522"/>
                      </a:lnTo>
                      <a:lnTo>
                        <a:pt x="340" y="522"/>
                      </a:lnTo>
                      <a:lnTo>
                        <a:pt x="292" y="522"/>
                      </a:lnTo>
                      <a:lnTo>
                        <a:pt x="248" y="518"/>
                      </a:lnTo>
                      <a:lnTo>
                        <a:pt x="204" y="512"/>
                      </a:lnTo>
                      <a:lnTo>
                        <a:pt x="162" y="504"/>
                      </a:lnTo>
                      <a:lnTo>
                        <a:pt x="124" y="496"/>
                      </a:lnTo>
                      <a:lnTo>
                        <a:pt x="88" y="484"/>
                      </a:lnTo>
                      <a:lnTo>
                        <a:pt x="54" y="470"/>
                      </a:lnTo>
                      <a:lnTo>
                        <a:pt x="24" y="456"/>
                      </a:lnTo>
                      <a:lnTo>
                        <a:pt x="24" y="456"/>
                      </a:lnTo>
                      <a:close/>
                      <a:moveTo>
                        <a:pt x="78" y="586"/>
                      </a:moveTo>
                      <a:lnTo>
                        <a:pt x="78" y="586"/>
                      </a:lnTo>
                      <a:lnTo>
                        <a:pt x="72" y="586"/>
                      </a:lnTo>
                      <a:lnTo>
                        <a:pt x="68" y="584"/>
                      </a:lnTo>
                      <a:lnTo>
                        <a:pt x="62" y="576"/>
                      </a:lnTo>
                      <a:lnTo>
                        <a:pt x="58" y="566"/>
                      </a:lnTo>
                      <a:lnTo>
                        <a:pt x="56" y="552"/>
                      </a:lnTo>
                      <a:lnTo>
                        <a:pt x="56" y="552"/>
                      </a:lnTo>
                      <a:lnTo>
                        <a:pt x="58" y="538"/>
                      </a:lnTo>
                      <a:lnTo>
                        <a:pt x="62" y="528"/>
                      </a:lnTo>
                      <a:lnTo>
                        <a:pt x="68" y="520"/>
                      </a:lnTo>
                      <a:lnTo>
                        <a:pt x="72" y="518"/>
                      </a:lnTo>
                      <a:lnTo>
                        <a:pt x="76" y="518"/>
                      </a:lnTo>
                      <a:lnTo>
                        <a:pt x="76" y="518"/>
                      </a:lnTo>
                      <a:lnTo>
                        <a:pt x="80" y="518"/>
                      </a:lnTo>
                      <a:lnTo>
                        <a:pt x="84" y="520"/>
                      </a:lnTo>
                      <a:lnTo>
                        <a:pt x="92" y="528"/>
                      </a:lnTo>
                      <a:lnTo>
                        <a:pt x="96" y="538"/>
                      </a:lnTo>
                      <a:lnTo>
                        <a:pt x="98" y="552"/>
                      </a:lnTo>
                      <a:lnTo>
                        <a:pt x="98" y="552"/>
                      </a:lnTo>
                      <a:lnTo>
                        <a:pt x="96" y="566"/>
                      </a:lnTo>
                      <a:lnTo>
                        <a:pt x="92" y="576"/>
                      </a:lnTo>
                      <a:lnTo>
                        <a:pt x="86" y="584"/>
                      </a:lnTo>
                      <a:lnTo>
                        <a:pt x="82" y="586"/>
                      </a:lnTo>
                      <a:lnTo>
                        <a:pt x="78" y="586"/>
                      </a:lnTo>
                      <a:lnTo>
                        <a:pt x="78" y="586"/>
                      </a:lnTo>
                      <a:close/>
                      <a:moveTo>
                        <a:pt x="26" y="660"/>
                      </a:moveTo>
                      <a:lnTo>
                        <a:pt x="26" y="660"/>
                      </a:lnTo>
                      <a:lnTo>
                        <a:pt x="18" y="658"/>
                      </a:lnTo>
                      <a:lnTo>
                        <a:pt x="12" y="660"/>
                      </a:lnTo>
                      <a:lnTo>
                        <a:pt x="6" y="666"/>
                      </a:lnTo>
                      <a:lnTo>
                        <a:pt x="4" y="672"/>
                      </a:lnTo>
                      <a:lnTo>
                        <a:pt x="6" y="768"/>
                      </a:lnTo>
                      <a:lnTo>
                        <a:pt x="6" y="768"/>
                      </a:lnTo>
                      <a:lnTo>
                        <a:pt x="8" y="780"/>
                      </a:lnTo>
                      <a:lnTo>
                        <a:pt x="12" y="792"/>
                      </a:lnTo>
                      <a:lnTo>
                        <a:pt x="18" y="802"/>
                      </a:lnTo>
                      <a:lnTo>
                        <a:pt x="26" y="810"/>
                      </a:lnTo>
                      <a:lnTo>
                        <a:pt x="26" y="810"/>
                      </a:lnTo>
                      <a:lnTo>
                        <a:pt x="52" y="826"/>
                      </a:lnTo>
                      <a:lnTo>
                        <a:pt x="82" y="840"/>
                      </a:lnTo>
                      <a:lnTo>
                        <a:pt x="116" y="852"/>
                      </a:lnTo>
                      <a:lnTo>
                        <a:pt x="154" y="862"/>
                      </a:lnTo>
                      <a:lnTo>
                        <a:pt x="196" y="872"/>
                      </a:lnTo>
                      <a:lnTo>
                        <a:pt x="242" y="878"/>
                      </a:lnTo>
                      <a:lnTo>
                        <a:pt x="288" y="882"/>
                      </a:lnTo>
                      <a:lnTo>
                        <a:pt x="340" y="884"/>
                      </a:lnTo>
                      <a:lnTo>
                        <a:pt x="340" y="884"/>
                      </a:lnTo>
                      <a:lnTo>
                        <a:pt x="390" y="882"/>
                      </a:lnTo>
                      <a:lnTo>
                        <a:pt x="438" y="878"/>
                      </a:lnTo>
                      <a:lnTo>
                        <a:pt x="484" y="872"/>
                      </a:lnTo>
                      <a:lnTo>
                        <a:pt x="524" y="862"/>
                      </a:lnTo>
                      <a:lnTo>
                        <a:pt x="562" y="852"/>
                      </a:lnTo>
                      <a:lnTo>
                        <a:pt x="598" y="840"/>
                      </a:lnTo>
                      <a:lnTo>
                        <a:pt x="628" y="826"/>
                      </a:lnTo>
                      <a:lnTo>
                        <a:pt x="652" y="810"/>
                      </a:lnTo>
                      <a:lnTo>
                        <a:pt x="652" y="810"/>
                      </a:lnTo>
                      <a:lnTo>
                        <a:pt x="662" y="802"/>
                      </a:lnTo>
                      <a:lnTo>
                        <a:pt x="668" y="792"/>
                      </a:lnTo>
                      <a:lnTo>
                        <a:pt x="672" y="780"/>
                      </a:lnTo>
                      <a:lnTo>
                        <a:pt x="674" y="768"/>
                      </a:lnTo>
                      <a:lnTo>
                        <a:pt x="674" y="672"/>
                      </a:lnTo>
                      <a:lnTo>
                        <a:pt x="674" y="672"/>
                      </a:lnTo>
                      <a:lnTo>
                        <a:pt x="672" y="666"/>
                      </a:lnTo>
                      <a:lnTo>
                        <a:pt x="668" y="660"/>
                      </a:lnTo>
                      <a:lnTo>
                        <a:pt x="660" y="658"/>
                      </a:lnTo>
                      <a:lnTo>
                        <a:pt x="652" y="660"/>
                      </a:lnTo>
                      <a:lnTo>
                        <a:pt x="652" y="660"/>
                      </a:lnTo>
                      <a:lnTo>
                        <a:pt x="624" y="674"/>
                      </a:lnTo>
                      <a:lnTo>
                        <a:pt x="590" y="686"/>
                      </a:lnTo>
                      <a:lnTo>
                        <a:pt x="554" y="698"/>
                      </a:lnTo>
                      <a:lnTo>
                        <a:pt x="516" y="708"/>
                      </a:lnTo>
                      <a:lnTo>
                        <a:pt x="474" y="716"/>
                      </a:lnTo>
                      <a:lnTo>
                        <a:pt x="432" y="720"/>
                      </a:lnTo>
                      <a:lnTo>
                        <a:pt x="386" y="724"/>
                      </a:lnTo>
                      <a:lnTo>
                        <a:pt x="340" y="726"/>
                      </a:lnTo>
                      <a:lnTo>
                        <a:pt x="340" y="726"/>
                      </a:lnTo>
                      <a:lnTo>
                        <a:pt x="292" y="724"/>
                      </a:lnTo>
                      <a:lnTo>
                        <a:pt x="248" y="720"/>
                      </a:lnTo>
                      <a:lnTo>
                        <a:pt x="204" y="716"/>
                      </a:lnTo>
                      <a:lnTo>
                        <a:pt x="164" y="708"/>
                      </a:lnTo>
                      <a:lnTo>
                        <a:pt x="126" y="698"/>
                      </a:lnTo>
                      <a:lnTo>
                        <a:pt x="90" y="686"/>
                      </a:lnTo>
                      <a:lnTo>
                        <a:pt x="56" y="674"/>
                      </a:lnTo>
                      <a:lnTo>
                        <a:pt x="26" y="660"/>
                      </a:lnTo>
                      <a:lnTo>
                        <a:pt x="26" y="660"/>
                      </a:lnTo>
                      <a:close/>
                      <a:moveTo>
                        <a:pt x="78" y="786"/>
                      </a:moveTo>
                      <a:lnTo>
                        <a:pt x="78" y="786"/>
                      </a:lnTo>
                      <a:lnTo>
                        <a:pt x="74" y="786"/>
                      </a:lnTo>
                      <a:lnTo>
                        <a:pt x="70" y="784"/>
                      </a:lnTo>
                      <a:lnTo>
                        <a:pt x="64" y="776"/>
                      </a:lnTo>
                      <a:lnTo>
                        <a:pt x="60" y="766"/>
                      </a:lnTo>
                      <a:lnTo>
                        <a:pt x="58" y="752"/>
                      </a:lnTo>
                      <a:lnTo>
                        <a:pt x="58" y="752"/>
                      </a:lnTo>
                      <a:lnTo>
                        <a:pt x="58" y="738"/>
                      </a:lnTo>
                      <a:lnTo>
                        <a:pt x="64" y="728"/>
                      </a:lnTo>
                      <a:lnTo>
                        <a:pt x="70" y="720"/>
                      </a:lnTo>
                      <a:lnTo>
                        <a:pt x="74" y="718"/>
                      </a:lnTo>
                      <a:lnTo>
                        <a:pt x="78" y="718"/>
                      </a:lnTo>
                      <a:lnTo>
                        <a:pt x="78" y="718"/>
                      </a:lnTo>
                      <a:lnTo>
                        <a:pt x="82" y="718"/>
                      </a:lnTo>
                      <a:lnTo>
                        <a:pt x="86" y="720"/>
                      </a:lnTo>
                      <a:lnTo>
                        <a:pt x="94" y="728"/>
                      </a:lnTo>
                      <a:lnTo>
                        <a:pt x="98" y="738"/>
                      </a:lnTo>
                      <a:lnTo>
                        <a:pt x="100" y="752"/>
                      </a:lnTo>
                      <a:lnTo>
                        <a:pt x="100" y="752"/>
                      </a:lnTo>
                      <a:lnTo>
                        <a:pt x="98" y="766"/>
                      </a:lnTo>
                      <a:lnTo>
                        <a:pt x="94" y="776"/>
                      </a:lnTo>
                      <a:lnTo>
                        <a:pt x="86" y="784"/>
                      </a:lnTo>
                      <a:lnTo>
                        <a:pt x="82" y="786"/>
                      </a:lnTo>
                      <a:lnTo>
                        <a:pt x="78" y="786"/>
                      </a:lnTo>
                      <a:lnTo>
                        <a:pt x="78" y="786"/>
                      </a:lnTo>
                      <a:close/>
                    </a:path>
                  </a:pathLst>
                </a:custGeom>
                <a:solidFill>
                  <a:srgbClr val="666666">
                    <a:lumMod val="6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344" tIns="45672" rIns="91344" bIns="456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668">
                    <a:defRPr/>
                  </a:pPr>
                  <a:endParaRPr lang="zh-CN" altLang="en-US" sz="1347" kern="0">
                    <a:solidFill>
                      <a:srgbClr val="1D1D1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609865" y="5520797"/>
                  <a:ext cx="106471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3668"/>
                  <a:r>
                    <a:rPr lang="ru-RU" sz="1200" b="1" dirty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Снижение </a:t>
                  </a:r>
                  <a:endParaRPr lang="ru-RU" sz="1200" b="1" dirty="0" smtClean="0">
                    <a:solidFill>
                      <a:srgbClr val="C7000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  <a:p>
                  <a:pPr defTabSz="913668"/>
                  <a:r>
                    <a:rPr lang="ru-RU" sz="1200" b="1" dirty="0" smtClean="0">
                      <a:solidFill>
                        <a:srgbClr val="C7000B"/>
                      </a:solidFill>
                      <a:latin typeface="Huawei Sans" panose="020C0503030203020204" pitchFamily="34" charset="0"/>
                      <a:ea typeface="方正兰亭黑简体" panose="02000000000000000000" pitchFamily="2" charset="-122"/>
                      <a:cs typeface="Arial" pitchFamily="34" charset="0"/>
                      <a:sym typeface="Huawei Sans" panose="020C0503030203020204" pitchFamily="34" charset="0"/>
                    </a:rPr>
                    <a:t>затрат</a:t>
                  </a:r>
                  <a:endParaRPr lang="ru-RU" sz="1200" b="1" dirty="0">
                    <a:solidFill>
                      <a:srgbClr val="C7000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802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Основные этапы развития продуктов хранения данных Huawei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51" y="3775848"/>
            <a:ext cx="539254" cy="820115"/>
          </a:xfrm>
          <a:prstGeom prst="rect">
            <a:avLst/>
          </a:prstGeom>
        </p:spPr>
      </p:pic>
      <p:cxnSp>
        <p:nvCxnSpPr>
          <p:cNvPr id="117" name="直接连接符 116"/>
          <p:cNvCxnSpPr>
            <a:cxnSpLocks/>
            <a:stCxn id="119" idx="4"/>
          </p:cNvCxnSpPr>
          <p:nvPr/>
        </p:nvCxnSpPr>
        <p:spPr>
          <a:xfrm>
            <a:off x="3134409" y="2064228"/>
            <a:ext cx="0" cy="1326331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39" name="矩形 38"/>
          <p:cNvSpPr/>
          <p:nvPr/>
        </p:nvSpPr>
        <p:spPr>
          <a:xfrm>
            <a:off x="1103197" y="2123336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2002</a:t>
            </a:r>
          </a:p>
        </p:txBody>
      </p:sp>
      <p:cxnSp>
        <p:nvCxnSpPr>
          <p:cNvPr id="42" name="直接连接符 41"/>
          <p:cNvCxnSpPr>
            <a:cxnSpLocks/>
            <a:stCxn id="39" idx="1"/>
          </p:cNvCxnSpPr>
          <p:nvPr/>
        </p:nvCxnSpPr>
        <p:spPr>
          <a:xfrm flipH="1">
            <a:off x="1103196" y="2266275"/>
            <a:ext cx="1" cy="112428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矩形 1"/>
          <p:cNvSpPr/>
          <p:nvPr/>
        </p:nvSpPr>
        <p:spPr>
          <a:xfrm>
            <a:off x="878768" y="2388131"/>
            <a:ext cx="1301578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Углубленное исследование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систем хранения </a:t>
            </a:r>
          </a:p>
        </p:txBody>
      </p:sp>
      <p:sp>
        <p:nvSpPr>
          <p:cNvPr id="43" name="矩形 42"/>
          <p:cNvSpPr/>
          <p:nvPr/>
        </p:nvSpPr>
        <p:spPr>
          <a:xfrm>
            <a:off x="1576352" y="4554066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2003</a:t>
            </a:r>
          </a:p>
        </p:txBody>
      </p:sp>
      <p:sp>
        <p:nvSpPr>
          <p:cNvPr id="47" name="矩形 46"/>
          <p:cNvSpPr/>
          <p:nvPr/>
        </p:nvSpPr>
        <p:spPr>
          <a:xfrm>
            <a:off x="1535307" y="4006925"/>
            <a:ext cx="1018208" cy="252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Запуск системы хранения FC </a:t>
            </a:r>
          </a:p>
        </p:txBody>
      </p:sp>
      <p:sp>
        <p:nvSpPr>
          <p:cNvPr id="48" name="矩形 47"/>
          <p:cNvSpPr/>
          <p:nvPr/>
        </p:nvSpPr>
        <p:spPr>
          <a:xfrm>
            <a:off x="5607431" y="1552869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2013</a:t>
            </a:r>
          </a:p>
        </p:txBody>
      </p:sp>
      <p:sp>
        <p:nvSpPr>
          <p:cNvPr id="52" name="矩形 51"/>
          <p:cNvSpPr/>
          <p:nvPr/>
        </p:nvSpPr>
        <p:spPr>
          <a:xfrm>
            <a:off x="4712866" y="4405654"/>
            <a:ext cx="1484323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Запуск унифицированного 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хранилища серии Т</a:t>
            </a:r>
          </a:p>
        </p:txBody>
      </p:sp>
      <p:sp>
        <p:nvSpPr>
          <p:cNvPr id="54" name="矩形 53"/>
          <p:cNvSpPr/>
          <p:nvPr/>
        </p:nvSpPr>
        <p:spPr>
          <a:xfrm>
            <a:off x="4826186" y="5010261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2012</a:t>
            </a:r>
          </a:p>
        </p:txBody>
      </p:sp>
      <p:sp>
        <p:nvSpPr>
          <p:cNvPr id="58" name="矩形 57"/>
          <p:cNvSpPr/>
          <p:nvPr/>
        </p:nvSpPr>
        <p:spPr>
          <a:xfrm>
            <a:off x="4310978" y="2001363"/>
            <a:ext cx="1372260" cy="10934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Запуск HSSD собственной разработки, пионеры в сфере all-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flash</a:t>
            </a:r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矩形 58"/>
          <p:cNvSpPr/>
          <p:nvPr/>
        </p:nvSpPr>
        <p:spPr>
          <a:xfrm>
            <a:off x="6957119" y="1395747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2015</a:t>
            </a:r>
          </a:p>
        </p:txBody>
      </p:sp>
      <p:sp>
        <p:nvSpPr>
          <p:cNvPr id="64" name="矩形 63"/>
          <p:cNvSpPr/>
          <p:nvPr/>
        </p:nvSpPr>
        <p:spPr>
          <a:xfrm>
            <a:off x="6138936" y="5178809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2014</a:t>
            </a:r>
          </a:p>
        </p:txBody>
      </p:sp>
      <p:sp>
        <p:nvSpPr>
          <p:cNvPr id="83" name="矩形 82"/>
          <p:cNvSpPr/>
          <p:nvPr/>
        </p:nvSpPr>
        <p:spPr>
          <a:xfrm>
            <a:off x="8250734" y="1214957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2017</a:t>
            </a:r>
          </a:p>
        </p:txBody>
      </p:sp>
      <p:sp>
        <p:nvSpPr>
          <p:cNvPr id="88" name="矩形 87"/>
          <p:cNvSpPr/>
          <p:nvPr/>
        </p:nvSpPr>
        <p:spPr>
          <a:xfrm>
            <a:off x="8679682" y="5484024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2018</a:t>
            </a:r>
          </a:p>
        </p:txBody>
      </p:sp>
      <p:sp>
        <p:nvSpPr>
          <p:cNvPr id="92" name="矩形 91"/>
          <p:cNvSpPr/>
          <p:nvPr/>
        </p:nvSpPr>
        <p:spPr>
          <a:xfrm>
            <a:off x="7243121" y="4731054"/>
            <a:ext cx="1495062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Впервые лидер Магического квадранта 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Gartner</a:t>
            </a:r>
            <a:endParaRPr lang="ru-RU" sz="1000" dirty="0">
              <a:latin typeface="Huawei Sans" panose="020C0503030203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686739" y="4774477"/>
            <a:ext cx="1354941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Первая в отрасли серия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систем на базе All-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Flash</a:t>
            </a:r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NVMe</a:t>
            </a:r>
            <a:endParaRPr lang="ru-RU" sz="1000" dirty="0">
              <a:latin typeface="Huawei Sans" panose="020C0503030203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725798" y="1019138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2019</a:t>
            </a:r>
          </a:p>
        </p:txBody>
      </p:sp>
      <p:sp>
        <p:nvSpPr>
          <p:cNvPr id="61" name="燕尾形 60"/>
          <p:cNvSpPr/>
          <p:nvPr/>
        </p:nvSpPr>
        <p:spPr>
          <a:xfrm>
            <a:off x="984540" y="3390559"/>
            <a:ext cx="2442950" cy="32782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Начало</a:t>
            </a:r>
          </a:p>
        </p:txBody>
      </p:sp>
      <p:sp>
        <p:nvSpPr>
          <p:cNvPr id="69" name="燕尾形 68"/>
          <p:cNvSpPr/>
          <p:nvPr/>
        </p:nvSpPr>
        <p:spPr>
          <a:xfrm>
            <a:off x="3256947" y="3390559"/>
            <a:ext cx="4523401" cy="327828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Рост</a:t>
            </a:r>
          </a:p>
        </p:txBody>
      </p:sp>
      <p:sp>
        <p:nvSpPr>
          <p:cNvPr id="6" name="椭圆 5"/>
          <p:cNvSpPr/>
          <p:nvPr/>
        </p:nvSpPr>
        <p:spPr>
          <a:xfrm>
            <a:off x="1053647" y="2270579"/>
            <a:ext cx="98349" cy="98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73" name="直接连接符 72"/>
          <p:cNvCxnSpPr>
            <a:cxnSpLocks/>
          </p:cNvCxnSpPr>
          <p:nvPr/>
        </p:nvCxnSpPr>
        <p:spPr>
          <a:xfrm>
            <a:off x="1593274" y="3718387"/>
            <a:ext cx="0" cy="913734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74" name="椭圆 73"/>
          <p:cNvSpPr/>
          <p:nvPr/>
        </p:nvSpPr>
        <p:spPr>
          <a:xfrm>
            <a:off x="1544099" y="4632121"/>
            <a:ext cx="98349" cy="98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75" name="直接连接符 74"/>
          <p:cNvCxnSpPr>
            <a:cxnSpLocks/>
          </p:cNvCxnSpPr>
          <p:nvPr/>
        </p:nvCxnSpPr>
        <p:spPr>
          <a:xfrm>
            <a:off x="5645584" y="1690996"/>
            <a:ext cx="0" cy="169956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76" name="椭圆 75"/>
          <p:cNvSpPr/>
          <p:nvPr/>
        </p:nvSpPr>
        <p:spPr>
          <a:xfrm>
            <a:off x="5596034" y="1648416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77" name="直接连接符 76"/>
          <p:cNvCxnSpPr>
            <a:cxnSpLocks/>
          </p:cNvCxnSpPr>
          <p:nvPr/>
        </p:nvCxnSpPr>
        <p:spPr>
          <a:xfrm>
            <a:off x="4864682" y="3718387"/>
            <a:ext cx="0" cy="138426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78" name="椭圆 77"/>
          <p:cNvSpPr/>
          <p:nvPr/>
        </p:nvSpPr>
        <p:spPr>
          <a:xfrm>
            <a:off x="4815508" y="5102650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79" name="直接连接符 78"/>
          <p:cNvCxnSpPr>
            <a:cxnSpLocks/>
          </p:cNvCxnSpPr>
          <p:nvPr/>
        </p:nvCxnSpPr>
        <p:spPr>
          <a:xfrm>
            <a:off x="6017527" y="3718387"/>
            <a:ext cx="0" cy="154633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80" name="椭圆 79"/>
          <p:cNvSpPr/>
          <p:nvPr/>
        </p:nvSpPr>
        <p:spPr>
          <a:xfrm>
            <a:off x="5968352" y="5264717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81" name="直接连接符 80"/>
          <p:cNvCxnSpPr>
            <a:cxnSpLocks/>
          </p:cNvCxnSpPr>
          <p:nvPr/>
        </p:nvCxnSpPr>
        <p:spPr>
          <a:xfrm>
            <a:off x="6986737" y="1524236"/>
            <a:ext cx="0" cy="186632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84" name="椭圆 83"/>
          <p:cNvSpPr/>
          <p:nvPr/>
        </p:nvSpPr>
        <p:spPr>
          <a:xfrm>
            <a:off x="6937187" y="1481656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85" name="直接连接符 84"/>
          <p:cNvCxnSpPr>
            <a:cxnSpLocks/>
          </p:cNvCxnSpPr>
          <p:nvPr/>
        </p:nvCxnSpPr>
        <p:spPr>
          <a:xfrm>
            <a:off x="8292776" y="1351301"/>
            <a:ext cx="0" cy="2039258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89" name="椭圆 88"/>
          <p:cNvSpPr/>
          <p:nvPr/>
        </p:nvSpPr>
        <p:spPr>
          <a:xfrm>
            <a:off x="8243227" y="1308721"/>
            <a:ext cx="98349" cy="98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90" name="直接连接符 89"/>
          <p:cNvCxnSpPr>
            <a:cxnSpLocks/>
          </p:cNvCxnSpPr>
          <p:nvPr/>
        </p:nvCxnSpPr>
        <p:spPr>
          <a:xfrm>
            <a:off x="9775348" y="1146366"/>
            <a:ext cx="0" cy="224419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94" name="椭圆 93"/>
          <p:cNvSpPr/>
          <p:nvPr/>
        </p:nvSpPr>
        <p:spPr>
          <a:xfrm>
            <a:off x="9725798" y="1103786"/>
            <a:ext cx="98349" cy="98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100" name="直接连接符 99"/>
          <p:cNvCxnSpPr>
            <a:cxnSpLocks/>
          </p:cNvCxnSpPr>
          <p:nvPr/>
        </p:nvCxnSpPr>
        <p:spPr>
          <a:xfrm>
            <a:off x="8722191" y="3718387"/>
            <a:ext cx="0" cy="1859401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03" name="椭圆 102"/>
          <p:cNvSpPr/>
          <p:nvPr/>
        </p:nvSpPr>
        <p:spPr>
          <a:xfrm>
            <a:off x="8673017" y="5577788"/>
            <a:ext cx="98349" cy="98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sp>
        <p:nvSpPr>
          <p:cNvPr id="86" name="燕尾形 85"/>
          <p:cNvSpPr/>
          <p:nvPr/>
        </p:nvSpPr>
        <p:spPr>
          <a:xfrm>
            <a:off x="7611630" y="3390559"/>
            <a:ext cx="3669844" cy="32782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</a:rPr>
              <a:t>Лидерские позиции</a:t>
            </a:r>
          </a:p>
        </p:txBody>
      </p:sp>
      <p:sp>
        <p:nvSpPr>
          <p:cNvPr id="91" name="矩形 90"/>
          <p:cNvSpPr/>
          <p:nvPr/>
        </p:nvSpPr>
        <p:spPr>
          <a:xfrm>
            <a:off x="4343481" y="1713012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2011</a:t>
            </a:r>
          </a:p>
        </p:txBody>
      </p:sp>
      <p:sp>
        <p:nvSpPr>
          <p:cNvPr id="96" name="矩形 95"/>
          <p:cNvSpPr/>
          <p:nvPr/>
        </p:nvSpPr>
        <p:spPr>
          <a:xfrm>
            <a:off x="3726685" y="4249420"/>
            <a:ext cx="1142354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Распределенная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кластерная система NAS</a:t>
            </a:r>
          </a:p>
        </p:txBody>
      </p:sp>
      <p:cxnSp>
        <p:nvCxnSpPr>
          <p:cNvPr id="99" name="直接连接符 98"/>
          <p:cNvCxnSpPr>
            <a:cxnSpLocks/>
          </p:cNvCxnSpPr>
          <p:nvPr/>
        </p:nvCxnSpPr>
        <p:spPr>
          <a:xfrm>
            <a:off x="4381634" y="1851139"/>
            <a:ext cx="0" cy="153942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01" name="椭圆 100"/>
          <p:cNvSpPr/>
          <p:nvPr/>
        </p:nvSpPr>
        <p:spPr>
          <a:xfrm>
            <a:off x="4332084" y="1808559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989222" y="2016937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2006</a:t>
            </a:r>
          </a:p>
        </p:txBody>
      </p:sp>
      <p:cxnSp>
        <p:nvCxnSpPr>
          <p:cNvPr id="107" name="直接连接符 106"/>
          <p:cNvCxnSpPr>
            <a:cxnSpLocks/>
          </p:cNvCxnSpPr>
          <p:nvPr/>
        </p:nvCxnSpPr>
        <p:spPr>
          <a:xfrm>
            <a:off x="2028575" y="2146854"/>
            <a:ext cx="0" cy="1243705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08" name="矩形 107"/>
          <p:cNvSpPr/>
          <p:nvPr/>
        </p:nvSpPr>
        <p:spPr>
          <a:xfrm>
            <a:off x="2031465" y="2259154"/>
            <a:ext cx="1049761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Выпуск IP SAN собственной разработки</a:t>
            </a:r>
          </a:p>
        </p:txBody>
      </p:sp>
      <p:sp>
        <p:nvSpPr>
          <p:cNvPr id="109" name="椭圆 108"/>
          <p:cNvSpPr/>
          <p:nvPr/>
        </p:nvSpPr>
        <p:spPr>
          <a:xfrm>
            <a:off x="1979027" y="2104274"/>
            <a:ext cx="98349" cy="98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cxnSp>
        <p:nvCxnSpPr>
          <p:cNvPr id="110" name="直接连接符 109"/>
          <p:cNvCxnSpPr>
            <a:cxnSpLocks/>
          </p:cNvCxnSpPr>
          <p:nvPr/>
        </p:nvCxnSpPr>
        <p:spPr>
          <a:xfrm>
            <a:off x="2644536" y="3718387"/>
            <a:ext cx="0" cy="1050438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11" name="椭圆 110"/>
          <p:cNvSpPr/>
          <p:nvPr/>
        </p:nvSpPr>
        <p:spPr>
          <a:xfrm>
            <a:off x="2595361" y="4768825"/>
            <a:ext cx="98349" cy="98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616325" y="4676436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2007</a:t>
            </a:r>
          </a:p>
        </p:txBody>
      </p:sp>
      <p:sp>
        <p:nvSpPr>
          <p:cNvPr id="115" name="矩形 114"/>
          <p:cNvSpPr/>
          <p:nvPr/>
        </p:nvSpPr>
        <p:spPr>
          <a:xfrm>
            <a:off x="2564698" y="3941627"/>
            <a:ext cx="1213414" cy="4204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Выпуск виртуального хранилища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собственной разработки</a:t>
            </a:r>
          </a:p>
        </p:txBody>
      </p:sp>
      <p:sp>
        <p:nvSpPr>
          <p:cNvPr id="116" name="矩形 115"/>
          <p:cNvSpPr/>
          <p:nvPr/>
        </p:nvSpPr>
        <p:spPr>
          <a:xfrm>
            <a:off x="3100861" y="1880137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2008</a:t>
            </a:r>
          </a:p>
        </p:txBody>
      </p:sp>
      <p:sp>
        <p:nvSpPr>
          <p:cNvPr id="118" name="矩形 117"/>
          <p:cNvSpPr/>
          <p:nvPr/>
        </p:nvSpPr>
        <p:spPr>
          <a:xfrm>
            <a:off x="3085235" y="2190824"/>
            <a:ext cx="1344349" cy="5885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Запуск хранилища FC 2-го поколения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Основание компании Huawei 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Symantec</a:t>
            </a:r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Co</a:t>
            </a:r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., </a:t>
            </a:r>
            <a:r>
              <a:rPr lang="ru-RU" sz="1000" dirty="0" err="1">
                <a:latin typeface="Huawei Sans" panose="020C0503030203020204" pitchFamily="34" charset="0"/>
                <a:cs typeface="Arial" panose="020B0604020202020204" pitchFamily="34" charset="0"/>
              </a:rPr>
              <a:t>Ltd</a:t>
            </a:r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9" name="椭圆 118"/>
          <p:cNvSpPr/>
          <p:nvPr/>
        </p:nvSpPr>
        <p:spPr>
          <a:xfrm>
            <a:off x="3085235" y="1965878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3696663" y="4845834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2009</a:t>
            </a:r>
          </a:p>
        </p:txBody>
      </p:sp>
      <p:cxnSp>
        <p:nvCxnSpPr>
          <p:cNvPr id="122" name="直接连接符 121"/>
          <p:cNvCxnSpPr>
            <a:cxnSpLocks/>
          </p:cNvCxnSpPr>
          <p:nvPr/>
        </p:nvCxnSpPr>
        <p:spPr>
          <a:xfrm>
            <a:off x="3719449" y="3718387"/>
            <a:ext cx="0" cy="1219837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23" name="椭圆 122"/>
          <p:cNvSpPr/>
          <p:nvPr/>
        </p:nvSpPr>
        <p:spPr>
          <a:xfrm>
            <a:off x="3670274" y="4938223"/>
            <a:ext cx="98349" cy="983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34138" r="9519" b="31724"/>
          <a:stretch/>
        </p:blipFill>
        <p:spPr>
          <a:xfrm>
            <a:off x="4432679" y="3054162"/>
            <a:ext cx="1047487" cy="235025"/>
          </a:xfrm>
          <a:prstGeom prst="rect">
            <a:avLst/>
          </a:prstGeom>
        </p:spPr>
      </p:pic>
      <p:pic>
        <p:nvPicPr>
          <p:cNvPr id="130" name="Picture 13" descr="E:\1 平面工作室\01 产品照片归档\存储V3产品\OceanStor V3 product photoV1.0-20141202\OceanStor V3 中高端产品组图\V3系列组图(2U+3U+6U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26169" y="3775848"/>
            <a:ext cx="731681" cy="5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6025598" y="4730469"/>
            <a:ext cx="1215901" cy="34814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defTabSz="1001910" fontAlgn="ctr">
              <a:spcBef>
                <a:spcPct val="0"/>
              </a:spcBef>
              <a:spcAft>
                <a:spcPts val="125"/>
              </a:spcAft>
              <a:buSzPct val="60000"/>
              <a:defRPr/>
            </a:pP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Первая конвергентная</a:t>
            </a:r>
          </a:p>
          <a:p>
            <a:pPr algn="ctr" defTabSz="1001910" fontAlgn="ctr">
              <a:spcBef>
                <a:spcPct val="0"/>
              </a:spcBef>
              <a:spcAft>
                <a:spcPts val="125"/>
              </a:spcAft>
              <a:buSzPct val="60000"/>
              <a:defRPr/>
            </a:pP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система хранения SAN&amp;NAS</a:t>
            </a:r>
          </a:p>
        </p:txBody>
      </p:sp>
      <p:sp>
        <p:nvSpPr>
          <p:cNvPr id="132" name="矩形 131"/>
          <p:cNvSpPr/>
          <p:nvPr/>
        </p:nvSpPr>
        <p:spPr>
          <a:xfrm>
            <a:off x="6191851" y="4315036"/>
            <a:ext cx="988316" cy="299035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ctr" defTabSz="1524882" fontAlgn="ctr">
              <a:defRPr/>
            </a:pP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Huawei</a:t>
            </a:r>
          </a:p>
          <a:p>
            <a:pPr algn="ctr" defTabSz="1524882" fontAlgn="ctr">
              <a:defRPr/>
            </a:pP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OceanStor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 V3</a:t>
            </a:r>
          </a:p>
        </p:txBody>
      </p:sp>
      <p:sp>
        <p:nvSpPr>
          <p:cNvPr id="133" name="矩形 132"/>
          <p:cNvSpPr/>
          <p:nvPr/>
        </p:nvSpPr>
        <p:spPr>
          <a:xfrm>
            <a:off x="7270959" y="5329155"/>
            <a:ext cx="596346" cy="285877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2016</a:t>
            </a:r>
          </a:p>
        </p:txBody>
      </p:sp>
      <p:cxnSp>
        <p:nvCxnSpPr>
          <p:cNvPr id="134" name="直接连接符 133"/>
          <p:cNvCxnSpPr>
            <a:cxnSpLocks/>
          </p:cNvCxnSpPr>
          <p:nvPr/>
        </p:nvCxnSpPr>
        <p:spPr>
          <a:xfrm>
            <a:off x="7305614" y="3718387"/>
            <a:ext cx="0" cy="1704533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35" name="椭圆 134"/>
          <p:cNvSpPr/>
          <p:nvPr/>
        </p:nvSpPr>
        <p:spPr>
          <a:xfrm>
            <a:off x="7256439" y="5422920"/>
            <a:ext cx="98349" cy="98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pic>
        <p:nvPicPr>
          <p:cNvPr id="1028" name="Picture 4" descr="一张存储魔力象限图，为何大家朋友圈都在传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96" y="3775848"/>
            <a:ext cx="861166" cy="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b="27600"/>
          <a:stretch/>
        </p:blipFill>
        <p:spPr>
          <a:xfrm>
            <a:off x="8384964" y="2822147"/>
            <a:ext cx="1219287" cy="467040"/>
          </a:xfrm>
          <a:prstGeom prst="rect">
            <a:avLst/>
          </a:prstGeom>
        </p:spPr>
      </p:pic>
      <p:sp>
        <p:nvSpPr>
          <p:cNvPr id="137" name="Rectangle 7"/>
          <p:cNvSpPr>
            <a:spLocks noChangeArrowheads="1"/>
          </p:cNvSpPr>
          <p:nvPr/>
        </p:nvSpPr>
        <p:spPr bwMode="auto">
          <a:xfrm>
            <a:off x="8415806" y="1864879"/>
            <a:ext cx="1210961" cy="1682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1001910" fontAlgn="ctr">
              <a:spcBef>
                <a:spcPct val="0"/>
              </a:spcBef>
              <a:spcAft>
                <a:spcPts val="125"/>
              </a:spcAft>
              <a:buSzPct val="60000"/>
              <a:defRPr/>
            </a:pPr>
            <a:endParaRPr lang="en-US" sz="1200" dirty="0">
              <a:latin typeface="Huawei Sans" panose="020C0503030203020204" pitchFamily="34" charset="0"/>
              <a:cs typeface="Arial" pitchFamily="34" charset="0"/>
            </a:endParaRPr>
          </a:p>
        </p:txBody>
      </p: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8371219" y="1470997"/>
            <a:ext cx="1319743" cy="24089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Huawei 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OceanStor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Dorado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, самая быстрая система хранения all-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flash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39" name="组合 138"/>
          <p:cNvGrpSpPr/>
          <p:nvPr/>
        </p:nvGrpSpPr>
        <p:grpSpPr>
          <a:xfrm>
            <a:off x="8851064" y="3775848"/>
            <a:ext cx="988581" cy="825867"/>
            <a:chOff x="7321704" y="2477570"/>
            <a:chExt cx="1426927" cy="119206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7321704" y="2477570"/>
              <a:ext cx="1426927" cy="1192065"/>
              <a:chOff x="7242874" y="2477568"/>
              <a:chExt cx="1257615" cy="1050620"/>
            </a:xfrm>
          </p:grpSpPr>
          <p:pic>
            <p:nvPicPr>
              <p:cNvPr id="142" name="Picture 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560"/>
              <a:stretch/>
            </p:blipFill>
            <p:spPr>
              <a:xfrm>
                <a:off x="7242874" y="3014730"/>
                <a:ext cx="786165" cy="353948"/>
              </a:xfrm>
              <a:prstGeom prst="rect">
                <a:avLst/>
              </a:prstGeom>
            </p:spPr>
          </p:pic>
          <p:pic>
            <p:nvPicPr>
              <p:cNvPr id="143" name="图片 14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9924" y="2477568"/>
                <a:ext cx="390565" cy="1050620"/>
              </a:xfrm>
              <a:prstGeom prst="rect">
                <a:avLst/>
              </a:prstGeom>
            </p:spPr>
          </p:pic>
        </p:grpSp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429" y="2668822"/>
              <a:ext cx="772336" cy="213449"/>
            </a:xfrm>
            <a:prstGeom prst="rect">
              <a:avLst/>
            </a:prstGeom>
          </p:spPr>
        </p:pic>
      </p:grpSp>
      <p:grpSp>
        <p:nvGrpSpPr>
          <p:cNvPr id="144" name="组合 143"/>
          <p:cNvGrpSpPr/>
          <p:nvPr/>
        </p:nvGrpSpPr>
        <p:grpSpPr>
          <a:xfrm>
            <a:off x="9964680" y="2507482"/>
            <a:ext cx="1104067" cy="781705"/>
            <a:chOff x="9374381" y="1537723"/>
            <a:chExt cx="1839970" cy="1302743"/>
          </a:xfrm>
        </p:grpSpPr>
        <p:pic>
          <p:nvPicPr>
            <p:cNvPr id="145" name="图片 1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15669"/>
            <a:stretch/>
          </p:blipFill>
          <p:spPr>
            <a:xfrm>
              <a:off x="9471520" y="1537723"/>
              <a:ext cx="1742831" cy="1302743"/>
            </a:xfrm>
            <a:prstGeom prst="rect">
              <a:avLst/>
            </a:prstGeom>
          </p:spPr>
        </p:pic>
        <p:grpSp>
          <p:nvGrpSpPr>
            <p:cNvPr id="146" name="成组">
              <a:extLst>
                <a:ext uri="{FF2B5EF4-FFF2-40B4-BE49-F238E27FC236}">
                  <a16:creationId xmlns:a16="http://schemas.microsoft.com/office/drawing/2014/main" xmlns="" id="{B8F4FAF1-B3A1-4290-B2AF-A0EBEA6B667B}"/>
                </a:ext>
              </a:extLst>
            </p:cNvPr>
            <p:cNvGrpSpPr/>
            <p:nvPr/>
          </p:nvGrpSpPr>
          <p:grpSpPr>
            <a:xfrm>
              <a:off x="9374381" y="1814323"/>
              <a:ext cx="549006" cy="619613"/>
              <a:chOff x="-3" y="0"/>
              <a:chExt cx="3198127" cy="3226839"/>
            </a:xfrm>
          </p:grpSpPr>
          <p:sp>
            <p:nvSpPr>
              <p:cNvPr id="147" name="矩形">
                <a:extLst>
                  <a:ext uri="{FF2B5EF4-FFF2-40B4-BE49-F238E27FC236}">
                    <a16:creationId xmlns:a16="http://schemas.microsoft.com/office/drawing/2014/main" xmlns="" id="{EA0EC52F-1214-4397-B28B-6B6F9F217943}"/>
                  </a:ext>
                </a:extLst>
              </p:cNvPr>
              <p:cNvSpPr/>
              <p:nvPr/>
            </p:nvSpPr>
            <p:spPr>
              <a:xfrm>
                <a:off x="-3" y="0"/>
                <a:ext cx="3198127" cy="3226839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434343"/>
                  </a:gs>
                </a:gsLst>
                <a:lin ang="2606235" scaled="0"/>
              </a:gradFill>
              <a:ln w="3175" cap="flat">
                <a:noFill/>
                <a:miter lim="400000"/>
              </a:ln>
              <a:effectLst/>
            </p:spPr>
            <p:txBody>
              <a:bodyPr wrap="square" lIns="25389" tIns="25389" rIns="25389" bIns="25389" numCol="1" anchor="ctr">
                <a:noAutofit/>
              </a:bodyPr>
              <a:lstStyle/>
              <a:p>
                <a:pPr algn="ctr" defTabSz="412585" fontAlgn="ctr" hangingPunct="0"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lang="en-US" sz="1200" kern="0" dirty="0">
                  <a:latin typeface="Huawei Sans" panose="020C0503030203020204" pitchFamily="34" charset="0"/>
                  <a:cs typeface="Arial" pitchFamily="34" charset="0"/>
                  <a:sym typeface="Helvetica Neue Medium"/>
                </a:endParaRPr>
              </a:p>
            </p:txBody>
          </p:sp>
          <p:sp>
            <p:nvSpPr>
              <p:cNvPr id="148" name="矩形">
                <a:extLst>
                  <a:ext uri="{FF2B5EF4-FFF2-40B4-BE49-F238E27FC236}">
                    <a16:creationId xmlns:a16="http://schemas.microsoft.com/office/drawing/2014/main" xmlns="" id="{25F3586E-C50C-4BF9-8175-627F22F6AC72}"/>
                  </a:ext>
                </a:extLst>
              </p:cNvPr>
              <p:cNvSpPr/>
              <p:nvPr/>
            </p:nvSpPr>
            <p:spPr>
              <a:xfrm>
                <a:off x="380790" y="387730"/>
                <a:ext cx="2441998" cy="2463922"/>
              </a:xfrm>
              <a:prstGeom prst="rect">
                <a:avLst/>
              </a:prstGeom>
              <a:gradFill flip="none" rotWithShape="1">
                <a:gsLst>
                  <a:gs pos="40469">
                    <a:srgbClr val="3E3D3E"/>
                  </a:gs>
                  <a:gs pos="76437">
                    <a:srgbClr val="565656"/>
                  </a:gs>
                  <a:gs pos="100000">
                    <a:srgbClr val="6E6E6E"/>
                  </a:gs>
                </a:gsLst>
                <a:path path="shape">
                  <a:fillToRect l="-37827" t="129036" r="137827" b="-29036"/>
                </a:path>
              </a:gradFill>
              <a:ln w="3175" cap="flat">
                <a:noFill/>
                <a:miter lim="400000"/>
              </a:ln>
              <a:effectLst/>
            </p:spPr>
            <p:txBody>
              <a:bodyPr wrap="square" lIns="25389" tIns="25389" rIns="25389" bIns="25389" numCol="1" anchor="ctr">
                <a:noAutofit/>
              </a:bodyPr>
              <a:lstStyle/>
              <a:p>
                <a:pPr algn="ctr" defTabSz="412585" fontAlgn="ctr" hangingPunct="0">
                  <a:defRPr sz="22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lang="en-US" sz="1200" kern="0" dirty="0">
                  <a:latin typeface="Huawei Sans" panose="020C0503030203020204" pitchFamily="34" charset="0"/>
                  <a:cs typeface="Arial" pitchFamily="34" charset="0"/>
                  <a:sym typeface="Helvetica Neue Medium"/>
                </a:endParaRPr>
              </a:p>
            </p:txBody>
          </p:sp>
          <p:pic>
            <p:nvPicPr>
              <p:cNvPr id="149" name="image12.png" descr="image12.png">
                <a:extLst>
                  <a:ext uri="{FF2B5EF4-FFF2-40B4-BE49-F238E27FC236}">
                    <a16:creationId xmlns:a16="http://schemas.microsoft.com/office/drawing/2014/main" xmlns="" id="{4D59AA9F-0247-4A4C-A9F0-543403501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85" r="6085"/>
              <a:stretch>
                <a:fillRect/>
              </a:stretch>
            </p:blipFill>
            <p:spPr>
              <a:xfrm>
                <a:off x="747521" y="881257"/>
                <a:ext cx="1929324" cy="1464464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sp>
        <p:nvSpPr>
          <p:cNvPr id="151" name="Rectangle 7"/>
          <p:cNvSpPr>
            <a:spLocks noChangeArrowheads="1"/>
          </p:cNvSpPr>
          <p:nvPr/>
        </p:nvSpPr>
        <p:spPr bwMode="auto">
          <a:xfrm>
            <a:off x="9824147" y="1644553"/>
            <a:ext cx="1318194" cy="16822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1001910" fontAlgn="ctr">
              <a:spcBef>
                <a:spcPct val="0"/>
              </a:spcBef>
              <a:spcAft>
                <a:spcPts val="125"/>
              </a:spcAft>
              <a:buSzPct val="60000"/>
              <a:defRPr/>
            </a:pP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Первая высокопроизводительная система хранения на базе интеллектуальных чипов</a:t>
            </a:r>
          </a:p>
        </p:txBody>
      </p:sp>
      <p:sp>
        <p:nvSpPr>
          <p:cNvPr id="152" name="文本框 86"/>
          <p:cNvSpPr txBox="1"/>
          <p:nvPr/>
        </p:nvSpPr>
        <p:spPr>
          <a:xfrm>
            <a:off x="8587329" y="2221658"/>
            <a:ext cx="1145943" cy="260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Награда 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Best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 of 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Show</a:t>
            </a: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 от </a:t>
            </a:r>
            <a:r>
              <a:rPr lang="ru-RU" sz="1000" dirty="0" err="1">
                <a:latin typeface="Huawei Sans" panose="020C0503030203020204" pitchFamily="34" charset="0"/>
                <a:cs typeface="Arial" pitchFamily="34" charset="0"/>
              </a:rPr>
              <a:t>Interop</a:t>
            </a:r>
            <a:endParaRPr lang="ru-RU" sz="1000" dirty="0">
              <a:latin typeface="Huawei Sans" panose="020C0503030203020204" pitchFamily="34" charset="0"/>
              <a:cs typeface="Arial" pitchFamily="34" charset="0"/>
            </a:endParaRPr>
          </a:p>
        </p:txBody>
      </p:sp>
      <p:pic>
        <p:nvPicPr>
          <p:cNvPr id="153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41" y="2451769"/>
            <a:ext cx="320118" cy="357425"/>
          </a:xfrm>
          <a:prstGeom prst="rect">
            <a:avLst/>
          </a:prstGeom>
        </p:spPr>
      </p:pic>
      <p:sp>
        <p:nvSpPr>
          <p:cNvPr id="154" name="Rectangle 7"/>
          <p:cNvSpPr>
            <a:spLocks noChangeArrowheads="1"/>
          </p:cNvSpPr>
          <p:nvPr/>
        </p:nvSpPr>
        <p:spPr bwMode="auto">
          <a:xfrm>
            <a:off x="7028666" y="1885191"/>
            <a:ext cx="1150833" cy="1681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800632" fontAlgn="ctr">
              <a:spcBef>
                <a:spcPct val="0"/>
              </a:spcBef>
              <a:spcAft>
                <a:spcPts val="100"/>
              </a:spcAft>
              <a:buSzPct val="60000"/>
              <a:defRPr/>
            </a:pPr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Система хранения высокого класса 2-го поколения</a:t>
            </a:r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10097" r="13956" b="9916"/>
          <a:stretch/>
        </p:blipFill>
        <p:spPr>
          <a:xfrm>
            <a:off x="7238656" y="2821480"/>
            <a:ext cx="707699" cy="467707"/>
          </a:xfrm>
          <a:prstGeom prst="rect">
            <a:avLst/>
          </a:prstGeom>
        </p:spPr>
      </p:pic>
      <p:sp>
        <p:nvSpPr>
          <p:cNvPr id="157" name="Rectangle 7"/>
          <p:cNvSpPr>
            <a:spLocks noChangeArrowheads="1"/>
          </p:cNvSpPr>
          <p:nvPr/>
        </p:nvSpPr>
        <p:spPr bwMode="auto">
          <a:xfrm>
            <a:off x="5766022" y="1622785"/>
            <a:ext cx="1245946" cy="4205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anose="020B0604020202020204" pitchFamily="34" charset="0"/>
              </a:rPr>
              <a:t>Система хранения высокого класса 1-го поколения</a:t>
            </a:r>
          </a:p>
          <a:p>
            <a:pPr algn="ctr" fontAlgn="ctr"/>
            <a:r>
              <a:rPr lang="ru-RU" sz="1000" dirty="0">
                <a:latin typeface="Huawei Sans" panose="020C0503030203020204" pitchFamily="34" charset="0"/>
              </a:rPr>
              <a:t>Архитектура </a:t>
            </a:r>
            <a:r>
              <a:rPr lang="ru-RU" sz="1000" dirty="0" err="1">
                <a:latin typeface="Huawei Sans" panose="020C0503030203020204" pitchFamily="34" charset="0"/>
              </a:rPr>
              <a:t>SmartMatrix</a:t>
            </a:r>
            <a:endParaRPr lang="ru-RU" sz="1000" dirty="0">
              <a:latin typeface="Huawei Sans" panose="020C0503030203020204" pitchFamily="34" charset="0"/>
            </a:endParaRPr>
          </a:p>
        </p:txBody>
      </p:sp>
      <p:grpSp>
        <p:nvGrpSpPr>
          <p:cNvPr id="158" name="组合 19"/>
          <p:cNvGrpSpPr/>
          <p:nvPr/>
        </p:nvGrpSpPr>
        <p:grpSpPr>
          <a:xfrm>
            <a:off x="4133078" y="3775848"/>
            <a:ext cx="326940" cy="434051"/>
            <a:chOff x="518964" y="1136148"/>
            <a:chExt cx="2266857" cy="3429002"/>
          </a:xfrm>
        </p:grpSpPr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8964" y="1136148"/>
              <a:ext cx="13012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4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4571" y="1136150"/>
              <a:ext cx="13012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8" descr="华为OceanStor T系列统一存储系统- 华为渠道公告-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6549" r="38804" b="9804"/>
          <a:stretch/>
        </p:blipFill>
        <p:spPr bwMode="auto">
          <a:xfrm>
            <a:off x="5046725" y="3775848"/>
            <a:ext cx="679350" cy="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6960946" y="2359166"/>
            <a:ext cx="1289756" cy="2523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  <a:cs typeface="Arial" pitchFamily="34" charset="0"/>
              </a:rPr>
              <a:t>Лучший в своем классе</a:t>
            </a:r>
          </a:p>
        </p:txBody>
      </p:sp>
      <p:pic>
        <p:nvPicPr>
          <p:cNvPr id="1034" name="Picture 10" descr="About DCI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6" y="2259154"/>
            <a:ext cx="496620" cy="1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7096" y="2623959"/>
            <a:ext cx="891604" cy="665228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9934751" y="5606199"/>
            <a:ext cx="596346" cy="28598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 defTabSz="913746" fontAlgn="ctr">
              <a:lnSpc>
                <a:spcPct val="120000"/>
              </a:lnSpc>
              <a:spcAft>
                <a:spcPts val="200"/>
              </a:spcAft>
            </a:pPr>
            <a:r>
              <a:rPr lang="ru-RU" sz="1200" b="1">
                <a:solidFill>
                  <a:srgbClr val="1D1D1A"/>
                </a:solidFill>
                <a:latin typeface="Huawei Sans" panose="020C0503030203020204" pitchFamily="34" charset="0"/>
                <a:cs typeface="Arial" panose="020B0604020202020204" pitchFamily="34" charset="0"/>
                <a:sym typeface="微软雅黑" panose="020B0503020204020204" pitchFamily="34" charset="-122"/>
              </a:rPr>
              <a:t>2020</a:t>
            </a:r>
          </a:p>
        </p:txBody>
      </p:sp>
      <p:sp>
        <p:nvSpPr>
          <p:cNvPr id="124" name="椭圆 123"/>
          <p:cNvSpPr/>
          <p:nvPr/>
        </p:nvSpPr>
        <p:spPr>
          <a:xfrm>
            <a:off x="9928086" y="5733283"/>
            <a:ext cx="98349" cy="983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200" dirty="0">
              <a:latin typeface="Huawei Sans" panose="020C0503030203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10961" y="4601715"/>
            <a:ext cx="648064" cy="36106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977261" y="4991743"/>
            <a:ext cx="1167418" cy="4205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</a:rPr>
              <a:t>Серия </a:t>
            </a:r>
            <a:r>
              <a:rPr lang="ru-RU" sz="1000" dirty="0" err="1">
                <a:latin typeface="Huawei Sans" panose="020C0503030203020204" pitchFamily="34" charset="0"/>
              </a:rPr>
              <a:t>OceanStor</a:t>
            </a:r>
            <a:r>
              <a:rPr lang="ru-RU" sz="1000" dirty="0">
                <a:latin typeface="Huawei Sans" panose="020C0503030203020204" pitchFamily="34" charset="0"/>
              </a:rPr>
              <a:t> </a:t>
            </a:r>
            <a:r>
              <a:rPr lang="ru-RU" sz="1000" dirty="0" err="1">
                <a:latin typeface="Huawei Sans" panose="020C0503030203020204" pitchFamily="34" charset="0"/>
              </a:rPr>
              <a:t>Pacific</a:t>
            </a:r>
            <a:r>
              <a:rPr lang="ru-RU" sz="1000" dirty="0">
                <a:latin typeface="Huawei Sans" panose="020C0503030203020204" pitchFamily="34" charset="0"/>
              </a:rPr>
              <a:t> Huawei</a:t>
            </a:r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 flipH="1" flipV="1">
            <a:off x="9977260" y="3718387"/>
            <a:ext cx="1" cy="2014896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49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2880" y="1132179"/>
            <a:ext cx="7531161" cy="4474973"/>
            <a:chOff x="-990640" y="1020542"/>
            <a:chExt cx="9047504" cy="5366014"/>
          </a:xfrm>
        </p:grpSpPr>
        <p:sp>
          <p:nvSpPr>
            <p:cNvPr id="142" name="圆角矩形 141"/>
            <p:cNvSpPr/>
            <p:nvPr/>
          </p:nvSpPr>
          <p:spPr>
            <a:xfrm>
              <a:off x="1315562" y="2450840"/>
              <a:ext cx="5682265" cy="545822"/>
            </a:xfrm>
            <a:prstGeom prst="roundRect">
              <a:avLst/>
            </a:prstGeom>
            <a:solidFill>
              <a:srgbClr val="DDCB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08818" y="3165193"/>
              <a:ext cx="6389649" cy="2395060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898332" y="1463335"/>
              <a:ext cx="6400135" cy="1578131"/>
            </a:xfrm>
            <a:prstGeom prst="round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1291309" y="1031351"/>
              <a:ext cx="5706517" cy="31778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-723859" y="4053947"/>
              <a:ext cx="1743604" cy="422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Аппаратное обеспечение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-990640" y="2116895"/>
              <a:ext cx="2010385" cy="407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Интеллектуальная обработка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98827" y="2689498"/>
              <a:ext cx="435607" cy="5534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2399">
                  <a:solidFill>
                    <a:srgbClr val="1D1D1A"/>
                  </a:solidFill>
                  <a:latin typeface="Huawei Sans" panose="020C0503030203020204" pitchFamily="34" charset="0"/>
                </a:rPr>
                <a:t>+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49993" y="2432820"/>
              <a:ext cx="3259485" cy="2869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b="1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Интеллектуальное планирование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4768" y="1489307"/>
              <a:ext cx="2779438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Интеллектуальное сжатие данных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55296" y="1489303"/>
              <a:ext cx="3324169" cy="4112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000" b="1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Интеллектуальное хранение данных</a:t>
              </a: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908814" y="5702705"/>
              <a:ext cx="6601171" cy="683851"/>
              <a:chOff x="868340" y="4472052"/>
              <a:chExt cx="5270434" cy="512888"/>
            </a:xfrm>
          </p:grpSpPr>
          <p:sp>
            <p:nvSpPr>
              <p:cNvPr id="8" name="流程图: 磁盘 7"/>
              <p:cNvSpPr/>
              <p:nvPr/>
            </p:nvSpPr>
            <p:spPr>
              <a:xfrm>
                <a:off x="868340" y="4472052"/>
                <a:ext cx="1058091" cy="254726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1399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1173727" y="4538791"/>
                <a:ext cx="845264" cy="2311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000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DRAM</a:t>
                </a:r>
              </a:p>
            </p:txBody>
          </p:sp>
          <p:sp>
            <p:nvSpPr>
              <p:cNvPr id="99" name="流程图: 磁盘 98"/>
              <p:cNvSpPr/>
              <p:nvPr/>
            </p:nvSpPr>
            <p:spPr>
              <a:xfrm>
                <a:off x="2162747" y="4494250"/>
                <a:ext cx="1058091" cy="254726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1399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459497" y="4560985"/>
                <a:ext cx="630280" cy="22571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000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SCM</a:t>
                </a:r>
              </a:p>
            </p:txBody>
          </p:sp>
          <p:sp>
            <p:nvSpPr>
              <p:cNvPr id="102" name="流程图: 磁盘 101"/>
              <p:cNvSpPr/>
              <p:nvPr/>
            </p:nvSpPr>
            <p:spPr>
              <a:xfrm>
                <a:off x="3677004" y="4486461"/>
                <a:ext cx="1058091" cy="254726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1399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3790046" y="4553197"/>
                <a:ext cx="767905" cy="1957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000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SLC/QLC</a:t>
                </a:r>
              </a:p>
            </p:txBody>
          </p:sp>
          <p:sp>
            <p:nvSpPr>
              <p:cNvPr id="104" name="流程图: 磁盘 103"/>
              <p:cNvSpPr/>
              <p:nvPr/>
            </p:nvSpPr>
            <p:spPr>
              <a:xfrm>
                <a:off x="4928020" y="4498526"/>
                <a:ext cx="1058091" cy="254726"/>
              </a:xfrm>
              <a:prstGeom prst="flowChartMagneticDisk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1399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134826" y="4565262"/>
                <a:ext cx="721414" cy="2214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0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QLC/OLC</a:t>
                </a: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1049627" y="4735825"/>
                <a:ext cx="711661" cy="2491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1218195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нс</a:t>
                </a: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2303705" y="4735825"/>
                <a:ext cx="711661" cy="2491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0070C0"/>
                    </a:solidFill>
                  </a:defRPr>
                </a:lvl1pPr>
              </a:lstStyle>
              <a:p>
                <a:pPr algn="ctr" defTabSz="1218195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b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мкс</a:t>
                </a: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3942710" y="4735825"/>
                <a:ext cx="711661" cy="2491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pPr defTabSz="1218195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b="0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50 </a:t>
                </a:r>
                <a:r>
                  <a:rPr lang="ru-RU" sz="1200" b="0" dirty="0" err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мкс</a:t>
                </a:r>
                <a:endParaRPr lang="ru-RU" sz="1200" b="0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5182875" y="4735825"/>
                <a:ext cx="955899" cy="2379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0070C0"/>
                    </a:solidFill>
                  </a:defRPr>
                </a:lvl1pPr>
              </a:lstStyle>
              <a:p>
                <a:pPr defTabSz="1218195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" b="0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200 </a:t>
                </a:r>
                <a:r>
                  <a:rPr lang="ru-RU" sz="1200" b="0" dirty="0" err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мкс</a:t>
                </a:r>
                <a:endParaRPr lang="ru-RU" sz="1200" b="0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</p:grpSp>
        <p:cxnSp>
          <p:nvCxnSpPr>
            <p:cNvPr id="154" name="直接连接符 153"/>
            <p:cNvCxnSpPr/>
            <p:nvPr/>
          </p:nvCxnSpPr>
          <p:spPr>
            <a:xfrm>
              <a:off x="4168819" y="5738000"/>
              <a:ext cx="0" cy="51032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2115727" y="4876709"/>
              <a:ext cx="528000" cy="528000"/>
              <a:chOff x="4329549" y="5871768"/>
              <a:chExt cx="392775" cy="392775"/>
            </a:xfrm>
          </p:grpSpPr>
          <p:grpSp>
            <p:nvGrpSpPr>
              <p:cNvPr id="26" name="组合 25"/>
              <p:cNvGrpSpPr/>
              <p:nvPr/>
            </p:nvGrpSpPr>
            <p:grpSpPr>
              <a:xfrm rot="16200000"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27" name="组合 26"/>
              <p:cNvGrpSpPr/>
              <p:nvPr/>
            </p:nvGrpSpPr>
            <p:grpSpPr>
              <a:xfrm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8" name="矩形 27"/>
              <p:cNvSpPr/>
              <p:nvPr/>
            </p:nvSpPr>
            <p:spPr>
              <a:xfrm>
                <a:off x="4364646" y="5920865"/>
                <a:ext cx="324000" cy="294581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 defTabSz="1218786" fontAlgn="ctr">
                  <a:defRPr/>
                </a:pPr>
                <a:r>
                  <a:rPr lang="ru-RU" sz="1000" b="1" dirty="0" smtClean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Носитель</a:t>
                </a:r>
              </a:p>
              <a:p>
                <a:pPr algn="ctr" defTabSz="1218786" fontAlgn="ctr">
                  <a:defRPr/>
                </a:pPr>
                <a:r>
                  <a:rPr lang="ru-RU" sz="1000" b="1" dirty="0" smtClean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 информации</a:t>
                </a:r>
                <a:endParaRPr lang="ru-RU" sz="1000" b="1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5977148" y="4904821"/>
              <a:ext cx="528000" cy="528000"/>
              <a:chOff x="4329549" y="5871768"/>
              <a:chExt cx="392775" cy="392775"/>
            </a:xfrm>
          </p:grpSpPr>
          <p:grpSp>
            <p:nvGrpSpPr>
              <p:cNvPr id="42" name="组合 41"/>
              <p:cNvGrpSpPr/>
              <p:nvPr/>
            </p:nvGrpSpPr>
            <p:grpSpPr>
              <a:xfrm rot="16200000"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51" name="直接连接符 50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3" name="组合 42"/>
              <p:cNvGrpSpPr/>
              <p:nvPr/>
            </p:nvGrpSpPr>
            <p:grpSpPr>
              <a:xfrm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4" name="矩形 43"/>
              <p:cNvSpPr/>
              <p:nvPr/>
            </p:nvSpPr>
            <p:spPr>
              <a:xfrm>
                <a:off x="4364646" y="5920862"/>
                <a:ext cx="324000" cy="294581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 defTabSz="1218786" fontAlgn="ctr">
                  <a:defRPr/>
                </a:pPr>
                <a:r>
                  <a:rPr lang="ru-RU" sz="1000" b="1" dirty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SSD</a:t>
                </a:r>
              </a:p>
              <a:p>
                <a:pPr algn="ctr" defTabSz="1218786" fontAlgn="ctr">
                  <a:defRPr/>
                </a:pPr>
                <a:endParaRPr lang="ru-RU" sz="1000" b="1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118006" y="4088893"/>
              <a:ext cx="528000" cy="528000"/>
              <a:chOff x="4329549" y="5871768"/>
              <a:chExt cx="392775" cy="392775"/>
            </a:xfrm>
          </p:grpSpPr>
          <p:grpSp>
            <p:nvGrpSpPr>
              <p:cNvPr id="58" name="组合 57"/>
              <p:cNvGrpSpPr/>
              <p:nvPr/>
            </p:nvGrpSpPr>
            <p:grpSpPr>
              <a:xfrm rot="16200000"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59" name="组合 58"/>
              <p:cNvGrpSpPr/>
              <p:nvPr/>
            </p:nvGrpSpPr>
            <p:grpSpPr>
              <a:xfrm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61" name="直接连接符 60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" name="直接连接符 62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直接连接符 63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直接连接符 64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0" name="矩形 59"/>
              <p:cNvSpPr/>
              <p:nvPr/>
            </p:nvSpPr>
            <p:spPr>
              <a:xfrm>
                <a:off x="4364648" y="5920865"/>
                <a:ext cx="324000" cy="2945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2700" cap="flat" cmpd="sng" algn="ctr">
                <a:solidFill>
                  <a:schemeClr val="bg2">
                    <a:lumMod val="90000"/>
                  </a:scheme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 defTabSz="1218786" fontAlgn="ctr">
                  <a:defRPr/>
                </a:pPr>
                <a:r>
                  <a:rPr lang="ru-RU" sz="10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Сетевая</a:t>
                </a:r>
              </a:p>
              <a:p>
                <a:pPr algn="ctr" defTabSz="1218786" fontAlgn="ctr">
                  <a:defRPr/>
                </a:pPr>
                <a:r>
                  <a:rPr lang="ru-RU" sz="10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микросхема</a:t>
                </a:r>
              </a:p>
            </p:txBody>
          </p:sp>
        </p:grpSp>
        <p:sp>
          <p:nvSpPr>
            <p:cNvPr id="3" name="左右箭头 2"/>
            <p:cNvSpPr/>
            <p:nvPr/>
          </p:nvSpPr>
          <p:spPr>
            <a:xfrm>
              <a:off x="988636" y="3767508"/>
              <a:ext cx="4457932" cy="357496"/>
            </a:xfrm>
            <a:prstGeom prst="leftRightArrow">
              <a:avLst/>
            </a:prstGeom>
            <a:solidFill>
              <a:srgbClr val="DDCB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89" name="左右箭头 88"/>
            <p:cNvSpPr/>
            <p:nvPr/>
          </p:nvSpPr>
          <p:spPr>
            <a:xfrm>
              <a:off x="3097121" y="4569107"/>
              <a:ext cx="4237037" cy="357496"/>
            </a:xfrm>
            <a:prstGeom prst="leftRightArrow">
              <a:avLst/>
            </a:prstGeom>
            <a:solidFill>
              <a:srgbClr val="DDCBC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6" name="上下箭头 105"/>
            <p:cNvSpPr/>
            <p:nvPr/>
          </p:nvSpPr>
          <p:spPr>
            <a:xfrm>
              <a:off x="2730174" y="3632416"/>
              <a:ext cx="386547" cy="1803877"/>
            </a:xfrm>
            <a:prstGeom prst="upDownArrow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7" name="上下箭头 106"/>
            <p:cNvSpPr/>
            <p:nvPr/>
          </p:nvSpPr>
          <p:spPr>
            <a:xfrm>
              <a:off x="5553773" y="3630462"/>
              <a:ext cx="386547" cy="1865764"/>
            </a:xfrm>
            <a:prstGeom prst="upDownArrow">
              <a:avLst/>
            </a:prstGeom>
            <a:noFill/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970455" y="4014209"/>
              <a:ext cx="528000" cy="528000"/>
              <a:chOff x="4329549" y="5871768"/>
              <a:chExt cx="392775" cy="392775"/>
            </a:xfrm>
          </p:grpSpPr>
          <p:grpSp>
            <p:nvGrpSpPr>
              <p:cNvPr id="74" name="组合 73"/>
              <p:cNvGrpSpPr/>
              <p:nvPr/>
            </p:nvGrpSpPr>
            <p:grpSpPr>
              <a:xfrm rot="16200000"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75" name="组合 74"/>
              <p:cNvGrpSpPr/>
              <p:nvPr/>
            </p:nvGrpSpPr>
            <p:grpSpPr>
              <a:xfrm>
                <a:off x="4406860" y="5871768"/>
                <a:ext cx="238154" cy="392775"/>
                <a:chOff x="5899640" y="1609706"/>
                <a:chExt cx="349250" cy="648000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58996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59694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60393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61091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617904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6248890" y="1609706"/>
                  <a:ext cx="0" cy="648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6" name="矩形 75"/>
              <p:cNvSpPr/>
              <p:nvPr/>
            </p:nvSpPr>
            <p:spPr>
              <a:xfrm>
                <a:off x="4364646" y="5920865"/>
                <a:ext cx="324000" cy="294581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 defTabSz="1218786" fontAlgn="ctr">
                  <a:defRPr/>
                </a:pPr>
                <a:r>
                  <a:rPr lang="ru-RU" sz="10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Сетевая</a:t>
                </a:r>
              </a:p>
              <a:p>
                <a:pPr algn="ctr" defTabSz="1218786" fontAlgn="ctr">
                  <a:defRPr/>
                </a:pPr>
                <a:r>
                  <a:rPr lang="ru-RU" sz="10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микросхема</a:t>
                </a:r>
              </a:p>
            </p:txBody>
          </p:sp>
        </p:grpSp>
        <p:sp>
          <p:nvSpPr>
            <p:cNvPr id="108" name="上下箭头 107"/>
            <p:cNvSpPr/>
            <p:nvPr/>
          </p:nvSpPr>
          <p:spPr>
            <a:xfrm>
              <a:off x="3902377" y="4087934"/>
              <a:ext cx="300004" cy="511268"/>
            </a:xfrm>
            <a:prstGeom prst="upDownArrow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ctr"/>
              <a:endParaRPr lang="en-US" altLang="zh-CN" sz="1399" dirty="0">
                <a:solidFill>
                  <a:srgbClr val="1D1D1A"/>
                </a:solidFill>
                <a:latin typeface="Huawei Sans" panose="020C0503030203020204" pitchFamily="34" charset="0"/>
              </a:endParaRPr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3153252" y="3268882"/>
              <a:ext cx="591747" cy="341042"/>
              <a:chOff x="1574801" y="2430019"/>
              <a:chExt cx="594065" cy="418565"/>
            </a:xfrm>
          </p:grpSpPr>
          <p:sp>
            <p:nvSpPr>
              <p:cNvPr id="120" name="圆角矩形 119"/>
              <p:cNvSpPr/>
              <p:nvPr/>
            </p:nvSpPr>
            <p:spPr>
              <a:xfrm>
                <a:off x="1574801" y="2488584"/>
                <a:ext cx="540000" cy="360000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ru-RU" sz="4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DRA</a:t>
                </a: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628866" y="2430019"/>
                <a:ext cx="540000" cy="359998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en-US" sz="800" dirty="0" smtClean="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CPU</a:t>
                </a:r>
                <a:endParaRPr lang="ru-RU" sz="800" dirty="0">
                  <a:solidFill>
                    <a:srgbClr val="1D1D1A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3967849" y="3268882"/>
              <a:ext cx="591748" cy="341041"/>
              <a:chOff x="2934396" y="2440953"/>
              <a:chExt cx="594066" cy="418564"/>
            </a:xfrm>
          </p:grpSpPr>
          <p:sp>
            <p:nvSpPr>
              <p:cNvPr id="124" name="圆角矩形 123"/>
              <p:cNvSpPr/>
              <p:nvPr/>
            </p:nvSpPr>
            <p:spPr>
              <a:xfrm>
                <a:off x="2934396" y="2499517"/>
                <a:ext cx="540000" cy="360000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ru-RU" sz="4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SCM</a:t>
                </a:r>
              </a:p>
            </p:txBody>
          </p:sp>
          <p:sp>
            <p:nvSpPr>
              <p:cNvPr id="125" name="圆角矩形 124"/>
              <p:cNvSpPr/>
              <p:nvPr/>
            </p:nvSpPr>
            <p:spPr>
              <a:xfrm>
                <a:off x="2988462" y="2440953"/>
                <a:ext cx="540000" cy="360000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ru-RU" sz="8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NPU</a:t>
                </a: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773771" y="3268882"/>
              <a:ext cx="591748" cy="341041"/>
              <a:chOff x="4298101" y="2440172"/>
              <a:chExt cx="594066" cy="418564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4298101" y="2498736"/>
                <a:ext cx="540000" cy="360000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ru-RU" sz="400" b="1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SSD</a:t>
                </a:r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>
                <a:off x="4352167" y="2440172"/>
                <a:ext cx="540000" cy="360000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8786" fontAlgn="ctr"/>
                <a:r>
                  <a:rPr lang="ru-RU" sz="8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GPU</a:t>
                </a:r>
              </a:p>
            </p:txBody>
          </p:sp>
        </p:grpSp>
        <p:sp>
          <p:nvSpPr>
            <p:cNvPr id="171" name="文本框 170"/>
            <p:cNvSpPr txBox="1"/>
            <p:nvPr/>
          </p:nvSpPr>
          <p:spPr>
            <a:xfrm>
              <a:off x="2157722" y="3801542"/>
              <a:ext cx="1272813" cy="276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900" b="1">
                  <a:solidFill>
                    <a:srgbClr val="1D1D1A"/>
                  </a:solidFill>
                  <a:latin typeface="Huawei Sans" panose="020C0503030203020204" pitchFamily="34" charset="0"/>
                </a:rPr>
                <a:t>Memory Fabric</a:t>
              </a: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4852814" y="4625597"/>
              <a:ext cx="583661" cy="276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900" b="1">
                  <a:solidFill>
                    <a:srgbClr val="1D1D1A"/>
                  </a:solidFill>
                  <a:latin typeface="Huawei Sans" panose="020C0503030203020204" pitchFamily="34" charset="0"/>
                </a:rPr>
                <a:t>All IP</a:t>
              </a: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1254214" y="1031351"/>
              <a:ext cx="1952679" cy="5101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Система хранения</a:t>
              </a:r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2865555" y="1020542"/>
              <a:ext cx="1302096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База данных</a:t>
              </a: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4091476" y="1031350"/>
              <a:ext cx="1642238" cy="3413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Большие данные</a:t>
              </a: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5646224" y="1031350"/>
              <a:ext cx="992073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000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Граница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164303" y="3716589"/>
              <a:ext cx="5960529" cy="273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3998999" y="1826527"/>
              <a:ext cx="1554774" cy="3392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Интеллектуальное многоуровневое хранение</a:t>
              </a: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205109" y="1826527"/>
              <a:ext cx="1617286" cy="4382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Интеллектуальная предварительная выборка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6459875" y="1873778"/>
              <a:ext cx="1596989" cy="3702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Интеллектуальный прогноз</a:t>
              </a: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23484" y="1802713"/>
              <a:ext cx="1467374" cy="2952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28503" indent="-95960" fontAlgn="ctr"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</a:rPr>
                <a:t>Глубокое сжатие</a:t>
              </a: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572415" y="1914014"/>
              <a:ext cx="1577276" cy="401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Интеллектуальный глобальный прогноз</a:t>
              </a: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2910707" y="1870523"/>
              <a:ext cx="1839792" cy="2952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Акселерация </a:t>
              </a:r>
              <a:endParaRPr lang="ru-RU" sz="800" dirty="0" smtClean="0">
                <a:solidFill>
                  <a:srgbClr val="1D1D1A"/>
                </a:solidFill>
                <a:latin typeface="Huawei Sans" panose="020C0503030203020204" pitchFamily="34" charset="0"/>
                <a:ea typeface="+mn-ea"/>
              </a:endParaRPr>
            </a:p>
            <a:p>
              <a:pPr marL="99450" indent="0" fontAlgn="ctr">
                <a:buNone/>
              </a:pPr>
              <a:r>
                <a:rPr lang="ru-RU" sz="800" dirty="0" smtClean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CPU/GPU</a:t>
              </a:r>
              <a:endParaRPr lang="ru-RU" sz="800" dirty="0">
                <a:solidFill>
                  <a:srgbClr val="1D1D1A"/>
                </a:solidFill>
                <a:latin typeface="Huawei Sans" panose="020C0503030203020204" pitchFamily="34" charset="0"/>
                <a:ea typeface="+mn-ea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283381" y="2671874"/>
              <a:ext cx="1476655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Контейнер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2239432" y="2681044"/>
              <a:ext cx="3011132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Гетерогенные вычислительные системы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5009059" y="2568301"/>
              <a:ext cx="2500926" cy="332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 marL="0" marR="0" indent="0" algn="l" defTabSz="201295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171450" indent="-72000">
                <a:buFont typeface="Arial" panose="020B0604020202020204" pitchFamily="34" charset="0"/>
                <a:buChar char="•"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ctr"/>
              <a:r>
                <a:rPr lang="ru-RU" sz="800" dirty="0">
                  <a:solidFill>
                    <a:srgbClr val="1D1D1A"/>
                  </a:solidFill>
                  <a:latin typeface="Huawei Sans" panose="020C0503030203020204" pitchFamily="34" charset="0"/>
                  <a:ea typeface="+mn-ea"/>
                </a:rPr>
                <a:t>Вычисления в почти реальном времени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224674" y="1626459"/>
              <a:ext cx="0" cy="565595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/>
          <p:cNvGrpSpPr/>
          <p:nvPr/>
        </p:nvGrpSpPr>
        <p:grpSpPr>
          <a:xfrm>
            <a:off x="2452000" y="5722028"/>
            <a:ext cx="151581" cy="148836"/>
            <a:chOff x="2266581" y="3144347"/>
            <a:chExt cx="165329" cy="158374"/>
          </a:xfrm>
          <a:solidFill>
            <a:srgbClr val="C00000"/>
          </a:solidFill>
        </p:grpSpPr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2266581" y="3144347"/>
              <a:ext cx="95307" cy="158374"/>
            </a:xfrm>
            <a:custGeom>
              <a:avLst/>
              <a:gdLst/>
              <a:ahLst/>
              <a:cxnLst>
                <a:cxn ang="0">
                  <a:pos x="92" y="349"/>
                </a:cxn>
                <a:cxn ang="0">
                  <a:pos x="0" y="349"/>
                </a:cxn>
                <a:cxn ang="0">
                  <a:pos x="158" y="174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245" y="174"/>
                </a:cxn>
                <a:cxn ang="0">
                  <a:pos x="92" y="349"/>
                </a:cxn>
              </a:cxnLst>
              <a:rect l="0" t="0" r="r" b="b"/>
              <a:pathLst>
                <a:path w="245" h="349">
                  <a:moveTo>
                    <a:pt x="92" y="349"/>
                  </a:moveTo>
                  <a:lnTo>
                    <a:pt x="0" y="349"/>
                  </a:lnTo>
                  <a:lnTo>
                    <a:pt x="158" y="174"/>
                  </a:lnTo>
                  <a:lnTo>
                    <a:pt x="0" y="0"/>
                  </a:lnTo>
                  <a:lnTo>
                    <a:pt x="92" y="0"/>
                  </a:lnTo>
                  <a:lnTo>
                    <a:pt x="245" y="174"/>
                  </a:lnTo>
                  <a:lnTo>
                    <a:pt x="92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2336214" y="3144347"/>
              <a:ext cx="95696" cy="158374"/>
            </a:xfrm>
            <a:custGeom>
              <a:avLst/>
              <a:gdLst/>
              <a:ahLst/>
              <a:cxnLst>
                <a:cxn ang="0">
                  <a:pos x="90" y="349"/>
                </a:cxn>
                <a:cxn ang="0">
                  <a:pos x="0" y="349"/>
                </a:cxn>
                <a:cxn ang="0">
                  <a:pos x="159" y="174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246" y="174"/>
                </a:cxn>
                <a:cxn ang="0">
                  <a:pos x="90" y="349"/>
                </a:cxn>
              </a:cxnLst>
              <a:rect l="0" t="0" r="r" b="b"/>
              <a:pathLst>
                <a:path w="246" h="349">
                  <a:moveTo>
                    <a:pt x="90" y="349"/>
                  </a:moveTo>
                  <a:lnTo>
                    <a:pt x="0" y="349"/>
                  </a:lnTo>
                  <a:lnTo>
                    <a:pt x="159" y="174"/>
                  </a:lnTo>
                  <a:lnTo>
                    <a:pt x="0" y="0"/>
                  </a:lnTo>
                  <a:lnTo>
                    <a:pt x="90" y="0"/>
                  </a:lnTo>
                  <a:lnTo>
                    <a:pt x="246" y="174"/>
                  </a:lnTo>
                  <a:lnTo>
                    <a:pt x="90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3765958" y="5741160"/>
            <a:ext cx="151581" cy="148836"/>
            <a:chOff x="2266581" y="3144347"/>
            <a:chExt cx="165329" cy="158374"/>
          </a:xfrm>
          <a:solidFill>
            <a:srgbClr val="C00000"/>
          </a:solidFill>
        </p:grpSpPr>
        <p:sp>
          <p:nvSpPr>
            <p:cNvPr id="164" name="Freeform 7"/>
            <p:cNvSpPr>
              <a:spLocks/>
            </p:cNvSpPr>
            <p:nvPr/>
          </p:nvSpPr>
          <p:spPr bwMode="auto">
            <a:xfrm>
              <a:off x="2266581" y="3144347"/>
              <a:ext cx="95307" cy="158374"/>
            </a:xfrm>
            <a:custGeom>
              <a:avLst/>
              <a:gdLst/>
              <a:ahLst/>
              <a:cxnLst>
                <a:cxn ang="0">
                  <a:pos x="92" y="349"/>
                </a:cxn>
                <a:cxn ang="0">
                  <a:pos x="0" y="349"/>
                </a:cxn>
                <a:cxn ang="0">
                  <a:pos x="158" y="174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245" y="174"/>
                </a:cxn>
                <a:cxn ang="0">
                  <a:pos x="92" y="349"/>
                </a:cxn>
              </a:cxnLst>
              <a:rect l="0" t="0" r="r" b="b"/>
              <a:pathLst>
                <a:path w="245" h="349">
                  <a:moveTo>
                    <a:pt x="92" y="349"/>
                  </a:moveTo>
                  <a:lnTo>
                    <a:pt x="0" y="349"/>
                  </a:lnTo>
                  <a:lnTo>
                    <a:pt x="158" y="174"/>
                  </a:lnTo>
                  <a:lnTo>
                    <a:pt x="0" y="0"/>
                  </a:lnTo>
                  <a:lnTo>
                    <a:pt x="92" y="0"/>
                  </a:lnTo>
                  <a:lnTo>
                    <a:pt x="245" y="174"/>
                  </a:lnTo>
                  <a:lnTo>
                    <a:pt x="92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65" name="Freeform 8"/>
            <p:cNvSpPr>
              <a:spLocks/>
            </p:cNvSpPr>
            <p:nvPr/>
          </p:nvSpPr>
          <p:spPr bwMode="auto">
            <a:xfrm>
              <a:off x="2336214" y="3144347"/>
              <a:ext cx="95696" cy="158374"/>
            </a:xfrm>
            <a:custGeom>
              <a:avLst/>
              <a:gdLst/>
              <a:ahLst/>
              <a:cxnLst>
                <a:cxn ang="0">
                  <a:pos x="90" y="349"/>
                </a:cxn>
                <a:cxn ang="0">
                  <a:pos x="0" y="349"/>
                </a:cxn>
                <a:cxn ang="0">
                  <a:pos x="159" y="174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246" y="174"/>
                </a:cxn>
                <a:cxn ang="0">
                  <a:pos x="90" y="349"/>
                </a:cxn>
              </a:cxnLst>
              <a:rect l="0" t="0" r="r" b="b"/>
              <a:pathLst>
                <a:path w="246" h="349">
                  <a:moveTo>
                    <a:pt x="90" y="349"/>
                  </a:moveTo>
                  <a:lnTo>
                    <a:pt x="0" y="349"/>
                  </a:lnTo>
                  <a:lnTo>
                    <a:pt x="159" y="174"/>
                  </a:lnTo>
                  <a:lnTo>
                    <a:pt x="0" y="0"/>
                  </a:lnTo>
                  <a:lnTo>
                    <a:pt x="90" y="0"/>
                  </a:lnTo>
                  <a:lnTo>
                    <a:pt x="246" y="174"/>
                  </a:lnTo>
                  <a:lnTo>
                    <a:pt x="90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883669" y="5722408"/>
            <a:ext cx="151581" cy="148836"/>
            <a:chOff x="2266581" y="3144347"/>
            <a:chExt cx="165329" cy="158374"/>
          </a:xfrm>
          <a:solidFill>
            <a:srgbClr val="C00000"/>
          </a:solidFill>
        </p:grpSpPr>
        <p:sp>
          <p:nvSpPr>
            <p:cNvPr id="167" name="Freeform 7"/>
            <p:cNvSpPr>
              <a:spLocks/>
            </p:cNvSpPr>
            <p:nvPr/>
          </p:nvSpPr>
          <p:spPr bwMode="auto">
            <a:xfrm>
              <a:off x="2266581" y="3144347"/>
              <a:ext cx="95307" cy="158374"/>
            </a:xfrm>
            <a:custGeom>
              <a:avLst/>
              <a:gdLst/>
              <a:ahLst/>
              <a:cxnLst>
                <a:cxn ang="0">
                  <a:pos x="92" y="349"/>
                </a:cxn>
                <a:cxn ang="0">
                  <a:pos x="0" y="349"/>
                </a:cxn>
                <a:cxn ang="0">
                  <a:pos x="158" y="174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245" y="174"/>
                </a:cxn>
                <a:cxn ang="0">
                  <a:pos x="92" y="349"/>
                </a:cxn>
              </a:cxnLst>
              <a:rect l="0" t="0" r="r" b="b"/>
              <a:pathLst>
                <a:path w="245" h="349">
                  <a:moveTo>
                    <a:pt x="92" y="349"/>
                  </a:moveTo>
                  <a:lnTo>
                    <a:pt x="0" y="349"/>
                  </a:lnTo>
                  <a:lnTo>
                    <a:pt x="158" y="174"/>
                  </a:lnTo>
                  <a:lnTo>
                    <a:pt x="0" y="0"/>
                  </a:lnTo>
                  <a:lnTo>
                    <a:pt x="92" y="0"/>
                  </a:lnTo>
                  <a:lnTo>
                    <a:pt x="245" y="174"/>
                  </a:lnTo>
                  <a:lnTo>
                    <a:pt x="92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68" name="Freeform 8"/>
            <p:cNvSpPr>
              <a:spLocks/>
            </p:cNvSpPr>
            <p:nvPr/>
          </p:nvSpPr>
          <p:spPr bwMode="auto">
            <a:xfrm>
              <a:off x="2336214" y="3144347"/>
              <a:ext cx="95696" cy="158374"/>
            </a:xfrm>
            <a:custGeom>
              <a:avLst/>
              <a:gdLst/>
              <a:ahLst/>
              <a:cxnLst>
                <a:cxn ang="0">
                  <a:pos x="90" y="349"/>
                </a:cxn>
                <a:cxn ang="0">
                  <a:pos x="0" y="349"/>
                </a:cxn>
                <a:cxn ang="0">
                  <a:pos x="159" y="174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246" y="174"/>
                </a:cxn>
                <a:cxn ang="0">
                  <a:pos x="90" y="349"/>
                </a:cxn>
              </a:cxnLst>
              <a:rect l="0" t="0" r="r" b="b"/>
              <a:pathLst>
                <a:path w="246" h="349">
                  <a:moveTo>
                    <a:pt x="90" y="349"/>
                  </a:moveTo>
                  <a:lnTo>
                    <a:pt x="0" y="349"/>
                  </a:lnTo>
                  <a:lnTo>
                    <a:pt x="159" y="174"/>
                  </a:lnTo>
                  <a:lnTo>
                    <a:pt x="0" y="0"/>
                  </a:lnTo>
                  <a:lnTo>
                    <a:pt x="90" y="0"/>
                  </a:lnTo>
                  <a:lnTo>
                    <a:pt x="246" y="174"/>
                  </a:lnTo>
                  <a:lnTo>
                    <a:pt x="90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6288091" y="5759864"/>
            <a:ext cx="151581" cy="148836"/>
            <a:chOff x="2266581" y="3144347"/>
            <a:chExt cx="165329" cy="158374"/>
          </a:xfrm>
          <a:solidFill>
            <a:srgbClr val="C00000"/>
          </a:solidFill>
        </p:grpSpPr>
        <p:sp>
          <p:nvSpPr>
            <p:cNvPr id="170" name="Freeform 7"/>
            <p:cNvSpPr>
              <a:spLocks/>
            </p:cNvSpPr>
            <p:nvPr/>
          </p:nvSpPr>
          <p:spPr bwMode="auto">
            <a:xfrm>
              <a:off x="2266581" y="3144347"/>
              <a:ext cx="95307" cy="158374"/>
            </a:xfrm>
            <a:custGeom>
              <a:avLst/>
              <a:gdLst/>
              <a:ahLst/>
              <a:cxnLst>
                <a:cxn ang="0">
                  <a:pos x="92" y="349"/>
                </a:cxn>
                <a:cxn ang="0">
                  <a:pos x="0" y="349"/>
                </a:cxn>
                <a:cxn ang="0">
                  <a:pos x="158" y="174"/>
                </a:cxn>
                <a:cxn ang="0">
                  <a:pos x="0" y="0"/>
                </a:cxn>
                <a:cxn ang="0">
                  <a:pos x="92" y="0"/>
                </a:cxn>
                <a:cxn ang="0">
                  <a:pos x="245" y="174"/>
                </a:cxn>
                <a:cxn ang="0">
                  <a:pos x="92" y="349"/>
                </a:cxn>
              </a:cxnLst>
              <a:rect l="0" t="0" r="r" b="b"/>
              <a:pathLst>
                <a:path w="245" h="349">
                  <a:moveTo>
                    <a:pt x="92" y="349"/>
                  </a:moveTo>
                  <a:lnTo>
                    <a:pt x="0" y="349"/>
                  </a:lnTo>
                  <a:lnTo>
                    <a:pt x="158" y="174"/>
                  </a:lnTo>
                  <a:lnTo>
                    <a:pt x="0" y="0"/>
                  </a:lnTo>
                  <a:lnTo>
                    <a:pt x="92" y="0"/>
                  </a:lnTo>
                  <a:lnTo>
                    <a:pt x="245" y="174"/>
                  </a:lnTo>
                  <a:lnTo>
                    <a:pt x="92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75" name="Freeform 8"/>
            <p:cNvSpPr>
              <a:spLocks/>
            </p:cNvSpPr>
            <p:nvPr/>
          </p:nvSpPr>
          <p:spPr bwMode="auto">
            <a:xfrm>
              <a:off x="2336214" y="3144347"/>
              <a:ext cx="95696" cy="158374"/>
            </a:xfrm>
            <a:custGeom>
              <a:avLst/>
              <a:gdLst/>
              <a:ahLst/>
              <a:cxnLst>
                <a:cxn ang="0">
                  <a:pos x="90" y="349"/>
                </a:cxn>
                <a:cxn ang="0">
                  <a:pos x="0" y="349"/>
                </a:cxn>
                <a:cxn ang="0">
                  <a:pos x="159" y="174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246" y="174"/>
                </a:cxn>
                <a:cxn ang="0">
                  <a:pos x="90" y="349"/>
                </a:cxn>
              </a:cxnLst>
              <a:rect l="0" t="0" r="r" b="b"/>
              <a:pathLst>
                <a:path w="246" h="349">
                  <a:moveTo>
                    <a:pt x="90" y="349"/>
                  </a:moveTo>
                  <a:lnTo>
                    <a:pt x="0" y="349"/>
                  </a:lnTo>
                  <a:lnTo>
                    <a:pt x="159" y="174"/>
                  </a:lnTo>
                  <a:lnTo>
                    <a:pt x="0" y="0"/>
                  </a:lnTo>
                  <a:lnTo>
                    <a:pt x="90" y="0"/>
                  </a:lnTo>
                  <a:lnTo>
                    <a:pt x="246" y="174"/>
                  </a:lnTo>
                  <a:lnTo>
                    <a:pt x="90" y="3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04" tIns="45702" rIns="91404" bIns="359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034" fontAlgn="ctr"/>
              <a:endParaRPr lang="en-US" altLang="zh-CN" sz="900" dirty="0">
                <a:solidFill>
                  <a:srgbClr val="666666"/>
                </a:solidFill>
                <a:latin typeface="Huawei Sans" panose="020C0503030203020204" pitchFamily="34" charset="0"/>
              </a:endParaRPr>
            </a:p>
          </p:txBody>
        </p:sp>
      </p:grpSp>
      <p:sp>
        <p:nvSpPr>
          <p:cNvPr id="180" name="矩形 179"/>
          <p:cNvSpPr/>
          <p:nvPr/>
        </p:nvSpPr>
        <p:spPr>
          <a:xfrm>
            <a:off x="6473421" y="5645872"/>
            <a:ext cx="1070164" cy="3803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Huawei Sans" panose="020C0503030203020204" pitchFamily="34" charset="0"/>
              </a:rPr>
              <a:t>Архивирование</a:t>
            </a:r>
          </a:p>
        </p:txBody>
      </p:sp>
      <p:sp>
        <p:nvSpPr>
          <p:cNvPr id="185" name="矩形 184"/>
          <p:cNvSpPr/>
          <p:nvPr/>
        </p:nvSpPr>
        <p:spPr>
          <a:xfrm>
            <a:off x="5084224" y="5645872"/>
            <a:ext cx="1124437" cy="366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Huawei Sans" panose="020C0503030203020204" pitchFamily="34" charset="0"/>
              </a:rPr>
              <a:t>Резервирование</a:t>
            </a:r>
          </a:p>
        </p:txBody>
      </p:sp>
      <p:sp>
        <p:nvSpPr>
          <p:cNvPr id="186" name="矩形 185"/>
          <p:cNvSpPr/>
          <p:nvPr/>
        </p:nvSpPr>
        <p:spPr>
          <a:xfrm>
            <a:off x="3982562" y="5645872"/>
            <a:ext cx="867946" cy="3384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 fontAlgn="ctr"/>
            <a:r>
              <a:rPr lang="ru-RU" sz="1200" b="1">
                <a:solidFill>
                  <a:schemeClr val="bg1"/>
                </a:solidFill>
                <a:latin typeface="Huawei Sans" panose="020C0503030203020204" pitchFamily="34" charset="0"/>
              </a:rPr>
              <a:t>Анализ</a:t>
            </a:r>
          </a:p>
        </p:txBody>
      </p:sp>
      <p:sp>
        <p:nvSpPr>
          <p:cNvPr id="187" name="矩形 186"/>
          <p:cNvSpPr/>
          <p:nvPr/>
        </p:nvSpPr>
        <p:spPr>
          <a:xfrm>
            <a:off x="2704174" y="5637874"/>
            <a:ext cx="972918" cy="3464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 fontAlgn="ctr"/>
            <a:r>
              <a:rPr lang="ru-RU" sz="1000" b="1" dirty="0">
                <a:solidFill>
                  <a:schemeClr val="bg1"/>
                </a:solidFill>
                <a:latin typeface="Huawei Sans" panose="020C0503030203020204" pitchFamily="34" charset="0"/>
              </a:rPr>
              <a:t>Производство</a:t>
            </a:r>
          </a:p>
        </p:txBody>
      </p:sp>
      <p:sp>
        <p:nvSpPr>
          <p:cNvPr id="188" name="矩形 187"/>
          <p:cNvSpPr/>
          <p:nvPr/>
        </p:nvSpPr>
        <p:spPr>
          <a:xfrm>
            <a:off x="1456029" y="5632505"/>
            <a:ext cx="867946" cy="3384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 fontAlgn="ctr"/>
            <a:r>
              <a:rPr lang="ru-RU" sz="1200" b="1">
                <a:solidFill>
                  <a:schemeClr val="bg1"/>
                </a:solidFill>
                <a:latin typeface="Huawei Sans" panose="020C0503030203020204" pitchFamily="34" charset="0"/>
              </a:rPr>
              <a:t>Граница</a:t>
            </a:r>
          </a:p>
        </p:txBody>
      </p:sp>
      <p:sp>
        <p:nvSpPr>
          <p:cNvPr id="148" name="圆角矩形 147">
            <a:extLst>
              <a:ext uri="{FF2B5EF4-FFF2-40B4-BE49-F238E27FC236}">
                <a16:creationId xmlns:a16="http://schemas.microsoft.com/office/drawing/2014/main" xmlns="" id="{C3A3836B-B76C-4842-A76B-FD0037948DDE}"/>
              </a:ext>
            </a:extLst>
          </p:cNvPr>
          <p:cNvSpPr/>
          <p:nvPr/>
        </p:nvSpPr>
        <p:spPr>
          <a:xfrm>
            <a:off x="7678148" y="3704547"/>
            <a:ext cx="4226897" cy="1899832"/>
          </a:xfrm>
          <a:prstGeom prst="roundRect">
            <a:avLst>
              <a:gd name="adj" fmla="val 9033"/>
            </a:avLst>
          </a:prstGeom>
          <a:solidFill>
            <a:srgbClr val="F6F6F6">
              <a:alpha val="10000"/>
            </a:srgbClr>
          </a:solidFill>
          <a:ln w="12700">
            <a:gradFill flip="none" rotWithShape="1">
              <a:gsLst>
                <a:gs pos="85000">
                  <a:schemeClr val="bg1">
                    <a:lumMod val="75000"/>
                    <a:lumOff val="25000"/>
                    <a:alpha val="0"/>
                  </a:schemeClr>
                </a:gs>
                <a:gs pos="15000">
                  <a:schemeClr val="bg1">
                    <a:lumMod val="75000"/>
                    <a:lumOff val="25000"/>
                    <a:alpha val="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/>
            <a:endParaRPr lang="en-US" altLang="zh-CN" sz="1100" b="1" dirty="0">
              <a:solidFill>
                <a:srgbClr val="666666"/>
              </a:solidFill>
              <a:latin typeface="Huawei Sans" panose="020C0503030203020204" pitchFamily="34" charset="0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7633172" y="1066808"/>
            <a:ext cx="4361460" cy="2595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Интеллектуальное сжатие данных 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Прогнозирование на базе ИИ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Интеллектуальные алгоритмы сжатия CPU и GPU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1D1D1A"/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Интеллектуальная система хранения данных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Оптимальное сочетание носителей с использованием таких технологий, как интеллектуальная предварительная выборка, многоуровневое хранение данных, идентификация точек доступа и кэширование данных.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1D1D1A"/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Интеллектуальное планирование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Динамическое управление гетерогенными вычислительными ресурсами; планирование вычислений рядом с данными (</a:t>
            </a:r>
            <a:r>
              <a:rPr lang="ru-RU" sz="1100" dirty="0" err="1">
                <a:solidFill>
                  <a:srgbClr val="1D1D1A"/>
                </a:solidFill>
                <a:latin typeface="Huawei Sans" panose="020C0503030203020204" pitchFamily="34" charset="0"/>
              </a:rPr>
              <a:t>near-data</a:t>
            </a: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), быстрый запуск контейнеров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1D1D1A"/>
              </a:solidFill>
              <a:latin typeface="Huawei Sans" panose="020C0503030203020204" pitchFamily="34" charset="0"/>
            </a:endParaRP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7543585" y="3888255"/>
            <a:ext cx="4350184" cy="646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300" b="1" dirty="0" err="1">
                <a:solidFill>
                  <a:srgbClr val="1D1D1A"/>
                </a:solidFill>
                <a:latin typeface="Huawei Sans" panose="020C0503030203020204" pitchFamily="34" charset="0"/>
              </a:rPr>
              <a:t>Memory</a:t>
            </a:r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 </a:t>
            </a:r>
            <a:r>
              <a:rPr lang="ru-RU" sz="1300" b="1" dirty="0" err="1">
                <a:solidFill>
                  <a:srgbClr val="1D1D1A"/>
                </a:solidFill>
                <a:latin typeface="Huawei Sans" panose="020C0503030203020204" pitchFamily="34" charset="0"/>
              </a:rPr>
              <a:t>Fabric</a:t>
            </a:r>
            <a:endParaRPr lang="ru-RU" sz="1300" b="1" dirty="0">
              <a:solidFill>
                <a:srgbClr val="1D1D1A"/>
              </a:solidFill>
              <a:latin typeface="Huawei Sans" panose="020C0503030203020204" pitchFamily="34" charset="0"/>
            </a:endParaRP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Высокопроизводительная сеть, основанная на памяти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Высокопроизводительная сеть с задержкой на уровне наносекунды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Пул памяти и многоуровневое хранение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D1D1A"/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sz="1300" b="1" dirty="0">
                <a:solidFill>
                  <a:srgbClr val="1D1D1A"/>
                </a:solidFill>
                <a:latin typeface="Huawei Sans" panose="020C0503030203020204" pitchFamily="34" charset="0"/>
              </a:rPr>
              <a:t>All IP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Очень низкая стоимость SSD-носителя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Всестороннее взаимодействие между дисками и контроллерами, эволюция SLC / QLC / OLC 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D1D1A"/>
                </a:solidFill>
                <a:latin typeface="Huawei Sans" panose="020C0503030203020204" pitchFamily="34" charset="0"/>
              </a:rPr>
              <a:t>All IP для построения максимально упрощенной сети</a:t>
            </a:r>
          </a:p>
          <a:p>
            <a:pPr marL="380838" indent="-380838" font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731838" y="291631"/>
            <a:ext cx="10728325" cy="497095"/>
          </a:xfrm>
        </p:spPr>
        <p:txBody>
          <a:bodyPr>
            <a:normAutofit fontScale="90000"/>
          </a:bodyPr>
          <a:lstStyle/>
          <a:p>
            <a:r>
              <a:rPr lang="ru-RU" dirty="0"/>
              <a:t>Архитектура интеллектуальных продуктов для хранения данных Huawei</a:t>
            </a:r>
          </a:p>
        </p:txBody>
      </p:sp>
    </p:spTree>
    <p:extLst>
      <p:ext uri="{BB962C8B-B14F-4D97-AF65-F5344CB8AC3E}">
        <p14:creationId xmlns:p14="http://schemas.microsoft.com/office/powerpoint/2010/main" val="13456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9176" y="1602628"/>
            <a:ext cx="10153650" cy="4068812"/>
          </a:xfrm>
        </p:spPr>
        <p:txBody>
          <a:bodyPr/>
          <a:lstStyle/>
          <a:p>
            <a:r>
              <a:rPr lang="ru-RU" sz="1600" dirty="0"/>
              <a:t>(Множественный выбор) Что из следующего является типами данных?</a:t>
            </a:r>
          </a:p>
          <a:p>
            <a:pPr lvl="1"/>
            <a:r>
              <a:rPr lang="ru-RU" sz="1400" dirty="0"/>
              <a:t>Структурированные данные</a:t>
            </a:r>
          </a:p>
          <a:p>
            <a:pPr lvl="1"/>
            <a:r>
              <a:rPr lang="ru-RU" sz="1400" dirty="0" err="1"/>
              <a:t>Полуструктурированные</a:t>
            </a:r>
            <a:r>
              <a:rPr lang="ru-RU" sz="1400" dirty="0"/>
              <a:t> данные</a:t>
            </a:r>
          </a:p>
          <a:p>
            <a:pPr lvl="1"/>
            <a:r>
              <a:rPr lang="ru-RU" sz="1400" dirty="0"/>
              <a:t>Неструктурированные данные</a:t>
            </a:r>
          </a:p>
          <a:p>
            <a:pPr lvl="1"/>
            <a:r>
              <a:rPr lang="ru-RU" sz="1400" dirty="0"/>
              <a:t>Огромные объемы данных</a:t>
            </a:r>
          </a:p>
          <a:p>
            <a:r>
              <a:rPr lang="ru-RU" sz="1600" dirty="0"/>
              <a:t>(Множественный выбор) Какие из следующих утверждений о системах </a:t>
            </a:r>
            <a:r>
              <a:rPr lang="ru-RU" sz="1600" dirty="0" smtClean="0"/>
              <a:t>хранения </a:t>
            </a:r>
            <a:r>
              <a:rPr lang="ru-RU" sz="1600" dirty="0"/>
              <a:t>являются верными?</a:t>
            </a:r>
          </a:p>
          <a:p>
            <a:pPr lvl="1"/>
            <a:r>
              <a:rPr lang="ru-RU" sz="1400" dirty="0"/>
              <a:t>Система хранения — это диски.</a:t>
            </a:r>
          </a:p>
          <a:p>
            <a:pPr lvl="1"/>
            <a:r>
              <a:rPr lang="ru-RU" sz="1400" dirty="0"/>
              <a:t>Система хранения включает оборудование, программное обеспечение и решения для хранения.</a:t>
            </a:r>
          </a:p>
          <a:p>
            <a:pPr lvl="1"/>
            <a:r>
              <a:rPr lang="ru-RU" sz="1400" dirty="0"/>
              <a:t>Системы хранения подразделяются на блочные, файловые и объектные.</a:t>
            </a:r>
          </a:p>
          <a:p>
            <a:pPr lvl="1"/>
            <a:r>
              <a:rPr lang="ru-RU" sz="1400" dirty="0"/>
              <a:t>Файловые системы хранения используются для хранения данных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34920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19176" y="1589181"/>
            <a:ext cx="10153650" cy="4068812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ru-RU" sz="1600" dirty="0"/>
              <a:t>(Множественный выбор) Назовите характеристики облачной системы хранения?</a:t>
            </a:r>
          </a:p>
          <a:p>
            <a:pPr lvl="1"/>
            <a:r>
              <a:rPr lang="ru-RU" sz="1400" dirty="0" err="1"/>
              <a:t>Конвергентность</a:t>
            </a:r>
            <a:endParaRPr lang="ru-RU" sz="1400" dirty="0"/>
          </a:p>
          <a:p>
            <a:pPr lvl="1"/>
            <a:r>
              <a:rPr lang="ru-RU" sz="1400" dirty="0"/>
              <a:t>Открытость</a:t>
            </a:r>
          </a:p>
          <a:p>
            <a:pPr lvl="1"/>
            <a:r>
              <a:rPr lang="ru-RU" sz="1400" dirty="0"/>
              <a:t>Эластичность</a:t>
            </a:r>
          </a:p>
          <a:p>
            <a:pPr lvl="1"/>
            <a:r>
              <a:rPr lang="ru-RU" sz="1400" dirty="0"/>
              <a:t>Увеличение масштабов</a:t>
            </a:r>
          </a:p>
          <a:p>
            <a:pPr>
              <a:buAutoNum type="arabicPeriod" startAt="3"/>
            </a:pPr>
            <a:r>
              <a:rPr lang="ru-RU" sz="1600" dirty="0"/>
              <a:t>(Множественный выбор) Какие из перечисленных целей являются целями интеграции искусственного интеллекта в системы хранения?</a:t>
            </a:r>
          </a:p>
          <a:p>
            <a:pPr lvl="1"/>
            <a:r>
              <a:rPr lang="ru-RU" sz="1400" dirty="0" smtClean="0"/>
              <a:t>Упрощение работы </a:t>
            </a:r>
            <a:endParaRPr lang="ru-RU" sz="1400" dirty="0"/>
          </a:p>
          <a:p>
            <a:pPr lvl="1"/>
            <a:r>
              <a:rPr lang="ru-RU" sz="1400" dirty="0"/>
              <a:t>Эффективность</a:t>
            </a:r>
          </a:p>
          <a:p>
            <a:pPr lvl="1"/>
            <a:r>
              <a:rPr lang="ru-RU" sz="1400" dirty="0"/>
              <a:t>Высокое энергопотребление</a:t>
            </a:r>
          </a:p>
          <a:p>
            <a:pPr lvl="1"/>
            <a:r>
              <a:rPr lang="ru-RU" sz="1400" dirty="0"/>
              <a:t>Простота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963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01676" y="2220010"/>
            <a:ext cx="8788648" cy="2720958"/>
            <a:chOff x="2154055" y="2220010"/>
            <a:chExt cx="7883891" cy="2440846"/>
          </a:xfrm>
        </p:grpSpPr>
        <p:sp>
          <p:nvSpPr>
            <p:cNvPr id="5" name="矩形 4"/>
            <p:cNvSpPr/>
            <p:nvPr/>
          </p:nvSpPr>
          <p:spPr>
            <a:xfrm rot="16200000">
              <a:off x="3073622" y="2185035"/>
              <a:ext cx="561926" cy="240105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Тенденции технологий хранения данных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810012" y="2891673"/>
              <a:ext cx="2227934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Архитектура системы хранения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810012" y="3540469"/>
              <a:ext cx="2227934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Носители данных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810011" y="4189265"/>
              <a:ext cx="2227934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Интерфейсные протоколы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020100" y="2220010"/>
              <a:ext cx="2324925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Данные и информация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020100" y="2868806"/>
              <a:ext cx="2324925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Система хранения данных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020100" y="3540469"/>
              <a:ext cx="2324925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Технологии хранения данных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20100" y="4166398"/>
              <a:ext cx="2324925" cy="471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Продукты хранения</a:t>
              </a:r>
              <a:endParaRPr lang="ru-RU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3" name="肘形连接符 12"/>
            <p:cNvCxnSpPr>
              <a:stCxn id="5" idx="2"/>
              <a:endCxn id="9" idx="1"/>
            </p:cNvCxnSpPr>
            <p:nvPr/>
          </p:nvCxnSpPr>
          <p:spPr>
            <a:xfrm flipV="1">
              <a:off x="4555115" y="2455806"/>
              <a:ext cx="464985" cy="929758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>
              <a:stCxn id="5" idx="2"/>
              <a:endCxn id="10" idx="1"/>
            </p:cNvCxnSpPr>
            <p:nvPr/>
          </p:nvCxnSpPr>
          <p:spPr>
            <a:xfrm flipV="1">
              <a:off x="4555115" y="3104602"/>
              <a:ext cx="464985" cy="280962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5" idx="2"/>
              <a:endCxn id="11" idx="1"/>
            </p:cNvCxnSpPr>
            <p:nvPr/>
          </p:nvCxnSpPr>
          <p:spPr>
            <a:xfrm>
              <a:off x="4555115" y="3385564"/>
              <a:ext cx="464985" cy="390701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5" idx="2"/>
              <a:endCxn id="12" idx="1"/>
            </p:cNvCxnSpPr>
            <p:nvPr/>
          </p:nvCxnSpPr>
          <p:spPr>
            <a:xfrm>
              <a:off x="4555115" y="3385564"/>
              <a:ext cx="464985" cy="1016630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11" idx="3"/>
              <a:endCxn id="6" idx="1"/>
            </p:cNvCxnSpPr>
            <p:nvPr/>
          </p:nvCxnSpPr>
          <p:spPr>
            <a:xfrm flipV="1">
              <a:off x="7345025" y="3127469"/>
              <a:ext cx="464987" cy="648796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stCxn id="11" idx="3"/>
              <a:endCxn id="8" idx="1"/>
            </p:cNvCxnSpPr>
            <p:nvPr/>
          </p:nvCxnSpPr>
          <p:spPr>
            <a:xfrm>
              <a:off x="7345025" y="3776265"/>
              <a:ext cx="464986" cy="648796"/>
            </a:xfrm>
            <a:prstGeom prst="bentConnector3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1" idx="3"/>
              <a:endCxn id="7" idx="1"/>
            </p:cNvCxnSpPr>
            <p:nvPr/>
          </p:nvCxnSpPr>
          <p:spPr>
            <a:xfrm>
              <a:off x="7345025" y="3776265"/>
              <a:ext cx="464987" cy="0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ym typeface="Huawei Sans" panose="020C0503030203020204" pitchFamily="34" charset="0"/>
              </a:rPr>
              <a:t>Данные и информация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Система хранения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данных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Развитие технологий хранения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sym typeface="Huawei Sans" panose="020C0503030203020204" pitchFamily="34" charset="0"/>
              </a:rPr>
              <a:t>Тенденции развития систем хранения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30131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C3E1400-CBB3-4C18-9B3A-F07CE69B01B7}"/>
              </a:ext>
            </a:extLst>
          </p:cNvPr>
          <p:cNvGrpSpPr/>
          <p:nvPr/>
        </p:nvGrpSpPr>
        <p:grpSpPr>
          <a:xfrm>
            <a:off x="3507383" y="1948181"/>
            <a:ext cx="5177235" cy="2956441"/>
            <a:chOff x="3427015" y="1948181"/>
            <a:chExt cx="5177235" cy="2956441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AA13BF6-30FC-4CE7-92A8-F7EDBB27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015" y="1948181"/>
              <a:ext cx="2520000" cy="252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1BB73AF-7917-463E-9DE8-FD69630F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50" y="1948181"/>
              <a:ext cx="2520000" cy="2520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9BABD157-ECCC-4194-ADE5-234A95F2A814}"/>
                </a:ext>
              </a:extLst>
            </p:cNvPr>
            <p:cNvSpPr/>
            <p:nvPr/>
          </p:nvSpPr>
          <p:spPr>
            <a:xfrm>
              <a:off x="6337172" y="4214208"/>
              <a:ext cx="2014155" cy="507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</a:rPr>
                <a:t>Сервисное приложение подразделения Huawei Enterprise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67A1AE1E-23DA-48D1-87C9-D26402CBE0DC}"/>
                </a:ext>
              </a:extLst>
            </p:cNvPr>
            <p:cNvSpPr/>
            <p:nvPr/>
          </p:nvSpPr>
          <p:spPr>
            <a:xfrm>
              <a:off x="3451729" y="4409740"/>
              <a:ext cx="2470572" cy="494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</a:rPr>
                <a:t>Приложение технической поддержки подразделения Enterprise</a:t>
              </a:r>
            </a:p>
          </p:txBody>
        </p:sp>
        <p:pic>
          <p:nvPicPr>
            <p:cNvPr id="22" name="图片 21" descr="屏幕剪辑">
              <a:extLst>
                <a:ext uri="{FF2B5EF4-FFF2-40B4-BE49-F238E27FC236}">
                  <a16:creationId xmlns="" xmlns:a16="http://schemas.microsoft.com/office/drawing/2014/main" id="{94EF2E64-506C-4AE2-B3EF-9ED9B3DC0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33" y="2326181"/>
              <a:ext cx="1764000" cy="1764000"/>
            </a:xfrm>
            <a:prstGeom prst="rect">
              <a:avLst/>
            </a:prstGeom>
          </p:spPr>
        </p:pic>
        <p:pic>
          <p:nvPicPr>
            <p:cNvPr id="23" name="图片 22" descr="屏幕剪辑">
              <a:extLst>
                <a:ext uri="{FF2B5EF4-FFF2-40B4-BE49-F238E27FC236}">
                  <a16:creationId xmlns="" xmlns:a16="http://schemas.microsoft.com/office/drawing/2014/main" id="{A89346DD-A6D1-4AE8-8F9F-E314DE08616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15" y="2326181"/>
              <a:ext cx="1764000" cy="17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4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19175" y="1622606"/>
            <a:ext cx="10153650" cy="4082880"/>
          </a:xfrm>
        </p:spPr>
        <p:txBody>
          <a:bodyPr/>
          <a:lstStyle/>
          <a:p>
            <a:r>
              <a:rPr lang="ru-RU" dirty="0"/>
              <a:t>Официальные сайты Huawei</a:t>
            </a:r>
          </a:p>
          <a:p>
            <a:pPr lvl="1"/>
            <a:r>
              <a:rPr lang="ru-RU" dirty="0"/>
              <a:t>Enterprise </a:t>
            </a:r>
            <a:r>
              <a:rPr lang="ru-RU" dirty="0" err="1"/>
              <a:t>business</a:t>
            </a:r>
            <a:r>
              <a:rPr lang="ru-RU" dirty="0"/>
              <a:t>: </a:t>
            </a:r>
            <a:r>
              <a:rPr lang="ru-RU" dirty="0">
                <a:hlinkClick r:id="rId3"/>
              </a:rPr>
              <a:t>https://e.huawei.com/en/</a:t>
            </a:r>
          </a:p>
          <a:p>
            <a:pPr lvl="1"/>
            <a:r>
              <a:rPr lang="ru-RU" dirty="0"/>
              <a:t>Техническая поддержка: </a:t>
            </a:r>
            <a:r>
              <a:rPr lang="ru-RU" dirty="0">
                <a:hlinkClick r:id="rId4"/>
              </a:rPr>
              <a:t>https://support.huawei.com/enterprise/en/index.html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Онлайн-обучение: </a:t>
            </a:r>
            <a:r>
              <a:rPr lang="ru-RU" dirty="0">
                <a:hlinkClick r:id="rId5"/>
              </a:rPr>
              <a:t>https://www.huawei.com/en/learning</a:t>
            </a:r>
          </a:p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/>
              <a:t>HedEx</a:t>
            </a:r>
            <a:r>
              <a:rPr lang="ru-RU" dirty="0"/>
              <a:t> </a:t>
            </a:r>
            <a:r>
              <a:rPr lang="ru-RU" dirty="0" err="1"/>
              <a:t>Lite</a:t>
            </a:r>
            <a:endParaRPr lang="ru-RU" dirty="0"/>
          </a:p>
          <a:p>
            <a:pPr lvl="1"/>
            <a:r>
              <a:rPr lang="ru-RU" dirty="0"/>
              <a:t>Центр инструментов для ведения документации сети</a:t>
            </a:r>
          </a:p>
          <a:p>
            <a:pPr lvl="1"/>
            <a:r>
              <a:rPr lang="ru-RU" dirty="0"/>
              <a:t>Помощник для настройки информационных запросов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4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данные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895894"/>
            <a:ext cx="10728326" cy="4875042"/>
          </a:xfrm>
        </p:spPr>
        <p:txBody>
          <a:bodyPr/>
          <a:lstStyle/>
          <a:p>
            <a:pPr lvl="0"/>
            <a:r>
              <a:rPr lang="ru-RU" dirty="0"/>
              <a:t>Промышленная ассоциация сетей хранения данных (SNIA) определяет данные как цифровое представление чего-либо в любой форме.</a:t>
            </a:r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75793" y="2028304"/>
            <a:ext cx="7556861" cy="3742632"/>
            <a:chOff x="2247539" y="2231504"/>
            <a:chExt cx="7734661" cy="3830690"/>
          </a:xfrm>
        </p:grpSpPr>
        <p:sp>
          <p:nvSpPr>
            <p:cNvPr id="23" name="文本框 22"/>
            <p:cNvSpPr txBox="1"/>
            <p:nvPr/>
          </p:nvSpPr>
          <p:spPr>
            <a:xfrm>
              <a:off x="3761638" y="5227764"/>
              <a:ext cx="994955" cy="3181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 smtClean="0">
                  <a:latin typeface="Huawei Sans" panose="020C0503030203020204" pitchFamily="34" charset="0"/>
                </a:rPr>
                <a:t>Ebook</a:t>
              </a:r>
              <a:endParaRPr lang="ru-RU" dirty="0">
                <a:latin typeface="Huawei Sans" panose="020C0503030203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46583" y="4350485"/>
              <a:ext cx="203542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Цифровое видео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560578" y="2382432"/>
              <a:ext cx="203542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Электронная почта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46583" y="3427677"/>
              <a:ext cx="22290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 dirty="0">
                  <a:latin typeface="Huawei Sans" panose="020C0503030203020204" pitchFamily="34" charset="0"/>
                </a:rPr>
                <a:t>Цифровая музыка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247539" y="2231504"/>
              <a:ext cx="7734661" cy="3830690"/>
              <a:chOff x="2552339" y="2363584"/>
              <a:chExt cx="7734661" cy="3830690"/>
            </a:xfrm>
          </p:grpSpPr>
          <p:sp>
            <p:nvSpPr>
              <p:cNvPr id="19" name="Freeform 398"/>
              <p:cNvSpPr>
                <a:spLocks noEditPoints="1"/>
              </p:cNvSpPr>
              <p:nvPr/>
            </p:nvSpPr>
            <p:spPr bwMode="auto">
              <a:xfrm>
                <a:off x="2552339" y="2766571"/>
                <a:ext cx="959899" cy="677576"/>
              </a:xfrm>
              <a:custGeom>
                <a:avLst/>
                <a:gdLst>
                  <a:gd name="T0" fmla="*/ 62 w 170"/>
                  <a:gd name="T1" fmla="*/ 61 h 120"/>
                  <a:gd name="T2" fmla="*/ 62 w 170"/>
                  <a:gd name="T3" fmla="*/ 61 h 120"/>
                  <a:gd name="T4" fmla="*/ 51 w 170"/>
                  <a:gd name="T5" fmla="*/ 59 h 120"/>
                  <a:gd name="T6" fmla="*/ 3 w 170"/>
                  <a:gd name="T7" fmla="*/ 52 h 120"/>
                  <a:gd name="T8" fmla="*/ 99 w 170"/>
                  <a:gd name="T9" fmla="*/ 15 h 120"/>
                  <a:gd name="T10" fmla="*/ 170 w 170"/>
                  <a:gd name="T11" fmla="*/ 0 h 120"/>
                  <a:gd name="T12" fmla="*/ 121 w 170"/>
                  <a:gd name="T13" fmla="*/ 26 h 120"/>
                  <a:gd name="T14" fmla="*/ 119 w 170"/>
                  <a:gd name="T15" fmla="*/ 20 h 120"/>
                  <a:gd name="T16" fmla="*/ 170 w 170"/>
                  <a:gd name="T17" fmla="*/ 50 h 120"/>
                  <a:gd name="T18" fmla="*/ 137 w 170"/>
                  <a:gd name="T19" fmla="*/ 68 h 120"/>
                  <a:gd name="T20" fmla="*/ 135 w 170"/>
                  <a:gd name="T21" fmla="*/ 63 h 120"/>
                  <a:gd name="T22" fmla="*/ 132 w 170"/>
                  <a:gd name="T23" fmla="*/ 55 h 120"/>
                  <a:gd name="T24" fmla="*/ 170 w 170"/>
                  <a:gd name="T25" fmla="*/ 33 h 120"/>
                  <a:gd name="T26" fmla="*/ 130 w 170"/>
                  <a:gd name="T27" fmla="*/ 48 h 120"/>
                  <a:gd name="T28" fmla="*/ 126 w 170"/>
                  <a:gd name="T29" fmla="*/ 41 h 120"/>
                  <a:gd name="T30" fmla="*/ 170 w 170"/>
                  <a:gd name="T31" fmla="*/ 17 h 120"/>
                  <a:gd name="T32" fmla="*/ 124 w 170"/>
                  <a:gd name="T33" fmla="*/ 33 h 120"/>
                  <a:gd name="T34" fmla="*/ 106 w 170"/>
                  <a:gd name="T35" fmla="*/ 19 h 120"/>
                  <a:gd name="T36" fmla="*/ 68 w 170"/>
                  <a:gd name="T37" fmla="*/ 66 h 120"/>
                  <a:gd name="T38" fmla="*/ 62 w 170"/>
                  <a:gd name="T39" fmla="*/ 68 h 120"/>
                  <a:gd name="T40" fmla="*/ 0 w 170"/>
                  <a:gd name="T41" fmla="*/ 57 h 120"/>
                  <a:gd name="T42" fmla="*/ 20 w 170"/>
                  <a:gd name="T43" fmla="*/ 112 h 120"/>
                  <a:gd name="T44" fmla="*/ 22 w 170"/>
                  <a:gd name="T45" fmla="*/ 116 h 120"/>
                  <a:gd name="T46" fmla="*/ 36 w 170"/>
                  <a:gd name="T47" fmla="*/ 87 h 120"/>
                  <a:gd name="T48" fmla="*/ 40 w 170"/>
                  <a:gd name="T49" fmla="*/ 85 h 120"/>
                  <a:gd name="T50" fmla="*/ 40 w 170"/>
                  <a:gd name="T51" fmla="*/ 85 h 120"/>
                  <a:gd name="T52" fmla="*/ 42 w 170"/>
                  <a:gd name="T53" fmla="*/ 90 h 120"/>
                  <a:gd name="T54" fmla="*/ 29 w 170"/>
                  <a:gd name="T55" fmla="*/ 120 h 120"/>
                  <a:gd name="T56" fmla="*/ 121 w 170"/>
                  <a:gd name="T57" fmla="*/ 87 h 120"/>
                  <a:gd name="T58" fmla="*/ 123 w 170"/>
                  <a:gd name="T59" fmla="*/ 85 h 120"/>
                  <a:gd name="T60" fmla="*/ 93 w 170"/>
                  <a:gd name="T61" fmla="*/ 70 h 120"/>
                  <a:gd name="T62" fmla="*/ 91 w 170"/>
                  <a:gd name="T63" fmla="*/ 66 h 120"/>
                  <a:gd name="T64" fmla="*/ 91 w 170"/>
                  <a:gd name="T65" fmla="*/ 66 h 120"/>
                  <a:gd name="T66" fmla="*/ 95 w 170"/>
                  <a:gd name="T67" fmla="*/ 65 h 120"/>
                  <a:gd name="T68" fmla="*/ 128 w 170"/>
                  <a:gd name="T69" fmla="*/ 79 h 120"/>
                  <a:gd name="T70" fmla="*/ 108 w 170"/>
                  <a:gd name="T71" fmla="*/ 22 h 120"/>
                  <a:gd name="T72" fmla="*/ 106 w 170"/>
                  <a:gd name="T73" fmla="*/ 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20">
                    <a:moveTo>
                      <a:pt x="99" y="15"/>
                    </a:moveTo>
                    <a:lnTo>
                      <a:pt x="62" y="61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3" y="52"/>
                    </a:lnTo>
                    <a:lnTo>
                      <a:pt x="99" y="15"/>
                    </a:lnTo>
                    <a:lnTo>
                      <a:pt x="99" y="15"/>
                    </a:lnTo>
                    <a:close/>
                    <a:moveTo>
                      <a:pt x="119" y="20"/>
                    </a:moveTo>
                    <a:lnTo>
                      <a:pt x="170" y="0"/>
                    </a:lnTo>
                    <a:lnTo>
                      <a:pt x="170" y="6"/>
                    </a:lnTo>
                    <a:lnTo>
                      <a:pt x="121" y="26"/>
                    </a:lnTo>
                    <a:lnTo>
                      <a:pt x="119" y="20"/>
                    </a:lnTo>
                    <a:lnTo>
                      <a:pt x="119" y="20"/>
                    </a:lnTo>
                    <a:close/>
                    <a:moveTo>
                      <a:pt x="135" y="63"/>
                    </a:moveTo>
                    <a:lnTo>
                      <a:pt x="170" y="50"/>
                    </a:lnTo>
                    <a:lnTo>
                      <a:pt x="170" y="57"/>
                    </a:lnTo>
                    <a:lnTo>
                      <a:pt x="137" y="68"/>
                    </a:lnTo>
                    <a:lnTo>
                      <a:pt x="135" y="63"/>
                    </a:lnTo>
                    <a:lnTo>
                      <a:pt x="135" y="63"/>
                    </a:lnTo>
                    <a:close/>
                    <a:moveTo>
                      <a:pt x="130" y="48"/>
                    </a:moveTo>
                    <a:lnTo>
                      <a:pt x="132" y="55"/>
                    </a:lnTo>
                    <a:lnTo>
                      <a:pt x="170" y="41"/>
                    </a:lnTo>
                    <a:lnTo>
                      <a:pt x="170" y="33"/>
                    </a:lnTo>
                    <a:lnTo>
                      <a:pt x="130" y="48"/>
                    </a:lnTo>
                    <a:lnTo>
                      <a:pt x="130" y="48"/>
                    </a:lnTo>
                    <a:close/>
                    <a:moveTo>
                      <a:pt x="124" y="33"/>
                    </a:moveTo>
                    <a:lnTo>
                      <a:pt x="126" y="41"/>
                    </a:lnTo>
                    <a:lnTo>
                      <a:pt x="170" y="22"/>
                    </a:lnTo>
                    <a:lnTo>
                      <a:pt x="170" y="17"/>
                    </a:lnTo>
                    <a:lnTo>
                      <a:pt x="124" y="33"/>
                    </a:lnTo>
                    <a:lnTo>
                      <a:pt x="124" y="33"/>
                    </a:lnTo>
                    <a:close/>
                    <a:moveTo>
                      <a:pt x="106" y="19"/>
                    </a:moveTo>
                    <a:lnTo>
                      <a:pt x="106" y="19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63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2" y="116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8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42" y="87"/>
                    </a:lnTo>
                    <a:lnTo>
                      <a:pt x="42" y="9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35" y="120"/>
                    </a:lnTo>
                    <a:lnTo>
                      <a:pt x="121" y="87"/>
                    </a:lnTo>
                    <a:lnTo>
                      <a:pt x="121" y="87"/>
                    </a:lnTo>
                    <a:lnTo>
                      <a:pt x="123" y="85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0" y="68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3" y="65"/>
                    </a:lnTo>
                    <a:lnTo>
                      <a:pt x="95" y="65"/>
                    </a:lnTo>
                    <a:lnTo>
                      <a:pt x="128" y="79"/>
                    </a:lnTo>
                    <a:lnTo>
                      <a:pt x="128" y="79"/>
                    </a:lnTo>
                    <a:lnTo>
                      <a:pt x="126" y="7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6" y="19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F289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" name="Freeform 262"/>
              <p:cNvSpPr>
                <a:spLocks/>
              </p:cNvSpPr>
              <p:nvPr/>
            </p:nvSpPr>
            <p:spPr bwMode="auto">
              <a:xfrm>
                <a:off x="2552339" y="3638106"/>
                <a:ext cx="678545" cy="799909"/>
              </a:xfrm>
              <a:custGeom>
                <a:avLst/>
                <a:gdLst>
                  <a:gd name="T0" fmla="*/ 22 w 123"/>
                  <a:gd name="T1" fmla="*/ 110 h 145"/>
                  <a:gd name="T2" fmla="*/ 22 w 123"/>
                  <a:gd name="T3" fmla="*/ 110 h 145"/>
                  <a:gd name="T4" fmla="*/ 33 w 123"/>
                  <a:gd name="T5" fmla="*/ 108 h 145"/>
                  <a:gd name="T6" fmla="*/ 33 w 123"/>
                  <a:gd name="T7" fmla="*/ 47 h 145"/>
                  <a:gd name="T8" fmla="*/ 33 w 123"/>
                  <a:gd name="T9" fmla="*/ 24 h 145"/>
                  <a:gd name="T10" fmla="*/ 33 w 123"/>
                  <a:gd name="T11" fmla="*/ 18 h 145"/>
                  <a:gd name="T12" fmla="*/ 123 w 123"/>
                  <a:gd name="T13" fmla="*/ 0 h 145"/>
                  <a:gd name="T14" fmla="*/ 123 w 123"/>
                  <a:gd name="T15" fmla="*/ 13 h 145"/>
                  <a:gd name="T16" fmla="*/ 123 w 123"/>
                  <a:gd name="T17" fmla="*/ 29 h 145"/>
                  <a:gd name="T18" fmla="*/ 123 w 123"/>
                  <a:gd name="T19" fmla="*/ 108 h 145"/>
                  <a:gd name="T20" fmla="*/ 123 w 123"/>
                  <a:gd name="T21" fmla="*/ 108 h 145"/>
                  <a:gd name="T22" fmla="*/ 121 w 123"/>
                  <a:gd name="T23" fmla="*/ 115 h 145"/>
                  <a:gd name="T24" fmla="*/ 116 w 123"/>
                  <a:gd name="T25" fmla="*/ 123 h 145"/>
                  <a:gd name="T26" fmla="*/ 108 w 123"/>
                  <a:gd name="T27" fmla="*/ 128 h 145"/>
                  <a:gd name="T28" fmla="*/ 99 w 123"/>
                  <a:gd name="T29" fmla="*/ 134 h 145"/>
                  <a:gd name="T30" fmla="*/ 99 w 123"/>
                  <a:gd name="T31" fmla="*/ 134 h 145"/>
                  <a:gd name="T32" fmla="*/ 90 w 123"/>
                  <a:gd name="T33" fmla="*/ 134 h 145"/>
                  <a:gd name="T34" fmla="*/ 82 w 123"/>
                  <a:gd name="T35" fmla="*/ 132 h 145"/>
                  <a:gd name="T36" fmla="*/ 79 w 123"/>
                  <a:gd name="T37" fmla="*/ 128 h 145"/>
                  <a:gd name="T38" fmla="*/ 77 w 123"/>
                  <a:gd name="T39" fmla="*/ 123 h 145"/>
                  <a:gd name="T40" fmla="*/ 77 w 123"/>
                  <a:gd name="T41" fmla="*/ 123 h 145"/>
                  <a:gd name="T42" fmla="*/ 79 w 123"/>
                  <a:gd name="T43" fmla="*/ 115 h 145"/>
                  <a:gd name="T44" fmla="*/ 82 w 123"/>
                  <a:gd name="T45" fmla="*/ 108 h 145"/>
                  <a:gd name="T46" fmla="*/ 90 w 123"/>
                  <a:gd name="T47" fmla="*/ 103 h 145"/>
                  <a:gd name="T48" fmla="*/ 99 w 123"/>
                  <a:gd name="T49" fmla="*/ 97 h 145"/>
                  <a:gd name="T50" fmla="*/ 99 w 123"/>
                  <a:gd name="T51" fmla="*/ 97 h 145"/>
                  <a:gd name="T52" fmla="*/ 110 w 123"/>
                  <a:gd name="T53" fmla="*/ 97 h 145"/>
                  <a:gd name="T54" fmla="*/ 110 w 123"/>
                  <a:gd name="T55" fmla="*/ 33 h 145"/>
                  <a:gd name="T56" fmla="*/ 46 w 123"/>
                  <a:gd name="T57" fmla="*/ 46 h 145"/>
                  <a:gd name="T58" fmla="*/ 46 w 123"/>
                  <a:gd name="T59" fmla="*/ 119 h 145"/>
                  <a:gd name="T60" fmla="*/ 46 w 123"/>
                  <a:gd name="T61" fmla="*/ 119 h 145"/>
                  <a:gd name="T62" fmla="*/ 44 w 123"/>
                  <a:gd name="T63" fmla="*/ 126 h 145"/>
                  <a:gd name="T64" fmla="*/ 38 w 123"/>
                  <a:gd name="T65" fmla="*/ 134 h 145"/>
                  <a:gd name="T66" fmla="*/ 31 w 123"/>
                  <a:gd name="T67" fmla="*/ 141 h 145"/>
                  <a:gd name="T68" fmla="*/ 22 w 123"/>
                  <a:gd name="T69" fmla="*/ 145 h 145"/>
                  <a:gd name="T70" fmla="*/ 22 w 123"/>
                  <a:gd name="T71" fmla="*/ 145 h 145"/>
                  <a:gd name="T72" fmla="*/ 15 w 123"/>
                  <a:gd name="T73" fmla="*/ 145 h 145"/>
                  <a:gd name="T74" fmla="*/ 7 w 123"/>
                  <a:gd name="T75" fmla="*/ 143 h 145"/>
                  <a:gd name="T76" fmla="*/ 2 w 123"/>
                  <a:gd name="T77" fmla="*/ 139 h 145"/>
                  <a:gd name="T78" fmla="*/ 0 w 123"/>
                  <a:gd name="T79" fmla="*/ 134 h 145"/>
                  <a:gd name="T80" fmla="*/ 0 w 123"/>
                  <a:gd name="T81" fmla="*/ 134 h 145"/>
                  <a:gd name="T82" fmla="*/ 2 w 123"/>
                  <a:gd name="T83" fmla="*/ 126 h 145"/>
                  <a:gd name="T84" fmla="*/ 7 w 123"/>
                  <a:gd name="T85" fmla="*/ 119 h 145"/>
                  <a:gd name="T86" fmla="*/ 15 w 123"/>
                  <a:gd name="T87" fmla="*/ 114 h 145"/>
                  <a:gd name="T88" fmla="*/ 22 w 123"/>
                  <a:gd name="T89" fmla="*/ 110 h 145"/>
                  <a:gd name="T90" fmla="*/ 22 w 123"/>
                  <a:gd name="T91" fmla="*/ 11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45">
                    <a:moveTo>
                      <a:pt x="22" y="110"/>
                    </a:moveTo>
                    <a:lnTo>
                      <a:pt x="22" y="110"/>
                    </a:lnTo>
                    <a:lnTo>
                      <a:pt x="33" y="108"/>
                    </a:lnTo>
                    <a:lnTo>
                      <a:pt x="33" y="47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123" y="0"/>
                    </a:lnTo>
                    <a:lnTo>
                      <a:pt x="123" y="13"/>
                    </a:lnTo>
                    <a:lnTo>
                      <a:pt x="123" y="29"/>
                    </a:lnTo>
                    <a:lnTo>
                      <a:pt x="123" y="108"/>
                    </a:lnTo>
                    <a:lnTo>
                      <a:pt x="123" y="108"/>
                    </a:lnTo>
                    <a:lnTo>
                      <a:pt x="121" y="115"/>
                    </a:lnTo>
                    <a:lnTo>
                      <a:pt x="116" y="123"/>
                    </a:lnTo>
                    <a:lnTo>
                      <a:pt x="108" y="128"/>
                    </a:lnTo>
                    <a:lnTo>
                      <a:pt x="99" y="134"/>
                    </a:lnTo>
                    <a:lnTo>
                      <a:pt x="99" y="134"/>
                    </a:lnTo>
                    <a:lnTo>
                      <a:pt x="90" y="134"/>
                    </a:lnTo>
                    <a:lnTo>
                      <a:pt x="82" y="132"/>
                    </a:lnTo>
                    <a:lnTo>
                      <a:pt x="79" y="128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9" y="115"/>
                    </a:lnTo>
                    <a:lnTo>
                      <a:pt x="82" y="108"/>
                    </a:lnTo>
                    <a:lnTo>
                      <a:pt x="90" y="103"/>
                    </a:lnTo>
                    <a:lnTo>
                      <a:pt x="99" y="97"/>
                    </a:lnTo>
                    <a:lnTo>
                      <a:pt x="99" y="97"/>
                    </a:lnTo>
                    <a:lnTo>
                      <a:pt x="110" y="97"/>
                    </a:lnTo>
                    <a:lnTo>
                      <a:pt x="110" y="33"/>
                    </a:lnTo>
                    <a:lnTo>
                      <a:pt x="46" y="46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4" y="126"/>
                    </a:lnTo>
                    <a:lnTo>
                      <a:pt x="38" y="134"/>
                    </a:lnTo>
                    <a:lnTo>
                      <a:pt x="31" y="141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15" y="145"/>
                    </a:lnTo>
                    <a:lnTo>
                      <a:pt x="7" y="143"/>
                    </a:lnTo>
                    <a:lnTo>
                      <a:pt x="2" y="139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26"/>
                    </a:lnTo>
                    <a:lnTo>
                      <a:pt x="7" y="119"/>
                    </a:lnTo>
                    <a:lnTo>
                      <a:pt x="15" y="114"/>
                    </a:lnTo>
                    <a:lnTo>
                      <a:pt x="22" y="110"/>
                    </a:lnTo>
                    <a:lnTo>
                      <a:pt x="22" y="110"/>
                    </a:lnTo>
                    <a:close/>
                  </a:path>
                </a:pathLst>
              </a:custGeom>
              <a:solidFill>
                <a:srgbClr val="F289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Freeform 350"/>
              <p:cNvSpPr>
                <a:spLocks noEditPoints="1"/>
              </p:cNvSpPr>
              <p:nvPr/>
            </p:nvSpPr>
            <p:spPr bwMode="auto">
              <a:xfrm>
                <a:off x="2654183" y="4707721"/>
                <a:ext cx="699793" cy="495311"/>
              </a:xfrm>
              <a:custGeom>
                <a:avLst/>
                <a:gdLst>
                  <a:gd name="T0" fmla="*/ 118 w 154"/>
                  <a:gd name="T1" fmla="*/ 0 h 109"/>
                  <a:gd name="T2" fmla="*/ 140 w 154"/>
                  <a:gd name="T3" fmla="*/ 41 h 109"/>
                  <a:gd name="T4" fmla="*/ 143 w 154"/>
                  <a:gd name="T5" fmla="*/ 109 h 109"/>
                  <a:gd name="T6" fmla="*/ 6 w 154"/>
                  <a:gd name="T7" fmla="*/ 107 h 109"/>
                  <a:gd name="T8" fmla="*/ 15 w 154"/>
                  <a:gd name="T9" fmla="*/ 42 h 109"/>
                  <a:gd name="T10" fmla="*/ 37 w 154"/>
                  <a:gd name="T11" fmla="*/ 0 h 109"/>
                  <a:gd name="T12" fmla="*/ 54 w 154"/>
                  <a:gd name="T13" fmla="*/ 24 h 109"/>
                  <a:gd name="T14" fmla="*/ 77 w 154"/>
                  <a:gd name="T15" fmla="*/ 26 h 109"/>
                  <a:gd name="T16" fmla="*/ 101 w 154"/>
                  <a:gd name="T17" fmla="*/ 8 h 109"/>
                  <a:gd name="T18" fmla="*/ 77 w 154"/>
                  <a:gd name="T19" fmla="*/ 6 h 109"/>
                  <a:gd name="T20" fmla="*/ 48 w 154"/>
                  <a:gd name="T21" fmla="*/ 63 h 109"/>
                  <a:gd name="T22" fmla="*/ 48 w 154"/>
                  <a:gd name="T23" fmla="*/ 98 h 109"/>
                  <a:gd name="T24" fmla="*/ 112 w 154"/>
                  <a:gd name="T25" fmla="*/ 94 h 109"/>
                  <a:gd name="T26" fmla="*/ 103 w 154"/>
                  <a:gd name="T27" fmla="*/ 61 h 109"/>
                  <a:gd name="T28" fmla="*/ 55 w 154"/>
                  <a:gd name="T29" fmla="*/ 28 h 109"/>
                  <a:gd name="T30" fmla="*/ 50 w 154"/>
                  <a:gd name="T31" fmla="*/ 55 h 109"/>
                  <a:gd name="T32" fmla="*/ 103 w 154"/>
                  <a:gd name="T33" fmla="*/ 55 h 109"/>
                  <a:gd name="T34" fmla="*/ 103 w 154"/>
                  <a:gd name="T35" fmla="*/ 30 h 109"/>
                  <a:gd name="T36" fmla="*/ 55 w 154"/>
                  <a:gd name="T37" fmla="*/ 28 h 109"/>
                  <a:gd name="T38" fmla="*/ 110 w 154"/>
                  <a:gd name="T39" fmla="*/ 26 h 109"/>
                  <a:gd name="T40" fmla="*/ 125 w 154"/>
                  <a:gd name="T41" fmla="*/ 28 h 109"/>
                  <a:gd name="T42" fmla="*/ 125 w 154"/>
                  <a:gd name="T43" fmla="*/ 20 h 109"/>
                  <a:gd name="T44" fmla="*/ 109 w 154"/>
                  <a:gd name="T45" fmla="*/ 4 h 109"/>
                  <a:gd name="T46" fmla="*/ 109 w 154"/>
                  <a:gd name="T47" fmla="*/ 11 h 109"/>
                  <a:gd name="T48" fmla="*/ 123 w 154"/>
                  <a:gd name="T49" fmla="*/ 9 h 109"/>
                  <a:gd name="T50" fmla="*/ 120 w 154"/>
                  <a:gd name="T51" fmla="*/ 4 h 109"/>
                  <a:gd name="T52" fmla="*/ 112 w 154"/>
                  <a:gd name="T53" fmla="*/ 39 h 109"/>
                  <a:gd name="T54" fmla="*/ 118 w 154"/>
                  <a:gd name="T55" fmla="*/ 46 h 109"/>
                  <a:gd name="T56" fmla="*/ 131 w 154"/>
                  <a:gd name="T57" fmla="*/ 39 h 109"/>
                  <a:gd name="T58" fmla="*/ 116 w 154"/>
                  <a:gd name="T59" fmla="*/ 37 h 109"/>
                  <a:gd name="T60" fmla="*/ 116 w 154"/>
                  <a:gd name="T61" fmla="*/ 66 h 109"/>
                  <a:gd name="T62" fmla="*/ 134 w 154"/>
                  <a:gd name="T63" fmla="*/ 68 h 109"/>
                  <a:gd name="T64" fmla="*/ 134 w 154"/>
                  <a:gd name="T65" fmla="*/ 57 h 109"/>
                  <a:gd name="T66" fmla="*/ 123 w 154"/>
                  <a:gd name="T67" fmla="*/ 81 h 109"/>
                  <a:gd name="T68" fmla="*/ 123 w 154"/>
                  <a:gd name="T69" fmla="*/ 96 h 109"/>
                  <a:gd name="T70" fmla="*/ 145 w 154"/>
                  <a:gd name="T71" fmla="*/ 92 h 109"/>
                  <a:gd name="T72" fmla="*/ 138 w 154"/>
                  <a:gd name="T73" fmla="*/ 81 h 109"/>
                  <a:gd name="T74" fmla="*/ 30 w 154"/>
                  <a:gd name="T75" fmla="*/ 22 h 109"/>
                  <a:gd name="T76" fmla="*/ 30 w 154"/>
                  <a:gd name="T77" fmla="*/ 28 h 109"/>
                  <a:gd name="T78" fmla="*/ 46 w 154"/>
                  <a:gd name="T79" fmla="*/ 22 h 109"/>
                  <a:gd name="T80" fmla="*/ 33 w 154"/>
                  <a:gd name="T81" fmla="*/ 19 h 109"/>
                  <a:gd name="T82" fmla="*/ 31 w 154"/>
                  <a:gd name="T83" fmla="*/ 9 h 109"/>
                  <a:gd name="T84" fmla="*/ 44 w 154"/>
                  <a:gd name="T85" fmla="*/ 13 h 109"/>
                  <a:gd name="T86" fmla="*/ 48 w 154"/>
                  <a:gd name="T87" fmla="*/ 6 h 109"/>
                  <a:gd name="T88" fmla="*/ 28 w 154"/>
                  <a:gd name="T89" fmla="*/ 37 h 109"/>
                  <a:gd name="T90" fmla="*/ 24 w 154"/>
                  <a:gd name="T91" fmla="*/ 46 h 109"/>
                  <a:gd name="T92" fmla="*/ 42 w 154"/>
                  <a:gd name="T93" fmla="*/ 44 h 109"/>
                  <a:gd name="T94" fmla="*/ 41 w 154"/>
                  <a:gd name="T95" fmla="*/ 37 h 109"/>
                  <a:gd name="T96" fmla="*/ 19 w 154"/>
                  <a:gd name="T97" fmla="*/ 59 h 109"/>
                  <a:gd name="T98" fmla="*/ 20 w 154"/>
                  <a:gd name="T99" fmla="*/ 68 h 109"/>
                  <a:gd name="T100" fmla="*/ 41 w 154"/>
                  <a:gd name="T101" fmla="*/ 59 h 109"/>
                  <a:gd name="T102" fmla="*/ 24 w 154"/>
                  <a:gd name="T103" fmla="*/ 57 h 109"/>
                  <a:gd name="T104" fmla="*/ 11 w 154"/>
                  <a:gd name="T105" fmla="*/ 92 h 109"/>
                  <a:gd name="T106" fmla="*/ 30 w 154"/>
                  <a:gd name="T107" fmla="*/ 96 h 109"/>
                  <a:gd name="T108" fmla="*/ 35 w 154"/>
                  <a:gd name="T109" fmla="*/ 8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109">
                    <a:moveTo>
                      <a:pt x="37" y="0"/>
                    </a:moveTo>
                    <a:lnTo>
                      <a:pt x="3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5" y="2"/>
                    </a:lnTo>
                    <a:lnTo>
                      <a:pt x="127" y="4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40" y="41"/>
                    </a:lnTo>
                    <a:lnTo>
                      <a:pt x="140" y="41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99"/>
                    </a:lnTo>
                    <a:lnTo>
                      <a:pt x="153" y="105"/>
                    </a:lnTo>
                    <a:lnTo>
                      <a:pt x="149" y="107"/>
                    </a:lnTo>
                    <a:lnTo>
                      <a:pt x="143" y="109"/>
                    </a:lnTo>
                    <a:lnTo>
                      <a:pt x="143" y="109"/>
                    </a:lnTo>
                    <a:lnTo>
                      <a:pt x="77" y="109"/>
                    </a:lnTo>
                    <a:lnTo>
                      <a:pt x="77" y="109"/>
                    </a:lnTo>
                    <a:lnTo>
                      <a:pt x="11" y="109"/>
                    </a:lnTo>
                    <a:lnTo>
                      <a:pt x="11" y="109"/>
                    </a:lnTo>
                    <a:lnTo>
                      <a:pt x="6" y="107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4"/>
                    </a:lnTo>
                    <a:lnTo>
                      <a:pt x="30" y="2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  <a:moveTo>
                      <a:pt x="59" y="6"/>
                    </a:moveTo>
                    <a:lnTo>
                      <a:pt x="59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77" y="26"/>
                    </a:lnTo>
                    <a:lnTo>
                      <a:pt x="77" y="26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3" y="24"/>
                    </a:lnTo>
                    <a:lnTo>
                      <a:pt x="103" y="24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9" y="6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59" y="6"/>
                    </a:lnTo>
                    <a:lnTo>
                      <a:pt x="59" y="6"/>
                    </a:lnTo>
                    <a:close/>
                    <a:moveTo>
                      <a:pt x="54" y="61"/>
                    </a:moveTo>
                    <a:lnTo>
                      <a:pt x="54" y="61"/>
                    </a:lnTo>
                    <a:lnTo>
                      <a:pt x="50" y="61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6" y="96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10" y="96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7" y="61"/>
                    </a:lnTo>
                    <a:lnTo>
                      <a:pt x="103" y="61"/>
                    </a:lnTo>
                    <a:lnTo>
                      <a:pt x="103" y="61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54" y="61"/>
                    </a:lnTo>
                    <a:lnTo>
                      <a:pt x="54" y="61"/>
                    </a:lnTo>
                    <a:close/>
                    <a:moveTo>
                      <a:pt x="55" y="28"/>
                    </a:moveTo>
                    <a:lnTo>
                      <a:pt x="55" y="28"/>
                    </a:lnTo>
                    <a:lnTo>
                      <a:pt x="54" y="3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77" y="55"/>
                    </a:lnTo>
                    <a:lnTo>
                      <a:pt x="77" y="55"/>
                    </a:lnTo>
                    <a:lnTo>
                      <a:pt x="103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03" y="31"/>
                    </a:lnTo>
                    <a:lnTo>
                      <a:pt x="103" y="31"/>
                    </a:lnTo>
                    <a:lnTo>
                      <a:pt x="103" y="30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77" y="28"/>
                    </a:lnTo>
                    <a:lnTo>
                      <a:pt x="77" y="28"/>
                    </a:lnTo>
                    <a:lnTo>
                      <a:pt x="55" y="28"/>
                    </a:lnTo>
                    <a:lnTo>
                      <a:pt x="55" y="28"/>
                    </a:lnTo>
                    <a:close/>
                    <a:moveTo>
                      <a:pt x="112" y="19"/>
                    </a:moveTo>
                    <a:lnTo>
                      <a:pt x="112" y="19"/>
                    </a:lnTo>
                    <a:lnTo>
                      <a:pt x="110" y="20"/>
                    </a:lnTo>
                    <a:lnTo>
                      <a:pt x="109" y="22"/>
                    </a:lnTo>
                    <a:lnTo>
                      <a:pt x="109" y="22"/>
                    </a:lnTo>
                    <a:lnTo>
                      <a:pt x="110" y="26"/>
                    </a:lnTo>
                    <a:lnTo>
                      <a:pt x="110" y="26"/>
                    </a:lnTo>
                    <a:lnTo>
                      <a:pt x="110" y="28"/>
                    </a:lnTo>
                    <a:lnTo>
                      <a:pt x="114" y="28"/>
                    </a:lnTo>
                    <a:lnTo>
                      <a:pt x="114" y="28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7" y="28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27" y="22"/>
                    </a:lnTo>
                    <a:lnTo>
                      <a:pt x="127" y="22"/>
                    </a:lnTo>
                    <a:lnTo>
                      <a:pt x="125" y="20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12" y="19"/>
                    </a:lnTo>
                    <a:lnTo>
                      <a:pt x="112" y="19"/>
                    </a:lnTo>
                    <a:close/>
                    <a:moveTo>
                      <a:pt x="109" y="4"/>
                    </a:moveTo>
                    <a:lnTo>
                      <a:pt x="109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21" y="11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3" y="9"/>
                    </a:lnTo>
                    <a:lnTo>
                      <a:pt x="123" y="9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1" y="6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09" y="4"/>
                    </a:lnTo>
                    <a:lnTo>
                      <a:pt x="109" y="4"/>
                    </a:lnTo>
                    <a:close/>
                    <a:moveTo>
                      <a:pt x="116" y="37"/>
                    </a:moveTo>
                    <a:lnTo>
                      <a:pt x="116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2" y="39"/>
                    </a:lnTo>
                    <a:lnTo>
                      <a:pt x="112" y="44"/>
                    </a:lnTo>
                    <a:lnTo>
                      <a:pt x="112" y="44"/>
                    </a:lnTo>
                    <a:lnTo>
                      <a:pt x="114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32" y="46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31" y="39"/>
                    </a:lnTo>
                    <a:lnTo>
                      <a:pt x="131" y="39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7" y="37"/>
                    </a:lnTo>
                    <a:lnTo>
                      <a:pt x="116" y="37"/>
                    </a:lnTo>
                    <a:lnTo>
                      <a:pt x="116" y="37"/>
                    </a:lnTo>
                    <a:close/>
                    <a:moveTo>
                      <a:pt x="120" y="57"/>
                    </a:moveTo>
                    <a:lnTo>
                      <a:pt x="120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8" y="68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34" y="68"/>
                    </a:lnTo>
                    <a:lnTo>
                      <a:pt x="134" y="68"/>
                    </a:lnTo>
                    <a:lnTo>
                      <a:pt x="138" y="68"/>
                    </a:lnTo>
                    <a:lnTo>
                      <a:pt x="138" y="66"/>
                    </a:lnTo>
                    <a:lnTo>
                      <a:pt x="138" y="66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32" y="57"/>
                    </a:lnTo>
                    <a:lnTo>
                      <a:pt x="120" y="57"/>
                    </a:lnTo>
                    <a:lnTo>
                      <a:pt x="120" y="57"/>
                    </a:lnTo>
                    <a:close/>
                    <a:moveTo>
                      <a:pt x="123" y="81"/>
                    </a:moveTo>
                    <a:lnTo>
                      <a:pt x="123" y="81"/>
                    </a:lnTo>
                    <a:lnTo>
                      <a:pt x="121" y="83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1" y="92"/>
                    </a:lnTo>
                    <a:lnTo>
                      <a:pt x="121" y="92"/>
                    </a:lnTo>
                    <a:lnTo>
                      <a:pt x="123" y="96"/>
                    </a:lnTo>
                    <a:lnTo>
                      <a:pt x="127" y="96"/>
                    </a:lnTo>
                    <a:lnTo>
                      <a:pt x="127" y="96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43" y="96"/>
                    </a:lnTo>
                    <a:lnTo>
                      <a:pt x="145" y="92"/>
                    </a:lnTo>
                    <a:lnTo>
                      <a:pt x="145" y="92"/>
                    </a:lnTo>
                    <a:lnTo>
                      <a:pt x="143" y="85"/>
                    </a:lnTo>
                    <a:lnTo>
                      <a:pt x="143" y="85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23" y="81"/>
                    </a:lnTo>
                    <a:lnTo>
                      <a:pt x="123" y="81"/>
                    </a:lnTo>
                    <a:close/>
                    <a:moveTo>
                      <a:pt x="33" y="19"/>
                    </a:moveTo>
                    <a:lnTo>
                      <a:pt x="33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33" y="19"/>
                    </a:lnTo>
                    <a:lnTo>
                      <a:pt x="33" y="19"/>
                    </a:lnTo>
                    <a:close/>
                    <a:moveTo>
                      <a:pt x="35" y="6"/>
                    </a:moveTo>
                    <a:lnTo>
                      <a:pt x="35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35" y="6"/>
                    </a:lnTo>
                    <a:lnTo>
                      <a:pt x="35" y="6"/>
                    </a:lnTo>
                    <a:close/>
                    <a:moveTo>
                      <a:pt x="28" y="37"/>
                    </a:moveTo>
                    <a:lnTo>
                      <a:pt x="28" y="37"/>
                    </a:lnTo>
                    <a:lnTo>
                      <a:pt x="26" y="37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9" y="46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28" y="37"/>
                    </a:lnTo>
                    <a:lnTo>
                      <a:pt x="28" y="37"/>
                    </a:lnTo>
                    <a:close/>
                    <a:moveTo>
                      <a:pt x="24" y="57"/>
                    </a:moveTo>
                    <a:lnTo>
                      <a:pt x="24" y="57"/>
                    </a:lnTo>
                    <a:lnTo>
                      <a:pt x="20" y="57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66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9" y="57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24" y="57"/>
                    </a:lnTo>
                    <a:lnTo>
                      <a:pt x="24" y="57"/>
                    </a:lnTo>
                    <a:close/>
                    <a:moveTo>
                      <a:pt x="19" y="81"/>
                    </a:moveTo>
                    <a:lnTo>
                      <a:pt x="19" y="81"/>
                    </a:lnTo>
                    <a:lnTo>
                      <a:pt x="15" y="83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11" y="96"/>
                    </a:lnTo>
                    <a:lnTo>
                      <a:pt x="15" y="96"/>
                    </a:lnTo>
                    <a:lnTo>
                      <a:pt x="15" y="96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33" y="96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5" y="83"/>
                    </a:lnTo>
                    <a:lnTo>
                      <a:pt x="33" y="81"/>
                    </a:lnTo>
                    <a:lnTo>
                      <a:pt x="33" y="81"/>
                    </a:lnTo>
                    <a:lnTo>
                      <a:pt x="19" y="81"/>
                    </a:lnTo>
                    <a:lnTo>
                      <a:pt x="19" y="81"/>
                    </a:lnTo>
                    <a:close/>
                  </a:path>
                </a:pathLst>
              </a:custGeom>
              <a:solidFill>
                <a:srgbClr val="F289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5" name="Freeform 455"/>
              <p:cNvSpPr>
                <a:spLocks noEditPoints="1"/>
              </p:cNvSpPr>
              <p:nvPr/>
            </p:nvSpPr>
            <p:spPr bwMode="auto">
              <a:xfrm>
                <a:off x="2694731" y="5521615"/>
                <a:ext cx="513191" cy="573845"/>
              </a:xfrm>
              <a:custGeom>
                <a:avLst/>
                <a:gdLst>
                  <a:gd name="T0" fmla="*/ 33 w 110"/>
                  <a:gd name="T1" fmla="*/ 9 h 123"/>
                  <a:gd name="T2" fmla="*/ 32 w 110"/>
                  <a:gd name="T3" fmla="*/ 20 h 123"/>
                  <a:gd name="T4" fmla="*/ 33 w 110"/>
                  <a:gd name="T5" fmla="*/ 29 h 123"/>
                  <a:gd name="T6" fmla="*/ 32 w 110"/>
                  <a:gd name="T7" fmla="*/ 39 h 123"/>
                  <a:gd name="T8" fmla="*/ 28 w 110"/>
                  <a:gd name="T9" fmla="*/ 39 h 123"/>
                  <a:gd name="T10" fmla="*/ 22 w 110"/>
                  <a:gd name="T11" fmla="*/ 29 h 123"/>
                  <a:gd name="T12" fmla="*/ 21 w 110"/>
                  <a:gd name="T13" fmla="*/ 20 h 123"/>
                  <a:gd name="T14" fmla="*/ 28 w 110"/>
                  <a:gd name="T15" fmla="*/ 2 h 123"/>
                  <a:gd name="T16" fmla="*/ 32 w 110"/>
                  <a:gd name="T17" fmla="*/ 0 h 123"/>
                  <a:gd name="T18" fmla="*/ 103 w 110"/>
                  <a:gd name="T19" fmla="*/ 9 h 123"/>
                  <a:gd name="T20" fmla="*/ 8 w 110"/>
                  <a:gd name="T21" fmla="*/ 110 h 123"/>
                  <a:gd name="T22" fmla="*/ 94 w 110"/>
                  <a:gd name="T23" fmla="*/ 108 h 123"/>
                  <a:gd name="T24" fmla="*/ 8 w 110"/>
                  <a:gd name="T25" fmla="*/ 105 h 123"/>
                  <a:gd name="T26" fmla="*/ 94 w 110"/>
                  <a:gd name="T27" fmla="*/ 103 h 123"/>
                  <a:gd name="T28" fmla="*/ 8 w 110"/>
                  <a:gd name="T29" fmla="*/ 99 h 123"/>
                  <a:gd name="T30" fmla="*/ 94 w 110"/>
                  <a:gd name="T31" fmla="*/ 97 h 123"/>
                  <a:gd name="T32" fmla="*/ 99 w 110"/>
                  <a:gd name="T33" fmla="*/ 85 h 123"/>
                  <a:gd name="T34" fmla="*/ 103 w 110"/>
                  <a:gd name="T35" fmla="*/ 86 h 123"/>
                  <a:gd name="T36" fmla="*/ 109 w 110"/>
                  <a:gd name="T37" fmla="*/ 96 h 123"/>
                  <a:gd name="T38" fmla="*/ 110 w 110"/>
                  <a:gd name="T39" fmla="*/ 105 h 123"/>
                  <a:gd name="T40" fmla="*/ 103 w 110"/>
                  <a:gd name="T41" fmla="*/ 121 h 123"/>
                  <a:gd name="T42" fmla="*/ 99 w 110"/>
                  <a:gd name="T43" fmla="*/ 123 h 123"/>
                  <a:gd name="T44" fmla="*/ 98 w 110"/>
                  <a:gd name="T45" fmla="*/ 112 h 123"/>
                  <a:gd name="T46" fmla="*/ 99 w 110"/>
                  <a:gd name="T47" fmla="*/ 105 h 123"/>
                  <a:gd name="T48" fmla="*/ 99 w 110"/>
                  <a:gd name="T49" fmla="*/ 99 h 123"/>
                  <a:gd name="T50" fmla="*/ 0 w 110"/>
                  <a:gd name="T51" fmla="*/ 94 h 123"/>
                  <a:gd name="T52" fmla="*/ 19 w 110"/>
                  <a:gd name="T53" fmla="*/ 68 h 123"/>
                  <a:gd name="T54" fmla="*/ 79 w 110"/>
                  <a:gd name="T55" fmla="*/ 66 h 123"/>
                  <a:gd name="T56" fmla="*/ 19 w 110"/>
                  <a:gd name="T57" fmla="*/ 63 h 123"/>
                  <a:gd name="T58" fmla="*/ 79 w 110"/>
                  <a:gd name="T59" fmla="*/ 61 h 123"/>
                  <a:gd name="T60" fmla="*/ 19 w 110"/>
                  <a:gd name="T61" fmla="*/ 57 h 123"/>
                  <a:gd name="T62" fmla="*/ 79 w 110"/>
                  <a:gd name="T63" fmla="*/ 55 h 123"/>
                  <a:gd name="T64" fmla="*/ 85 w 110"/>
                  <a:gd name="T65" fmla="*/ 42 h 123"/>
                  <a:gd name="T66" fmla="*/ 88 w 110"/>
                  <a:gd name="T67" fmla="*/ 44 h 123"/>
                  <a:gd name="T68" fmla="*/ 94 w 110"/>
                  <a:gd name="T69" fmla="*/ 53 h 123"/>
                  <a:gd name="T70" fmla="*/ 96 w 110"/>
                  <a:gd name="T71" fmla="*/ 63 h 123"/>
                  <a:gd name="T72" fmla="*/ 88 w 110"/>
                  <a:gd name="T73" fmla="*/ 79 h 123"/>
                  <a:gd name="T74" fmla="*/ 85 w 110"/>
                  <a:gd name="T75" fmla="*/ 81 h 123"/>
                  <a:gd name="T76" fmla="*/ 81 w 110"/>
                  <a:gd name="T77" fmla="*/ 72 h 123"/>
                  <a:gd name="T78" fmla="*/ 85 w 110"/>
                  <a:gd name="T79" fmla="*/ 63 h 123"/>
                  <a:gd name="T80" fmla="*/ 85 w 110"/>
                  <a:gd name="T81" fmla="*/ 57 h 123"/>
                  <a:gd name="T82" fmla="*/ 11 w 110"/>
                  <a:gd name="T83" fmla="*/ 52 h 123"/>
                  <a:gd name="T84" fmla="*/ 98 w 110"/>
                  <a:gd name="T85" fmla="*/ 26 h 123"/>
                  <a:gd name="T86" fmla="*/ 37 w 110"/>
                  <a:gd name="T87" fmla="*/ 24 h 123"/>
                  <a:gd name="T88" fmla="*/ 98 w 110"/>
                  <a:gd name="T89" fmla="*/ 22 h 123"/>
                  <a:gd name="T90" fmla="*/ 37 w 110"/>
                  <a:gd name="T91" fmla="*/ 18 h 123"/>
                  <a:gd name="T92" fmla="*/ 98 w 110"/>
                  <a:gd name="T93" fmla="*/ 1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123">
                    <a:moveTo>
                      <a:pt x="103" y="9"/>
                    </a:moveTo>
                    <a:lnTo>
                      <a:pt x="33" y="9"/>
                    </a:lnTo>
                    <a:lnTo>
                      <a:pt x="33" y="9"/>
                    </a:lnTo>
                    <a:lnTo>
                      <a:pt x="32" y="15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33" y="29"/>
                    </a:lnTo>
                    <a:lnTo>
                      <a:pt x="105" y="29"/>
                    </a:lnTo>
                    <a:lnTo>
                      <a:pt x="105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2" y="29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2" y="11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103" y="0"/>
                    </a:lnTo>
                    <a:lnTo>
                      <a:pt x="103" y="9"/>
                    </a:lnTo>
                    <a:lnTo>
                      <a:pt x="103" y="9"/>
                    </a:lnTo>
                    <a:close/>
                    <a:moveTo>
                      <a:pt x="94" y="108"/>
                    </a:moveTo>
                    <a:lnTo>
                      <a:pt x="8" y="108"/>
                    </a:lnTo>
                    <a:lnTo>
                      <a:pt x="8" y="110"/>
                    </a:lnTo>
                    <a:lnTo>
                      <a:pt x="94" y="110"/>
                    </a:lnTo>
                    <a:lnTo>
                      <a:pt x="94" y="108"/>
                    </a:lnTo>
                    <a:lnTo>
                      <a:pt x="94" y="108"/>
                    </a:lnTo>
                    <a:close/>
                    <a:moveTo>
                      <a:pt x="94" y="103"/>
                    </a:moveTo>
                    <a:lnTo>
                      <a:pt x="8" y="103"/>
                    </a:lnTo>
                    <a:lnTo>
                      <a:pt x="8" y="105"/>
                    </a:lnTo>
                    <a:lnTo>
                      <a:pt x="94" y="105"/>
                    </a:lnTo>
                    <a:lnTo>
                      <a:pt x="94" y="103"/>
                    </a:lnTo>
                    <a:lnTo>
                      <a:pt x="94" y="103"/>
                    </a:lnTo>
                    <a:close/>
                    <a:moveTo>
                      <a:pt x="94" y="97"/>
                    </a:moveTo>
                    <a:lnTo>
                      <a:pt x="8" y="97"/>
                    </a:lnTo>
                    <a:lnTo>
                      <a:pt x="8" y="99"/>
                    </a:lnTo>
                    <a:lnTo>
                      <a:pt x="94" y="99"/>
                    </a:lnTo>
                    <a:lnTo>
                      <a:pt x="94" y="97"/>
                    </a:lnTo>
                    <a:lnTo>
                      <a:pt x="94" y="97"/>
                    </a:lnTo>
                    <a:close/>
                    <a:moveTo>
                      <a:pt x="0" y="94"/>
                    </a:moveTo>
                    <a:lnTo>
                      <a:pt x="0" y="85"/>
                    </a:lnTo>
                    <a:lnTo>
                      <a:pt x="99" y="85"/>
                    </a:lnTo>
                    <a:lnTo>
                      <a:pt x="101" y="85"/>
                    </a:lnTo>
                    <a:lnTo>
                      <a:pt x="103" y="86"/>
                    </a:lnTo>
                    <a:lnTo>
                      <a:pt x="103" y="86"/>
                    </a:lnTo>
                    <a:lnTo>
                      <a:pt x="103" y="86"/>
                    </a:lnTo>
                    <a:lnTo>
                      <a:pt x="103" y="86"/>
                    </a:lnTo>
                    <a:lnTo>
                      <a:pt x="109" y="96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09" y="114"/>
                    </a:lnTo>
                    <a:lnTo>
                      <a:pt x="103" y="121"/>
                    </a:lnTo>
                    <a:lnTo>
                      <a:pt x="103" y="121"/>
                    </a:lnTo>
                    <a:lnTo>
                      <a:pt x="103" y="121"/>
                    </a:lnTo>
                    <a:lnTo>
                      <a:pt x="101" y="123"/>
                    </a:lnTo>
                    <a:lnTo>
                      <a:pt x="99" y="123"/>
                    </a:lnTo>
                    <a:lnTo>
                      <a:pt x="0" y="123"/>
                    </a:lnTo>
                    <a:lnTo>
                      <a:pt x="0" y="112"/>
                    </a:lnTo>
                    <a:lnTo>
                      <a:pt x="98" y="112"/>
                    </a:lnTo>
                    <a:lnTo>
                      <a:pt x="98" y="112"/>
                    </a:lnTo>
                    <a:lnTo>
                      <a:pt x="99" y="108"/>
                    </a:lnTo>
                    <a:lnTo>
                      <a:pt x="99" y="105"/>
                    </a:lnTo>
                    <a:lnTo>
                      <a:pt x="99" y="105"/>
                    </a:lnTo>
                    <a:lnTo>
                      <a:pt x="99" y="105"/>
                    </a:lnTo>
                    <a:lnTo>
                      <a:pt x="99" y="99"/>
                    </a:lnTo>
                    <a:lnTo>
                      <a:pt x="98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  <a:moveTo>
                      <a:pt x="79" y="66"/>
                    </a:moveTo>
                    <a:lnTo>
                      <a:pt x="19" y="66"/>
                    </a:lnTo>
                    <a:lnTo>
                      <a:pt x="19" y="68"/>
                    </a:lnTo>
                    <a:lnTo>
                      <a:pt x="79" y="68"/>
                    </a:lnTo>
                    <a:lnTo>
                      <a:pt x="79" y="66"/>
                    </a:lnTo>
                    <a:lnTo>
                      <a:pt x="79" y="66"/>
                    </a:lnTo>
                    <a:close/>
                    <a:moveTo>
                      <a:pt x="79" y="61"/>
                    </a:moveTo>
                    <a:lnTo>
                      <a:pt x="19" y="61"/>
                    </a:lnTo>
                    <a:lnTo>
                      <a:pt x="19" y="63"/>
                    </a:lnTo>
                    <a:lnTo>
                      <a:pt x="79" y="63"/>
                    </a:lnTo>
                    <a:lnTo>
                      <a:pt x="79" y="61"/>
                    </a:lnTo>
                    <a:lnTo>
                      <a:pt x="79" y="61"/>
                    </a:lnTo>
                    <a:close/>
                    <a:moveTo>
                      <a:pt x="79" y="55"/>
                    </a:moveTo>
                    <a:lnTo>
                      <a:pt x="19" y="55"/>
                    </a:lnTo>
                    <a:lnTo>
                      <a:pt x="19" y="57"/>
                    </a:lnTo>
                    <a:lnTo>
                      <a:pt x="79" y="57"/>
                    </a:lnTo>
                    <a:lnTo>
                      <a:pt x="79" y="55"/>
                    </a:lnTo>
                    <a:lnTo>
                      <a:pt x="79" y="55"/>
                    </a:lnTo>
                    <a:close/>
                    <a:moveTo>
                      <a:pt x="11" y="52"/>
                    </a:moveTo>
                    <a:lnTo>
                      <a:pt x="11" y="42"/>
                    </a:lnTo>
                    <a:lnTo>
                      <a:pt x="85" y="42"/>
                    </a:lnTo>
                    <a:lnTo>
                      <a:pt x="87" y="4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4" y="5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4" y="72"/>
                    </a:lnTo>
                    <a:lnTo>
                      <a:pt x="88" y="79"/>
                    </a:lnTo>
                    <a:lnTo>
                      <a:pt x="88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11" y="81"/>
                    </a:lnTo>
                    <a:lnTo>
                      <a:pt x="11" y="72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5" y="66"/>
                    </a:lnTo>
                    <a:lnTo>
                      <a:pt x="85" y="63"/>
                    </a:lnTo>
                    <a:lnTo>
                      <a:pt x="85" y="63"/>
                    </a:lnTo>
                    <a:lnTo>
                      <a:pt x="85" y="63"/>
                    </a:lnTo>
                    <a:lnTo>
                      <a:pt x="85" y="57"/>
                    </a:lnTo>
                    <a:lnTo>
                      <a:pt x="81" y="52"/>
                    </a:lnTo>
                    <a:lnTo>
                      <a:pt x="11" y="52"/>
                    </a:lnTo>
                    <a:lnTo>
                      <a:pt x="11" y="52"/>
                    </a:lnTo>
                    <a:close/>
                    <a:moveTo>
                      <a:pt x="37" y="24"/>
                    </a:moveTo>
                    <a:lnTo>
                      <a:pt x="37" y="26"/>
                    </a:lnTo>
                    <a:lnTo>
                      <a:pt x="98" y="26"/>
                    </a:lnTo>
                    <a:lnTo>
                      <a:pt x="98" y="24"/>
                    </a:lnTo>
                    <a:lnTo>
                      <a:pt x="37" y="24"/>
                    </a:lnTo>
                    <a:lnTo>
                      <a:pt x="37" y="24"/>
                    </a:lnTo>
                    <a:close/>
                    <a:moveTo>
                      <a:pt x="37" y="18"/>
                    </a:moveTo>
                    <a:lnTo>
                      <a:pt x="37" y="22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37" y="18"/>
                    </a:lnTo>
                    <a:lnTo>
                      <a:pt x="37" y="18"/>
                    </a:lnTo>
                    <a:close/>
                    <a:moveTo>
                      <a:pt x="37" y="13"/>
                    </a:moveTo>
                    <a:lnTo>
                      <a:pt x="37" y="17"/>
                    </a:lnTo>
                    <a:lnTo>
                      <a:pt x="98" y="17"/>
                    </a:lnTo>
                    <a:lnTo>
                      <a:pt x="98" y="13"/>
                    </a:ln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F2894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6" name="右箭头 25"/>
              <p:cNvSpPr/>
              <p:nvPr/>
            </p:nvSpPr>
            <p:spPr>
              <a:xfrm>
                <a:off x="3751383" y="2939089"/>
                <a:ext cx="2350477" cy="52537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7" name="右箭头 26"/>
              <p:cNvSpPr/>
              <p:nvPr/>
            </p:nvSpPr>
            <p:spPr>
              <a:xfrm>
                <a:off x="3751383" y="3816367"/>
                <a:ext cx="2350477" cy="52537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8" name="右箭头 27"/>
              <p:cNvSpPr/>
              <p:nvPr/>
            </p:nvSpPr>
            <p:spPr>
              <a:xfrm>
                <a:off x="3751383" y="4693645"/>
                <a:ext cx="2350477" cy="52537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9" name="右箭头 28"/>
              <p:cNvSpPr/>
              <p:nvPr/>
            </p:nvSpPr>
            <p:spPr>
              <a:xfrm>
                <a:off x="3751383" y="5570922"/>
                <a:ext cx="2350477" cy="52537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58000" y="2786891"/>
                <a:ext cx="3429000" cy="34073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01010010101000100000111100011100010001110001110000011110101010010101010010101001010010101001010101001010100010101001010100101010101001010101010100101000100101001010101010100101010100101010101010010101010100101001010010001010101001001010010010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871553" y="2363584"/>
                <a:ext cx="3401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Формат хранения данных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Типы данных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95754" y="1536894"/>
            <a:ext cx="10046677" cy="4244311"/>
            <a:chOff x="1029265" y="1179137"/>
            <a:chExt cx="10388018" cy="43885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029265" y="1179137"/>
              <a:ext cx="3237461" cy="4388514"/>
              <a:chOff x="1103439" y="1179137"/>
              <a:chExt cx="3237461" cy="4388514"/>
            </a:xfrm>
          </p:grpSpPr>
          <p:sp>
            <p:nvSpPr>
              <p:cNvPr id="47" name="MH_Other_4"/>
              <p:cNvSpPr/>
              <p:nvPr>
                <p:custDataLst>
                  <p:tags r:id="rId9"/>
                </p:custDataLst>
              </p:nvPr>
            </p:nvSpPr>
            <p:spPr>
              <a:xfrm rot="229496">
                <a:off x="2392270" y="3825938"/>
                <a:ext cx="1531336" cy="1550599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 w="38100">
                <a:solidFill>
                  <a:srgbClr val="C700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8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2839505" y="3825688"/>
                <a:ext cx="1262938" cy="795397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rgbClr val="EEB3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9" name="MH_SubTitle_2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03439" y="1179137"/>
                <a:ext cx="3237461" cy="345437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rgbClr val="E281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rtlCol="0" anchor="ctr">
                <a:noAutofit/>
              </a:bodyPr>
              <a:lstStyle/>
              <a:p>
                <a:pPr algn="ctr" fontAlgn="ctr"/>
                <a:endParaRPr lang="en-US" altLang="zh-CN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algn="ctr" fontAlgn="ctr"/>
                <a:r>
                  <a:rPr lang="ru-RU" sz="2000" b="1" dirty="0">
                    <a:solidFill>
                      <a:srgbClr val="C7000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Структурированные</a:t>
                </a:r>
              </a:p>
              <a:p>
                <a:pPr algn="ctr" fontAlgn="ctr"/>
                <a:r>
                  <a:rPr lang="ru-RU" sz="2000" b="1" dirty="0">
                    <a:solidFill>
                      <a:srgbClr val="C7000B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данные</a:t>
                </a:r>
              </a:p>
            </p:txBody>
          </p:sp>
          <p:sp>
            <p:nvSpPr>
              <p:cNvPr id="50" name="MH_Other_6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59526" y="4962505"/>
                <a:ext cx="566634" cy="6051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700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solidFill>
                    <a:srgbClr val="FE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925273" y="1179140"/>
              <a:ext cx="3492010" cy="4388511"/>
              <a:chOff x="7999447" y="1179139"/>
              <a:chExt cx="3492010" cy="4388511"/>
            </a:xfrm>
          </p:grpSpPr>
          <p:sp>
            <p:nvSpPr>
              <p:cNvPr id="43" name="MH_Other_7"/>
              <p:cNvSpPr/>
              <p:nvPr>
                <p:custDataLst>
                  <p:tags r:id="rId5"/>
                </p:custDataLst>
              </p:nvPr>
            </p:nvSpPr>
            <p:spPr>
              <a:xfrm rot="229496">
                <a:off x="8332192" y="3825938"/>
                <a:ext cx="1531336" cy="1550601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MH_Other_8"/>
              <p:cNvSpPr/>
              <p:nvPr>
                <p:custDataLst>
                  <p:tags r:id="rId6"/>
                </p:custDataLst>
              </p:nvPr>
            </p:nvSpPr>
            <p:spPr>
              <a:xfrm>
                <a:off x="8779429" y="3825686"/>
                <a:ext cx="1262938" cy="795397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MH_SubTitle_3"/>
              <p:cNvSpPr/>
              <p:nvPr>
                <p:custDataLst>
                  <p:tags r:id="rId7"/>
                </p:custDataLst>
              </p:nvPr>
            </p:nvSpPr>
            <p:spPr>
              <a:xfrm>
                <a:off x="8041354" y="1179139"/>
                <a:ext cx="3450103" cy="3454378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rtlCol="0" anchor="ctr">
                <a:noAutofit/>
              </a:bodyPr>
              <a:lstStyle/>
              <a:p>
                <a:pPr algn="ctr" fontAlgn="ctr"/>
                <a:endParaRPr lang="en-US" altLang="zh-CN" sz="2400" b="1" dirty="0" smtClean="0">
                  <a:solidFill>
                    <a:schemeClr val="bg1">
                      <a:lumMod val="65000"/>
                    </a:scheme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  <a:p>
                <a:pPr algn="ctr" fontAlgn="ctr"/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Неструктурированные данные</a:t>
                </a:r>
              </a:p>
            </p:txBody>
          </p:sp>
          <p:sp>
            <p:nvSpPr>
              <p:cNvPr id="46" name="MH_Other_9"/>
              <p:cNvSpPr/>
              <p:nvPr>
                <p:custDataLst>
                  <p:tags r:id="rId8"/>
                </p:custDataLst>
              </p:nvPr>
            </p:nvSpPr>
            <p:spPr>
              <a:xfrm>
                <a:off x="7999447" y="4962504"/>
                <a:ext cx="566634" cy="6051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solidFill>
                    <a:srgbClr val="FE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525520" y="1179137"/>
              <a:ext cx="3312834" cy="4388514"/>
              <a:chOff x="4599693" y="1179137"/>
              <a:chExt cx="3312834" cy="4388514"/>
            </a:xfrm>
          </p:grpSpPr>
          <p:sp>
            <p:nvSpPr>
              <p:cNvPr id="23" name="MH_Other_4"/>
              <p:cNvSpPr/>
              <p:nvPr>
                <p:custDataLst>
                  <p:tags r:id="rId1"/>
                </p:custDataLst>
              </p:nvPr>
            </p:nvSpPr>
            <p:spPr>
              <a:xfrm rot="229496">
                <a:off x="5362230" y="3825938"/>
                <a:ext cx="1531336" cy="1550599"/>
              </a:xfrm>
              <a:custGeom>
                <a:avLst/>
                <a:gdLst>
                  <a:gd name="connsiteX0" fmla="*/ 1280265 w 1280265"/>
                  <a:gd name="connsiteY0" fmla="*/ 0 h 1336431"/>
                  <a:gd name="connsiteX1" fmla="*/ 770311 w 1280265"/>
                  <a:gd name="connsiteY1" fmla="*/ 202223 h 1336431"/>
                  <a:gd name="connsiteX2" fmla="*/ 357073 w 1280265"/>
                  <a:gd name="connsiteY2" fmla="*/ 571500 h 1336431"/>
                  <a:gd name="connsiteX3" fmla="*/ 40550 w 1280265"/>
                  <a:gd name="connsiteY3" fmla="*/ 1028700 h 1336431"/>
                  <a:gd name="connsiteX4" fmla="*/ 14173 w 1280265"/>
                  <a:gd name="connsiteY4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265" h="1336431">
                    <a:moveTo>
                      <a:pt x="1280265" y="0"/>
                    </a:moveTo>
                    <a:cubicBezTo>
                      <a:pt x="1102220" y="53486"/>
                      <a:pt x="924176" y="106973"/>
                      <a:pt x="770311" y="202223"/>
                    </a:cubicBezTo>
                    <a:cubicBezTo>
                      <a:pt x="616446" y="297473"/>
                      <a:pt x="478700" y="433754"/>
                      <a:pt x="357073" y="571500"/>
                    </a:cubicBezTo>
                    <a:cubicBezTo>
                      <a:pt x="235446" y="709246"/>
                      <a:pt x="97700" y="901211"/>
                      <a:pt x="40550" y="1028700"/>
                    </a:cubicBezTo>
                    <a:cubicBezTo>
                      <a:pt x="-16600" y="1156189"/>
                      <a:pt x="-1214" y="1246310"/>
                      <a:pt x="14173" y="1336431"/>
                    </a:cubicBezTo>
                  </a:path>
                </a:pathLst>
              </a:custGeom>
              <a:noFill/>
              <a:ln w="38100">
                <a:solidFill>
                  <a:srgbClr val="ED6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6" name="MH_Other_5"/>
              <p:cNvSpPr/>
              <p:nvPr>
                <p:custDataLst>
                  <p:tags r:id="rId2"/>
                </p:custDataLst>
              </p:nvPr>
            </p:nvSpPr>
            <p:spPr>
              <a:xfrm>
                <a:off x="5809465" y="3825688"/>
                <a:ext cx="1262938" cy="795397"/>
              </a:xfrm>
              <a:custGeom>
                <a:avLst/>
                <a:gdLst>
                  <a:gd name="connsiteX0" fmla="*/ 936800 w 936800"/>
                  <a:gd name="connsiteY0" fmla="*/ 0 h 705361"/>
                  <a:gd name="connsiteX1" fmla="*/ 934440 w 936800"/>
                  <a:gd name="connsiteY1" fmla="*/ 12638 h 705361"/>
                  <a:gd name="connsiteX2" fmla="*/ 305655 w 936800"/>
                  <a:gd name="connsiteY2" fmla="*/ 705361 h 705361"/>
                  <a:gd name="connsiteX3" fmla="*/ 40030 w 936800"/>
                  <a:gd name="connsiteY3" fmla="*/ 616230 h 705361"/>
                  <a:gd name="connsiteX4" fmla="*/ 0 w 936800"/>
                  <a:gd name="connsiteY4" fmla="*/ 580117 h 705361"/>
                  <a:gd name="connsiteX5" fmla="*/ 25579 w 936800"/>
                  <a:gd name="connsiteY5" fmla="*/ 545326 h 705361"/>
                  <a:gd name="connsiteX6" fmla="*/ 610280 w 936800"/>
                  <a:gd name="connsiteY6" fmla="*/ 107428 h 705361"/>
                  <a:gd name="connsiteX7" fmla="*/ 822009 w 936800"/>
                  <a:gd name="connsiteY7" fmla="*/ 27354 h 705361"/>
                  <a:gd name="connsiteX0-1" fmla="*/ 1065951 w 1065951"/>
                  <a:gd name="connsiteY0-2" fmla="*/ 0 h 740584"/>
                  <a:gd name="connsiteX1-3" fmla="*/ 934440 w 1065951"/>
                  <a:gd name="connsiteY1-4" fmla="*/ 47861 h 740584"/>
                  <a:gd name="connsiteX2-5" fmla="*/ 305655 w 1065951"/>
                  <a:gd name="connsiteY2-6" fmla="*/ 740584 h 740584"/>
                  <a:gd name="connsiteX3-7" fmla="*/ 40030 w 1065951"/>
                  <a:gd name="connsiteY3-8" fmla="*/ 651453 h 740584"/>
                  <a:gd name="connsiteX4-9" fmla="*/ 0 w 1065951"/>
                  <a:gd name="connsiteY4-10" fmla="*/ 615340 h 740584"/>
                  <a:gd name="connsiteX5-11" fmla="*/ 25579 w 1065951"/>
                  <a:gd name="connsiteY5-12" fmla="*/ 580549 h 740584"/>
                  <a:gd name="connsiteX6-13" fmla="*/ 610280 w 1065951"/>
                  <a:gd name="connsiteY6-14" fmla="*/ 142651 h 740584"/>
                  <a:gd name="connsiteX7-15" fmla="*/ 822009 w 1065951"/>
                  <a:gd name="connsiteY7-16" fmla="*/ 62577 h 740584"/>
                  <a:gd name="connsiteX8" fmla="*/ 1065951 w 1065951"/>
                  <a:gd name="connsiteY8" fmla="*/ 0 h 740584"/>
                  <a:gd name="connsiteX0-17" fmla="*/ 1065951 w 1065951"/>
                  <a:gd name="connsiteY0-18" fmla="*/ 0 h 777223"/>
                  <a:gd name="connsiteX1-19" fmla="*/ 1040109 w 1065951"/>
                  <a:gd name="connsiteY1-20" fmla="*/ 47861 h 777223"/>
                  <a:gd name="connsiteX2-21" fmla="*/ 305655 w 1065951"/>
                  <a:gd name="connsiteY2-22" fmla="*/ 740584 h 777223"/>
                  <a:gd name="connsiteX3-23" fmla="*/ 40030 w 1065951"/>
                  <a:gd name="connsiteY3-24" fmla="*/ 651453 h 777223"/>
                  <a:gd name="connsiteX4-25" fmla="*/ 0 w 1065951"/>
                  <a:gd name="connsiteY4-26" fmla="*/ 615340 h 777223"/>
                  <a:gd name="connsiteX5-27" fmla="*/ 25579 w 1065951"/>
                  <a:gd name="connsiteY5-28" fmla="*/ 580549 h 777223"/>
                  <a:gd name="connsiteX6-29" fmla="*/ 610280 w 1065951"/>
                  <a:gd name="connsiteY6-30" fmla="*/ 142651 h 777223"/>
                  <a:gd name="connsiteX7-31" fmla="*/ 822009 w 1065951"/>
                  <a:gd name="connsiteY7-32" fmla="*/ 62577 h 777223"/>
                  <a:gd name="connsiteX8-33" fmla="*/ 1065951 w 1065951"/>
                  <a:gd name="connsiteY8-34" fmla="*/ 0 h 777223"/>
                  <a:gd name="connsiteX0-35" fmla="*/ 1065951 w 1065951"/>
                  <a:gd name="connsiteY0-36" fmla="*/ 0 h 740752"/>
                  <a:gd name="connsiteX1-37" fmla="*/ 1040109 w 1065951"/>
                  <a:gd name="connsiteY1-38" fmla="*/ 47861 h 740752"/>
                  <a:gd name="connsiteX2-39" fmla="*/ 305655 w 1065951"/>
                  <a:gd name="connsiteY2-40" fmla="*/ 740584 h 740752"/>
                  <a:gd name="connsiteX3-41" fmla="*/ 40030 w 1065951"/>
                  <a:gd name="connsiteY3-42" fmla="*/ 651453 h 740752"/>
                  <a:gd name="connsiteX4-43" fmla="*/ 0 w 1065951"/>
                  <a:gd name="connsiteY4-44" fmla="*/ 615340 h 740752"/>
                  <a:gd name="connsiteX5-45" fmla="*/ 25579 w 1065951"/>
                  <a:gd name="connsiteY5-46" fmla="*/ 580549 h 740752"/>
                  <a:gd name="connsiteX6-47" fmla="*/ 610280 w 1065951"/>
                  <a:gd name="connsiteY6-48" fmla="*/ 142651 h 740752"/>
                  <a:gd name="connsiteX7-49" fmla="*/ 822009 w 1065951"/>
                  <a:gd name="connsiteY7-50" fmla="*/ 62577 h 740752"/>
                  <a:gd name="connsiteX8-51" fmla="*/ 1065951 w 1065951"/>
                  <a:gd name="connsiteY8-52" fmla="*/ 0 h 7407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1065951" h="740752">
                    <a:moveTo>
                      <a:pt x="1065951" y="0"/>
                    </a:moveTo>
                    <a:cubicBezTo>
                      <a:pt x="1065164" y="4213"/>
                      <a:pt x="1040896" y="43648"/>
                      <a:pt x="1040109" y="47861"/>
                    </a:cubicBezTo>
                    <a:cubicBezTo>
                      <a:pt x="936513" y="454946"/>
                      <a:pt x="500166" y="748822"/>
                      <a:pt x="305655" y="740584"/>
                    </a:cubicBezTo>
                    <a:cubicBezTo>
                      <a:pt x="185941" y="735514"/>
                      <a:pt x="121672" y="708847"/>
                      <a:pt x="40030" y="651453"/>
                    </a:cubicBezTo>
                    <a:lnTo>
                      <a:pt x="0" y="615340"/>
                    </a:lnTo>
                    <a:lnTo>
                      <a:pt x="25579" y="580549"/>
                    </a:lnTo>
                    <a:cubicBezTo>
                      <a:pt x="161442" y="410521"/>
                      <a:pt x="363393" y="254074"/>
                      <a:pt x="610280" y="142651"/>
                    </a:cubicBezTo>
                    <a:cubicBezTo>
                      <a:pt x="680819" y="110816"/>
                      <a:pt x="751687" y="84163"/>
                      <a:pt x="822009" y="62577"/>
                    </a:cubicBezTo>
                    <a:cubicBezTo>
                      <a:pt x="860273" y="53459"/>
                      <a:pt x="1027687" y="9118"/>
                      <a:pt x="1065951" y="0"/>
                    </a:cubicBezTo>
                    <a:close/>
                  </a:path>
                </a:pathLst>
              </a:custGeom>
              <a:solidFill>
                <a:srgbClr val="FAD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MH_SubTitle_2"/>
              <p:cNvSpPr/>
              <p:nvPr>
                <p:custDataLst>
                  <p:tags r:id="rId3"/>
                </p:custDataLst>
              </p:nvPr>
            </p:nvSpPr>
            <p:spPr>
              <a:xfrm>
                <a:off x="4599693" y="1179137"/>
                <a:ext cx="3312834" cy="3454376"/>
              </a:xfrm>
              <a:custGeom>
                <a:avLst/>
                <a:gdLst>
                  <a:gd name="connsiteX0" fmla="*/ 764931 w 1529862"/>
                  <a:gd name="connsiteY0" fmla="*/ 70339 h 2409092"/>
                  <a:gd name="connsiteX1" fmla="*/ 82519 w 1529862"/>
                  <a:gd name="connsiteY1" fmla="*/ 1204547 h 2409092"/>
                  <a:gd name="connsiteX2" fmla="*/ 764931 w 1529862"/>
                  <a:gd name="connsiteY2" fmla="*/ 2338755 h 2409092"/>
                  <a:gd name="connsiteX3" fmla="*/ 1447343 w 1529862"/>
                  <a:gd name="connsiteY3" fmla="*/ 1204547 h 2409092"/>
                  <a:gd name="connsiteX4" fmla="*/ 764931 w 1529862"/>
                  <a:gd name="connsiteY4" fmla="*/ 70339 h 2409092"/>
                  <a:gd name="connsiteX5" fmla="*/ 764931 w 1529862"/>
                  <a:gd name="connsiteY5" fmla="*/ 0 h 2409092"/>
                  <a:gd name="connsiteX6" fmla="*/ 1529862 w 1529862"/>
                  <a:gd name="connsiteY6" fmla="*/ 1204546 h 2409092"/>
                  <a:gd name="connsiteX7" fmla="*/ 764931 w 1529862"/>
                  <a:gd name="connsiteY7" fmla="*/ 2409092 h 2409092"/>
                  <a:gd name="connsiteX8" fmla="*/ 0 w 1529862"/>
                  <a:gd name="connsiteY8" fmla="*/ 1204546 h 2409092"/>
                  <a:gd name="connsiteX9" fmla="*/ 764931 w 1529862"/>
                  <a:gd name="connsiteY9" fmla="*/ 0 h 240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9862" h="2409092">
                    <a:moveTo>
                      <a:pt x="764931" y="70339"/>
                    </a:moveTo>
                    <a:cubicBezTo>
                      <a:pt x="388045" y="70339"/>
                      <a:pt x="82519" y="578141"/>
                      <a:pt x="82519" y="1204547"/>
                    </a:cubicBezTo>
                    <a:cubicBezTo>
                      <a:pt x="82519" y="1830953"/>
                      <a:pt x="388045" y="2338755"/>
                      <a:pt x="764931" y="2338755"/>
                    </a:cubicBezTo>
                    <a:cubicBezTo>
                      <a:pt x="1141817" y="2338755"/>
                      <a:pt x="1447343" y="1830953"/>
                      <a:pt x="1447343" y="1204547"/>
                    </a:cubicBezTo>
                    <a:cubicBezTo>
                      <a:pt x="1447343" y="578141"/>
                      <a:pt x="1141817" y="70339"/>
                      <a:pt x="764931" y="70339"/>
                    </a:cubicBezTo>
                    <a:close/>
                    <a:moveTo>
                      <a:pt x="764931" y="0"/>
                    </a:moveTo>
                    <a:cubicBezTo>
                      <a:pt x="1187391" y="0"/>
                      <a:pt x="1529862" y="539294"/>
                      <a:pt x="1529862" y="1204546"/>
                    </a:cubicBezTo>
                    <a:cubicBezTo>
                      <a:pt x="1529862" y="1869798"/>
                      <a:pt x="1187391" y="2409092"/>
                      <a:pt x="764931" y="2409092"/>
                    </a:cubicBezTo>
                    <a:cubicBezTo>
                      <a:pt x="342471" y="2409092"/>
                      <a:pt x="0" y="1869798"/>
                      <a:pt x="0" y="1204546"/>
                    </a:cubicBezTo>
                    <a:cubicBezTo>
                      <a:pt x="0" y="539294"/>
                      <a:pt x="342471" y="0"/>
                      <a:pt x="764931" y="0"/>
                    </a:cubicBezTo>
                    <a:close/>
                  </a:path>
                </a:pathLst>
              </a:custGeom>
              <a:solidFill>
                <a:srgbClr val="F6B7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0" rtlCol="0" anchor="ctr">
                <a:noAutofit/>
              </a:bodyPr>
              <a:lstStyle/>
              <a:p>
                <a:pPr algn="ctr" fontAlgn="ctr"/>
                <a:r>
                  <a:rPr lang="ru-RU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Полу-</a:t>
                </a:r>
              </a:p>
              <a:p>
                <a:pPr algn="ctr" fontAlgn="ctr"/>
                <a:r>
                  <a:rPr lang="ru-RU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структурированные </a:t>
                </a:r>
                <a:r>
                  <a:rPr lang="ru-RU" sz="2000" b="1" dirty="0">
                    <a:solidFill>
                      <a:schemeClr val="accent2">
                        <a:lumMod val="75000"/>
                      </a:schemeClr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данные</a:t>
                </a:r>
              </a:p>
            </p:txBody>
          </p:sp>
          <p:sp>
            <p:nvSpPr>
              <p:cNvPr id="42" name="MH_Other_6"/>
              <p:cNvSpPr/>
              <p:nvPr>
                <p:custDataLst>
                  <p:tags r:id="rId4"/>
                </p:custDataLst>
              </p:nvPr>
            </p:nvSpPr>
            <p:spPr>
              <a:xfrm>
                <a:off x="5029486" y="4962505"/>
                <a:ext cx="566634" cy="60514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ED6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ctr"/>
                <a:endParaRPr lang="en-US" altLang="zh-CN" sz="2400" dirty="0">
                  <a:solidFill>
                    <a:srgbClr val="FEFFFF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9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Цикл обработки данных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Обработка данных — это реорганизация или переупорядочивание данных пользователями или машинами для увеличения их конкретной ценности. Цикл обработки данных включает три основных этапа: ввод, обработку и вывод.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11934366"/>
              </p:ext>
            </p:extLst>
          </p:nvPr>
        </p:nvGraphicFramePr>
        <p:xfrm>
          <a:off x="1394321" y="2416785"/>
          <a:ext cx="9871777" cy="351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2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информация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5851842" cy="4875042"/>
          </a:xfrm>
        </p:spPr>
        <p:txBody>
          <a:bodyPr/>
          <a:lstStyle/>
          <a:p>
            <a:r>
              <a:rPr lang="ru-RU" dirty="0"/>
              <a:t>Информация обрабатывается, структурируется или отображается в заданном контексте, </a:t>
            </a:r>
            <a:r>
              <a:rPr lang="ru-RU" dirty="0" smtClean="0"/>
              <a:t>для того чтобы </a:t>
            </a:r>
            <a:r>
              <a:rPr lang="ru-RU" dirty="0"/>
              <a:t>сделать ее значимой и полезной.</a:t>
            </a:r>
          </a:p>
          <a:p>
            <a:r>
              <a:rPr lang="ru-RU" dirty="0"/>
              <a:t>Информация — это обработанные данные, включая данные с контекстом, релевантностью и целью. Сюда также относятся манипуляции с необработанными данными.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820286" y="1320800"/>
            <a:ext cx="4612936" cy="4378960"/>
            <a:chOff x="6171968" y="1197101"/>
            <a:chExt cx="6997338" cy="4876356"/>
          </a:xfrm>
        </p:grpSpPr>
        <p:cxnSp>
          <p:nvCxnSpPr>
            <p:cNvPr id="9" name="曲线连接符 8"/>
            <p:cNvCxnSpPr/>
            <p:nvPr/>
          </p:nvCxnSpPr>
          <p:spPr>
            <a:xfrm flipV="1">
              <a:off x="7759337" y="2266406"/>
              <a:ext cx="2259877" cy="613955"/>
            </a:xfrm>
            <a:prstGeom prst="curvedConnector3">
              <a:avLst>
                <a:gd name="adj1" fmla="val -22254"/>
              </a:avLst>
            </a:prstGeom>
            <a:ln w="98425">
              <a:solidFill>
                <a:srgbClr val="AAAAAA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图示 9"/>
            <p:cNvGraphicFramePr/>
            <p:nvPr>
              <p:extLst>
                <p:ext uri="{D42A27DB-BD31-4B8C-83A1-F6EECF244321}">
                  <p14:modId xmlns:p14="http://schemas.microsoft.com/office/powerpoint/2010/main" val="1093387071"/>
                </p:ext>
              </p:extLst>
            </p:nvPr>
          </p:nvGraphicFramePr>
          <p:xfrm>
            <a:off x="6171968" y="1197101"/>
            <a:ext cx="6997338" cy="48763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7462645" y="1881268"/>
              <a:ext cx="1826615" cy="385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Обработка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7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906154636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1" ma:contentTypeDescription="Create a new document." ma:contentTypeScope="" ma:versionID="ee942d4b29dff8ac548774f72a0dae5e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540759-B787-46FD-99C8-13CAE0A6A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B88AF-0F87-422A-801E-ABE79877143C}">
  <ds:schemaRefs>
    <ds:schemaRef ds:uri="http://schemas.microsoft.com/office/2006/documentManagement/types"/>
    <ds:schemaRef ds:uri="http://purl.org/dc/terms/"/>
    <ds:schemaRef ds:uri="475f1e55-3009-46d8-9566-5d569a2b3a98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C6E423-EEF5-4760-8DF6-0C1C834FD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12886</TotalTime>
  <Words>5866</Words>
  <Application>Microsoft Office PowerPoint</Application>
  <PresentationFormat>Widescreen</PresentationFormat>
  <Paragraphs>891</Paragraphs>
  <Slides>52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9" baseType="lpstr">
      <vt:lpstr>Arial Unicode MS</vt:lpstr>
      <vt:lpstr>FZLanTingHeiS-DB1-GBK</vt:lpstr>
      <vt:lpstr>Gill Sans</vt:lpstr>
      <vt:lpstr>Helvetica Neue</vt:lpstr>
      <vt:lpstr>Helvetica Neue Medium</vt:lpstr>
      <vt:lpstr>Huawei Sans</vt:lpstr>
      <vt:lpstr>Microsoft YaHei</vt:lpstr>
      <vt:lpstr>Microsoft YaHei</vt:lpstr>
      <vt:lpstr>Microsoft YaHei Semibold</vt:lpstr>
      <vt:lpstr>宋体</vt:lpstr>
      <vt:lpstr>方正兰亭黑简体</vt:lpstr>
      <vt:lpstr>Arial</vt:lpstr>
      <vt:lpstr>Wingdings</vt:lpstr>
      <vt:lpstr>1_标题页模板</vt:lpstr>
      <vt:lpstr>2_自功能页模板</vt:lpstr>
      <vt:lpstr>3_内容页模板</vt:lpstr>
      <vt:lpstr>4_感谢页模板</vt:lpstr>
      <vt:lpstr>PowerPoint Presentation</vt:lpstr>
      <vt:lpstr>Тенденции развития технологий хранения</vt:lpstr>
      <vt:lpstr>PowerPoint Presentation</vt:lpstr>
      <vt:lpstr>PowerPoint Presentation</vt:lpstr>
      <vt:lpstr>PowerPoint Presentation</vt:lpstr>
      <vt:lpstr>Что такое данные</vt:lpstr>
      <vt:lpstr>Типы данных</vt:lpstr>
      <vt:lpstr>Цикл обработки данных</vt:lpstr>
      <vt:lpstr>Что такое информация</vt:lpstr>
      <vt:lpstr>Данные и информация</vt:lpstr>
      <vt:lpstr>Управление жизненным циклом информации</vt:lpstr>
      <vt:lpstr>PowerPoint Presentation</vt:lpstr>
      <vt:lpstr>Что такое система хранения данных</vt:lpstr>
      <vt:lpstr>Система хранения данных</vt:lpstr>
      <vt:lpstr>Физическая структура системы хранения</vt:lpstr>
      <vt:lpstr>Типы систем хранения данных</vt:lpstr>
      <vt:lpstr>Эволюция технологий управления данными</vt:lpstr>
      <vt:lpstr>Приложение для хранения данных</vt:lpstr>
      <vt:lpstr>PowerPoint Presentation</vt:lpstr>
      <vt:lpstr>История развития архитектуры систем хранения данных</vt:lpstr>
      <vt:lpstr>От дисков к дисковым массивам</vt:lpstr>
      <vt:lpstr>От разделения к конвергенции</vt:lpstr>
      <vt:lpstr>Распределенная система хранения</vt:lpstr>
      <vt:lpstr>Виртуализация системы хранения</vt:lpstr>
      <vt:lpstr>Облачная система хранения</vt:lpstr>
      <vt:lpstr>PowerPoint Presentation</vt:lpstr>
      <vt:lpstr>История создания и развития жёсткого диска</vt:lpstr>
      <vt:lpstr>История SSD-накопителей</vt:lpstr>
      <vt:lpstr>Развитие флэш-памяти</vt:lpstr>
      <vt:lpstr>PowerPoint Presentation</vt:lpstr>
      <vt:lpstr>Интерфейсные протоколы</vt:lpstr>
      <vt:lpstr>История интерфейсных протоколов</vt:lpstr>
      <vt:lpstr>NVMe и NVMe-oF</vt:lpstr>
      <vt:lpstr>PowerPoint Presentation</vt:lpstr>
      <vt:lpstr>История систем хранения данных</vt:lpstr>
      <vt:lpstr>Эпоха всеобщей интеллектуальности</vt:lpstr>
      <vt:lpstr>Проблемы хранения данных</vt:lpstr>
      <vt:lpstr>Характеристики систем хранения в эпоху всеобщей интеллектуальности</vt:lpstr>
      <vt:lpstr>Тенденции развития систем хранения данных</vt:lpstr>
      <vt:lpstr>Технология оптического хранилища </vt:lpstr>
      <vt:lpstr>Хранение данных в ДНК</vt:lpstr>
      <vt:lpstr>Атомное хранилище данных</vt:lpstr>
      <vt:lpstr>Квантовое хранилище данных</vt:lpstr>
      <vt:lpstr>Тенденции развития сетей хранения</vt:lpstr>
      <vt:lpstr>Основные этапы развития продуктов хранения данных Huawei</vt:lpstr>
      <vt:lpstr>Архитектура интеллектуальных продуктов для хранения данных Huawei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Bulinov Angrik</cp:lastModifiedBy>
  <cp:revision>275</cp:revision>
  <dcterms:created xsi:type="dcterms:W3CDTF">2018-11-29T10:16:29Z</dcterms:created>
  <dcterms:modified xsi:type="dcterms:W3CDTF">2021-05-17T14:43:41Z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(3)D1R0rTf4gZWQ4UO/Nn0zhwr2TKsGb1D1d0dKU2z0qVi6GPhfzKBks90WXrFvJKXmzZ0TAgX9
tgDLL8wu5qSaZxcD/F6tJOjBKktAj2EWq4vHp1qYnci2f2Jj84Ex2MSpBUKpexvHC7Gjqz8S
SKRAE/0FfAx3sq4R7ocCuRRHEpM3xdK5l+k/6rsck8BLWDwfzAW5FzxrFRutTDGHyaVm7dQV
CKOvuLvMzYmn4Y33Xf</vt:lpwstr>
  </property>
  <property fmtid="{D5CDD505-2E9C-101B-9397-08002B2CF9AE}" pid="3" name="_2015_ms_pID_7253431">
    <vt:lpwstr>j3o/X7I7yQYoxbbybj6xWOPR+RxyYgmF3A1JVeLejoPeXgTVsses6N
iPYi2quMNeDOHS6xz47zCF6hHGlQSHZb+3dJJmaeq+DhlvIy/hy24eayQEHyXFaBI3Lp2u+8
hdnbAUCPPK+p9Ii6xP9vB0Hqu9M+rwAJH9m8mYyPnF52ZslkHExV45Jhu/I+u/uYVGDPEsma
lrskZgF2DL9fNCVCjtE2xcXqbsl+LKAqubA9</vt:lpwstr>
  </property>
  <property fmtid="{D5CDD505-2E9C-101B-9397-08002B2CF9AE}" pid="4" name="_2015_ms_pID_7253432">
    <vt:lpwstr>nSeG1lTnHDecyS+QGgoHWH0=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1620973829</vt:lpwstr>
  </property>
</Properties>
</file>