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</p:sldIdLst>
  <p:sldSz cx="9144000" cy="5143500" type="screen16x9"/>
  <p:notesSz cx="6858000" cy="9144000"/>
  <p:embeddedFontLst>
    <p:embeddedFont>
      <p:font typeface="Golos Text" panose="020B0604020202020204" charset="0"/>
      <p:regular r:id="rId12"/>
      <p:bold r:id="rId13"/>
    </p:embeddedFont>
    <p:embeddedFont>
      <p:font typeface="Golos Text SemiBol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6aN6criYlwSs+6QMqx8c0hrL/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1695" autoAdjust="0"/>
  </p:normalViewPr>
  <p:slideViewPr>
    <p:cSldViewPr snapToGrid="0">
      <p:cViewPr varScale="1">
        <p:scale>
          <a:sx n="75" d="100"/>
          <a:sy n="75" d="100"/>
        </p:scale>
        <p:origin x="2634" y="54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Векторная база данных - это специализированный тип базы данных, который хранит данные в виде многомерных векторов, каждый из которых представляет определенные характеристики. Для преобразования данных в векторы используются специализированные модели машинного обучения. Основное преимущество векторной базы данных заключается в ее способности эффективно и точно извлекать данные на основе близости или сходства векторов. Это позволяет выполнять поиск на основе семантической и контекстуальной значимости, а не только полагаться на точные совпадения или заранее определенные критерии, как в традиционных базах данных.</a:t>
            </a:r>
            <a:endParaRPr dirty="0"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Это массивы чисел, которые содержат семантическое значение объектов данных. Например, цвета в системе RGB представлены числами, указывающими их красную, зеленую и синюю составляющие. Однако представление более сложных данных, таких как слова или текст, в значимые числовые последовательности является сложной задачей. Именно здесь вступают в игру модели машинного обучения. Модели машинного обучения могут представлять смысл слов в виде векторов, изучая отношения между словами в векторном пространстве. Эти модели часто называют моделями эмбеддингов.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>
                <a:latin typeface="Arial"/>
                <a:ea typeface="Arial"/>
                <a:cs typeface="Arial"/>
                <a:sym typeface="Arial"/>
              </a:rPr>
              <a:t>Преобразование данных в эмбеддинги</a:t>
            </a:r>
            <a:r>
              <a:rPr lang="ru-RU" sz="1100">
                <a:latin typeface="Arial"/>
                <a:ea typeface="Arial"/>
                <a:cs typeface="Arial"/>
                <a:sym typeface="Arial"/>
              </a:rPr>
              <a:t>: Данные (текст, изображения и т.д.) превращаются в векторы с помощью моделей машинного обучения.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>
                <a:latin typeface="Arial"/>
                <a:ea typeface="Arial"/>
                <a:cs typeface="Arial"/>
                <a:sym typeface="Arial"/>
              </a:rPr>
              <a:t>Хранение векторов</a:t>
            </a:r>
            <a:r>
              <a:rPr lang="ru-RU" sz="1100">
                <a:latin typeface="Arial"/>
                <a:ea typeface="Arial"/>
                <a:cs typeface="Arial"/>
                <a:sym typeface="Arial"/>
              </a:rPr>
              <a:t>: Векторы сохраняются в базе данных с использованием специализированных структур данных для поиска по близости.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>
                <a:latin typeface="Arial"/>
                <a:ea typeface="Arial"/>
                <a:cs typeface="Arial"/>
                <a:sym typeface="Arial"/>
              </a:rPr>
              <a:t>Поиск ближайших соседей</a:t>
            </a:r>
            <a:r>
              <a:rPr lang="ru-RU" sz="1100">
                <a:latin typeface="Arial"/>
                <a:ea typeface="Arial"/>
                <a:cs typeface="Arial"/>
                <a:sym typeface="Arial"/>
              </a:rPr>
              <a:t>: По запросу система ищет ближайшие к заданному вектору объекты, используя метрику расстояния (например, косинусное или евклидово).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>
                <a:latin typeface="Arial"/>
                <a:ea typeface="Arial"/>
                <a:cs typeface="Arial"/>
                <a:sym typeface="Arial"/>
              </a:rPr>
              <a:t>Обновление индексов</a:t>
            </a:r>
            <a:r>
              <a:rPr lang="ru-RU" sz="1100">
                <a:latin typeface="Arial"/>
                <a:ea typeface="Arial"/>
                <a:cs typeface="Arial"/>
                <a:sym typeface="Arial"/>
              </a:rPr>
              <a:t>: База данных поддерживает добавление и удаление векторов, чтобы всегда иметь актуальную информацию.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>
                <a:latin typeface="Arial"/>
                <a:ea typeface="Arial"/>
                <a:cs typeface="Arial"/>
                <a:sym typeface="Arial"/>
              </a:rPr>
              <a:t>Использование метаданных</a:t>
            </a:r>
            <a:r>
              <a:rPr lang="ru-RU" sz="1100">
                <a:latin typeface="Arial"/>
                <a:ea typeface="Arial"/>
                <a:cs typeface="Arial"/>
                <a:sym typeface="Arial"/>
              </a:rPr>
              <a:t>: Дополнительные данные помогают фильтровать или уточнять результаты поиска.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1D2023"/>
              </a:solidFill>
              <a:highlight>
                <a:srgbClr val="F2F3F7"/>
              </a:highlight>
            </a:endParaRPr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Современные облачные технологии существенно расширяют возможности обработки и управления большими объемами данных, в частности, векторными данными. </a:t>
            </a:r>
            <a:r>
              <a:rPr lang="ru-RU" dirty="0" err="1"/>
              <a:t>Pinecone</a:t>
            </a:r>
            <a:r>
              <a:rPr lang="ru-RU" dirty="0"/>
              <a:t>, </a:t>
            </a:r>
            <a:r>
              <a:rPr lang="ru-RU" dirty="0" err="1"/>
              <a:t>Milvus</a:t>
            </a:r>
            <a:r>
              <a:rPr lang="ru-RU" dirty="0"/>
              <a:t> и Amazon </a:t>
            </a:r>
            <a:r>
              <a:rPr lang="ru-RU" dirty="0" err="1"/>
              <a:t>Kendra</a:t>
            </a:r>
            <a:r>
              <a:rPr lang="ru-RU" dirty="0"/>
              <a:t> представляют собой примеры облачных сервисов, которые предлагают эффективные решения для поиска, индексирования и масштабирования векторных данных. Эти платформы поддерживают методы ближайших соседей (ANN) и различные подходы к индексированию, что позволяет оптимизировать процессы поиска и обработки данных в реальном времени.</a:t>
            </a:r>
          </a:p>
          <a:p>
            <a:r>
              <a:rPr lang="ru-RU" dirty="0"/>
              <a:t>Использование облачных технологий позволяет автоматически масштабировать ресурсы в зависимости от потребностей, обеспечивая высокую производительность и доступность сервисов. Таким образом, применение таких платформ делает возможным более быстрое внедрение инновационных решений в областях, где традиционные методы работы с данными оказываются недостаточными. В частности, это касается задач рекомендательных систем, корпоративного поиска, анализа больших данных и научных исследований, таких как биоинформатика и обработка изображений.</a:t>
            </a:r>
          </a:p>
          <a:p>
            <a:r>
              <a:rPr lang="ru-RU" dirty="0"/>
              <a:t>Интеграция векторного поиска с облачными технологиями, такими как </a:t>
            </a:r>
            <a:r>
              <a:rPr lang="ru-RU" dirty="0" err="1"/>
              <a:t>Pinecone</a:t>
            </a:r>
            <a:r>
              <a:rPr lang="ru-RU" dirty="0"/>
              <a:t>, </a:t>
            </a:r>
            <a:r>
              <a:rPr lang="ru-RU" dirty="0" err="1"/>
              <a:t>Milvus</a:t>
            </a:r>
            <a:r>
              <a:rPr lang="ru-RU" dirty="0"/>
              <a:t> и Amazon </a:t>
            </a:r>
            <a:r>
              <a:rPr lang="ru-RU" dirty="0" err="1"/>
              <a:t>Kendra</a:t>
            </a:r>
            <a:r>
              <a:rPr lang="ru-RU" dirty="0"/>
              <a:t>, позволяет компаниям и исследовательским организациям достигать новых уровней эффективности и точности в обработке данных, что делает их незаменимыми инструментами в современной экосистеме данных.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B5A6EBB4-D227-3778-E016-58AAEE40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>
            <a:extLst>
              <a:ext uri="{FF2B5EF4-FFF2-40B4-BE49-F238E27FC236}">
                <a16:creationId xmlns:a16="http://schemas.microsoft.com/office/drawing/2014/main" id="{637D3763-E4BF-EEE3-A8C9-47B90AAB1B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/>
              <a:t>В основе процесса лежит несколько ключевых шагов: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Сбор данных</a:t>
            </a:r>
            <a:r>
              <a:rPr lang="ru-RU" dirty="0"/>
              <a:t>: В первую очередь система получает исходные данные из корпоративных источников, таких как базы данных, документы, файлы и другие хранилища.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Кодирование данных</a:t>
            </a:r>
            <a:r>
              <a:rPr lang="ru-RU" dirty="0"/>
              <a:t>: Эти данные затем проходят через модель </a:t>
            </a:r>
            <a:r>
              <a:rPr lang="ru-RU" dirty="0" err="1"/>
              <a:t>эмбеддингов</a:t>
            </a:r>
            <a:r>
              <a:rPr lang="ru-RU" dirty="0"/>
              <a:t> (</a:t>
            </a:r>
            <a:r>
              <a:rPr lang="ru-RU" dirty="0" err="1"/>
              <a:t>embedding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), которая преобразует их в векторные представления. Модель </a:t>
            </a:r>
            <a:r>
              <a:rPr lang="ru-RU" dirty="0" err="1"/>
              <a:t>эмбеддингов</a:t>
            </a:r>
            <a:r>
              <a:rPr lang="ru-RU" dirty="0"/>
              <a:t> обучена на больших объемах информации и умеет выделять из текста или других типов данных ключевые признаки, которые затем используются для поиска. Векторное представление данных — это способ математически зафиксировать информацию так, чтобы сохранялась её смысловая структура, и можно было быстро искать по похожим объектам.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Хранение закодированных данных</a:t>
            </a:r>
            <a:r>
              <a:rPr lang="ru-RU" dirty="0"/>
              <a:t>: После кодирования все векторные представления сохраняются в специализированном хранилище данных (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storage</a:t>
            </a:r>
            <a:r>
              <a:rPr lang="ru-RU" dirty="0"/>
              <a:t>) — это часть системы векторной базы данных. Закодированные данные представляют собой компактные векторы (математические объекты), которые могут быть легко сопоставлены с другими векторами.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Поисковый запрос</a:t>
            </a:r>
            <a:r>
              <a:rPr lang="ru-RU" dirty="0"/>
              <a:t>: Когда пользователь вводит запрос в поисковое приложение (</a:t>
            </a:r>
            <a:r>
              <a:rPr lang="ru-RU" dirty="0" err="1"/>
              <a:t>search</a:t>
            </a:r>
            <a:r>
              <a:rPr lang="ru-RU" dirty="0"/>
              <a:t> </a:t>
            </a:r>
            <a:r>
              <a:rPr lang="ru-RU" dirty="0" err="1"/>
              <a:t>application</a:t>
            </a:r>
            <a:r>
              <a:rPr lang="ru-RU" dirty="0"/>
              <a:t>), этот запрос также преобразуется в векторное представление с использованием той же модели </a:t>
            </a:r>
            <a:r>
              <a:rPr lang="ru-RU" dirty="0" err="1"/>
              <a:t>эмбеддингов</a:t>
            </a:r>
            <a:r>
              <a:rPr lang="ru-RU" dirty="0"/>
              <a:t>, что и данные. Это позволяет системе интерпретировать запрос не просто как набор слов, а как контекстуально осмысленный вектор.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Эффективный поиск</a:t>
            </a:r>
            <a:r>
              <a:rPr lang="ru-RU" dirty="0"/>
              <a:t>: Векторное представление запроса сравнивается с векторными представлениями данных в хранилище. Алгоритмы поиска по векторной базе данных быстро находят объекты, наиболее близкие по смыслу к запросу, основываясь на метриках подобия векторов (например, косинусное расстояние). Это позволяет находить не только точные соответствия, но и контекстно релевантные результаты.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Результаты поиска</a:t>
            </a:r>
            <a:r>
              <a:rPr lang="ru-RU" dirty="0"/>
              <a:t>: Наконец, найденные результаты передаются обратно в поисковое приложение, где пользователь видит список наиболее релевантных объектов. Эти результаты могут быть документами, текстами, изображениями или другими типами данных, в зависимости от того, что было закодировано в систему.</a:t>
            </a:r>
          </a:p>
          <a:p>
            <a:r>
              <a:rPr lang="ru-RU" dirty="0"/>
              <a:t>Таким образом, система объединяет мощные возможности векторных баз данных и моделей </a:t>
            </a:r>
            <a:r>
              <a:rPr lang="ru-RU" dirty="0" err="1"/>
              <a:t>эмбеддингов</a:t>
            </a:r>
            <a:r>
              <a:rPr lang="ru-RU" dirty="0"/>
              <a:t> для обеспечения быстрого и точного поиска по сложным корпоративным данным. Благодаря векторному представлению информации, поиск становится значительно более гибким, способным работать с неявными связями и контекстами, что особенно важно в условиях больших и разнородных массивов данных.</a:t>
            </a:r>
          </a:p>
          <a:p>
            <a:endParaRPr lang="ru-RU" dirty="0"/>
          </a:p>
          <a:p>
            <a:r>
              <a:rPr lang="ru-RU" b="1" dirty="0"/>
              <a:t>Векторная база данных это необходимая часть системы хранения данных без которой невозможно организовать эффективный поиск по неструктурированным данный.</a:t>
            </a:r>
          </a:p>
        </p:txBody>
      </p:sp>
      <p:sp>
        <p:nvSpPr>
          <p:cNvPr id="180" name="Google Shape;180;p8:notes">
            <a:extLst>
              <a:ext uri="{FF2B5EF4-FFF2-40B4-BE49-F238E27FC236}">
                <a16:creationId xmlns:a16="http://schemas.microsoft.com/office/drawing/2014/main" id="{59CE05D9-1001-E59E-6113-16F580362E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75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2" name="Google Shape;62;p25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3" name="Google Shape;63;p25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64" name="Google Shape;64;p25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69" name="Google Shape;69;p26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744" cy="1883023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70" name="Google Shape;70;p26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744" cy="1883023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71" name="Google Shape;71;p26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744" cy="1883023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72" name="Google Shape;72;p26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744" cy="1883023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79" name="Google Shape;79;p27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80" name="Google Shape;80;p27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81" name="Google Shape;81;p27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85" name="Google Shape;85;p27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86" name="Google Shape;86;p27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29" name="Google Shape;129;p38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30" name="Google Shape;130;p38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31" name="Google Shape;131;p38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53" name="Google Shape;53;p24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6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title"/>
          </p:nvPr>
        </p:nvSpPr>
        <p:spPr>
          <a:xfrm>
            <a:off x="272100" y="1882450"/>
            <a:ext cx="8599800" cy="111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dirty="0">
                <a:solidFill>
                  <a:schemeClr val="lt1"/>
                </a:solidFill>
              </a:rPr>
              <a:t>Векторные базы данных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1229591" y="4247529"/>
            <a:ext cx="668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Выполнил: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студент гр. K4</a:t>
            </a: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r>
              <a:rPr lang="ru-RU" sz="18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12c                                                 Грязных И. Д.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body" idx="1"/>
          </p:nvPr>
        </p:nvSpPr>
        <p:spPr>
          <a:xfrm>
            <a:off x="624125" y="1233725"/>
            <a:ext cx="31284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/>
              <a:t>Векторная база данных - это специализированный тип базы данных, который хранит данные в виде многомерных векторов, каждый из которых представляет определенные “характеристики”</a:t>
            </a:r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olos Text SemiBold"/>
              <a:buNone/>
            </a:pPr>
            <a:r>
              <a:rPr lang="ru-RU"/>
              <a:t>Что такое векторная база данных</a:t>
            </a:r>
            <a:endParaRPr/>
          </a:p>
        </p:txBody>
      </p:sp>
      <p:sp>
        <p:nvSpPr>
          <p:cNvPr id="145" name="Google Shape;145;p3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400" y="1549925"/>
            <a:ext cx="4987050" cy="29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olos Text SemiBold"/>
              <a:buNone/>
            </a:pPr>
            <a:r>
              <a:rPr lang="ru-RU"/>
              <a:t>Эмбеддинги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075" y="1527075"/>
            <a:ext cx="3177951" cy="324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24125" y="1233725"/>
            <a:ext cx="44814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400">
                <a:latin typeface="Arial"/>
                <a:ea typeface="Arial"/>
                <a:cs typeface="Arial"/>
                <a:sym typeface="Arial"/>
              </a:rPr>
              <a:t>Это массивы чисел, которые содержат семантическое значение объектов данных. Например, цвета в системе RGB представлены числами, указывающими их красную, зеленую и синюю составляющие.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419493" y="193314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Принцип работы векторных баз данных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338" y="1522826"/>
            <a:ext cx="7493324" cy="28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olos Text SemiBold"/>
              <a:buNone/>
            </a:pPr>
            <a:r>
              <a:rPr lang="ru-RU" sz="2400" dirty="0"/>
              <a:t>Один из алгоритмов оптимизация поиска</a:t>
            </a:r>
            <a:endParaRPr sz="2400" dirty="0"/>
          </a:p>
        </p:txBody>
      </p:sp>
      <p:sp>
        <p:nvSpPr>
          <p:cNvPr id="168" name="Google Shape;168;p6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70" y="1936229"/>
            <a:ext cx="4121762" cy="209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7;p7">
            <a:extLst>
              <a:ext uri="{FF2B5EF4-FFF2-40B4-BE49-F238E27FC236}">
                <a16:creationId xmlns:a16="http://schemas.microsoft.com/office/drawing/2014/main" id="{C498EFF0-405B-5B98-035A-A836619A958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111" y="1936229"/>
            <a:ext cx="3711919" cy="209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olos Text SemiBold"/>
              <a:buNone/>
            </a:pPr>
            <a:r>
              <a:rPr lang="ru-RU" dirty="0"/>
              <a:t>Популярные облачные решения</a:t>
            </a:r>
            <a:endParaRPr dirty="0"/>
          </a:p>
        </p:txBody>
      </p:sp>
      <p:sp>
        <p:nvSpPr>
          <p:cNvPr id="183" name="Google Shape;183;p8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561963" y="1120030"/>
            <a:ext cx="697490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600" b="1" dirty="0" err="1"/>
              <a:t>Pinecone</a:t>
            </a:r>
            <a:r>
              <a:rPr lang="ru-RU" sz="1600" dirty="0"/>
              <a:t> – это облачный сервис для управления векторными данными, который позволяет создавать, обновлять и искать векторы в больших объемах данных. Сервис автоматизирует задачи по индексации, управлению и масштабированию векторных данных.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600" b="1" dirty="0" err="1"/>
              <a:t>Milvus</a:t>
            </a:r>
            <a:r>
              <a:rPr lang="ru-RU" sz="1600" dirty="0"/>
              <a:t> – это платформа с открытым исходным кодом, которая предлагает управляемые решения в облаке</a:t>
            </a:r>
            <a:r>
              <a:rPr lang="en-US" sz="1600" dirty="0"/>
              <a:t>. </a:t>
            </a:r>
            <a:r>
              <a:rPr lang="ru-RU" sz="1600" dirty="0" err="1"/>
              <a:t>Milvus</a:t>
            </a:r>
            <a:r>
              <a:rPr lang="ru-RU" sz="1600" dirty="0"/>
              <a:t> поддерживает распределенную обработку и использует разные методы индексирования, включая HNSW и IVF, для оптимизации поиска.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600" b="1" dirty="0"/>
              <a:t>Amazon </a:t>
            </a:r>
            <a:r>
              <a:rPr lang="ru-RU" sz="1600" b="1" dirty="0" err="1"/>
              <a:t>Kendra</a:t>
            </a:r>
            <a:r>
              <a:rPr lang="ru-RU" sz="1600" b="1" dirty="0"/>
              <a:t> </a:t>
            </a:r>
            <a:r>
              <a:rPr lang="ru-RU" sz="1600" dirty="0"/>
              <a:t>— это облачная услуга от AWS, которая сочетает в себе семантический и традиционный поиск. </a:t>
            </a:r>
            <a:r>
              <a:rPr lang="ru-RU" sz="1600" dirty="0" err="1"/>
              <a:t>Kendra</a:t>
            </a:r>
            <a:r>
              <a:rPr lang="ru-RU" sz="1600" dirty="0"/>
              <a:t> поддерживает векторный поиск и может использоваться для поиска по различным источникам данных.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A8EE50D4-DCEE-298F-E86E-AF87F5B39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>
            <a:extLst>
              <a:ext uri="{FF2B5EF4-FFF2-40B4-BE49-F238E27FC236}">
                <a16:creationId xmlns:a16="http://schemas.microsoft.com/office/drawing/2014/main" id="{CD65BD2C-7220-4DBB-8B67-38B96A1514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Golos Text SemiBold"/>
              <a:buNone/>
            </a:pPr>
            <a:r>
              <a:rPr lang="ru-RU" dirty="0"/>
              <a:t>Пример использования</a:t>
            </a:r>
            <a:endParaRPr dirty="0"/>
          </a:p>
        </p:txBody>
      </p:sp>
      <p:sp>
        <p:nvSpPr>
          <p:cNvPr id="183" name="Google Shape;183;p8">
            <a:extLst>
              <a:ext uri="{FF2B5EF4-FFF2-40B4-BE49-F238E27FC236}">
                <a16:creationId xmlns:a16="http://schemas.microsoft.com/office/drawing/2014/main" id="{32EEF28C-897E-54ED-B2C3-625048148898}"/>
              </a:ext>
            </a:extLst>
          </p:cNvPr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Где векторная база данных в стеке приложений">
            <a:extLst>
              <a:ext uri="{FF2B5EF4-FFF2-40B4-BE49-F238E27FC236}">
                <a16:creationId xmlns:a16="http://schemas.microsoft.com/office/drawing/2014/main" id="{6D0F4E07-7448-6762-F568-367571B0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95" y="1342834"/>
            <a:ext cx="5711687" cy="316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3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</a:rPr>
              <a:t>Таким образом, векторные базы данных позволяют эффективно решать задачи поиска по большим наборам данных, где традиционные реляционные подходы неэффективны. А современные облачные технологии дают возможность масштабировать системы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ru-RU" dirty="0">
                <a:solidFill>
                  <a:srgbClr val="000000"/>
                </a:solidFill>
              </a:rPr>
              <a:t> распределять нагрузку и выполнять эффективный поиск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Golos Text"/>
              <a:buNone/>
            </a:pPr>
            <a:r>
              <a:rPr lang="ru-RU" sz="1500" dirty="0">
                <a:solidFill>
                  <a:srgbClr val="000000"/>
                </a:solidFill>
              </a:rPr>
              <a:t>Применение: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ru-RU" sz="1500" dirty="0">
                <a:solidFill>
                  <a:srgbClr val="000000"/>
                </a:solidFill>
              </a:rPr>
              <a:t>Поиск похожих изображений: Векторы используются для представления характеристик изображений, что позволяет находить визуально похожие изображения.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ru-RU" sz="1500" dirty="0">
                <a:solidFill>
                  <a:srgbClr val="000000"/>
                </a:solidFill>
              </a:rPr>
              <a:t>Рекомендательные системы: Векторы представляют предпочтения пользователей, что позволяет рекомендовать контент на основе похожих пользователей или предметов.</a:t>
            </a:r>
            <a:endParaRPr sz="1500" dirty="0">
              <a:solidFill>
                <a:srgbClr val="000000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ru-RU" sz="1500" dirty="0">
                <a:solidFill>
                  <a:srgbClr val="000000"/>
                </a:solidFill>
              </a:rPr>
              <a:t>Обработка естественного языка (NLP): Применяются для поиска похожих текстов, анализа тональности, кластеризации текстовых данных и других задач.</a:t>
            </a:r>
            <a:endParaRPr sz="1500" dirty="0">
              <a:solidFill>
                <a:srgbClr val="000000"/>
              </a:solidFill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ru-RU"/>
              <a:t>Вывод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/>
              <a:t>Спасибо</a:t>
            </a:r>
            <a:br>
              <a:rPr lang="ru-RU" sz="4400"/>
            </a:br>
            <a:r>
              <a:rPr lang="ru-RU" sz="4400"/>
              <a:t>за внимание!</a:t>
            </a:r>
            <a:endParaRPr sz="4400"/>
          </a:p>
        </p:txBody>
      </p:sp>
      <p:sp>
        <p:nvSpPr>
          <p:cNvPr id="198" name="Google Shape;198;p12"/>
          <p:cNvSpPr txBox="1"/>
          <p:nvPr/>
        </p:nvSpPr>
        <p:spPr>
          <a:xfrm>
            <a:off x="8669030" y="4774209"/>
            <a:ext cx="47497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1127</Words>
  <Application>Microsoft Office PowerPoint</Application>
  <PresentationFormat>Экран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Golos Text</vt:lpstr>
      <vt:lpstr>Calibri</vt:lpstr>
      <vt:lpstr>Golos Text SemiBold</vt:lpstr>
      <vt:lpstr>Тема1</vt:lpstr>
      <vt:lpstr>Векторные базы данных</vt:lpstr>
      <vt:lpstr>Что такое векторная база данных</vt:lpstr>
      <vt:lpstr>Эмбеддинги</vt:lpstr>
      <vt:lpstr>Принцип работы векторных баз данных</vt:lpstr>
      <vt:lpstr>Один из алгоритмов оптимизация поиска</vt:lpstr>
      <vt:lpstr>Популярные облачные решения</vt:lpstr>
      <vt:lpstr>Пример использования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</dc:creator>
  <cp:lastModifiedBy>Иван Грязных</cp:lastModifiedBy>
  <cp:revision>1</cp:revision>
  <dcterms:created xsi:type="dcterms:W3CDTF">2014-06-27T12:30:22Z</dcterms:created>
  <dcterms:modified xsi:type="dcterms:W3CDTF">2024-10-23T16:07:30Z</dcterms:modified>
</cp:coreProperties>
</file>