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9" r:id="rId4"/>
    <p:sldId id="263" r:id="rId5"/>
    <p:sldId id="266" r:id="rId6"/>
    <p:sldId id="271" r:id="rId7"/>
    <p:sldId id="272" r:id="rId8"/>
    <p:sldId id="264" r:id="rId9"/>
    <p:sldId id="265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los Text" panose="020B0604020202020204" charset="0"/>
      <p:regular r:id="rId16"/>
      <p:bold r:id="rId17"/>
    </p:embeddedFont>
    <p:embeddedFont>
      <p:font typeface="Golos Text SemiBo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40817F-FAE8-4C15-9E35-01DBB6E4B879}">
          <p14:sldIdLst>
            <p14:sldId id="256"/>
            <p14:sldId id="258"/>
            <p14:sldId id="269"/>
            <p14:sldId id="263"/>
            <p14:sldId id="266"/>
            <p14:sldId id="271"/>
            <p14:sldId id="272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/QMtYEZYaMDtQ33NyDeTRKYPH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74411F-C219-4F59-854D-000A5F66C4B0}">
  <a:tblStyle styleId="{7874411F-C219-4F59-854D-000A5F66C4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6E8"/>
          </a:solidFill>
        </a:fill>
      </a:tcStyle>
    </a:wholeTbl>
    <a:band1H>
      <a:tcTxStyle/>
      <a:tcStyle>
        <a:tcBdr/>
        <a:fill>
          <a:solidFill>
            <a:srgbClr val="F8CA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CA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1" autoAdjust="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zvich R" userId="3a211326882d9d03" providerId="LiveId" clId="{94C10C67-AA25-4CBC-BB12-9E2987EA41E7}"/>
    <pc:docChg chg="undo redo custSel addSld delSld modSld sldOrd addSection delSection modSection">
      <pc:chgData name="Rezvich R" userId="3a211326882d9d03" providerId="LiveId" clId="{94C10C67-AA25-4CBC-BB12-9E2987EA41E7}" dt="2024-05-17T10:01:47.764" v="658" actId="20577"/>
      <pc:docMkLst>
        <pc:docMk/>
      </pc:docMkLst>
      <pc:sldChg chg="modSp mod">
        <pc:chgData name="Rezvich R" userId="3a211326882d9d03" providerId="LiveId" clId="{94C10C67-AA25-4CBC-BB12-9E2987EA41E7}" dt="2024-05-17T08:14:23.175" v="360" actId="20577"/>
        <pc:sldMkLst>
          <pc:docMk/>
          <pc:sldMk cId="0" sldId="256"/>
        </pc:sldMkLst>
        <pc:spChg chg="mod">
          <ac:chgData name="Rezvich R" userId="3a211326882d9d03" providerId="LiveId" clId="{94C10C67-AA25-4CBC-BB12-9E2987EA41E7}" dt="2024-05-17T08:14:15.592" v="359" actId="2711"/>
          <ac:spMkLst>
            <pc:docMk/>
            <pc:sldMk cId="0" sldId="256"/>
            <ac:spMk id="137" creationId="{00000000-0000-0000-0000-000000000000}"/>
          </ac:spMkLst>
        </pc:spChg>
        <pc:spChg chg="mod">
          <ac:chgData name="Rezvich R" userId="3a211326882d9d03" providerId="LiveId" clId="{94C10C67-AA25-4CBC-BB12-9E2987EA41E7}" dt="2024-05-17T08:14:23.175" v="360" actId="20577"/>
          <ac:spMkLst>
            <pc:docMk/>
            <pc:sldMk cId="0" sldId="256"/>
            <ac:spMk id="138" creationId="{00000000-0000-0000-0000-000000000000}"/>
          </ac:spMkLst>
        </pc:spChg>
      </pc:sldChg>
      <pc:sldChg chg="modSp">
        <pc:chgData name="Rezvich R" userId="3a211326882d9d03" providerId="LiveId" clId="{94C10C67-AA25-4CBC-BB12-9E2987EA41E7}" dt="2024-05-17T08:14:12.144" v="358" actId="2711"/>
        <pc:sldMkLst>
          <pc:docMk/>
          <pc:sldMk cId="0" sldId="258"/>
        </pc:sldMkLst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2" creationId="{81821D91-CC7A-4AB3-99FC-2198432BBC6A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3" creationId="{363471A7-DE15-4975-88E0-71DA30633044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4" creationId="{C812A066-8C9C-4B84-9398-D98A4F60D80F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149" creationId="{00000000-0000-0000-0000-000000000000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150" creationId="{00000000-0000-0000-0000-000000000000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152" creationId="{00000000-0000-0000-0000-000000000000}"/>
          </ac:spMkLst>
        </pc:sp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26" creationId="{7F08DE0E-8F05-1CC4-034B-10E1C1E205DE}"/>
          </ac:picMkLst>
        </pc:pic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28" creationId="{D1896E25-85B3-779C-A61C-1136B605D831}"/>
          </ac:picMkLst>
        </pc:pic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30" creationId="{F822543E-A177-2F6E-7672-EC3EF9EFF2B2}"/>
          </ac:picMkLst>
        </pc:pic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32" creationId="{0D587F17-1D37-3183-DEFB-74F47794C27B}"/>
          </ac:picMkLst>
        </pc:picChg>
      </pc:sldChg>
      <pc:sldChg chg="modSp mod">
        <pc:chgData name="Rezvich R" userId="3a211326882d9d03" providerId="LiveId" clId="{94C10C67-AA25-4CBC-BB12-9E2987EA41E7}" dt="2024-05-17T08:14:28.473" v="361" actId="2711"/>
        <pc:sldMkLst>
          <pc:docMk/>
          <pc:sldMk cId="0" sldId="261"/>
        </pc:sldMkLst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6" creationId="{AF138E97-DBF5-4A84-AF38-418771E0DC85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7" creationId="{BB1CB9FF-C021-4F4B-92EC-07690FE07B43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8" creationId="{484870A5-2812-4274-A90E-1C5918B0A95C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9" creationId="{F88FEF0D-E5A1-4B31-9964-132D487C8B4F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87" creationId="{00000000-0000-0000-0000-000000000000}"/>
          </ac:spMkLst>
        </pc:spChg>
      </pc:sldChg>
      <pc:sldChg chg="addSp delSp modSp add del mod">
        <pc:chgData name="Rezvich R" userId="3a211326882d9d03" providerId="LiveId" clId="{94C10C67-AA25-4CBC-BB12-9E2987EA41E7}" dt="2024-05-17T08:29:50.030" v="411" actId="2696"/>
        <pc:sldMkLst>
          <pc:docMk/>
          <pc:sldMk cId="0" sldId="262"/>
        </pc:sldMkLst>
        <pc:spChg chg="add mod">
          <ac:chgData name="Rezvich R" userId="3a211326882d9d03" providerId="LiveId" clId="{94C10C67-AA25-4CBC-BB12-9E2987EA41E7}" dt="2024-05-17T08:15:07.920" v="372" actId="2711"/>
          <ac:spMkLst>
            <pc:docMk/>
            <pc:sldMk cId="0" sldId="262"/>
            <ac:spMk id="4" creationId="{8234DB33-5BC1-F8C9-A644-F3B7A55F5B84}"/>
          </ac:spMkLst>
        </pc:spChg>
        <pc:spChg chg="del mod">
          <ac:chgData name="Rezvich R" userId="3a211326882d9d03" providerId="LiveId" clId="{94C10C67-AA25-4CBC-BB12-9E2987EA41E7}" dt="2024-05-17T07:49:43.587" v="221" actId="478"/>
          <ac:spMkLst>
            <pc:docMk/>
            <pc:sldMk cId="0" sldId="262"/>
            <ac:spMk id="5" creationId="{B872EFC1-9219-4FBC-BEDB-B0C967AAFF9D}"/>
          </ac:spMkLst>
        </pc:spChg>
        <pc:spChg chg="del mod">
          <ac:chgData name="Rezvich R" userId="3a211326882d9d03" providerId="LiveId" clId="{94C10C67-AA25-4CBC-BB12-9E2987EA41E7}" dt="2024-05-17T07:49:41.857" v="219" actId="478"/>
          <ac:spMkLst>
            <pc:docMk/>
            <pc:sldMk cId="0" sldId="262"/>
            <ac:spMk id="6" creationId="{01A8302C-CA39-4951-A20A-B18DAC7529E9}"/>
          </ac:spMkLst>
        </pc:spChg>
        <pc:spChg chg="del">
          <ac:chgData name="Rezvich R" userId="3a211326882d9d03" providerId="LiveId" clId="{94C10C67-AA25-4CBC-BB12-9E2987EA41E7}" dt="2024-05-17T07:49:44.574" v="222" actId="478"/>
          <ac:spMkLst>
            <pc:docMk/>
            <pc:sldMk cId="0" sldId="262"/>
            <ac:spMk id="7" creationId="{A6FC2681-1747-48A3-A54F-98EAA44DE113}"/>
          </ac:spMkLst>
        </pc:spChg>
        <pc:spChg chg="del">
          <ac:chgData name="Rezvich R" userId="3a211326882d9d03" providerId="LiveId" clId="{94C10C67-AA25-4CBC-BB12-9E2987EA41E7}" dt="2024-05-17T07:49:45.243" v="223" actId="478"/>
          <ac:spMkLst>
            <pc:docMk/>
            <pc:sldMk cId="0" sldId="262"/>
            <ac:spMk id="8" creationId="{907E32D4-013F-49DB-A312-6A3BB7958046}"/>
          </ac:spMkLst>
        </pc:spChg>
        <pc:spChg chg="add del">
          <ac:chgData name="Rezvich R" userId="3a211326882d9d03" providerId="LiveId" clId="{94C10C67-AA25-4CBC-BB12-9E2987EA41E7}" dt="2024-05-17T08:15:04.781" v="371" actId="22"/>
          <ac:spMkLst>
            <pc:docMk/>
            <pc:sldMk cId="0" sldId="262"/>
            <ac:spMk id="10" creationId="{54A87E56-4191-6FD0-6149-A607A33E3FDF}"/>
          </ac:spMkLst>
        </pc:spChg>
        <pc:spChg chg="mod">
          <ac:chgData name="Rezvich R" userId="3a211326882d9d03" providerId="LiveId" clId="{94C10C67-AA25-4CBC-BB12-9E2987EA41E7}" dt="2024-05-17T08:15:07.920" v="372" actId="2711"/>
          <ac:spMkLst>
            <pc:docMk/>
            <pc:sldMk cId="0" sldId="262"/>
            <ac:spMk id="198" creationId="{00000000-0000-0000-0000-000000000000}"/>
          </ac:spMkLst>
        </pc:spChg>
        <pc:picChg chg="del">
          <ac:chgData name="Rezvich R" userId="3a211326882d9d03" providerId="LiveId" clId="{94C10C67-AA25-4CBC-BB12-9E2987EA41E7}" dt="2024-05-17T07:49:46.041" v="224" actId="478"/>
          <ac:picMkLst>
            <pc:docMk/>
            <pc:sldMk cId="0" sldId="262"/>
            <ac:picMk id="2" creationId="{7D66EC32-279D-5B9C-7634-12EBD8914F11}"/>
          </ac:picMkLst>
        </pc:picChg>
        <pc:picChg chg="add del mod">
          <ac:chgData name="Rezvich R" userId="3a211326882d9d03" providerId="LiveId" clId="{94C10C67-AA25-4CBC-BB12-9E2987EA41E7}" dt="2024-05-17T08:05:11.596" v="309" actId="478"/>
          <ac:picMkLst>
            <pc:docMk/>
            <pc:sldMk cId="0" sldId="262"/>
            <ac:picMk id="2050" creationId="{A5E4535B-FEBA-A7D8-F3CE-0D763A51B054}"/>
          </ac:picMkLst>
        </pc:picChg>
        <pc:picChg chg="add del mod">
          <ac:chgData name="Rezvich R" userId="3a211326882d9d03" providerId="LiveId" clId="{94C10C67-AA25-4CBC-BB12-9E2987EA41E7}" dt="2024-05-17T08:05:11.399" v="308" actId="478"/>
          <ac:picMkLst>
            <pc:docMk/>
            <pc:sldMk cId="0" sldId="262"/>
            <ac:picMk id="2052" creationId="{3E7BE237-A0A6-337D-0301-1D06AC56A30D}"/>
          </ac:picMkLst>
        </pc:picChg>
      </pc:sldChg>
      <pc:sldChg chg="modSp mod ord">
        <pc:chgData name="Rezvich R" userId="3a211326882d9d03" providerId="LiveId" clId="{94C10C67-AA25-4CBC-BB12-9E2987EA41E7}" dt="2024-05-17T09:56:38.305" v="554" actId="13926"/>
        <pc:sldMkLst>
          <pc:docMk/>
          <pc:sldMk cId="0" sldId="263"/>
        </pc:sldMkLst>
        <pc:spChg chg="mod">
          <ac:chgData name="Rezvich R" userId="3a211326882d9d03" providerId="LiveId" clId="{94C10C67-AA25-4CBC-BB12-9E2987EA41E7}" dt="2024-05-17T09:56:38.305" v="554" actId="13926"/>
          <ac:spMkLst>
            <pc:docMk/>
            <pc:sldMk cId="0" sldId="263"/>
            <ac:spMk id="6" creationId="{EF134597-7D9A-4487-9EF2-68B1CCC873CD}"/>
          </ac:spMkLst>
        </pc:spChg>
        <pc:spChg chg="mod">
          <ac:chgData name="Rezvich R" userId="3a211326882d9d03" providerId="LiveId" clId="{94C10C67-AA25-4CBC-BB12-9E2987EA41E7}" dt="2024-05-17T09:55:02.141" v="543" actId="20577"/>
          <ac:spMkLst>
            <pc:docMk/>
            <pc:sldMk cId="0" sldId="263"/>
            <ac:spMk id="7" creationId="{C7B7990A-2D02-412B-9DBD-AD293F19FA9F}"/>
          </ac:spMkLst>
        </pc:spChg>
        <pc:spChg chg="mod">
          <ac:chgData name="Rezvich R" userId="3a211326882d9d03" providerId="LiveId" clId="{94C10C67-AA25-4CBC-BB12-9E2987EA41E7}" dt="2024-05-17T09:54:31.714" v="491" actId="14100"/>
          <ac:spMkLst>
            <pc:docMk/>
            <pc:sldMk cId="0" sldId="263"/>
            <ac:spMk id="208" creationId="{00000000-0000-0000-0000-000000000000}"/>
          </ac:spMkLst>
        </pc:spChg>
      </pc:sldChg>
      <pc:sldChg chg="modSp add del mod">
        <pc:chgData name="Rezvich R" userId="3a211326882d9d03" providerId="LiveId" clId="{94C10C67-AA25-4CBC-BB12-9E2987EA41E7}" dt="2024-05-17T08:13:53.059" v="355" actId="2711"/>
        <pc:sldMkLst>
          <pc:docMk/>
          <pc:sldMk cId="0" sldId="264"/>
        </pc:sldMkLst>
        <pc:spChg chg="mod">
          <ac:chgData name="Rezvich R" userId="3a211326882d9d03" providerId="LiveId" clId="{94C10C67-AA25-4CBC-BB12-9E2987EA41E7}" dt="2024-05-17T08:13:53.059" v="355" actId="2711"/>
          <ac:spMkLst>
            <pc:docMk/>
            <pc:sldMk cId="0" sldId="264"/>
            <ac:spMk id="213" creationId="{00000000-0000-0000-0000-000000000000}"/>
          </ac:spMkLst>
        </pc:spChg>
        <pc:spChg chg="mod">
          <ac:chgData name="Rezvich R" userId="3a211326882d9d03" providerId="LiveId" clId="{94C10C67-AA25-4CBC-BB12-9E2987EA41E7}" dt="2024-05-17T08:13:53.059" v="355" actId="2711"/>
          <ac:spMkLst>
            <pc:docMk/>
            <pc:sldMk cId="0" sldId="264"/>
            <ac:spMk id="214" creationId="{00000000-0000-0000-0000-000000000000}"/>
          </ac:spMkLst>
        </pc:spChg>
      </pc:sldChg>
      <pc:sldChg chg="delSp modSp add del mod">
        <pc:chgData name="Rezvich R" userId="3a211326882d9d03" providerId="LiveId" clId="{94C10C67-AA25-4CBC-BB12-9E2987EA41E7}" dt="2024-05-17T08:14:03.561" v="357" actId="478"/>
        <pc:sldMkLst>
          <pc:docMk/>
          <pc:sldMk cId="0" sldId="265"/>
        </pc:sldMkLst>
        <pc:spChg chg="mod">
          <ac:chgData name="Rezvich R" userId="3a211326882d9d03" providerId="LiveId" clId="{94C10C67-AA25-4CBC-BB12-9E2987EA41E7}" dt="2024-05-17T08:14:00.897" v="356" actId="2711"/>
          <ac:spMkLst>
            <pc:docMk/>
            <pc:sldMk cId="0" sldId="265"/>
            <ac:spMk id="219" creationId="{00000000-0000-0000-0000-000000000000}"/>
          </ac:spMkLst>
        </pc:spChg>
        <pc:spChg chg="del mod">
          <ac:chgData name="Rezvich R" userId="3a211326882d9d03" providerId="LiveId" clId="{94C10C67-AA25-4CBC-BB12-9E2987EA41E7}" dt="2024-05-17T08:14:03.561" v="357" actId="478"/>
          <ac:spMkLst>
            <pc:docMk/>
            <pc:sldMk cId="0" sldId="265"/>
            <ac:spMk id="220" creationId="{00000000-0000-0000-0000-000000000000}"/>
          </ac:spMkLst>
        </pc:spChg>
      </pc:sldChg>
      <pc:sldChg chg="addSp delSp modSp add del mod">
        <pc:chgData name="Rezvich R" userId="3a211326882d9d03" providerId="LiveId" clId="{94C10C67-AA25-4CBC-BB12-9E2987EA41E7}" dt="2024-05-17T08:15:11.420" v="373" actId="2711"/>
        <pc:sldMkLst>
          <pc:docMk/>
          <pc:sldMk cId="2883091107" sldId="266"/>
        </pc:sldMkLst>
        <pc:spChg chg="mod">
          <ac:chgData name="Rezvich R" userId="3a211326882d9d03" providerId="LiveId" clId="{94C10C67-AA25-4CBC-BB12-9E2987EA41E7}" dt="2024-05-17T08:15:11.420" v="373" actId="2711"/>
          <ac:spMkLst>
            <pc:docMk/>
            <pc:sldMk cId="2883091107" sldId="266"/>
            <ac:spMk id="3" creationId="{B0313E94-146B-A04F-B035-F8CE6DDAC01C}"/>
          </ac:spMkLst>
        </pc:spChg>
        <pc:spChg chg="mod">
          <ac:chgData name="Rezvich R" userId="3a211326882d9d03" providerId="LiveId" clId="{94C10C67-AA25-4CBC-BB12-9E2987EA41E7}" dt="2024-05-17T08:15:11.420" v="373" actId="2711"/>
          <ac:spMkLst>
            <pc:docMk/>
            <pc:sldMk cId="2883091107" sldId="266"/>
            <ac:spMk id="5" creationId="{DE12A33B-E475-4ED4-A2A1-92F3703A9493}"/>
          </ac:spMkLst>
        </pc:spChg>
        <pc:picChg chg="add del mod">
          <ac:chgData name="Rezvich R" userId="3a211326882d9d03" providerId="LiveId" clId="{94C10C67-AA25-4CBC-BB12-9E2987EA41E7}" dt="2024-05-16T16:23:04.861" v="47" actId="478"/>
          <ac:picMkLst>
            <pc:docMk/>
            <pc:sldMk cId="2883091107" sldId="266"/>
            <ac:picMk id="4" creationId="{E50DBEDA-DCD8-DB78-9B8C-C836A043303E}"/>
          </ac:picMkLst>
        </pc:picChg>
      </pc:sldChg>
      <pc:sldChg chg="modSp add del mod">
        <pc:chgData name="Rezvich R" userId="3a211326882d9d03" providerId="LiveId" clId="{94C10C67-AA25-4CBC-BB12-9E2987EA41E7}" dt="2024-05-17T10:01:47.764" v="658" actId="20577"/>
        <pc:sldMkLst>
          <pc:docMk/>
          <pc:sldMk cId="4158275015" sldId="267"/>
        </pc:sldMkLst>
        <pc:spChg chg="mod">
          <ac:chgData name="Rezvich R" userId="3a211326882d9d03" providerId="LiveId" clId="{94C10C67-AA25-4CBC-BB12-9E2987EA41E7}" dt="2024-05-17T10:01:17.713" v="654" actId="2711"/>
          <ac:spMkLst>
            <pc:docMk/>
            <pc:sldMk cId="4158275015" sldId="267"/>
            <ac:spMk id="18" creationId="{5AD81FC0-D8F5-4770-8187-82F2EF9CD338}"/>
          </ac:spMkLst>
        </pc:spChg>
        <pc:spChg chg="mod">
          <ac:chgData name="Rezvich R" userId="3a211326882d9d03" providerId="LiveId" clId="{94C10C67-AA25-4CBC-BB12-9E2987EA41E7}" dt="2024-05-17T10:01:47.764" v="658" actId="20577"/>
          <ac:spMkLst>
            <pc:docMk/>
            <pc:sldMk cId="4158275015" sldId="267"/>
            <ac:spMk id="19" creationId="{53653A09-1BA2-4857-BC8A-39FD16DA259F}"/>
          </ac:spMkLst>
        </pc:spChg>
      </pc:sldChg>
      <pc:sldChg chg="addSp modSp add del mod ord">
        <pc:chgData name="Rezvich R" userId="3a211326882d9d03" providerId="LiveId" clId="{94C10C67-AA25-4CBC-BB12-9E2987EA41E7}" dt="2024-05-17T09:19:22.458" v="469" actId="2696"/>
        <pc:sldMkLst>
          <pc:docMk/>
          <pc:sldMk cId="2376169900" sldId="268"/>
        </pc:sldMkLst>
        <pc:spChg chg="mod">
          <ac:chgData name="Rezvich R" userId="3a211326882d9d03" providerId="LiveId" clId="{94C10C67-AA25-4CBC-BB12-9E2987EA41E7}" dt="2024-05-17T08:25:29.994" v="408" actId="20577"/>
          <ac:spMkLst>
            <pc:docMk/>
            <pc:sldMk cId="2376169900" sldId="268"/>
            <ac:spMk id="2" creationId="{C46EF601-276B-26EB-982A-0F14C34A06E5}"/>
          </ac:spMkLst>
        </pc:spChg>
        <pc:spChg chg="mod">
          <ac:chgData name="Rezvich R" userId="3a211326882d9d03" providerId="LiveId" clId="{94C10C67-AA25-4CBC-BB12-9E2987EA41E7}" dt="2024-05-17T08:15:01.230" v="369" actId="2711"/>
          <ac:spMkLst>
            <pc:docMk/>
            <pc:sldMk cId="2376169900" sldId="268"/>
            <ac:spMk id="3" creationId="{C46DAA81-A286-862E-2628-FED03C10EA35}"/>
          </ac:spMkLst>
        </pc:spChg>
        <pc:spChg chg="add">
          <ac:chgData name="Rezvich R" userId="3a211326882d9d03" providerId="LiveId" clId="{94C10C67-AA25-4CBC-BB12-9E2987EA41E7}" dt="2024-05-17T07:36:48.771" v="192"/>
          <ac:spMkLst>
            <pc:docMk/>
            <pc:sldMk cId="2376169900" sldId="268"/>
            <ac:spMk id="4" creationId="{24B46027-0086-128C-251F-8D5DC4276ACC}"/>
          </ac:spMkLst>
        </pc:spChg>
        <pc:picChg chg="add mod">
          <ac:chgData name="Rezvich R" userId="3a211326882d9d03" providerId="LiveId" clId="{94C10C67-AA25-4CBC-BB12-9E2987EA41E7}" dt="2024-05-17T07:37:00.557" v="195" actId="1076"/>
          <ac:picMkLst>
            <pc:docMk/>
            <pc:sldMk cId="2376169900" sldId="268"/>
            <ac:picMk id="1028" creationId="{4A0BE027-A3B6-57C7-F3C5-AAC1C2D950BD}"/>
          </ac:picMkLst>
        </pc:picChg>
        <pc:picChg chg="add mod">
          <ac:chgData name="Rezvich R" userId="3a211326882d9d03" providerId="LiveId" clId="{94C10C67-AA25-4CBC-BB12-9E2987EA41E7}" dt="2024-05-17T08:25:36.492" v="410" actId="1076"/>
          <ac:picMkLst>
            <pc:docMk/>
            <pc:sldMk cId="2376169900" sldId="268"/>
            <ac:picMk id="1030" creationId="{99055A20-7179-DAB2-7A81-180BF156064D}"/>
          </ac:picMkLst>
        </pc:picChg>
        <pc:picChg chg="add mod">
          <ac:chgData name="Rezvich R" userId="3a211326882d9d03" providerId="LiveId" clId="{94C10C67-AA25-4CBC-BB12-9E2987EA41E7}" dt="2024-05-17T08:25:33.263" v="409" actId="1076"/>
          <ac:picMkLst>
            <pc:docMk/>
            <pc:sldMk cId="2376169900" sldId="268"/>
            <ac:picMk id="1032" creationId="{F3654E73-3032-F575-712E-231E8515D2A5}"/>
          </ac:picMkLst>
        </pc:picChg>
        <pc:picChg chg="add mod">
          <ac:chgData name="Rezvich R" userId="3a211326882d9d03" providerId="LiveId" clId="{94C10C67-AA25-4CBC-BB12-9E2987EA41E7}" dt="2024-05-17T08:25:27.397" v="406" actId="1076"/>
          <ac:picMkLst>
            <pc:docMk/>
            <pc:sldMk cId="2376169900" sldId="268"/>
            <ac:picMk id="1034" creationId="{7D7D384F-AD9F-93F7-D386-2EB526634687}"/>
          </ac:picMkLst>
        </pc:picChg>
      </pc:sldChg>
      <pc:sldChg chg="modSp add mod modNotesTx">
        <pc:chgData name="Rezvich R" userId="3a211326882d9d03" providerId="LiveId" clId="{94C10C67-AA25-4CBC-BB12-9E2987EA41E7}" dt="2024-05-17T08:15:43.308" v="381" actId="403"/>
        <pc:sldMkLst>
          <pc:docMk/>
          <pc:sldMk cId="0" sldId="269"/>
        </pc:sldMkLst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5" creationId="{B872EFC1-9219-4FBC-BEDB-B0C967AAFF9D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6" creationId="{01A8302C-CA39-4951-A20A-B18DAC7529E9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7" creationId="{A6FC2681-1747-48A3-A54F-98EAA44DE113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8" creationId="{907E32D4-013F-49DB-A312-6A3BB7958046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198" creationId="{00000000-0000-0000-0000-000000000000}"/>
          </ac:spMkLst>
        </pc:spChg>
        <pc:picChg chg="mod">
          <ac:chgData name="Rezvich R" userId="3a211326882d9d03" providerId="LiveId" clId="{94C10C67-AA25-4CBC-BB12-9E2987EA41E7}" dt="2024-05-17T08:14:52.698" v="367" actId="1076"/>
          <ac:picMkLst>
            <pc:docMk/>
            <pc:sldMk cId="0" sldId="269"/>
            <ac:picMk id="2" creationId="{7D66EC32-279D-5B9C-7634-12EBD8914F11}"/>
          </ac:picMkLst>
        </pc:picChg>
      </pc:sldChg>
      <pc:sldChg chg="addSp delSp modSp new del mod modClrScheme chgLayout">
        <pc:chgData name="Rezvich R" userId="3a211326882d9d03" providerId="LiveId" clId="{94C10C67-AA25-4CBC-BB12-9E2987EA41E7}" dt="2024-05-17T08:09:32.588" v="346" actId="47"/>
        <pc:sldMkLst>
          <pc:docMk/>
          <pc:sldMk cId="1768175321" sldId="269"/>
        </pc:sldMkLst>
        <pc:spChg chg="add del mod or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2" creationId="{E58A10F1-822D-F2FC-BCB1-64147F559C91}"/>
          </ac:spMkLst>
        </pc:spChg>
        <pc:spChg chg="add del mo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3" creationId="{6E07EE22-E392-132F-8949-8A0E6BF8E961}"/>
          </ac:spMkLst>
        </pc:spChg>
        <pc:spChg chg="add del mo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4" creationId="{B4420EA3-1194-1FEB-CB78-FBDBEDE2C013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5" creationId="{FFFD0591-B1E2-371D-62D8-D61D9E9AF437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6" creationId="{3F2FFDE1-A0C8-8241-DC87-85ECD5074B17}"/>
          </ac:spMkLst>
        </pc:spChg>
        <pc:spChg chg="add del mod or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7" creationId="{A56B53FF-9037-7E50-B643-DA8BB98EB719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8" creationId="{60AA9E7A-B1AB-E24D-498A-8208C6DB9AEF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9" creationId="{3C5D1F3F-7ED6-BDF8-318D-9964E44F1A3D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10" creationId="{06A4C0AE-23CD-5286-3872-F75B310C3A9E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11" creationId="{A53C7E0E-62FE-ABDB-4762-AC05EB8DD9AF}"/>
          </ac:spMkLst>
        </pc:spChg>
        <pc:spChg chg="add del mod ord">
          <ac:chgData name="Rezvich R" userId="3a211326882d9d03" providerId="LiveId" clId="{94C10C67-AA25-4CBC-BB12-9E2987EA41E7}" dt="2024-05-17T08:06:02.687" v="323" actId="700"/>
          <ac:spMkLst>
            <pc:docMk/>
            <pc:sldMk cId="1768175321" sldId="269"/>
            <ac:spMk id="12" creationId="{B76A6857-ED0E-4AD5-C502-F65E010E0B57}"/>
          </ac:spMkLst>
        </pc:spChg>
        <pc:spChg chg="add del mod ord">
          <ac:chgData name="Rezvich R" userId="3a211326882d9d03" providerId="LiveId" clId="{94C10C67-AA25-4CBC-BB12-9E2987EA41E7}" dt="2024-05-17T08:06:02.687" v="323" actId="700"/>
          <ac:spMkLst>
            <pc:docMk/>
            <pc:sldMk cId="1768175321" sldId="269"/>
            <ac:spMk id="13" creationId="{864FAADA-7A70-FCF4-9641-F183774BF1DE}"/>
          </ac:spMkLst>
        </pc:spChg>
        <pc:spChg chg="add mod ord">
          <ac:chgData name="Rezvich R" userId="3a211326882d9d03" providerId="LiveId" clId="{94C10C67-AA25-4CBC-BB12-9E2987EA41E7}" dt="2024-05-17T08:06:59.224" v="332" actId="13926"/>
          <ac:spMkLst>
            <pc:docMk/>
            <pc:sldMk cId="1768175321" sldId="269"/>
            <ac:spMk id="14" creationId="{F87940DF-0688-8E09-D4AF-F4A4A7A789C2}"/>
          </ac:spMkLst>
        </pc:spChg>
        <pc:spChg chg="add del mod ord">
          <ac:chgData name="Rezvich R" userId="3a211326882d9d03" providerId="LiveId" clId="{94C10C67-AA25-4CBC-BB12-9E2987EA41E7}" dt="2024-05-17T08:08:37.907" v="343" actId="478"/>
          <ac:spMkLst>
            <pc:docMk/>
            <pc:sldMk cId="1768175321" sldId="269"/>
            <ac:spMk id="15" creationId="{5B41AFF4-2523-BD63-F340-42D7A4749DA5}"/>
          </ac:spMkLst>
        </pc:spChg>
        <pc:picChg chg="add del mod ord">
          <ac:chgData name="Rezvich R" userId="3a211326882d9d03" providerId="LiveId" clId="{94C10C67-AA25-4CBC-BB12-9E2987EA41E7}" dt="2024-05-17T08:08:27.866" v="339" actId="478"/>
          <ac:picMkLst>
            <pc:docMk/>
            <pc:sldMk cId="1768175321" sldId="269"/>
            <ac:picMk id="17" creationId="{4E444DE0-F668-645D-5F96-731A45A9F9F0}"/>
          </ac:picMkLst>
        </pc:picChg>
        <pc:picChg chg="add del mod">
          <ac:chgData name="Rezvich R" userId="3a211326882d9d03" providerId="LiveId" clId="{94C10C67-AA25-4CBC-BB12-9E2987EA41E7}" dt="2024-05-17T08:09:17.869" v="345" actId="478"/>
          <ac:picMkLst>
            <pc:docMk/>
            <pc:sldMk cId="1768175321" sldId="269"/>
            <ac:picMk id="19" creationId="{B7BD95B3-A89B-174F-3CE8-A1385317390C}"/>
          </ac:picMkLst>
        </pc:picChg>
      </pc:sldChg>
      <pc:sldChg chg="modSp new mod">
        <pc:chgData name="Rezvich R" userId="3a211326882d9d03" providerId="LiveId" clId="{94C10C67-AA25-4CBC-BB12-9E2987EA41E7}" dt="2024-05-17T09:11:32.805" v="468"/>
        <pc:sldMkLst>
          <pc:docMk/>
          <pc:sldMk cId="2226795005" sldId="270"/>
        </pc:sldMkLst>
        <pc:spChg chg="mod">
          <ac:chgData name="Rezvich R" userId="3a211326882d9d03" providerId="LiveId" clId="{94C10C67-AA25-4CBC-BB12-9E2987EA41E7}" dt="2024-05-17T09:01:43.183" v="461" actId="20577"/>
          <ac:spMkLst>
            <pc:docMk/>
            <pc:sldMk cId="2226795005" sldId="270"/>
            <ac:spMk id="2" creationId="{7CBAA6CE-0B14-0616-27D9-2E9E79CDCCCA}"/>
          </ac:spMkLst>
        </pc:spChg>
        <pc:spChg chg="mod">
          <ac:chgData name="Rezvich R" userId="3a211326882d9d03" providerId="LiveId" clId="{94C10C67-AA25-4CBC-BB12-9E2987EA41E7}" dt="2024-05-17T09:11:32.805" v="468"/>
          <ac:spMkLst>
            <pc:docMk/>
            <pc:sldMk cId="2226795005" sldId="270"/>
            <ac:spMk id="3" creationId="{1794BBFE-2783-8730-8199-3DFF476A148C}"/>
          </ac:spMkLst>
        </pc:spChg>
      </pc:sldChg>
      <pc:sldMasterChg chg="addSldLayout delSldLayout">
        <pc:chgData name="Rezvich R" userId="3a211326882d9d03" providerId="LiveId" clId="{94C10C67-AA25-4CBC-BB12-9E2987EA41E7}" dt="2024-05-17T08:05:44.794" v="318" actId="47"/>
        <pc:sldMasterMkLst>
          <pc:docMk/>
          <pc:sldMasterMk cId="0" sldId="2147483648"/>
        </pc:sldMasterMkLst>
        <pc:sldLayoutChg chg="add del">
          <pc:chgData name="Rezvich R" userId="3a211326882d9d03" providerId="LiveId" clId="{94C10C67-AA25-4CBC-BB12-9E2987EA41E7}" dt="2024-05-17T08:05:44.794" v="318" actId="47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Rezvich R" userId="3a211326882d9d03" providerId="LiveId" clId="{94C10C67-AA25-4CBC-BB12-9E2987EA41E7}" dt="2024-05-17T08:05:44.794" v="318" actId="47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Rezvich R" userId="3a211326882d9d03" providerId="LiveId" clId="{94C10C67-AA25-4CBC-BB12-9E2987EA41E7}" dt="2024-05-17T08:05:44.794" v="318" actId="47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320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Легкая адаптация сети к новым требованиям и условиям.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Автоматизация управления сетями уменьшает эксплуатационные расходы.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Быстрая настройка и развертывание новых услуг.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Централизованное управление позволяет быстрее реагировать на угрозы и уязвимости.</a:t>
            </a:r>
          </a:p>
          <a:p>
            <a:endParaRPr lang="ru-RU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29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ru-RU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80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97" name="Google Shape;97;p29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7" name="Google Shape;107;p31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08" name="Google Shape;108;p31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9" name="Google Shape;109;p31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14" name="Google Shape;114;p32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115" name="Google Shape;115;p32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116" name="Google Shape;116;p32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117" name="Google Shape;117;p32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124" name="Google Shape;124;p33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125" name="Google Shape;125;p33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126" name="Google Shape;126;p33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130" name="Google Shape;130;p33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131" name="Google Shape;131;p33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5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36" name="Google Shape;36;p15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37" name="Google Shape;37;p15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title"/>
          </p:nvPr>
        </p:nvSpPr>
        <p:spPr>
          <a:xfrm>
            <a:off x="1076179" y="1842868"/>
            <a:ext cx="7392572" cy="230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</a:pPr>
            <a:r>
              <a:rPr lang="ru-RU" sz="2400" dirty="0">
                <a:solidFill>
                  <a:schemeClr val="lt1"/>
                </a:solidFill>
                <a:latin typeface="Golos Text" panose="020B0604020202020204" charset="0"/>
                <a:cs typeface="Golos Text" panose="020B0604020202020204" charset="0"/>
              </a:rPr>
              <a:t>SQL Server Always On: Высокая доступность и сетевые решения для отказоустойчивых хранилищ</a:t>
            </a:r>
            <a:endParaRPr lang="en-US" sz="2400" dirty="0">
              <a:solidFill>
                <a:schemeClr val="lt1"/>
              </a:solidFill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1754841" y="4290375"/>
            <a:ext cx="640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Golos Text" panose="020B0604020202020204" charset="0"/>
                <a:ea typeface="Calibri"/>
                <a:cs typeface="Golos Text" panose="020B0604020202020204" charset="0"/>
                <a:sym typeface="Calibri"/>
              </a:rPr>
              <a:t>Выполнил: 	</a:t>
            </a:r>
            <a:br>
              <a:rPr lang="en-US" sz="1800" dirty="0">
                <a:solidFill>
                  <a:schemeClr val="lt1"/>
                </a:solidFill>
                <a:latin typeface="Golos Text" panose="020B0604020202020204" charset="0"/>
                <a:ea typeface="Calibri"/>
                <a:cs typeface="Golos Text" panose="020B0604020202020204" charset="0"/>
                <a:sym typeface="Calibri"/>
              </a:rPr>
            </a:br>
            <a:r>
              <a:rPr lang="ru-RU" sz="1800" dirty="0">
                <a:solidFill>
                  <a:schemeClr val="lt1"/>
                </a:solidFill>
                <a:latin typeface="Golos Text" panose="020B0604020202020204" charset="0"/>
                <a:ea typeface="Calibri"/>
                <a:cs typeface="Golos Text" panose="020B0604020202020204" charset="0"/>
                <a:sym typeface="Calibri"/>
              </a:rPr>
              <a:t>студент гр. К4111с </a:t>
            </a:r>
            <a:r>
              <a:rPr lang="en-US" sz="1800" dirty="0">
                <a:solidFill>
                  <a:schemeClr val="lt1"/>
                </a:solidFill>
                <a:latin typeface="Golos Text" panose="020B0604020202020204" charset="0"/>
                <a:ea typeface="Calibri"/>
                <a:cs typeface="Golos Text" panose="020B0604020202020204" charset="0"/>
                <a:sym typeface="Calibri"/>
              </a:rPr>
              <a:t>			</a:t>
            </a:r>
            <a:r>
              <a:rPr lang="ru-RU" sz="1800" dirty="0">
                <a:solidFill>
                  <a:schemeClr val="lt1"/>
                </a:solidFill>
                <a:latin typeface="Golos Text" panose="020B0604020202020204" charset="0"/>
                <a:ea typeface="Calibri"/>
                <a:cs typeface="Golos Text" panose="020B0604020202020204" charset="0"/>
                <a:sym typeface="Calibri"/>
              </a:rPr>
              <a:t>Резванов В.К.</a:t>
            </a:r>
            <a:endParaRPr dirty="0">
              <a:latin typeface="Golos Text" panose="020B0604020202020204" charset="0"/>
              <a:cs typeface="Golos Text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ru-RU" dirty="0"/>
              <a:t>Введение</a:t>
            </a:r>
            <a:endParaRPr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52" name="Google Shape;152;p3" descr="Топ технологічних трендів для корпорацій на 2021 рік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olos Text" panose="020B0604020202020204" charset="0"/>
              <a:ea typeface="Calibri"/>
              <a:cs typeface="Golos Text" panose="020B0604020202020204" charset="0"/>
              <a:sym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FEC174D-408F-4375-B743-E685094E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08" y="1113353"/>
            <a:ext cx="7913077" cy="336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Что такое SQL Server Always On</a:t>
            </a:r>
            <a:endParaRPr kumimoji="0" lang="en-US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ru-RU" sz="1800" b="1" dirty="0">
              <a:solidFill>
                <a:schemeClr val="tx1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Зачем используется Always On</a:t>
            </a:r>
            <a:endParaRPr kumimoji="0" lang="en-US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ru-RU" sz="1800" b="1" dirty="0">
              <a:solidFill>
                <a:schemeClr val="tx1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Роль в системах хранения данных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</p:txBody>
      </p:sp>
      <p:pic>
        <p:nvPicPr>
          <p:cNvPr id="8" name="Picture 4" descr="Step-By-Step: Creating a SQL Server Always On Availability Group">
            <a:extLst>
              <a:ext uri="{FF2B5EF4-FFF2-40B4-BE49-F238E27FC236}">
                <a16:creationId xmlns:a16="http://schemas.microsoft.com/office/drawing/2014/main" id="{44710267-4174-4B2E-8C4C-5C5B18A6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87" y="1113353"/>
            <a:ext cx="2000485" cy="11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ru-RU" dirty="0"/>
              <a:t>Проблемы высокой доступности и важность Always On</a:t>
            </a:r>
            <a:endParaRPr lang="en-US" dirty="0">
              <a:latin typeface="Golos Text" panose="020B0604020202020204" charset="0"/>
              <a:cs typeface="Golos Text" panose="020B0604020202020204" charset="0"/>
            </a:endParaRPr>
          </a:p>
        </p:txBody>
      </p:sp>
      <p:pic>
        <p:nvPicPr>
          <p:cNvPr id="1026" name="Picture 2" descr="What is High Availability? 🔎 Definition, Architecture, Best Practices">
            <a:extLst>
              <a:ext uri="{FF2B5EF4-FFF2-40B4-BE49-F238E27FC236}">
                <a16:creationId xmlns:a16="http://schemas.microsoft.com/office/drawing/2014/main" id="{9EA7E1F9-FA43-43D9-B678-A7F032DB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43" y="977669"/>
            <a:ext cx="4914314" cy="31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eploying SQL server Always on Availability Group on Azure Kubernetes  Services(AKS). - Beyond the Horizon...">
            <a:extLst>
              <a:ext uri="{FF2B5EF4-FFF2-40B4-BE49-F238E27FC236}">
                <a16:creationId xmlns:a16="http://schemas.microsoft.com/office/drawing/2014/main" id="{BDCC8D2F-03EE-4379-8A48-5550A939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91" y="1484906"/>
            <a:ext cx="5736975" cy="31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77564" y="0"/>
            <a:ext cx="8543706" cy="44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работает</a:t>
            </a:r>
            <a:r>
              <a:rPr lang="en-US" dirty="0"/>
              <a:t> Always On Availability Groups</a:t>
            </a:r>
            <a:endParaRPr lang="en-US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C4DD4B-5403-4234-8A02-8E8875C5B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34" y="2396007"/>
            <a:ext cx="3750535" cy="116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Синхронная репликация</a:t>
            </a:r>
            <a:endParaRPr kumimoji="0" lang="en-US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Асинхронная репликация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86A2B-55E5-4686-A26E-51603FCC30EE}"/>
              </a:ext>
            </a:extLst>
          </p:cNvPr>
          <p:cNvSpPr txBox="1"/>
          <p:nvPr/>
        </p:nvSpPr>
        <p:spPr>
          <a:xfrm>
            <a:off x="399434" y="911100"/>
            <a:ext cx="6086035" cy="1020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Availability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Groups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 позволяют реплицировать базы данных между основным сервером (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Primary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) и до восьми вторичных (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Secondary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) серверов.</a:t>
            </a:r>
            <a:endParaRPr kumimoji="0" lang="en-US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QL Server Always On Failover Cluster Instances (FCI) - Tools &amp;  Architecture | Milestone Documentation 2024 R1">
            <a:extLst>
              <a:ext uri="{FF2B5EF4-FFF2-40B4-BE49-F238E27FC236}">
                <a16:creationId xmlns:a16="http://schemas.microsoft.com/office/drawing/2014/main" id="{E6E10269-A106-413B-A7EA-7F8A8275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5" y="1710052"/>
            <a:ext cx="6295510" cy="33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3E94-146B-A04F-B035-F8CE6DDAC01C}"/>
              </a:ext>
            </a:extLst>
          </p:cNvPr>
          <p:cNvSpPr txBox="1"/>
          <p:nvPr/>
        </p:nvSpPr>
        <p:spPr>
          <a:xfrm>
            <a:off x="682283" y="82602"/>
            <a:ext cx="5141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Как работает </a:t>
            </a:r>
            <a:r>
              <a:rPr lang="en-US" sz="1600" b="1" dirty="0">
                <a:latin typeface="Golos Text" panose="020B0604020202020204" charset="0"/>
                <a:cs typeface="Golos Text" panose="020B0604020202020204" charset="0"/>
              </a:rPr>
              <a:t>Failover Cluster Instances (FCI)</a:t>
            </a:r>
            <a:endParaRPr lang="ru-RU" sz="1600" b="1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E52F3C0-6A5C-4802-8DD6-0D97A9D38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79" y="689273"/>
            <a:ext cx="8744344" cy="144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Failover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 Cluster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Instances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 используют несколько серверов, которые подключены к общему хранилищу данных через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SAN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В случае отказа одного сервера другой сервер автоматически берет на себя его задачи, используя те же данные на общем хранилище.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5AD81FC0-D8F5-4770-8187-82F2EF9C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77533"/>
            <a:ext cx="8328073" cy="78059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Преимущества использования Always On с сетевыми хранилищами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D8AB13-26DA-4D2C-816E-DCC112F03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5866" y="1210222"/>
            <a:ext cx="759904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Отказоустойчивость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Always On обеспечивает постоянный доступ к данным, используя сетевые хранилища для защиты данных от сбоев.</a:t>
            </a: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Оптимизация нагрузки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Вторичные реплики могут выполнять операции чтения, снижая нагрузку на основную базу данных и хранилища.</a:t>
            </a: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Интеграция с облачными решениями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Always On легко интегрируется с облачными хранилищами, обеспечивая гибкость и надежность. </a:t>
            </a:r>
          </a:p>
        </p:txBody>
      </p:sp>
    </p:spTree>
    <p:extLst>
      <p:ext uri="{BB962C8B-B14F-4D97-AF65-F5344CB8AC3E}">
        <p14:creationId xmlns:p14="http://schemas.microsoft.com/office/powerpoint/2010/main" val="212677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313E94-146B-A04F-B035-F8CE6DDAC01C}"/>
              </a:ext>
            </a:extLst>
          </p:cNvPr>
          <p:cNvSpPr txBox="1"/>
          <p:nvPr/>
        </p:nvSpPr>
        <p:spPr>
          <a:xfrm>
            <a:off x="348426" y="235542"/>
            <a:ext cx="7075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Golos Text" panose="020B0604020202020204" charset="0"/>
                <a:cs typeface="Golos Text" panose="020B0604020202020204" charset="0"/>
              </a:rPr>
              <a:t>Ограничения Always On в системах хранения</a:t>
            </a:r>
            <a:endParaRPr lang="ru-RU" b="1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BD8F0F-F6B9-44C5-ADD1-D1BEA8EA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26" y="867805"/>
            <a:ext cx="8683033" cy="360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Высокие требования к сетевой инфраструктуре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Для синхронной репликации данных важна высокая скорость сети, иначе это может замедлить производительность системы.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Зависимость от качества хранилищ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Хранилища данных должны быть быстрыми и надежными, особенно при синхронной репликации, иначе возможны задержки.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Сложность конфигурации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Настройка Always On требует опыта в управлении как сетями, так и хранилищами данных.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Стоимость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Использование Always On в сочетании с SAN и другими сетевыми хранилищами требует значительных вложений в оборудование и лицензирование. </a:t>
            </a:r>
          </a:p>
        </p:txBody>
      </p:sp>
    </p:spTree>
    <p:extLst>
      <p:ext uri="{BB962C8B-B14F-4D97-AF65-F5344CB8AC3E}">
        <p14:creationId xmlns:p14="http://schemas.microsoft.com/office/powerpoint/2010/main" val="10321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Заключение</a:t>
            </a:r>
            <a:endParaRPr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60DE9-2120-411C-88B8-0E3EE9A4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06" y="1175031"/>
            <a:ext cx="8201465" cy="227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SQL Server Always On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 — это мощное решение для обеспечения высокой доступности и отказоустойчивости данных.</a:t>
            </a: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Интеграция с сетевыми хранилищами, такими как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SAN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 и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NAS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, позволяет надежно защищать данные и минимизировать риски их потери.</a:t>
            </a: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Благодаря современным сетевым технологиям Always On предоставляет гибкость и масштабируемость для работы с большими объемами данных.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latin typeface="Golos Text" panose="020B0604020202020204" charset="0"/>
                <a:cs typeface="Golos Text" panose="020B0604020202020204" charset="0"/>
              </a:rPr>
              <a:t>Спасибо</a:t>
            </a:r>
            <a:br>
              <a:rPr lang="ru-RU" sz="4400">
                <a:latin typeface="Golos Text" panose="020B0604020202020204" charset="0"/>
                <a:cs typeface="Golos Text" panose="020B0604020202020204" charset="0"/>
              </a:rPr>
            </a:br>
            <a:r>
              <a:rPr lang="ru-RU" sz="4400">
                <a:latin typeface="Golos Text" panose="020B0604020202020204" charset="0"/>
                <a:cs typeface="Golos Text" panose="020B0604020202020204" charset="0"/>
              </a:rPr>
              <a:t>за внимание!</a:t>
            </a:r>
            <a:endParaRPr sz="4400">
              <a:latin typeface="Golos Text" panose="020B0604020202020204" charset="0"/>
              <a:cs typeface="Golos Text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377</Words>
  <Application>Microsoft Office PowerPoint</Application>
  <PresentationFormat>Экран (16:9)</PresentationFormat>
  <Paragraphs>48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Golos Text</vt:lpstr>
      <vt:lpstr>Golos Text SemiBold</vt:lpstr>
      <vt:lpstr>Тема1</vt:lpstr>
      <vt:lpstr>SQL Server Always On: Высокая доступность и сетевые решения для отказоустойчивых хранилищ</vt:lpstr>
      <vt:lpstr>Введение</vt:lpstr>
      <vt:lpstr>Проблемы высокой доступности и важность Always On</vt:lpstr>
      <vt:lpstr>Как работает Always On Availability Groups</vt:lpstr>
      <vt:lpstr>Презентация PowerPoint</vt:lpstr>
      <vt:lpstr>Преимущества использования Always On с сетевыми хранилищами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технологий ИИ для оптимизации цепей поставок</dc:title>
  <dc:creator>Al</dc:creator>
  <cp:lastModifiedBy>Rezvich R</cp:lastModifiedBy>
  <cp:revision>43</cp:revision>
  <dcterms:created xsi:type="dcterms:W3CDTF">2014-06-27T12:30:22Z</dcterms:created>
  <dcterms:modified xsi:type="dcterms:W3CDTF">2024-10-30T14:11:09Z</dcterms:modified>
</cp:coreProperties>
</file>