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370" r:id="rId3"/>
    <p:sldId id="371" r:id="rId4"/>
    <p:sldId id="356" r:id="rId5"/>
    <p:sldId id="368" r:id="rId6"/>
    <p:sldId id="362" r:id="rId7"/>
    <p:sldId id="366" r:id="rId8"/>
    <p:sldId id="372" r:id="rId9"/>
    <p:sldId id="373" r:id="rId10"/>
    <p:sldId id="374" r:id="rId11"/>
    <p:sldId id="376" r:id="rId12"/>
    <p:sldId id="375" r:id="rId13"/>
    <p:sldId id="377" r:id="rId14"/>
    <p:sldId id="378" r:id="rId15"/>
    <p:sldId id="342" r:id="rId16"/>
    <p:sldId id="267" r:id="rId17"/>
  </p:sldIdLst>
  <p:sldSz cx="9144000" cy="5143500" type="screen16x9"/>
  <p:notesSz cx="6858000" cy="9144000"/>
  <p:embeddedFontLst>
    <p:embeddedFont>
      <p:font typeface="Golos Text" panose="020B0604020202020204" charset="0"/>
      <p:regular r:id="rId19"/>
      <p:bold r:id="rId20"/>
    </p:embeddedFont>
    <p:embeddedFont>
      <p:font typeface="Golos Text SemiBold" panose="020B0604020202020204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140"/>
    <a:srgbClr val="2D2D2D"/>
    <a:srgbClr val="0B1E34"/>
    <a:srgbClr val="BA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5F603-CFC2-40B8-ACE1-0B901F2D61F3}" v="91" dt="2024-10-30T07:50:01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78301" autoAdjust="0"/>
  </p:normalViewPr>
  <p:slideViewPr>
    <p:cSldViewPr snapToGrid="0">
      <p:cViewPr varScale="1">
        <p:scale>
          <a:sx n="109" d="100"/>
          <a:sy n="109" d="100"/>
        </p:scale>
        <p:origin x="658" y="62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изавета Ишутина" userId="f5ffd669b5bdc1c5" providerId="LiveId" clId="{D6E63A7D-249E-4D38-AC90-A35C6D941BFD}"/>
    <pc:docChg chg="undo custSel addSld delSld modSld sldOrd">
      <pc:chgData name="Елизавета Ишутина" userId="f5ffd669b5bdc1c5" providerId="LiveId" clId="{D6E63A7D-249E-4D38-AC90-A35C6D941BFD}" dt="2024-10-25T14:55:02.976" v="1802" actId="20577"/>
      <pc:docMkLst>
        <pc:docMk/>
      </pc:docMkLst>
      <pc:sldChg chg="modSp mod">
        <pc:chgData name="Елизавета Ишутина" userId="f5ffd669b5bdc1c5" providerId="LiveId" clId="{D6E63A7D-249E-4D38-AC90-A35C6D941BFD}" dt="2024-10-21T15:09:24.647" v="0"/>
        <pc:sldMkLst>
          <pc:docMk/>
          <pc:sldMk cId="0" sldId="256"/>
        </pc:sldMkLst>
        <pc:spChg chg="mod">
          <ac:chgData name="Елизавета Ишутина" userId="f5ffd669b5bdc1c5" providerId="LiveId" clId="{D6E63A7D-249E-4D38-AC90-A35C6D941BFD}" dt="2024-10-21T15:09:24.647" v="0"/>
          <ac:spMkLst>
            <pc:docMk/>
            <pc:sldMk cId="0" sldId="256"/>
            <ac:spMk id="136" creationId="{00000000-0000-0000-0000-000000000000}"/>
          </ac:spMkLst>
        </pc:spChg>
      </pc:sldChg>
      <pc:sldChg chg="addSp delSp modSp del mod ord">
        <pc:chgData name="Елизавета Ишутина" userId="f5ffd669b5bdc1c5" providerId="LiveId" clId="{D6E63A7D-249E-4D38-AC90-A35C6D941BFD}" dt="2024-10-25T08:26:14.330" v="573" actId="47"/>
        <pc:sldMkLst>
          <pc:docMk/>
          <pc:sldMk cId="513663658" sldId="275"/>
        </pc:sldMkLst>
        <pc:spChg chg="mod">
          <ac:chgData name="Елизавета Ишутина" userId="f5ffd669b5bdc1c5" providerId="LiveId" clId="{D6E63A7D-249E-4D38-AC90-A35C6D941BFD}" dt="2024-10-25T08:16:37.611" v="494" actId="27636"/>
          <ac:spMkLst>
            <pc:docMk/>
            <pc:sldMk cId="513663658" sldId="275"/>
            <ac:spMk id="2" creationId="{600F1E6C-CEDF-2547-585A-8FB43C2A6D70}"/>
          </ac:spMkLst>
        </pc:spChg>
        <pc:spChg chg="del">
          <ac:chgData name="Елизавета Ишутина" userId="f5ffd669b5bdc1c5" providerId="LiveId" clId="{D6E63A7D-249E-4D38-AC90-A35C6D941BFD}" dt="2024-10-25T08:16:41.294" v="495" actId="478"/>
          <ac:spMkLst>
            <pc:docMk/>
            <pc:sldMk cId="513663658" sldId="275"/>
            <ac:spMk id="7" creationId="{690510FE-CBAB-B594-4B10-BA47502C9F9F}"/>
          </ac:spMkLst>
        </pc:spChg>
        <pc:spChg chg="del">
          <ac:chgData name="Елизавета Ишутина" userId="f5ffd669b5bdc1c5" providerId="LiveId" clId="{D6E63A7D-249E-4D38-AC90-A35C6D941BFD}" dt="2024-10-25T08:06:12.805" v="424" actId="478"/>
          <ac:spMkLst>
            <pc:docMk/>
            <pc:sldMk cId="513663658" sldId="275"/>
            <ac:spMk id="10" creationId="{19618592-43D4-A774-7A84-A343904C5075}"/>
          </ac:spMkLst>
        </pc:spChg>
        <pc:graphicFrameChg chg="add mod modGraphic">
          <ac:chgData name="Елизавета Ишутина" userId="f5ffd669b5bdc1c5" providerId="LiveId" clId="{D6E63A7D-249E-4D38-AC90-A35C6D941BFD}" dt="2024-10-25T08:19:30.248" v="516" actId="14100"/>
          <ac:graphicFrameMkLst>
            <pc:docMk/>
            <pc:sldMk cId="513663658" sldId="275"/>
            <ac:graphicFrameMk id="3" creationId="{28C80B27-B5CD-E4A1-96D9-735C8B992359}"/>
          </ac:graphicFrameMkLst>
        </pc:graphicFrameChg>
        <pc:picChg chg="del">
          <ac:chgData name="Елизавета Ишутина" userId="f5ffd669b5bdc1c5" providerId="LiveId" clId="{D6E63A7D-249E-4D38-AC90-A35C6D941BFD}" dt="2024-10-25T08:16:41.895" v="496" actId="478"/>
          <ac:picMkLst>
            <pc:docMk/>
            <pc:sldMk cId="513663658" sldId="275"/>
            <ac:picMk id="8" creationId="{41AEE838-0E92-0B86-C447-EBA03B15DE0F}"/>
          </ac:picMkLst>
        </pc:picChg>
      </pc:sldChg>
      <pc:sldChg chg="modSp add del mod">
        <pc:chgData name="Елизавета Ишутина" userId="f5ffd669b5bdc1c5" providerId="LiveId" clId="{D6E63A7D-249E-4D38-AC90-A35C6D941BFD}" dt="2024-10-25T14:55:02.976" v="1802" actId="20577"/>
        <pc:sldMkLst>
          <pc:docMk/>
          <pc:sldMk cId="1623319221" sldId="342"/>
        </pc:sldMkLst>
        <pc:spChg chg="mod">
          <ac:chgData name="Елизавета Ишутина" userId="f5ffd669b5bdc1c5" providerId="LiveId" clId="{D6E63A7D-249E-4D38-AC90-A35C6D941BFD}" dt="2024-10-25T14:55:02.976" v="1802" actId="20577"/>
          <ac:spMkLst>
            <pc:docMk/>
            <pc:sldMk cId="1623319221" sldId="342"/>
            <ac:spMk id="2" creationId="{92A40A80-6282-B216-3497-385AAC34CAF6}"/>
          </ac:spMkLst>
        </pc:spChg>
      </pc:sldChg>
      <pc:sldChg chg="del">
        <pc:chgData name="Елизавета Ишутина" userId="f5ffd669b5bdc1c5" providerId="LiveId" clId="{D6E63A7D-249E-4D38-AC90-A35C6D941BFD}" dt="2024-10-25T08:14:32.479" v="490" actId="47"/>
        <pc:sldMkLst>
          <pc:docMk/>
          <pc:sldMk cId="3978372563" sldId="349"/>
        </pc:sldMkLst>
      </pc:sldChg>
      <pc:sldChg chg="addSp delSp modSp del mod">
        <pc:chgData name="Елизавета Ишутина" userId="f5ffd669b5bdc1c5" providerId="LiveId" clId="{D6E63A7D-249E-4D38-AC90-A35C6D941BFD}" dt="2024-10-25T10:21:40.405" v="1744" actId="47"/>
        <pc:sldMkLst>
          <pc:docMk/>
          <pc:sldMk cId="3590200721" sldId="352"/>
        </pc:sldMkLst>
        <pc:spChg chg="mod">
          <ac:chgData name="Елизавета Ишутина" userId="f5ffd669b5bdc1c5" providerId="LiveId" clId="{D6E63A7D-249E-4D38-AC90-A35C6D941BFD}" dt="2024-10-25T07:54:24.542" v="328" actId="20577"/>
          <ac:spMkLst>
            <pc:docMk/>
            <pc:sldMk cId="3590200721" sldId="352"/>
            <ac:spMk id="2" creationId="{FC413FF2-3BE6-CE41-4C23-52C53867A2A7}"/>
          </ac:spMkLst>
        </pc:spChg>
        <pc:spChg chg="add mod">
          <ac:chgData name="Елизавета Ишутина" userId="f5ffd669b5bdc1c5" providerId="LiveId" clId="{D6E63A7D-249E-4D38-AC90-A35C6D941BFD}" dt="2024-10-25T08:11:09.529" v="480" actId="1076"/>
          <ac:spMkLst>
            <pc:docMk/>
            <pc:sldMk cId="3590200721" sldId="352"/>
            <ac:spMk id="3" creationId="{6785BA22-38F2-5C16-3CEF-0A9DD8FA59A8}"/>
          </ac:spMkLst>
        </pc:spChg>
        <pc:spChg chg="add del mod">
          <ac:chgData name="Елизавета Ишутина" userId="f5ffd669b5bdc1c5" providerId="LiveId" clId="{D6E63A7D-249E-4D38-AC90-A35C6D941BFD}" dt="2024-10-21T16:08:12.618" v="67" actId="478"/>
          <ac:spMkLst>
            <pc:docMk/>
            <pc:sldMk cId="3590200721" sldId="352"/>
            <ac:spMk id="4" creationId="{F24B96F2-EB61-9C04-DE32-5F1F08B5F89D}"/>
          </ac:spMkLst>
        </pc:spChg>
        <pc:spChg chg="add del mod">
          <ac:chgData name="Елизавета Ишутина" userId="f5ffd669b5bdc1c5" providerId="LiveId" clId="{D6E63A7D-249E-4D38-AC90-A35C6D941BFD}" dt="2024-10-25T07:55:28.484" v="345" actId="478"/>
          <ac:spMkLst>
            <pc:docMk/>
            <pc:sldMk cId="3590200721" sldId="352"/>
            <ac:spMk id="6" creationId="{4EEEF999-30A9-AB29-CD7A-CFD7089B0047}"/>
          </ac:spMkLst>
        </pc:spChg>
        <pc:spChg chg="del">
          <ac:chgData name="Елизавета Ишутина" userId="f5ffd669b5bdc1c5" providerId="LiveId" clId="{D6E63A7D-249E-4D38-AC90-A35C6D941BFD}" dt="2024-10-21T16:07:33.627" v="53" actId="478"/>
          <ac:spMkLst>
            <pc:docMk/>
            <pc:sldMk cId="3590200721" sldId="352"/>
            <ac:spMk id="7" creationId="{1ED0824F-50EA-E61A-6527-2F8CE8A0DEB6}"/>
          </ac:spMkLst>
        </pc:spChg>
        <pc:spChg chg="mod">
          <ac:chgData name="Елизавета Ишутина" userId="f5ffd669b5bdc1c5" providerId="LiveId" clId="{D6E63A7D-249E-4D38-AC90-A35C6D941BFD}" dt="2024-10-25T08:12:11.481" v="489" actId="20577"/>
          <ac:spMkLst>
            <pc:docMk/>
            <pc:sldMk cId="3590200721" sldId="352"/>
            <ac:spMk id="9" creationId="{DB2F6E0E-DAEA-0CE9-6041-39FDD3BE1910}"/>
          </ac:spMkLst>
        </pc:spChg>
        <pc:picChg chg="del">
          <ac:chgData name="Елизавета Ишутина" userId="f5ffd669b5bdc1c5" providerId="LiveId" clId="{D6E63A7D-249E-4D38-AC90-A35C6D941BFD}" dt="2024-10-21T16:07:06.400" v="47" actId="478"/>
          <ac:picMkLst>
            <pc:docMk/>
            <pc:sldMk cId="3590200721" sldId="352"/>
            <ac:picMk id="5" creationId="{041BF3FE-F9EA-992A-3B9F-6B79D7E58F3D}"/>
          </ac:picMkLst>
        </pc:picChg>
        <pc:picChg chg="add del">
          <ac:chgData name="Елизавета Ишутина" userId="f5ffd669b5bdc1c5" providerId="LiveId" clId="{D6E63A7D-249E-4D38-AC90-A35C6D941BFD}" dt="2024-10-25T07:58:54.039" v="356" actId="22"/>
          <ac:picMkLst>
            <pc:docMk/>
            <pc:sldMk cId="3590200721" sldId="352"/>
            <ac:picMk id="5" creationId="{232E3A0B-5F75-1367-00D0-391CEB139E48}"/>
          </ac:picMkLst>
        </pc:picChg>
        <pc:picChg chg="add mod">
          <ac:chgData name="Елизавета Ишутина" userId="f5ffd669b5bdc1c5" providerId="LiveId" clId="{D6E63A7D-249E-4D38-AC90-A35C6D941BFD}" dt="2024-10-25T10:20:12.675" v="1718" actId="1076"/>
          <ac:picMkLst>
            <pc:docMk/>
            <pc:sldMk cId="3590200721" sldId="352"/>
            <ac:picMk id="8" creationId="{45D6B3EA-A1C2-ADCE-BA1C-E548CBB44B47}"/>
          </ac:picMkLst>
        </pc:picChg>
        <pc:picChg chg="del">
          <ac:chgData name="Елизавета Ишутина" userId="f5ffd669b5bdc1c5" providerId="LiveId" clId="{D6E63A7D-249E-4D38-AC90-A35C6D941BFD}" dt="2024-10-21T16:06:56.760" v="41" actId="478"/>
          <ac:picMkLst>
            <pc:docMk/>
            <pc:sldMk cId="3590200721" sldId="352"/>
            <ac:picMk id="8" creationId="{5AADD2E8-E7EF-CFED-74A1-2DDCB16473EE}"/>
          </ac:picMkLst>
        </pc:picChg>
        <pc:picChg chg="add del mod">
          <ac:chgData name="Елизавета Ишутина" userId="f5ffd669b5bdc1c5" providerId="LiveId" clId="{D6E63A7D-249E-4D38-AC90-A35C6D941BFD}" dt="2024-10-25T10:20:10.879" v="1717" actId="478"/>
          <ac:picMkLst>
            <pc:docMk/>
            <pc:sldMk cId="3590200721" sldId="352"/>
            <ac:picMk id="1026" creationId="{ED5A6F2D-FA77-3FFF-7FE7-FE93D94EA9A7}"/>
          </ac:picMkLst>
        </pc:picChg>
        <pc:picChg chg="add">
          <ac:chgData name="Елизавета Ишутина" userId="f5ffd669b5bdc1c5" providerId="LiveId" clId="{D6E63A7D-249E-4D38-AC90-A35C6D941BFD}" dt="2024-10-25T08:11:04.519" v="479"/>
          <ac:picMkLst>
            <pc:docMk/>
            <pc:sldMk cId="3590200721" sldId="352"/>
            <ac:picMk id="2050" creationId="{8F7CE624-66D4-C7F4-0437-40C1CA542187}"/>
          </ac:picMkLst>
        </pc:picChg>
      </pc:sldChg>
      <pc:sldChg chg="del">
        <pc:chgData name="Елизавета Ишутина" userId="f5ffd669b5bdc1c5" providerId="LiveId" clId="{D6E63A7D-249E-4D38-AC90-A35C6D941BFD}" dt="2024-10-21T16:37:27.988" v="287" actId="47"/>
        <pc:sldMkLst>
          <pc:docMk/>
          <pc:sldMk cId="3107038363" sldId="354"/>
        </pc:sldMkLst>
      </pc:sldChg>
      <pc:sldChg chg="del">
        <pc:chgData name="Елизавета Ишутина" userId="f5ffd669b5bdc1c5" providerId="LiveId" clId="{D6E63A7D-249E-4D38-AC90-A35C6D941BFD}" dt="2024-10-25T08:14:34.183" v="491" actId="47"/>
        <pc:sldMkLst>
          <pc:docMk/>
          <pc:sldMk cId="3892957686" sldId="355"/>
        </pc:sldMkLst>
      </pc:sldChg>
      <pc:sldChg chg="addSp delSp modSp mod ord">
        <pc:chgData name="Елизавета Ишутина" userId="f5ffd669b5bdc1c5" providerId="LiveId" clId="{D6E63A7D-249E-4D38-AC90-A35C6D941BFD}" dt="2024-10-25T10:22:54.482" v="1758" actId="14100"/>
        <pc:sldMkLst>
          <pc:docMk/>
          <pc:sldMk cId="1113819435" sldId="356"/>
        </pc:sldMkLst>
        <pc:spChg chg="mod">
          <ac:chgData name="Елизавета Ишутина" userId="f5ffd669b5bdc1c5" providerId="LiveId" clId="{D6E63A7D-249E-4D38-AC90-A35C6D941BFD}" dt="2024-10-21T16:24:51.652" v="167" actId="20577"/>
          <ac:spMkLst>
            <pc:docMk/>
            <pc:sldMk cId="1113819435" sldId="356"/>
            <ac:spMk id="2" creationId="{600F1E6C-CEDF-2547-585A-8FB43C2A6D70}"/>
          </ac:spMkLst>
        </pc:spChg>
        <pc:spChg chg="del">
          <ac:chgData name="Елизавета Ишутина" userId="f5ffd669b5bdc1c5" providerId="LiveId" clId="{D6E63A7D-249E-4D38-AC90-A35C6D941BFD}" dt="2024-10-21T16:25:44.508" v="171" actId="478"/>
          <ac:spMkLst>
            <pc:docMk/>
            <pc:sldMk cId="1113819435" sldId="356"/>
            <ac:spMk id="3" creationId="{AED8ED87-F279-8748-B0A7-B191707C7F99}"/>
          </ac:spMkLst>
        </pc:spChg>
        <pc:spChg chg="add del mod">
          <ac:chgData name="Елизавета Ишутина" userId="f5ffd669b5bdc1c5" providerId="LiveId" clId="{D6E63A7D-249E-4D38-AC90-A35C6D941BFD}" dt="2024-10-21T16:26:15.631" v="181" actId="478"/>
          <ac:spMkLst>
            <pc:docMk/>
            <pc:sldMk cId="1113819435" sldId="356"/>
            <ac:spMk id="6" creationId="{EE6812C8-949E-30F9-29B7-07FD33BB694E}"/>
          </ac:spMkLst>
        </pc:spChg>
        <pc:spChg chg="add">
          <ac:chgData name="Елизавета Ишутина" userId="f5ffd669b5bdc1c5" providerId="LiveId" clId="{D6E63A7D-249E-4D38-AC90-A35C6D941BFD}" dt="2024-10-21T16:25:58.843" v="175"/>
          <ac:spMkLst>
            <pc:docMk/>
            <pc:sldMk cId="1113819435" sldId="356"/>
            <ac:spMk id="7" creationId="{CB89BDD9-E3BC-8302-3467-9855F832BEDF}"/>
          </ac:spMkLst>
        </pc:spChg>
        <pc:spChg chg="add mod">
          <ac:chgData name="Елизавета Ишутина" userId="f5ffd669b5bdc1c5" providerId="LiveId" clId="{D6E63A7D-249E-4D38-AC90-A35C6D941BFD}" dt="2024-10-21T16:30:20.446" v="259" actId="1076"/>
          <ac:spMkLst>
            <pc:docMk/>
            <pc:sldMk cId="1113819435" sldId="356"/>
            <ac:spMk id="8" creationId="{15D8556C-87CC-EB10-A6B4-3A81D8782FDA}"/>
          </ac:spMkLst>
        </pc:spChg>
        <pc:spChg chg="del">
          <ac:chgData name="Елизавета Ишутина" userId="f5ffd669b5bdc1c5" providerId="LiveId" clId="{D6E63A7D-249E-4D38-AC90-A35C6D941BFD}" dt="2024-10-21T16:25:39.520" v="168" actId="478"/>
          <ac:spMkLst>
            <pc:docMk/>
            <pc:sldMk cId="1113819435" sldId="356"/>
            <ac:spMk id="9" creationId="{6DDE0D44-593D-A32F-C8BD-4DD4BD87C86A}"/>
          </ac:spMkLst>
        </pc:spChg>
        <pc:spChg chg="add mod">
          <ac:chgData name="Елизавета Ишутина" userId="f5ffd669b5bdc1c5" providerId="LiveId" clId="{D6E63A7D-249E-4D38-AC90-A35C6D941BFD}" dt="2024-10-21T16:30:32.127" v="261" actId="14100"/>
          <ac:spMkLst>
            <pc:docMk/>
            <pc:sldMk cId="1113819435" sldId="356"/>
            <ac:spMk id="11" creationId="{DCA80C46-39D7-DF53-BF79-406AE557BB66}"/>
          </ac:spMkLst>
        </pc:spChg>
        <pc:spChg chg="add mod">
          <ac:chgData name="Елизавета Ишутина" userId="f5ffd669b5bdc1c5" providerId="LiveId" clId="{D6E63A7D-249E-4D38-AC90-A35C6D941BFD}" dt="2024-10-21T16:30:41.566" v="264" actId="1076"/>
          <ac:spMkLst>
            <pc:docMk/>
            <pc:sldMk cId="1113819435" sldId="356"/>
            <ac:spMk id="13" creationId="{3CD88468-8C76-06A9-892D-6E7A15F49F22}"/>
          </ac:spMkLst>
        </pc:spChg>
        <pc:spChg chg="add mod">
          <ac:chgData name="Елизавета Ишутина" userId="f5ffd669b5bdc1c5" providerId="LiveId" clId="{D6E63A7D-249E-4D38-AC90-A35C6D941BFD}" dt="2024-10-21T16:30:51.455" v="265" actId="20577"/>
          <ac:spMkLst>
            <pc:docMk/>
            <pc:sldMk cId="1113819435" sldId="356"/>
            <ac:spMk id="15" creationId="{D4150A1B-A92D-449A-2071-5CD144EE2357}"/>
          </ac:spMkLst>
        </pc:spChg>
        <pc:spChg chg="add mod">
          <ac:chgData name="Елизавета Ишутина" userId="f5ffd669b5bdc1c5" providerId="LiveId" clId="{D6E63A7D-249E-4D38-AC90-A35C6D941BFD}" dt="2024-10-21T16:30:54" v="267" actId="20577"/>
          <ac:spMkLst>
            <pc:docMk/>
            <pc:sldMk cId="1113819435" sldId="356"/>
            <ac:spMk id="17" creationId="{461C1DA7-A825-3E30-E8D4-0CFD7E9A463A}"/>
          </ac:spMkLst>
        </pc:spChg>
        <pc:spChg chg="add mod">
          <ac:chgData name="Елизавета Ишутина" userId="f5ffd669b5bdc1c5" providerId="LiveId" clId="{D6E63A7D-249E-4D38-AC90-A35C6D941BFD}" dt="2024-10-21T16:30:52.670" v="266" actId="20577"/>
          <ac:spMkLst>
            <pc:docMk/>
            <pc:sldMk cId="1113819435" sldId="356"/>
            <ac:spMk id="19" creationId="{B928E5DF-0477-D1B1-6E68-D5ABF4A5CB39}"/>
          </ac:spMkLst>
        </pc:spChg>
        <pc:spChg chg="add mod">
          <ac:chgData name="Елизавета Ишутина" userId="f5ffd669b5bdc1c5" providerId="LiveId" clId="{D6E63A7D-249E-4D38-AC90-A35C6D941BFD}" dt="2024-10-21T16:30:55.010" v="268" actId="20577"/>
          <ac:spMkLst>
            <pc:docMk/>
            <pc:sldMk cId="1113819435" sldId="356"/>
            <ac:spMk id="21" creationId="{EC87D6B1-FA60-9E6D-C608-94E5096BB6FD}"/>
          </ac:spMkLst>
        </pc:spChg>
        <pc:picChg chg="add mod">
          <ac:chgData name="Елизавета Ишутина" userId="f5ffd669b5bdc1c5" providerId="LiveId" clId="{D6E63A7D-249E-4D38-AC90-A35C6D941BFD}" dt="2024-10-25T10:22:54.482" v="1758" actId="14100"/>
          <ac:picMkLst>
            <pc:docMk/>
            <pc:sldMk cId="1113819435" sldId="356"/>
            <ac:picMk id="5" creationId="{A0491085-6DEA-B4BA-BBF6-256509C30A3F}"/>
          </ac:picMkLst>
        </pc:picChg>
      </pc:sldChg>
      <pc:sldChg chg="modSp del mod">
        <pc:chgData name="Елизавета Ишутина" userId="f5ffd669b5bdc1c5" providerId="LiveId" clId="{D6E63A7D-249E-4D38-AC90-A35C6D941BFD}" dt="2024-10-25T08:14:35.866" v="492" actId="47"/>
        <pc:sldMkLst>
          <pc:docMk/>
          <pc:sldMk cId="2627906585" sldId="357"/>
        </pc:sldMkLst>
        <pc:spChg chg="mod">
          <ac:chgData name="Елизавета Ишутина" userId="f5ffd669b5bdc1c5" providerId="LiveId" clId="{D6E63A7D-249E-4D38-AC90-A35C6D941BFD}" dt="2024-10-25T07:56:26.704" v="352" actId="27636"/>
          <ac:spMkLst>
            <pc:docMk/>
            <pc:sldMk cId="2627906585" sldId="357"/>
            <ac:spMk id="4" creationId="{555590BA-9FA8-92C9-08BD-5EAC77AF3C50}"/>
          </ac:spMkLst>
        </pc:spChg>
      </pc:sldChg>
      <pc:sldChg chg="del">
        <pc:chgData name="Елизавета Ишутина" userId="f5ffd669b5bdc1c5" providerId="LiveId" clId="{D6E63A7D-249E-4D38-AC90-A35C6D941BFD}" dt="2024-10-21T16:37:34.810" v="293" actId="47"/>
        <pc:sldMkLst>
          <pc:docMk/>
          <pc:sldMk cId="2619159183" sldId="358"/>
        </pc:sldMkLst>
      </pc:sldChg>
      <pc:sldChg chg="del">
        <pc:chgData name="Елизавета Ишутина" userId="f5ffd669b5bdc1c5" providerId="LiveId" clId="{D6E63A7D-249E-4D38-AC90-A35C6D941BFD}" dt="2024-10-21T16:37:33.934" v="292" actId="47"/>
        <pc:sldMkLst>
          <pc:docMk/>
          <pc:sldMk cId="4060348546" sldId="359"/>
        </pc:sldMkLst>
      </pc:sldChg>
      <pc:sldChg chg="del">
        <pc:chgData name="Елизавета Ишутина" userId="f5ffd669b5bdc1c5" providerId="LiveId" clId="{D6E63A7D-249E-4D38-AC90-A35C6D941BFD}" dt="2024-10-21T16:37:32.167" v="290" actId="47"/>
        <pc:sldMkLst>
          <pc:docMk/>
          <pc:sldMk cId="3280701007" sldId="360"/>
        </pc:sldMkLst>
      </pc:sldChg>
      <pc:sldChg chg="del">
        <pc:chgData name="Елизавета Ишутина" userId="f5ffd669b5bdc1c5" providerId="LiveId" clId="{D6E63A7D-249E-4D38-AC90-A35C6D941BFD}" dt="2024-10-21T16:37:33.214" v="291" actId="47"/>
        <pc:sldMkLst>
          <pc:docMk/>
          <pc:sldMk cId="3329786752" sldId="361"/>
        </pc:sldMkLst>
      </pc:sldChg>
      <pc:sldChg chg="addSp delSp modSp add mod">
        <pc:chgData name="Елизавета Ишутина" userId="f5ffd669b5bdc1c5" providerId="LiveId" clId="{D6E63A7D-249E-4D38-AC90-A35C6D941BFD}" dt="2024-10-25T14:54:47.908" v="1795" actId="1076"/>
        <pc:sldMkLst>
          <pc:docMk/>
          <pc:sldMk cId="2490064369" sldId="362"/>
        </pc:sldMkLst>
        <pc:spChg chg="mod">
          <ac:chgData name="Елизавета Ишутина" userId="f5ffd669b5bdc1c5" providerId="LiveId" clId="{D6E63A7D-249E-4D38-AC90-A35C6D941BFD}" dt="2024-10-25T08:04:20.683" v="412" actId="20577"/>
          <ac:spMkLst>
            <pc:docMk/>
            <pc:sldMk cId="2490064369" sldId="362"/>
            <ac:spMk id="2" creationId="{DC7B5089-25C3-797F-93C4-4EC07213E5DF}"/>
          </ac:spMkLst>
        </pc:spChg>
        <pc:spChg chg="del mod">
          <ac:chgData name="Елизавета Ишутина" userId="f5ffd669b5bdc1c5" providerId="LiveId" clId="{D6E63A7D-249E-4D38-AC90-A35C6D941BFD}" dt="2024-10-25T08:03:35.042" v="389" actId="478"/>
          <ac:spMkLst>
            <pc:docMk/>
            <pc:sldMk cId="2490064369" sldId="362"/>
            <ac:spMk id="6" creationId="{9CCBB667-1C81-DAB8-667C-A0F6D2FA4C3E}"/>
          </ac:spMkLst>
        </pc:spChg>
        <pc:spChg chg="del mod">
          <ac:chgData name="Елизавета Ишутина" userId="f5ffd669b5bdc1c5" providerId="LiveId" clId="{D6E63A7D-249E-4D38-AC90-A35C6D941BFD}" dt="2024-10-25T08:03:31.912" v="388" actId="478"/>
          <ac:spMkLst>
            <pc:docMk/>
            <pc:sldMk cId="2490064369" sldId="362"/>
            <ac:spMk id="9" creationId="{DD55AAAC-9D31-356B-A927-1BD75AB63C54}"/>
          </ac:spMkLst>
        </pc:spChg>
        <pc:picChg chg="add mod">
          <ac:chgData name="Елизавета Ишутина" userId="f5ffd669b5bdc1c5" providerId="LiveId" clId="{D6E63A7D-249E-4D38-AC90-A35C6D941BFD}" dt="2024-10-25T14:54:44.283" v="1794" actId="1076"/>
          <ac:picMkLst>
            <pc:docMk/>
            <pc:sldMk cId="2490064369" sldId="362"/>
            <ac:picMk id="3" creationId="{DE2BD24C-79EC-5201-F796-2CA6D82F5EFE}"/>
          </ac:picMkLst>
        </pc:picChg>
        <pc:picChg chg="add mod">
          <ac:chgData name="Елизавета Ишутина" userId="f5ffd669b5bdc1c5" providerId="LiveId" clId="{D6E63A7D-249E-4D38-AC90-A35C6D941BFD}" dt="2024-10-25T14:54:47.908" v="1795" actId="1076"/>
          <ac:picMkLst>
            <pc:docMk/>
            <pc:sldMk cId="2490064369" sldId="362"/>
            <ac:picMk id="5" creationId="{23C51D1B-064A-F4B0-2321-92D5D75C8F30}"/>
          </ac:picMkLst>
        </pc:picChg>
        <pc:picChg chg="del mod">
          <ac:chgData name="Елизавета Ишутина" userId="f5ffd669b5bdc1c5" providerId="LiveId" clId="{D6E63A7D-249E-4D38-AC90-A35C6D941BFD}" dt="2024-10-25T08:03:35.042" v="389" actId="478"/>
          <ac:picMkLst>
            <pc:docMk/>
            <pc:sldMk cId="2490064369" sldId="362"/>
            <ac:picMk id="1026" creationId="{BD20F148-1141-2339-00C3-DDB651C8562E}"/>
          </ac:picMkLst>
        </pc:picChg>
        <pc:picChg chg="add">
          <ac:chgData name="Елизавета Ишутина" userId="f5ffd669b5bdc1c5" providerId="LiveId" clId="{D6E63A7D-249E-4D38-AC90-A35C6D941BFD}" dt="2024-10-21T16:09:34.787" v="84"/>
          <ac:picMkLst>
            <pc:docMk/>
            <pc:sldMk cId="2490064369" sldId="362"/>
            <ac:picMk id="2050" creationId="{8DC2AF11-F7EC-C335-67CE-1E3C4E9F2B7E}"/>
          </ac:picMkLst>
        </pc:picChg>
        <pc:picChg chg="add">
          <ac:chgData name="Елизавета Ишутина" userId="f5ffd669b5bdc1c5" providerId="LiveId" clId="{D6E63A7D-249E-4D38-AC90-A35C6D941BFD}" dt="2024-10-21T16:09:45.517" v="85"/>
          <ac:picMkLst>
            <pc:docMk/>
            <pc:sldMk cId="2490064369" sldId="362"/>
            <ac:picMk id="2052" creationId="{DEE1EE95-FB02-7656-8209-D123F5609D9F}"/>
          </ac:picMkLst>
        </pc:picChg>
        <pc:picChg chg="add del mod">
          <ac:chgData name="Елизавета Ишутина" userId="f5ffd669b5bdc1c5" providerId="LiveId" clId="{D6E63A7D-249E-4D38-AC90-A35C6D941BFD}" dt="2024-10-25T08:03:35.692" v="390" actId="478"/>
          <ac:picMkLst>
            <pc:docMk/>
            <pc:sldMk cId="2490064369" sldId="362"/>
            <ac:picMk id="2054" creationId="{B766375C-ECBF-FAFE-B912-F7520178834E}"/>
          </ac:picMkLst>
        </pc:picChg>
      </pc:sldChg>
      <pc:sldChg chg="addSp delSp modSp add del mod">
        <pc:chgData name="Елизавета Ишутина" userId="f5ffd669b5bdc1c5" providerId="LiveId" clId="{D6E63A7D-249E-4D38-AC90-A35C6D941BFD}" dt="2024-10-25T08:22:57.126" v="536" actId="47"/>
        <pc:sldMkLst>
          <pc:docMk/>
          <pc:sldMk cId="838261636" sldId="363"/>
        </pc:sldMkLst>
        <pc:spChg chg="mod">
          <ac:chgData name="Елизавета Ишутина" userId="f5ffd669b5bdc1c5" providerId="LiveId" clId="{D6E63A7D-249E-4D38-AC90-A35C6D941BFD}" dt="2024-10-25T08:06:35.971" v="427"/>
          <ac:spMkLst>
            <pc:docMk/>
            <pc:sldMk cId="838261636" sldId="363"/>
            <ac:spMk id="2" creationId="{D7CA7830-2145-83B0-8F5C-E246E2075DFC}"/>
          </ac:spMkLst>
        </pc:spChg>
        <pc:spChg chg="del">
          <ac:chgData name="Елизавета Ишутина" userId="f5ffd669b5bdc1c5" providerId="LiveId" clId="{D6E63A7D-249E-4D38-AC90-A35C6D941BFD}" dt="2024-10-21T16:11:23.010" v="99" actId="478"/>
          <ac:spMkLst>
            <pc:docMk/>
            <pc:sldMk cId="838261636" sldId="363"/>
            <ac:spMk id="6" creationId="{197C8125-3966-A42E-AD00-7C83F75C215B}"/>
          </ac:spMkLst>
        </pc:spChg>
        <pc:spChg chg="del">
          <ac:chgData name="Елизавета Ишутина" userId="f5ffd669b5bdc1c5" providerId="LiveId" clId="{D6E63A7D-249E-4D38-AC90-A35C6D941BFD}" dt="2024-10-21T16:11:23.010" v="99" actId="478"/>
          <ac:spMkLst>
            <pc:docMk/>
            <pc:sldMk cId="838261636" sldId="363"/>
            <ac:spMk id="9" creationId="{A582F3A8-1207-E0CA-27AA-4B4ECBEC3851}"/>
          </ac:spMkLst>
        </pc:sp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3" creationId="{61301514-C323-BF1E-280C-9F9F6F02AB40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4" creationId="{1E9F5894-68B2-2168-D5A3-6E7718A0D728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5" creationId="{306B623F-CC69-02BA-3E0E-F7553A41F459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7" creationId="{2035E71D-276F-E9D9-B313-57637230F07F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8" creationId="{A35FCDF1-244C-E150-577C-EF0477BD855B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10" creationId="{F3C3C6F0-4AC2-6589-3796-A83526880129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11" creationId="{93ECF461-3E22-267F-08B1-94A199E4B103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12" creationId="{D229FCD9-0866-9AD1-3A42-0EDE1B201D6A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24.527" v="101"/>
          <ac:graphicFrameMkLst>
            <pc:docMk/>
            <pc:sldMk cId="838261636" sldId="363"/>
            <ac:graphicFrameMk id="14" creationId="{71E7AAE3-D63E-51C9-D83D-2670C1929E5B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15" creationId="{7D87A92A-7DC4-3F01-74E0-F9C2D87F1603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16" creationId="{6F745C32-FB43-3207-1ADF-B8B8BF16381A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17" creationId="{6833C2C9-F411-4C40-DE44-49DC976AF809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18" creationId="{8AFD1134-52CD-F905-1864-9028DD92DC68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19" creationId="{2F158B5D-7B9D-5D13-AFAB-E9DCEDE7351E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20" creationId="{AF9F2E49-A632-C4FF-5611-16300B490BA3}"/>
          </ac:graphicFrameMkLst>
        </pc:graphicFrameChg>
        <pc:graphicFrameChg chg="add mod">
          <ac:chgData name="Елизавета Ишутина" userId="f5ffd669b5bdc1c5" providerId="LiveId" clId="{D6E63A7D-249E-4D38-AC90-A35C6D941BFD}" dt="2024-10-21T16:11:42.459" v="102"/>
          <ac:graphicFrameMkLst>
            <pc:docMk/>
            <pc:sldMk cId="838261636" sldId="363"/>
            <ac:graphicFrameMk id="21" creationId="{384E38A2-C2EB-E9D3-A962-86DAD88CC5B6}"/>
          </ac:graphicFrameMkLst>
        </pc:graphicFrameChg>
        <pc:graphicFrameChg chg="add del mod">
          <ac:chgData name="Елизавета Ишутина" userId="f5ffd669b5bdc1c5" providerId="LiveId" clId="{D6E63A7D-249E-4D38-AC90-A35C6D941BFD}" dt="2024-10-21T16:11:50.407" v="106" actId="478"/>
          <ac:graphicFrameMkLst>
            <pc:docMk/>
            <pc:sldMk cId="838261636" sldId="363"/>
            <ac:graphicFrameMk id="22" creationId="{A8921B9B-5057-451F-5D4F-18DDD4BCB29A}"/>
          </ac:graphicFrameMkLst>
        </pc:graphicFrameChg>
        <pc:graphicFrameChg chg="add del mod modGraphic">
          <ac:chgData name="Елизавета Ишутина" userId="f5ffd669b5bdc1c5" providerId="LiveId" clId="{D6E63A7D-249E-4D38-AC90-A35C6D941BFD}" dt="2024-10-21T16:11:48.456" v="105" actId="478"/>
          <ac:graphicFrameMkLst>
            <pc:docMk/>
            <pc:sldMk cId="838261636" sldId="363"/>
            <ac:graphicFrameMk id="23" creationId="{AD1D3D56-162E-874A-33B6-6B1B24D7C516}"/>
          </ac:graphicFrameMkLst>
        </pc:graphicFrameChg>
        <pc:picChg chg="del">
          <ac:chgData name="Елизавета Ишутина" userId="f5ffd669b5bdc1c5" providerId="LiveId" clId="{D6E63A7D-249E-4D38-AC90-A35C6D941BFD}" dt="2024-10-21T16:11:23.627" v="100" actId="478"/>
          <ac:picMkLst>
            <pc:docMk/>
            <pc:sldMk cId="838261636" sldId="363"/>
            <ac:picMk id="1026" creationId="{EC6867F5-E5DC-4E5C-365B-800EE60AB19C}"/>
          </ac:picMkLst>
        </pc:picChg>
        <pc:picChg chg="del">
          <ac:chgData name="Елизавета Ишутина" userId="f5ffd669b5bdc1c5" providerId="LiveId" clId="{D6E63A7D-249E-4D38-AC90-A35C6D941BFD}" dt="2024-10-21T16:11:23.010" v="99" actId="478"/>
          <ac:picMkLst>
            <pc:docMk/>
            <pc:sldMk cId="838261636" sldId="363"/>
            <ac:picMk id="2054" creationId="{BD3AAF84-E95E-82B0-044F-4E7BC598C177}"/>
          </ac:picMkLst>
        </pc:picChg>
      </pc:sldChg>
      <pc:sldChg chg="delSp modSp add del mod">
        <pc:chgData name="Елизавета Ишутина" userId="f5ffd669b5bdc1c5" providerId="LiveId" clId="{D6E63A7D-249E-4D38-AC90-A35C6D941BFD}" dt="2024-10-25T10:06:30.557" v="1103" actId="47"/>
        <pc:sldMkLst>
          <pc:docMk/>
          <pc:sldMk cId="1419592232" sldId="364"/>
        </pc:sldMkLst>
        <pc:spChg chg="mod">
          <ac:chgData name="Елизавета Ишутина" userId="f5ffd669b5bdc1c5" providerId="LiveId" clId="{D6E63A7D-249E-4D38-AC90-A35C6D941BFD}" dt="2024-10-25T07:56:15.368" v="350"/>
          <ac:spMkLst>
            <pc:docMk/>
            <pc:sldMk cId="1419592232" sldId="364"/>
            <ac:spMk id="2" creationId="{0FF9DAC9-6E00-D577-E055-D072806CA59D}"/>
          </ac:spMkLst>
        </pc:sp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15" creationId="{F2F01D9A-3C92-372F-A035-078B34CD1FBE}"/>
          </ac:graphicFrameMkLst>
        </pc:graphicFrame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16" creationId="{C1DC8938-D8AC-DD49-CE66-0A347CE5313E}"/>
          </ac:graphicFrameMkLst>
        </pc:graphicFrame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17" creationId="{760D8EB3-841B-86E4-87D7-D8BF7E8F6570}"/>
          </ac:graphicFrameMkLst>
        </pc:graphicFrame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18" creationId="{3336A661-B05E-4D3B-90C5-5F2D54BB2266}"/>
          </ac:graphicFrameMkLst>
        </pc:graphicFrame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19" creationId="{0197C51A-3975-7F20-33A2-028BEC69A25D}"/>
          </ac:graphicFrameMkLst>
        </pc:graphicFrame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20" creationId="{19372610-1C18-1400-4EE4-CA5063C76943}"/>
          </ac:graphicFrameMkLst>
        </pc:graphicFrameChg>
        <pc:graphicFrameChg chg="del">
          <ac:chgData name="Елизавета Ишутина" userId="f5ffd669b5bdc1c5" providerId="LiveId" clId="{D6E63A7D-249E-4D38-AC90-A35C6D941BFD}" dt="2024-10-21T16:17:15.228" v="109" actId="478"/>
          <ac:graphicFrameMkLst>
            <pc:docMk/>
            <pc:sldMk cId="1419592232" sldId="364"/>
            <ac:graphicFrameMk id="21" creationId="{D5D01535-55EC-CA08-7432-C304F69C41ED}"/>
          </ac:graphicFrameMkLst>
        </pc:graphicFrameChg>
      </pc:sldChg>
      <pc:sldChg chg="addSp delSp modSp add del mod ord">
        <pc:chgData name="Елизавета Ишутина" userId="f5ffd669b5bdc1c5" providerId="LiveId" clId="{D6E63A7D-249E-4D38-AC90-A35C6D941BFD}" dt="2024-10-25T09:06:03.503" v="1012" actId="47"/>
        <pc:sldMkLst>
          <pc:docMk/>
          <pc:sldMk cId="607115103" sldId="365"/>
        </pc:sldMkLst>
        <pc:spChg chg="mod">
          <ac:chgData name="Елизавета Ишутина" userId="f5ffd669b5bdc1c5" providerId="LiveId" clId="{D6E63A7D-249E-4D38-AC90-A35C6D941BFD}" dt="2024-10-25T08:50:50.470" v="739"/>
          <ac:spMkLst>
            <pc:docMk/>
            <pc:sldMk cId="607115103" sldId="365"/>
            <ac:spMk id="2" creationId="{45BA9F08-5E0E-4E31-BE46-EDE16B984847}"/>
          </ac:spMkLst>
        </pc:spChg>
        <pc:spChg chg="add del mod">
          <ac:chgData name="Елизавета Ишутина" userId="f5ffd669b5bdc1c5" providerId="LiveId" clId="{D6E63A7D-249E-4D38-AC90-A35C6D941BFD}" dt="2024-10-25T09:00:35.859" v="923" actId="478"/>
          <ac:spMkLst>
            <pc:docMk/>
            <pc:sldMk cId="607115103" sldId="365"/>
            <ac:spMk id="3" creationId="{D7AC1885-5C37-EAD7-3B66-174005A66441}"/>
          </ac:spMkLst>
        </pc:spChg>
        <pc:spChg chg="del mod">
          <ac:chgData name="Елизавета Ишутина" userId="f5ffd669b5bdc1c5" providerId="LiveId" clId="{D6E63A7D-249E-4D38-AC90-A35C6D941BFD}" dt="2024-10-25T09:00:30.510" v="921" actId="478"/>
          <ac:spMkLst>
            <pc:docMk/>
            <pc:sldMk cId="607115103" sldId="365"/>
            <ac:spMk id="8" creationId="{AB121526-9CBF-49BD-729F-C777146BAC9F}"/>
          </ac:spMkLst>
        </pc:spChg>
        <pc:spChg chg="del">
          <ac:chgData name="Елизавета Ишутина" userId="f5ffd669b5bdc1c5" providerId="LiveId" clId="{D6E63A7D-249E-4D38-AC90-A35C6D941BFD}" dt="2024-10-21T16:33:40.681" v="279" actId="478"/>
          <ac:spMkLst>
            <pc:docMk/>
            <pc:sldMk cId="607115103" sldId="365"/>
            <ac:spMk id="11" creationId="{3650A622-0C61-1263-7710-D27DCA7D16EC}"/>
          </ac:spMkLst>
        </pc:spChg>
        <pc:spChg chg="del">
          <ac:chgData name="Елизавета Ишутина" userId="f5ffd669b5bdc1c5" providerId="LiveId" clId="{D6E63A7D-249E-4D38-AC90-A35C6D941BFD}" dt="2024-10-21T16:33:40.681" v="279" actId="478"/>
          <ac:spMkLst>
            <pc:docMk/>
            <pc:sldMk cId="607115103" sldId="365"/>
            <ac:spMk id="13" creationId="{03E648EA-791C-6F0D-0CE6-EA624E682AB4}"/>
          </ac:spMkLst>
        </pc:spChg>
        <pc:spChg chg="del">
          <ac:chgData name="Елизавета Ишутина" userId="f5ffd669b5bdc1c5" providerId="LiveId" clId="{D6E63A7D-249E-4D38-AC90-A35C6D941BFD}" dt="2024-10-21T16:33:21.780" v="275" actId="478"/>
          <ac:spMkLst>
            <pc:docMk/>
            <pc:sldMk cId="607115103" sldId="365"/>
            <ac:spMk id="15" creationId="{4395806C-ABE8-B1AC-6801-A423DAD792BC}"/>
          </ac:spMkLst>
        </pc:spChg>
        <pc:spChg chg="del">
          <ac:chgData name="Елизавета Ишутина" userId="f5ffd669b5bdc1c5" providerId="LiveId" clId="{D6E63A7D-249E-4D38-AC90-A35C6D941BFD}" dt="2024-10-21T16:33:21.780" v="275" actId="478"/>
          <ac:spMkLst>
            <pc:docMk/>
            <pc:sldMk cId="607115103" sldId="365"/>
            <ac:spMk id="17" creationId="{CAD9B943-6D53-95BB-19FC-36D5F60E1013}"/>
          </ac:spMkLst>
        </pc:spChg>
        <pc:spChg chg="del">
          <ac:chgData name="Елизавета Ишутина" userId="f5ffd669b5bdc1c5" providerId="LiveId" clId="{D6E63A7D-249E-4D38-AC90-A35C6D941BFD}" dt="2024-10-21T16:33:21.780" v="275" actId="478"/>
          <ac:spMkLst>
            <pc:docMk/>
            <pc:sldMk cId="607115103" sldId="365"/>
            <ac:spMk id="19" creationId="{D5F0B5E2-7FC7-B7C1-8793-EF47E1B466F6}"/>
          </ac:spMkLst>
        </pc:spChg>
        <pc:spChg chg="del">
          <ac:chgData name="Елизавета Ишутина" userId="f5ffd669b5bdc1c5" providerId="LiveId" clId="{D6E63A7D-249E-4D38-AC90-A35C6D941BFD}" dt="2024-10-21T16:33:21.780" v="275" actId="478"/>
          <ac:spMkLst>
            <pc:docMk/>
            <pc:sldMk cId="607115103" sldId="365"/>
            <ac:spMk id="21" creationId="{284EE24F-1404-C7BF-FCA7-0B707ABB652F}"/>
          </ac:spMkLst>
        </pc:spChg>
        <pc:graphicFrameChg chg="add mod modGraphic">
          <ac:chgData name="Елизавета Ишутина" userId="f5ffd669b5bdc1c5" providerId="LiveId" clId="{D6E63A7D-249E-4D38-AC90-A35C6D941BFD}" dt="2024-10-25T09:05:36.612" v="1007" actId="1076"/>
          <ac:graphicFrameMkLst>
            <pc:docMk/>
            <pc:sldMk cId="607115103" sldId="365"/>
            <ac:graphicFrameMk id="5" creationId="{180DBF6E-DBAE-BE55-5DDC-DA676D66F5FF}"/>
          </ac:graphicFrameMkLst>
        </pc:graphicFrameChg>
      </pc:sldChg>
      <pc:sldChg chg="addSp delSp modSp add mod">
        <pc:chgData name="Елизавета Ишутина" userId="f5ffd669b5bdc1c5" providerId="LiveId" clId="{D6E63A7D-249E-4D38-AC90-A35C6D941BFD}" dt="2024-10-25T10:25:58.536" v="1788" actId="404"/>
        <pc:sldMkLst>
          <pc:docMk/>
          <pc:sldMk cId="1643437327" sldId="366"/>
        </pc:sldMkLst>
        <pc:spChg chg="del">
          <ac:chgData name="Елизавета Ишутина" userId="f5ffd669b5bdc1c5" providerId="LiveId" clId="{D6E63A7D-249E-4D38-AC90-A35C6D941BFD}" dt="2024-10-25T08:19:53.966" v="522" actId="478"/>
          <ac:spMkLst>
            <pc:docMk/>
            <pc:sldMk cId="1643437327" sldId="366"/>
            <ac:spMk id="2" creationId="{696A56AB-4818-7B6F-C49C-8A9A1E233D8C}"/>
          </ac:spMkLst>
        </pc:spChg>
        <pc:spChg chg="add del mod">
          <ac:chgData name="Елизавета Ишутина" userId="f5ffd669b5bdc1c5" providerId="LiveId" clId="{D6E63A7D-249E-4D38-AC90-A35C6D941BFD}" dt="2024-10-25T08:19:51.488" v="521" actId="478"/>
          <ac:spMkLst>
            <pc:docMk/>
            <pc:sldMk cId="1643437327" sldId="366"/>
            <ac:spMk id="4" creationId="{289EEE36-2523-72DC-8286-B7A985E5ABC3}"/>
          </ac:spMkLst>
        </pc:spChg>
        <pc:spChg chg="add del mod">
          <ac:chgData name="Елизавета Ишутина" userId="f5ffd669b5bdc1c5" providerId="LiveId" clId="{D6E63A7D-249E-4D38-AC90-A35C6D941BFD}" dt="2024-10-25T08:19:44.979" v="520" actId="478"/>
          <ac:spMkLst>
            <pc:docMk/>
            <pc:sldMk cId="1643437327" sldId="366"/>
            <ac:spMk id="5" creationId="{0F4C4F4F-D525-4149-3621-B79584C6E8EC}"/>
          </ac:spMkLst>
        </pc:spChg>
        <pc:spChg chg="add mod">
          <ac:chgData name="Елизавета Ишутина" userId="f5ffd669b5bdc1c5" providerId="LiveId" clId="{D6E63A7D-249E-4D38-AC90-A35C6D941BFD}" dt="2024-10-25T09:59:10.755" v="1048" actId="1076"/>
          <ac:spMkLst>
            <pc:docMk/>
            <pc:sldMk cId="1643437327" sldId="366"/>
            <ac:spMk id="7" creationId="{A5362282-B9C3-E89F-B5AA-5C8BFE095D3F}"/>
          </ac:spMkLst>
        </pc:spChg>
        <pc:graphicFrameChg chg="add del mod modGraphic">
          <ac:chgData name="Елизавета Ишутина" userId="f5ffd669b5bdc1c5" providerId="LiveId" clId="{D6E63A7D-249E-4D38-AC90-A35C6D941BFD}" dt="2024-10-25T10:25:58.536" v="1788" actId="404"/>
          <ac:graphicFrameMkLst>
            <pc:docMk/>
            <pc:sldMk cId="1643437327" sldId="366"/>
            <ac:graphicFrameMk id="6" creationId="{A1AE7DF4-7CE8-7E11-89C5-8506887D3A43}"/>
          </ac:graphicFrameMkLst>
        </pc:graphicFrameChg>
        <pc:picChg chg="del">
          <ac:chgData name="Елизавета Ишутина" userId="f5ffd669b5bdc1c5" providerId="LiveId" clId="{D6E63A7D-249E-4D38-AC90-A35C6D941BFD}" dt="2024-10-25T08:19:37.939" v="518" actId="478"/>
          <ac:picMkLst>
            <pc:docMk/>
            <pc:sldMk cId="1643437327" sldId="366"/>
            <ac:picMk id="3" creationId="{AF0E5630-FFBD-68BA-FFC0-ABCE7F8A3E7C}"/>
          </ac:picMkLst>
        </pc:picChg>
      </pc:sldChg>
      <pc:sldChg chg="add del">
        <pc:chgData name="Елизавета Ишутина" userId="f5ffd669b5bdc1c5" providerId="LiveId" clId="{D6E63A7D-249E-4D38-AC90-A35C6D941BFD}" dt="2024-10-25T09:06:07.934" v="1013" actId="47"/>
        <pc:sldMkLst>
          <pc:docMk/>
          <pc:sldMk cId="3068471038" sldId="367"/>
        </pc:sldMkLst>
      </pc:sldChg>
      <pc:sldChg chg="addSp delSp modSp add mod">
        <pc:chgData name="Елизавета Ишутина" userId="f5ffd669b5bdc1c5" providerId="LiveId" clId="{D6E63A7D-249E-4D38-AC90-A35C6D941BFD}" dt="2024-10-25T10:25:04.668" v="1773" actId="1076"/>
        <pc:sldMkLst>
          <pc:docMk/>
          <pc:sldMk cId="1980259080" sldId="368"/>
        </pc:sldMkLst>
        <pc:spChg chg="del">
          <ac:chgData name="Елизавета Ишутина" userId="f5ffd669b5bdc1c5" providerId="LiveId" clId="{D6E63A7D-249E-4D38-AC90-A35C6D941BFD}" dt="2024-10-25T09:05:50.943" v="1010" actId="478"/>
          <ac:spMkLst>
            <pc:docMk/>
            <pc:sldMk cId="1980259080" sldId="368"/>
            <ac:spMk id="2" creationId="{C1C0CC3D-2E40-CD11-6432-403254D8C215}"/>
          </ac:spMkLst>
        </pc:spChg>
        <pc:spChg chg="del">
          <ac:chgData name="Елизавета Ишутина" userId="f5ffd669b5bdc1c5" providerId="LiveId" clId="{D6E63A7D-249E-4D38-AC90-A35C6D941BFD}" dt="2024-10-25T09:05:44.105" v="1009" actId="478"/>
          <ac:spMkLst>
            <pc:docMk/>
            <pc:sldMk cId="1980259080" sldId="368"/>
            <ac:spMk id="3" creationId="{F218777C-956A-2111-80BB-9A10FE3AA0D3}"/>
          </ac:spMkLst>
        </pc:spChg>
        <pc:spChg chg="add mod">
          <ac:chgData name="Елизавета Ишутина" userId="f5ffd669b5bdc1c5" providerId="LiveId" clId="{D6E63A7D-249E-4D38-AC90-A35C6D941BFD}" dt="2024-10-25T09:05:52.520" v="1011"/>
          <ac:spMkLst>
            <pc:docMk/>
            <pc:sldMk cId="1980259080" sldId="368"/>
            <ac:spMk id="4" creationId="{29D4BCC0-1A1B-521E-5B9B-1232283E5BEE}"/>
          </ac:spMkLst>
        </pc:spChg>
        <pc:spChg chg="del">
          <ac:chgData name="Елизавета Ишутина" userId="f5ffd669b5bdc1c5" providerId="LiveId" clId="{D6E63A7D-249E-4D38-AC90-A35C6D941BFD}" dt="2024-10-25T09:05:44.105" v="1009" actId="478"/>
          <ac:spMkLst>
            <pc:docMk/>
            <pc:sldMk cId="1980259080" sldId="368"/>
            <ac:spMk id="9" creationId="{AA86FF91-AB84-451B-2CAF-7742FC2091C7}"/>
          </ac:spMkLst>
        </pc:spChg>
        <pc:spChg chg="del">
          <ac:chgData name="Елизавета Ишутина" userId="f5ffd669b5bdc1c5" providerId="LiveId" clId="{D6E63A7D-249E-4D38-AC90-A35C6D941BFD}" dt="2024-10-25T09:05:44.105" v="1009" actId="478"/>
          <ac:spMkLst>
            <pc:docMk/>
            <pc:sldMk cId="1980259080" sldId="368"/>
            <ac:spMk id="13" creationId="{112451A0-4966-2593-478D-C93D6973EAD7}"/>
          </ac:spMkLst>
        </pc:spChg>
        <pc:graphicFrameChg chg="add mod modGraphic">
          <ac:chgData name="Елизавета Ишутина" userId="f5ffd669b5bdc1c5" providerId="LiveId" clId="{D6E63A7D-249E-4D38-AC90-A35C6D941BFD}" dt="2024-10-25T09:06:58.668" v="1017" actId="1076"/>
          <ac:graphicFrameMkLst>
            <pc:docMk/>
            <pc:sldMk cId="1980259080" sldId="368"/>
            <ac:graphicFrameMk id="5" creationId="{F55EEF62-A29B-0CA5-020D-6CBF06930D69}"/>
          </ac:graphicFrameMkLst>
        </pc:graphicFrameChg>
        <pc:picChg chg="add mod">
          <ac:chgData name="Елизавета Ишутина" userId="f5ffd669b5bdc1c5" providerId="LiveId" clId="{D6E63A7D-249E-4D38-AC90-A35C6D941BFD}" dt="2024-10-25T10:25:04.668" v="1773" actId="1076"/>
          <ac:picMkLst>
            <pc:docMk/>
            <pc:sldMk cId="1980259080" sldId="368"/>
            <ac:picMk id="7" creationId="{0F887BF6-5C4A-0B7D-1612-235F8D512966}"/>
          </ac:picMkLst>
        </pc:picChg>
        <pc:picChg chg="del">
          <ac:chgData name="Елизавета Ишутина" userId="f5ffd669b5bdc1c5" providerId="LiveId" clId="{D6E63A7D-249E-4D38-AC90-A35C6D941BFD}" dt="2024-10-25T09:05:44.105" v="1009" actId="478"/>
          <ac:picMkLst>
            <pc:docMk/>
            <pc:sldMk cId="1980259080" sldId="368"/>
            <ac:picMk id="1026" creationId="{287F46CC-7C07-FCF1-E970-FE09B867D1A9}"/>
          </ac:picMkLst>
        </pc:picChg>
      </pc:sldChg>
      <pc:sldChg chg="addSp delSp modSp add del mod ord">
        <pc:chgData name="Елизавета Ишутина" userId="f5ffd669b5bdc1c5" providerId="LiveId" clId="{D6E63A7D-249E-4D38-AC90-A35C6D941BFD}" dt="2024-10-25T10:21:16.575" v="1738" actId="47"/>
        <pc:sldMkLst>
          <pc:docMk/>
          <pc:sldMk cId="1342410884" sldId="369"/>
        </pc:sldMkLst>
        <pc:spChg chg="mod">
          <ac:chgData name="Елизавета Ишутина" userId="f5ffd669b5bdc1c5" providerId="LiveId" clId="{D6E63A7D-249E-4D38-AC90-A35C6D941BFD}" dt="2024-10-25T10:16:38.619" v="1644" actId="20577"/>
          <ac:spMkLst>
            <pc:docMk/>
            <pc:sldMk cId="1342410884" sldId="369"/>
            <ac:spMk id="2" creationId="{BAD8359B-BFBD-07A6-0457-DC68A4CC696F}"/>
          </ac:spMkLst>
        </pc:spChg>
        <pc:spChg chg="mod">
          <ac:chgData name="Елизавета Ишутина" userId="f5ffd669b5bdc1c5" providerId="LiveId" clId="{D6E63A7D-249E-4D38-AC90-A35C6D941BFD}" dt="2024-10-25T10:20:43.996" v="1723" actId="1076"/>
          <ac:spMkLst>
            <pc:docMk/>
            <pc:sldMk cId="1342410884" sldId="369"/>
            <ac:spMk id="3" creationId="{B768477C-73CC-3DC2-612E-43E80E6EB0B9}"/>
          </ac:spMkLst>
        </pc:spChg>
        <pc:spChg chg="mod">
          <ac:chgData name="Елизавета Ишутина" userId="f5ffd669b5bdc1c5" providerId="LiveId" clId="{D6E63A7D-249E-4D38-AC90-A35C6D941BFD}" dt="2024-10-25T10:20:22.450" v="1719" actId="14100"/>
          <ac:spMkLst>
            <pc:docMk/>
            <pc:sldMk cId="1342410884" sldId="369"/>
            <ac:spMk id="9" creationId="{2A3AB80C-2E81-14AC-360D-6ED5036A6E54}"/>
          </ac:spMkLst>
        </pc:spChg>
        <pc:picChg chg="add del">
          <ac:chgData name="Елизавета Ишутина" userId="f5ffd669b5bdc1c5" providerId="LiveId" clId="{D6E63A7D-249E-4D38-AC90-A35C6D941BFD}" dt="2024-10-25T10:20:56.106" v="1729" actId="22"/>
          <ac:picMkLst>
            <pc:docMk/>
            <pc:sldMk cId="1342410884" sldId="369"/>
            <ac:picMk id="5" creationId="{114FF4B6-0B22-FEF7-F5BB-BC6B946AB730}"/>
          </ac:picMkLst>
        </pc:picChg>
        <pc:picChg chg="mod">
          <ac:chgData name="Елизавета Ишутина" userId="f5ffd669b5bdc1c5" providerId="LiveId" clId="{D6E63A7D-249E-4D38-AC90-A35C6D941BFD}" dt="2024-10-25T10:20:32.673" v="1722" actId="1076"/>
          <ac:picMkLst>
            <pc:docMk/>
            <pc:sldMk cId="1342410884" sldId="369"/>
            <ac:picMk id="1026" creationId="{8EC3EE07-677F-FB73-B062-04D135A7F2C1}"/>
          </ac:picMkLst>
        </pc:picChg>
      </pc:sldChg>
      <pc:sldChg chg="addSp delSp modSp add mod ord">
        <pc:chgData name="Елизавета Ишутина" userId="f5ffd669b5bdc1c5" providerId="LiveId" clId="{D6E63A7D-249E-4D38-AC90-A35C6D941BFD}" dt="2024-10-25T10:21:13.777" v="1737" actId="1076"/>
        <pc:sldMkLst>
          <pc:docMk/>
          <pc:sldMk cId="44507001" sldId="370"/>
        </pc:sldMkLst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2" creationId="{4F541F41-5FAE-DFE5-6AD8-A89C6332CDC1}"/>
          </ac:spMkLst>
        </pc:spChg>
        <pc:spChg chg="add mod">
          <ac:chgData name="Елизавета Ишутина" userId="f5ffd669b5bdc1c5" providerId="LiveId" clId="{D6E63A7D-249E-4D38-AC90-A35C6D941BFD}" dt="2024-10-25T10:20:58.200" v="1730"/>
          <ac:spMkLst>
            <pc:docMk/>
            <pc:sldMk cId="44507001" sldId="370"/>
            <ac:spMk id="3" creationId="{CED3F851-C0FC-04AC-0ED2-D7373039F182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4" creationId="{E981A7E3-6C37-A545-135D-7DE3A531A6FD}"/>
          </ac:spMkLst>
        </pc:spChg>
        <pc:spChg chg="add mod">
          <ac:chgData name="Елизавета Ишутина" userId="f5ffd669b5bdc1c5" providerId="LiveId" clId="{D6E63A7D-249E-4D38-AC90-A35C6D941BFD}" dt="2024-10-25T10:21:02.149" v="1731" actId="1076"/>
          <ac:spMkLst>
            <pc:docMk/>
            <pc:sldMk cId="44507001" sldId="370"/>
            <ac:spMk id="5" creationId="{CC78832F-F8AE-A396-A09A-546B3246FBE9}"/>
          </ac:spMkLst>
        </pc:spChg>
        <pc:spChg chg="add mod">
          <ac:chgData name="Елизавета Ишутина" userId="f5ffd669b5bdc1c5" providerId="LiveId" clId="{D6E63A7D-249E-4D38-AC90-A35C6D941BFD}" dt="2024-10-25T10:20:58.200" v="1730"/>
          <ac:spMkLst>
            <pc:docMk/>
            <pc:sldMk cId="44507001" sldId="370"/>
            <ac:spMk id="6" creationId="{5D18EA9C-AB6F-BD3E-277E-B4A0E4F598A5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8" creationId="{6698674F-3930-8CBE-6970-35D1C68EDC5A}"/>
          </ac:spMkLst>
        </pc:spChg>
        <pc:spChg chg="add mod">
          <ac:chgData name="Елизавета Ишутина" userId="f5ffd669b5bdc1c5" providerId="LiveId" clId="{D6E63A7D-249E-4D38-AC90-A35C6D941BFD}" dt="2024-10-25T10:21:13.777" v="1737" actId="1076"/>
          <ac:spMkLst>
            <pc:docMk/>
            <pc:sldMk cId="44507001" sldId="370"/>
            <ac:spMk id="9" creationId="{30FB3E58-2DCE-1300-485F-C9DCA217F18D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11" creationId="{9A0D2F56-B810-60BB-8C3D-5645CE611A0D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13" creationId="{D2BEDC3C-52A8-F31F-5D63-E9B098DAFC1D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15" creationId="{E55398BE-F201-0A1F-2D40-AFA8A3CB32DD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17" creationId="{EB7A5ED4-C78C-CC2F-7CE5-D50D3A02AD37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19" creationId="{BA0A84B1-6285-9EF9-E999-526DBA7B0B73}"/>
          </ac:spMkLst>
        </pc:spChg>
        <pc:spChg chg="del">
          <ac:chgData name="Елизавета Ишутина" userId="f5ffd669b5bdc1c5" providerId="LiveId" clId="{D6E63A7D-249E-4D38-AC90-A35C6D941BFD}" dt="2024-10-25T10:20:52.172" v="1727" actId="478"/>
          <ac:spMkLst>
            <pc:docMk/>
            <pc:sldMk cId="44507001" sldId="370"/>
            <ac:spMk id="21" creationId="{B028B751-67D4-92AA-71AA-5455D5FF831B}"/>
          </ac:spMkLst>
        </pc:spChg>
        <pc:picChg chg="add mod">
          <ac:chgData name="Елизавета Ишутина" userId="f5ffd669b5bdc1c5" providerId="LiveId" clId="{D6E63A7D-249E-4D38-AC90-A35C6D941BFD}" dt="2024-10-25T10:21:09.498" v="1736" actId="1076"/>
          <ac:picMkLst>
            <pc:docMk/>
            <pc:sldMk cId="44507001" sldId="370"/>
            <ac:picMk id="7" creationId="{316FD0A5-A4CF-4C58-D739-1006FD777A46}"/>
          </ac:picMkLst>
        </pc:picChg>
      </pc:sldChg>
      <pc:sldChg chg="addSp delSp modSp add mod">
        <pc:chgData name="Елизавета Ишутина" userId="f5ffd669b5bdc1c5" providerId="LiveId" clId="{D6E63A7D-249E-4D38-AC90-A35C6D941BFD}" dt="2024-10-25T10:23:21.657" v="1763" actId="1076"/>
        <pc:sldMkLst>
          <pc:docMk/>
          <pc:sldMk cId="3446436596" sldId="371"/>
        </pc:sldMkLst>
        <pc:spChg chg="add mod">
          <ac:chgData name="Елизавета Ишутина" userId="f5ffd669b5bdc1c5" providerId="LiveId" clId="{D6E63A7D-249E-4D38-AC90-A35C6D941BFD}" dt="2024-10-25T10:21:27.656" v="1741"/>
          <ac:spMkLst>
            <pc:docMk/>
            <pc:sldMk cId="3446436596" sldId="371"/>
            <ac:spMk id="2" creationId="{655A73DD-85DA-B4F9-51D6-EA8EED75159F}"/>
          </ac:spMkLst>
        </pc:spChg>
        <pc:spChg chg="del">
          <ac:chgData name="Елизавета Ишутина" userId="f5ffd669b5bdc1c5" providerId="LiveId" clId="{D6E63A7D-249E-4D38-AC90-A35C6D941BFD}" dt="2024-10-25T10:21:23.122" v="1740" actId="478"/>
          <ac:spMkLst>
            <pc:docMk/>
            <pc:sldMk cId="3446436596" sldId="371"/>
            <ac:spMk id="3" creationId="{30E4CAEB-03B4-10C5-A31D-DB6077D4AF53}"/>
          </ac:spMkLst>
        </pc:spChg>
        <pc:spChg chg="add mod">
          <ac:chgData name="Елизавета Ишутина" userId="f5ffd669b5bdc1c5" providerId="LiveId" clId="{D6E63A7D-249E-4D38-AC90-A35C6D941BFD}" dt="2024-10-25T10:21:33.147" v="1742" actId="1076"/>
          <ac:spMkLst>
            <pc:docMk/>
            <pc:sldMk cId="3446436596" sldId="371"/>
            <ac:spMk id="4" creationId="{D37AFAD3-4C1A-06F1-73D6-94558072DECF}"/>
          </ac:spMkLst>
        </pc:spChg>
        <pc:spChg chg="del">
          <ac:chgData name="Елизавета Ишутина" userId="f5ffd669b5bdc1c5" providerId="LiveId" clId="{D6E63A7D-249E-4D38-AC90-A35C6D941BFD}" dt="2024-10-25T10:21:23.122" v="1740" actId="478"/>
          <ac:spMkLst>
            <pc:docMk/>
            <pc:sldMk cId="3446436596" sldId="371"/>
            <ac:spMk id="5" creationId="{3D507A85-3CAC-7B27-3DE9-E20DBF294DFC}"/>
          </ac:spMkLst>
        </pc:spChg>
        <pc:spChg chg="del">
          <ac:chgData name="Елизавета Ишутина" userId="f5ffd669b5bdc1c5" providerId="LiveId" clId="{D6E63A7D-249E-4D38-AC90-A35C6D941BFD}" dt="2024-10-25T10:21:23.122" v="1740" actId="478"/>
          <ac:spMkLst>
            <pc:docMk/>
            <pc:sldMk cId="3446436596" sldId="371"/>
            <ac:spMk id="6" creationId="{7A48D904-14CE-1D4F-40BF-4B486D0D97D1}"/>
          </ac:spMkLst>
        </pc:spChg>
        <pc:spChg chg="add mod">
          <ac:chgData name="Елизавета Ишутина" userId="f5ffd669b5bdc1c5" providerId="LiveId" clId="{D6E63A7D-249E-4D38-AC90-A35C6D941BFD}" dt="2024-10-25T10:21:46.508" v="1748" actId="20577"/>
          <ac:spMkLst>
            <pc:docMk/>
            <pc:sldMk cId="3446436596" sldId="371"/>
            <ac:spMk id="8" creationId="{2FD554EA-636D-81A3-D599-0EC18950FBD6}"/>
          </ac:spMkLst>
        </pc:spChg>
        <pc:spChg chg="del">
          <ac:chgData name="Елизавета Ишутина" userId="f5ffd669b5bdc1c5" providerId="LiveId" clId="{D6E63A7D-249E-4D38-AC90-A35C6D941BFD}" dt="2024-10-25T10:21:23.122" v="1740" actId="478"/>
          <ac:spMkLst>
            <pc:docMk/>
            <pc:sldMk cId="3446436596" sldId="371"/>
            <ac:spMk id="9" creationId="{0F6D92F6-36B5-999B-6535-22FF01ECB5F6}"/>
          </ac:spMkLst>
        </pc:spChg>
        <pc:spChg chg="add mod">
          <ac:chgData name="Елизавета Ишутина" userId="f5ffd669b5bdc1c5" providerId="LiveId" clId="{D6E63A7D-249E-4D38-AC90-A35C6D941BFD}" dt="2024-10-25T10:23:21.657" v="1763" actId="1076"/>
          <ac:spMkLst>
            <pc:docMk/>
            <pc:sldMk cId="3446436596" sldId="371"/>
            <ac:spMk id="10" creationId="{7C09F19A-D20C-4ACC-28D1-ABA20D92E30B}"/>
          </ac:spMkLst>
        </pc:spChg>
        <pc:picChg chg="del">
          <ac:chgData name="Елизавета Ишутина" userId="f5ffd669b5bdc1c5" providerId="LiveId" clId="{D6E63A7D-249E-4D38-AC90-A35C6D941BFD}" dt="2024-10-25T10:21:23.122" v="1740" actId="478"/>
          <ac:picMkLst>
            <pc:docMk/>
            <pc:sldMk cId="3446436596" sldId="371"/>
            <ac:picMk id="7" creationId="{4885EFA5-217E-30DB-6E3F-A0FA4A8EAAD5}"/>
          </ac:picMkLst>
        </pc:picChg>
        <pc:picChg chg="add mod">
          <ac:chgData name="Елизавета Ишутина" userId="f5ffd669b5bdc1c5" providerId="LiveId" clId="{D6E63A7D-249E-4D38-AC90-A35C6D941BFD}" dt="2024-10-25T10:23:16.057" v="1761" actId="1076"/>
          <ac:picMkLst>
            <pc:docMk/>
            <pc:sldMk cId="3446436596" sldId="371"/>
            <ac:picMk id="11" creationId="{F667911F-45A0-E34B-01E3-DA20D848988E}"/>
          </ac:picMkLst>
        </pc:picChg>
      </pc:sldChg>
    </pc:docChg>
  </pc:docChgLst>
  <pc:docChgLst>
    <pc:chgData name="Елизавета Ишутина" userId="f5ffd669b5bdc1c5" providerId="LiveId" clId="{D0E3170A-D744-4293-998B-7B777D88FFC6}"/>
    <pc:docChg chg="undo custSel addSld modSld">
      <pc:chgData name="Елизавета Ишутина" userId="f5ffd669b5bdc1c5" providerId="LiveId" clId="{D0E3170A-D744-4293-998B-7B777D88FFC6}" dt="2024-01-17T22:00:29.823" v="848" actId="1076"/>
      <pc:docMkLst>
        <pc:docMk/>
      </pc:docMkLst>
      <pc:sldChg chg="modSp mod">
        <pc:chgData name="Елизавета Ишутина" userId="f5ffd669b5bdc1c5" providerId="LiveId" clId="{D0E3170A-D744-4293-998B-7B777D88FFC6}" dt="2024-01-17T19:56:02.659" v="334" actId="20577"/>
        <pc:sldMkLst>
          <pc:docMk/>
          <pc:sldMk cId="0" sldId="256"/>
        </pc:sldMkLst>
        <pc:spChg chg="mod">
          <ac:chgData name="Елизавета Ишутина" userId="f5ffd669b5bdc1c5" providerId="LiveId" clId="{D0E3170A-D744-4293-998B-7B777D88FFC6}" dt="2024-01-17T19:56:02.659" v="334" actId="20577"/>
          <ac:spMkLst>
            <pc:docMk/>
            <pc:sldMk cId="0" sldId="256"/>
            <ac:spMk id="4" creationId="{3A7B2894-60A1-76FB-5CF4-255201A27C16}"/>
          </ac:spMkLst>
        </pc:spChg>
      </pc:sldChg>
      <pc:sldChg chg="addSp modSp mod">
        <pc:chgData name="Елизавета Ишутина" userId="f5ffd669b5bdc1c5" providerId="LiveId" clId="{D0E3170A-D744-4293-998B-7B777D88FFC6}" dt="2024-01-17T21:36:02.897" v="442" actId="20577"/>
        <pc:sldMkLst>
          <pc:docMk/>
          <pc:sldMk cId="2591655403" sldId="344"/>
        </pc:sldMkLst>
        <pc:spChg chg="add mod">
          <ac:chgData name="Елизавета Ишутина" userId="f5ffd669b5bdc1c5" providerId="LiveId" clId="{D0E3170A-D744-4293-998B-7B777D88FFC6}" dt="2024-01-17T21:36:02.897" v="442" actId="20577"/>
          <ac:spMkLst>
            <pc:docMk/>
            <pc:sldMk cId="2591655403" sldId="344"/>
            <ac:spMk id="3" creationId="{EB7049F4-45CC-7984-AFEA-0E3390464BD2}"/>
          </ac:spMkLst>
        </pc:spChg>
        <pc:spChg chg="mod">
          <ac:chgData name="Елизавета Ишутина" userId="f5ffd669b5bdc1c5" providerId="LiveId" clId="{D0E3170A-D744-4293-998B-7B777D88FFC6}" dt="2024-01-17T21:35:39.837" v="432" actId="1076"/>
          <ac:spMkLst>
            <pc:docMk/>
            <pc:sldMk cId="2591655403" sldId="344"/>
            <ac:spMk id="4" creationId="{7001E150-D9A3-A88E-1017-2835CFA84C01}"/>
          </ac:spMkLst>
        </pc:spChg>
        <pc:picChg chg="mod">
          <ac:chgData name="Елизавета Ишутина" userId="f5ffd669b5bdc1c5" providerId="LiveId" clId="{D0E3170A-D744-4293-998B-7B777D88FFC6}" dt="2024-01-17T21:34:16.273" v="344" actId="1076"/>
          <ac:picMkLst>
            <pc:docMk/>
            <pc:sldMk cId="2591655403" sldId="344"/>
            <ac:picMk id="1032" creationId="{3DD137D4-540A-7872-B0D0-9AEEDD0AA184}"/>
          </ac:picMkLst>
        </pc:picChg>
      </pc:sldChg>
      <pc:sldChg chg="addSp delSp modSp mod">
        <pc:chgData name="Елизавета Ишутина" userId="f5ffd669b5bdc1c5" providerId="LiveId" clId="{D0E3170A-D744-4293-998B-7B777D88FFC6}" dt="2024-01-17T19:21:19.537" v="272" actId="20577"/>
        <pc:sldMkLst>
          <pc:docMk/>
          <pc:sldMk cId="3910180294" sldId="346"/>
        </pc:sldMkLst>
        <pc:spChg chg="mod">
          <ac:chgData name="Елизавета Ишутина" userId="f5ffd669b5bdc1c5" providerId="LiveId" clId="{D0E3170A-D744-4293-998B-7B777D88FFC6}" dt="2024-01-17T19:20:33.841" v="192" actId="1076"/>
          <ac:spMkLst>
            <pc:docMk/>
            <pc:sldMk cId="3910180294" sldId="346"/>
            <ac:spMk id="5" creationId="{8749A719-3230-A595-B865-34BE1CEDCEC8}"/>
          </ac:spMkLst>
        </pc:spChg>
        <pc:spChg chg="mod">
          <ac:chgData name="Елизавета Ишутина" userId="f5ffd669b5bdc1c5" providerId="LiveId" clId="{D0E3170A-D744-4293-998B-7B777D88FFC6}" dt="2024-01-17T19:20:30.577" v="189" actId="1076"/>
          <ac:spMkLst>
            <pc:docMk/>
            <pc:sldMk cId="3910180294" sldId="346"/>
            <ac:spMk id="8" creationId="{EEA48CDB-F648-284A-292B-E02F6598361F}"/>
          </ac:spMkLst>
        </pc:spChg>
        <pc:spChg chg="mod">
          <ac:chgData name="Елизавета Ишутина" userId="f5ffd669b5bdc1c5" providerId="LiveId" clId="{D0E3170A-D744-4293-998B-7B777D88FFC6}" dt="2024-01-17T19:21:19.537" v="272" actId="20577"/>
          <ac:spMkLst>
            <pc:docMk/>
            <pc:sldMk cId="3910180294" sldId="346"/>
            <ac:spMk id="9" creationId="{7AC48FF6-A2C7-D01C-FDFC-671C83ADD385}"/>
          </ac:spMkLst>
        </pc:spChg>
        <pc:picChg chg="del">
          <ac:chgData name="Елизавета Ишутина" userId="f5ffd669b5bdc1c5" providerId="LiveId" clId="{D0E3170A-D744-4293-998B-7B777D88FFC6}" dt="2024-01-17T19:04:14.388" v="175" actId="478"/>
          <ac:picMkLst>
            <pc:docMk/>
            <pc:sldMk cId="3910180294" sldId="346"/>
            <ac:picMk id="4" creationId="{B0B529BF-1CAB-CBA5-47A1-5B3106DE7864}"/>
          </ac:picMkLst>
        </pc:picChg>
        <pc:picChg chg="add mod">
          <ac:chgData name="Елизавета Ишутина" userId="f5ffd669b5bdc1c5" providerId="LiveId" clId="{D0E3170A-D744-4293-998B-7B777D88FFC6}" dt="2024-01-17T19:04:30.476" v="181" actId="1076"/>
          <ac:picMkLst>
            <pc:docMk/>
            <pc:sldMk cId="3910180294" sldId="346"/>
            <ac:picMk id="1026" creationId="{9FBCE152-FED4-08D0-C0B5-858C7873052E}"/>
          </ac:picMkLst>
        </pc:picChg>
      </pc:sldChg>
      <pc:sldChg chg="addSp delSp modSp mod">
        <pc:chgData name="Елизавета Ишутина" userId="f5ffd669b5bdc1c5" providerId="LiveId" clId="{D0E3170A-D744-4293-998B-7B777D88FFC6}" dt="2024-01-17T19:27:59.728" v="329" actId="1076"/>
        <pc:sldMkLst>
          <pc:docMk/>
          <pc:sldMk cId="2523432825" sldId="348"/>
        </pc:sldMkLst>
        <pc:spChg chg="mod">
          <ac:chgData name="Елизавета Ишутина" userId="f5ffd669b5bdc1c5" providerId="LiveId" clId="{D0E3170A-D744-4293-998B-7B777D88FFC6}" dt="2024-01-17T19:25:46.616" v="321" actId="1076"/>
          <ac:spMkLst>
            <pc:docMk/>
            <pc:sldMk cId="2523432825" sldId="348"/>
            <ac:spMk id="15" creationId="{8CDC5704-6B85-8599-5C3F-32F27908AF86}"/>
          </ac:spMkLst>
        </pc:spChg>
        <pc:spChg chg="mod">
          <ac:chgData name="Елизавета Ишутина" userId="f5ffd669b5bdc1c5" providerId="LiveId" clId="{D0E3170A-D744-4293-998B-7B777D88FFC6}" dt="2024-01-17T19:25:53.288" v="323" actId="1076"/>
          <ac:spMkLst>
            <pc:docMk/>
            <pc:sldMk cId="2523432825" sldId="348"/>
            <ac:spMk id="16" creationId="{E9C2ED1F-ED4B-95C2-D7FB-202DEE80CB56}"/>
          </ac:spMkLst>
        </pc:spChg>
        <pc:spChg chg="mod">
          <ac:chgData name="Елизавета Ишутина" userId="f5ffd669b5bdc1c5" providerId="LiveId" clId="{D0E3170A-D744-4293-998B-7B777D88FFC6}" dt="2024-01-17T19:25:49.823" v="322" actId="1076"/>
          <ac:spMkLst>
            <pc:docMk/>
            <pc:sldMk cId="2523432825" sldId="348"/>
            <ac:spMk id="17" creationId="{B7814797-667B-C72A-F777-7A57385A62F4}"/>
          </ac:spMkLst>
        </pc:spChg>
        <pc:picChg chg="del">
          <ac:chgData name="Елизавета Ишутина" userId="f5ffd669b5bdc1c5" providerId="LiveId" clId="{D0E3170A-D744-4293-998B-7B777D88FFC6}" dt="2024-01-17T19:23:58.587" v="274" actId="478"/>
          <ac:picMkLst>
            <pc:docMk/>
            <pc:sldMk cId="2523432825" sldId="348"/>
            <ac:picMk id="3" creationId="{AFBC8838-C41F-05B9-6418-0AD941929822}"/>
          </ac:picMkLst>
        </pc:picChg>
        <pc:picChg chg="del">
          <ac:chgData name="Елизавета Ишутина" userId="f5ffd669b5bdc1c5" providerId="LiveId" clId="{D0E3170A-D744-4293-998B-7B777D88FFC6}" dt="2024-01-17T19:23:58.096" v="273" actId="478"/>
          <ac:picMkLst>
            <pc:docMk/>
            <pc:sldMk cId="2523432825" sldId="348"/>
            <ac:picMk id="7" creationId="{94DE6C66-EFC2-8892-046C-146BE6BC2FEC}"/>
          </ac:picMkLst>
        </pc:picChg>
        <pc:picChg chg="del">
          <ac:chgData name="Елизавета Ишутина" userId="f5ffd669b5bdc1c5" providerId="LiveId" clId="{D0E3170A-D744-4293-998B-7B777D88FFC6}" dt="2024-01-17T19:24:00.306" v="276" actId="478"/>
          <ac:picMkLst>
            <pc:docMk/>
            <pc:sldMk cId="2523432825" sldId="348"/>
            <ac:picMk id="9" creationId="{E21656DB-0275-F2C9-82BE-A6F6ABAE4C78}"/>
          </ac:picMkLst>
        </pc:picChg>
        <pc:picChg chg="del">
          <ac:chgData name="Елизавета Ишутина" userId="f5ffd669b5bdc1c5" providerId="LiveId" clId="{D0E3170A-D744-4293-998B-7B777D88FFC6}" dt="2024-01-17T19:23:59.256" v="275" actId="478"/>
          <ac:picMkLst>
            <pc:docMk/>
            <pc:sldMk cId="2523432825" sldId="348"/>
            <ac:picMk id="11" creationId="{EC6A2F3A-9766-760D-C25B-93701A58FDC5}"/>
          </ac:picMkLst>
        </pc:picChg>
        <pc:picChg chg="mod">
          <ac:chgData name="Елизавета Ишутина" userId="f5ffd669b5bdc1c5" providerId="LiveId" clId="{D0E3170A-D744-4293-998B-7B777D88FFC6}" dt="2024-01-17T19:24:52.843" v="293" actId="208"/>
          <ac:picMkLst>
            <pc:docMk/>
            <pc:sldMk cId="2523432825" sldId="348"/>
            <ac:picMk id="13" creationId="{36112147-444C-356A-6250-F1EEE5A28E17}"/>
          </ac:picMkLst>
        </pc:picChg>
        <pc:picChg chg="add mod">
          <ac:chgData name="Елизавета Ишутина" userId="f5ffd669b5bdc1c5" providerId="LiveId" clId="{D0E3170A-D744-4293-998B-7B777D88FFC6}" dt="2024-01-17T19:27:59.728" v="329" actId="1076"/>
          <ac:picMkLst>
            <pc:docMk/>
            <pc:sldMk cId="2523432825" sldId="348"/>
            <ac:picMk id="2050" creationId="{B7A1554D-754F-07C6-4660-E3EE57C95CCD}"/>
          </ac:picMkLst>
        </pc:picChg>
      </pc:sldChg>
      <pc:sldChg chg="addSp delSp modSp mod">
        <pc:chgData name="Елизавета Ишутина" userId="f5ffd669b5bdc1c5" providerId="LiveId" clId="{D0E3170A-D744-4293-998B-7B777D88FFC6}" dt="2024-01-17T22:00:29.823" v="848" actId="1076"/>
        <pc:sldMkLst>
          <pc:docMk/>
          <pc:sldMk cId="3978372563" sldId="349"/>
        </pc:sldMkLst>
        <pc:spChg chg="mod">
          <ac:chgData name="Елизавета Ишутина" userId="f5ffd669b5bdc1c5" providerId="LiveId" clId="{D0E3170A-D744-4293-998B-7B777D88FFC6}" dt="2024-01-17T21:57:36.172" v="844" actId="20577"/>
          <ac:spMkLst>
            <pc:docMk/>
            <pc:sldMk cId="3978372563" sldId="349"/>
            <ac:spMk id="2" creationId="{FC413FF2-3BE6-CE41-4C23-52C53867A2A7}"/>
          </ac:spMkLst>
        </pc:spChg>
        <pc:spChg chg="del">
          <ac:chgData name="Елизавета Ишутина" userId="f5ffd669b5bdc1c5" providerId="LiveId" clId="{D0E3170A-D744-4293-998B-7B777D88FFC6}" dt="2024-01-17T18:24:36.848" v="3" actId="478"/>
          <ac:spMkLst>
            <pc:docMk/>
            <pc:sldMk cId="3978372563" sldId="349"/>
            <ac:spMk id="3" creationId="{4D476728-3210-940F-8EDD-5B6E224C4939}"/>
          </ac:spMkLst>
        </pc:spChg>
        <pc:spChg chg="add mod">
          <ac:chgData name="Елизавета Ишутина" userId="f5ffd669b5bdc1c5" providerId="LiveId" clId="{D0E3170A-D744-4293-998B-7B777D88FFC6}" dt="2024-01-17T21:44:57.546" v="737" actId="1076"/>
          <ac:spMkLst>
            <pc:docMk/>
            <pc:sldMk cId="3978372563" sldId="349"/>
            <ac:spMk id="9" creationId="{B8F64265-7FDE-33C8-EB8E-5DAD53C374CD}"/>
          </ac:spMkLst>
        </pc:spChg>
        <pc:spChg chg="add mod">
          <ac:chgData name="Елизавета Ишутина" userId="f5ffd669b5bdc1c5" providerId="LiveId" clId="{D0E3170A-D744-4293-998B-7B777D88FFC6}" dt="2024-01-17T21:45:14.378" v="739" actId="1076"/>
          <ac:spMkLst>
            <pc:docMk/>
            <pc:sldMk cId="3978372563" sldId="349"/>
            <ac:spMk id="10" creationId="{516876B6-9004-2F3F-8799-A9C03F6EA98B}"/>
          </ac:spMkLst>
        </pc:spChg>
        <pc:spChg chg="add mod">
          <ac:chgData name="Елизавета Ишутина" userId="f5ffd669b5bdc1c5" providerId="LiveId" clId="{D0E3170A-D744-4293-998B-7B777D88FFC6}" dt="2024-01-17T21:44:57.546" v="737" actId="1076"/>
          <ac:spMkLst>
            <pc:docMk/>
            <pc:sldMk cId="3978372563" sldId="349"/>
            <ac:spMk id="11" creationId="{E39A9861-2E1F-47BC-FB42-C886FB82B5FC}"/>
          </ac:spMkLst>
        </pc:spChg>
        <pc:graphicFrameChg chg="del modGraphic">
          <ac:chgData name="Елизавета Ишутина" userId="f5ffd669b5bdc1c5" providerId="LiveId" clId="{D0E3170A-D744-4293-998B-7B777D88FFC6}" dt="2024-01-17T18:24:36.848" v="3" actId="478"/>
          <ac:graphicFrameMkLst>
            <pc:docMk/>
            <pc:sldMk cId="3978372563" sldId="349"/>
            <ac:graphicFrameMk id="6" creationId="{325BA400-D188-0FCF-8F25-BF285169C2BA}"/>
          </ac:graphicFrameMkLst>
        </pc:graphicFrameChg>
        <pc:picChg chg="add del mod">
          <ac:chgData name="Елизавета Ишутина" userId="f5ffd669b5bdc1c5" providerId="LiveId" clId="{D0E3170A-D744-4293-998B-7B777D88FFC6}" dt="2024-01-17T21:32:58.547" v="335" actId="478"/>
          <ac:picMkLst>
            <pc:docMk/>
            <pc:sldMk cId="3978372563" sldId="349"/>
            <ac:picMk id="5" creationId="{A39A0487-8451-5BAF-4E35-93A4196289C0}"/>
          </ac:picMkLst>
        </pc:picChg>
        <pc:picChg chg="add del mod">
          <ac:chgData name="Елизавета Ишутина" userId="f5ffd669b5bdc1c5" providerId="LiveId" clId="{D0E3170A-D744-4293-998B-7B777D88FFC6}" dt="2024-01-17T22:00:22.366" v="845" actId="478"/>
          <ac:picMkLst>
            <pc:docMk/>
            <pc:sldMk cId="3978372563" sldId="349"/>
            <ac:picMk id="8" creationId="{5038FA51-A56D-3A02-0E66-B98E179C55AF}"/>
          </ac:picMkLst>
        </pc:picChg>
        <pc:picChg chg="add mod">
          <ac:chgData name="Елизавета Ишутина" userId="f5ffd669b5bdc1c5" providerId="LiveId" clId="{D0E3170A-D744-4293-998B-7B777D88FFC6}" dt="2024-01-17T22:00:29.823" v="848" actId="1076"/>
          <ac:picMkLst>
            <pc:docMk/>
            <pc:sldMk cId="3978372563" sldId="349"/>
            <ac:picMk id="13" creationId="{33FCF2E2-216E-EDB1-7D58-084FB312AAAE}"/>
          </ac:picMkLst>
        </pc:picChg>
      </pc:sldChg>
      <pc:sldChg chg="modSp add mod">
        <pc:chgData name="Елизавета Ишутина" userId="f5ffd669b5bdc1c5" providerId="LiveId" clId="{D0E3170A-D744-4293-998B-7B777D88FFC6}" dt="2024-01-17T19:19:52.825" v="184" actId="20577"/>
        <pc:sldMkLst>
          <pc:docMk/>
          <pc:sldMk cId="1139992230" sldId="350"/>
        </pc:sldMkLst>
        <pc:graphicFrameChg chg="modGraphic">
          <ac:chgData name="Елизавета Ишутина" userId="f5ffd669b5bdc1c5" providerId="LiveId" clId="{D0E3170A-D744-4293-998B-7B777D88FFC6}" dt="2024-01-17T19:19:52.825" v="184" actId="20577"/>
          <ac:graphicFrameMkLst>
            <pc:docMk/>
            <pc:sldMk cId="1139992230" sldId="350"/>
            <ac:graphicFrameMk id="6" creationId="{325BA400-D188-0FCF-8F25-BF285169C2BA}"/>
          </ac:graphicFrameMkLst>
        </pc:graphicFrameChg>
      </pc:sldChg>
    </pc:docChg>
  </pc:docChgLst>
  <pc:docChgLst>
    <pc:chgData name="Елизавета Ишутина" userId="f5ffd669b5bdc1c5" providerId="LiveId" clId="{F7B378F9-0FD3-4FCB-9CC0-DF0AA8493C13}"/>
    <pc:docChg chg="undo custSel addSld delSld modSld sldOrd addSection delSection">
      <pc:chgData name="Елизавета Ишутина" userId="f5ffd669b5bdc1c5" providerId="LiveId" clId="{F7B378F9-0FD3-4FCB-9CC0-DF0AA8493C13}" dt="2024-09-26T20:13:44.246" v="4364" actId="5793"/>
      <pc:docMkLst>
        <pc:docMk/>
      </pc:docMkLst>
      <pc:sldChg chg="modSp mod">
        <pc:chgData name="Елизавета Ишутина" userId="f5ffd669b5bdc1c5" providerId="LiveId" clId="{F7B378F9-0FD3-4FCB-9CC0-DF0AA8493C13}" dt="2024-09-23T18:52:07.714" v="6" actId="1076"/>
        <pc:sldMkLst>
          <pc:docMk/>
          <pc:sldMk cId="0" sldId="256"/>
        </pc:sldMkLst>
        <pc:spChg chg="mod">
          <ac:chgData name="Елизавета Ишутина" userId="f5ffd669b5bdc1c5" providerId="LiveId" clId="{F7B378F9-0FD3-4FCB-9CC0-DF0AA8493C13}" dt="2024-09-23T18:52:07.714" v="6" actId="1076"/>
          <ac:spMkLst>
            <pc:docMk/>
            <pc:sldMk cId="0" sldId="256"/>
            <ac:spMk id="4" creationId="{3A7B2894-60A1-76FB-5CF4-255201A27C16}"/>
          </ac:spMkLst>
        </pc:spChg>
        <pc:spChg chg="mod">
          <ac:chgData name="Елизавета Ишутина" userId="f5ffd669b5bdc1c5" providerId="LiveId" clId="{F7B378F9-0FD3-4FCB-9CC0-DF0AA8493C13}" dt="2024-09-23T18:51:34.601" v="2" actId="20577"/>
          <ac:spMkLst>
            <pc:docMk/>
            <pc:sldMk cId="0" sldId="256"/>
            <ac:spMk id="136" creationId="{00000000-0000-0000-0000-000000000000}"/>
          </ac:spMkLst>
        </pc:spChg>
      </pc:sldChg>
      <pc:sldChg chg="addSp delSp modSp del mod ord">
        <pc:chgData name="Елизавета Ишутина" userId="f5ffd669b5bdc1c5" providerId="LiveId" clId="{F7B378F9-0FD3-4FCB-9CC0-DF0AA8493C13}" dt="2024-09-26T05:49:19.006" v="2443" actId="47"/>
        <pc:sldMkLst>
          <pc:docMk/>
          <pc:sldMk cId="0" sldId="257"/>
        </pc:sldMkLst>
        <pc:spChg chg="add mod">
          <ac:chgData name="Елизавета Ишутина" userId="f5ffd669b5bdc1c5" providerId="LiveId" clId="{F7B378F9-0FD3-4FCB-9CC0-DF0AA8493C13}" dt="2024-09-26T00:24:19.313" v="2148" actId="1076"/>
          <ac:spMkLst>
            <pc:docMk/>
            <pc:sldMk cId="0" sldId="257"/>
            <ac:spMk id="3" creationId="{2AB5B9F9-C21D-5687-F56C-EB7DB45B7033}"/>
          </ac:spMkLst>
        </pc:spChg>
        <pc:spChg chg="del">
          <ac:chgData name="Елизавета Ишутина" userId="f5ffd669b5bdc1c5" providerId="LiveId" clId="{F7B378F9-0FD3-4FCB-9CC0-DF0AA8493C13}" dt="2024-09-25T13:45:38.039" v="61" actId="478"/>
          <ac:spMkLst>
            <pc:docMk/>
            <pc:sldMk cId="0" sldId="257"/>
            <ac:spMk id="5" creationId="{CB3D3CA3-1C04-052E-FA5B-0B56799B3F45}"/>
          </ac:spMkLst>
        </pc:spChg>
        <pc:spChg chg="add mod">
          <ac:chgData name="Елизавета Ишутина" userId="f5ffd669b5bdc1c5" providerId="LiveId" clId="{F7B378F9-0FD3-4FCB-9CC0-DF0AA8493C13}" dt="2024-09-26T00:24:06.715" v="2145" actId="2711"/>
          <ac:spMkLst>
            <pc:docMk/>
            <pc:sldMk cId="0" sldId="257"/>
            <ac:spMk id="7" creationId="{543C1793-7DB3-D84B-FBCE-5C4420299D63}"/>
          </ac:spMkLst>
        </pc:spChg>
        <pc:spChg chg="mod">
          <ac:chgData name="Елизавета Ишутина" userId="f5ffd669b5bdc1c5" providerId="LiveId" clId="{F7B378F9-0FD3-4FCB-9CC0-DF0AA8493C13}" dt="2024-09-26T00:16:24.507" v="2062"/>
          <ac:spMkLst>
            <pc:docMk/>
            <pc:sldMk cId="0" sldId="257"/>
            <ac:spMk id="142" creationId="{00000000-0000-0000-0000-000000000000}"/>
          </ac:spMkLst>
        </pc:spChg>
        <pc:picChg chg="add mod">
          <ac:chgData name="Елизавета Ишутина" userId="f5ffd669b5bdc1c5" providerId="LiveId" clId="{F7B378F9-0FD3-4FCB-9CC0-DF0AA8493C13}" dt="2024-09-26T00:19:28.272" v="2071" actId="1076"/>
          <ac:picMkLst>
            <pc:docMk/>
            <pc:sldMk cId="0" sldId="257"/>
            <ac:picMk id="5" creationId="{B79B823E-1A38-94EA-B3FC-E25A029555D8}"/>
          </ac:picMkLst>
        </pc:picChg>
        <pc:picChg chg="add del mod">
          <ac:chgData name="Елизавета Ишутина" userId="f5ffd669b5bdc1c5" providerId="LiveId" clId="{F7B378F9-0FD3-4FCB-9CC0-DF0AA8493C13}" dt="2024-09-26T00:18:16.481" v="2066" actId="478"/>
          <ac:picMkLst>
            <pc:docMk/>
            <pc:sldMk cId="0" sldId="257"/>
            <ac:picMk id="1026" creationId="{E7AB0183-55E5-D8E7-93C3-1C05034411F0}"/>
          </ac:picMkLst>
        </pc:picChg>
      </pc:sldChg>
      <pc:sldChg chg="addSp delSp modSp del mod ord">
        <pc:chgData name="Елизавета Ишутина" userId="f5ffd669b5bdc1c5" providerId="LiveId" clId="{F7B378F9-0FD3-4FCB-9CC0-DF0AA8493C13}" dt="2024-09-26T06:13:03.252" v="2653" actId="47"/>
        <pc:sldMkLst>
          <pc:docMk/>
          <pc:sldMk cId="2413895154" sldId="273"/>
        </pc:sldMkLst>
        <pc:spChg chg="mod">
          <ac:chgData name="Елизавета Ишутина" userId="f5ffd669b5bdc1c5" providerId="LiveId" clId="{F7B378F9-0FD3-4FCB-9CC0-DF0AA8493C13}" dt="2024-09-25T21:51:54.588" v="1140" actId="20577"/>
          <ac:spMkLst>
            <pc:docMk/>
            <pc:sldMk cId="2413895154" sldId="273"/>
            <ac:spMk id="2" creationId="{600F1E6C-CEDF-2547-585A-8FB43C2A6D70}"/>
          </ac:spMkLst>
        </pc:spChg>
        <pc:spChg chg="add mod">
          <ac:chgData name="Елизавета Ишутина" userId="f5ffd669b5bdc1c5" providerId="LiveId" clId="{F7B378F9-0FD3-4FCB-9CC0-DF0AA8493C13}" dt="2024-09-26T01:32:23.660" v="2248" actId="20577"/>
          <ac:spMkLst>
            <pc:docMk/>
            <pc:sldMk cId="2413895154" sldId="273"/>
            <ac:spMk id="4" creationId="{DDAF1B01-BBC3-33DC-5F46-376DB03774D4}"/>
          </ac:spMkLst>
        </pc:spChg>
        <pc:spChg chg="del">
          <ac:chgData name="Елизавета Ишутина" userId="f5ffd669b5bdc1c5" providerId="LiveId" clId="{F7B378F9-0FD3-4FCB-9CC0-DF0AA8493C13}" dt="2024-09-25T12:58:53.330" v="36" actId="478"/>
          <ac:spMkLst>
            <pc:docMk/>
            <pc:sldMk cId="2413895154" sldId="273"/>
            <ac:spMk id="6" creationId="{C4249179-7633-03A8-37C2-F67EF6959E21}"/>
          </ac:spMkLst>
        </pc:spChg>
        <pc:spChg chg="del">
          <ac:chgData name="Елизавета Ишутина" userId="f5ffd669b5bdc1c5" providerId="LiveId" clId="{F7B378F9-0FD3-4FCB-9CC0-DF0AA8493C13}" dt="2024-09-25T12:58:53.330" v="36" actId="478"/>
          <ac:spMkLst>
            <pc:docMk/>
            <pc:sldMk cId="2413895154" sldId="273"/>
            <ac:spMk id="8" creationId="{AF446C9B-3915-921C-B9A7-C9A56ADE963E}"/>
          </ac:spMkLst>
        </pc:spChg>
        <pc:spChg chg="del">
          <ac:chgData name="Елизавета Ишутина" userId="f5ffd669b5bdc1c5" providerId="LiveId" clId="{F7B378F9-0FD3-4FCB-9CC0-DF0AA8493C13}" dt="2024-09-25T12:58:53.330" v="36" actId="478"/>
          <ac:spMkLst>
            <pc:docMk/>
            <pc:sldMk cId="2413895154" sldId="273"/>
            <ac:spMk id="9" creationId="{955DCAE5-6818-8CCD-E5D3-B66FB7439ADB}"/>
          </ac:spMkLst>
        </pc:spChg>
        <pc:spChg chg="del">
          <ac:chgData name="Елизавета Ишутина" userId="f5ffd669b5bdc1c5" providerId="LiveId" clId="{F7B378F9-0FD3-4FCB-9CC0-DF0AA8493C13}" dt="2024-09-25T12:58:53.330" v="36" actId="478"/>
          <ac:spMkLst>
            <pc:docMk/>
            <pc:sldMk cId="2413895154" sldId="273"/>
            <ac:spMk id="11" creationId="{D6E4B08C-A51C-C0F9-7BA8-4DD5837E8051}"/>
          </ac:spMkLst>
        </pc:spChg>
        <pc:graphicFrameChg chg="add mod modGraphic">
          <ac:chgData name="Елизавета Ишутина" userId="f5ffd669b5bdc1c5" providerId="LiveId" clId="{F7B378F9-0FD3-4FCB-9CC0-DF0AA8493C13}" dt="2024-09-26T06:12:38.141" v="2646" actId="113"/>
          <ac:graphicFrameMkLst>
            <pc:docMk/>
            <pc:sldMk cId="2413895154" sldId="273"/>
            <ac:graphicFrameMk id="3" creationId="{293F5636-201A-821E-83CE-EF76F8EF3314}"/>
          </ac:graphicFrameMkLst>
        </pc:graphicFrameChg>
        <pc:picChg chg="add del mod">
          <ac:chgData name="Елизавета Ишутина" userId="f5ffd669b5bdc1c5" providerId="LiveId" clId="{F7B378F9-0FD3-4FCB-9CC0-DF0AA8493C13}" dt="2024-09-26T00:24:32.112" v="2153" actId="478"/>
          <ac:picMkLst>
            <pc:docMk/>
            <pc:sldMk cId="2413895154" sldId="273"/>
            <ac:picMk id="2050" creationId="{8D2CE9CC-304A-94D5-AC42-0D44A0F622FC}"/>
          </ac:picMkLst>
        </pc:picChg>
        <pc:picChg chg="del">
          <ac:chgData name="Елизавета Ишутина" userId="f5ffd669b5bdc1c5" providerId="LiveId" clId="{F7B378F9-0FD3-4FCB-9CC0-DF0AA8493C13}" dt="2024-09-25T12:58:53.990" v="37" actId="478"/>
          <ac:picMkLst>
            <pc:docMk/>
            <pc:sldMk cId="2413895154" sldId="273"/>
            <ac:picMk id="4098" creationId="{EB57E52C-595B-C94C-484B-8A0C9FE623B3}"/>
          </ac:picMkLst>
        </pc:picChg>
        <pc:picChg chg="del">
          <ac:chgData name="Елизавета Ишутина" userId="f5ffd669b5bdc1c5" providerId="LiveId" clId="{F7B378F9-0FD3-4FCB-9CC0-DF0AA8493C13}" dt="2024-09-25T12:58:54.650" v="38" actId="478"/>
          <ac:picMkLst>
            <pc:docMk/>
            <pc:sldMk cId="2413895154" sldId="273"/>
            <ac:picMk id="4100" creationId="{23E54442-F524-671C-5F79-C7379449721F}"/>
          </ac:picMkLst>
        </pc:picChg>
        <pc:picChg chg="del">
          <ac:chgData name="Елизавета Ишутина" userId="f5ffd669b5bdc1c5" providerId="LiveId" clId="{F7B378F9-0FD3-4FCB-9CC0-DF0AA8493C13}" dt="2024-09-25T12:58:53.330" v="36" actId="478"/>
          <ac:picMkLst>
            <pc:docMk/>
            <pc:sldMk cId="2413895154" sldId="273"/>
            <ac:picMk id="4104" creationId="{70732F3D-74B4-EE09-C1B5-CB353F84E0AC}"/>
          </ac:picMkLst>
        </pc:picChg>
        <pc:picChg chg="del">
          <ac:chgData name="Елизавета Ишутина" userId="f5ffd669b5bdc1c5" providerId="LiveId" clId="{F7B378F9-0FD3-4FCB-9CC0-DF0AA8493C13}" dt="2024-09-25T12:58:53.330" v="36" actId="478"/>
          <ac:picMkLst>
            <pc:docMk/>
            <pc:sldMk cId="2413895154" sldId="273"/>
            <ac:picMk id="4106" creationId="{BFDED166-46F3-0A25-4422-8A1D2B8E3D4E}"/>
          </ac:picMkLst>
        </pc:picChg>
      </pc:sldChg>
      <pc:sldChg chg="del">
        <pc:chgData name="Елизавета Ишутина" userId="f5ffd669b5bdc1c5" providerId="LiveId" clId="{F7B378F9-0FD3-4FCB-9CC0-DF0AA8493C13}" dt="2024-09-26T00:15:03.698" v="2059" actId="47"/>
        <pc:sldMkLst>
          <pc:docMk/>
          <pc:sldMk cId="2553107040" sldId="274"/>
        </pc:sldMkLst>
      </pc:sldChg>
      <pc:sldChg chg="addSp delSp modSp mod ord">
        <pc:chgData name="Елизавета Ишутина" userId="f5ffd669b5bdc1c5" providerId="LiveId" clId="{F7B378F9-0FD3-4FCB-9CC0-DF0AA8493C13}" dt="2024-09-26T07:44:02.360" v="2944" actId="20577"/>
        <pc:sldMkLst>
          <pc:docMk/>
          <pc:sldMk cId="513663658" sldId="275"/>
        </pc:sldMkLst>
        <pc:spChg chg="mod">
          <ac:chgData name="Елизавета Ишутина" userId="f5ffd669b5bdc1c5" providerId="LiveId" clId="{F7B378F9-0FD3-4FCB-9CC0-DF0AA8493C13}" dt="2024-09-26T00:13:14.706" v="2010" actId="20577"/>
          <ac:spMkLst>
            <pc:docMk/>
            <pc:sldMk cId="513663658" sldId="275"/>
            <ac:spMk id="2" creationId="{600F1E6C-CEDF-2547-585A-8FB43C2A6D70}"/>
          </ac:spMkLst>
        </pc:spChg>
        <pc:spChg chg="add del">
          <ac:chgData name="Елизавета Ишутина" userId="f5ffd669b5bdc1c5" providerId="LiveId" clId="{F7B378F9-0FD3-4FCB-9CC0-DF0AA8493C13}" dt="2024-09-26T00:11:37.902" v="1970" actId="22"/>
          <ac:spMkLst>
            <pc:docMk/>
            <pc:sldMk cId="513663658" sldId="275"/>
            <ac:spMk id="4" creationId="{E93837C2-2555-8C83-E048-720B8E5ED1E5}"/>
          </ac:spMkLst>
        </pc:spChg>
        <pc:spChg chg="add del mod">
          <ac:chgData name="Елизавета Ишутина" userId="f5ffd669b5bdc1c5" providerId="LiveId" clId="{F7B378F9-0FD3-4FCB-9CC0-DF0AA8493C13}" dt="2024-09-26T05:47:54.847" v="2416" actId="478"/>
          <ac:spMkLst>
            <pc:docMk/>
            <pc:sldMk cId="513663658" sldId="275"/>
            <ac:spMk id="6" creationId="{AB7FCCDF-8A85-A162-BFCC-378C1B1EF4A1}"/>
          </ac:spMkLst>
        </pc:spChg>
        <pc:spChg chg="add mod">
          <ac:chgData name="Елизавета Ишутина" userId="f5ffd669b5bdc1c5" providerId="LiveId" clId="{F7B378F9-0FD3-4FCB-9CC0-DF0AA8493C13}" dt="2024-09-26T07:42:16.197" v="2926" actId="2711"/>
          <ac:spMkLst>
            <pc:docMk/>
            <pc:sldMk cId="513663658" sldId="275"/>
            <ac:spMk id="7" creationId="{690510FE-CBAB-B594-4B10-BA47502C9F9F}"/>
          </ac:spMkLst>
        </pc:spChg>
        <pc:spChg chg="add del mod">
          <ac:chgData name="Елизавета Ишутина" userId="f5ffd669b5bdc1c5" providerId="LiveId" clId="{F7B378F9-0FD3-4FCB-9CC0-DF0AA8493C13}" dt="2024-09-26T05:47:57.733" v="2417" actId="478"/>
          <ac:spMkLst>
            <pc:docMk/>
            <pc:sldMk cId="513663658" sldId="275"/>
            <ac:spMk id="9" creationId="{6DDE0D44-593D-A32F-C8BD-4DD4BD87C86A}"/>
          </ac:spMkLst>
        </pc:spChg>
        <pc:spChg chg="add mod">
          <ac:chgData name="Елизавета Ишутина" userId="f5ffd669b5bdc1c5" providerId="LiveId" clId="{F7B378F9-0FD3-4FCB-9CC0-DF0AA8493C13}" dt="2024-09-26T07:42:01.805" v="2923" actId="20577"/>
          <ac:spMkLst>
            <pc:docMk/>
            <pc:sldMk cId="513663658" sldId="275"/>
            <ac:spMk id="10" creationId="{19618592-43D4-A774-7A84-A343904C5075}"/>
          </ac:spMkLst>
        </pc:spChg>
        <pc:spChg chg="add mod">
          <ac:chgData name="Елизавета Ишутина" userId="f5ffd669b5bdc1c5" providerId="LiveId" clId="{F7B378F9-0FD3-4FCB-9CC0-DF0AA8493C13}" dt="2024-09-26T07:44:02.360" v="2944" actId="20577"/>
          <ac:spMkLst>
            <pc:docMk/>
            <pc:sldMk cId="513663658" sldId="275"/>
            <ac:spMk id="11" creationId="{FBF95CC6-47BC-A0C0-EC77-B567A91EDD7B}"/>
          </ac:spMkLst>
        </pc:spChg>
        <pc:picChg chg="del">
          <ac:chgData name="Елизавета Ишутина" userId="f5ffd669b5bdc1c5" providerId="LiveId" clId="{F7B378F9-0FD3-4FCB-9CC0-DF0AA8493C13}" dt="2024-09-25T12:58:49.593" v="35" actId="478"/>
          <ac:picMkLst>
            <pc:docMk/>
            <pc:sldMk cId="513663658" sldId="275"/>
            <ac:picMk id="3" creationId="{E7A11571-0E2A-83CF-BE36-168B75307678}"/>
          </ac:picMkLst>
        </pc:picChg>
        <pc:picChg chg="add mod">
          <ac:chgData name="Елизавета Ишутина" userId="f5ffd669b5bdc1c5" providerId="LiveId" clId="{F7B378F9-0FD3-4FCB-9CC0-DF0AA8493C13}" dt="2024-09-26T07:41:29.855" v="2921" actId="1076"/>
          <ac:picMkLst>
            <pc:docMk/>
            <pc:sldMk cId="513663658" sldId="275"/>
            <ac:picMk id="8" creationId="{41AEE838-0E92-0B86-C447-EBA03B15DE0F}"/>
          </ac:picMkLst>
        </pc:picChg>
      </pc:sldChg>
      <pc:sldChg chg="addSp delSp modSp mod">
        <pc:chgData name="Елизавета Ишутина" userId="f5ffd669b5bdc1c5" providerId="LiveId" clId="{F7B378F9-0FD3-4FCB-9CC0-DF0AA8493C13}" dt="2024-09-26T20:13:31.805" v="4361" actId="20577"/>
        <pc:sldMkLst>
          <pc:docMk/>
          <pc:sldMk cId="1623319221" sldId="342"/>
        </pc:sldMkLst>
        <pc:spChg chg="add mod">
          <ac:chgData name="Елизавета Ишутина" userId="f5ffd669b5bdc1c5" providerId="LiveId" clId="{F7B378F9-0FD3-4FCB-9CC0-DF0AA8493C13}" dt="2024-09-26T20:13:31.805" v="4361" actId="20577"/>
          <ac:spMkLst>
            <pc:docMk/>
            <pc:sldMk cId="1623319221" sldId="342"/>
            <ac:spMk id="2" creationId="{92A40A80-6282-B216-3497-385AAC34CAF6}"/>
          </ac:spMkLst>
        </pc:spChg>
        <pc:spChg chg="add mod">
          <ac:chgData name="Елизавета Ишутина" userId="f5ffd669b5bdc1c5" providerId="LiveId" clId="{F7B378F9-0FD3-4FCB-9CC0-DF0AA8493C13}" dt="2024-09-26T07:44:29.618" v="2959" actId="20577"/>
          <ac:spMkLst>
            <pc:docMk/>
            <pc:sldMk cId="1623319221" sldId="342"/>
            <ac:spMk id="3" creationId="{CFC19DFD-5D16-36B5-D3CE-FCAB65DA0307}"/>
          </ac:spMkLst>
        </pc:spChg>
        <pc:spChg chg="mod">
          <ac:chgData name="Елизавета Ишутина" userId="f5ffd669b5bdc1c5" providerId="LiveId" clId="{F7B378F9-0FD3-4FCB-9CC0-DF0AA8493C13}" dt="2024-09-26T05:21:41.762" v="2286" actId="20577"/>
          <ac:spMkLst>
            <pc:docMk/>
            <pc:sldMk cId="1623319221" sldId="342"/>
            <ac:spMk id="7" creationId="{44197657-C08C-E5AE-B781-742CB65B4E7E}"/>
          </ac:spMkLst>
        </pc:spChg>
        <pc:picChg chg="del">
          <ac:chgData name="Елизавета Ишутина" userId="f5ffd669b5bdc1c5" providerId="LiveId" clId="{F7B378F9-0FD3-4FCB-9CC0-DF0AA8493C13}" dt="2024-09-25T12:58:47.370" v="34" actId="478"/>
          <ac:picMkLst>
            <pc:docMk/>
            <pc:sldMk cId="1623319221" sldId="342"/>
            <ac:picMk id="5" creationId="{1B695FE5-F581-C3E7-3903-68F30869AD2E}"/>
          </ac:picMkLst>
        </pc:picChg>
      </pc:sldChg>
      <pc:sldChg chg="delSp modSp del mod ord">
        <pc:chgData name="Елизавета Ишутина" userId="f5ffd669b5bdc1c5" providerId="LiveId" clId="{F7B378F9-0FD3-4FCB-9CC0-DF0AA8493C13}" dt="2024-09-26T00:15:04.983" v="2060" actId="47"/>
        <pc:sldMkLst>
          <pc:docMk/>
          <pc:sldMk cId="2591655403" sldId="344"/>
        </pc:sldMkLst>
        <pc:spChg chg="del">
          <ac:chgData name="Елизавета Ишутина" userId="f5ffd669b5bdc1c5" providerId="LiveId" clId="{F7B378F9-0FD3-4FCB-9CC0-DF0AA8493C13}" dt="2024-09-25T12:58:42.332" v="31" actId="478"/>
          <ac:spMkLst>
            <pc:docMk/>
            <pc:sldMk cId="2591655403" sldId="344"/>
            <ac:spMk id="3" creationId="{EB7049F4-45CC-7984-AFEA-0E3390464BD2}"/>
          </ac:spMkLst>
        </pc:spChg>
        <pc:spChg chg="del">
          <ac:chgData name="Елизавета Ишутина" userId="f5ffd669b5bdc1c5" providerId="LiveId" clId="{F7B378F9-0FD3-4FCB-9CC0-DF0AA8493C13}" dt="2024-09-25T12:58:42.332" v="31" actId="478"/>
          <ac:spMkLst>
            <pc:docMk/>
            <pc:sldMk cId="2591655403" sldId="344"/>
            <ac:spMk id="4" creationId="{7001E150-D9A3-A88E-1017-2835CFA84C01}"/>
          </ac:spMkLst>
        </pc:spChg>
        <pc:spChg chg="del">
          <ac:chgData name="Елизавета Ишутина" userId="f5ffd669b5bdc1c5" providerId="LiveId" clId="{F7B378F9-0FD3-4FCB-9CC0-DF0AA8493C13}" dt="2024-09-25T12:58:42.332" v="31" actId="478"/>
          <ac:spMkLst>
            <pc:docMk/>
            <pc:sldMk cId="2591655403" sldId="344"/>
            <ac:spMk id="10" creationId="{2ADFBAC7-D5D3-DF99-993E-701F4BAF3D40}"/>
          </ac:spMkLst>
        </pc:spChg>
        <pc:spChg chg="del">
          <ac:chgData name="Елизавета Ишутина" userId="f5ffd669b5bdc1c5" providerId="LiveId" clId="{F7B378F9-0FD3-4FCB-9CC0-DF0AA8493C13}" dt="2024-09-25T12:58:42.332" v="31" actId="478"/>
          <ac:spMkLst>
            <pc:docMk/>
            <pc:sldMk cId="2591655403" sldId="344"/>
            <ac:spMk id="14" creationId="{AD99E060-DD27-76CD-1D61-30C75B5D2BB4}"/>
          </ac:spMkLst>
        </pc:spChg>
        <pc:picChg chg="del">
          <ac:chgData name="Елизавета Ишутина" userId="f5ffd669b5bdc1c5" providerId="LiveId" clId="{F7B378F9-0FD3-4FCB-9CC0-DF0AA8493C13}" dt="2024-09-25T12:58:42.993" v="32" actId="478"/>
          <ac:picMkLst>
            <pc:docMk/>
            <pc:sldMk cId="2591655403" sldId="344"/>
            <ac:picMk id="15" creationId="{98D54A58-3492-1643-145A-2BA13F926179}"/>
          </ac:picMkLst>
        </pc:picChg>
        <pc:picChg chg="del">
          <ac:chgData name="Елизавета Ишутина" userId="f5ffd669b5bdc1c5" providerId="LiveId" clId="{F7B378F9-0FD3-4FCB-9CC0-DF0AA8493C13}" dt="2024-09-25T12:58:42.332" v="31" actId="478"/>
          <ac:picMkLst>
            <pc:docMk/>
            <pc:sldMk cId="2591655403" sldId="344"/>
            <ac:picMk id="1026" creationId="{7D1DBA5B-7F8D-98AF-7A95-F8026C128C24}"/>
          </ac:picMkLst>
        </pc:picChg>
        <pc:picChg chg="del">
          <ac:chgData name="Елизавета Ишутина" userId="f5ffd669b5bdc1c5" providerId="LiveId" clId="{F7B378F9-0FD3-4FCB-9CC0-DF0AA8493C13}" dt="2024-09-25T12:58:42.332" v="31" actId="478"/>
          <ac:picMkLst>
            <pc:docMk/>
            <pc:sldMk cId="2591655403" sldId="344"/>
            <ac:picMk id="1028" creationId="{55BAC507-604A-ECB1-E6B1-EC7E3C550379}"/>
          </ac:picMkLst>
        </pc:picChg>
        <pc:picChg chg="del mod">
          <ac:chgData name="Елизавета Ишутина" userId="f5ffd669b5bdc1c5" providerId="LiveId" clId="{F7B378F9-0FD3-4FCB-9CC0-DF0AA8493C13}" dt="2024-09-25T12:58:39.058" v="30" actId="478"/>
          <ac:picMkLst>
            <pc:docMk/>
            <pc:sldMk cId="2591655403" sldId="344"/>
            <ac:picMk id="1030" creationId="{7469C993-BBA0-A382-4FBF-1D2C60620D1B}"/>
          </ac:picMkLst>
        </pc:picChg>
        <pc:picChg chg="del">
          <ac:chgData name="Елизавета Ишутина" userId="f5ffd669b5bdc1c5" providerId="LiveId" clId="{F7B378F9-0FD3-4FCB-9CC0-DF0AA8493C13}" dt="2024-09-25T12:58:42.332" v="31" actId="478"/>
          <ac:picMkLst>
            <pc:docMk/>
            <pc:sldMk cId="2591655403" sldId="344"/>
            <ac:picMk id="1032" creationId="{3DD137D4-540A-7872-B0D0-9AEEDD0AA184}"/>
          </ac:picMkLst>
        </pc:picChg>
      </pc:sldChg>
      <pc:sldChg chg="delSp del">
        <pc:chgData name="Елизавета Ишутина" userId="f5ffd669b5bdc1c5" providerId="LiveId" clId="{F7B378F9-0FD3-4FCB-9CC0-DF0AA8493C13}" dt="2024-09-26T00:15:05.936" v="2061" actId="47"/>
        <pc:sldMkLst>
          <pc:docMk/>
          <pc:sldMk cId="3910180294" sldId="346"/>
        </pc:sldMkLst>
        <pc:spChg chg="del">
          <ac:chgData name="Елизавета Ишутина" userId="f5ffd669b5bdc1c5" providerId="LiveId" clId="{F7B378F9-0FD3-4FCB-9CC0-DF0AA8493C13}" dt="2024-09-25T12:58:45.511" v="33" actId="478"/>
          <ac:spMkLst>
            <pc:docMk/>
            <pc:sldMk cId="3910180294" sldId="346"/>
            <ac:spMk id="5" creationId="{8749A719-3230-A595-B865-34BE1CEDCEC8}"/>
          </ac:spMkLst>
        </pc:spChg>
        <pc:spChg chg="del">
          <ac:chgData name="Елизавета Ишутина" userId="f5ffd669b5bdc1c5" providerId="LiveId" clId="{F7B378F9-0FD3-4FCB-9CC0-DF0AA8493C13}" dt="2024-09-25T12:58:45.511" v="33" actId="478"/>
          <ac:spMkLst>
            <pc:docMk/>
            <pc:sldMk cId="3910180294" sldId="346"/>
            <ac:spMk id="8" creationId="{EEA48CDB-F648-284A-292B-E02F6598361F}"/>
          </ac:spMkLst>
        </pc:spChg>
        <pc:spChg chg="del">
          <ac:chgData name="Елизавета Ишутина" userId="f5ffd669b5bdc1c5" providerId="LiveId" clId="{F7B378F9-0FD3-4FCB-9CC0-DF0AA8493C13}" dt="2024-09-25T12:58:45.511" v="33" actId="478"/>
          <ac:spMkLst>
            <pc:docMk/>
            <pc:sldMk cId="3910180294" sldId="346"/>
            <ac:spMk id="9" creationId="{7AC48FF6-A2C7-D01C-FDFC-671C83ADD385}"/>
          </ac:spMkLst>
        </pc:spChg>
        <pc:picChg chg="del">
          <ac:chgData name="Елизавета Ишутина" userId="f5ffd669b5bdc1c5" providerId="LiveId" clId="{F7B378F9-0FD3-4FCB-9CC0-DF0AA8493C13}" dt="2024-09-25T12:58:45.511" v="33" actId="478"/>
          <ac:picMkLst>
            <pc:docMk/>
            <pc:sldMk cId="3910180294" sldId="346"/>
            <ac:picMk id="1026" creationId="{9FBCE152-FED4-08D0-C0B5-858C7873052E}"/>
          </ac:picMkLst>
        </pc:picChg>
      </pc:sldChg>
      <pc:sldChg chg="delSp modSp del mod">
        <pc:chgData name="Елизавета Ишутина" userId="f5ffd669b5bdc1c5" providerId="LiveId" clId="{F7B378F9-0FD3-4FCB-9CC0-DF0AA8493C13}" dt="2024-09-25T14:05:55.282" v="125" actId="47"/>
        <pc:sldMkLst>
          <pc:docMk/>
          <pc:sldMk cId="2523432825" sldId="348"/>
        </pc:sldMkLst>
        <pc:spChg chg="del">
          <ac:chgData name="Елизавета Ишутина" userId="f5ffd669b5bdc1c5" providerId="LiveId" clId="{F7B378F9-0FD3-4FCB-9CC0-DF0AA8493C13}" dt="2024-09-25T13:03:58.135" v="56" actId="478"/>
          <ac:spMkLst>
            <pc:docMk/>
            <pc:sldMk cId="2523432825" sldId="348"/>
            <ac:spMk id="15" creationId="{8CDC5704-6B85-8599-5C3F-32F27908AF86}"/>
          </ac:spMkLst>
        </pc:spChg>
        <pc:spChg chg="del">
          <ac:chgData name="Елизавета Ишутина" userId="f5ffd669b5bdc1c5" providerId="LiveId" clId="{F7B378F9-0FD3-4FCB-9CC0-DF0AA8493C13}" dt="2024-09-25T13:03:58.135" v="56" actId="478"/>
          <ac:spMkLst>
            <pc:docMk/>
            <pc:sldMk cId="2523432825" sldId="348"/>
            <ac:spMk id="16" creationId="{E9C2ED1F-ED4B-95C2-D7FB-202DEE80CB56}"/>
          </ac:spMkLst>
        </pc:spChg>
        <pc:spChg chg="del">
          <ac:chgData name="Елизавета Ишутина" userId="f5ffd669b5bdc1c5" providerId="LiveId" clId="{F7B378F9-0FD3-4FCB-9CC0-DF0AA8493C13}" dt="2024-09-25T13:03:58.135" v="56" actId="478"/>
          <ac:spMkLst>
            <pc:docMk/>
            <pc:sldMk cId="2523432825" sldId="348"/>
            <ac:spMk id="17" creationId="{B7814797-667B-C72A-F777-7A57385A62F4}"/>
          </ac:spMkLst>
        </pc:spChg>
        <pc:spChg chg="mod">
          <ac:chgData name="Елизавета Ишутина" userId="f5ffd669b5bdc1c5" providerId="LiveId" clId="{F7B378F9-0FD3-4FCB-9CC0-DF0AA8493C13}" dt="2024-09-25T13:03:53.817" v="54" actId="5793"/>
          <ac:spMkLst>
            <pc:docMk/>
            <pc:sldMk cId="2523432825" sldId="348"/>
            <ac:spMk id="142" creationId="{00000000-0000-0000-0000-000000000000}"/>
          </ac:spMkLst>
        </pc:spChg>
        <pc:picChg chg="del">
          <ac:chgData name="Елизавета Ишутина" userId="f5ffd669b5bdc1c5" providerId="LiveId" clId="{F7B378F9-0FD3-4FCB-9CC0-DF0AA8493C13}" dt="2024-09-25T13:03:55.922" v="55" actId="478"/>
          <ac:picMkLst>
            <pc:docMk/>
            <pc:sldMk cId="2523432825" sldId="348"/>
            <ac:picMk id="13" creationId="{36112147-444C-356A-6250-F1EEE5A28E17}"/>
          </ac:picMkLst>
        </pc:picChg>
        <pc:picChg chg="del">
          <ac:chgData name="Елизавета Ишутина" userId="f5ffd669b5bdc1c5" providerId="LiveId" clId="{F7B378F9-0FD3-4FCB-9CC0-DF0AA8493C13}" dt="2024-09-25T13:03:58.135" v="56" actId="478"/>
          <ac:picMkLst>
            <pc:docMk/>
            <pc:sldMk cId="2523432825" sldId="348"/>
            <ac:picMk id="2050" creationId="{B7A1554D-754F-07C6-4660-E3EE57C95CCD}"/>
          </ac:picMkLst>
        </pc:picChg>
      </pc:sldChg>
      <pc:sldChg chg="addSp delSp modSp mod ord">
        <pc:chgData name="Елизавета Ишутина" userId="f5ffd669b5bdc1c5" providerId="LiveId" clId="{F7B378F9-0FD3-4FCB-9CC0-DF0AA8493C13}" dt="2024-09-26T07:44:23.715" v="2956" actId="20577"/>
        <pc:sldMkLst>
          <pc:docMk/>
          <pc:sldMk cId="3978372563" sldId="349"/>
        </pc:sldMkLst>
        <pc:spChg chg="add mod">
          <ac:chgData name="Елизавета Ишутина" userId="f5ffd669b5bdc1c5" providerId="LiveId" clId="{F7B378F9-0FD3-4FCB-9CC0-DF0AA8493C13}" dt="2024-09-26T05:05:57.649" v="2259" actId="20577"/>
          <ac:spMkLst>
            <pc:docMk/>
            <pc:sldMk cId="3978372563" sldId="349"/>
            <ac:spMk id="3" creationId="{922AF7ED-1204-3040-49A7-C5AD0BDA9EC1}"/>
          </ac:spMkLst>
        </pc:spChg>
        <pc:spChg chg="add del mod">
          <ac:chgData name="Елизавета Ишутина" userId="f5ffd669b5bdc1c5" providerId="LiveId" clId="{F7B378F9-0FD3-4FCB-9CC0-DF0AA8493C13}" dt="2024-09-25T23:24:21.175" v="1673" actId="478"/>
          <ac:spMkLst>
            <pc:docMk/>
            <pc:sldMk cId="3978372563" sldId="349"/>
            <ac:spMk id="4" creationId="{C926D6FC-5831-EA20-0C5F-52678041567B}"/>
          </ac:spMkLst>
        </pc:spChg>
        <pc:spChg chg="add">
          <ac:chgData name="Елизавета Ишутина" userId="f5ffd669b5bdc1c5" providerId="LiveId" clId="{F7B378F9-0FD3-4FCB-9CC0-DF0AA8493C13}" dt="2024-09-25T23:24:35.092" v="1674"/>
          <ac:spMkLst>
            <pc:docMk/>
            <pc:sldMk cId="3978372563" sldId="349"/>
            <ac:spMk id="5" creationId="{098F6E2E-FBF8-AF7B-BA62-50904AF4CABF}"/>
          </ac:spMkLst>
        </pc:spChg>
        <pc:spChg chg="add del mod">
          <ac:chgData name="Елизавета Ишутина" userId="f5ffd669b5bdc1c5" providerId="LiveId" clId="{F7B378F9-0FD3-4FCB-9CC0-DF0AA8493C13}" dt="2024-09-26T00:12:36.399" v="1988" actId="478"/>
          <ac:spMkLst>
            <pc:docMk/>
            <pc:sldMk cId="3978372563" sldId="349"/>
            <ac:spMk id="9" creationId="{8EA708CD-514A-947C-8D70-1E16D051BDD5}"/>
          </ac:spMkLst>
        </pc:spChg>
        <pc:spChg chg="del">
          <ac:chgData name="Елизавета Ишутина" userId="f5ffd669b5bdc1c5" providerId="LiveId" clId="{F7B378F9-0FD3-4FCB-9CC0-DF0AA8493C13}" dt="2024-09-25T12:58:34.698" v="27" actId="478"/>
          <ac:spMkLst>
            <pc:docMk/>
            <pc:sldMk cId="3978372563" sldId="349"/>
            <ac:spMk id="9" creationId="{B8F64265-7FDE-33C8-EB8E-5DAD53C374CD}"/>
          </ac:spMkLst>
        </pc:spChg>
        <pc:spChg chg="del">
          <ac:chgData name="Елизавета Ишутина" userId="f5ffd669b5bdc1c5" providerId="LiveId" clId="{F7B378F9-0FD3-4FCB-9CC0-DF0AA8493C13}" dt="2024-09-25T12:58:36.626" v="28" actId="478"/>
          <ac:spMkLst>
            <pc:docMk/>
            <pc:sldMk cId="3978372563" sldId="349"/>
            <ac:spMk id="10" creationId="{516876B6-9004-2F3F-8799-A9C03F6EA98B}"/>
          </ac:spMkLst>
        </pc:spChg>
        <pc:spChg chg="add del mod">
          <ac:chgData name="Елизавета Ишутина" userId="f5ffd669b5bdc1c5" providerId="LiveId" clId="{F7B378F9-0FD3-4FCB-9CC0-DF0AA8493C13}" dt="2024-09-26T00:12:36.399" v="1988" actId="478"/>
          <ac:spMkLst>
            <pc:docMk/>
            <pc:sldMk cId="3978372563" sldId="349"/>
            <ac:spMk id="10" creationId="{84B86BC0-B6CB-E4EE-4648-D97BA06B8DE8}"/>
          </ac:spMkLst>
        </pc:spChg>
        <pc:spChg chg="del">
          <ac:chgData name="Елизавета Ишутина" userId="f5ffd669b5bdc1c5" providerId="LiveId" clId="{F7B378F9-0FD3-4FCB-9CC0-DF0AA8493C13}" dt="2024-09-25T12:58:36.626" v="28" actId="478"/>
          <ac:spMkLst>
            <pc:docMk/>
            <pc:sldMk cId="3978372563" sldId="349"/>
            <ac:spMk id="11" creationId="{E39A9861-2E1F-47BC-FB42-C886FB82B5FC}"/>
          </ac:spMkLst>
        </pc:spChg>
        <pc:spChg chg="add del mod">
          <ac:chgData name="Елизавета Ишутина" userId="f5ffd669b5bdc1c5" providerId="LiveId" clId="{F7B378F9-0FD3-4FCB-9CC0-DF0AA8493C13}" dt="2024-09-26T05:15:41.644" v="2264" actId="478"/>
          <ac:spMkLst>
            <pc:docMk/>
            <pc:sldMk cId="3978372563" sldId="349"/>
            <ac:spMk id="11" creationId="{EF8085DF-A828-843E-CBAA-B78D1ABFE0C8}"/>
          </ac:spMkLst>
        </pc:spChg>
        <pc:spChg chg="add mod">
          <ac:chgData name="Елизавета Ишутина" userId="f5ffd669b5bdc1c5" providerId="LiveId" clId="{F7B378F9-0FD3-4FCB-9CC0-DF0AA8493C13}" dt="2024-09-26T07:44:23.715" v="2956" actId="20577"/>
          <ac:spMkLst>
            <pc:docMk/>
            <pc:sldMk cId="3978372563" sldId="349"/>
            <ac:spMk id="12" creationId="{5AFBD67F-A297-906D-0D0D-164479E85503}"/>
          </ac:spMkLst>
        </pc:spChg>
        <pc:picChg chg="add mod">
          <ac:chgData name="Елизавета Ишутина" userId="f5ffd669b5bdc1c5" providerId="LiveId" clId="{F7B378F9-0FD3-4FCB-9CC0-DF0AA8493C13}" dt="2024-09-26T05:15:51.257" v="2269" actId="1076"/>
          <ac:picMkLst>
            <pc:docMk/>
            <pc:sldMk cId="3978372563" sldId="349"/>
            <ac:picMk id="7" creationId="{CD1471D1-7F2B-8246-9941-7764D6CEED98}"/>
          </ac:picMkLst>
        </pc:picChg>
        <pc:picChg chg="add del mod">
          <ac:chgData name="Елизавета Ишутина" userId="f5ffd669b5bdc1c5" providerId="LiveId" clId="{F7B378F9-0FD3-4FCB-9CC0-DF0AA8493C13}" dt="2024-09-26T00:13:32.752" v="2013" actId="478"/>
          <ac:picMkLst>
            <pc:docMk/>
            <pc:sldMk cId="3978372563" sldId="349"/>
            <ac:picMk id="8" creationId="{A14DA715-E017-46F2-8676-96546C1D4E88}"/>
          </ac:picMkLst>
        </pc:picChg>
        <pc:picChg chg="del">
          <ac:chgData name="Елизавета Ишутина" userId="f5ffd669b5bdc1c5" providerId="LiveId" clId="{F7B378F9-0FD3-4FCB-9CC0-DF0AA8493C13}" dt="2024-09-25T12:58:33.726" v="26" actId="478"/>
          <ac:picMkLst>
            <pc:docMk/>
            <pc:sldMk cId="3978372563" sldId="349"/>
            <ac:picMk id="13" creationId="{33FCF2E2-216E-EDB1-7D58-084FB312AAAE}"/>
          </ac:picMkLst>
        </pc:picChg>
      </pc:sldChg>
      <pc:sldChg chg="addSp delSp modSp del mod ord">
        <pc:chgData name="Елизавета Ишутина" userId="f5ffd669b5bdc1c5" providerId="LiveId" clId="{F7B378F9-0FD3-4FCB-9CC0-DF0AA8493C13}" dt="2024-09-26T00:10:41.408" v="1962" actId="47"/>
        <pc:sldMkLst>
          <pc:docMk/>
          <pc:sldMk cId="1139992230" sldId="350"/>
        </pc:sldMkLst>
        <pc:spChg chg="mod">
          <ac:chgData name="Елизавета Ишутина" userId="f5ffd669b5bdc1c5" providerId="LiveId" clId="{F7B378F9-0FD3-4FCB-9CC0-DF0AA8493C13}" dt="2024-09-25T14:24:21.447" v="184" actId="255"/>
          <ac:spMkLst>
            <pc:docMk/>
            <pc:sldMk cId="1139992230" sldId="350"/>
            <ac:spMk id="2" creationId="{FC413FF2-3BE6-CE41-4C23-52C53867A2A7}"/>
          </ac:spMkLst>
        </pc:spChg>
        <pc:spChg chg="del">
          <ac:chgData name="Елизавета Ишутина" userId="f5ffd669b5bdc1c5" providerId="LiveId" clId="{F7B378F9-0FD3-4FCB-9CC0-DF0AA8493C13}" dt="2024-09-25T12:58:29.366" v="23" actId="478"/>
          <ac:spMkLst>
            <pc:docMk/>
            <pc:sldMk cId="1139992230" sldId="350"/>
            <ac:spMk id="3" creationId="{4D476728-3210-940F-8EDD-5B6E224C4939}"/>
          </ac:spMkLst>
        </pc:spChg>
        <pc:spChg chg="add del mod">
          <ac:chgData name="Елизавета Ишутина" userId="f5ffd669b5bdc1c5" providerId="LiveId" clId="{F7B378F9-0FD3-4FCB-9CC0-DF0AA8493C13}" dt="2024-09-25T14:27:41.062" v="189" actId="478"/>
          <ac:spMkLst>
            <pc:docMk/>
            <pc:sldMk cId="1139992230" sldId="350"/>
            <ac:spMk id="5" creationId="{A17C50D6-FCB0-CC10-4467-CDAE284988AC}"/>
          </ac:spMkLst>
        </pc:spChg>
        <pc:spChg chg="add mod">
          <ac:chgData name="Елизавета Ишутина" userId="f5ffd669b5bdc1c5" providerId="LiveId" clId="{F7B378F9-0FD3-4FCB-9CC0-DF0AA8493C13}" dt="2024-09-25T23:17:51.954" v="1669" actId="1076"/>
          <ac:spMkLst>
            <pc:docMk/>
            <pc:sldMk cId="1139992230" sldId="350"/>
            <ac:spMk id="9" creationId="{DB2F6E0E-DAEA-0CE9-6041-39FDD3BE1910}"/>
          </ac:spMkLst>
        </pc:spChg>
        <pc:spChg chg="add mod">
          <ac:chgData name="Елизавета Ишутина" userId="f5ffd669b5bdc1c5" providerId="LiveId" clId="{F7B378F9-0FD3-4FCB-9CC0-DF0AA8493C13}" dt="2024-09-25T23:17:56.811" v="1670" actId="1076"/>
          <ac:spMkLst>
            <pc:docMk/>
            <pc:sldMk cId="1139992230" sldId="350"/>
            <ac:spMk id="12" creationId="{33135238-28C4-E5AA-C1E4-36A481701214}"/>
          </ac:spMkLst>
        </pc:spChg>
        <pc:spChg chg="add del mod">
          <ac:chgData name="Елизавета Ишутина" userId="f5ffd669b5bdc1c5" providerId="LiveId" clId="{F7B378F9-0FD3-4FCB-9CC0-DF0AA8493C13}" dt="2024-09-25T15:33:40.303" v="674" actId="478"/>
          <ac:spMkLst>
            <pc:docMk/>
            <pc:sldMk cId="1139992230" sldId="350"/>
            <ac:spMk id="14" creationId="{C237E184-D00E-A40F-9F29-015BD51E36B4}"/>
          </ac:spMkLst>
        </pc:spChg>
        <pc:graphicFrameChg chg="del modGraphic">
          <ac:chgData name="Елизавета Ишутина" userId="f5ffd669b5bdc1c5" providerId="LiveId" clId="{F7B378F9-0FD3-4FCB-9CC0-DF0AA8493C13}" dt="2024-09-25T12:58:31.647" v="25" actId="478"/>
          <ac:graphicFrameMkLst>
            <pc:docMk/>
            <pc:sldMk cId="1139992230" sldId="350"/>
            <ac:graphicFrameMk id="6" creationId="{325BA400-D188-0FCF-8F25-BF285169C2BA}"/>
          </ac:graphicFrameMkLst>
        </pc:graphicFrameChg>
        <pc:picChg chg="add mod">
          <ac:chgData name="Елизавета Ишутина" userId="f5ffd669b5bdc1c5" providerId="LiveId" clId="{F7B378F9-0FD3-4FCB-9CC0-DF0AA8493C13}" dt="2024-09-25T23:17:51.954" v="1669" actId="1076"/>
          <ac:picMkLst>
            <pc:docMk/>
            <pc:sldMk cId="1139992230" sldId="350"/>
            <ac:picMk id="8" creationId="{5AADD2E8-E7EF-CFED-74A1-2DDCB16473EE}"/>
          </ac:picMkLst>
        </pc:picChg>
        <pc:picChg chg="add mod">
          <ac:chgData name="Елизавета Ишутина" userId="f5ffd669b5bdc1c5" providerId="LiveId" clId="{F7B378F9-0FD3-4FCB-9CC0-DF0AA8493C13}" dt="2024-09-25T23:17:56.811" v="1670" actId="1076"/>
          <ac:picMkLst>
            <pc:docMk/>
            <pc:sldMk cId="1139992230" sldId="350"/>
            <ac:picMk id="11" creationId="{430BA325-B291-A4B8-7740-EE4A48A5F12F}"/>
          </ac:picMkLst>
        </pc:picChg>
      </pc:sldChg>
      <pc:sldChg chg="addSp delSp modSp add del mod ord">
        <pc:chgData name="Елизавета Ишутина" userId="f5ffd669b5bdc1c5" providerId="LiveId" clId="{F7B378F9-0FD3-4FCB-9CC0-DF0AA8493C13}" dt="2024-09-25T23:12:18.115" v="1660" actId="47"/>
        <pc:sldMkLst>
          <pc:docMk/>
          <pc:sldMk cId="4065182834" sldId="351"/>
        </pc:sldMkLst>
        <pc:spChg chg="del">
          <ac:chgData name="Елизавета Ишутина" userId="f5ffd669b5bdc1c5" providerId="LiveId" clId="{F7B378F9-0FD3-4FCB-9CC0-DF0AA8493C13}" dt="2024-09-25T22:33:13.858" v="1141" actId="478"/>
          <ac:spMkLst>
            <pc:docMk/>
            <pc:sldMk cId="4065182834" sldId="351"/>
            <ac:spMk id="3" creationId="{2AB5B9F9-C21D-5687-F56C-EB7DB45B7033}"/>
          </ac:spMkLst>
        </pc:spChg>
        <pc:spChg chg="add mod">
          <ac:chgData name="Елизавета Ишутина" userId="f5ffd669b5bdc1c5" providerId="LiveId" clId="{F7B378F9-0FD3-4FCB-9CC0-DF0AA8493C13}" dt="2024-09-25T22:40:53.308" v="1178" actId="1076"/>
          <ac:spMkLst>
            <pc:docMk/>
            <pc:sldMk cId="4065182834" sldId="351"/>
            <ac:spMk id="5" creationId="{C86E582E-2026-64F0-9EDF-AE024B283A60}"/>
          </ac:spMkLst>
        </pc:spChg>
        <pc:spChg chg="mod">
          <ac:chgData name="Елизавета Ишутина" userId="f5ffd669b5bdc1c5" providerId="LiveId" clId="{F7B378F9-0FD3-4FCB-9CC0-DF0AA8493C13}" dt="2024-09-25T22:33:52.518" v="1162" actId="27636"/>
          <ac:spMkLst>
            <pc:docMk/>
            <pc:sldMk cId="4065182834" sldId="351"/>
            <ac:spMk id="142" creationId="{00000000-0000-0000-0000-000000000000}"/>
          </ac:spMkLst>
        </pc:spChg>
        <pc:picChg chg="add mod">
          <ac:chgData name="Елизавета Ишутина" userId="f5ffd669b5bdc1c5" providerId="LiveId" clId="{F7B378F9-0FD3-4FCB-9CC0-DF0AA8493C13}" dt="2024-09-25T22:49:27.727" v="1185" actId="1076"/>
          <ac:picMkLst>
            <pc:docMk/>
            <pc:sldMk cId="4065182834" sldId="351"/>
            <ac:picMk id="2" creationId="{C84D5350-250F-3CB1-2EE3-4798D069B06E}"/>
          </ac:picMkLst>
        </pc:picChg>
        <pc:picChg chg="mod">
          <ac:chgData name="Елизавета Ишутина" userId="f5ffd669b5bdc1c5" providerId="LiveId" clId="{F7B378F9-0FD3-4FCB-9CC0-DF0AA8493C13}" dt="2024-09-25T22:49:29.655" v="1186" actId="1076"/>
          <ac:picMkLst>
            <pc:docMk/>
            <pc:sldMk cId="4065182834" sldId="351"/>
            <ac:picMk id="1026" creationId="{E7AB0183-55E5-D8E7-93C3-1C05034411F0}"/>
          </ac:picMkLst>
        </pc:picChg>
      </pc:sldChg>
      <pc:sldChg chg="addSp delSp modSp add mod ord">
        <pc:chgData name="Елизавета Ишутина" userId="f5ffd669b5bdc1c5" providerId="LiveId" clId="{F7B378F9-0FD3-4FCB-9CC0-DF0AA8493C13}" dt="2024-09-26T07:43:55.926" v="2941" actId="14100"/>
        <pc:sldMkLst>
          <pc:docMk/>
          <pc:sldMk cId="3590200721" sldId="352"/>
        </pc:sldMkLst>
        <pc:spChg chg="mod">
          <ac:chgData name="Елизавета Ишутина" userId="f5ffd669b5bdc1c5" providerId="LiveId" clId="{F7B378F9-0FD3-4FCB-9CC0-DF0AA8493C13}" dt="2024-09-26T00:02:31.148" v="1951" actId="20577"/>
          <ac:spMkLst>
            <pc:docMk/>
            <pc:sldMk cId="3590200721" sldId="352"/>
            <ac:spMk id="2" creationId="{FC413FF2-3BE6-CE41-4C23-52C53867A2A7}"/>
          </ac:spMkLst>
        </pc:spChg>
        <pc:spChg chg="add del mod">
          <ac:chgData name="Елизавета Ишутина" userId="f5ffd669b5bdc1c5" providerId="LiveId" clId="{F7B378F9-0FD3-4FCB-9CC0-DF0AA8493C13}" dt="2024-09-25T22:53:52.886" v="1287" actId="478"/>
          <ac:spMkLst>
            <pc:docMk/>
            <pc:sldMk cId="3590200721" sldId="352"/>
            <ac:spMk id="3" creationId="{7DD581BC-4E74-786E-617E-218EFA254F8E}"/>
          </ac:spMkLst>
        </pc:spChg>
        <pc:spChg chg="add del mod">
          <ac:chgData name="Елизавета Ишутина" userId="f5ffd669b5bdc1c5" providerId="LiveId" clId="{F7B378F9-0FD3-4FCB-9CC0-DF0AA8493C13}" dt="2024-09-25T23:09:52.681" v="1659" actId="478"/>
          <ac:spMkLst>
            <pc:docMk/>
            <pc:sldMk cId="3590200721" sldId="352"/>
            <ac:spMk id="6" creationId="{CAD9B915-7C03-0D7C-E1AB-9324E534AC96}"/>
          </ac:spMkLst>
        </pc:spChg>
        <pc:spChg chg="add mod">
          <ac:chgData name="Елизавета Ишутина" userId="f5ffd669b5bdc1c5" providerId="LiveId" clId="{F7B378F9-0FD3-4FCB-9CC0-DF0AA8493C13}" dt="2024-09-26T05:47:44.867" v="2414" actId="1076"/>
          <ac:spMkLst>
            <pc:docMk/>
            <pc:sldMk cId="3590200721" sldId="352"/>
            <ac:spMk id="7" creationId="{1ED0824F-50EA-E61A-6527-2F8CE8A0DEB6}"/>
          </ac:spMkLst>
        </pc:spChg>
        <pc:spChg chg="mod">
          <ac:chgData name="Елизавета Ишутина" userId="f5ffd669b5bdc1c5" providerId="LiveId" clId="{F7B378F9-0FD3-4FCB-9CC0-DF0AA8493C13}" dt="2024-09-26T05:47:26.403" v="2410" actId="1076"/>
          <ac:spMkLst>
            <pc:docMk/>
            <pc:sldMk cId="3590200721" sldId="352"/>
            <ac:spMk id="9" creationId="{DB2F6E0E-DAEA-0CE9-6041-39FDD3BE1910}"/>
          </ac:spMkLst>
        </pc:spChg>
        <pc:spChg chg="add del mod">
          <ac:chgData name="Елизавета Ишутина" userId="f5ffd669b5bdc1c5" providerId="LiveId" clId="{F7B378F9-0FD3-4FCB-9CC0-DF0AA8493C13}" dt="2024-09-26T07:42:52.673" v="2934" actId="478"/>
          <ac:spMkLst>
            <pc:docMk/>
            <pc:sldMk cId="3590200721" sldId="352"/>
            <ac:spMk id="10" creationId="{912C6710-321A-3EBE-7F68-552B67638800}"/>
          </ac:spMkLst>
        </pc:spChg>
        <pc:spChg chg="del">
          <ac:chgData name="Елизавета Ишутина" userId="f5ffd669b5bdc1c5" providerId="LiveId" clId="{F7B378F9-0FD3-4FCB-9CC0-DF0AA8493C13}" dt="2024-09-25T22:51:28.126" v="1193" actId="478"/>
          <ac:spMkLst>
            <pc:docMk/>
            <pc:sldMk cId="3590200721" sldId="352"/>
            <ac:spMk id="12" creationId="{33135238-28C4-E5AA-C1E4-36A481701214}"/>
          </ac:spMkLst>
        </pc:spChg>
        <pc:spChg chg="add mod">
          <ac:chgData name="Елизавета Ишутина" userId="f5ffd669b5bdc1c5" providerId="LiveId" clId="{F7B378F9-0FD3-4FCB-9CC0-DF0AA8493C13}" dt="2024-09-26T07:43:55.926" v="2941" actId="14100"/>
          <ac:spMkLst>
            <pc:docMk/>
            <pc:sldMk cId="3590200721" sldId="352"/>
            <ac:spMk id="13" creationId="{775E776B-64B7-41A6-3762-F0DAC1A8D9C2}"/>
          </ac:spMkLst>
        </pc:spChg>
        <pc:picChg chg="add del mod">
          <ac:chgData name="Елизавета Ишутина" userId="f5ffd669b5bdc1c5" providerId="LiveId" clId="{F7B378F9-0FD3-4FCB-9CC0-DF0AA8493C13}" dt="2024-09-25T22:52:24.180" v="1200" actId="478"/>
          <ac:picMkLst>
            <pc:docMk/>
            <pc:sldMk cId="3590200721" sldId="352"/>
            <ac:picMk id="4" creationId="{0BDEB485-B695-B328-BF72-315525F35BE0}"/>
          </ac:picMkLst>
        </pc:picChg>
        <pc:picChg chg="add mod">
          <ac:chgData name="Елизавета Ишутина" userId="f5ffd669b5bdc1c5" providerId="LiveId" clId="{F7B378F9-0FD3-4FCB-9CC0-DF0AA8493C13}" dt="2024-09-26T05:47:49.127" v="2415" actId="1076"/>
          <ac:picMkLst>
            <pc:docMk/>
            <pc:sldMk cId="3590200721" sldId="352"/>
            <ac:picMk id="5" creationId="{041BF3FE-F9EA-992A-3B9F-6B79D7E58F3D}"/>
          </ac:picMkLst>
        </pc:picChg>
        <pc:picChg chg="mod">
          <ac:chgData name="Елизавета Ишутина" userId="f5ffd669b5bdc1c5" providerId="LiveId" clId="{F7B378F9-0FD3-4FCB-9CC0-DF0AA8493C13}" dt="2024-09-26T05:47:24.011" v="2409" actId="1076"/>
          <ac:picMkLst>
            <pc:docMk/>
            <pc:sldMk cId="3590200721" sldId="352"/>
            <ac:picMk id="8" creationId="{5AADD2E8-E7EF-CFED-74A1-2DDCB16473EE}"/>
          </ac:picMkLst>
        </pc:picChg>
        <pc:picChg chg="del">
          <ac:chgData name="Елизавета Ишутина" userId="f5ffd669b5bdc1c5" providerId="LiveId" clId="{F7B378F9-0FD3-4FCB-9CC0-DF0AA8493C13}" dt="2024-09-25T22:51:29.194" v="1194" actId="478"/>
          <ac:picMkLst>
            <pc:docMk/>
            <pc:sldMk cId="3590200721" sldId="352"/>
            <ac:picMk id="11" creationId="{430BA325-B291-A4B8-7740-EE4A48A5F12F}"/>
          </ac:picMkLst>
        </pc:picChg>
      </pc:sldChg>
      <pc:sldChg chg="addSp delSp modSp add del mod ord">
        <pc:chgData name="Елизавета Ишутина" userId="f5ffd669b5bdc1c5" providerId="LiveId" clId="{F7B378F9-0FD3-4FCB-9CC0-DF0AA8493C13}" dt="2024-09-26T05:45:34.720" v="2406" actId="47"/>
        <pc:sldMkLst>
          <pc:docMk/>
          <pc:sldMk cId="1396735153" sldId="353"/>
        </pc:sldMkLst>
        <pc:spChg chg="mod">
          <ac:chgData name="Елизавета Ишутина" userId="f5ffd669b5bdc1c5" providerId="LiveId" clId="{F7B378F9-0FD3-4FCB-9CC0-DF0AA8493C13}" dt="2024-09-25T23:03:07.539" v="1586" actId="20577"/>
          <ac:spMkLst>
            <pc:docMk/>
            <pc:sldMk cId="1396735153" sldId="353"/>
            <ac:spMk id="2" creationId="{FC413FF2-3BE6-CE41-4C23-52C53867A2A7}"/>
          </ac:spMkLst>
        </pc:spChg>
        <pc:spChg chg="add mod">
          <ac:chgData name="Елизавета Ишутина" userId="f5ffd669b5bdc1c5" providerId="LiveId" clId="{F7B378F9-0FD3-4FCB-9CC0-DF0AA8493C13}" dt="2024-09-25T23:15:49.992" v="1667" actId="14100"/>
          <ac:spMkLst>
            <pc:docMk/>
            <pc:sldMk cId="1396735153" sldId="353"/>
            <ac:spMk id="3" creationId="{B9EA542C-BF4D-BBBE-9212-F53DB77D875E}"/>
          </ac:spMkLst>
        </pc:spChg>
        <pc:spChg chg="del">
          <ac:chgData name="Елизавета Ишутина" userId="f5ffd669b5bdc1c5" providerId="LiveId" clId="{F7B378F9-0FD3-4FCB-9CC0-DF0AA8493C13}" dt="2024-09-25T23:03:12.217" v="1588" actId="478"/>
          <ac:spMkLst>
            <pc:docMk/>
            <pc:sldMk cId="1396735153" sldId="353"/>
            <ac:spMk id="6" creationId="{CAD9B915-7C03-0D7C-E1AB-9324E534AC96}"/>
          </ac:spMkLst>
        </pc:spChg>
        <pc:spChg chg="del mod">
          <ac:chgData name="Елизавета Ишутина" userId="f5ffd669b5bdc1c5" providerId="LiveId" clId="{F7B378F9-0FD3-4FCB-9CC0-DF0AA8493C13}" dt="2024-09-25T23:05:17.486" v="1601"/>
          <ac:spMkLst>
            <pc:docMk/>
            <pc:sldMk cId="1396735153" sldId="353"/>
            <ac:spMk id="9" creationId="{DB2F6E0E-DAEA-0CE9-6041-39FDD3BE1910}"/>
          </ac:spMkLst>
        </pc:spChg>
        <pc:picChg chg="add mod">
          <ac:chgData name="Елизавета Ишутина" userId="f5ffd669b5bdc1c5" providerId="LiveId" clId="{F7B378F9-0FD3-4FCB-9CC0-DF0AA8493C13}" dt="2024-09-25T23:15:45.307" v="1666" actId="1076"/>
          <ac:picMkLst>
            <pc:docMk/>
            <pc:sldMk cId="1396735153" sldId="353"/>
            <ac:picMk id="4" creationId="{E01F182A-763F-8BE1-7A78-EC301D798D66}"/>
          </ac:picMkLst>
        </pc:picChg>
        <pc:picChg chg="del">
          <ac:chgData name="Елизавета Ишутина" userId="f5ffd669b5bdc1c5" providerId="LiveId" clId="{F7B378F9-0FD3-4FCB-9CC0-DF0AA8493C13}" dt="2024-09-25T23:03:10.820" v="1587" actId="478"/>
          <ac:picMkLst>
            <pc:docMk/>
            <pc:sldMk cId="1396735153" sldId="353"/>
            <ac:picMk id="5" creationId="{041BF3FE-F9EA-992A-3B9F-6B79D7E58F3D}"/>
          </ac:picMkLst>
        </pc:picChg>
        <pc:picChg chg="del mod">
          <ac:chgData name="Елизавета Ишутина" userId="f5ffd669b5bdc1c5" providerId="LiveId" clId="{F7B378F9-0FD3-4FCB-9CC0-DF0AA8493C13}" dt="2024-09-25T23:09:49.007" v="1658" actId="478"/>
          <ac:picMkLst>
            <pc:docMk/>
            <pc:sldMk cId="1396735153" sldId="353"/>
            <ac:picMk id="8" creationId="{5AADD2E8-E7EF-CFED-74A1-2DDCB16473EE}"/>
          </ac:picMkLst>
        </pc:picChg>
      </pc:sldChg>
      <pc:sldChg chg="addSp delSp modSp add mod">
        <pc:chgData name="Елизавета Ишутина" userId="f5ffd669b5bdc1c5" providerId="LiveId" clId="{F7B378F9-0FD3-4FCB-9CC0-DF0AA8493C13}" dt="2024-09-26T07:44:33.821" v="2962" actId="20577"/>
        <pc:sldMkLst>
          <pc:docMk/>
          <pc:sldMk cId="3107038363" sldId="354"/>
        </pc:sldMkLst>
        <pc:spChg chg="mod">
          <ac:chgData name="Елизавета Ишутина" userId="f5ffd669b5bdc1c5" providerId="LiveId" clId="{F7B378F9-0FD3-4FCB-9CC0-DF0AA8493C13}" dt="2024-09-26T00:14:58.610" v="2058" actId="20577"/>
          <ac:spMkLst>
            <pc:docMk/>
            <pc:sldMk cId="3107038363" sldId="354"/>
            <ac:spMk id="2" creationId="{600F1E6C-CEDF-2547-585A-8FB43C2A6D70}"/>
          </ac:spMkLst>
        </pc:spChg>
        <pc:spChg chg="add mod">
          <ac:chgData name="Елизавета Ишутина" userId="f5ffd669b5bdc1c5" providerId="LiveId" clId="{F7B378F9-0FD3-4FCB-9CC0-DF0AA8493C13}" dt="2024-09-26T07:44:33.821" v="2962" actId="20577"/>
          <ac:spMkLst>
            <pc:docMk/>
            <pc:sldMk cId="3107038363" sldId="354"/>
            <ac:spMk id="3" creationId="{B5E14FA1-964E-D4BD-2CA0-EE878B11961E}"/>
          </ac:spMkLst>
        </pc:spChg>
        <pc:spChg chg="mod">
          <ac:chgData name="Елизавета Ишутина" userId="f5ffd669b5bdc1c5" providerId="LiveId" clId="{F7B378F9-0FD3-4FCB-9CC0-DF0AA8493C13}" dt="2024-09-26T06:16:41.684" v="2718" actId="20577"/>
          <ac:spMkLst>
            <pc:docMk/>
            <pc:sldMk cId="3107038363" sldId="354"/>
            <ac:spMk id="4" creationId="{80CC32EE-2A7A-2E3C-8279-31445CFD8D11}"/>
          </ac:spMkLst>
        </pc:spChg>
        <pc:spChg chg="del mod">
          <ac:chgData name="Елизавета Ишутина" userId="f5ffd669b5bdc1c5" providerId="LiveId" clId="{F7B378F9-0FD3-4FCB-9CC0-DF0AA8493C13}" dt="2024-09-26T05:25:25.324" v="2357" actId="478"/>
          <ac:spMkLst>
            <pc:docMk/>
            <pc:sldMk cId="3107038363" sldId="354"/>
            <ac:spMk id="7" creationId="{95F2C411-BA33-D062-DA07-36F5A0FBF567}"/>
          </ac:spMkLst>
        </pc:spChg>
      </pc:sldChg>
      <pc:sldChg chg="addSp delSp modSp add mod">
        <pc:chgData name="Елизавета Ишутина" userId="f5ffd669b5bdc1c5" providerId="LiveId" clId="{F7B378F9-0FD3-4FCB-9CC0-DF0AA8493C13}" dt="2024-09-26T07:44:17.508" v="2953" actId="20577"/>
        <pc:sldMkLst>
          <pc:docMk/>
          <pc:sldMk cId="3892957686" sldId="355"/>
        </pc:sldMkLst>
        <pc:spChg chg="mod">
          <ac:chgData name="Елизавета Ишутина" userId="f5ffd669b5bdc1c5" providerId="LiveId" clId="{F7B378F9-0FD3-4FCB-9CC0-DF0AA8493C13}" dt="2024-09-26T05:29:59.001" v="2398" actId="20577"/>
          <ac:spMkLst>
            <pc:docMk/>
            <pc:sldMk cId="3892957686" sldId="355"/>
            <ac:spMk id="2" creationId="{600F1E6C-CEDF-2547-585A-8FB43C2A6D70}"/>
          </ac:spMkLst>
        </pc:spChg>
        <pc:spChg chg="add mod">
          <ac:chgData name="Елизавета Ишутина" userId="f5ffd669b5bdc1c5" providerId="LiveId" clId="{F7B378F9-0FD3-4FCB-9CC0-DF0AA8493C13}" dt="2024-09-26T07:44:17.508" v="2953" actId="20577"/>
          <ac:spMkLst>
            <pc:docMk/>
            <pc:sldMk cId="3892957686" sldId="355"/>
            <ac:spMk id="5" creationId="{29214B2A-1612-6FF7-4B92-B66BC2C1F801}"/>
          </ac:spMkLst>
        </pc:spChg>
        <pc:spChg chg="del">
          <ac:chgData name="Елизавета Ишутина" userId="f5ffd669b5bdc1c5" providerId="LiveId" clId="{F7B378F9-0FD3-4FCB-9CC0-DF0AA8493C13}" dt="2024-09-26T05:29:05.621" v="2362" actId="478"/>
          <ac:spMkLst>
            <pc:docMk/>
            <pc:sldMk cId="3892957686" sldId="355"/>
            <ac:spMk id="6" creationId="{AB7FCCDF-8A85-A162-BFCC-378C1B1EF4A1}"/>
          </ac:spMkLst>
        </pc:spChg>
        <pc:spChg chg="del">
          <ac:chgData name="Елизавета Ишутина" userId="f5ffd669b5bdc1c5" providerId="LiveId" clId="{F7B378F9-0FD3-4FCB-9CC0-DF0AA8493C13}" dt="2024-09-26T05:29:05.621" v="2362" actId="478"/>
          <ac:spMkLst>
            <pc:docMk/>
            <pc:sldMk cId="3892957686" sldId="355"/>
            <ac:spMk id="7" creationId="{690510FE-CBAB-B594-4B10-BA47502C9F9F}"/>
          </ac:spMkLst>
        </pc:spChg>
        <pc:spChg chg="del">
          <ac:chgData name="Елизавета Ишутина" userId="f5ffd669b5bdc1c5" providerId="LiveId" clId="{F7B378F9-0FD3-4FCB-9CC0-DF0AA8493C13}" dt="2024-09-26T05:29:05.621" v="2362" actId="478"/>
          <ac:spMkLst>
            <pc:docMk/>
            <pc:sldMk cId="3892957686" sldId="355"/>
            <ac:spMk id="9" creationId="{6DDE0D44-593D-A32F-C8BD-4DD4BD87C86A}"/>
          </ac:spMkLst>
        </pc:spChg>
        <pc:picChg chg="add mod">
          <ac:chgData name="Елизавета Ишутина" userId="f5ffd669b5bdc1c5" providerId="LiveId" clId="{F7B378F9-0FD3-4FCB-9CC0-DF0AA8493C13}" dt="2024-09-26T05:43:22.107" v="2405" actId="1076"/>
          <ac:picMkLst>
            <pc:docMk/>
            <pc:sldMk cId="3892957686" sldId="355"/>
            <ac:picMk id="4" creationId="{BA00D661-8A6B-1623-0519-EF0F63D1724D}"/>
          </ac:picMkLst>
        </pc:picChg>
        <pc:picChg chg="del">
          <ac:chgData name="Елизавета Ишутина" userId="f5ffd669b5bdc1c5" providerId="LiveId" clId="{F7B378F9-0FD3-4FCB-9CC0-DF0AA8493C13}" dt="2024-09-26T05:29:05.621" v="2362" actId="478"/>
          <ac:picMkLst>
            <pc:docMk/>
            <pc:sldMk cId="3892957686" sldId="355"/>
            <ac:picMk id="8" creationId="{41AEE838-0E92-0B86-C447-EBA03B15DE0F}"/>
          </ac:picMkLst>
        </pc:picChg>
      </pc:sldChg>
      <pc:sldChg chg="addSp delSp modSp add mod">
        <pc:chgData name="Елизавета Ишутина" userId="f5ffd669b5bdc1c5" providerId="LiveId" clId="{F7B378F9-0FD3-4FCB-9CC0-DF0AA8493C13}" dt="2024-09-26T07:44:07.680" v="2947" actId="20577"/>
        <pc:sldMkLst>
          <pc:docMk/>
          <pc:sldMk cId="1113819435" sldId="356"/>
        </pc:sldMkLst>
        <pc:spChg chg="mod">
          <ac:chgData name="Елизавета Ишутина" userId="f5ffd669b5bdc1c5" providerId="LiveId" clId="{F7B378F9-0FD3-4FCB-9CC0-DF0AA8493C13}" dt="2024-09-26T07:13:23.541" v="2731" actId="20577"/>
          <ac:spMkLst>
            <pc:docMk/>
            <pc:sldMk cId="1113819435" sldId="356"/>
            <ac:spMk id="2" creationId="{600F1E6C-CEDF-2547-585A-8FB43C2A6D70}"/>
          </ac:spMkLst>
        </pc:spChg>
        <pc:spChg chg="add mod">
          <ac:chgData name="Елизавета Ишутина" userId="f5ffd669b5bdc1c5" providerId="LiveId" clId="{F7B378F9-0FD3-4FCB-9CC0-DF0AA8493C13}" dt="2024-09-26T07:39:04.518" v="2884" actId="1076"/>
          <ac:spMkLst>
            <pc:docMk/>
            <pc:sldMk cId="1113819435" sldId="356"/>
            <ac:spMk id="3" creationId="{AED8ED87-F279-8748-B0A7-B191707C7F99}"/>
          </ac:spMkLst>
        </pc:spChg>
        <pc:spChg chg="add mod">
          <ac:chgData name="Елизавета Ишутина" userId="f5ffd669b5bdc1c5" providerId="LiveId" clId="{F7B378F9-0FD3-4FCB-9CC0-DF0AA8493C13}" dt="2024-09-26T07:44:07.680" v="2947" actId="20577"/>
          <ac:spMkLst>
            <pc:docMk/>
            <pc:sldMk cId="1113819435" sldId="356"/>
            <ac:spMk id="4" creationId="{54AD2400-B93F-E6CD-0412-28C2AD6B105B}"/>
          </ac:spMkLst>
        </pc:spChg>
        <pc:spChg chg="del">
          <ac:chgData name="Елизавета Ишутина" userId="f5ffd669b5bdc1c5" providerId="LiveId" clId="{F7B378F9-0FD3-4FCB-9CC0-DF0AA8493C13}" dt="2024-09-26T05:48:13.427" v="2426" actId="478"/>
          <ac:spMkLst>
            <pc:docMk/>
            <pc:sldMk cId="1113819435" sldId="356"/>
            <ac:spMk id="6" creationId="{AB7FCCDF-8A85-A162-BFCC-378C1B1EF4A1}"/>
          </ac:spMkLst>
        </pc:spChg>
        <pc:spChg chg="del">
          <ac:chgData name="Елизавета Ишутина" userId="f5ffd669b5bdc1c5" providerId="LiveId" clId="{F7B378F9-0FD3-4FCB-9CC0-DF0AA8493C13}" dt="2024-09-26T05:48:11.307" v="2424" actId="478"/>
          <ac:spMkLst>
            <pc:docMk/>
            <pc:sldMk cId="1113819435" sldId="356"/>
            <ac:spMk id="7" creationId="{690510FE-CBAB-B594-4B10-BA47502C9F9F}"/>
          </ac:spMkLst>
        </pc:spChg>
        <pc:spChg chg="mod">
          <ac:chgData name="Елизавета Ишутина" userId="f5ffd669b5bdc1c5" providerId="LiveId" clId="{F7B378F9-0FD3-4FCB-9CC0-DF0AA8493C13}" dt="2024-09-26T07:42:21.045" v="2927" actId="2711"/>
          <ac:spMkLst>
            <pc:docMk/>
            <pc:sldMk cId="1113819435" sldId="356"/>
            <ac:spMk id="9" creationId="{6DDE0D44-593D-A32F-C8BD-4DD4BD87C86A}"/>
          </ac:spMkLst>
        </pc:spChg>
        <pc:picChg chg="del">
          <ac:chgData name="Елизавета Ишутина" userId="f5ffd669b5bdc1c5" providerId="LiveId" clId="{F7B378F9-0FD3-4FCB-9CC0-DF0AA8493C13}" dt="2024-09-26T05:48:11.832" v="2425" actId="478"/>
          <ac:picMkLst>
            <pc:docMk/>
            <pc:sldMk cId="1113819435" sldId="356"/>
            <ac:picMk id="8" creationId="{41AEE838-0E92-0B86-C447-EBA03B15DE0F}"/>
          </ac:picMkLst>
        </pc:picChg>
      </pc:sldChg>
      <pc:sldChg chg="addSp delSp modSp add mod ord">
        <pc:chgData name="Елизавета Ишутина" userId="f5ffd669b5bdc1c5" providerId="LiveId" clId="{F7B378F9-0FD3-4FCB-9CC0-DF0AA8493C13}" dt="2024-09-26T07:44:12.730" v="2950" actId="20577"/>
        <pc:sldMkLst>
          <pc:docMk/>
          <pc:sldMk cId="2627906585" sldId="357"/>
        </pc:sldMkLst>
        <pc:spChg chg="del">
          <ac:chgData name="Елизавета Ишутина" userId="f5ffd669b5bdc1c5" providerId="LiveId" clId="{F7B378F9-0FD3-4FCB-9CC0-DF0AA8493C13}" dt="2024-09-26T06:12:52.161" v="2650" actId="478"/>
          <ac:spMkLst>
            <pc:docMk/>
            <pc:sldMk cId="2627906585" sldId="357"/>
            <ac:spMk id="2" creationId="{FC413FF2-3BE6-CE41-4C23-52C53867A2A7}"/>
          </ac:spMkLst>
        </pc:spChg>
        <pc:spChg chg="add mod">
          <ac:chgData name="Елизавета Ишутина" userId="f5ffd669b5bdc1c5" providerId="LiveId" clId="{F7B378F9-0FD3-4FCB-9CC0-DF0AA8493C13}" dt="2024-09-26T06:14:11.771" v="2696" actId="20577"/>
          <ac:spMkLst>
            <pc:docMk/>
            <pc:sldMk cId="2627906585" sldId="357"/>
            <ac:spMk id="4" creationId="{555590BA-9FA8-92C9-08BD-5EAC77AF3C50}"/>
          </ac:spMkLst>
        </pc:spChg>
        <pc:spChg chg="add mod">
          <ac:chgData name="Елизавета Ишутина" userId="f5ffd669b5bdc1c5" providerId="LiveId" clId="{F7B378F9-0FD3-4FCB-9CC0-DF0AA8493C13}" dt="2024-09-26T07:44:12.730" v="2950" actId="20577"/>
          <ac:spMkLst>
            <pc:docMk/>
            <pc:sldMk cId="2627906585" sldId="357"/>
            <ac:spMk id="6" creationId="{D45C8F40-91C7-05F8-5825-D83C18B0500A}"/>
          </ac:spMkLst>
        </pc:spChg>
        <pc:spChg chg="del">
          <ac:chgData name="Елизавета Ишутина" userId="f5ffd669b5bdc1c5" providerId="LiveId" clId="{F7B378F9-0FD3-4FCB-9CC0-DF0AA8493C13}" dt="2024-09-26T06:12:52.161" v="2650" actId="478"/>
          <ac:spMkLst>
            <pc:docMk/>
            <pc:sldMk cId="2627906585" sldId="357"/>
            <ac:spMk id="7" creationId="{1ED0824F-50EA-E61A-6527-2F8CE8A0DEB6}"/>
          </ac:spMkLst>
        </pc:spChg>
        <pc:spChg chg="del">
          <ac:chgData name="Елизавета Ишутина" userId="f5ffd669b5bdc1c5" providerId="LiveId" clId="{F7B378F9-0FD3-4FCB-9CC0-DF0AA8493C13}" dt="2024-09-26T06:12:52.161" v="2650" actId="478"/>
          <ac:spMkLst>
            <pc:docMk/>
            <pc:sldMk cId="2627906585" sldId="357"/>
            <ac:spMk id="9" creationId="{DB2F6E0E-DAEA-0CE9-6041-39FDD3BE1910}"/>
          </ac:spMkLst>
        </pc:spChg>
        <pc:graphicFrameChg chg="add mod">
          <ac:chgData name="Елизавета Ишутина" userId="f5ffd669b5bdc1c5" providerId="LiveId" clId="{F7B378F9-0FD3-4FCB-9CC0-DF0AA8493C13}" dt="2024-09-26T06:13:01.621" v="2652" actId="1076"/>
          <ac:graphicFrameMkLst>
            <pc:docMk/>
            <pc:sldMk cId="2627906585" sldId="357"/>
            <ac:graphicFrameMk id="3" creationId="{ECDA4E31-B266-EC99-5664-CC835C08343B}"/>
          </ac:graphicFrameMkLst>
        </pc:graphicFrameChg>
        <pc:picChg chg="del">
          <ac:chgData name="Елизавета Ишутина" userId="f5ffd669b5bdc1c5" providerId="LiveId" clId="{F7B378F9-0FD3-4FCB-9CC0-DF0AA8493C13}" dt="2024-09-26T06:12:52.161" v="2650" actId="478"/>
          <ac:picMkLst>
            <pc:docMk/>
            <pc:sldMk cId="2627906585" sldId="357"/>
            <ac:picMk id="5" creationId="{041BF3FE-F9EA-992A-3B9F-6B79D7E58F3D}"/>
          </ac:picMkLst>
        </pc:picChg>
        <pc:picChg chg="del">
          <ac:chgData name="Елизавета Ишутина" userId="f5ffd669b5bdc1c5" providerId="LiveId" clId="{F7B378F9-0FD3-4FCB-9CC0-DF0AA8493C13}" dt="2024-09-26T06:12:52.161" v="2650" actId="478"/>
          <ac:picMkLst>
            <pc:docMk/>
            <pc:sldMk cId="2627906585" sldId="357"/>
            <ac:picMk id="8" creationId="{5AADD2E8-E7EF-CFED-74A1-2DDCB16473EE}"/>
          </ac:picMkLst>
        </pc:picChg>
      </pc:sldChg>
      <pc:sldChg chg="addSp delSp modSp add mod">
        <pc:chgData name="Елизавета Ишутина" userId="f5ffd669b5bdc1c5" providerId="LiveId" clId="{F7B378F9-0FD3-4FCB-9CC0-DF0AA8493C13}" dt="2024-09-26T20:13:44.246" v="4364" actId="5793"/>
        <pc:sldMkLst>
          <pc:docMk/>
          <pc:sldMk cId="2619159183" sldId="358"/>
        </pc:sldMkLst>
        <pc:spChg chg="mod">
          <ac:chgData name="Елизавета Ишутина" userId="f5ffd669b5bdc1c5" providerId="LiveId" clId="{F7B378F9-0FD3-4FCB-9CC0-DF0AA8493C13}" dt="2024-09-26T18:24:29.624" v="2981" actId="20577"/>
          <ac:spMkLst>
            <pc:docMk/>
            <pc:sldMk cId="2619159183" sldId="358"/>
            <ac:spMk id="3" creationId="{922AF7ED-1204-3040-49A7-C5AD0BDA9EC1}"/>
          </ac:spMkLst>
        </pc:spChg>
        <pc:spChg chg="add mod">
          <ac:chgData name="Елизавета Ишутина" userId="f5ffd669b5bdc1c5" providerId="LiveId" clId="{F7B378F9-0FD3-4FCB-9CC0-DF0AA8493C13}" dt="2024-09-26T20:13:44.246" v="4364" actId="5793"/>
          <ac:spMkLst>
            <pc:docMk/>
            <pc:sldMk cId="2619159183" sldId="358"/>
            <ac:spMk id="8" creationId="{15DDE025-9C54-8EC7-DA84-39E571DDEE74}"/>
          </ac:spMkLst>
        </pc:spChg>
        <pc:spChg chg="add mod">
          <ac:chgData name="Елизавета Ишутина" userId="f5ffd669b5bdc1c5" providerId="LiveId" clId="{F7B378F9-0FD3-4FCB-9CC0-DF0AA8493C13}" dt="2024-09-26T20:05:40.114" v="4086" actId="1076"/>
          <ac:spMkLst>
            <pc:docMk/>
            <pc:sldMk cId="2619159183" sldId="358"/>
            <ac:spMk id="9" creationId="{357C3F96-79DA-A13A-03B4-482EA3E836F9}"/>
          </ac:spMkLst>
        </pc:spChg>
        <pc:picChg chg="add mod">
          <ac:chgData name="Елизавета Ишутина" userId="f5ffd669b5bdc1c5" providerId="LiveId" clId="{F7B378F9-0FD3-4FCB-9CC0-DF0AA8493C13}" dt="2024-09-26T19:22:15.256" v="3612" actId="1076"/>
          <ac:picMkLst>
            <pc:docMk/>
            <pc:sldMk cId="2619159183" sldId="358"/>
            <ac:picMk id="6" creationId="{5EB901DB-8D44-1CA4-F59D-786838B6F9B9}"/>
          </ac:picMkLst>
        </pc:picChg>
        <pc:picChg chg="del">
          <ac:chgData name="Елизавета Ишутина" userId="f5ffd669b5bdc1c5" providerId="LiveId" clId="{F7B378F9-0FD3-4FCB-9CC0-DF0AA8493C13}" dt="2024-09-26T18:24:33.750" v="2982" actId="478"/>
          <ac:picMkLst>
            <pc:docMk/>
            <pc:sldMk cId="2619159183" sldId="358"/>
            <ac:picMk id="7" creationId="{CD1471D1-7F2B-8246-9941-7764D6CEED98}"/>
          </ac:picMkLst>
        </pc:picChg>
      </pc:sldChg>
      <pc:sldChg chg="addSp delSp modSp add mod">
        <pc:chgData name="Елизавета Ишутина" userId="f5ffd669b5bdc1c5" providerId="LiveId" clId="{F7B378F9-0FD3-4FCB-9CC0-DF0AA8493C13}" dt="2024-09-26T20:11:13.165" v="4171" actId="14100"/>
        <pc:sldMkLst>
          <pc:docMk/>
          <pc:sldMk cId="4060348546" sldId="359"/>
        </pc:sldMkLst>
        <pc:spChg chg="del">
          <ac:chgData name="Елизавета Ишутина" userId="f5ffd669b5bdc1c5" providerId="LiveId" clId="{F7B378F9-0FD3-4FCB-9CC0-DF0AA8493C13}" dt="2024-09-26T18:39:28.985" v="3058" actId="478"/>
          <ac:spMkLst>
            <pc:docMk/>
            <pc:sldMk cId="4060348546" sldId="359"/>
            <ac:spMk id="8" creationId="{15DDE025-9C54-8EC7-DA84-39E571DDEE74}"/>
          </ac:spMkLst>
        </pc:spChg>
        <pc:spChg chg="add mod">
          <ac:chgData name="Елизавета Ишутина" userId="f5ffd669b5bdc1c5" providerId="LiveId" clId="{F7B378F9-0FD3-4FCB-9CC0-DF0AA8493C13}" dt="2024-09-26T19:33:35.733" v="3885" actId="14100"/>
          <ac:spMkLst>
            <pc:docMk/>
            <pc:sldMk cId="4060348546" sldId="359"/>
            <ac:spMk id="11" creationId="{BC8A2983-D7C0-3809-5A2F-0E60F78A3A79}"/>
          </ac:spMkLst>
        </pc:spChg>
        <pc:spChg chg="add mod">
          <ac:chgData name="Елизавета Ишутина" userId="f5ffd669b5bdc1c5" providerId="LiveId" clId="{F7B378F9-0FD3-4FCB-9CC0-DF0AA8493C13}" dt="2024-09-26T20:11:13.165" v="4171" actId="14100"/>
          <ac:spMkLst>
            <pc:docMk/>
            <pc:sldMk cId="4060348546" sldId="359"/>
            <ac:spMk id="16" creationId="{127CBB23-9AE6-654A-7EE3-BA08CEA38966}"/>
          </ac:spMkLst>
        </pc:spChg>
        <pc:picChg chg="del">
          <ac:chgData name="Елизавета Ишутина" userId="f5ffd669b5bdc1c5" providerId="LiveId" clId="{F7B378F9-0FD3-4FCB-9CC0-DF0AA8493C13}" dt="2024-09-26T18:37:33.909" v="3004" actId="478"/>
          <ac:picMkLst>
            <pc:docMk/>
            <pc:sldMk cId="4060348546" sldId="359"/>
            <ac:picMk id="6" creationId="{5EB901DB-8D44-1CA4-F59D-786838B6F9B9}"/>
          </ac:picMkLst>
        </pc:picChg>
        <pc:picChg chg="add del mod">
          <ac:chgData name="Елизавета Ишутина" userId="f5ffd669b5bdc1c5" providerId="LiveId" clId="{F7B378F9-0FD3-4FCB-9CC0-DF0AA8493C13}" dt="2024-09-26T19:11:21.837" v="3232" actId="478"/>
          <ac:picMkLst>
            <pc:docMk/>
            <pc:sldMk cId="4060348546" sldId="359"/>
            <ac:picMk id="7" creationId="{7C00A196-5BE0-C100-EFC4-F4D0428CBE51}"/>
          </ac:picMkLst>
        </pc:picChg>
        <pc:picChg chg="add del mod">
          <ac:chgData name="Елизавета Ишутина" userId="f5ffd669b5bdc1c5" providerId="LiveId" clId="{F7B378F9-0FD3-4FCB-9CC0-DF0AA8493C13}" dt="2024-09-26T19:12:40.237" v="3246" actId="478"/>
          <ac:picMkLst>
            <pc:docMk/>
            <pc:sldMk cId="4060348546" sldId="359"/>
            <ac:picMk id="10" creationId="{C2025D1E-5551-030E-BE31-FFDD2A3A6CE2}"/>
          </ac:picMkLst>
        </pc:picChg>
        <pc:picChg chg="add mod">
          <ac:chgData name="Елизавета Ишутина" userId="f5ffd669b5bdc1c5" providerId="LiveId" clId="{F7B378F9-0FD3-4FCB-9CC0-DF0AA8493C13}" dt="2024-09-26T19:33:38.432" v="3886" actId="1076"/>
          <ac:picMkLst>
            <pc:docMk/>
            <pc:sldMk cId="4060348546" sldId="359"/>
            <ac:picMk id="14" creationId="{B56B71BF-5F31-4002-DF06-A2C43510F67E}"/>
          </ac:picMkLst>
        </pc:picChg>
        <pc:picChg chg="add mod">
          <ac:chgData name="Елизавета Ишутина" userId="f5ffd669b5bdc1c5" providerId="LiveId" clId="{F7B378F9-0FD3-4FCB-9CC0-DF0AA8493C13}" dt="2024-09-26T19:33:08.697" v="3858" actId="1076"/>
          <ac:picMkLst>
            <pc:docMk/>
            <pc:sldMk cId="4060348546" sldId="359"/>
            <ac:picMk id="15" creationId="{DF4072A4-CAFF-6DEE-719E-4B0994EE1A82}"/>
          </ac:picMkLst>
        </pc:picChg>
      </pc:sldChg>
      <pc:sldChg chg="addSp delSp modSp add mod">
        <pc:chgData name="Елизавета Ишутина" userId="f5ffd669b5bdc1c5" providerId="LiveId" clId="{F7B378F9-0FD3-4FCB-9CC0-DF0AA8493C13}" dt="2024-09-26T20:11:33.889" v="4191" actId="20577"/>
        <pc:sldMkLst>
          <pc:docMk/>
          <pc:sldMk cId="3280701007" sldId="360"/>
        </pc:sldMkLst>
        <pc:spChg chg="mod">
          <ac:chgData name="Елизавета Ишутина" userId="f5ffd669b5bdc1c5" providerId="LiveId" clId="{F7B378F9-0FD3-4FCB-9CC0-DF0AA8493C13}" dt="2024-09-26T20:11:33.889" v="4191" actId="20577"/>
          <ac:spMkLst>
            <pc:docMk/>
            <pc:sldMk cId="3280701007" sldId="360"/>
            <ac:spMk id="11" creationId="{BC8A2983-D7C0-3809-5A2F-0E60F78A3A79}"/>
          </ac:spMkLst>
        </pc:spChg>
        <pc:spChg chg="add del mod">
          <ac:chgData name="Елизавета Ишутина" userId="f5ffd669b5bdc1c5" providerId="LiveId" clId="{F7B378F9-0FD3-4FCB-9CC0-DF0AA8493C13}" dt="2024-09-26T19:28:51.365" v="3650" actId="478"/>
          <ac:spMkLst>
            <pc:docMk/>
            <pc:sldMk cId="3280701007" sldId="360"/>
            <ac:spMk id="17" creationId="{15B84C54-F284-8868-9CA5-C167E4AA9360}"/>
          </ac:spMkLst>
        </pc:spChg>
        <pc:picChg chg="add del mod">
          <ac:chgData name="Елизавета Ишутина" userId="f5ffd669b5bdc1c5" providerId="LiveId" clId="{F7B378F9-0FD3-4FCB-9CC0-DF0AA8493C13}" dt="2024-09-26T19:12:42.877" v="3247" actId="478"/>
          <ac:picMkLst>
            <pc:docMk/>
            <pc:sldMk cId="3280701007" sldId="360"/>
            <ac:picMk id="6" creationId="{72A12F88-B5D4-7D92-9955-159EC9E9F46F}"/>
          </ac:picMkLst>
        </pc:picChg>
        <pc:picChg chg="del">
          <ac:chgData name="Елизавета Ишутина" userId="f5ffd669b5bdc1c5" providerId="LiveId" clId="{F7B378F9-0FD3-4FCB-9CC0-DF0AA8493C13}" dt="2024-09-26T18:46:50.038" v="3201" actId="478"/>
          <ac:picMkLst>
            <pc:docMk/>
            <pc:sldMk cId="3280701007" sldId="360"/>
            <ac:picMk id="7" creationId="{7C00A196-5BE0-C100-EFC4-F4D0428CBE51}"/>
          </ac:picMkLst>
        </pc:picChg>
        <pc:picChg chg="add del mod">
          <ac:chgData name="Елизавета Ишутина" userId="f5ffd669b5bdc1c5" providerId="LiveId" clId="{F7B378F9-0FD3-4FCB-9CC0-DF0AA8493C13}" dt="2024-09-26T19:12:18.388" v="3237" actId="478"/>
          <ac:picMkLst>
            <pc:docMk/>
            <pc:sldMk cId="3280701007" sldId="360"/>
            <ac:picMk id="9" creationId="{A4288B2A-1775-F14D-0D62-4EA81317C864}"/>
          </ac:picMkLst>
        </pc:picChg>
        <pc:picChg chg="del">
          <ac:chgData name="Елизавета Ишутина" userId="f5ffd669b5bdc1c5" providerId="LiveId" clId="{F7B378F9-0FD3-4FCB-9CC0-DF0AA8493C13}" dt="2024-09-26T18:46:51.436" v="3202" actId="478"/>
          <ac:picMkLst>
            <pc:docMk/>
            <pc:sldMk cId="3280701007" sldId="360"/>
            <ac:picMk id="10" creationId="{C2025D1E-5551-030E-BE31-FFDD2A3A6CE2}"/>
          </ac:picMkLst>
        </pc:picChg>
        <pc:picChg chg="add mod">
          <ac:chgData name="Елизавета Ишутина" userId="f5ffd669b5bdc1c5" providerId="LiveId" clId="{F7B378F9-0FD3-4FCB-9CC0-DF0AA8493C13}" dt="2024-09-26T19:20:35.945" v="3489" actId="1076"/>
          <ac:picMkLst>
            <pc:docMk/>
            <pc:sldMk cId="3280701007" sldId="360"/>
            <ac:picMk id="14" creationId="{68424EC2-0580-1546-5F6A-4D66122FC5F0}"/>
          </ac:picMkLst>
        </pc:picChg>
        <pc:picChg chg="add del mod">
          <ac:chgData name="Елизавета Ишутина" userId="f5ffd669b5bdc1c5" providerId="LiveId" clId="{F7B378F9-0FD3-4FCB-9CC0-DF0AA8493C13}" dt="2024-09-26T19:28:51.365" v="3650" actId="478"/>
          <ac:picMkLst>
            <pc:docMk/>
            <pc:sldMk cId="3280701007" sldId="360"/>
            <ac:picMk id="16" creationId="{B2615D71-6EAB-0B7D-EA42-E1C676918B74}"/>
          </ac:picMkLst>
        </pc:picChg>
      </pc:sldChg>
      <pc:sldChg chg="addSp delSp modSp add mod">
        <pc:chgData name="Елизавета Ишутина" userId="f5ffd669b5bdc1c5" providerId="LiveId" clId="{F7B378F9-0FD3-4FCB-9CC0-DF0AA8493C13}" dt="2024-09-26T20:13:35.213" v="4362" actId="20577"/>
        <pc:sldMkLst>
          <pc:docMk/>
          <pc:sldMk cId="3329786752" sldId="361"/>
        </pc:sldMkLst>
        <pc:spChg chg="add mod">
          <ac:chgData name="Елизавета Ишутина" userId="f5ffd669b5bdc1c5" providerId="LiveId" clId="{F7B378F9-0FD3-4FCB-9CC0-DF0AA8493C13}" dt="2024-09-26T20:12:10.682" v="4240" actId="20577"/>
          <ac:spMkLst>
            <pc:docMk/>
            <pc:sldMk cId="3329786752" sldId="361"/>
            <ac:spMk id="8" creationId="{37895F27-1792-D778-A4CB-D9637DB90049}"/>
          </ac:spMkLst>
        </pc:spChg>
        <pc:spChg chg="mod">
          <ac:chgData name="Елизавета Ишутина" userId="f5ffd669b5bdc1c5" providerId="LiveId" clId="{F7B378F9-0FD3-4FCB-9CC0-DF0AA8493C13}" dt="2024-09-26T20:13:35.213" v="4362" actId="20577"/>
          <ac:spMkLst>
            <pc:docMk/>
            <pc:sldMk cId="3329786752" sldId="361"/>
            <ac:spMk id="11" creationId="{BC8A2983-D7C0-3809-5A2F-0E60F78A3A79}"/>
          </ac:spMkLst>
        </pc:spChg>
        <pc:spChg chg="del">
          <ac:chgData name="Елизавета Ишутина" userId="f5ffd669b5bdc1c5" providerId="LiveId" clId="{F7B378F9-0FD3-4FCB-9CC0-DF0AA8493C13}" dt="2024-09-26T19:28:33.381" v="3644" actId="478"/>
          <ac:spMkLst>
            <pc:docMk/>
            <pc:sldMk cId="3329786752" sldId="361"/>
            <ac:spMk id="17" creationId="{15B84C54-F284-8868-9CA5-C167E4AA9360}"/>
          </ac:spMkLst>
        </pc:spChg>
        <pc:picChg chg="add mod">
          <ac:chgData name="Елизавета Ишутина" userId="f5ffd669b5bdc1c5" providerId="LiveId" clId="{F7B378F9-0FD3-4FCB-9CC0-DF0AA8493C13}" dt="2024-09-26T19:29:50.220" v="3780" actId="1076"/>
          <ac:picMkLst>
            <pc:docMk/>
            <pc:sldMk cId="3329786752" sldId="361"/>
            <ac:picMk id="6" creationId="{00AD5CFF-2BA1-D8EB-1517-1A47FB4A9C57}"/>
          </ac:picMkLst>
        </pc:picChg>
        <pc:picChg chg="add mod">
          <ac:chgData name="Елизавета Ишутина" userId="f5ffd669b5bdc1c5" providerId="LiveId" clId="{F7B378F9-0FD3-4FCB-9CC0-DF0AA8493C13}" dt="2024-09-26T19:29:06.568" v="3655" actId="1076"/>
          <ac:picMkLst>
            <pc:docMk/>
            <pc:sldMk cId="3329786752" sldId="361"/>
            <ac:picMk id="7" creationId="{6B43E416-41F5-F2AE-3173-44C2660D6E14}"/>
          </ac:picMkLst>
        </pc:picChg>
        <pc:picChg chg="del">
          <ac:chgData name="Елизавета Ишутина" userId="f5ffd669b5bdc1c5" providerId="LiveId" clId="{F7B378F9-0FD3-4FCB-9CC0-DF0AA8493C13}" dt="2024-09-26T19:28:18.029" v="3639" actId="478"/>
          <ac:picMkLst>
            <pc:docMk/>
            <pc:sldMk cId="3329786752" sldId="361"/>
            <ac:picMk id="14" creationId="{68424EC2-0580-1546-5F6A-4D66122FC5F0}"/>
          </ac:picMkLst>
        </pc:picChg>
        <pc:picChg chg="del">
          <ac:chgData name="Елизавета Ишутина" userId="f5ffd669b5bdc1c5" providerId="LiveId" clId="{F7B378F9-0FD3-4FCB-9CC0-DF0AA8493C13}" dt="2024-09-26T19:28:19.922" v="3640" actId="478"/>
          <ac:picMkLst>
            <pc:docMk/>
            <pc:sldMk cId="3329786752" sldId="361"/>
            <ac:picMk id="16" creationId="{B2615D71-6EAB-0B7D-EA42-E1C676918B74}"/>
          </ac:picMkLst>
        </pc:picChg>
      </pc:sldChg>
      <pc:sldMasterChg chg="delSldLayout">
        <pc:chgData name="Елизавета Ишутина" userId="f5ffd669b5bdc1c5" providerId="LiveId" clId="{F7B378F9-0FD3-4FCB-9CC0-DF0AA8493C13}" dt="2024-09-26T05:49:19.006" v="2443" actId="47"/>
        <pc:sldMasterMkLst>
          <pc:docMk/>
          <pc:sldMasterMk cId="0" sldId="2147483670"/>
        </pc:sldMasterMkLst>
        <pc:sldLayoutChg chg="del">
          <pc:chgData name="Елизавета Ишутина" userId="f5ffd669b5bdc1c5" providerId="LiveId" clId="{F7B378F9-0FD3-4FCB-9CC0-DF0AA8493C13}" dt="2024-09-26T05:49:19.006" v="2443" actId="47"/>
          <pc:sldLayoutMkLst>
            <pc:docMk/>
            <pc:sldMasterMk cId="0" sldId="2147483670"/>
            <pc:sldLayoutMk cId="0" sldId="2147483649"/>
          </pc:sldLayoutMkLst>
        </pc:sldLayoutChg>
      </pc:sldMasterChg>
    </pc:docChg>
  </pc:docChgLst>
  <pc:docChgLst>
    <pc:chgData name="Елизавета Ишутина" userId="f5ffd669b5bdc1c5" providerId="LiveId" clId="{5525F603-CFC2-40B8-ACE1-0B901F2D61F3}"/>
    <pc:docChg chg="custSel addSld delSld modSld sldOrd">
      <pc:chgData name="Елизавета Ишутина" userId="f5ffd669b5bdc1c5" providerId="LiveId" clId="{5525F603-CFC2-40B8-ACE1-0B901F2D61F3}" dt="2024-10-30T12:22:38.827" v="613" actId="20577"/>
      <pc:docMkLst>
        <pc:docMk/>
      </pc:docMkLst>
      <pc:sldChg chg="modSp mod">
        <pc:chgData name="Елизавета Ишутина" userId="f5ffd669b5bdc1c5" providerId="LiveId" clId="{5525F603-CFC2-40B8-ACE1-0B901F2D61F3}" dt="2024-10-30T12:22:38.827" v="613" actId="20577"/>
        <pc:sldMkLst>
          <pc:docMk/>
          <pc:sldMk cId="0" sldId="256"/>
        </pc:sldMkLst>
        <pc:spChg chg="mod">
          <ac:chgData name="Елизавета Ишутина" userId="f5ffd669b5bdc1c5" providerId="LiveId" clId="{5525F603-CFC2-40B8-ACE1-0B901F2D61F3}" dt="2024-10-30T12:22:38.827" v="613" actId="20577"/>
          <ac:spMkLst>
            <pc:docMk/>
            <pc:sldMk cId="0" sldId="256"/>
            <ac:spMk id="136" creationId="{00000000-0000-0000-0000-000000000000}"/>
          </ac:spMkLst>
        </pc:spChg>
      </pc:sldChg>
      <pc:sldChg chg="modSp mod">
        <pc:chgData name="Елизавета Ишутина" userId="f5ffd669b5bdc1c5" providerId="LiveId" clId="{5525F603-CFC2-40B8-ACE1-0B901F2D61F3}" dt="2024-10-30T07:52:50.774" v="595" actId="20577"/>
        <pc:sldMkLst>
          <pc:docMk/>
          <pc:sldMk cId="1623319221" sldId="342"/>
        </pc:sldMkLst>
        <pc:spChg chg="mod">
          <ac:chgData name="Елизавета Ишутина" userId="f5ffd669b5bdc1c5" providerId="LiveId" clId="{5525F603-CFC2-40B8-ACE1-0B901F2D61F3}" dt="2024-10-30T07:52:50.774" v="595" actId="20577"/>
          <ac:spMkLst>
            <pc:docMk/>
            <pc:sldMk cId="1623319221" sldId="342"/>
            <ac:spMk id="2" creationId="{92A40A80-6282-B216-3497-385AAC34CAF6}"/>
          </ac:spMkLst>
        </pc:spChg>
      </pc:sldChg>
      <pc:sldChg chg="addSp delSp modSp add mod ord">
        <pc:chgData name="Елизавета Ишутина" userId="f5ffd669b5bdc1c5" providerId="LiveId" clId="{5525F603-CFC2-40B8-ACE1-0B901F2D61F3}" dt="2024-10-30T06:27:36.064" v="59" actId="113"/>
        <pc:sldMkLst>
          <pc:docMk/>
          <pc:sldMk cId="753884705" sldId="372"/>
        </pc:sldMkLst>
        <pc:spChg chg="mod">
          <ac:chgData name="Елизавета Ишутина" userId="f5ffd669b5bdc1c5" providerId="LiveId" clId="{5525F603-CFC2-40B8-ACE1-0B901F2D61F3}" dt="2024-10-30T06:11:25.681" v="15" actId="20577"/>
          <ac:spMkLst>
            <pc:docMk/>
            <pc:sldMk cId="753884705" sldId="372"/>
            <ac:spMk id="2" creationId="{7F85320F-B4FB-2C0D-FAB2-56C1AC588243}"/>
          </ac:spMkLst>
        </pc:spChg>
        <pc:spChg chg="mod">
          <ac:chgData name="Елизавета Ишутина" userId="f5ffd669b5bdc1c5" providerId="LiveId" clId="{5525F603-CFC2-40B8-ACE1-0B901F2D61F3}" dt="2024-10-30T06:27:36.064" v="59" actId="113"/>
          <ac:spMkLst>
            <pc:docMk/>
            <pc:sldMk cId="753884705" sldId="372"/>
            <ac:spMk id="8" creationId="{333AF2C8-2700-C20B-CB6D-8C68E11B3AFC}"/>
          </ac:spMkLst>
        </pc:spChg>
        <pc:spChg chg="del mod">
          <ac:chgData name="Елизавета Ишутина" userId="f5ffd669b5bdc1c5" providerId="LiveId" clId="{5525F603-CFC2-40B8-ACE1-0B901F2D61F3}" dt="2024-10-30T06:15:39.359" v="26" actId="478"/>
          <ac:spMkLst>
            <pc:docMk/>
            <pc:sldMk cId="753884705" sldId="372"/>
            <ac:spMk id="11" creationId="{DE2F65FE-D9BB-9036-03A0-9445EAEA32C0}"/>
          </ac:spMkLst>
        </pc:spChg>
        <pc:spChg chg="del">
          <ac:chgData name="Елизавета Ишутина" userId="f5ffd669b5bdc1c5" providerId="LiveId" clId="{5525F603-CFC2-40B8-ACE1-0B901F2D61F3}" dt="2024-10-30T06:15:22.690" v="22" actId="478"/>
          <ac:spMkLst>
            <pc:docMk/>
            <pc:sldMk cId="753884705" sldId="372"/>
            <ac:spMk id="13" creationId="{6EC3E559-4D72-C3E9-B695-F07AB7B29184}"/>
          </ac:spMkLst>
        </pc:spChg>
        <pc:spChg chg="del">
          <ac:chgData name="Елизавета Ишутина" userId="f5ffd669b5bdc1c5" providerId="LiveId" clId="{5525F603-CFC2-40B8-ACE1-0B901F2D61F3}" dt="2024-10-30T06:15:11.537" v="17" actId="478"/>
          <ac:spMkLst>
            <pc:docMk/>
            <pc:sldMk cId="753884705" sldId="372"/>
            <ac:spMk id="15" creationId="{4C7F3E42-F0D6-5CE8-5CE9-F045FFD3477D}"/>
          </ac:spMkLst>
        </pc:spChg>
        <pc:spChg chg="del">
          <ac:chgData name="Елизавета Ишутина" userId="f5ffd669b5bdc1c5" providerId="LiveId" clId="{5525F603-CFC2-40B8-ACE1-0B901F2D61F3}" dt="2024-10-30T06:15:14.146" v="19" actId="478"/>
          <ac:spMkLst>
            <pc:docMk/>
            <pc:sldMk cId="753884705" sldId="372"/>
            <ac:spMk id="17" creationId="{D0B1F2B5-62D2-F343-8FCE-47E0F6159AEB}"/>
          </ac:spMkLst>
        </pc:spChg>
        <pc:spChg chg="del">
          <ac:chgData name="Елизавета Ишутина" userId="f5ffd669b5bdc1c5" providerId="LiveId" clId="{5525F603-CFC2-40B8-ACE1-0B901F2D61F3}" dt="2024-10-30T06:15:12.828" v="18" actId="478"/>
          <ac:spMkLst>
            <pc:docMk/>
            <pc:sldMk cId="753884705" sldId="372"/>
            <ac:spMk id="19" creationId="{096F345A-E7A4-37D6-2ACA-40A1DBE08D2D}"/>
          </ac:spMkLst>
        </pc:spChg>
        <pc:spChg chg="del">
          <ac:chgData name="Елизавета Ишутина" userId="f5ffd669b5bdc1c5" providerId="LiveId" clId="{5525F603-CFC2-40B8-ACE1-0B901F2D61F3}" dt="2024-10-30T06:15:15.437" v="20" actId="478"/>
          <ac:spMkLst>
            <pc:docMk/>
            <pc:sldMk cId="753884705" sldId="372"/>
            <ac:spMk id="21" creationId="{C4953594-5759-814B-6201-FCE6F16361C8}"/>
          </ac:spMkLst>
        </pc:spChg>
        <pc:picChg chg="add mod">
          <ac:chgData name="Елизавета Ишутина" userId="f5ffd669b5bdc1c5" providerId="LiveId" clId="{5525F603-CFC2-40B8-ACE1-0B901F2D61F3}" dt="2024-10-30T06:21:14.839" v="51" actId="1076"/>
          <ac:picMkLst>
            <pc:docMk/>
            <pc:sldMk cId="753884705" sldId="372"/>
            <ac:picMk id="3" creationId="{24BBF50F-F828-C5F7-4BEB-6FC6AE34AFB0}"/>
          </ac:picMkLst>
        </pc:picChg>
        <pc:picChg chg="del">
          <ac:chgData name="Елизавета Ишутина" userId="f5ffd669b5bdc1c5" providerId="LiveId" clId="{5525F603-CFC2-40B8-ACE1-0B901F2D61F3}" dt="2024-10-30T06:15:52.987" v="31" actId="478"/>
          <ac:picMkLst>
            <pc:docMk/>
            <pc:sldMk cId="753884705" sldId="372"/>
            <ac:picMk id="5" creationId="{D7CF7F29-57B0-87A7-0391-2B2E998B4CC4}"/>
          </ac:picMkLst>
        </pc:picChg>
        <pc:picChg chg="add del mod">
          <ac:chgData name="Елизавета Ишутина" userId="f5ffd669b5bdc1c5" providerId="LiveId" clId="{5525F603-CFC2-40B8-ACE1-0B901F2D61F3}" dt="2024-10-30T06:21:11.104" v="48" actId="478"/>
          <ac:picMkLst>
            <pc:docMk/>
            <pc:sldMk cId="753884705" sldId="372"/>
            <ac:picMk id="1026" creationId="{8E64196D-8E4E-76B9-3C92-444B8D5DA5BD}"/>
          </ac:picMkLst>
        </pc:picChg>
      </pc:sldChg>
      <pc:sldChg chg="new del">
        <pc:chgData name="Елизавета Ишутина" userId="f5ffd669b5bdc1c5" providerId="LiveId" clId="{5525F603-CFC2-40B8-ACE1-0B901F2D61F3}" dt="2024-10-30T06:11:02.338" v="1" actId="47"/>
        <pc:sldMkLst>
          <pc:docMk/>
          <pc:sldMk cId="3737525634" sldId="372"/>
        </pc:sldMkLst>
      </pc:sldChg>
      <pc:sldChg chg="addSp delSp modSp add mod">
        <pc:chgData name="Елизавета Ишутина" userId="f5ffd669b5bdc1c5" providerId="LiveId" clId="{5525F603-CFC2-40B8-ACE1-0B901F2D61F3}" dt="2024-10-30T06:41:54.492" v="188" actId="20577"/>
        <pc:sldMkLst>
          <pc:docMk/>
          <pc:sldMk cId="1444369219" sldId="373"/>
        </pc:sldMkLst>
        <pc:spChg chg="mod">
          <ac:chgData name="Елизавета Ишутина" userId="f5ffd669b5bdc1c5" providerId="LiveId" clId="{5525F603-CFC2-40B8-ACE1-0B901F2D61F3}" dt="2024-10-30T06:35:16.236" v="123" actId="20577"/>
          <ac:spMkLst>
            <pc:docMk/>
            <pc:sldMk cId="1444369219" sldId="373"/>
            <ac:spMk id="2" creationId="{1948C2A2-CE80-86EA-2FCF-285C657D56E8}"/>
          </ac:spMkLst>
        </pc:spChg>
        <pc:spChg chg="add mod">
          <ac:chgData name="Елизавета Ишутина" userId="f5ffd669b5bdc1c5" providerId="LiveId" clId="{5525F603-CFC2-40B8-ACE1-0B901F2D61F3}" dt="2024-10-30T06:38:37.804" v="182" actId="14100"/>
          <ac:spMkLst>
            <pc:docMk/>
            <pc:sldMk cId="1444369219" sldId="373"/>
            <ac:spMk id="3" creationId="{7E36CB8F-929C-1B36-5B83-2AD293BC40D1}"/>
          </ac:spMkLst>
        </pc:spChg>
        <pc:spChg chg="add mod">
          <ac:chgData name="Елизавета Ишутина" userId="f5ffd669b5bdc1c5" providerId="LiveId" clId="{5525F603-CFC2-40B8-ACE1-0B901F2D61F3}" dt="2024-10-30T06:41:54.492" v="188" actId="20577"/>
          <ac:spMkLst>
            <pc:docMk/>
            <pc:sldMk cId="1444369219" sldId="373"/>
            <ac:spMk id="5" creationId="{F81ACF2E-FABC-9520-285A-FADBE6860EBD}"/>
          </ac:spMkLst>
        </pc:spChg>
        <pc:spChg chg="add mod">
          <ac:chgData name="Елизавета Ишутина" userId="f5ffd669b5bdc1c5" providerId="LiveId" clId="{5525F603-CFC2-40B8-ACE1-0B901F2D61F3}" dt="2024-10-30T06:38:31.554" v="180" actId="14100"/>
          <ac:spMkLst>
            <pc:docMk/>
            <pc:sldMk cId="1444369219" sldId="373"/>
            <ac:spMk id="6" creationId="{6E3F2AFE-65E5-A854-672B-366A99AF1263}"/>
          </ac:spMkLst>
        </pc:spChg>
        <pc:spChg chg="mod">
          <ac:chgData name="Елизавета Ишутина" userId="f5ffd669b5bdc1c5" providerId="LiveId" clId="{5525F603-CFC2-40B8-ACE1-0B901F2D61F3}" dt="2024-10-30T06:37:18.121" v="158" actId="207"/>
          <ac:spMkLst>
            <pc:docMk/>
            <pc:sldMk cId="1444369219" sldId="373"/>
            <ac:spMk id="8" creationId="{55AD138F-B8FF-4F90-376C-1515E1DABE1B}"/>
          </ac:spMkLst>
        </pc:spChg>
        <pc:picChg chg="del">
          <ac:chgData name="Елизавета Ишутина" userId="f5ffd669b5bdc1c5" providerId="LiveId" clId="{5525F603-CFC2-40B8-ACE1-0B901F2D61F3}" dt="2024-10-30T06:20:59.427" v="43" actId="478"/>
          <ac:picMkLst>
            <pc:docMk/>
            <pc:sldMk cId="1444369219" sldId="373"/>
            <ac:picMk id="1026" creationId="{718F50D2-E282-BFC6-68F4-71E11F78F4F4}"/>
          </ac:picMkLst>
        </pc:picChg>
        <pc:picChg chg="add del mod">
          <ac:chgData name="Елизавета Ишутина" userId="f5ffd669b5bdc1c5" providerId="LiveId" clId="{5525F603-CFC2-40B8-ACE1-0B901F2D61F3}" dt="2024-10-30T06:33:17.202" v="60" actId="478"/>
          <ac:picMkLst>
            <pc:docMk/>
            <pc:sldMk cId="1444369219" sldId="373"/>
            <ac:picMk id="2050" creationId="{B474682A-81CE-92DA-59DD-BEFEA9B645A6}"/>
          </ac:picMkLst>
        </pc:picChg>
      </pc:sldChg>
      <pc:sldChg chg="addSp delSp modSp add mod">
        <pc:chgData name="Елизавета Ишутина" userId="f5ffd669b5bdc1c5" providerId="LiveId" clId="{5525F603-CFC2-40B8-ACE1-0B901F2D61F3}" dt="2024-10-30T07:22:24.759" v="458" actId="1076"/>
        <pc:sldMkLst>
          <pc:docMk/>
          <pc:sldMk cId="1444451553" sldId="374"/>
        </pc:sldMkLst>
        <pc:spChg chg="mod">
          <ac:chgData name="Елизавета Ишутина" userId="f5ffd669b5bdc1c5" providerId="LiveId" clId="{5525F603-CFC2-40B8-ACE1-0B901F2D61F3}" dt="2024-10-30T06:58:17.895" v="205"/>
          <ac:spMkLst>
            <pc:docMk/>
            <pc:sldMk cId="1444451553" sldId="374"/>
            <ac:spMk id="2" creationId="{2F3A0C3D-C4BF-4410-254F-FCB68AA10C3B}"/>
          </ac:spMkLst>
        </pc:spChg>
        <pc:spChg chg="del">
          <ac:chgData name="Елизавета Ишутина" userId="f5ffd669b5bdc1c5" providerId="LiveId" clId="{5525F603-CFC2-40B8-ACE1-0B901F2D61F3}" dt="2024-10-30T06:47:28.223" v="190" actId="478"/>
          <ac:spMkLst>
            <pc:docMk/>
            <pc:sldMk cId="1444451553" sldId="374"/>
            <ac:spMk id="3" creationId="{94AC0BCA-C2CE-F97C-0CE1-332632A73A27}"/>
          </ac:spMkLst>
        </pc:spChg>
        <pc:spChg chg="del">
          <ac:chgData name="Елизавета Ишутина" userId="f5ffd669b5bdc1c5" providerId="LiveId" clId="{5525F603-CFC2-40B8-ACE1-0B901F2D61F3}" dt="2024-10-30T06:47:28.223" v="190" actId="478"/>
          <ac:spMkLst>
            <pc:docMk/>
            <pc:sldMk cId="1444451553" sldId="374"/>
            <ac:spMk id="5" creationId="{E04EC982-B4CC-186C-A6EC-ACF2C321672D}"/>
          </ac:spMkLst>
        </pc:spChg>
        <pc:spChg chg="del">
          <ac:chgData name="Елизавета Ишутина" userId="f5ffd669b5bdc1c5" providerId="LiveId" clId="{5525F603-CFC2-40B8-ACE1-0B901F2D61F3}" dt="2024-10-30T06:58:40.581" v="208" actId="478"/>
          <ac:spMkLst>
            <pc:docMk/>
            <pc:sldMk cId="1444451553" sldId="374"/>
            <ac:spMk id="6" creationId="{8B32B247-5F2F-3E6B-337A-4306D0C19B5C}"/>
          </ac:spMkLst>
        </pc:spChg>
        <pc:spChg chg="mod">
          <ac:chgData name="Елизавета Ишутина" userId="f5ffd669b5bdc1c5" providerId="LiveId" clId="{5525F603-CFC2-40B8-ACE1-0B901F2D61F3}" dt="2024-10-30T06:59:50.371" v="223" actId="1076"/>
          <ac:spMkLst>
            <pc:docMk/>
            <pc:sldMk cId="1444451553" sldId="374"/>
            <ac:spMk id="8" creationId="{5C3AFB6B-8A5E-99C6-045D-B5A066F4F80A}"/>
          </ac:spMkLst>
        </pc:spChg>
        <pc:spChg chg="add del mod">
          <ac:chgData name="Елизавета Ишутина" userId="f5ffd669b5bdc1c5" providerId="LiveId" clId="{5525F603-CFC2-40B8-ACE1-0B901F2D61F3}" dt="2024-10-30T07:01:47.217" v="230" actId="478"/>
          <ac:spMkLst>
            <pc:docMk/>
            <pc:sldMk cId="1444451553" sldId="374"/>
            <ac:spMk id="9" creationId="{D70E854E-B484-5D03-23FE-8BF9B3A8117B}"/>
          </ac:spMkLst>
        </pc:spChg>
        <pc:spChg chg="add del mod">
          <ac:chgData name="Елизавета Ишутина" userId="f5ffd669b5bdc1c5" providerId="LiveId" clId="{5525F603-CFC2-40B8-ACE1-0B901F2D61F3}" dt="2024-10-30T07:02:36.260" v="236" actId="478"/>
          <ac:spMkLst>
            <pc:docMk/>
            <pc:sldMk cId="1444451553" sldId="374"/>
            <ac:spMk id="10" creationId="{8929BD05-45F3-81F3-AA81-9DD2EAF52E7F}"/>
          </ac:spMkLst>
        </pc:spChg>
        <pc:spChg chg="add mod">
          <ac:chgData name="Елизавета Ишутина" userId="f5ffd669b5bdc1c5" providerId="LiveId" clId="{5525F603-CFC2-40B8-ACE1-0B901F2D61F3}" dt="2024-10-30T07:02:39.769" v="237" actId="1076"/>
          <ac:spMkLst>
            <pc:docMk/>
            <pc:sldMk cId="1444451553" sldId="374"/>
            <ac:spMk id="11" creationId="{8A9DF268-B9AD-5078-1D10-A2B9D96AE229}"/>
          </ac:spMkLst>
        </pc:spChg>
        <pc:spChg chg="add mod">
          <ac:chgData name="Елизавета Ишутина" userId="f5ffd669b5bdc1c5" providerId="LiveId" clId="{5525F603-CFC2-40B8-ACE1-0B901F2D61F3}" dt="2024-10-30T07:22:24.759" v="458" actId="1076"/>
          <ac:spMkLst>
            <pc:docMk/>
            <pc:sldMk cId="1444451553" sldId="374"/>
            <ac:spMk id="12" creationId="{7E886DFC-E4E7-1F14-1AA1-05E10219B417}"/>
          </ac:spMkLst>
        </pc:spChg>
        <pc:picChg chg="add mod">
          <ac:chgData name="Елизавета Ишутина" userId="f5ffd669b5bdc1c5" providerId="LiveId" clId="{5525F603-CFC2-40B8-ACE1-0B901F2D61F3}" dt="2024-10-30T07:01:15.223" v="226" actId="1076"/>
          <ac:picMkLst>
            <pc:docMk/>
            <pc:sldMk cId="1444451553" sldId="374"/>
            <ac:picMk id="3074" creationId="{7BC1D139-03F7-1C9B-81C4-2AF27C2837E9}"/>
          </ac:picMkLst>
        </pc:picChg>
      </pc:sldChg>
      <pc:sldChg chg="addSp delSp modSp add mod">
        <pc:chgData name="Елизавета Ишутина" userId="f5ffd669b5bdc1c5" providerId="LiveId" clId="{5525F603-CFC2-40B8-ACE1-0B901F2D61F3}" dt="2024-10-30T07:23:58.130" v="481" actId="14100"/>
        <pc:sldMkLst>
          <pc:docMk/>
          <pc:sldMk cId="2493311705" sldId="375"/>
        </pc:sldMkLst>
        <pc:spChg chg="mod">
          <ac:chgData name="Елизавета Ишутина" userId="f5ffd669b5bdc1c5" providerId="LiveId" clId="{5525F603-CFC2-40B8-ACE1-0B901F2D61F3}" dt="2024-10-30T07:04:45.870" v="248" actId="20577"/>
          <ac:spMkLst>
            <pc:docMk/>
            <pc:sldMk cId="2493311705" sldId="375"/>
            <ac:spMk id="2" creationId="{DDFCB130-2B97-3623-B6F3-EBE365231030}"/>
          </ac:spMkLst>
        </pc:spChg>
        <pc:spChg chg="add mod">
          <ac:chgData name="Елизавета Ишутина" userId="f5ffd669b5bdc1c5" providerId="LiveId" clId="{5525F603-CFC2-40B8-ACE1-0B901F2D61F3}" dt="2024-10-30T07:23:47.442" v="478" actId="14100"/>
          <ac:spMkLst>
            <pc:docMk/>
            <pc:sldMk cId="2493311705" sldId="375"/>
            <ac:spMk id="3" creationId="{B7EF6792-7CFB-6AA3-5A89-AD5F01E72170}"/>
          </ac:spMkLst>
        </pc:spChg>
        <pc:spChg chg="add del mod">
          <ac:chgData name="Елизавета Ишутина" userId="f5ffd669b5bdc1c5" providerId="LiveId" clId="{5525F603-CFC2-40B8-ACE1-0B901F2D61F3}" dt="2024-10-30T07:11:43.441" v="363" actId="478"/>
          <ac:spMkLst>
            <pc:docMk/>
            <pc:sldMk cId="2493311705" sldId="375"/>
            <ac:spMk id="5" creationId="{69026248-8D25-C428-207A-110731CE9ECE}"/>
          </ac:spMkLst>
        </pc:spChg>
        <pc:spChg chg="del">
          <ac:chgData name="Елизавета Ишутина" userId="f5ffd669b5bdc1c5" providerId="LiveId" clId="{5525F603-CFC2-40B8-ACE1-0B901F2D61F3}" dt="2024-10-30T07:04:56.028" v="251" actId="478"/>
          <ac:spMkLst>
            <pc:docMk/>
            <pc:sldMk cId="2493311705" sldId="375"/>
            <ac:spMk id="8" creationId="{13C4C3E1-3F29-1B6A-7E43-B47386783C42}"/>
          </ac:spMkLst>
        </pc:spChg>
        <pc:spChg chg="mod">
          <ac:chgData name="Елизавета Ишутина" userId="f5ffd669b5bdc1c5" providerId="LiveId" clId="{5525F603-CFC2-40B8-ACE1-0B901F2D61F3}" dt="2024-10-30T07:23:55.244" v="480" actId="14100"/>
          <ac:spMkLst>
            <pc:docMk/>
            <pc:sldMk cId="2493311705" sldId="375"/>
            <ac:spMk id="11" creationId="{23B13DAC-C6C9-66CE-2372-3836FD1CCDA3}"/>
          </ac:spMkLst>
        </pc:spChg>
        <pc:picChg chg="del">
          <ac:chgData name="Елизавета Ишутина" userId="f5ffd669b5bdc1c5" providerId="LiveId" clId="{5525F603-CFC2-40B8-ACE1-0B901F2D61F3}" dt="2024-10-30T07:04:51.448" v="249" actId="478"/>
          <ac:picMkLst>
            <pc:docMk/>
            <pc:sldMk cId="2493311705" sldId="375"/>
            <ac:picMk id="3074" creationId="{F806339D-9676-51C9-56C1-464B9DC8EC82}"/>
          </ac:picMkLst>
        </pc:picChg>
        <pc:picChg chg="add del mod">
          <ac:chgData name="Елизавета Ишутина" userId="f5ffd669b5bdc1c5" providerId="LiveId" clId="{5525F603-CFC2-40B8-ACE1-0B901F2D61F3}" dt="2024-10-30T07:16:10.843" v="391" actId="478"/>
          <ac:picMkLst>
            <pc:docMk/>
            <pc:sldMk cId="2493311705" sldId="375"/>
            <ac:picMk id="4098" creationId="{B28AA456-BFD0-C365-C679-42A49473DBCF}"/>
          </ac:picMkLst>
        </pc:picChg>
        <pc:picChg chg="add del mod">
          <ac:chgData name="Елизавета Ишутина" userId="f5ffd669b5bdc1c5" providerId="LiveId" clId="{5525F603-CFC2-40B8-ACE1-0B901F2D61F3}" dt="2024-10-30T07:18:44.810" v="398" actId="478"/>
          <ac:picMkLst>
            <pc:docMk/>
            <pc:sldMk cId="2493311705" sldId="375"/>
            <ac:picMk id="4100" creationId="{3D45C6DD-C976-B56E-3420-CCACF55E2160}"/>
          </ac:picMkLst>
        </pc:picChg>
        <pc:picChg chg="add mod">
          <ac:chgData name="Елизавета Ишутина" userId="f5ffd669b5bdc1c5" providerId="LiveId" clId="{5525F603-CFC2-40B8-ACE1-0B901F2D61F3}" dt="2024-10-30T07:23:58.130" v="481" actId="14100"/>
          <ac:picMkLst>
            <pc:docMk/>
            <pc:sldMk cId="2493311705" sldId="375"/>
            <ac:picMk id="4102" creationId="{5B1B7083-D3F3-8508-AD3C-FA6B3B775ED2}"/>
          </ac:picMkLst>
        </pc:picChg>
        <pc:picChg chg="add mod">
          <ac:chgData name="Елизавета Ишутина" userId="f5ffd669b5bdc1c5" providerId="LiveId" clId="{5525F603-CFC2-40B8-ACE1-0B901F2D61F3}" dt="2024-10-30T07:23:43.844" v="477" actId="1076"/>
          <ac:picMkLst>
            <pc:docMk/>
            <pc:sldMk cId="2493311705" sldId="375"/>
            <ac:picMk id="4104" creationId="{8C86ED23-33B4-1B77-2680-C0050A570861}"/>
          </ac:picMkLst>
        </pc:picChg>
      </pc:sldChg>
      <pc:sldChg chg="modSp add mod ord">
        <pc:chgData name="Елизавета Ишутина" userId="f5ffd669b5bdc1c5" providerId="LiveId" clId="{5525F603-CFC2-40B8-ACE1-0B901F2D61F3}" dt="2024-10-30T07:23:34.409" v="475" actId="1076"/>
        <pc:sldMkLst>
          <pc:docMk/>
          <pc:sldMk cId="1882096926" sldId="376"/>
        </pc:sldMkLst>
        <pc:spChg chg="mod">
          <ac:chgData name="Елизавета Ишутина" userId="f5ffd669b5bdc1c5" providerId="LiveId" clId="{5525F603-CFC2-40B8-ACE1-0B901F2D61F3}" dt="2024-10-30T07:23:22.808" v="471" actId="113"/>
          <ac:spMkLst>
            <pc:docMk/>
            <pc:sldMk cId="1882096926" sldId="376"/>
            <ac:spMk id="3" creationId="{6CEE5559-D623-A6F1-EC44-BF44B323D567}"/>
          </ac:spMkLst>
        </pc:spChg>
        <pc:spChg chg="mod">
          <ac:chgData name="Елизавета Ишутина" userId="f5ffd669b5bdc1c5" providerId="LiveId" clId="{5525F603-CFC2-40B8-ACE1-0B901F2D61F3}" dt="2024-10-30T07:23:11.665" v="467" actId="1076"/>
          <ac:spMkLst>
            <pc:docMk/>
            <pc:sldMk cId="1882096926" sldId="376"/>
            <ac:spMk id="11" creationId="{3773C3DB-7F86-6D45-DCF8-4332288469F8}"/>
          </ac:spMkLst>
        </pc:spChg>
        <pc:picChg chg="mod">
          <ac:chgData name="Елизавета Ишутина" userId="f5ffd669b5bdc1c5" providerId="LiveId" clId="{5525F603-CFC2-40B8-ACE1-0B901F2D61F3}" dt="2024-10-30T07:23:34.409" v="475" actId="1076"/>
          <ac:picMkLst>
            <pc:docMk/>
            <pc:sldMk cId="1882096926" sldId="376"/>
            <ac:picMk id="4098" creationId="{E0FD7511-0C5B-AD1F-34EC-C521098D8732}"/>
          </ac:picMkLst>
        </pc:picChg>
        <pc:picChg chg="mod">
          <ac:chgData name="Елизавета Ишутина" userId="f5ffd669b5bdc1c5" providerId="LiveId" clId="{5525F603-CFC2-40B8-ACE1-0B901F2D61F3}" dt="2024-10-30T07:23:27.577" v="473" actId="1076"/>
          <ac:picMkLst>
            <pc:docMk/>
            <pc:sldMk cId="1882096926" sldId="376"/>
            <ac:picMk id="4100" creationId="{54F415F1-176D-8CF0-8557-C7461FEF010C}"/>
          </ac:picMkLst>
        </pc:picChg>
      </pc:sldChg>
      <pc:sldChg chg="addSp delSp modSp add mod">
        <pc:chgData name="Елизавета Ишутина" userId="f5ffd669b5bdc1c5" providerId="LiveId" clId="{5525F603-CFC2-40B8-ACE1-0B901F2D61F3}" dt="2024-10-30T07:21:33.688" v="445" actId="1076"/>
        <pc:sldMkLst>
          <pc:docMk/>
          <pc:sldMk cId="3972891417" sldId="377"/>
        </pc:sldMkLst>
        <pc:spChg chg="mod">
          <ac:chgData name="Елизавета Ишутина" userId="f5ffd669b5bdc1c5" providerId="LiveId" clId="{5525F603-CFC2-40B8-ACE1-0B901F2D61F3}" dt="2024-10-30T07:21:33.688" v="445" actId="1076"/>
          <ac:spMkLst>
            <pc:docMk/>
            <pc:sldMk cId="3972891417" sldId="377"/>
            <ac:spMk id="3" creationId="{541D1655-1AD1-BC3D-4B9F-9966F2B548F7}"/>
          </ac:spMkLst>
        </pc:spChg>
        <pc:spChg chg="del">
          <ac:chgData name="Елизавета Ишутина" userId="f5ffd669b5bdc1c5" providerId="LiveId" clId="{5525F603-CFC2-40B8-ACE1-0B901F2D61F3}" dt="2024-10-30T07:19:57.763" v="419" actId="478"/>
          <ac:spMkLst>
            <pc:docMk/>
            <pc:sldMk cId="3972891417" sldId="377"/>
            <ac:spMk id="11" creationId="{B23BF6D9-6605-0D44-8975-5A325C98BF15}"/>
          </ac:spMkLst>
        </pc:spChg>
        <pc:picChg chg="del">
          <ac:chgData name="Елизавета Ишутина" userId="f5ffd669b5bdc1c5" providerId="LiveId" clId="{5525F603-CFC2-40B8-ACE1-0B901F2D61F3}" dt="2024-10-30T07:19:49.643" v="416" actId="478"/>
          <ac:picMkLst>
            <pc:docMk/>
            <pc:sldMk cId="3972891417" sldId="377"/>
            <ac:picMk id="4102" creationId="{1BCEA888-EBCE-B72A-039B-29C0E9A300FD}"/>
          </ac:picMkLst>
        </pc:picChg>
        <pc:picChg chg="del">
          <ac:chgData name="Елизавета Ишутина" userId="f5ffd669b5bdc1c5" providerId="LiveId" clId="{5525F603-CFC2-40B8-ACE1-0B901F2D61F3}" dt="2024-10-30T07:19:48.897" v="415" actId="478"/>
          <ac:picMkLst>
            <pc:docMk/>
            <pc:sldMk cId="3972891417" sldId="377"/>
            <ac:picMk id="4104" creationId="{B405FCDE-70C3-7411-0349-3D5FF71A6BAA}"/>
          </ac:picMkLst>
        </pc:picChg>
        <pc:picChg chg="add mod">
          <ac:chgData name="Елизавета Ишутина" userId="f5ffd669b5bdc1c5" providerId="LiveId" clId="{5525F603-CFC2-40B8-ACE1-0B901F2D61F3}" dt="2024-10-30T07:20:22.988" v="428" actId="1076"/>
          <ac:picMkLst>
            <pc:docMk/>
            <pc:sldMk cId="3972891417" sldId="377"/>
            <ac:picMk id="5122" creationId="{5E371FAE-27FB-9C65-AFC3-95C89B74B617}"/>
          </ac:picMkLst>
        </pc:picChg>
      </pc:sldChg>
      <pc:sldChg chg="delSp modSp add mod">
        <pc:chgData name="Елизавета Ишутина" userId="f5ffd669b5bdc1c5" providerId="LiveId" clId="{5525F603-CFC2-40B8-ACE1-0B901F2D61F3}" dt="2024-10-30T07:53:11.554" v="604" actId="20577"/>
        <pc:sldMkLst>
          <pc:docMk/>
          <pc:sldMk cId="1926487157" sldId="378"/>
        </pc:sldMkLst>
        <pc:spChg chg="mod">
          <ac:chgData name="Елизавета Ишутина" userId="f5ffd669b5bdc1c5" providerId="LiveId" clId="{5525F603-CFC2-40B8-ACE1-0B901F2D61F3}" dt="2024-10-30T07:49:46.169" v="499" actId="20577"/>
          <ac:spMkLst>
            <pc:docMk/>
            <pc:sldMk cId="1926487157" sldId="378"/>
            <ac:spMk id="2" creationId="{B7AED1A1-495F-DD8C-1656-C95E964CD678}"/>
          </ac:spMkLst>
        </pc:spChg>
        <pc:spChg chg="mod">
          <ac:chgData name="Елизавета Ишутина" userId="f5ffd669b5bdc1c5" providerId="LiveId" clId="{5525F603-CFC2-40B8-ACE1-0B901F2D61F3}" dt="2024-10-30T07:53:11.554" v="604" actId="20577"/>
          <ac:spMkLst>
            <pc:docMk/>
            <pc:sldMk cId="1926487157" sldId="378"/>
            <ac:spMk id="3" creationId="{9E2D3493-A634-9F8F-4403-252C648268B5}"/>
          </ac:spMkLst>
        </pc:spChg>
        <pc:picChg chg="del">
          <ac:chgData name="Елизавета Ишутина" userId="f5ffd669b5bdc1c5" providerId="LiveId" clId="{5525F603-CFC2-40B8-ACE1-0B901F2D61F3}" dt="2024-10-30T07:50:01.794" v="501" actId="478"/>
          <ac:picMkLst>
            <pc:docMk/>
            <pc:sldMk cId="1926487157" sldId="378"/>
            <ac:picMk id="5122" creationId="{6412809C-F15F-DADA-7391-9E96B5F067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DD5FB243-6456-961D-0D8E-579CB0227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14281F3C-B8E3-3014-C927-4D40462449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2AB6E9BF-2CF3-2F09-6134-210FEE18E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46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16AD26A9-A353-4B93-C658-8312F233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FAC7C01B-2317-D782-8767-01E682A0B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38B7EBBE-8F5D-607C-9BCF-25B608A202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34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8B7D4B79-8A3B-724C-D3DB-AF253078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FAAEF6AF-D610-A0DC-AD45-C8B17901F2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C6FEE313-E9F8-5DEB-8068-22527D035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78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82D6C854-C6C3-95B8-20C7-E6519743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6AA4E331-36E1-DBEC-02BE-7FD5C0695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71C2EA47-4277-809F-48FB-16B604091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98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104EBF87-6CDF-B60A-D53E-ACB83372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0C275168-E459-B377-3A06-432D471A10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F77ABD2E-F3D5-42F7-411F-2955B443D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179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DE4EDDF7-5A1B-A34D-54D0-6D5B36CD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958772D2-5C8A-CFD9-AA26-FBCB972BE0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5821B20E-3717-3CE1-7E37-75C5029DC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42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1BDD8033-B444-F90E-AFC7-B423EFBCD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7B4874C9-8A2E-CAAF-AAB4-1BDF2CFFF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8CBAA88A-A474-D633-91D7-432CEA554A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65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75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745A-69DA-3CE0-D013-6C258FF32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7B54B5-42A0-D905-6058-A78C821D0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D3978E-BC40-F3B4-C316-73C00B57C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0CA1F-5129-0DFE-DF08-4924A64AB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C81E-F0A7-728F-FC61-6D1036882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644137C-9060-7EEA-E1DC-5C0C1B001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6E2D34-DDBE-0517-315C-EBDAEDDE7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860146-2FCB-97DC-04AD-A1A7C98F0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41AC5-2FE3-384F-CF8A-FDA99BF2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9E26C44-3483-155A-31B6-AF822EE7A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455C3C-19D7-10AA-6CDE-048EFDAAA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43C513-3FA2-8515-830D-A156205F4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8302EDA0-4292-7A00-5020-A170925E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70B46B66-C6DF-4674-1772-AD4E9A42E6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40A31A41-79D8-060E-C0FF-E649430DB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02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16A76E62-EB2D-6C7C-A456-B06B09BB1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>
            <a:extLst>
              <a:ext uri="{FF2B5EF4-FFF2-40B4-BE49-F238E27FC236}">
                <a16:creationId xmlns:a16="http://schemas.microsoft.com/office/drawing/2014/main" id="{12718F25-DA18-6371-4E7B-EA6BD9EB2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>
            <a:extLst>
              <a:ext uri="{FF2B5EF4-FFF2-40B4-BE49-F238E27FC236}">
                <a16:creationId xmlns:a16="http://schemas.microsoft.com/office/drawing/2014/main" id="{8A6F5774-D750-6FAA-2A6B-8E161BA540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06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23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23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23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933902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 b="1" i="0" baseline="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09454" y="2933902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 b="1" i="0" baseline="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5969804" y="2933902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 b="1" i="0" baseline="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287828"/>
            <a:ext cx="2588883" cy="139554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7251" y="3299578"/>
            <a:ext cx="2591416" cy="1395548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4827D-CE53-9591-037D-C963F1C74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6435"/>
            <a:ext cx="6291943" cy="527284"/>
          </a:xfrm>
        </p:spPr>
        <p:txBody>
          <a:bodyPr>
            <a:normAutofit/>
          </a:bodyPr>
          <a:lstStyle>
            <a:lvl1pPr>
              <a:defRPr sz="3200" baseline="0">
                <a:latin typeface="Golos Text DemiBold" panose="020B0703020202020204" pitchFamily="34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AE50A46-F4A6-68CE-7C12-AA230138871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967600" y="3299578"/>
            <a:ext cx="2591416" cy="1395548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42AB405F-D2C7-9CD0-F8A2-C5B08DACE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0D20C24-934F-4A5C-CF04-B479AF2D0D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2D750E3A-97C5-5CBE-A3C9-0F2565E569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1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685800" y="1895472"/>
            <a:ext cx="7772400" cy="119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SAN (Storage Area Network)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c</a:t>
            </a:r>
            <a:r>
              <a:rPr lang="ru-RU" sz="2400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еть</a:t>
            </a:r>
            <a:r>
              <a:rPr lang="ru-RU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хранения данных </a:t>
            </a:r>
            <a:endParaRPr sz="2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Google Shape;136;p24">
            <a:extLst>
              <a:ext uri="{FF2B5EF4-FFF2-40B4-BE49-F238E27FC236}">
                <a16:creationId xmlns:a16="http://schemas.microsoft.com/office/drawing/2014/main" id="{DBCACD56-EF8A-4324-EB8E-1931F33F36B8}"/>
              </a:ext>
            </a:extLst>
          </p:cNvPr>
          <p:cNvSpPr txBox="1">
            <a:spLocks/>
          </p:cNvSpPr>
          <p:nvPr/>
        </p:nvSpPr>
        <p:spPr>
          <a:xfrm>
            <a:off x="3121062" y="4646858"/>
            <a:ext cx="2758440" cy="49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400"/>
            </a:pPr>
            <a:r>
              <a:rPr lang="ru-RU" sz="1400" b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B2894-60A1-76FB-5CF4-255201A27C16}"/>
              </a:ext>
            </a:extLst>
          </p:cNvPr>
          <p:cNvSpPr txBox="1"/>
          <p:nvPr/>
        </p:nvSpPr>
        <p:spPr>
          <a:xfrm>
            <a:off x="1524000" y="40620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Golos Text" panose="020B0604020202020204" charset="0"/>
              </a:rPr>
              <a:t>Студент: Ишутина Елизавета, группа K4211c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Golos Text" panose="020B0604020202020204" charset="0"/>
              </a:rPr>
              <a:t>Университет ИТМО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8D48B418-8C0D-0014-D69C-0A014F98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2F3A0C3D-C4BF-4410-254F-FCB68AA10C3B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Топология сети SAN Fibre Channel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1112D-E4D2-70DE-53B6-C0667D503376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AFB6B-8A5E-99C6-045D-B5A066F4F80A}"/>
              </a:ext>
            </a:extLst>
          </p:cNvPr>
          <p:cNvSpPr txBox="1"/>
          <p:nvPr/>
        </p:nvSpPr>
        <p:spPr>
          <a:xfrm>
            <a:off x="584200" y="1068923"/>
            <a:ext cx="4684152" cy="280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Типы подключения в SAN Fibre Channel: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Точка-точка: Прямое соединение сервера с устройством хранения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Петля (FC-AL): устройства соединены последовательно в петлю с арбитражем, поддерживает до 126 устройств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Коммутируемое (FC-SW): подключение устройств к коммутатору, поддерживает до 16 млн. устройств с выделенной полосой пропускания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Смешанное: комбинирует коммутаторы и концентраторы для гибкости сети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C1D139-03F7-1C9B-81C4-2AF27C28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82" y="1068923"/>
            <a:ext cx="1869337" cy="18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9DF268-B9AD-5078-1D10-A2B9D96AE229}"/>
              </a:ext>
            </a:extLst>
          </p:cNvPr>
          <p:cNvSpPr txBox="1"/>
          <p:nvPr/>
        </p:nvSpPr>
        <p:spPr>
          <a:xfrm>
            <a:off x="5297184" y="3033029"/>
            <a:ext cx="315791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Однокоммутаторная структура</a:t>
            </a:r>
            <a:endParaRPr lang="ru-RU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86DFC-E4E7-1F14-1AA1-05E10219B417}"/>
              </a:ext>
            </a:extLst>
          </p:cNvPr>
          <p:cNvSpPr txBox="1"/>
          <p:nvPr/>
        </p:nvSpPr>
        <p:spPr>
          <a:xfrm>
            <a:off x="928858" y="4129360"/>
            <a:ext cx="6041683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Сети могут быть одно- и </a:t>
            </a:r>
            <a:r>
              <a:rPr lang="ru-RU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многокоммутаторными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коммутаторов больше двух, в SAN используются схемы</a:t>
            </a:r>
          </a:p>
        </p:txBody>
      </p:sp>
    </p:spTree>
    <p:extLst>
      <p:ext uri="{BB962C8B-B14F-4D97-AF65-F5344CB8AC3E}">
        <p14:creationId xmlns:p14="http://schemas.microsoft.com/office/powerpoint/2010/main" val="144445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D289AEF3-DB41-6FF0-8944-E50F8A19E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36EA9ECE-3830-99C0-D9F0-3E3AF67A81BD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Многокоммутаторные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D1482-F6B6-41A5-0E1E-EC6C31E312C0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3C3DB-7F86-6D45-DCF8-4332288469F8}"/>
              </a:ext>
            </a:extLst>
          </p:cNvPr>
          <p:cNvSpPr txBox="1"/>
          <p:nvPr/>
        </p:nvSpPr>
        <p:spPr>
          <a:xfrm>
            <a:off x="584199" y="1107797"/>
            <a:ext cx="385415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Каскад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Коммутаторы соединяются последовательно. Если их больше двух, то ненадёжно и непроизводительно.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FD7511-0C5B-AD1F-34EC-C521098D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1" y="2448194"/>
            <a:ext cx="2224394" cy="18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E5559-D623-A6F1-EC44-BF44B323D567}"/>
              </a:ext>
            </a:extLst>
          </p:cNvPr>
          <p:cNvSpPr txBox="1"/>
          <p:nvPr/>
        </p:nvSpPr>
        <p:spPr>
          <a:xfrm>
            <a:off x="4649373" y="1069339"/>
            <a:ext cx="3186332" cy="156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Сетка (</a:t>
            </a:r>
            <a:r>
              <a:rPr lang="ru-RU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mesh</a:t>
            </a: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Бывает </a:t>
            </a: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Full </a:t>
            </a:r>
            <a:r>
              <a:rPr lang="ru-RU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Mesh</a:t>
            </a: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— когда каждый коммутатор соединяется с каждым </a:t>
            </a:r>
          </a:p>
          <a:p>
            <a:pPr>
              <a:lnSpc>
                <a:spcPct val="115000"/>
              </a:lnSpc>
            </a:pPr>
            <a:r>
              <a:rPr lang="ru-RU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Partial</a:t>
            </a: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Mesh</a:t>
            </a: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— любое хаотическое объединение коммутаторов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4F415F1-176D-8CF0-8557-C7461FEF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98" y="2813820"/>
            <a:ext cx="1923725" cy="19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9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7CA340EF-A2FE-CAB0-777E-33B0A3E9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DDFCB130-2B97-3623-B6F3-EBE365231030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Многокоммутаторные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9210D-38B1-C983-BFA7-D3E60C685828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13DAC-C6C9-66CE-2372-3836FD1CCDA3}"/>
              </a:ext>
            </a:extLst>
          </p:cNvPr>
          <p:cNvSpPr txBox="1"/>
          <p:nvPr/>
        </p:nvSpPr>
        <p:spPr>
          <a:xfrm>
            <a:off x="4572001" y="1060061"/>
            <a:ext cx="3770142" cy="1809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Центр/периферия (</a:t>
            </a:r>
            <a:r>
              <a:rPr lang="en-US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Core/Edge)</a:t>
            </a:r>
            <a:endParaRPr lang="ru-RU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топология SAN, в которой хранилища подключены к коммутаторам Core, а серверы — к коммутаторам Edge. Отличается высокой масштабируемостью и управляемостью; поддерживает локализацию для ускорения отклика.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F6792-7CFB-6AA3-5A89-AD5F01E72170}"/>
              </a:ext>
            </a:extLst>
          </p:cNvPr>
          <p:cNvSpPr txBox="1"/>
          <p:nvPr/>
        </p:nvSpPr>
        <p:spPr>
          <a:xfrm>
            <a:off x="584201" y="1045336"/>
            <a:ext cx="3629074" cy="1809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Центрально-распределённая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Схожа с сеткой, но с меньшим количеством подключений. Используется локализация (подключение сервера и хранилища к общему узлу) для увеличения скорости работы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B1B7083-D3F3-8508-AD3C-FA6B3B77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54" y="2919642"/>
            <a:ext cx="1328129" cy="17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C86ED23-33B4-1B77-2680-C0050A57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5" y="2821015"/>
            <a:ext cx="1885072" cy="17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1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D6EA3ACE-C2EA-3011-8988-5A0150B7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AC3FAFB5-5BD4-497A-8C6E-A41A76E48446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Многокоммутаторные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E3402-3118-FD8B-D626-3A2ABCE79756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D1655-1AD1-BC3D-4B9F-9966F2B548F7}"/>
              </a:ext>
            </a:extLst>
          </p:cNvPr>
          <p:cNvSpPr txBox="1"/>
          <p:nvPr/>
        </p:nvSpPr>
        <p:spPr>
          <a:xfrm>
            <a:off x="4262901" y="1244992"/>
            <a:ext cx="4223283" cy="3048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Зонинг (зонирование, </a:t>
            </a:r>
            <a:r>
              <a:rPr lang="en-US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zoning)</a:t>
            </a:r>
            <a:endParaRPr lang="ru-RU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Топология SAN, позволяющая точно определить, какие серверы (инициаторы) имеют доступ к конкретным дисковым ресурсам (целевым объектам)</a:t>
            </a:r>
          </a:p>
          <a:p>
            <a:pPr>
              <a:lnSpc>
                <a:spcPct val="115000"/>
              </a:lnSpc>
            </a:pPr>
            <a:endParaRPr lang="ru-RU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Процесс: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Пары инициатор-</a:t>
            </a:r>
            <a:r>
              <a:rPr lang="ru-RU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таргет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добавляются в зоны на коммутаторе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Зоны объединяются в наборы зон (</a:t>
            </a:r>
            <a:r>
              <a:rPr lang="ru-RU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zone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Наборы зон активируются в фабрике для ограничения доступа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371FAE-27FB-9C65-AFC3-95C89B74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1575" r="1775" b="1720"/>
          <a:stretch/>
        </p:blipFill>
        <p:spPr bwMode="auto">
          <a:xfrm>
            <a:off x="512192" y="1350499"/>
            <a:ext cx="3750709" cy="31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9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4D7AC954-675F-FDC0-E192-87B659AE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B7AED1A1-495F-DD8C-1656-C95E964CD678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Виртуализация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SAN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89FB9-1F6A-11FC-0A9E-E4C8AD349FF7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D3493-A634-9F8F-4403-252C648268B5}"/>
              </a:ext>
            </a:extLst>
          </p:cNvPr>
          <p:cNvSpPr txBox="1"/>
          <p:nvPr/>
        </p:nvSpPr>
        <p:spPr>
          <a:xfrm>
            <a:off x="584200" y="1104315"/>
            <a:ext cx="7293708" cy="3048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Архитектура SAN </a:t>
            </a: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поддерживает виртуализацию, позволяя серверам получать доступ к общим ресурсам, а не к отдельным устройствам хранения данных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 этого между SAN-серверами и устройствами хранения данных может быть установлен </a:t>
            </a:r>
            <a:r>
              <a:rPr lang="ru-RU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виртуализатор</a:t>
            </a:r>
            <a:endParaRPr lang="ru-RU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endParaRPr lang="en-US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Возможности виртуализации:</a:t>
            </a:r>
            <a:endParaRPr lang="en-US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Объединение ресурсов: предоставляет каждому приложению необходимый объем хранилища с распределением по потребностям</a:t>
            </a:r>
            <a:endParaRPr lang="en-US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Многоуровневое хранение: Обеспечивает высокую производительность для разных приложений</a:t>
            </a:r>
            <a:endParaRPr lang="en-US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Защита данных: Включает методы защиты от потерь и повреждений данных</a:t>
            </a:r>
            <a:endParaRPr lang="en-US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Оптимизация емкости: использует «тонкое резервирование томов»</a:t>
            </a:r>
          </a:p>
        </p:txBody>
      </p:sp>
    </p:spTree>
    <p:extLst>
      <p:ext uri="{BB962C8B-B14F-4D97-AF65-F5344CB8AC3E}">
        <p14:creationId xmlns:p14="http://schemas.microsoft.com/office/powerpoint/2010/main" val="192648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44197657-C08C-E5AE-B781-742CB65B4E7E}"/>
              </a:ext>
            </a:extLst>
          </p:cNvPr>
          <p:cNvSpPr txBox="1">
            <a:spLocks/>
          </p:cNvSpPr>
          <p:nvPr/>
        </p:nvSpPr>
        <p:spPr>
          <a:xfrm>
            <a:off x="604520" y="207670"/>
            <a:ext cx="750316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/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40A80-6282-B216-3497-385AAC34CAF6}"/>
              </a:ext>
            </a:extLst>
          </p:cNvPr>
          <p:cNvSpPr txBox="1"/>
          <p:nvPr/>
        </p:nvSpPr>
        <p:spPr>
          <a:xfrm>
            <a:off x="604520" y="1208434"/>
            <a:ext cx="7646182" cy="255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Рассмотрена облачная сеть, которая в сравнении с традиционной сетью является более доступной и адаптируемой к быстро меняющимся бизнес-требованиям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Важным элементом облачной сети является управление, которое осуществляется с помощью таких технологий, как программно-определяемые сети (SDN) и виртуальные частные сети (VPC).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рассмотрены проблемы безопасности облачных сетей и существующие решения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Проанализированы сетевые архитектуры и модели развертывания  облаков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Рассмотрена SAN, включая топологию, типы подключения и возможности для виртуализации данных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19DFD-5D16-36B5-D3CE-FCAB65DA0307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331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 dirty="0"/>
              <a:t>Спасибо</a:t>
            </a:r>
            <a:br>
              <a:rPr lang="ru-RU" sz="4400" dirty="0"/>
            </a:br>
            <a:r>
              <a:rPr lang="ru-RU" sz="4400" dirty="0"/>
              <a:t>за внимание!</a:t>
            </a:r>
            <a:endParaRPr sz="4400" dirty="0"/>
          </a:p>
        </p:txBody>
      </p:sp>
      <p:sp>
        <p:nvSpPr>
          <p:cNvPr id="235" name="Google Shape;235;p35"/>
          <p:cNvSpPr txBox="1"/>
          <p:nvPr/>
        </p:nvSpPr>
        <p:spPr>
          <a:xfrm>
            <a:off x="6217921" y="4468762"/>
            <a:ext cx="25768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Golos Text"/>
                <a:sym typeface="Golos Text"/>
              </a:rPr>
              <a:t>С уважением, Ишутина Елизавета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8E31640A-C5A1-4345-912A-25879D565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CED3F851-C0FC-04AC-0ED2-D7373039F182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709898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/>
              <a:t>Традиционная сеть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8832F-F8AE-A396-A09A-546B3246FBE9}"/>
              </a:ext>
            </a:extLst>
          </p:cNvPr>
          <p:cNvSpPr txBox="1"/>
          <p:nvPr/>
        </p:nvSpPr>
        <p:spPr>
          <a:xfrm>
            <a:off x="584199" y="1172342"/>
            <a:ext cx="4522373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Традиционная сеть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— это тип компьютерной сети, в которой все сетевые ресурсы, оборудование и функции управляются локально, на физической инфраструктуре компании или организации.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8EA9C-AB6F-BD3E-277E-B4A0E4F598A5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2" descr="Сеть – Бесплатные иконки: Социальное">
            <a:extLst>
              <a:ext uri="{FF2B5EF4-FFF2-40B4-BE49-F238E27FC236}">
                <a16:creationId xmlns:a16="http://schemas.microsoft.com/office/drawing/2014/main" id="{316FD0A5-A4CF-4C58-D739-1006FD77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77" y="1702468"/>
            <a:ext cx="1311812" cy="13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B3E58-2DCE-1300-485F-C9DCA217F18D}"/>
              </a:ext>
            </a:extLst>
          </p:cNvPr>
          <p:cNvSpPr txBox="1"/>
          <p:nvPr/>
        </p:nvSpPr>
        <p:spPr>
          <a:xfrm>
            <a:off x="584199" y="2481121"/>
            <a:ext cx="3683821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Традиционные сети включают в себя: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Физические коммутаторы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Маршрутизаторы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Серверы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72300-32EB-FE3E-2DBB-070113FD1CCC}"/>
              </a:ext>
            </a:extLst>
          </p:cNvPr>
          <p:cNvSpPr txBox="1"/>
          <p:nvPr/>
        </p:nvSpPr>
        <p:spPr>
          <a:xfrm>
            <a:off x="4500059" y="3640590"/>
            <a:ext cx="4313350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Управление, настройка и администрирование таких сетей требуют значительных ресурсов, времени и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4450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65B1F565-DFA7-3D2E-AEE9-226D31E59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655A73DD-85DA-B4F9-51D6-EA8EED75159F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709898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/>
              <a:t>Облачные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AFAD3-4C1A-06F1-73D6-94558072DECF}"/>
              </a:ext>
            </a:extLst>
          </p:cNvPr>
          <p:cNvSpPr txBox="1"/>
          <p:nvPr/>
        </p:nvSpPr>
        <p:spPr>
          <a:xfrm>
            <a:off x="584200" y="1037671"/>
            <a:ext cx="6007100" cy="156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Сеть в облаке, или облачная сеть (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Virtual Cloud Network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VCN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— это тип компьютерной сети, в которой сетевые ресурсы и функции предоставляются через облачную инфраструктуру, то есть через удалённые центры обработки данных, управляемые поставщиком облачных услуг. Эта модель позволяет виртуализировать сетевую инфраструктуру, делая её более гибкой и легко управляемой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554EA-636D-81A3-D599-0EC18950FBD6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9F19A-D20C-4ACC-28D1-ABA20D92E30B}"/>
              </a:ext>
            </a:extLst>
          </p:cNvPr>
          <p:cNvSpPr txBox="1"/>
          <p:nvPr/>
        </p:nvSpPr>
        <p:spPr>
          <a:xfrm>
            <a:off x="4406314" y="2758307"/>
            <a:ext cx="4369972" cy="156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Ключевые элементы облачных сетей: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Виртуальные сети (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VPC) 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SDN (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программно-определяемые сети)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VPN (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виртуальные частные сети)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Балансировщики нагрузки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Межсетевые экраны (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firewalls)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67911F-45A0-E34B-01E3-DA20D848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57" y="1598884"/>
            <a:ext cx="716281" cy="716281"/>
          </a:xfrm>
          <a:prstGeom prst="rect">
            <a:avLst/>
          </a:prstGeom>
        </p:spPr>
      </p:pic>
      <p:pic>
        <p:nvPicPr>
          <p:cNvPr id="1026" name="Picture 2" descr="Формирование компьютерных систем на базе облачной инфраструктуры">
            <a:extLst>
              <a:ext uri="{FF2B5EF4-FFF2-40B4-BE49-F238E27FC236}">
                <a16:creationId xmlns:a16="http://schemas.microsoft.com/office/drawing/2014/main" id="{31778674-5F95-53BA-33AB-5F08E0FA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5" y="2758307"/>
            <a:ext cx="2644762" cy="18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3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600F1E6C-CEDF-2547-585A-8FB43C2A6D70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Управление сетью в облаке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D2400-B93F-E6CD-0412-28C2AD6B105B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8556C-87CC-EB10-A6B4-3A81D8782FDA}"/>
              </a:ext>
            </a:extLst>
          </p:cNvPr>
          <p:cNvSpPr txBox="1"/>
          <p:nvPr/>
        </p:nvSpPr>
        <p:spPr>
          <a:xfrm>
            <a:off x="584200" y="1054855"/>
            <a:ext cx="3295000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Ручное управление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Консольные и веб-интерфейсы для настройки устройств (Cisco CLI, TP-Link)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80C46-39D7-DF53-BF79-406AE557BB66}"/>
              </a:ext>
            </a:extLst>
          </p:cNvPr>
          <p:cNvSpPr txBox="1"/>
          <p:nvPr/>
        </p:nvSpPr>
        <p:spPr>
          <a:xfrm>
            <a:off x="584200" y="2162471"/>
            <a:ext cx="3295000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Централизованное управление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Сетевые контроллеры и системы мониторинга (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SolarWinds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Zabbix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88468-8C76-06A9-892D-6E7A15F49F22}"/>
              </a:ext>
            </a:extLst>
          </p:cNvPr>
          <p:cNvSpPr txBox="1"/>
          <p:nvPr/>
        </p:nvSpPr>
        <p:spPr>
          <a:xfrm>
            <a:off x="584200" y="3146154"/>
            <a:ext cx="3370580" cy="131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SDN (Программно-определяемые сети)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Централизованное управление через SDN-контроллеры (Cisco ACI, VMware NSX)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50A1B-A92D-449A-2071-5CD144EE2357}"/>
              </a:ext>
            </a:extLst>
          </p:cNvPr>
          <p:cNvSpPr txBox="1"/>
          <p:nvPr/>
        </p:nvSpPr>
        <p:spPr>
          <a:xfrm>
            <a:off x="4639400" y="1024943"/>
            <a:ext cx="3295000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Облачное управление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Панели управления облачных провайдеров (AWS, Azure, Google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1C1DA7-A825-3E30-E8D4-0CFD7E9A463A}"/>
              </a:ext>
            </a:extLst>
          </p:cNvPr>
          <p:cNvSpPr txBox="1"/>
          <p:nvPr/>
        </p:nvSpPr>
        <p:spPr>
          <a:xfrm>
            <a:off x="4639400" y="3173677"/>
            <a:ext cx="3613060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Автоматизация сети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Скрипты и инструменты автоматизации (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Ansible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Puppet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8E5DF-0477-D1B1-6E68-D5ABF4A5CB39}"/>
              </a:ext>
            </a:extLst>
          </p:cNvPr>
          <p:cNvSpPr txBox="1"/>
          <p:nvPr/>
        </p:nvSpPr>
        <p:spPr>
          <a:xfrm>
            <a:off x="4639400" y="2099310"/>
            <a:ext cx="3295000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Мониторинг сети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Программы для отслеживания производительности (PRTG,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NetFlow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Analyzer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87D6B1-FA60-9E6D-C608-94E5096BB6FD}"/>
              </a:ext>
            </a:extLst>
          </p:cNvPr>
          <p:cNvSpPr txBox="1"/>
          <p:nvPr/>
        </p:nvSpPr>
        <p:spPr>
          <a:xfrm>
            <a:off x="4639400" y="4001906"/>
            <a:ext cx="4024540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Управление безопасностью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Межсетевые экраны, VPN, контроль доступа (Cisco ASA,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FortiGate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491085-6DEA-B4BA-BBF6-256509C3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383" y="1628694"/>
            <a:ext cx="818557" cy="8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C53E6-DBFA-19C9-E438-6BA0FD32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29D4BCC0-1A1B-521E-5B9B-1232283E5BEE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Проблемы безопасности облачных сетей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55EEF62-A29B-0CA5-020D-6CBF0693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3842"/>
              </p:ext>
            </p:extLst>
          </p:nvPr>
        </p:nvGraphicFramePr>
        <p:xfrm>
          <a:off x="584200" y="913997"/>
          <a:ext cx="7870483" cy="369798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07640">
                  <a:extLst>
                    <a:ext uri="{9D8B030D-6E8A-4147-A177-3AD203B41FA5}">
                      <a16:colId xmlns:a16="http://schemas.microsoft.com/office/drawing/2014/main" val="2712768525"/>
                    </a:ext>
                  </a:extLst>
                </a:gridCol>
                <a:gridCol w="5162843">
                  <a:extLst>
                    <a:ext uri="{9D8B030D-6E8A-4147-A177-3AD203B41FA5}">
                      <a16:colId xmlns:a16="http://schemas.microsoft.com/office/drawing/2014/main" val="1905553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5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Мультиарендность (Multi-</a:t>
                      </a:r>
                      <a:r>
                        <a:rPr lang="ru-RU" sz="12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Tenancy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)</a:t>
                      </a:r>
                    </a:p>
                    <a:p>
                      <a:pPr algn="l"/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VPC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и подсети, шифрование данных, контроль доступа</a:t>
                      </a:r>
                    </a:p>
                    <a:p>
                      <a:pPr algn="l"/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5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Ошибки конфигурации облачных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AWS Config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Azure Security Center и Google Cloud Security Command Center</a:t>
                      </a:r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05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DDoS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-атаки (распределённый отказ в обслуживании)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AWS Shield, Azure DDoS Protection 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Google Cloud Armor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Балансировка нагрузки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Load Balancer)</a:t>
                      </a:r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Недостаточная видимость и контроль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AWS CloudTrail, Azure Monitor 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Google Cloud Logging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Системы обнаружения и предотвращения вторжений (IDS/IPS)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2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Нарушение контроля доступа и аутентификации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Многофакторная аутентификация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MFA)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Управление идентификацией и доступом (IAM), 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Federated Identity 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SSO (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единый вход)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Компрометация данных при передаче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Шифрование данных в пути (TLS/SSL), 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VPN 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прямое подключение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Нарушение целостности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Механизмы управления версиями и контроль изменений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Amazon S3), 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Механизмы управления версиями и контроль изменений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4930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887BF6-5C4A-0B7D-1612-235F8D51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483" y="833718"/>
            <a:ext cx="624400" cy="6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23F0B-3B19-964B-A2CA-F45E00997972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025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73FFE-1073-47A8-7AF9-8DC0803C7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DC7B5089-25C3-797F-93C4-4EC07213E5DF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709898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/>
              <a:t>Сетевые архитектуры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44711-98EF-E151-5B97-82ED7337E0E3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  <p:pic>
        <p:nvPicPr>
          <p:cNvPr id="3" name="Picture 2" descr="Что лучше использовать Iaas, SaaS или PaaS, разбираемся в отличиях">
            <a:extLst>
              <a:ext uri="{FF2B5EF4-FFF2-40B4-BE49-F238E27FC236}">
                <a16:creationId xmlns:a16="http://schemas.microsoft.com/office/drawing/2014/main" id="{DE2BD24C-79EC-5201-F796-2CA6D82F5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/>
          <a:stretch/>
        </p:blipFill>
        <p:spPr bwMode="auto">
          <a:xfrm>
            <a:off x="2118708" y="886263"/>
            <a:ext cx="4906584" cy="37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51D1B-064A-F4B0-2321-92D5D75C8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917" y="3836596"/>
            <a:ext cx="585861" cy="5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1C78-FAE5-F314-4503-6FAEA18A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64E31E4-620B-266A-2C3A-CE45B7B4825B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1AE7DF4-7CE8-7E11-89C5-8506887D3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53076"/>
              </p:ext>
            </p:extLst>
          </p:nvPr>
        </p:nvGraphicFramePr>
        <p:xfrm>
          <a:off x="260154" y="833718"/>
          <a:ext cx="8623691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5525">
                  <a:extLst>
                    <a:ext uri="{9D8B030D-6E8A-4147-A177-3AD203B41FA5}">
                      <a16:colId xmlns:a16="http://schemas.microsoft.com/office/drawing/2014/main" val="3559951791"/>
                    </a:ext>
                  </a:extLst>
                </a:gridCol>
                <a:gridCol w="1645823">
                  <a:extLst>
                    <a:ext uri="{9D8B030D-6E8A-4147-A177-3AD203B41FA5}">
                      <a16:colId xmlns:a16="http://schemas.microsoft.com/office/drawing/2014/main" val="3492958764"/>
                    </a:ext>
                  </a:extLst>
                </a:gridCol>
                <a:gridCol w="1660085">
                  <a:extLst>
                    <a:ext uri="{9D8B030D-6E8A-4147-A177-3AD203B41FA5}">
                      <a16:colId xmlns:a16="http://schemas.microsoft.com/office/drawing/2014/main" val="460105118"/>
                    </a:ext>
                  </a:extLst>
                </a:gridCol>
                <a:gridCol w="2089052">
                  <a:extLst>
                    <a:ext uri="{9D8B030D-6E8A-4147-A177-3AD203B41FA5}">
                      <a16:colId xmlns:a16="http://schemas.microsoft.com/office/drawing/2014/main" val="2994175447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193520196"/>
                    </a:ext>
                  </a:extLst>
                </a:gridCol>
              </a:tblGrid>
              <a:tr h="44590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Общее облако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Public Cloud)</a:t>
                      </a:r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Частное облако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Private Cloud)</a:t>
                      </a:r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Гибридное облако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Hybrid Cloud)</a:t>
                      </a:r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Мультоблачная</a:t>
                      </a:r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архитектура (</a:t>
                      </a:r>
                      <a:r>
                        <a:rPr lang="en-US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Multi-Cloud)</a:t>
                      </a:r>
                      <a:endParaRPr lang="ru-RU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868737"/>
                  </a:ext>
                </a:extLst>
              </a:tr>
              <a:tr h="43369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Общие ресурсы для всех клиентов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Ресурсы для одной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Комбинация общего и частного облака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Использование нескольких общих облаков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50747"/>
                  </a:ext>
                </a:extLst>
              </a:tr>
              <a:tr h="43369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Примеры использования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Веб-приложения, тестирование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Банковские и государственные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Сочетание частных и общедоступных ресурсов для обеспечения гибкости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Минимизация рисков, независимость от провайдера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12663"/>
                  </a:ext>
                </a:extLst>
              </a:tr>
              <a:tr h="43369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Управления сетью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Управляется провайдером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Полный контроль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Комбинированное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Интеграция ресурсов разных провайдеров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93219"/>
                  </a:ext>
                </a:extLst>
              </a:tr>
              <a:tr h="43369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VPN, </a:t>
                      </a:r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мультиарендность, шифрование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Изоляция, внутренние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VPN, </a:t>
                      </a:r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Прямое Подключение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Комплексная защита между облаками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04159"/>
                  </a:ext>
                </a:extLst>
              </a:tr>
              <a:tr h="43369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Поддержка сетевых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VPN, VPC, SDN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VLAN, полный контроль над сетью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Прямое подключение, VPN, интеграция сетей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API Gateway, SDN, VPN</a:t>
                      </a:r>
                      <a:endParaRPr lang="ru-RU" sz="11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18936"/>
                  </a:ext>
                </a:extLst>
              </a:tr>
              <a:tr h="43369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Отказоустойчивость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Балансировщики нагрузки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Резервное копирование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Дублирование данных между облаками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Дублирование между разными облаками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677181"/>
                  </a:ext>
                </a:extLst>
              </a:tr>
            </a:tbl>
          </a:graphicData>
        </a:graphic>
      </p:graphicFrame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A5362282-B9C3-E89F-B5AA-5C8BFE095D3F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709898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/>
              <a:t>Облачные модели развертывания и их влияние на сеть</a:t>
            </a:r>
          </a:p>
        </p:txBody>
      </p:sp>
    </p:spTree>
    <p:extLst>
      <p:ext uri="{BB962C8B-B14F-4D97-AF65-F5344CB8AC3E}">
        <p14:creationId xmlns:p14="http://schemas.microsoft.com/office/powerpoint/2010/main" val="164343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DA417722-A875-0BB3-A185-933063FDD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7F85320F-B4FB-2C0D-FAB2-56C1AC588243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SAN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F8DEA-8F7F-B00F-9D9A-62C513E6D847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AF2C8-2700-C20B-CB6D-8C68E11B3AFC}"/>
              </a:ext>
            </a:extLst>
          </p:cNvPr>
          <p:cNvSpPr txBox="1"/>
          <p:nvPr/>
        </p:nvSpPr>
        <p:spPr>
          <a:xfrm>
            <a:off x="584199" y="1054855"/>
            <a:ext cx="4367629" cy="329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Сеть хранения данных SAN (Storage Area Network)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— это архитектурное решение, при использовании которого дисковое пространство серверов сети консолидируется на внешних устройствах: оптические приводы, дисковые массивы и другие виды накопителей.</a:t>
            </a:r>
          </a:p>
          <a:p>
            <a:pPr>
              <a:lnSpc>
                <a:spcPct val="115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Технологически SAN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состоит из следующих компонентов:</a:t>
            </a:r>
          </a:p>
          <a:p>
            <a:pPr>
              <a:lnSpc>
                <a:spcPct val="115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1. Узлы,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ноды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nodes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>
              <a:lnSpc>
                <a:spcPct val="115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2. Сетевая инфраструктура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BF50F-F828-C5F7-4BEB-6FC6AE34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6" y="1681089"/>
            <a:ext cx="3832326" cy="24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8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F5761DC0-423B-0EDC-C4F1-58882C94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1948C2A2-CE80-86EA-2FCF-285C657D56E8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Где используется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SAN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96AE2-04FF-EE28-1A54-2FB625CE7E82}"/>
              </a:ext>
            </a:extLst>
          </p:cNvPr>
          <p:cNvSpPr txBox="1"/>
          <p:nvPr/>
        </p:nvSpPr>
        <p:spPr>
          <a:xfrm>
            <a:off x="8729002" y="4820463"/>
            <a:ext cx="41499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D138F-B8FF-4F90-376C-1515E1DABE1B}"/>
              </a:ext>
            </a:extLst>
          </p:cNvPr>
          <p:cNvSpPr txBox="1"/>
          <p:nvPr/>
        </p:nvSpPr>
        <p:spPr>
          <a:xfrm>
            <a:off x="584199" y="1054855"/>
            <a:ext cx="3502466" cy="131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Базы данных</a:t>
            </a:r>
          </a:p>
          <a:p>
            <a:pPr>
              <a:lnSpc>
                <a:spcPct val="115000"/>
              </a:lnSpc>
            </a:pPr>
            <a:r>
              <a:rPr lang="ru-RU" i="0" dirty="0"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Ч</a:t>
            </a:r>
            <a:r>
              <a:rPr lang="ru-RU" i="0" dirty="0">
                <a:solidFill>
                  <a:schemeClr val="bg2"/>
                </a:solidFill>
                <a:effectLst/>
                <a:latin typeface="Manrope"/>
              </a:rPr>
              <a:t>асто являются одними из самых критичных сервисов для бизнеса, требующих высокого уровня доступности и производительности.</a:t>
            </a:r>
            <a:endParaRPr lang="ru-RU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6CB8F-929C-1B36-5B83-2AD293BC40D1}"/>
              </a:ext>
            </a:extLst>
          </p:cNvPr>
          <p:cNvSpPr txBox="1"/>
          <p:nvPr/>
        </p:nvSpPr>
        <p:spPr>
          <a:xfrm>
            <a:off x="4403188" y="1054855"/>
            <a:ext cx="4325814" cy="205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Виртуализация серверов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Когда требуется развернуть большое количество виртуальных машин, работающих под управлением различных операционных систем и с разными требованиями по производительности. Такая среда концентрирует множество приложений и тысячи пользователей.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ACF2E-FABC-9520-285A-FADBE6860EBD}"/>
              </a:ext>
            </a:extLst>
          </p:cNvPr>
          <p:cNvSpPr txBox="1"/>
          <p:nvPr/>
        </p:nvSpPr>
        <p:spPr>
          <a:xfrm>
            <a:off x="4403188" y="3216422"/>
            <a:ext cx="4030394" cy="131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VDI (</a:t>
            </a:r>
            <a:r>
              <a:rPr lang="en-US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Virtual Desktop Infrastructure)</a:t>
            </a:r>
            <a:endParaRPr lang="ru-RU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Инфраструктура виртуальных рабочих столов обслуживает большое количество пользователей организации, часто тысячи и десятки тысяч.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F2AFE-65E5-A854-672B-366A99AF1263}"/>
              </a:ext>
            </a:extLst>
          </p:cNvPr>
          <p:cNvSpPr txBox="1"/>
          <p:nvPr/>
        </p:nvSpPr>
        <p:spPr>
          <a:xfrm>
            <a:off x="584199" y="2571750"/>
            <a:ext cx="3382890" cy="205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Крупные внедрения ERP, CRM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Когда система предполагает работу огромного количества людей в своей среде. В подобных решениях очень важна скорость обмена данными, высокий уровень доступности, производительности и отказоустойчивости.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1444369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1144</Words>
  <Application>Microsoft Office PowerPoint</Application>
  <PresentationFormat>Экран (16:9)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Golos Text SemiBold</vt:lpstr>
      <vt:lpstr>Golos Text DemiBold</vt:lpstr>
      <vt:lpstr>Calibri</vt:lpstr>
      <vt:lpstr>Golos Text</vt:lpstr>
      <vt:lpstr>Roboto</vt:lpstr>
      <vt:lpstr>Manrope</vt:lpstr>
      <vt:lpstr>Тема1</vt:lpstr>
      <vt:lpstr>SAN (Storage Area Network) - cеть хранения данных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Универсальная цифровая сервисная платформа для системы непрерывного образования</dc:title>
  <dc:creator>Елизавета Ишутина</dc:creator>
  <cp:lastModifiedBy>Елизавета Ишутина</cp:lastModifiedBy>
  <cp:revision>5</cp:revision>
  <dcterms:modified xsi:type="dcterms:W3CDTF">2024-10-30T12:22:44Z</dcterms:modified>
</cp:coreProperties>
</file>