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8" r:id="rId2"/>
  </p:sldMasterIdLst>
  <p:notesMasterIdLst>
    <p:notesMasterId r:id="rId12"/>
  </p:notesMasterIdLst>
  <p:handoutMasterIdLst>
    <p:handoutMasterId r:id="rId13"/>
  </p:handoutMasterIdLst>
  <p:sldIdLst>
    <p:sldId id="265" r:id="rId3"/>
    <p:sldId id="272" r:id="rId4"/>
    <p:sldId id="277" r:id="rId5"/>
    <p:sldId id="273" r:id="rId6"/>
    <p:sldId id="276" r:id="rId7"/>
    <p:sldId id="275" r:id="rId8"/>
    <p:sldId id="278" r:id="rId9"/>
    <p:sldId id="279" r:id="rId10"/>
    <p:sldId id="26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1" userDrawn="1">
          <p15:clr>
            <a:srgbClr val="A4A3A4"/>
          </p15:clr>
        </p15:guide>
        <p15:guide id="2" pos="2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0884" autoAdjust="0"/>
  </p:normalViewPr>
  <p:slideViewPr>
    <p:cSldViewPr snapToGrid="0" snapToObjects="1" showGuides="1">
      <p:cViewPr varScale="1">
        <p:scale>
          <a:sx n="118" d="100"/>
          <a:sy n="118" d="100"/>
        </p:scale>
        <p:origin x="2040" y="192"/>
      </p:cViewPr>
      <p:guideLst>
        <p:guide orient="horz" pos="1611"/>
        <p:guide pos="2875"/>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12975-4CFD-C441-A244-B7FD9A9579C2}" type="datetimeFigureOut">
              <a:rPr lang="en-US" smtClean="0"/>
              <a:pPr/>
              <a:t>9/7/23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D660DC-725D-2A44-9F89-74FE668A9C6B}" type="slidenum">
              <a:rPr lang="en-US" smtClean="0"/>
              <a:pPr/>
              <a:t>‹#›</a:t>
            </a:fld>
            <a:endParaRPr lang="en-US"/>
          </a:p>
        </p:txBody>
      </p:sp>
    </p:spTree>
    <p:extLst>
      <p:ext uri="{BB962C8B-B14F-4D97-AF65-F5344CB8AC3E}">
        <p14:creationId xmlns:p14="http://schemas.microsoft.com/office/powerpoint/2010/main" val="1447125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FD1C8-470D-774F-8B40-381C3059BD4A}" type="datetimeFigureOut">
              <a:rPr lang="en-US" smtClean="0"/>
              <a:pPr/>
              <a:t>9/7/23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9711C-DB87-6342-8123-FE7E39EB0067}" type="slidenum">
              <a:rPr lang="en-US" smtClean="0"/>
              <a:pPr/>
              <a:t>‹#›</a:t>
            </a:fld>
            <a:endParaRPr lang="en-US"/>
          </a:p>
        </p:txBody>
      </p:sp>
    </p:spTree>
    <p:extLst>
      <p:ext uri="{BB962C8B-B14F-4D97-AF65-F5344CB8AC3E}">
        <p14:creationId xmlns:p14="http://schemas.microsoft.com/office/powerpoint/2010/main" val="41200732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F449711C-DB87-6342-8123-FE7E39EB0067}" type="slidenum">
              <a:rPr lang="en-US" smtClean="0"/>
              <a:pPr/>
              <a:t>1</a:t>
            </a:fld>
            <a:endParaRPr lang="en-US"/>
          </a:p>
        </p:txBody>
      </p:sp>
    </p:spTree>
    <p:extLst>
      <p:ext uri="{BB962C8B-B14F-4D97-AF65-F5344CB8AC3E}">
        <p14:creationId xmlns:p14="http://schemas.microsoft.com/office/powerpoint/2010/main" val="402382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Today’s data centers house hundreds of disk drives in their storage infrastructure. Which means the greater the number of disk drives in a storage array, the greater the probability of a disk failure in the array.  </a:t>
            </a:r>
            <a:r>
              <a:rPr lang="en-GB" b="0" i="0" dirty="0">
                <a:solidFill>
                  <a:srgbClr val="E8EAED"/>
                </a:solidFill>
                <a:effectLst/>
                <a:latin typeface="Google Sans"/>
              </a:rPr>
              <a:t>(Mean Time Between Failure (MTBF) is </a:t>
            </a:r>
            <a:r>
              <a:rPr lang="en-GB" b="0" i="0" dirty="0">
                <a:solidFill>
                  <a:srgbClr val="E2EEFF"/>
                </a:solidFill>
                <a:effectLst/>
                <a:latin typeface="Google Sans"/>
              </a:rPr>
              <a:t>a measure of the reliability of a system or component</a:t>
            </a:r>
            <a:r>
              <a:rPr lang="en-GB" b="0" i="0" dirty="0">
                <a:solidFill>
                  <a:srgbClr val="E8EAED"/>
                </a:solidFill>
                <a:effectLst/>
                <a:latin typeface="Google Sans"/>
              </a:rPr>
              <a:t>. )</a:t>
            </a:r>
            <a:endParaRPr lang="ru-RU"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example, consider a storage array of 100 disk drives, each with an average life expectancy of 750,000 hours. The average life expectancy of this collection in the array, therefore, is 750,000/100 or 7,500 hours. This means that a disk drive in this array is likely to fail at least once in 7,500 hours. RAID is an enabling technology that leverages multiple drives as part of a set that provides data protection against drive failures.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Номер слайда 3"/>
          <p:cNvSpPr>
            <a:spLocks noGrp="1"/>
          </p:cNvSpPr>
          <p:nvPr>
            <p:ph type="sldNum" sz="quarter" idx="10"/>
          </p:nvPr>
        </p:nvSpPr>
        <p:spPr/>
        <p:txBody>
          <a:bodyPr/>
          <a:lstStyle/>
          <a:p>
            <a:fld id="{F449711C-DB87-6342-8123-FE7E39EB0067}" type="slidenum">
              <a:rPr lang="en-US" smtClean="0"/>
              <a:pPr/>
              <a:t>2</a:t>
            </a:fld>
            <a:endParaRPr lang="en-US"/>
          </a:p>
        </p:txBody>
      </p:sp>
    </p:spTree>
    <p:extLst>
      <p:ext uri="{BB962C8B-B14F-4D97-AF65-F5344CB8AC3E}">
        <p14:creationId xmlns:p14="http://schemas.microsoft.com/office/powerpoint/2010/main" val="204576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 RAID array is an enclosure that contains a number of disk drives and supporting hardware to implement RAID. A subset of disks within a RAID array can be grouped to form logical associations called logical arrays, also known as a RAID set or a RAID group. </a:t>
            </a:r>
          </a:p>
        </p:txBody>
      </p:sp>
      <p:sp>
        <p:nvSpPr>
          <p:cNvPr id="4" name="Номер слайда 3"/>
          <p:cNvSpPr>
            <a:spLocks noGrp="1"/>
          </p:cNvSpPr>
          <p:nvPr>
            <p:ph type="sldNum" sz="quarter" idx="10"/>
          </p:nvPr>
        </p:nvSpPr>
        <p:spPr/>
        <p:txBody>
          <a:bodyPr/>
          <a:lstStyle/>
          <a:p>
            <a:fld id="{F449711C-DB87-6342-8123-FE7E39EB0067}" type="slidenum">
              <a:rPr lang="en-US" smtClean="0"/>
              <a:pPr/>
              <a:t>3</a:t>
            </a:fld>
            <a:endParaRPr lang="en-US"/>
          </a:p>
        </p:txBody>
      </p:sp>
    </p:spTree>
    <p:extLst>
      <p:ext uri="{BB962C8B-B14F-4D97-AF65-F5344CB8AC3E}">
        <p14:creationId xmlns:p14="http://schemas.microsoft.com/office/powerpoint/2010/main" val="263532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RAID techniques – striping, mirroring, and parity – form the basis for defining various RAID levels. These techniques determine the data availability and performance characteristics of a RAID set. </a:t>
            </a:r>
          </a:p>
          <a:p>
            <a:endParaRPr lang="en-CN" dirty="0"/>
          </a:p>
        </p:txBody>
      </p:sp>
      <p:sp>
        <p:nvSpPr>
          <p:cNvPr id="4" name="Slide Number Placeholder 3"/>
          <p:cNvSpPr>
            <a:spLocks noGrp="1"/>
          </p:cNvSpPr>
          <p:nvPr>
            <p:ph type="sldNum" sz="quarter" idx="5"/>
          </p:nvPr>
        </p:nvSpPr>
        <p:spPr/>
        <p:txBody>
          <a:bodyPr/>
          <a:lstStyle/>
          <a:p>
            <a:fld id="{F449711C-DB87-6342-8123-FE7E39EB0067}" type="slidenum">
              <a:rPr lang="en-US" smtClean="0"/>
              <a:pPr/>
              <a:t>4</a:t>
            </a:fld>
            <a:endParaRPr lang="en-US"/>
          </a:p>
        </p:txBody>
      </p:sp>
    </p:spTree>
    <p:extLst>
      <p:ext uri="{BB962C8B-B14F-4D97-AF65-F5344CB8AC3E}">
        <p14:creationId xmlns:p14="http://schemas.microsoft.com/office/powerpoint/2010/main" val="63768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Striping is a technique of spreading data across multiple drives (more than one) in order to use the drives in parallel. All the read-write heads work simultaneously, allowing more data to be processed in a shorter time and increasing performance, compared to reading and writing from a single disk. Within each disk in a RAID set, a predefined number of contiguously addressable disk blocks are defined as strip. For example, in a five disk striped RAID set with a strip size of 64KB, the stripe size is 320 KB (64KB x 5). Stripe width refers to the number of data strips in a stripe. Striped RAID does not provide any data protection unless parity or mirroring is used. </a:t>
            </a:r>
          </a:p>
          <a:p>
            <a:endParaRPr lang="ru-RU" dirty="0"/>
          </a:p>
        </p:txBody>
      </p:sp>
      <p:sp>
        <p:nvSpPr>
          <p:cNvPr id="4" name="Номер слайда 3"/>
          <p:cNvSpPr>
            <a:spLocks noGrp="1"/>
          </p:cNvSpPr>
          <p:nvPr>
            <p:ph type="sldNum" sz="quarter" idx="10"/>
          </p:nvPr>
        </p:nvSpPr>
        <p:spPr/>
        <p:txBody>
          <a:bodyPr/>
          <a:lstStyle/>
          <a:p>
            <a:fld id="{F449711C-DB87-6342-8123-FE7E39EB0067}" type="slidenum">
              <a:rPr lang="en-US" smtClean="0"/>
              <a:pPr/>
              <a:t>5</a:t>
            </a:fld>
            <a:endParaRPr lang="en-US"/>
          </a:p>
        </p:txBody>
      </p:sp>
    </p:spTree>
    <p:extLst>
      <p:ext uri="{BB962C8B-B14F-4D97-AF65-F5344CB8AC3E}">
        <p14:creationId xmlns:p14="http://schemas.microsoft.com/office/powerpoint/2010/main" val="405347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Mirroring is a technique whereby the same data is stored on two different disk drives, yielding two copies of the data. If one disk drive failure occurs, the data is intact on the surviving disk drive and the controller continues to service the host’s data requests from the surviving disk of a mirrored pair. When the failed disk is replaced with a new disk, the controller copies the data from the surviving disk of the mirrored pair. Mirroring involves duplication of data—the amount of storage capacity needed is twice the amount of data being stored. Therefore, mirroring is considered expensive and is preferred for mission-critical applications that cannot afford the risk of any data loss. </a:t>
            </a:r>
          </a:p>
        </p:txBody>
      </p:sp>
      <p:sp>
        <p:nvSpPr>
          <p:cNvPr id="4" name="Номер слайда 3"/>
          <p:cNvSpPr>
            <a:spLocks noGrp="1"/>
          </p:cNvSpPr>
          <p:nvPr>
            <p:ph type="sldNum" sz="quarter" idx="10"/>
          </p:nvPr>
        </p:nvSpPr>
        <p:spPr/>
        <p:txBody>
          <a:bodyPr/>
          <a:lstStyle/>
          <a:p>
            <a:fld id="{F449711C-DB87-6342-8123-FE7E39EB0067}" type="slidenum">
              <a:rPr lang="en-US" smtClean="0"/>
              <a:pPr/>
              <a:t>6</a:t>
            </a:fld>
            <a:endParaRPr lang="en-US"/>
          </a:p>
        </p:txBody>
      </p:sp>
    </p:spTree>
    <p:extLst>
      <p:ext uri="{BB962C8B-B14F-4D97-AF65-F5344CB8AC3E}">
        <p14:creationId xmlns:p14="http://schemas.microsoft.com/office/powerpoint/2010/main" val="387929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Parity is a method to protect striped data from disk drive failure without the cost of mirroring. An additional disk drive is added to hold parity, a mathematical construct that allows re-creation of the missing data. Parity is a redundancy technique that ensures protection of data without maintaining a full set of duplicate data. Calculation of parity is a function of the RAID controller. Parity information can be stored on separate, dedicated disk drives or distributed across all the drives in a RAID set. The first four disks in the figure, labeled D1 to D4 , contain the data. The fifth disk, labeled P, stores the parity information, which, in this case, is the sum of the elements in each row. </a:t>
            </a:r>
          </a:p>
          <a:p>
            <a:endParaRPr lang="en-CN" dirty="0"/>
          </a:p>
        </p:txBody>
      </p:sp>
      <p:sp>
        <p:nvSpPr>
          <p:cNvPr id="4" name="Slide Number Placeholder 3"/>
          <p:cNvSpPr>
            <a:spLocks noGrp="1"/>
          </p:cNvSpPr>
          <p:nvPr>
            <p:ph type="sldNum" sz="quarter" idx="5"/>
          </p:nvPr>
        </p:nvSpPr>
        <p:spPr/>
        <p:txBody>
          <a:bodyPr/>
          <a:lstStyle/>
          <a:p>
            <a:fld id="{F449711C-DB87-6342-8123-FE7E39EB0067}" type="slidenum">
              <a:rPr lang="en-US" smtClean="0"/>
              <a:pPr/>
              <a:t>7</a:t>
            </a:fld>
            <a:endParaRPr lang="en-US"/>
          </a:p>
        </p:txBody>
      </p:sp>
    </p:spTree>
    <p:extLst>
      <p:ext uri="{BB962C8B-B14F-4D97-AF65-F5344CB8AC3E}">
        <p14:creationId xmlns:p14="http://schemas.microsoft.com/office/powerpoint/2010/main" val="32381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one of the data disks fails, the missing value can be calculated by subtracting the sum of the rest of the elements from the parity value. Here, you can see, the computation of parity is represented as an arithmetic sum of the data. However, parity calculation is a bitwise XOR operation. Compared to mirroring, parity implementation considerably reduces the cost associated with data protection. Consider an example of a parity RAID configuration with five disks where four disks hold data, and the fifth holds the parity information. In this example, parity requires only 25 percent extra disk space compared to mirroring, which requires 100 percent extra disk space. However, there are some disadvantages of using parity. Parity information is generated from data on the data disk. Therefore, parity is recalculated every time there is a change in data. </a:t>
            </a:r>
            <a:endParaRPr lang="en-CN" dirty="0"/>
          </a:p>
        </p:txBody>
      </p:sp>
      <p:sp>
        <p:nvSpPr>
          <p:cNvPr id="4" name="Slide Number Placeholder 3"/>
          <p:cNvSpPr>
            <a:spLocks noGrp="1"/>
          </p:cNvSpPr>
          <p:nvPr>
            <p:ph type="sldNum" sz="quarter" idx="5"/>
          </p:nvPr>
        </p:nvSpPr>
        <p:spPr/>
        <p:txBody>
          <a:bodyPr/>
          <a:lstStyle/>
          <a:p>
            <a:fld id="{F449711C-DB87-6342-8123-FE7E39EB0067}" type="slidenum">
              <a:rPr lang="en-US" smtClean="0"/>
              <a:pPr/>
              <a:t>8</a:t>
            </a:fld>
            <a:endParaRPr lang="en-US"/>
          </a:p>
        </p:txBody>
      </p:sp>
    </p:spTree>
    <p:extLst>
      <p:ext uri="{BB962C8B-B14F-4D97-AF65-F5344CB8AC3E}">
        <p14:creationId xmlns:p14="http://schemas.microsoft.com/office/powerpoint/2010/main" val="315988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49711C-DB87-6342-8123-FE7E39EB0067}" type="slidenum">
              <a:rPr lang="en-US" smtClean="0"/>
              <a:pPr/>
              <a:t>9</a:t>
            </a:fld>
            <a:endParaRPr lang="en-US"/>
          </a:p>
        </p:txBody>
      </p:sp>
    </p:spTree>
    <p:extLst>
      <p:ext uri="{BB962C8B-B14F-4D97-AF65-F5344CB8AC3E}">
        <p14:creationId xmlns:p14="http://schemas.microsoft.com/office/powerpoint/2010/main" val="21341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599339"/>
            <a:ext cx="6400800" cy="228599"/>
          </a:xfrm>
        </p:spPr>
        <p:txBody>
          <a:bodyPr anchor="b" anchorCtr="0">
            <a:normAutofit/>
          </a:bodyPr>
          <a:lstStyle>
            <a:lvl1pPr marL="0" indent="0" algn="ctr">
              <a:buNone/>
              <a:defRPr sz="120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dirty="0"/>
              <a:t>Редактируемый элемент</a:t>
            </a:r>
            <a:endParaRPr lang="en-US" dirty="0"/>
          </a:p>
        </p:txBody>
      </p:sp>
      <p:sp>
        <p:nvSpPr>
          <p:cNvPr id="7" name="TextBox 6"/>
          <p:cNvSpPr txBox="1"/>
          <p:nvPr userDrawn="1"/>
        </p:nvSpPr>
        <p:spPr>
          <a:xfrm>
            <a:off x="5098419" y="490274"/>
            <a:ext cx="184731" cy="369332"/>
          </a:xfrm>
          <a:prstGeom prst="rect">
            <a:avLst/>
          </a:prstGeom>
          <a:noFill/>
        </p:spPr>
        <p:txBody>
          <a:bodyPr wrap="none" rtlCol="0">
            <a:spAutoFit/>
          </a:bodyPr>
          <a:lstStyle/>
          <a:p>
            <a:endParaRPr lang="en-US" sz="1800" dirty="0"/>
          </a:p>
        </p:txBody>
      </p:sp>
      <p:sp>
        <p:nvSpPr>
          <p:cNvPr id="8" name="TextBox 7"/>
          <p:cNvSpPr txBox="1"/>
          <p:nvPr userDrawn="1"/>
        </p:nvSpPr>
        <p:spPr>
          <a:xfrm>
            <a:off x="5910803" y="427239"/>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78279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927386"/>
            <a:ext cx="8229600" cy="620483"/>
          </a:xfrm>
        </p:spPr>
        <p:txBody>
          <a:bodyPr>
            <a:normAutofit/>
          </a:bodyPr>
          <a:lstStyle>
            <a:lvl1pPr>
              <a:defRPr sz="3200"/>
            </a:lvl1pPr>
          </a:lstStyle>
          <a:p>
            <a:r>
              <a:rPr lang="ru-RU" dirty="0"/>
              <a:t>Заголовок</a:t>
            </a:r>
            <a:endParaRPr lang="en-US" dirty="0"/>
          </a:p>
        </p:txBody>
      </p:sp>
      <p:sp>
        <p:nvSpPr>
          <p:cNvPr id="7" name="Picture Placeholder 10"/>
          <p:cNvSpPr>
            <a:spLocks noGrp="1"/>
          </p:cNvSpPr>
          <p:nvPr>
            <p:ph type="pic" sz="quarter" idx="13"/>
          </p:nvPr>
        </p:nvSpPr>
        <p:spPr>
          <a:xfrm>
            <a:off x="457201" y="1759744"/>
            <a:ext cx="2588883" cy="1063056"/>
          </a:xfrm>
          <a:prstGeom prst="round1Rect">
            <a:avLst>
              <a:gd name="adj" fmla="val 37649"/>
            </a:avLst>
          </a:prstGeom>
          <a:ln>
            <a:noFill/>
          </a:ln>
        </p:spPr>
        <p:txBody>
          <a:bodyPr/>
          <a:lstStyle/>
          <a:p>
            <a:endParaRPr lang="en-US"/>
          </a:p>
        </p:txBody>
      </p:sp>
      <p:sp>
        <p:nvSpPr>
          <p:cNvPr id="8" name="Picture Placeholder 10"/>
          <p:cNvSpPr>
            <a:spLocks noGrp="1"/>
          </p:cNvSpPr>
          <p:nvPr>
            <p:ph type="pic" sz="quarter" idx="15"/>
          </p:nvPr>
        </p:nvSpPr>
        <p:spPr>
          <a:xfrm>
            <a:off x="3276149" y="1759744"/>
            <a:ext cx="2588883" cy="1063056"/>
          </a:xfrm>
          <a:prstGeom prst="round1Rect">
            <a:avLst>
              <a:gd name="adj" fmla="val 37649"/>
            </a:avLst>
          </a:prstGeom>
          <a:ln>
            <a:noFill/>
          </a:ln>
        </p:spPr>
        <p:txBody>
          <a:bodyPr/>
          <a:lstStyle/>
          <a:p>
            <a:endParaRPr lang="en-US"/>
          </a:p>
        </p:txBody>
      </p:sp>
      <p:sp>
        <p:nvSpPr>
          <p:cNvPr id="9" name="Picture Placeholder 10"/>
          <p:cNvSpPr>
            <a:spLocks noGrp="1"/>
          </p:cNvSpPr>
          <p:nvPr>
            <p:ph type="pic" sz="quarter" idx="16"/>
          </p:nvPr>
        </p:nvSpPr>
        <p:spPr>
          <a:xfrm>
            <a:off x="6097917" y="1759744"/>
            <a:ext cx="2588883" cy="1063056"/>
          </a:xfrm>
          <a:prstGeom prst="round1Rect">
            <a:avLst>
              <a:gd name="adj" fmla="val 37649"/>
            </a:avLst>
          </a:prstGeom>
          <a:ln>
            <a:noFill/>
          </a:ln>
        </p:spPr>
        <p:txBody>
          <a:bodyPr/>
          <a:lstStyle/>
          <a:p>
            <a:endParaRPr lang="en-US"/>
          </a:p>
        </p:txBody>
      </p:sp>
      <p:sp>
        <p:nvSpPr>
          <p:cNvPr id="13" name="Text Placeholder 24"/>
          <p:cNvSpPr>
            <a:spLocks noGrp="1"/>
          </p:cNvSpPr>
          <p:nvPr>
            <p:ph type="body" sz="quarter" idx="20" hasCustomPrompt="1"/>
          </p:nvPr>
        </p:nvSpPr>
        <p:spPr>
          <a:xfrm>
            <a:off x="457203" y="2899173"/>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14" name="Text Placeholder 24"/>
          <p:cNvSpPr>
            <a:spLocks noGrp="1"/>
          </p:cNvSpPr>
          <p:nvPr>
            <p:ph type="body" sz="quarter" idx="21" hasCustomPrompt="1"/>
          </p:nvPr>
        </p:nvSpPr>
        <p:spPr>
          <a:xfrm>
            <a:off x="3275820" y="2899173"/>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15" name="Text Placeholder 24"/>
          <p:cNvSpPr>
            <a:spLocks noGrp="1"/>
          </p:cNvSpPr>
          <p:nvPr>
            <p:ph type="body" sz="quarter" idx="22" hasCustomPrompt="1"/>
          </p:nvPr>
        </p:nvSpPr>
        <p:spPr>
          <a:xfrm>
            <a:off x="6085708" y="2899173"/>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19" name="Content Placeholder 2"/>
          <p:cNvSpPr>
            <a:spLocks noGrp="1"/>
          </p:cNvSpPr>
          <p:nvPr>
            <p:ph sz="half" idx="1" hasCustomPrompt="1"/>
          </p:nvPr>
        </p:nvSpPr>
        <p:spPr>
          <a:xfrm>
            <a:off x="457200" y="3319723"/>
            <a:ext cx="4038600" cy="1274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20" name="Content Placeholder 3"/>
          <p:cNvSpPr>
            <a:spLocks noGrp="1"/>
          </p:cNvSpPr>
          <p:nvPr>
            <p:ph sz="half" idx="2" hasCustomPrompt="1"/>
          </p:nvPr>
        </p:nvSpPr>
        <p:spPr>
          <a:xfrm>
            <a:off x="4648200" y="3319723"/>
            <a:ext cx="4038600" cy="1274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21"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ru-RU" dirty="0"/>
              <a:t>Колонтитул</a:t>
            </a:r>
            <a:endParaRPr lang="en-US" dirty="0"/>
          </a:p>
        </p:txBody>
      </p:sp>
    </p:spTree>
    <p:extLst>
      <p:ext uri="{BB962C8B-B14F-4D97-AF65-F5344CB8AC3E}">
        <p14:creationId xmlns:p14="http://schemas.microsoft.com/office/powerpoint/2010/main" val="196329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927386"/>
            <a:ext cx="8229600" cy="620483"/>
          </a:xfrm>
        </p:spPr>
        <p:txBody>
          <a:bodyPr>
            <a:normAutofit/>
          </a:bodyPr>
          <a:lstStyle>
            <a:lvl1pPr>
              <a:defRPr sz="3200"/>
            </a:lvl1pPr>
          </a:lstStyle>
          <a:p>
            <a:r>
              <a:rPr lang="ru-RU" dirty="0"/>
              <a:t>Заголовок</a:t>
            </a:r>
            <a:endParaRPr lang="en-US" dirty="0"/>
          </a:p>
        </p:txBody>
      </p:sp>
      <p:sp>
        <p:nvSpPr>
          <p:cNvPr id="16" name="Content Placeholder 2"/>
          <p:cNvSpPr>
            <a:spLocks noGrp="1"/>
          </p:cNvSpPr>
          <p:nvPr>
            <p:ph sz="half" idx="1" hasCustomPrompt="1"/>
          </p:nvPr>
        </p:nvSpPr>
        <p:spPr>
          <a:xfrm>
            <a:off x="457199" y="1759937"/>
            <a:ext cx="5018388" cy="294303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18" name="Picture Placeholder 10"/>
          <p:cNvSpPr>
            <a:spLocks noGrp="1"/>
          </p:cNvSpPr>
          <p:nvPr>
            <p:ph type="pic" sz="quarter" idx="11"/>
          </p:nvPr>
        </p:nvSpPr>
        <p:spPr>
          <a:xfrm>
            <a:off x="5659440" y="1770130"/>
            <a:ext cx="3036565" cy="2919036"/>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p>
            <a:endParaRPr lang="en-US"/>
          </a:p>
        </p:txBody>
      </p:sp>
      <p:sp>
        <p:nvSpPr>
          <p:cNvPr id="13"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ru-RU" dirty="0"/>
              <a:t>Колонтитул</a:t>
            </a:r>
            <a:endParaRPr lang="en-US" dirty="0"/>
          </a:p>
        </p:txBody>
      </p:sp>
    </p:spTree>
    <p:extLst>
      <p:ext uri="{BB962C8B-B14F-4D97-AF65-F5344CB8AC3E}">
        <p14:creationId xmlns:p14="http://schemas.microsoft.com/office/powerpoint/2010/main" val="195591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ru-RU" dirty="0"/>
              <a:t>Колонтитул</a:t>
            </a:r>
            <a:endParaRPr lang="en-US" dirty="0"/>
          </a:p>
        </p:txBody>
      </p:sp>
    </p:spTree>
    <p:extLst>
      <p:ext uri="{BB962C8B-B14F-4D97-AF65-F5344CB8AC3E}">
        <p14:creationId xmlns:p14="http://schemas.microsoft.com/office/powerpoint/2010/main" val="54538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599339"/>
            <a:ext cx="6400800" cy="228599"/>
          </a:xfrm>
        </p:spPr>
        <p:txBody>
          <a:bodyPr anchor="b" anchorCtr="0">
            <a:normAutofit/>
          </a:bodyPr>
          <a:lstStyle>
            <a:lvl1pPr marL="0" indent="0" algn="ctr">
              <a:buNone/>
              <a:defRPr sz="120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dirty="0"/>
              <a:t>Город и год</a:t>
            </a:r>
            <a:endParaRPr lang="en-US" dirty="0"/>
          </a:p>
        </p:txBody>
      </p:sp>
      <p:sp>
        <p:nvSpPr>
          <p:cNvPr id="7" name="TextBox 6"/>
          <p:cNvSpPr txBox="1"/>
          <p:nvPr userDrawn="1"/>
        </p:nvSpPr>
        <p:spPr>
          <a:xfrm>
            <a:off x="5098419" y="490274"/>
            <a:ext cx="184731" cy="369332"/>
          </a:xfrm>
          <a:prstGeom prst="rect">
            <a:avLst/>
          </a:prstGeom>
          <a:noFill/>
        </p:spPr>
        <p:txBody>
          <a:bodyPr wrap="none" rtlCol="0">
            <a:spAutoFit/>
          </a:bodyPr>
          <a:lstStyle/>
          <a:p>
            <a:endParaRPr lang="en-US" sz="1800" dirty="0"/>
          </a:p>
        </p:txBody>
      </p:sp>
      <p:sp>
        <p:nvSpPr>
          <p:cNvPr id="8" name="TextBox 7"/>
          <p:cNvSpPr txBox="1"/>
          <p:nvPr userDrawn="1"/>
        </p:nvSpPr>
        <p:spPr>
          <a:xfrm>
            <a:off x="5910803" y="427239"/>
            <a:ext cx="184731" cy="369332"/>
          </a:xfrm>
          <a:prstGeom prst="rect">
            <a:avLst/>
          </a:prstGeom>
          <a:noFill/>
        </p:spPr>
        <p:txBody>
          <a:bodyPr wrap="none" rtlCol="0">
            <a:spAutoFit/>
          </a:bodyPr>
          <a:lstStyle/>
          <a:p>
            <a:endParaRPr lang="en-US" sz="1800" dirty="0"/>
          </a:p>
        </p:txBody>
      </p:sp>
      <p:sp>
        <p:nvSpPr>
          <p:cNvPr id="6" name="Title 1"/>
          <p:cNvSpPr>
            <a:spLocks noGrp="1"/>
          </p:cNvSpPr>
          <p:nvPr>
            <p:ph type="title" hasCustomPrompt="1"/>
          </p:nvPr>
        </p:nvSpPr>
        <p:spPr>
          <a:xfrm>
            <a:off x="1371600" y="2926330"/>
            <a:ext cx="6400800" cy="705749"/>
          </a:xfrm>
        </p:spPr>
        <p:txBody>
          <a:bodyPr anchor="b">
            <a:normAutofit/>
          </a:bodyPr>
          <a:lstStyle>
            <a:lvl1pPr algn="ctr">
              <a:defRPr sz="3200" b="0">
                <a:solidFill>
                  <a:schemeClr val="bg1"/>
                </a:solidFill>
              </a:defRPr>
            </a:lvl1pPr>
          </a:lstStyle>
          <a:p>
            <a:r>
              <a:rPr lang="ru-RU" dirty="0"/>
              <a:t>Название презентации</a:t>
            </a:r>
            <a:endParaRPr lang="en-US" dirty="0"/>
          </a:p>
        </p:txBody>
      </p:sp>
      <p:sp>
        <p:nvSpPr>
          <p:cNvPr id="10" name="Text Placeholder 5"/>
          <p:cNvSpPr>
            <a:spLocks noGrp="1"/>
          </p:cNvSpPr>
          <p:nvPr>
            <p:ph type="body" sz="quarter" idx="10" hasCustomPrompt="1"/>
          </p:nvPr>
        </p:nvSpPr>
        <p:spPr>
          <a:xfrm>
            <a:off x="1371600" y="3637209"/>
            <a:ext cx="6400800" cy="462905"/>
          </a:xfrm>
        </p:spPr>
        <p:txBody>
          <a:bodyPr>
            <a:normAutofit/>
          </a:bodyPr>
          <a:lstStyle>
            <a:lvl1pPr marL="0" indent="0" algn="ctr">
              <a:buFontTx/>
              <a:buNone/>
              <a:defRPr sz="1600" baseline="0">
                <a:solidFill>
                  <a:schemeClr val="bg1"/>
                </a:solidFill>
              </a:defRPr>
            </a:lvl1pPr>
            <a:lvl2pPr marL="457189" indent="0" algn="l">
              <a:buFontTx/>
              <a:buNone/>
              <a:defRPr/>
            </a:lvl2pPr>
            <a:lvl3pPr marL="914377" indent="0" algn="l">
              <a:buFontTx/>
              <a:buNone/>
              <a:defRPr/>
            </a:lvl3pPr>
            <a:lvl4pPr marL="1371566" indent="0" algn="l">
              <a:buFontTx/>
              <a:buNone/>
              <a:defRPr/>
            </a:lvl4pPr>
            <a:lvl5pPr marL="1828754" indent="0" algn="l">
              <a:buFontTx/>
              <a:buNone/>
              <a:defRPr/>
            </a:lvl5pPr>
          </a:lstStyle>
          <a:p>
            <a:pPr lvl="0"/>
            <a:r>
              <a:rPr lang="ru-RU" dirty="0"/>
              <a:t>Имя и контактные данные автора</a:t>
            </a:r>
            <a:endParaRPr lang="en-US" dirty="0"/>
          </a:p>
        </p:txBody>
      </p:sp>
    </p:spTree>
    <p:extLst>
      <p:ext uri="{BB962C8B-B14F-4D97-AF65-F5344CB8AC3E}">
        <p14:creationId xmlns:p14="http://schemas.microsoft.com/office/powerpoint/2010/main" val="413084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695" y="997422"/>
            <a:ext cx="5965439" cy="1488969"/>
          </a:xfrm>
        </p:spPr>
        <p:txBody>
          <a:bodyPr anchor="b">
            <a:normAutofit/>
          </a:bodyPr>
          <a:lstStyle>
            <a:lvl1pPr>
              <a:defRPr sz="3200" b="0"/>
            </a:lvl1pPr>
          </a:lstStyle>
          <a:p>
            <a:r>
              <a:rPr lang="ru-RU" dirty="0"/>
              <a:t>Название презентации</a:t>
            </a:r>
            <a:endParaRPr lang="en-US" dirty="0"/>
          </a:p>
        </p:txBody>
      </p:sp>
      <p:sp>
        <p:nvSpPr>
          <p:cNvPr id="6" name="Text Placeholder 5"/>
          <p:cNvSpPr>
            <a:spLocks noGrp="1"/>
          </p:cNvSpPr>
          <p:nvPr>
            <p:ph type="body" sz="quarter" idx="10" hasCustomPrompt="1"/>
          </p:nvPr>
        </p:nvSpPr>
        <p:spPr>
          <a:xfrm>
            <a:off x="765700" y="2571750"/>
            <a:ext cx="5965825" cy="1652588"/>
          </a:xfrm>
        </p:spPr>
        <p:txBody>
          <a:bodyPr>
            <a:normAutofit/>
          </a:bodyPr>
          <a:lstStyle>
            <a:lvl1pPr marL="0" indent="0" algn="l">
              <a:buFontTx/>
              <a:buNone/>
              <a:defRPr sz="1600"/>
            </a:lvl1pPr>
            <a:lvl2pPr marL="457189" indent="0" algn="l">
              <a:buFontTx/>
              <a:buNone/>
              <a:defRPr/>
            </a:lvl2pPr>
            <a:lvl3pPr marL="914377" indent="0" algn="l">
              <a:buFontTx/>
              <a:buNone/>
              <a:defRPr/>
            </a:lvl3pPr>
            <a:lvl4pPr marL="1371566" indent="0" algn="l">
              <a:buFontTx/>
              <a:buNone/>
              <a:defRPr/>
            </a:lvl4pPr>
            <a:lvl5pPr marL="1828754" indent="0" algn="l">
              <a:buFontTx/>
              <a:buNone/>
              <a:defRPr/>
            </a:lvl5pPr>
          </a:lstStyle>
          <a:p>
            <a:pPr lvl="0"/>
            <a:r>
              <a:rPr lang="ru-RU" dirty="0"/>
              <a:t>Имя и контактные данные автора</a:t>
            </a:r>
            <a:endParaRPr lang="en-US" dirty="0"/>
          </a:p>
        </p:txBody>
      </p:sp>
    </p:spTree>
    <p:extLst>
      <p:ext uri="{BB962C8B-B14F-4D97-AF65-F5344CB8AC3E}">
        <p14:creationId xmlns:p14="http://schemas.microsoft.com/office/powerpoint/2010/main" val="82141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143500"/>
          </a:xfrm>
        </p:spPr>
        <p:txBody>
          <a:bodyPr anchor="ctr"/>
          <a:lstStyle>
            <a:lvl1pPr algn="ctr">
              <a:defRPr/>
            </a:lvl1pPr>
          </a:lstStyle>
          <a:p>
            <a:endParaRPr lang="en-US" dirty="0"/>
          </a:p>
        </p:txBody>
      </p:sp>
      <p:sp>
        <p:nvSpPr>
          <p:cNvPr id="2" name="Title 1"/>
          <p:cNvSpPr>
            <a:spLocks noGrp="1"/>
          </p:cNvSpPr>
          <p:nvPr>
            <p:ph type="title" hasCustomPrompt="1"/>
          </p:nvPr>
        </p:nvSpPr>
        <p:spPr>
          <a:xfrm>
            <a:off x="743142" y="927382"/>
            <a:ext cx="2713244" cy="1644368"/>
          </a:xfrm>
        </p:spPr>
        <p:txBody>
          <a:bodyPr anchor="t" anchorCtr="0">
            <a:normAutofit/>
          </a:bodyPr>
          <a:lstStyle>
            <a:lvl1pPr>
              <a:defRPr sz="2800" baseline="0">
                <a:solidFill>
                  <a:srgbClr val="FFFFFF"/>
                </a:solidFill>
              </a:defRPr>
            </a:lvl1pPr>
          </a:lstStyle>
          <a:p>
            <a:r>
              <a:rPr lang="ru-RU" dirty="0"/>
              <a:t>Место для заголовка</a:t>
            </a:r>
            <a:endParaRPr lang="en-US" dirty="0"/>
          </a:p>
        </p:txBody>
      </p:sp>
    </p:spTree>
    <p:extLst>
      <p:ext uri="{BB962C8B-B14F-4D97-AF65-F5344CB8AC3E}">
        <p14:creationId xmlns:p14="http://schemas.microsoft.com/office/powerpoint/2010/main" val="254182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Финал">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2010283"/>
            <a:ext cx="8229600" cy="620483"/>
          </a:xfrm>
        </p:spPr>
        <p:txBody>
          <a:bodyPr>
            <a:normAutofit/>
          </a:bodyPr>
          <a:lstStyle>
            <a:lvl1pPr algn="ctr">
              <a:defRPr sz="3200">
                <a:solidFill>
                  <a:schemeClr val="bg1"/>
                </a:solidFill>
              </a:defRPr>
            </a:lvl1pPr>
          </a:lstStyle>
          <a:p>
            <a:r>
              <a:rPr lang="ru-RU" dirty="0"/>
              <a:t>Спасибо за внимание!</a:t>
            </a:r>
            <a:endParaRPr lang="en-US" dirty="0"/>
          </a:p>
        </p:txBody>
      </p:sp>
      <p:sp>
        <p:nvSpPr>
          <p:cNvPr id="8" name="Text Placeholder 7"/>
          <p:cNvSpPr>
            <a:spLocks noGrp="1"/>
          </p:cNvSpPr>
          <p:nvPr>
            <p:ph type="body" sz="quarter" idx="10" hasCustomPrompt="1"/>
          </p:nvPr>
        </p:nvSpPr>
        <p:spPr>
          <a:xfrm>
            <a:off x="457200" y="2787704"/>
            <a:ext cx="8229600" cy="594122"/>
          </a:xfrm>
        </p:spPr>
        <p:txBody>
          <a:bodyPr/>
          <a:lstStyle>
            <a:lvl1pPr marL="0" indent="0" algn="ctr">
              <a:buFontTx/>
              <a:buNone/>
              <a:defRPr>
                <a:solidFill>
                  <a:srgbClr val="FFFFFF"/>
                </a:solidFill>
              </a:defRPr>
            </a:lvl1pPr>
            <a:lvl2pPr marL="457189" indent="0" algn="ctr">
              <a:buFontTx/>
              <a:buNone/>
              <a:defRPr>
                <a:solidFill>
                  <a:srgbClr val="FFFFFF"/>
                </a:solidFill>
              </a:defRPr>
            </a:lvl2pPr>
            <a:lvl3pPr marL="914377" indent="0" algn="ctr">
              <a:buFontTx/>
              <a:buNone/>
              <a:defRPr>
                <a:solidFill>
                  <a:srgbClr val="FFFFFF"/>
                </a:solidFill>
              </a:defRPr>
            </a:lvl3pPr>
            <a:lvl4pPr marL="1371566" indent="0" algn="ctr">
              <a:buFontTx/>
              <a:buNone/>
              <a:defRPr>
                <a:solidFill>
                  <a:srgbClr val="FFFFFF"/>
                </a:solidFill>
              </a:defRPr>
            </a:lvl4pPr>
            <a:lvl5pPr marL="1828754" indent="0" algn="ctr">
              <a:buFontTx/>
              <a:buNone/>
              <a:defRPr>
                <a:solidFill>
                  <a:srgbClr val="FFFFFF"/>
                </a:solidFill>
              </a:defRPr>
            </a:lvl5pPr>
          </a:lstStyle>
          <a:p>
            <a:pPr lvl="0"/>
            <a:r>
              <a:rPr lang="ru-RU" dirty="0"/>
              <a:t>Контактные данные</a:t>
            </a:r>
            <a:endParaRPr lang="en-US" dirty="0"/>
          </a:p>
        </p:txBody>
      </p:sp>
    </p:spTree>
    <p:extLst>
      <p:ext uri="{BB962C8B-B14F-4D97-AF65-F5344CB8AC3E}">
        <p14:creationId xmlns:p14="http://schemas.microsoft.com/office/powerpoint/2010/main" val="232022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457202" y="1746133"/>
            <a:ext cx="6273935" cy="284849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14"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ru-RU" dirty="0"/>
              <a:t>Колонтитул</a:t>
            </a:r>
            <a:endParaRPr lang="en-US" dirty="0"/>
          </a:p>
        </p:txBody>
      </p:sp>
      <p:sp>
        <p:nvSpPr>
          <p:cNvPr id="6" name="Title Placeholder 1"/>
          <p:cNvSpPr>
            <a:spLocks noGrp="1"/>
          </p:cNvSpPr>
          <p:nvPr>
            <p:ph type="title"/>
          </p:nvPr>
        </p:nvSpPr>
        <p:spPr>
          <a:xfrm>
            <a:off x="457200" y="927386"/>
            <a:ext cx="8229600" cy="620483"/>
          </a:xfrm>
          <a:prstGeom prst="rect">
            <a:avLst/>
          </a:prstGeom>
        </p:spPr>
        <p:txBody>
          <a:bodyPr vert="horz" lIns="91440" tIns="45720" rIns="91440" bIns="45720" rtlCol="0" anchor="ctr">
            <a:normAutofit/>
          </a:bodyPr>
          <a:lstStyle/>
          <a:p>
            <a:r>
              <a:rPr lang="ru-RU" dirty="0"/>
              <a:t>Заголовок</a:t>
            </a:r>
            <a:endParaRPr lang="en-US" dirty="0"/>
          </a:p>
        </p:txBody>
      </p:sp>
    </p:spTree>
    <p:extLst>
      <p:ext uri="{BB962C8B-B14F-4D97-AF65-F5344CB8AC3E}">
        <p14:creationId xmlns:p14="http://schemas.microsoft.com/office/powerpoint/2010/main" val="394128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kfq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759937"/>
            <a:ext cx="4038600" cy="283468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4" name="Content Placeholder 3"/>
          <p:cNvSpPr>
            <a:spLocks noGrp="1"/>
          </p:cNvSpPr>
          <p:nvPr>
            <p:ph sz="half" idx="2" hasCustomPrompt="1"/>
          </p:nvPr>
        </p:nvSpPr>
        <p:spPr>
          <a:xfrm>
            <a:off x="4648200" y="1759937"/>
            <a:ext cx="4038600" cy="283468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13"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ru-RU" dirty="0"/>
              <a:t>Колонтитул</a:t>
            </a:r>
            <a:endParaRPr lang="en-US" dirty="0"/>
          </a:p>
        </p:txBody>
      </p:sp>
      <p:sp>
        <p:nvSpPr>
          <p:cNvPr id="6" name="Title Placeholder 1"/>
          <p:cNvSpPr>
            <a:spLocks noGrp="1"/>
          </p:cNvSpPr>
          <p:nvPr>
            <p:ph type="title"/>
          </p:nvPr>
        </p:nvSpPr>
        <p:spPr>
          <a:xfrm>
            <a:off x="457200" y="927386"/>
            <a:ext cx="8229600" cy="620483"/>
          </a:xfrm>
          <a:prstGeom prst="rect">
            <a:avLst/>
          </a:prstGeom>
        </p:spPr>
        <p:txBody>
          <a:bodyPr vert="horz" lIns="91440" tIns="45720" rIns="91440" bIns="45720" rtlCol="0" anchor="ctr">
            <a:normAutofit/>
          </a:bodyPr>
          <a:lstStyle/>
          <a:p>
            <a:r>
              <a:rPr lang="ru-RU" dirty="0"/>
              <a:t>Заголовок</a:t>
            </a:r>
            <a:endParaRPr lang="en-US" dirty="0"/>
          </a:p>
        </p:txBody>
      </p:sp>
    </p:spTree>
    <p:extLst>
      <p:ext uri="{BB962C8B-B14F-4D97-AF65-F5344CB8AC3E}">
        <p14:creationId xmlns:p14="http://schemas.microsoft.com/office/powerpoint/2010/main" val="125159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457199" y="1759937"/>
            <a:ext cx="5018388" cy="294303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11" name="Picture Placeholder 10"/>
          <p:cNvSpPr>
            <a:spLocks noGrp="1"/>
          </p:cNvSpPr>
          <p:nvPr>
            <p:ph type="pic" sz="quarter" idx="10"/>
          </p:nvPr>
        </p:nvSpPr>
        <p:spPr>
          <a:xfrm>
            <a:off x="5659437" y="1759748"/>
            <a:ext cx="3027363" cy="1414463"/>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endParaRPr lang="en-US"/>
          </a:p>
        </p:txBody>
      </p:sp>
      <p:sp>
        <p:nvSpPr>
          <p:cNvPr id="20" name="Picture Placeholder 10"/>
          <p:cNvSpPr>
            <a:spLocks noGrp="1"/>
          </p:cNvSpPr>
          <p:nvPr>
            <p:ph type="pic" sz="quarter" idx="11"/>
          </p:nvPr>
        </p:nvSpPr>
        <p:spPr>
          <a:xfrm>
            <a:off x="5659437" y="3288510"/>
            <a:ext cx="3027363" cy="1414463"/>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endParaRPr lang="en-US"/>
          </a:p>
        </p:txBody>
      </p:sp>
      <p:sp>
        <p:nvSpPr>
          <p:cNvPr id="2" name="Title 1"/>
          <p:cNvSpPr>
            <a:spLocks noGrp="1"/>
          </p:cNvSpPr>
          <p:nvPr>
            <p:ph type="title" hasCustomPrompt="1"/>
          </p:nvPr>
        </p:nvSpPr>
        <p:spPr>
          <a:xfrm>
            <a:off x="457200" y="927502"/>
            <a:ext cx="8229600" cy="620315"/>
          </a:xfrm>
        </p:spPr>
        <p:txBody>
          <a:bodyPr/>
          <a:lstStyle/>
          <a:p>
            <a:r>
              <a:rPr lang="ru-RU" dirty="0"/>
              <a:t>Заголовок</a:t>
            </a:r>
            <a:endParaRPr lang="en-US" dirty="0"/>
          </a:p>
        </p:txBody>
      </p:sp>
      <p:sp>
        <p:nvSpPr>
          <p:cNvPr id="15"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en-US" dirty="0"/>
              <a:t>International Students and Scholars Rock</a:t>
            </a:r>
          </a:p>
        </p:txBody>
      </p:sp>
    </p:spTree>
    <p:extLst>
      <p:ext uri="{BB962C8B-B14F-4D97-AF65-F5344CB8AC3E}">
        <p14:creationId xmlns:p14="http://schemas.microsoft.com/office/powerpoint/2010/main" val="302546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927386"/>
            <a:ext cx="8229600" cy="620483"/>
          </a:xfrm>
        </p:spPr>
        <p:txBody>
          <a:bodyPr>
            <a:normAutofit/>
          </a:bodyPr>
          <a:lstStyle>
            <a:lvl1pPr>
              <a:defRPr sz="3200"/>
            </a:lvl1pPr>
          </a:lstStyle>
          <a:p>
            <a:r>
              <a:rPr lang="ru-RU" dirty="0"/>
              <a:t>Заголовок</a:t>
            </a:r>
            <a:endParaRPr lang="en-US" dirty="0"/>
          </a:p>
        </p:txBody>
      </p:sp>
      <p:sp>
        <p:nvSpPr>
          <p:cNvPr id="16" name="Picture Placeholder 10"/>
          <p:cNvSpPr>
            <a:spLocks noGrp="1"/>
          </p:cNvSpPr>
          <p:nvPr>
            <p:ph type="pic" sz="quarter" idx="13"/>
          </p:nvPr>
        </p:nvSpPr>
        <p:spPr>
          <a:xfrm>
            <a:off x="457201" y="1759744"/>
            <a:ext cx="2588883" cy="1063056"/>
          </a:xfrm>
          <a:prstGeom prst="round1Rect">
            <a:avLst>
              <a:gd name="adj" fmla="val 37649"/>
            </a:avLst>
          </a:prstGeom>
          <a:ln>
            <a:noFill/>
          </a:ln>
        </p:spPr>
        <p:txBody>
          <a:bodyPr/>
          <a:lstStyle/>
          <a:p>
            <a:endParaRPr lang="en-US"/>
          </a:p>
        </p:txBody>
      </p:sp>
      <p:sp>
        <p:nvSpPr>
          <p:cNvPr id="18" name="Picture Placeholder 10"/>
          <p:cNvSpPr>
            <a:spLocks noGrp="1"/>
          </p:cNvSpPr>
          <p:nvPr>
            <p:ph type="pic" sz="quarter" idx="15"/>
          </p:nvPr>
        </p:nvSpPr>
        <p:spPr>
          <a:xfrm>
            <a:off x="3276149" y="1759744"/>
            <a:ext cx="2588883" cy="1063056"/>
          </a:xfrm>
          <a:prstGeom prst="round1Rect">
            <a:avLst>
              <a:gd name="adj" fmla="val 37649"/>
            </a:avLst>
          </a:prstGeom>
          <a:ln>
            <a:noFill/>
          </a:ln>
        </p:spPr>
        <p:txBody>
          <a:bodyPr/>
          <a:lstStyle/>
          <a:p>
            <a:endParaRPr lang="en-US"/>
          </a:p>
        </p:txBody>
      </p:sp>
      <p:sp>
        <p:nvSpPr>
          <p:cNvPr id="19" name="Picture Placeholder 10"/>
          <p:cNvSpPr>
            <a:spLocks noGrp="1"/>
          </p:cNvSpPr>
          <p:nvPr>
            <p:ph type="pic" sz="quarter" idx="16"/>
          </p:nvPr>
        </p:nvSpPr>
        <p:spPr>
          <a:xfrm>
            <a:off x="6097917" y="1759744"/>
            <a:ext cx="2588883" cy="1063056"/>
          </a:xfrm>
          <a:prstGeom prst="round1Rect">
            <a:avLst>
              <a:gd name="adj" fmla="val 37649"/>
            </a:avLst>
          </a:prstGeom>
          <a:ln>
            <a:noFill/>
          </a:ln>
        </p:spPr>
        <p:txBody>
          <a:bodyPr/>
          <a:lstStyle/>
          <a:p>
            <a:endParaRPr lang="en-US"/>
          </a:p>
        </p:txBody>
      </p:sp>
      <p:sp>
        <p:nvSpPr>
          <p:cNvPr id="20" name="Picture Placeholder 10"/>
          <p:cNvSpPr>
            <a:spLocks noGrp="1"/>
          </p:cNvSpPr>
          <p:nvPr>
            <p:ph type="pic" sz="quarter" idx="17"/>
          </p:nvPr>
        </p:nvSpPr>
        <p:spPr>
          <a:xfrm>
            <a:off x="457201" y="3324086"/>
            <a:ext cx="2588883" cy="1063056"/>
          </a:xfrm>
          <a:prstGeom prst="round1Rect">
            <a:avLst>
              <a:gd name="adj" fmla="val 37649"/>
            </a:avLst>
          </a:prstGeom>
          <a:ln>
            <a:noFill/>
          </a:ln>
        </p:spPr>
        <p:txBody>
          <a:bodyPr/>
          <a:lstStyle/>
          <a:p>
            <a:endParaRPr lang="en-US"/>
          </a:p>
        </p:txBody>
      </p:sp>
      <p:sp>
        <p:nvSpPr>
          <p:cNvPr id="21" name="Picture Placeholder 10"/>
          <p:cNvSpPr>
            <a:spLocks noGrp="1"/>
          </p:cNvSpPr>
          <p:nvPr>
            <p:ph type="pic" sz="quarter" idx="18"/>
          </p:nvPr>
        </p:nvSpPr>
        <p:spPr>
          <a:xfrm>
            <a:off x="3276149" y="3324086"/>
            <a:ext cx="2588883" cy="1063056"/>
          </a:xfrm>
          <a:prstGeom prst="round1Rect">
            <a:avLst>
              <a:gd name="adj" fmla="val 37649"/>
            </a:avLst>
          </a:prstGeom>
          <a:ln>
            <a:noFill/>
          </a:ln>
        </p:spPr>
        <p:txBody>
          <a:bodyPr/>
          <a:lstStyle/>
          <a:p>
            <a:endParaRPr lang="en-US"/>
          </a:p>
        </p:txBody>
      </p:sp>
      <p:sp>
        <p:nvSpPr>
          <p:cNvPr id="22" name="Picture Placeholder 10"/>
          <p:cNvSpPr>
            <a:spLocks noGrp="1"/>
          </p:cNvSpPr>
          <p:nvPr>
            <p:ph type="pic" sz="quarter" idx="19"/>
          </p:nvPr>
        </p:nvSpPr>
        <p:spPr>
          <a:xfrm>
            <a:off x="6097917" y="3324086"/>
            <a:ext cx="2588883" cy="1063056"/>
          </a:xfrm>
          <a:prstGeom prst="round1Rect">
            <a:avLst>
              <a:gd name="adj" fmla="val 37649"/>
            </a:avLst>
          </a:prstGeom>
          <a:ln>
            <a:noFill/>
          </a:ln>
        </p:spPr>
        <p:txBody>
          <a:bodyPr/>
          <a:lstStyle/>
          <a:p>
            <a:endParaRPr lang="en-US"/>
          </a:p>
        </p:txBody>
      </p:sp>
      <p:sp>
        <p:nvSpPr>
          <p:cNvPr id="25" name="Text Placeholder 24"/>
          <p:cNvSpPr>
            <a:spLocks noGrp="1"/>
          </p:cNvSpPr>
          <p:nvPr>
            <p:ph type="body" sz="quarter" idx="20" hasCustomPrompt="1"/>
          </p:nvPr>
        </p:nvSpPr>
        <p:spPr>
          <a:xfrm>
            <a:off x="457203" y="2899173"/>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26" name="Text Placeholder 24"/>
          <p:cNvSpPr>
            <a:spLocks noGrp="1"/>
          </p:cNvSpPr>
          <p:nvPr>
            <p:ph type="body" sz="quarter" idx="21" hasCustomPrompt="1"/>
          </p:nvPr>
        </p:nvSpPr>
        <p:spPr>
          <a:xfrm>
            <a:off x="3275820" y="2899173"/>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27" name="Text Placeholder 24"/>
          <p:cNvSpPr>
            <a:spLocks noGrp="1"/>
          </p:cNvSpPr>
          <p:nvPr>
            <p:ph type="body" sz="quarter" idx="22" hasCustomPrompt="1"/>
          </p:nvPr>
        </p:nvSpPr>
        <p:spPr>
          <a:xfrm>
            <a:off x="6085708" y="2899173"/>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28" name="Text Placeholder 24"/>
          <p:cNvSpPr>
            <a:spLocks noGrp="1"/>
          </p:cNvSpPr>
          <p:nvPr>
            <p:ph type="body" sz="quarter" idx="23" hasCustomPrompt="1"/>
          </p:nvPr>
        </p:nvSpPr>
        <p:spPr>
          <a:xfrm>
            <a:off x="457203" y="4472767"/>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29" name="Text Placeholder 24"/>
          <p:cNvSpPr>
            <a:spLocks noGrp="1"/>
          </p:cNvSpPr>
          <p:nvPr>
            <p:ph type="body" sz="quarter" idx="24" hasCustomPrompt="1"/>
          </p:nvPr>
        </p:nvSpPr>
        <p:spPr>
          <a:xfrm>
            <a:off x="3275820" y="4472767"/>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30" name="Text Placeholder 24"/>
          <p:cNvSpPr>
            <a:spLocks noGrp="1"/>
          </p:cNvSpPr>
          <p:nvPr>
            <p:ph type="body" sz="quarter" idx="25" hasCustomPrompt="1"/>
          </p:nvPr>
        </p:nvSpPr>
        <p:spPr>
          <a:xfrm>
            <a:off x="6085708" y="4472767"/>
            <a:ext cx="2589213" cy="269081"/>
          </a:xfrm>
        </p:spPr>
        <p:txBody>
          <a:bodyPr>
            <a:normAutofit/>
          </a:bodyPr>
          <a:lstStyle>
            <a:lvl1pPr marL="0" indent="0">
              <a:buFont typeface="Arial"/>
              <a:buNone/>
              <a:defRPr sz="1200"/>
            </a:lvl1pPr>
          </a:lstStyle>
          <a:p>
            <a:pPr lvl="0"/>
            <a:r>
              <a:rPr lang="ru-RU" dirty="0"/>
              <a:t>Подпись</a:t>
            </a:r>
            <a:endParaRPr lang="en-US" dirty="0"/>
          </a:p>
        </p:txBody>
      </p:sp>
      <p:sp>
        <p:nvSpPr>
          <p:cNvPr id="33" name="Footer Placeholder 3"/>
          <p:cNvSpPr>
            <a:spLocks noGrp="1"/>
          </p:cNvSpPr>
          <p:nvPr>
            <p:ph type="ftr" sz="quarter" idx="3"/>
          </p:nvPr>
        </p:nvSpPr>
        <p:spPr>
          <a:xfrm>
            <a:off x="4030768" y="185639"/>
            <a:ext cx="4656032" cy="273844"/>
          </a:xfrm>
          <a:prstGeom prst="rect">
            <a:avLst/>
          </a:prstGeom>
        </p:spPr>
        <p:txBody>
          <a:bodyPr vert="horz" lIns="91440" tIns="45720" rIns="91440" bIns="45720" rtlCol="0" anchor="ctr"/>
          <a:lstStyle>
            <a:lvl1pPr algn="r">
              <a:defRPr sz="1400" b="0" i="0" cap="none">
                <a:solidFill>
                  <a:schemeClr val="bg1"/>
                </a:solidFill>
              </a:defRPr>
            </a:lvl1pPr>
          </a:lstStyle>
          <a:p>
            <a:r>
              <a:rPr lang="en-US" dirty="0"/>
              <a:t>International Students and Scholars Rock</a:t>
            </a:r>
          </a:p>
        </p:txBody>
      </p:sp>
    </p:spTree>
    <p:extLst>
      <p:ext uri="{BB962C8B-B14F-4D97-AF65-F5344CB8AC3E}">
        <p14:creationId xmlns:p14="http://schemas.microsoft.com/office/powerpoint/2010/main" val="718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7386"/>
            <a:ext cx="8229600" cy="620483"/>
          </a:xfrm>
          <a:prstGeom prst="rect">
            <a:avLst/>
          </a:prstGeom>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457200" y="1694952"/>
            <a:ext cx="8229600" cy="2899675"/>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4" name="Footer Placeholder 3"/>
          <p:cNvSpPr>
            <a:spLocks noGrp="1"/>
          </p:cNvSpPr>
          <p:nvPr>
            <p:ph type="ftr" sz="quarter" idx="3"/>
          </p:nvPr>
        </p:nvSpPr>
        <p:spPr>
          <a:xfrm>
            <a:off x="4030768" y="329462"/>
            <a:ext cx="4656032" cy="273844"/>
          </a:xfrm>
          <a:prstGeom prst="rect">
            <a:avLst/>
          </a:prstGeom>
        </p:spPr>
        <p:txBody>
          <a:bodyPr vert="horz" lIns="91440" tIns="45720" rIns="91440" bIns="45720" rtlCol="0" anchor="ctr"/>
          <a:lstStyle>
            <a:lvl1pPr algn="r">
              <a:defRPr sz="1200">
                <a:solidFill>
                  <a:schemeClr val="bg1"/>
                </a:solidFill>
              </a:defRPr>
            </a:lvl1pPr>
          </a:lstStyle>
          <a:p>
            <a:r>
              <a:rPr lang="en-US"/>
              <a:t>International Students and Scholars Rock</a:t>
            </a:r>
            <a:endParaRPr lang="en-US" dirty="0"/>
          </a:p>
        </p:txBody>
      </p:sp>
    </p:spTree>
    <p:extLst>
      <p:ext uri="{BB962C8B-B14F-4D97-AF65-F5344CB8AC3E}">
        <p14:creationId xmlns:p14="http://schemas.microsoft.com/office/powerpoint/2010/main" val="1055865372"/>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92" r:id="rId3"/>
    <p:sldLayoutId id="2147483686" r:id="rId4"/>
    <p:sldLayoutId id="2147483689" r:id="rId5"/>
  </p:sldLayoutIdLst>
  <p:hf sldNum="0" hdr="0" dt="0"/>
  <p:txStyles>
    <p:titleStyle>
      <a:lvl1pPr algn="l" defTabSz="457189" rtl="0" eaLnBrk="1" latinLnBrk="0" hangingPunct="1">
        <a:spcBef>
          <a:spcPct val="0"/>
        </a:spcBef>
        <a:buNone/>
        <a:defRPr sz="3600" b="1" i="0" kern="1200" baseline="0">
          <a:solidFill>
            <a:schemeClr val="tx1"/>
          </a:solidFill>
          <a:latin typeface="+mj-lt"/>
          <a:ea typeface="+mj-ea"/>
          <a:cs typeface="+mj-cs"/>
        </a:defRPr>
      </a:lvl1pPr>
    </p:titleStyle>
    <p:bodyStyle>
      <a:lvl1pPr marL="342891" indent="-342891" algn="l" defTabSz="457189" rtl="0" eaLnBrk="1" latinLnBrk="0" hangingPunct="1">
        <a:spcBef>
          <a:spcPct val="20000"/>
        </a:spcBef>
        <a:buSzPct val="100000"/>
        <a:buFontTx/>
        <a:buBlip>
          <a:blip r:embed="rId8"/>
        </a:buBlip>
        <a:defRPr sz="20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6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7386"/>
            <a:ext cx="8229600" cy="620483"/>
          </a:xfrm>
          <a:prstGeom prst="rect">
            <a:avLst/>
          </a:prstGeom>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457200" y="1694952"/>
            <a:ext cx="8229600" cy="2899675"/>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Пятый уровень</a:t>
            </a:r>
          </a:p>
          <a:p>
            <a:pPr lvl="4"/>
            <a:r>
              <a:rPr lang="ru-RU" dirty="0"/>
              <a:t>Шестой уровень</a:t>
            </a:r>
            <a:endParaRPr lang="en-US" dirty="0"/>
          </a:p>
        </p:txBody>
      </p:sp>
      <p:sp>
        <p:nvSpPr>
          <p:cNvPr id="4" name="TextBox 3"/>
          <p:cNvSpPr txBox="1"/>
          <p:nvPr userDrawn="1"/>
        </p:nvSpPr>
        <p:spPr>
          <a:xfrm>
            <a:off x="-865049" y="4134125"/>
            <a:ext cx="184731"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38560030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sldNum="0" hdr="0" dt="0"/>
  <p:txStyles>
    <p:titleStyle>
      <a:lvl1pPr algn="l" defTabSz="457189" rtl="0" eaLnBrk="1" latinLnBrk="0" hangingPunct="1">
        <a:spcBef>
          <a:spcPct val="0"/>
        </a:spcBef>
        <a:buNone/>
        <a:defRPr sz="3200" b="1" i="0" kern="1200" baseline="0">
          <a:solidFill>
            <a:schemeClr val="tx1"/>
          </a:solidFill>
          <a:latin typeface="+mj-lt"/>
          <a:ea typeface="+mj-ea"/>
          <a:cs typeface="+mj-cs"/>
        </a:defRPr>
      </a:lvl1pPr>
    </p:titleStyle>
    <p:bodyStyle>
      <a:lvl1pPr marL="342891" indent="-342891" algn="l" defTabSz="457189" rtl="0" eaLnBrk="1" latinLnBrk="0" hangingPunct="1">
        <a:spcBef>
          <a:spcPct val="20000"/>
        </a:spcBef>
        <a:buSzPct val="100000"/>
        <a:buFontTx/>
        <a:buBlip>
          <a:blip r:embed="rId10"/>
        </a:buBlip>
        <a:defRPr sz="20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6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learn.microsoft.com/en-us/cpp/cpp/bitwise-exclusive-or-operator-hat?view=msvc-170" TargetMode="External"/><Relationship Id="rId4" Type="http://schemas.openxmlformats.org/officeDocument/2006/relationships/hyperlink" Target="https://www.youtube.com/watch?app=desktop&amp;v=O9VELMn3jI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71600" y="1844041"/>
            <a:ext cx="6400800" cy="1080584"/>
          </a:xfrm>
        </p:spPr>
        <p:txBody>
          <a:bodyPr>
            <a:normAutofit/>
          </a:bodyPr>
          <a:lstStyle/>
          <a:p>
            <a:r>
              <a:rPr lang="en-US" dirty="0"/>
              <a:t>RAID Techniques and Data Recovery</a:t>
            </a:r>
          </a:p>
        </p:txBody>
      </p:sp>
      <p:sp>
        <p:nvSpPr>
          <p:cNvPr id="3" name="Текст 2">
            <a:extLst>
              <a:ext uri="{FF2B5EF4-FFF2-40B4-BE49-F238E27FC236}">
                <a16:creationId xmlns:a16="http://schemas.microsoft.com/office/drawing/2014/main" id="{61C520C7-EFC3-431C-A332-47EDE18D808B}"/>
              </a:ext>
            </a:extLst>
          </p:cNvPr>
          <p:cNvSpPr>
            <a:spLocks noGrp="1"/>
          </p:cNvSpPr>
          <p:nvPr>
            <p:ph type="body" sz="quarter" idx="10"/>
          </p:nvPr>
        </p:nvSpPr>
        <p:spPr>
          <a:xfrm>
            <a:off x="1371600" y="3637207"/>
            <a:ext cx="6400800" cy="825936"/>
          </a:xfrm>
        </p:spPr>
        <p:txBody>
          <a:bodyPr>
            <a:noAutofit/>
          </a:bodyPr>
          <a:lstStyle/>
          <a:p>
            <a:r>
              <a:rPr lang="en-US" sz="1400" dirty="0"/>
              <a:t>Anthony ( Gao </a:t>
            </a:r>
            <a:r>
              <a:rPr lang="en-US" sz="1400" dirty="0" err="1"/>
              <a:t>Andong</a:t>
            </a:r>
            <a:r>
              <a:rPr lang="en-US" sz="1400" dirty="0"/>
              <a:t>) </a:t>
            </a:r>
          </a:p>
          <a:p>
            <a:r>
              <a:rPr lang="en-US" sz="1400" dirty="0"/>
              <a:t>ISU: 372805</a:t>
            </a:r>
            <a:endParaRPr lang="ru-RU" sz="1400" dirty="0"/>
          </a:p>
          <a:p>
            <a:r>
              <a:rPr lang="ru-RU" sz="1400" dirty="0"/>
              <a:t>К4</a:t>
            </a:r>
            <a:r>
              <a:rPr lang="en-US" sz="1400" dirty="0"/>
              <a:t>113c</a:t>
            </a:r>
            <a:endParaRPr lang="ru-RU" sz="1400" dirty="0"/>
          </a:p>
        </p:txBody>
      </p:sp>
    </p:spTree>
    <p:extLst>
      <p:ext uri="{BB962C8B-B14F-4D97-AF65-F5344CB8AC3E}">
        <p14:creationId xmlns:p14="http://schemas.microsoft.com/office/powerpoint/2010/main" val="8717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1" y="1"/>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DBD4CDB3-D554-5912-F75B-A23785B3EAB0}"/>
              </a:ext>
            </a:extLst>
          </p:cNvPr>
          <p:cNvPicPr>
            <a:picLocks noChangeAspect="1"/>
          </p:cNvPicPr>
          <p:nvPr/>
        </p:nvPicPr>
        <p:blipFill>
          <a:blip r:embed="rId3"/>
          <a:stretch>
            <a:fillRect/>
          </a:stretch>
        </p:blipFill>
        <p:spPr>
          <a:xfrm>
            <a:off x="-1" y="-130628"/>
            <a:ext cx="9144000" cy="4550229"/>
          </a:xfrm>
          <a:prstGeom prst="rect">
            <a:avLst/>
          </a:prstGeom>
        </p:spPr>
      </p:pic>
    </p:spTree>
    <p:extLst>
      <p:ext uri="{BB962C8B-B14F-4D97-AF65-F5344CB8AC3E}">
        <p14:creationId xmlns:p14="http://schemas.microsoft.com/office/powerpoint/2010/main" val="208189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1" y="1"/>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7AB841CD-33A2-DE13-C8B8-E9C10677008A}"/>
              </a:ext>
            </a:extLst>
          </p:cNvPr>
          <p:cNvPicPr>
            <a:picLocks noChangeAspect="1"/>
          </p:cNvPicPr>
          <p:nvPr/>
        </p:nvPicPr>
        <p:blipFill>
          <a:blip r:embed="rId3"/>
          <a:stretch>
            <a:fillRect/>
          </a:stretch>
        </p:blipFill>
        <p:spPr>
          <a:xfrm>
            <a:off x="283029" y="645121"/>
            <a:ext cx="8186057" cy="3779520"/>
          </a:xfrm>
          <a:prstGeom prst="rect">
            <a:avLst/>
          </a:prstGeom>
        </p:spPr>
      </p:pic>
    </p:spTree>
    <p:extLst>
      <p:ext uri="{BB962C8B-B14F-4D97-AF65-F5344CB8AC3E}">
        <p14:creationId xmlns:p14="http://schemas.microsoft.com/office/powerpoint/2010/main" val="383838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0" y="208024"/>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sp>
        <p:nvSpPr>
          <p:cNvPr id="5" name="Rectangle 2"/>
          <p:cNvSpPr>
            <a:spLocks noChangeArrowheads="1"/>
          </p:cNvSpPr>
          <p:nvPr/>
        </p:nvSpPr>
        <p:spPr bwMode="auto">
          <a:xfrm>
            <a:off x="1" y="1233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1F7D7DB7-8E90-7E39-DE5B-7EAD1237B10C}"/>
              </a:ext>
            </a:extLst>
          </p:cNvPr>
          <p:cNvPicPr>
            <a:picLocks noChangeAspect="1"/>
          </p:cNvPicPr>
          <p:nvPr/>
        </p:nvPicPr>
        <p:blipFill>
          <a:blip r:embed="rId3"/>
          <a:stretch>
            <a:fillRect/>
          </a:stretch>
        </p:blipFill>
        <p:spPr>
          <a:xfrm>
            <a:off x="0" y="601360"/>
            <a:ext cx="5965371" cy="2193545"/>
          </a:xfrm>
          <a:prstGeom prst="rect">
            <a:avLst/>
          </a:prstGeom>
        </p:spPr>
      </p:pic>
    </p:spTree>
    <p:extLst>
      <p:ext uri="{BB962C8B-B14F-4D97-AF65-F5344CB8AC3E}">
        <p14:creationId xmlns:p14="http://schemas.microsoft.com/office/powerpoint/2010/main" val="256120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1" y="1"/>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45ECF167-6734-7072-BB75-11A1B6AB7ECF}"/>
              </a:ext>
            </a:extLst>
          </p:cNvPr>
          <p:cNvPicPr>
            <a:picLocks noChangeAspect="1"/>
          </p:cNvPicPr>
          <p:nvPr/>
        </p:nvPicPr>
        <p:blipFill>
          <a:blip r:embed="rId3"/>
          <a:stretch>
            <a:fillRect/>
          </a:stretch>
        </p:blipFill>
        <p:spPr>
          <a:xfrm>
            <a:off x="83384" y="645121"/>
            <a:ext cx="6676643" cy="3622079"/>
          </a:xfrm>
          <a:prstGeom prst="rect">
            <a:avLst/>
          </a:prstGeom>
        </p:spPr>
      </p:pic>
    </p:spTree>
    <p:extLst>
      <p:ext uri="{BB962C8B-B14F-4D97-AF65-F5344CB8AC3E}">
        <p14:creationId xmlns:p14="http://schemas.microsoft.com/office/powerpoint/2010/main" val="211594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1" y="1"/>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94D9C137-C166-2FB5-781C-8A13170075AF}"/>
              </a:ext>
            </a:extLst>
          </p:cNvPr>
          <p:cNvPicPr>
            <a:picLocks noChangeAspect="1"/>
          </p:cNvPicPr>
          <p:nvPr/>
        </p:nvPicPr>
        <p:blipFill>
          <a:blip r:embed="rId3"/>
          <a:stretch>
            <a:fillRect/>
          </a:stretch>
        </p:blipFill>
        <p:spPr>
          <a:xfrm>
            <a:off x="-7832" y="645121"/>
            <a:ext cx="7434942" cy="3579166"/>
          </a:xfrm>
          <a:prstGeom prst="rect">
            <a:avLst/>
          </a:prstGeom>
        </p:spPr>
      </p:pic>
    </p:spTree>
    <p:extLst>
      <p:ext uri="{BB962C8B-B14F-4D97-AF65-F5344CB8AC3E}">
        <p14:creationId xmlns:p14="http://schemas.microsoft.com/office/powerpoint/2010/main" val="291646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1" y="1"/>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D6B26EBA-C585-38F9-6CC7-DFED01BC07CE}"/>
              </a:ext>
            </a:extLst>
          </p:cNvPr>
          <p:cNvPicPr>
            <a:picLocks noChangeAspect="1"/>
          </p:cNvPicPr>
          <p:nvPr/>
        </p:nvPicPr>
        <p:blipFill>
          <a:blip r:embed="rId3"/>
          <a:stretch>
            <a:fillRect/>
          </a:stretch>
        </p:blipFill>
        <p:spPr>
          <a:xfrm>
            <a:off x="119743" y="645121"/>
            <a:ext cx="6139543" cy="3788071"/>
          </a:xfrm>
          <a:prstGeom prst="rect">
            <a:avLst/>
          </a:prstGeom>
        </p:spPr>
      </p:pic>
    </p:spTree>
    <p:extLst>
      <p:ext uri="{BB962C8B-B14F-4D97-AF65-F5344CB8AC3E}">
        <p14:creationId xmlns:p14="http://schemas.microsoft.com/office/powerpoint/2010/main" val="233901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3"/>
          </p:nvPr>
        </p:nvSpPr>
        <p:spPr/>
        <p:txBody>
          <a:bodyPr/>
          <a:lstStyle/>
          <a:p>
            <a:r>
              <a:rPr lang="ru-RU"/>
              <a:t>Колонтитул</a:t>
            </a:r>
            <a:endParaRPr lang="en-US" dirty="0"/>
          </a:p>
        </p:txBody>
      </p:sp>
      <p:sp>
        <p:nvSpPr>
          <p:cNvPr id="3" name="Заголовок 2">
            <a:extLst>
              <a:ext uri="{FF2B5EF4-FFF2-40B4-BE49-F238E27FC236}">
                <a16:creationId xmlns:a16="http://schemas.microsoft.com/office/drawing/2014/main" id="{4019B852-1737-41CD-891F-74A893ED7400}"/>
              </a:ext>
            </a:extLst>
          </p:cNvPr>
          <p:cNvSpPr txBox="1">
            <a:spLocks/>
          </p:cNvSpPr>
          <p:nvPr/>
        </p:nvSpPr>
        <p:spPr>
          <a:xfrm>
            <a:off x="1" y="1"/>
            <a:ext cx="5638800" cy="534013"/>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0" i="0" kern="1200" baseline="0">
                <a:solidFill>
                  <a:schemeClr val="tx1"/>
                </a:solidFill>
                <a:latin typeface="+mj-lt"/>
                <a:ea typeface="+mj-ea"/>
                <a:cs typeface="+mj-cs"/>
              </a:defRPr>
            </a:lvl1pPr>
          </a:lstStyle>
          <a:p>
            <a:endParaRPr lang="ru-RU" sz="2800" dirty="0">
              <a:solidFill>
                <a:srgbClr val="121212"/>
              </a:solidFill>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730FFCA6-B6B0-FC02-3BBA-035BCD3F405D}"/>
              </a:ext>
            </a:extLst>
          </p:cNvPr>
          <p:cNvPicPr>
            <a:picLocks noChangeAspect="1"/>
          </p:cNvPicPr>
          <p:nvPr/>
        </p:nvPicPr>
        <p:blipFill>
          <a:blip r:embed="rId3"/>
          <a:stretch>
            <a:fillRect/>
          </a:stretch>
        </p:blipFill>
        <p:spPr>
          <a:xfrm>
            <a:off x="0" y="459484"/>
            <a:ext cx="6400800" cy="3797010"/>
          </a:xfrm>
          <a:prstGeom prst="rect">
            <a:avLst/>
          </a:prstGeom>
        </p:spPr>
      </p:pic>
      <p:sp>
        <p:nvSpPr>
          <p:cNvPr id="6" name="TextBox 5">
            <a:extLst>
              <a:ext uri="{FF2B5EF4-FFF2-40B4-BE49-F238E27FC236}">
                <a16:creationId xmlns:a16="http://schemas.microsoft.com/office/drawing/2014/main" id="{21592445-E377-8A85-088F-975A165B9953}"/>
              </a:ext>
            </a:extLst>
          </p:cNvPr>
          <p:cNvSpPr txBox="1"/>
          <p:nvPr/>
        </p:nvSpPr>
        <p:spPr>
          <a:xfrm>
            <a:off x="6727371" y="1328057"/>
            <a:ext cx="2133600" cy="2893100"/>
          </a:xfrm>
          <a:prstGeom prst="rect">
            <a:avLst/>
          </a:prstGeom>
          <a:noFill/>
        </p:spPr>
        <p:txBody>
          <a:bodyPr wrap="square" rtlCol="0">
            <a:spAutoFit/>
          </a:bodyPr>
          <a:lstStyle/>
          <a:p>
            <a:r>
              <a:rPr lang="en-US" sz="1400" dirty="0"/>
              <a:t>bitwise XOR operation</a:t>
            </a:r>
            <a:endParaRPr lang="en-GB" sz="1400" dirty="0"/>
          </a:p>
          <a:p>
            <a:endParaRPr lang="en-GB" sz="1200" dirty="0"/>
          </a:p>
          <a:p>
            <a:r>
              <a:rPr lang="en-GB" sz="1200" dirty="0" err="1"/>
              <a:t>Youtube</a:t>
            </a:r>
            <a:r>
              <a:rPr lang="en-GB" sz="1200" dirty="0"/>
              <a:t>: </a:t>
            </a:r>
            <a:r>
              <a:rPr lang="en-GB" sz="1200" dirty="0">
                <a:hlinkClick r:id="rId4"/>
              </a:rPr>
              <a:t>https://www.youtube.com/watch?app=desktop&amp;v=O9VELMn3jIY</a:t>
            </a:r>
            <a:endParaRPr lang="en-GB" sz="1200" dirty="0"/>
          </a:p>
          <a:p>
            <a:endParaRPr lang="en-GB" dirty="0"/>
          </a:p>
          <a:p>
            <a:endParaRPr lang="en-CN" sz="1200" dirty="0"/>
          </a:p>
          <a:p>
            <a:r>
              <a:rPr lang="en-CN" sz="1200" dirty="0"/>
              <a:t>Microsoft learn: </a:t>
            </a:r>
          </a:p>
          <a:p>
            <a:r>
              <a:rPr lang="en-GB" sz="1200" dirty="0">
                <a:hlinkClick r:id="rId5"/>
              </a:rPr>
              <a:t>https://learn.microsoft.com/en-us/cpp/cpp/bitwise-exclusive-or-operator-hat?view=msvc-170</a:t>
            </a:r>
            <a:endParaRPr lang="en-GB" sz="1200" dirty="0"/>
          </a:p>
          <a:p>
            <a:endParaRPr lang="en-CN" dirty="0"/>
          </a:p>
        </p:txBody>
      </p:sp>
    </p:spTree>
    <p:extLst>
      <p:ext uri="{BB962C8B-B14F-4D97-AF65-F5344CB8AC3E}">
        <p14:creationId xmlns:p14="http://schemas.microsoft.com/office/powerpoint/2010/main" val="100741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039"/>
            <a:ext cx="8229600" cy="620483"/>
          </a:xfrm>
        </p:spPr>
        <p:txBody>
          <a:bodyPr/>
          <a:lstStyle/>
          <a:p>
            <a:r>
              <a:rPr lang="en-US" dirty="0"/>
              <a:t>Thanks for your attention!</a:t>
            </a:r>
          </a:p>
        </p:txBody>
      </p:sp>
    </p:spTree>
    <p:extLst>
      <p:ext uri="{BB962C8B-B14F-4D97-AF65-F5344CB8AC3E}">
        <p14:creationId xmlns:p14="http://schemas.microsoft.com/office/powerpoint/2010/main" val="1864942597"/>
      </p:ext>
    </p:extLst>
  </p:cSld>
  <p:clrMapOvr>
    <a:masterClrMapping/>
  </p:clrMapOvr>
</p:sld>
</file>

<file path=ppt/theme/theme1.xml><?xml version="1.0" encoding="utf-8"?>
<a:theme xmlns:a="http://schemas.openxmlformats.org/drawingml/2006/main" name="Cover">
  <a:themeElements>
    <a:clrScheme name="Custom 1">
      <a:dk1>
        <a:srgbClr val="0230AC"/>
      </a:dk1>
      <a:lt1>
        <a:srgbClr val="FFFFFF"/>
      </a:lt1>
      <a:dk2>
        <a:srgbClr val="0230AC"/>
      </a:dk2>
      <a:lt2>
        <a:srgbClr val="FFFFFF"/>
      </a:lt2>
      <a:accent1>
        <a:srgbClr val="EC0044"/>
      </a:accent1>
      <a:accent2>
        <a:srgbClr val="0230AC"/>
      </a:accent2>
      <a:accent3>
        <a:srgbClr val="8F32AC"/>
      </a:accent3>
      <a:accent4>
        <a:srgbClr val="0057AC"/>
      </a:accent4>
      <a:accent5>
        <a:srgbClr val="EC5A00"/>
      </a:accent5>
      <a:accent6>
        <a:srgbClr val="ECEC00"/>
      </a:accent6>
      <a:hlink>
        <a:srgbClr val="4BBCFF"/>
      </a:hlink>
      <a:folHlink>
        <a:srgbClr val="C000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a:themeElements>
    <a:clrScheme name="Другая 1">
      <a:dk1>
        <a:sysClr val="windowText" lastClr="000000"/>
      </a:dk1>
      <a:lt1>
        <a:sysClr val="window" lastClr="FFFFFF"/>
      </a:lt1>
      <a:dk2>
        <a:srgbClr val="000000"/>
      </a:dk2>
      <a:lt2>
        <a:srgbClr val="F8F8F8"/>
      </a:lt2>
      <a:accent1>
        <a:srgbClr val="EC0B4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6279</TotalTime>
  <Words>860</Words>
  <Application>Microsoft Macintosh PowerPoint</Application>
  <PresentationFormat>On-screen Show (16:9)</PresentationFormat>
  <Paragraphs>36</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Google Sans</vt:lpstr>
      <vt:lpstr>Arial</vt:lpstr>
      <vt:lpstr>Calibri</vt:lpstr>
      <vt:lpstr>Cover</vt:lpstr>
      <vt:lpstr>1_Cover</vt:lpstr>
      <vt:lpstr>RAID Techniques and Data Recovery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c:creator>
  <cp:lastModifiedBy>Microsoft Office User</cp:lastModifiedBy>
  <cp:revision>139</cp:revision>
  <dcterms:created xsi:type="dcterms:W3CDTF">2014-06-27T12:30:22Z</dcterms:created>
  <dcterms:modified xsi:type="dcterms:W3CDTF">2023-09-07T20:09:36Z</dcterms:modified>
</cp:coreProperties>
</file>