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66" r:id="rId4"/>
    <p:sldMasterId id="2147483674" r:id="rId5"/>
  </p:sldMasterIdLst>
  <p:notesMasterIdLst>
    <p:notesMasterId r:id="rId7"/>
  </p:notesMasterIdLst>
  <p:sldIdLst>
    <p:sldId id="256" r:id="rId6"/>
    <p:sldId id="257" r:id="rId8"/>
    <p:sldId id="258" r:id="rId9"/>
    <p:sldId id="259" r:id="rId10"/>
    <p:sldId id="260" r:id="rId11"/>
    <p:sldId id="261" r:id="rId12"/>
    <p:sldId id="262" r:id="rId13"/>
    <p:sldId id="263" r:id="rId14"/>
    <p:sldId id="264" r:id="rId15"/>
    <p:sldId id="265" r:id="rId16"/>
  </p:sldIdLst>
  <p:sldSz cx="12192000" cy="6858000"/>
  <p:notesSz cx="6858000" cy="9144000"/>
  <p:custDataLst>
    <p:tags r:id="rId2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3.xml"/><Relationship Id="rId8" Type="http://schemas.openxmlformats.org/officeDocument/2006/relationships/slide" Target="slides/slide2.xml"/><Relationship Id="rId7" Type="http://schemas.openxmlformats.org/officeDocument/2006/relationships/notesMaster" Target="notesMasters/notesMaster1.xml"/><Relationship Id="rId6" Type="http://schemas.openxmlformats.org/officeDocument/2006/relationships/slide" Target="slides/slide1.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0" Type="http://schemas.openxmlformats.org/officeDocument/2006/relationships/tags" Target="tags/tag2.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0.xml"/><Relationship Id="rId15" Type="http://schemas.openxmlformats.org/officeDocument/2006/relationships/slide" Target="slides/slide9.xml"/><Relationship Id="rId14" Type="http://schemas.openxmlformats.org/officeDocument/2006/relationships/slide" Target="slides/slide8.xml"/><Relationship Id="rId13" Type="http://schemas.openxmlformats.org/officeDocument/2006/relationships/slide" Target="slides/slide7.xml"/><Relationship Id="rId12" Type="http://schemas.openxmlformats.org/officeDocument/2006/relationships/slide" Target="slides/slide6.xml"/><Relationship Id="rId11" Type="http://schemas.openxmlformats.org/officeDocument/2006/relationships/slide" Target="slides/slide5.xml"/><Relationship Id="rId10" Type="http://schemas.openxmlformats.org/officeDocument/2006/relationships/slide" Target="slides/slide4.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8"/>
        <p:cNvGrpSpPr/>
        <p:nvPr/>
      </p:nvGrpSpPr>
      <p:grpSpPr>
        <a:xfrm>
          <a:off x="0" y="0"/>
          <a:ext cx="0" cy="0"/>
          <a:chOff x="0" y="0"/>
          <a:chExt cx="0" cy="0"/>
        </a:xfrm>
      </p:grpSpPr>
      <p:sp>
        <p:nvSpPr>
          <p:cNvPr id="99" name="Google Shape;99;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100" name="Google Shape;100;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91"/>
        <p:cNvGrpSpPr/>
        <p:nvPr/>
      </p:nvGrpSpPr>
      <p:grpSpPr>
        <a:xfrm>
          <a:off x="0" y="0"/>
          <a:ext cx="0" cy="0"/>
          <a:chOff x="0" y="0"/>
          <a:chExt cx="0" cy="0"/>
        </a:xfrm>
      </p:grpSpPr>
      <p:sp>
        <p:nvSpPr>
          <p:cNvPr id="192" name="Google Shape;192;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193" name="Google Shape;193;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05"/>
        <p:cNvGrpSpPr/>
        <p:nvPr/>
      </p:nvGrpSpPr>
      <p:grpSpPr>
        <a:xfrm>
          <a:off x="0" y="0"/>
          <a:ext cx="0" cy="0"/>
          <a:chOff x="0" y="0"/>
          <a:chExt cx="0" cy="0"/>
        </a:xfrm>
      </p:grpSpPr>
      <p:sp>
        <p:nvSpPr>
          <p:cNvPr id="106" name="Google Shape;106;g88e6f9112e_0_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ru-RU" dirty="0"/>
              <a:t>Избыточный массив независимых дисков предусматривает сохранение идентичных данных в разных местах на нескольких жестких дисках и представление этих дисков в виде одного логического диска.</a:t>
            </a:r>
            <a:endParaRPr lang="ru-RU" dirty="0"/>
          </a:p>
          <a:p>
            <a:pPr marL="0" lvl="0" indent="0" algn="l" rtl="0">
              <a:spcBef>
                <a:spcPts val="0"/>
              </a:spcBef>
              <a:spcAft>
                <a:spcPts val="0"/>
              </a:spcAft>
              <a:buNone/>
            </a:pPr>
            <a:r>
              <a:rPr lang="ru-RU" dirty="0"/>
              <a:t>Простейшая модель RAID 0 (чередование) не предлагает никакой избыточности данных и обеспечивает максимальную производительность, но не отказоустойчивость.</a:t>
            </a:r>
            <a:endParaRPr lang="ru-RU" dirty="0"/>
          </a:p>
          <a:p>
            <a:pPr marL="0" lvl="0" indent="0" algn="l" rtl="0">
              <a:spcBef>
                <a:spcPts val="0"/>
              </a:spcBef>
              <a:spcAft>
                <a:spcPts val="0"/>
              </a:spcAft>
              <a:buNone/>
            </a:pPr>
            <a:r>
              <a:rPr lang="ru-RU" dirty="0"/>
              <a:t>Конфигурация RAID 5 (чередование четности) распределяет информацию по жестким дискам таким образом, что при отказе одного диска находившиеся на нем данные при помощи математической операции «исключающее или» могут быть восстановлены на основании дополнительных сведений о четности, хранящихся на остальных дисках.</a:t>
            </a:r>
            <a:endParaRPr lang="ru-RU" dirty="0"/>
          </a:p>
          <a:p>
            <a:pPr marL="0" lvl="0" indent="0" algn="l" rtl="0">
              <a:spcBef>
                <a:spcPts val="0"/>
              </a:spcBef>
              <a:spcAft>
                <a:spcPts val="0"/>
              </a:spcAft>
              <a:buNone/>
            </a:pPr>
            <a:r>
              <a:rPr lang="ru-RU" dirty="0"/>
              <a:t>Массив RAID 6 представляет собой расширение RAID 5. При использовании этой технологии даже отказ сразу двух жестких дисков в одной группе не приведет к потере данных.</a:t>
            </a:r>
            <a:endParaRPr lang="ru-RU" dirty="0"/>
          </a:p>
          <a:p>
            <a:pPr marL="0" lvl="0" indent="0" algn="l" rtl="0">
              <a:spcBef>
                <a:spcPts val="0"/>
              </a:spcBef>
              <a:spcAft>
                <a:spcPts val="0"/>
              </a:spcAft>
              <a:buNone/>
            </a:pPr>
            <a:endParaRPr dirty="0"/>
          </a:p>
        </p:txBody>
      </p:sp>
      <p:sp>
        <p:nvSpPr>
          <p:cNvPr id="107" name="Google Shape;107;g88e6f9112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Аналогично</a:t>
            </a:r>
            <a:r>
              <a:rPr lang="ru-RU" baseline="0" dirty="0" smtClean="0"/>
              <a:t> </a:t>
            </a:r>
            <a:r>
              <a:rPr lang="en-US" baseline="0" dirty="0" smtClean="0"/>
              <a:t>RAID 5 </a:t>
            </a:r>
            <a:r>
              <a:rPr lang="ru-RU" baseline="0" dirty="0" smtClean="0"/>
              <a:t>блоки четности равномерно распределены по массиву дисков.</a:t>
            </a:r>
            <a:endParaRPr lang="en-US" dirty="0" smtClean="0"/>
          </a:p>
        </p:txBody>
      </p:sp>
      <p:sp>
        <p:nvSpPr>
          <p:cNvPr id="4" name="Номер слайда 3"/>
          <p:cNvSpPr>
            <a:spLocks noGrp="1"/>
          </p:cNvSpPr>
          <p:nvPr>
            <p:ph type="sldNum" sz="quarter" idx="10"/>
          </p:nvPr>
        </p:nvSpPr>
        <p:spPr/>
        <p:txBody>
          <a:bodyPr/>
          <a:lstStyle/>
          <a:p>
            <a:fld id="{F449711C-DB87-6342-8123-FE7E39EB0067}" type="slidenum">
              <a:rPr lang="en-US" smtClean="0"/>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05"/>
        <p:cNvGrpSpPr/>
        <p:nvPr/>
      </p:nvGrpSpPr>
      <p:grpSpPr>
        <a:xfrm>
          <a:off x="0" y="0"/>
          <a:ext cx="0" cy="0"/>
          <a:chOff x="0" y="0"/>
          <a:chExt cx="0" cy="0"/>
        </a:xfrm>
      </p:grpSpPr>
      <p:sp>
        <p:nvSpPr>
          <p:cNvPr id="106" name="Google Shape;106;g88e6f9112e_0_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ru-RU" dirty="0"/>
              <a:t>Избыточный массив независимых дисков предусматривает сохранение идентичных данных в разных местах на нескольких жестких дисках и представление этих дисков в виде одного логического диска.</a:t>
            </a:r>
            <a:endParaRPr lang="ru-RU" dirty="0"/>
          </a:p>
          <a:p>
            <a:pPr marL="0" lvl="0" indent="0" algn="l" rtl="0">
              <a:spcBef>
                <a:spcPts val="0"/>
              </a:spcBef>
              <a:spcAft>
                <a:spcPts val="0"/>
              </a:spcAft>
              <a:buNone/>
            </a:pPr>
            <a:r>
              <a:rPr lang="ru-RU" dirty="0"/>
              <a:t>Простейшая модель RAID 0 (чередование) не предлагает никакой избыточности данных и обеспечивает максимальную производительность, но не отказоустойчивость.</a:t>
            </a:r>
            <a:endParaRPr lang="ru-RU" dirty="0"/>
          </a:p>
          <a:p>
            <a:pPr marL="0" lvl="0" indent="0" algn="l" rtl="0">
              <a:spcBef>
                <a:spcPts val="0"/>
              </a:spcBef>
              <a:spcAft>
                <a:spcPts val="0"/>
              </a:spcAft>
              <a:buNone/>
            </a:pPr>
            <a:r>
              <a:rPr lang="ru-RU" dirty="0"/>
              <a:t>Конфигурация RAID 5 (чередование четности) распределяет информацию по жестким дискам таким образом, что при отказе одного диска находившиеся на нем данные при помощи математической операции «исключающее или» могут быть восстановлены на основании дополнительных сведений о четности, хранящихся на остальных дисках.</a:t>
            </a:r>
            <a:endParaRPr lang="ru-RU" dirty="0"/>
          </a:p>
          <a:p>
            <a:pPr marL="0" lvl="0" indent="0" algn="l" rtl="0">
              <a:spcBef>
                <a:spcPts val="0"/>
              </a:spcBef>
              <a:spcAft>
                <a:spcPts val="0"/>
              </a:spcAft>
              <a:buNone/>
            </a:pPr>
            <a:r>
              <a:rPr lang="ru-RU" dirty="0"/>
              <a:t>Массив RAID 6 представляет собой расширение RAID 5. При использовании этой технологии даже отказ сразу двух жестких дисков в одной группе не приведет к потере данных.</a:t>
            </a:r>
            <a:endParaRPr lang="ru-RU" dirty="0"/>
          </a:p>
          <a:p>
            <a:pPr marL="0" lvl="0" indent="0" algn="l" rtl="0">
              <a:spcBef>
                <a:spcPts val="0"/>
              </a:spcBef>
              <a:spcAft>
                <a:spcPts val="0"/>
              </a:spcAft>
              <a:buNone/>
            </a:pPr>
            <a:endParaRPr dirty="0"/>
          </a:p>
        </p:txBody>
      </p:sp>
      <p:sp>
        <p:nvSpPr>
          <p:cNvPr id="107" name="Google Shape;107;g88e6f9112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05"/>
        <p:cNvGrpSpPr/>
        <p:nvPr/>
      </p:nvGrpSpPr>
      <p:grpSpPr>
        <a:xfrm>
          <a:off x="0" y="0"/>
          <a:ext cx="0" cy="0"/>
          <a:chOff x="0" y="0"/>
          <a:chExt cx="0" cy="0"/>
        </a:xfrm>
      </p:grpSpPr>
      <p:sp>
        <p:nvSpPr>
          <p:cNvPr id="106" name="Google Shape;106;g88e6f9112e_0_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ru-RU" dirty="0"/>
              <a:t>Избыточный массив независимых дисков предусматривает сохранение идентичных данных в разных местах на нескольких жестких дисках и представление этих дисков в виде одного логического диска.</a:t>
            </a:r>
            <a:endParaRPr lang="ru-RU" dirty="0"/>
          </a:p>
          <a:p>
            <a:pPr marL="0" lvl="0" indent="0" algn="l" rtl="0">
              <a:spcBef>
                <a:spcPts val="0"/>
              </a:spcBef>
              <a:spcAft>
                <a:spcPts val="0"/>
              </a:spcAft>
              <a:buNone/>
            </a:pPr>
            <a:r>
              <a:rPr lang="ru-RU" dirty="0"/>
              <a:t>Простейшая модель RAID 0 (чередование) не предлагает никакой избыточности данных и обеспечивает максимальную производительность, но не отказоустойчивость.</a:t>
            </a:r>
            <a:endParaRPr lang="ru-RU" dirty="0"/>
          </a:p>
          <a:p>
            <a:pPr marL="0" lvl="0" indent="0" algn="l" rtl="0">
              <a:spcBef>
                <a:spcPts val="0"/>
              </a:spcBef>
              <a:spcAft>
                <a:spcPts val="0"/>
              </a:spcAft>
              <a:buNone/>
            </a:pPr>
            <a:r>
              <a:rPr lang="ru-RU" dirty="0"/>
              <a:t>Конфигурация RAID 5 (чередование четности) распределяет информацию по жестким дискам таким образом, что при отказе одного диска находившиеся на нем данные при помощи математической операции «исключающее или» могут быть восстановлены на основании дополнительных сведений о четности, хранящихся на остальных дисках.</a:t>
            </a:r>
            <a:endParaRPr lang="ru-RU" dirty="0"/>
          </a:p>
          <a:p>
            <a:pPr marL="0" lvl="0" indent="0" algn="l" rtl="0">
              <a:spcBef>
                <a:spcPts val="0"/>
              </a:spcBef>
              <a:spcAft>
                <a:spcPts val="0"/>
              </a:spcAft>
              <a:buNone/>
            </a:pPr>
            <a:r>
              <a:rPr lang="ru-RU" dirty="0"/>
              <a:t>Массив RAID 6 представляет собой расширение RAID 5. При использовании этой технологии даже отказ сразу двух жестких дисков в одной группе не приведет к потере данных.</a:t>
            </a:r>
            <a:endParaRPr lang="ru-RU" dirty="0"/>
          </a:p>
          <a:p>
            <a:pPr marL="0" lvl="0" indent="0" algn="l" rtl="0">
              <a:spcBef>
                <a:spcPts val="0"/>
              </a:spcBef>
              <a:spcAft>
                <a:spcPts val="0"/>
              </a:spcAft>
              <a:buNone/>
            </a:pPr>
            <a:endParaRPr dirty="0"/>
          </a:p>
        </p:txBody>
      </p:sp>
      <p:sp>
        <p:nvSpPr>
          <p:cNvPr id="107" name="Google Shape;107;g88e6f9112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05"/>
        <p:cNvGrpSpPr/>
        <p:nvPr/>
      </p:nvGrpSpPr>
      <p:grpSpPr>
        <a:xfrm>
          <a:off x="0" y="0"/>
          <a:ext cx="0" cy="0"/>
          <a:chOff x="0" y="0"/>
          <a:chExt cx="0" cy="0"/>
        </a:xfrm>
      </p:grpSpPr>
      <p:sp>
        <p:nvSpPr>
          <p:cNvPr id="106" name="Google Shape;106;g88e6f9112e_0_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ru-RU" dirty="0"/>
              <a:t>Избыточный массив независимых дисков предусматривает сохранение идентичных данных в разных местах на нескольких жестких дисках и представление этих дисков в виде одного логического диска.</a:t>
            </a:r>
            <a:endParaRPr lang="ru-RU" dirty="0"/>
          </a:p>
          <a:p>
            <a:pPr marL="0" lvl="0" indent="0" algn="l" rtl="0">
              <a:spcBef>
                <a:spcPts val="0"/>
              </a:spcBef>
              <a:spcAft>
                <a:spcPts val="0"/>
              </a:spcAft>
              <a:buNone/>
            </a:pPr>
            <a:r>
              <a:rPr lang="ru-RU" dirty="0"/>
              <a:t>Простейшая модель RAID 0 (чередование) не предлагает никакой избыточности данных и обеспечивает максимальную производительность, но не отказоустойчивость.</a:t>
            </a:r>
            <a:endParaRPr lang="ru-RU" dirty="0"/>
          </a:p>
          <a:p>
            <a:pPr marL="0" lvl="0" indent="0" algn="l" rtl="0">
              <a:spcBef>
                <a:spcPts val="0"/>
              </a:spcBef>
              <a:spcAft>
                <a:spcPts val="0"/>
              </a:spcAft>
              <a:buNone/>
            </a:pPr>
            <a:r>
              <a:rPr lang="ru-RU" dirty="0"/>
              <a:t>Конфигурация RAID 5 (чередование четности) распределяет информацию по жестким дискам таким образом, что при отказе одного диска находившиеся на нем данные при помощи математической операции «исключающее или» могут быть восстановлены на основании дополнительных сведений о четности, хранящихся на остальных дисках.</a:t>
            </a:r>
            <a:endParaRPr lang="ru-RU" dirty="0"/>
          </a:p>
          <a:p>
            <a:pPr marL="0" lvl="0" indent="0" algn="l" rtl="0">
              <a:spcBef>
                <a:spcPts val="0"/>
              </a:spcBef>
              <a:spcAft>
                <a:spcPts val="0"/>
              </a:spcAft>
              <a:buNone/>
            </a:pPr>
            <a:r>
              <a:rPr lang="ru-RU" dirty="0"/>
              <a:t>Массив RAID 6 представляет собой расширение RAID 5. При использовании этой технологии даже отказ сразу двух жестких дисков в одной группе не приведет к потере данных.</a:t>
            </a:r>
            <a:endParaRPr lang="ru-RU" dirty="0"/>
          </a:p>
          <a:p>
            <a:pPr marL="0" lvl="0" indent="0" algn="l" rtl="0">
              <a:spcBef>
                <a:spcPts val="0"/>
              </a:spcBef>
              <a:spcAft>
                <a:spcPts val="0"/>
              </a:spcAft>
              <a:buNone/>
            </a:pPr>
            <a:endParaRPr dirty="0"/>
          </a:p>
        </p:txBody>
      </p:sp>
      <p:sp>
        <p:nvSpPr>
          <p:cNvPr id="107" name="Google Shape;107;g88e6f9112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05"/>
        <p:cNvGrpSpPr/>
        <p:nvPr/>
      </p:nvGrpSpPr>
      <p:grpSpPr>
        <a:xfrm>
          <a:off x="0" y="0"/>
          <a:ext cx="0" cy="0"/>
          <a:chOff x="0" y="0"/>
          <a:chExt cx="0" cy="0"/>
        </a:xfrm>
      </p:grpSpPr>
      <p:sp>
        <p:nvSpPr>
          <p:cNvPr id="106" name="Google Shape;106;g88e6f9112e_0_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ru-RU" dirty="0"/>
              <a:t>Избыточный массив независимых дисков предусматривает сохранение идентичных данных в разных местах на нескольких жестких дисках и представление этих дисков в виде одного логического диска.</a:t>
            </a:r>
            <a:endParaRPr lang="ru-RU" dirty="0"/>
          </a:p>
          <a:p>
            <a:pPr marL="0" lvl="0" indent="0" algn="l" rtl="0">
              <a:spcBef>
                <a:spcPts val="0"/>
              </a:spcBef>
              <a:spcAft>
                <a:spcPts val="0"/>
              </a:spcAft>
              <a:buNone/>
            </a:pPr>
            <a:r>
              <a:rPr lang="ru-RU" dirty="0"/>
              <a:t>Простейшая модель RAID 0 (чередование) не предлагает никакой избыточности данных и обеспечивает максимальную производительность, но не отказоустойчивость.</a:t>
            </a:r>
            <a:endParaRPr lang="ru-RU" dirty="0"/>
          </a:p>
          <a:p>
            <a:pPr marL="0" lvl="0" indent="0" algn="l" rtl="0">
              <a:spcBef>
                <a:spcPts val="0"/>
              </a:spcBef>
              <a:spcAft>
                <a:spcPts val="0"/>
              </a:spcAft>
              <a:buNone/>
            </a:pPr>
            <a:r>
              <a:rPr lang="ru-RU" dirty="0"/>
              <a:t>Конфигурация RAID 5 (чередование четности) распределяет информацию по жестким дискам таким образом, что при отказе одного диска находившиеся на нем данные при помощи математической операции «исключающее или» могут быть восстановлены на основании дополнительных сведений о четности, хранящихся на остальных дисках.</a:t>
            </a:r>
            <a:endParaRPr lang="ru-RU" dirty="0"/>
          </a:p>
          <a:p>
            <a:pPr marL="0" lvl="0" indent="0" algn="l" rtl="0">
              <a:spcBef>
                <a:spcPts val="0"/>
              </a:spcBef>
              <a:spcAft>
                <a:spcPts val="0"/>
              </a:spcAft>
              <a:buNone/>
            </a:pPr>
            <a:r>
              <a:rPr lang="ru-RU" dirty="0"/>
              <a:t>Массив RAID 6 представляет собой расширение RAID 5. При использовании этой технологии даже отказ сразу двух жестких дисков в одной группе не приведет к потере данных.</a:t>
            </a:r>
            <a:endParaRPr lang="ru-RU" dirty="0"/>
          </a:p>
          <a:p>
            <a:pPr marL="0" lvl="0" indent="0" algn="l" rtl="0">
              <a:spcBef>
                <a:spcPts val="0"/>
              </a:spcBef>
              <a:spcAft>
                <a:spcPts val="0"/>
              </a:spcAft>
              <a:buNone/>
            </a:pPr>
            <a:endParaRPr dirty="0"/>
          </a:p>
        </p:txBody>
      </p:sp>
      <p:sp>
        <p:nvSpPr>
          <p:cNvPr id="107" name="Google Shape;107;g88e6f9112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05"/>
        <p:cNvGrpSpPr/>
        <p:nvPr/>
      </p:nvGrpSpPr>
      <p:grpSpPr>
        <a:xfrm>
          <a:off x="0" y="0"/>
          <a:ext cx="0" cy="0"/>
          <a:chOff x="0" y="0"/>
          <a:chExt cx="0" cy="0"/>
        </a:xfrm>
      </p:grpSpPr>
      <p:sp>
        <p:nvSpPr>
          <p:cNvPr id="106" name="Google Shape;106;g88e6f9112e_0_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ru-RU" dirty="0"/>
              <a:t>Избыточный массив независимых дисков предусматривает сохранение идентичных данных в разных местах на нескольких жестких дисках и представление этих дисков в виде одного логического диска.</a:t>
            </a:r>
            <a:endParaRPr lang="ru-RU" dirty="0"/>
          </a:p>
          <a:p>
            <a:pPr marL="0" lvl="0" indent="0" algn="l" rtl="0">
              <a:spcBef>
                <a:spcPts val="0"/>
              </a:spcBef>
              <a:spcAft>
                <a:spcPts val="0"/>
              </a:spcAft>
              <a:buNone/>
            </a:pPr>
            <a:r>
              <a:rPr lang="ru-RU" dirty="0"/>
              <a:t>Простейшая модель RAID 0 (чередование) не предлагает никакой избыточности данных и обеспечивает максимальную производительность, но не отказоустойчивость.</a:t>
            </a:r>
            <a:endParaRPr lang="ru-RU" dirty="0"/>
          </a:p>
          <a:p>
            <a:pPr marL="0" lvl="0" indent="0" algn="l" rtl="0">
              <a:spcBef>
                <a:spcPts val="0"/>
              </a:spcBef>
              <a:spcAft>
                <a:spcPts val="0"/>
              </a:spcAft>
              <a:buNone/>
            </a:pPr>
            <a:r>
              <a:rPr lang="ru-RU" dirty="0"/>
              <a:t>Конфигурация RAID 5 (чередование четности) распределяет информацию по жестким дискам таким образом, что при отказе одного диска находившиеся на нем данные при помощи математической операции «исключающее или» могут быть восстановлены на основании дополнительных сведений о четности, хранящихся на остальных дисках.</a:t>
            </a:r>
            <a:endParaRPr lang="ru-RU" dirty="0"/>
          </a:p>
          <a:p>
            <a:pPr marL="0" lvl="0" indent="0" algn="l" rtl="0">
              <a:spcBef>
                <a:spcPts val="0"/>
              </a:spcBef>
              <a:spcAft>
                <a:spcPts val="0"/>
              </a:spcAft>
              <a:buNone/>
            </a:pPr>
            <a:r>
              <a:rPr lang="ru-RU" dirty="0"/>
              <a:t>Массив RAID 6 представляет собой расширение RAID 5. При использовании этой технологии даже отказ сразу двух жестких дисков в одной группе не приведет к потере данных.</a:t>
            </a:r>
            <a:endParaRPr lang="ru-RU" dirty="0"/>
          </a:p>
          <a:p>
            <a:pPr marL="0" lvl="0" indent="0" algn="l" rtl="0">
              <a:spcBef>
                <a:spcPts val="0"/>
              </a:spcBef>
              <a:spcAft>
                <a:spcPts val="0"/>
              </a:spcAft>
              <a:buNone/>
            </a:pPr>
            <a:endParaRPr dirty="0"/>
          </a:p>
        </p:txBody>
      </p:sp>
      <p:sp>
        <p:nvSpPr>
          <p:cNvPr id="107" name="Google Shape;107;g88e6f9112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05"/>
        <p:cNvGrpSpPr/>
        <p:nvPr/>
      </p:nvGrpSpPr>
      <p:grpSpPr>
        <a:xfrm>
          <a:off x="0" y="0"/>
          <a:ext cx="0" cy="0"/>
          <a:chOff x="0" y="0"/>
          <a:chExt cx="0" cy="0"/>
        </a:xfrm>
      </p:grpSpPr>
      <p:sp>
        <p:nvSpPr>
          <p:cNvPr id="106" name="Google Shape;106;g88e6f9112e_0_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ru-RU" dirty="0"/>
              <a:t>Избыточный массив независимых дисков предусматривает сохранение идентичных данных в разных местах на нескольких жестких дисках и представление этих дисков в виде одного логического диска.</a:t>
            </a:r>
            <a:endParaRPr lang="ru-RU" dirty="0"/>
          </a:p>
          <a:p>
            <a:pPr marL="0" lvl="0" indent="0" algn="l" rtl="0">
              <a:spcBef>
                <a:spcPts val="0"/>
              </a:spcBef>
              <a:spcAft>
                <a:spcPts val="0"/>
              </a:spcAft>
              <a:buNone/>
            </a:pPr>
            <a:r>
              <a:rPr lang="ru-RU" dirty="0"/>
              <a:t>Простейшая модель RAID 0 (чередование) не предлагает никакой избыточности данных и обеспечивает максимальную производительность, но не отказоустойчивость.</a:t>
            </a:r>
            <a:endParaRPr lang="ru-RU" dirty="0"/>
          </a:p>
          <a:p>
            <a:pPr marL="0" lvl="0" indent="0" algn="l" rtl="0">
              <a:spcBef>
                <a:spcPts val="0"/>
              </a:spcBef>
              <a:spcAft>
                <a:spcPts val="0"/>
              </a:spcAft>
              <a:buNone/>
            </a:pPr>
            <a:r>
              <a:rPr lang="ru-RU" dirty="0"/>
              <a:t>Конфигурация RAID 5 (чередование четности) распределяет информацию по жестким дискам таким образом, что при отказе одного диска находившиеся на нем данные при помощи математической операции «исключающее или» могут быть восстановлены на основании дополнительных сведений о четности, хранящихся на остальных дисках.</a:t>
            </a:r>
            <a:endParaRPr lang="ru-RU" dirty="0"/>
          </a:p>
          <a:p>
            <a:pPr marL="0" lvl="0" indent="0" algn="l" rtl="0">
              <a:spcBef>
                <a:spcPts val="0"/>
              </a:spcBef>
              <a:spcAft>
                <a:spcPts val="0"/>
              </a:spcAft>
              <a:buNone/>
            </a:pPr>
            <a:r>
              <a:rPr lang="ru-RU" dirty="0"/>
              <a:t>Массив RAID 6 представляет собой расширение RAID 5. При использовании этой технологии даже отказ сразу двух жестких дисков в одной группе не приведет к потере данных.</a:t>
            </a:r>
            <a:endParaRPr lang="ru-RU" dirty="0"/>
          </a:p>
          <a:p>
            <a:pPr marL="0" lvl="0" indent="0" algn="l" rtl="0">
              <a:spcBef>
                <a:spcPts val="0"/>
              </a:spcBef>
              <a:spcAft>
                <a:spcPts val="0"/>
              </a:spcAft>
              <a:buNone/>
            </a:pPr>
            <a:endParaRPr dirty="0"/>
          </a:p>
        </p:txBody>
      </p:sp>
      <p:sp>
        <p:nvSpPr>
          <p:cNvPr id="107" name="Google Shape;107;g88e6f9112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Title Slide">
  <p:cSld name="1_Title Slide">
    <p:spTree>
      <p:nvGrpSpPr>
        <p:cNvPr id="1" name="Shape 14"/>
        <p:cNvGrpSpPr/>
        <p:nvPr/>
      </p:nvGrpSpPr>
      <p:grpSpPr>
        <a:xfrm>
          <a:off x="0" y="0"/>
          <a:ext cx="0" cy="0"/>
          <a:chOff x="0" y="0"/>
          <a:chExt cx="0" cy="0"/>
        </a:xfrm>
      </p:grpSpPr>
      <p:sp>
        <p:nvSpPr>
          <p:cNvPr id="15" name="Google Shape;15;p2"/>
          <p:cNvSpPr txBox="1">
            <a:spLocks noGrp="1"/>
          </p:cNvSpPr>
          <p:nvPr>
            <p:ph type="subTitle" idx="1"/>
          </p:nvPr>
        </p:nvSpPr>
        <p:spPr>
          <a:xfrm>
            <a:off x="1828800" y="6132447"/>
            <a:ext cx="8534400" cy="304800"/>
          </a:xfrm>
          <a:prstGeom prst="rect">
            <a:avLst/>
          </a:prstGeom>
          <a:noFill/>
          <a:ln>
            <a:noFill/>
          </a:ln>
        </p:spPr>
        <p:txBody>
          <a:bodyPr spcFirstLastPara="1" wrap="square" lIns="91425" tIns="45700" rIns="91425" bIns="45700" anchor="b" anchorCtr="0">
            <a:noAutofit/>
          </a:bodyPr>
          <a:lstStyle>
            <a:lvl1pPr lvl="0" algn="ctr" rtl="0">
              <a:spcBef>
                <a:spcPts val="320"/>
              </a:spcBef>
              <a:spcAft>
                <a:spcPts val="0"/>
              </a:spcAft>
              <a:buClr>
                <a:schemeClr val="lt1"/>
              </a:buClr>
              <a:buSzPts val="1200"/>
              <a:buFont typeface="Calibri" panose="020F0502020204030204"/>
              <a:buNone/>
              <a:defRPr sz="1600">
                <a:solidFill>
                  <a:schemeClr val="lt1"/>
                </a:solidFill>
              </a:defRPr>
            </a:lvl1pPr>
            <a:lvl2pPr lvl="1" algn="ctr" rtl="0">
              <a:spcBef>
                <a:spcPct val="107000"/>
              </a:spcBef>
              <a:spcAft>
                <a:spcPts val="0"/>
              </a:spcAft>
              <a:buClr>
                <a:srgbClr val="888CC5"/>
              </a:buClr>
              <a:buSzPts val="2000"/>
              <a:buNone/>
              <a:defRPr>
                <a:solidFill>
                  <a:srgbClr val="888CC5"/>
                </a:solidFill>
              </a:defRPr>
            </a:lvl2pPr>
            <a:lvl3pPr lvl="2" algn="ctr" rtl="0">
              <a:spcBef>
                <a:spcPct val="86000"/>
              </a:spcBef>
              <a:spcAft>
                <a:spcPts val="0"/>
              </a:spcAft>
              <a:buClr>
                <a:srgbClr val="888CC5"/>
              </a:buClr>
              <a:buSzPts val="1600"/>
              <a:buNone/>
              <a:defRPr>
                <a:solidFill>
                  <a:srgbClr val="888CC5"/>
                </a:solidFill>
              </a:defRPr>
            </a:lvl3pPr>
            <a:lvl4pPr lvl="3" algn="ctr" rtl="0">
              <a:spcBef>
                <a:spcPct val="86000"/>
              </a:spcBef>
              <a:spcAft>
                <a:spcPts val="0"/>
              </a:spcAft>
              <a:buClr>
                <a:srgbClr val="888CC5"/>
              </a:buClr>
              <a:buSzPts val="1600"/>
              <a:buNone/>
              <a:defRPr>
                <a:solidFill>
                  <a:srgbClr val="888CC5"/>
                </a:solidFill>
              </a:defRPr>
            </a:lvl4pPr>
            <a:lvl5pPr lvl="4" algn="ctr" rtl="0">
              <a:spcBef>
                <a:spcPct val="86000"/>
              </a:spcBef>
              <a:spcAft>
                <a:spcPts val="0"/>
              </a:spcAft>
              <a:buClr>
                <a:srgbClr val="888CC5"/>
              </a:buClr>
              <a:buSzPts val="1600"/>
              <a:buNone/>
              <a:defRPr>
                <a:solidFill>
                  <a:srgbClr val="888CC5"/>
                </a:solidFill>
              </a:defRPr>
            </a:lvl5pPr>
            <a:lvl6pPr lvl="5" algn="ctr" rtl="0">
              <a:spcBef>
                <a:spcPct val="107000"/>
              </a:spcBef>
              <a:spcAft>
                <a:spcPts val="0"/>
              </a:spcAft>
              <a:buClr>
                <a:srgbClr val="888CC5"/>
              </a:buClr>
              <a:buSzPts val="2000"/>
              <a:buNone/>
              <a:defRPr>
                <a:solidFill>
                  <a:srgbClr val="888CC5"/>
                </a:solidFill>
              </a:defRPr>
            </a:lvl6pPr>
            <a:lvl7pPr lvl="6" algn="ctr" rtl="0">
              <a:spcBef>
                <a:spcPct val="107000"/>
              </a:spcBef>
              <a:spcAft>
                <a:spcPts val="0"/>
              </a:spcAft>
              <a:buClr>
                <a:srgbClr val="888CC5"/>
              </a:buClr>
              <a:buSzPts val="2000"/>
              <a:buNone/>
              <a:defRPr>
                <a:solidFill>
                  <a:srgbClr val="888CC5"/>
                </a:solidFill>
              </a:defRPr>
            </a:lvl7pPr>
            <a:lvl8pPr lvl="7" algn="ctr" rtl="0">
              <a:spcBef>
                <a:spcPct val="107000"/>
              </a:spcBef>
              <a:spcAft>
                <a:spcPts val="0"/>
              </a:spcAft>
              <a:buClr>
                <a:srgbClr val="888CC5"/>
              </a:buClr>
              <a:buSzPts val="2000"/>
              <a:buNone/>
              <a:defRPr>
                <a:solidFill>
                  <a:srgbClr val="888CC5"/>
                </a:solidFill>
              </a:defRPr>
            </a:lvl8pPr>
            <a:lvl9pPr lvl="8" algn="ctr" rtl="0">
              <a:spcBef>
                <a:spcPct val="107000"/>
              </a:spcBef>
              <a:spcAft>
                <a:spcPts val="0"/>
              </a:spcAft>
              <a:buClr>
                <a:srgbClr val="888CC5"/>
              </a:buClr>
              <a:buSzPts val="2000"/>
              <a:buNone/>
              <a:defRPr>
                <a:solidFill>
                  <a:srgbClr val="888CC5"/>
                </a:solidFill>
              </a:defRPr>
            </a:lvl9pPr>
          </a:lstStyle>
          <a:p/>
        </p:txBody>
      </p:sp>
      <p:sp>
        <p:nvSpPr>
          <p:cNvPr id="16" name="Google Shape;16;p2"/>
          <p:cNvSpPr txBox="1"/>
          <p:nvPr/>
        </p:nvSpPr>
        <p:spPr>
          <a:xfrm>
            <a:off x="6797888" y="653699"/>
            <a:ext cx="246400" cy="492400"/>
          </a:xfrm>
          <a:prstGeom prst="rect">
            <a:avLst/>
          </a:prstGeom>
          <a:noFill/>
          <a:ln>
            <a:noFill/>
          </a:ln>
        </p:spPr>
        <p:txBody>
          <a:bodyPr spcFirstLastPara="1" wrap="square" lIns="121900" tIns="60933" rIns="121900" bIns="60933" anchor="t" anchorCtr="0">
            <a:noAutofit/>
          </a:bodyPr>
          <a:lstStyle/>
          <a:p>
            <a:pPr marL="0" marR="0" lvl="0" indent="0" algn="l" rtl="0">
              <a:spcBef>
                <a:spcPts val="0"/>
              </a:spcBef>
              <a:spcAft>
                <a:spcPts val="0"/>
              </a:spcAft>
              <a:buNone/>
            </a:pPr>
            <a:endParaRPr sz="240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17" name="Google Shape;17;p2"/>
          <p:cNvSpPr txBox="1"/>
          <p:nvPr/>
        </p:nvSpPr>
        <p:spPr>
          <a:xfrm>
            <a:off x="7881068" y="569652"/>
            <a:ext cx="246400" cy="492400"/>
          </a:xfrm>
          <a:prstGeom prst="rect">
            <a:avLst/>
          </a:prstGeom>
          <a:noFill/>
          <a:ln>
            <a:noFill/>
          </a:ln>
        </p:spPr>
        <p:txBody>
          <a:bodyPr spcFirstLastPara="1" wrap="square" lIns="121900" tIns="60933" rIns="121900" bIns="60933" anchor="t" anchorCtr="0">
            <a:noAutofit/>
          </a:bodyPr>
          <a:lstStyle/>
          <a:p>
            <a:pPr marL="0" marR="0" lvl="0" indent="0" algn="l" rtl="0">
              <a:spcBef>
                <a:spcPts val="0"/>
              </a:spcBef>
              <a:spcAft>
                <a:spcPts val="0"/>
              </a:spcAft>
              <a:buNone/>
            </a:pPr>
            <a:endParaRPr sz="240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18" name="Google Shape;18;p2"/>
          <p:cNvSpPr txBox="1">
            <a:spLocks noGrp="1"/>
          </p:cNvSpPr>
          <p:nvPr>
            <p:ph type="title"/>
          </p:nvPr>
        </p:nvSpPr>
        <p:spPr>
          <a:xfrm>
            <a:off x="1828800" y="3901768"/>
            <a:ext cx="8534400" cy="940800"/>
          </a:xfrm>
          <a:prstGeom prst="rect">
            <a:avLst/>
          </a:prstGeom>
          <a:noFill/>
          <a:ln>
            <a:noFill/>
          </a:ln>
        </p:spPr>
        <p:txBody>
          <a:bodyPr spcFirstLastPara="1" wrap="square" lIns="91425" tIns="45700" rIns="91425" bIns="45700" anchor="b" anchorCtr="0">
            <a:noAutofit/>
          </a:bodyPr>
          <a:lstStyle>
            <a:lvl1pPr lvl="0" algn="ctr" rtl="0">
              <a:spcBef>
                <a:spcPts val="0"/>
              </a:spcBef>
              <a:spcAft>
                <a:spcPts val="0"/>
              </a:spcAft>
              <a:buClr>
                <a:schemeClr val="lt1"/>
              </a:buClr>
              <a:buSzPts val="3200"/>
              <a:buFont typeface="Calibri" panose="020F0502020204030204"/>
              <a:buNone/>
              <a:defRPr sz="4265" b="0">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9" name="Google Shape;19;p2"/>
          <p:cNvSpPr txBox="1">
            <a:spLocks noGrp="1"/>
          </p:cNvSpPr>
          <p:nvPr>
            <p:ph type="body" idx="2"/>
          </p:nvPr>
        </p:nvSpPr>
        <p:spPr>
          <a:xfrm>
            <a:off x="1828800" y="4849607"/>
            <a:ext cx="8534400" cy="617200"/>
          </a:xfrm>
          <a:prstGeom prst="rect">
            <a:avLst/>
          </a:prstGeom>
          <a:noFill/>
          <a:ln>
            <a:noFill/>
          </a:ln>
        </p:spPr>
        <p:txBody>
          <a:bodyPr spcFirstLastPara="1" wrap="square" lIns="91425" tIns="45700" rIns="91425" bIns="45700" anchor="t" anchorCtr="0">
            <a:noAutofit/>
          </a:bodyPr>
          <a:lstStyle>
            <a:lvl1pPr marL="609600" lvl="0" indent="-304800" algn="ctr" rtl="0">
              <a:spcBef>
                <a:spcPct val="86000"/>
              </a:spcBef>
              <a:spcAft>
                <a:spcPts val="0"/>
              </a:spcAft>
              <a:buClr>
                <a:schemeClr val="lt1"/>
              </a:buClr>
              <a:buSzPts val="1600"/>
              <a:buFont typeface="Calibri" panose="020F0502020204030204"/>
              <a:buNone/>
              <a:defRPr sz="2135">
                <a:solidFill>
                  <a:schemeClr val="lt1"/>
                </a:solidFill>
              </a:defRPr>
            </a:lvl1pPr>
            <a:lvl2pPr marL="1219200" lvl="1" indent="-304800" algn="l" rtl="0">
              <a:spcBef>
                <a:spcPct val="107000"/>
              </a:spcBef>
              <a:spcAft>
                <a:spcPts val="0"/>
              </a:spcAft>
              <a:buClr>
                <a:schemeClr val="dk1"/>
              </a:buClr>
              <a:buSzPts val="2000"/>
              <a:buFont typeface="Calibri" panose="020F0502020204030204"/>
              <a:buNone/>
              <a:defRPr/>
            </a:lvl2pPr>
            <a:lvl3pPr marL="1828800" lvl="2" indent="-304800" algn="l" rtl="0">
              <a:spcBef>
                <a:spcPct val="86000"/>
              </a:spcBef>
              <a:spcAft>
                <a:spcPts val="0"/>
              </a:spcAft>
              <a:buClr>
                <a:schemeClr val="dk1"/>
              </a:buClr>
              <a:buSzPts val="1600"/>
              <a:buFont typeface="Calibri" panose="020F0502020204030204"/>
              <a:buNone/>
              <a:defRPr/>
            </a:lvl3pPr>
            <a:lvl4pPr marL="2438400" lvl="3" indent="-304800" algn="l" rtl="0">
              <a:spcBef>
                <a:spcPct val="86000"/>
              </a:spcBef>
              <a:spcAft>
                <a:spcPts val="0"/>
              </a:spcAft>
              <a:buClr>
                <a:schemeClr val="dk1"/>
              </a:buClr>
              <a:buSzPts val="1600"/>
              <a:buFont typeface="Calibri" panose="020F0502020204030204"/>
              <a:buNone/>
              <a:defRPr/>
            </a:lvl4pPr>
            <a:lvl5pPr marL="3048000" lvl="4" indent="-304800" algn="l" rtl="0">
              <a:spcBef>
                <a:spcPct val="86000"/>
              </a:spcBef>
              <a:spcAft>
                <a:spcPts val="0"/>
              </a:spcAft>
              <a:buClr>
                <a:schemeClr val="dk1"/>
              </a:buClr>
              <a:buSzPts val="1600"/>
              <a:buFont typeface="Calibri" panose="020F0502020204030204"/>
              <a:buNone/>
              <a:defRPr/>
            </a:lvl5pPr>
            <a:lvl6pPr marL="3657600" lvl="5" indent="-457200" algn="l" rtl="0">
              <a:spcBef>
                <a:spcPts val="480"/>
              </a:spcBef>
              <a:spcAft>
                <a:spcPts val="0"/>
              </a:spcAft>
              <a:buClr>
                <a:schemeClr val="dk1"/>
              </a:buClr>
              <a:buSzPts val="1800"/>
              <a:buChar char="•"/>
              <a:defRPr/>
            </a:lvl6pPr>
            <a:lvl7pPr marL="4267200" lvl="6" indent="-457200" algn="l" rtl="0">
              <a:spcBef>
                <a:spcPts val="480"/>
              </a:spcBef>
              <a:spcAft>
                <a:spcPts val="0"/>
              </a:spcAft>
              <a:buClr>
                <a:schemeClr val="dk1"/>
              </a:buClr>
              <a:buSzPts val="1800"/>
              <a:buChar char="•"/>
              <a:defRPr/>
            </a:lvl7pPr>
            <a:lvl8pPr marL="4876800" lvl="7" indent="-457200" algn="l" rtl="0">
              <a:spcBef>
                <a:spcPts val="480"/>
              </a:spcBef>
              <a:spcAft>
                <a:spcPts val="0"/>
              </a:spcAft>
              <a:buClr>
                <a:schemeClr val="dk1"/>
              </a:buClr>
              <a:buSzPts val="1800"/>
              <a:buChar char="•"/>
              <a:defRPr/>
            </a:lvl8pPr>
            <a:lvl9pPr marL="5486400" lvl="8" indent="-457200" algn="l" rtl="0">
              <a:spcBef>
                <a:spcPts val="480"/>
              </a:spcBef>
              <a:spcAft>
                <a:spcPts val="0"/>
              </a:spcAft>
              <a:buClr>
                <a:schemeClr val="dk1"/>
              </a:buClr>
              <a:buSzPts val="1800"/>
              <a:buChar char="•"/>
              <a:defRPr/>
            </a:lvl9pPr>
          </a:lstStyle>
          <a:p/>
        </p:txBody>
      </p:sp>
      <p:sp>
        <p:nvSpPr>
          <p:cNvPr id="20" name="Google Shape;20;p2"/>
          <p:cNvSpPr txBox="1">
            <a:spLocks noGrp="1"/>
          </p:cNvSpPr>
          <p:nvPr>
            <p:ph type="sldNum" idx="12"/>
          </p:nvPr>
        </p:nvSpPr>
        <p:spPr>
          <a:xfrm>
            <a:off x="11409045" y="6333135"/>
            <a:ext cx="731600" cy="524800"/>
          </a:xfrm>
          <a:prstGeom prst="rect">
            <a:avLst/>
          </a:prstGeom>
        </p:spPr>
        <p:txBody>
          <a:bodyPr spcFirstLastPara="1" wrap="square" lIns="91425" tIns="91425" rIns="91425" bIns="91425" anchor="t" anchorCtr="0">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r" rtl="0">
              <a:spcBef>
                <a:spcPts val="0"/>
              </a:spcBef>
              <a:spcAft>
                <a:spcPts val="0"/>
              </a:spcAft>
              <a:buNone/>
            </a:pPr>
            <a:fld id="{00000000-1234-1234-1234-123412341234}" type="slidenum">
              <a:rPr lang="ru-RU"/>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1019591" y="1329895"/>
            <a:ext cx="7954000" cy="1985200"/>
          </a:xfrm>
          <a:prstGeom prst="rect">
            <a:avLst/>
          </a:prstGeom>
          <a:noFill/>
          <a:ln>
            <a:noFill/>
          </a:ln>
        </p:spPr>
        <p:txBody>
          <a:bodyPr spcFirstLastPara="1" wrap="square" lIns="91425" tIns="45700" rIns="91425" bIns="45700" anchor="b" anchorCtr="0">
            <a:noAutofit/>
          </a:bodyPr>
          <a:lstStyle>
            <a:lvl1pPr lvl="0" algn="l" rtl="0">
              <a:spcBef>
                <a:spcPts val="0"/>
              </a:spcBef>
              <a:spcAft>
                <a:spcPts val="0"/>
              </a:spcAft>
              <a:buClr>
                <a:schemeClr val="dk1"/>
              </a:buClr>
              <a:buSzPts val="3200"/>
              <a:buFont typeface="Calibri" panose="020F0502020204030204"/>
              <a:buNone/>
              <a:defRPr sz="4265" b="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23" name="Google Shape;23;p3"/>
          <p:cNvSpPr txBox="1">
            <a:spLocks noGrp="1"/>
          </p:cNvSpPr>
          <p:nvPr>
            <p:ph type="body" idx="1"/>
          </p:nvPr>
        </p:nvSpPr>
        <p:spPr>
          <a:xfrm>
            <a:off x="1020929" y="3429000"/>
            <a:ext cx="7954400" cy="2203600"/>
          </a:xfrm>
          <a:prstGeom prst="rect">
            <a:avLst/>
          </a:prstGeom>
          <a:noFill/>
          <a:ln>
            <a:noFill/>
          </a:ln>
        </p:spPr>
        <p:txBody>
          <a:bodyPr spcFirstLastPara="1" wrap="square" lIns="91425" tIns="45700" rIns="91425" bIns="45700" anchor="t" anchorCtr="0">
            <a:noAutofit/>
          </a:bodyPr>
          <a:lstStyle>
            <a:lvl1pPr marL="609600" lvl="0" indent="-304800" algn="l" rtl="0">
              <a:spcBef>
                <a:spcPct val="86000"/>
              </a:spcBef>
              <a:spcAft>
                <a:spcPts val="0"/>
              </a:spcAft>
              <a:buClr>
                <a:schemeClr val="dk1"/>
              </a:buClr>
              <a:buSzPts val="1600"/>
              <a:buFont typeface="Calibri" panose="020F0502020204030204"/>
              <a:buNone/>
              <a:defRPr sz="2135"/>
            </a:lvl1pPr>
            <a:lvl2pPr marL="1219200" lvl="1" indent="-304800" algn="l" rtl="0">
              <a:spcBef>
                <a:spcPct val="107000"/>
              </a:spcBef>
              <a:spcAft>
                <a:spcPts val="0"/>
              </a:spcAft>
              <a:buClr>
                <a:schemeClr val="dk1"/>
              </a:buClr>
              <a:buSzPts val="2000"/>
              <a:buFont typeface="Calibri" panose="020F0502020204030204"/>
              <a:buNone/>
              <a:defRPr/>
            </a:lvl2pPr>
            <a:lvl3pPr marL="1828800" lvl="2" indent="-304800" algn="l" rtl="0">
              <a:spcBef>
                <a:spcPct val="86000"/>
              </a:spcBef>
              <a:spcAft>
                <a:spcPts val="0"/>
              </a:spcAft>
              <a:buClr>
                <a:schemeClr val="dk1"/>
              </a:buClr>
              <a:buSzPts val="1600"/>
              <a:buFont typeface="Calibri" panose="020F0502020204030204"/>
              <a:buNone/>
              <a:defRPr/>
            </a:lvl3pPr>
            <a:lvl4pPr marL="2438400" lvl="3" indent="-304800" algn="l" rtl="0">
              <a:spcBef>
                <a:spcPct val="86000"/>
              </a:spcBef>
              <a:spcAft>
                <a:spcPts val="0"/>
              </a:spcAft>
              <a:buClr>
                <a:schemeClr val="dk1"/>
              </a:buClr>
              <a:buSzPts val="1600"/>
              <a:buFont typeface="Calibri" panose="020F0502020204030204"/>
              <a:buNone/>
              <a:defRPr/>
            </a:lvl4pPr>
            <a:lvl5pPr marL="3048000" lvl="4" indent="-304800" algn="l" rtl="0">
              <a:spcBef>
                <a:spcPct val="86000"/>
              </a:spcBef>
              <a:spcAft>
                <a:spcPts val="0"/>
              </a:spcAft>
              <a:buClr>
                <a:schemeClr val="dk1"/>
              </a:buClr>
              <a:buSzPts val="1600"/>
              <a:buFont typeface="Calibri" panose="020F0502020204030204"/>
              <a:buNone/>
              <a:defRPr/>
            </a:lvl5pPr>
            <a:lvl6pPr marL="3657600" lvl="5" indent="-457200" algn="l" rtl="0">
              <a:spcBef>
                <a:spcPts val="480"/>
              </a:spcBef>
              <a:spcAft>
                <a:spcPts val="0"/>
              </a:spcAft>
              <a:buClr>
                <a:schemeClr val="dk1"/>
              </a:buClr>
              <a:buSzPts val="1800"/>
              <a:buChar char="•"/>
              <a:defRPr/>
            </a:lvl6pPr>
            <a:lvl7pPr marL="4267200" lvl="6" indent="-457200" algn="l" rtl="0">
              <a:spcBef>
                <a:spcPts val="480"/>
              </a:spcBef>
              <a:spcAft>
                <a:spcPts val="0"/>
              </a:spcAft>
              <a:buClr>
                <a:schemeClr val="dk1"/>
              </a:buClr>
              <a:buSzPts val="1800"/>
              <a:buChar char="•"/>
              <a:defRPr/>
            </a:lvl7pPr>
            <a:lvl8pPr marL="4876800" lvl="7" indent="-457200" algn="l" rtl="0">
              <a:spcBef>
                <a:spcPts val="480"/>
              </a:spcBef>
              <a:spcAft>
                <a:spcPts val="0"/>
              </a:spcAft>
              <a:buClr>
                <a:schemeClr val="dk1"/>
              </a:buClr>
              <a:buSzPts val="1800"/>
              <a:buChar char="•"/>
              <a:defRPr/>
            </a:lvl8pPr>
            <a:lvl9pPr marL="5486400" lvl="8" indent="-457200" algn="l" rtl="0">
              <a:spcBef>
                <a:spcPts val="480"/>
              </a:spcBef>
              <a:spcAft>
                <a:spcPts val="0"/>
              </a:spcAft>
              <a:buClr>
                <a:schemeClr val="dk1"/>
              </a:buClr>
              <a:buSzPts val="1800"/>
              <a:buChar char="•"/>
              <a:defRPr/>
            </a:lvl9pPr>
          </a:lstStyle>
          <a:p/>
        </p:txBody>
      </p:sp>
      <p:sp>
        <p:nvSpPr>
          <p:cNvPr id="24" name="Google Shape;24;p3"/>
          <p:cNvSpPr txBox="1">
            <a:spLocks noGrp="1"/>
          </p:cNvSpPr>
          <p:nvPr>
            <p:ph type="sldNum" idx="12"/>
          </p:nvPr>
        </p:nvSpPr>
        <p:spPr>
          <a:xfrm>
            <a:off x="11409045" y="6333135"/>
            <a:ext cx="731600" cy="524800"/>
          </a:xfrm>
          <a:prstGeom prst="rect">
            <a:avLst/>
          </a:prstGeom>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ru-RU"/>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5"/>
        <p:cNvGrpSpPr/>
        <p:nvPr/>
      </p:nvGrpSpPr>
      <p:grpSpPr>
        <a:xfrm>
          <a:off x="0" y="0"/>
          <a:ext cx="0" cy="0"/>
          <a:chOff x="0" y="0"/>
          <a:chExt cx="0" cy="0"/>
        </a:xfrm>
      </p:grpSpPr>
      <p:sp>
        <p:nvSpPr>
          <p:cNvPr id="26" name="Google Shape;26;p4"/>
          <p:cNvSpPr>
            <a:spLocks noGrp="1"/>
          </p:cNvSpPr>
          <p:nvPr>
            <p:ph type="pic" idx="2"/>
          </p:nvPr>
        </p:nvSpPr>
        <p:spPr>
          <a:xfrm>
            <a:off x="0" y="0"/>
            <a:ext cx="12192000" cy="6858000"/>
          </a:xfrm>
          <a:prstGeom prst="rect">
            <a:avLst/>
          </a:prstGeom>
          <a:noFill/>
          <a:ln>
            <a:noFill/>
          </a:ln>
        </p:spPr>
        <p:txBody>
          <a:bodyPr spcFirstLastPara="1" wrap="square" lIns="91425" tIns="45700" rIns="91425" bIns="45700" anchor="ctr" anchorCtr="0">
            <a:noAutofit/>
          </a:bodyPr>
          <a:lstStyle>
            <a:lvl1pPr marR="0" lvl="0" algn="ctr" rtl="0">
              <a:spcBef>
                <a:spcPct val="107000"/>
              </a:spcBef>
              <a:spcAft>
                <a:spcPts val="0"/>
              </a:spcAft>
              <a:buClr>
                <a:schemeClr val="dk1"/>
              </a:buClr>
              <a:buSzPts val="2000"/>
              <a:buFont typeface="Calibri" panose="020F050202020403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27" name="Google Shape;27;p4"/>
          <p:cNvSpPr txBox="1">
            <a:spLocks noGrp="1"/>
          </p:cNvSpPr>
          <p:nvPr>
            <p:ph type="title"/>
          </p:nvPr>
        </p:nvSpPr>
        <p:spPr>
          <a:xfrm>
            <a:off x="990853" y="1236509"/>
            <a:ext cx="3617600" cy="2192400"/>
          </a:xfrm>
          <a:prstGeom prst="rect">
            <a:avLst/>
          </a:prstGeom>
          <a:noFill/>
          <a:ln>
            <a:noFill/>
          </a:ln>
        </p:spPr>
        <p:txBody>
          <a:bodyPr spcFirstLastPara="1" wrap="square" lIns="91425" tIns="45700" rIns="91425" bIns="45700" anchor="t" anchorCtr="0">
            <a:noAutofit/>
          </a:bodyPr>
          <a:lstStyle>
            <a:lvl1pPr lvl="0" algn="l" rtl="0">
              <a:spcBef>
                <a:spcPts val="0"/>
              </a:spcBef>
              <a:spcAft>
                <a:spcPts val="0"/>
              </a:spcAft>
              <a:buClr>
                <a:srgbClr val="FFFFFF"/>
              </a:buClr>
              <a:buSzPts val="2800"/>
              <a:buFont typeface="Calibri" panose="020F0502020204030204"/>
              <a:buNone/>
              <a:defRPr sz="3735">
                <a:solidFill>
                  <a:srgbClr val="FFFFFF"/>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28" name="Google Shape;28;p4"/>
          <p:cNvSpPr txBox="1">
            <a:spLocks noGrp="1"/>
          </p:cNvSpPr>
          <p:nvPr>
            <p:ph type="sldNum" idx="12"/>
          </p:nvPr>
        </p:nvSpPr>
        <p:spPr>
          <a:xfrm>
            <a:off x="11409045" y="6333135"/>
            <a:ext cx="731600" cy="524800"/>
          </a:xfrm>
          <a:prstGeom prst="rect">
            <a:avLst/>
          </a:prstGeom>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ru-RU"/>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Финал">
  <p:cSld name="Финал">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609600" y="2680372"/>
            <a:ext cx="10972800" cy="8272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lt1"/>
              </a:buClr>
              <a:buSzPts val="3200"/>
              <a:buFont typeface="Calibri" panose="020F0502020204030204"/>
              <a:buNone/>
              <a:defRPr sz="4265">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31" name="Google Shape;31;p5"/>
          <p:cNvSpPr txBox="1">
            <a:spLocks noGrp="1"/>
          </p:cNvSpPr>
          <p:nvPr>
            <p:ph type="body" idx="1"/>
          </p:nvPr>
        </p:nvSpPr>
        <p:spPr>
          <a:xfrm>
            <a:off x="609600" y="3716939"/>
            <a:ext cx="10972800" cy="792000"/>
          </a:xfrm>
          <a:prstGeom prst="rect">
            <a:avLst/>
          </a:prstGeom>
          <a:noFill/>
          <a:ln>
            <a:noFill/>
          </a:ln>
        </p:spPr>
        <p:txBody>
          <a:bodyPr spcFirstLastPara="1" wrap="square" lIns="91425" tIns="45700" rIns="91425" bIns="45700" anchor="t" anchorCtr="0">
            <a:noAutofit/>
          </a:bodyPr>
          <a:lstStyle>
            <a:lvl1pPr marL="609600" lvl="0" indent="-304800" algn="ctr" rtl="0">
              <a:spcBef>
                <a:spcPct val="107000"/>
              </a:spcBef>
              <a:spcAft>
                <a:spcPts val="0"/>
              </a:spcAft>
              <a:buClr>
                <a:srgbClr val="FFFFFF"/>
              </a:buClr>
              <a:buSzPts val="2000"/>
              <a:buFont typeface="Calibri" panose="020F0502020204030204"/>
              <a:buNone/>
              <a:defRPr>
                <a:solidFill>
                  <a:srgbClr val="FFFFFF"/>
                </a:solidFill>
              </a:defRPr>
            </a:lvl1pPr>
            <a:lvl2pPr marL="1219200" lvl="1" indent="-304800" algn="ctr" rtl="0">
              <a:spcBef>
                <a:spcPct val="107000"/>
              </a:spcBef>
              <a:spcAft>
                <a:spcPts val="0"/>
              </a:spcAft>
              <a:buClr>
                <a:srgbClr val="FFFFFF"/>
              </a:buClr>
              <a:buSzPts val="2000"/>
              <a:buFont typeface="Calibri" panose="020F0502020204030204"/>
              <a:buNone/>
              <a:defRPr>
                <a:solidFill>
                  <a:srgbClr val="FFFFFF"/>
                </a:solidFill>
              </a:defRPr>
            </a:lvl2pPr>
            <a:lvl3pPr marL="1828800" lvl="2" indent="-304800" algn="ctr" rtl="0">
              <a:spcBef>
                <a:spcPct val="86000"/>
              </a:spcBef>
              <a:spcAft>
                <a:spcPts val="0"/>
              </a:spcAft>
              <a:buClr>
                <a:srgbClr val="FFFFFF"/>
              </a:buClr>
              <a:buSzPts val="1600"/>
              <a:buFont typeface="Calibri" panose="020F0502020204030204"/>
              <a:buNone/>
              <a:defRPr>
                <a:solidFill>
                  <a:srgbClr val="FFFFFF"/>
                </a:solidFill>
              </a:defRPr>
            </a:lvl3pPr>
            <a:lvl4pPr marL="2438400" lvl="3" indent="-304800" algn="ctr" rtl="0">
              <a:spcBef>
                <a:spcPct val="86000"/>
              </a:spcBef>
              <a:spcAft>
                <a:spcPts val="0"/>
              </a:spcAft>
              <a:buClr>
                <a:srgbClr val="FFFFFF"/>
              </a:buClr>
              <a:buSzPts val="1600"/>
              <a:buFont typeface="Calibri" panose="020F0502020204030204"/>
              <a:buNone/>
              <a:defRPr>
                <a:solidFill>
                  <a:srgbClr val="FFFFFF"/>
                </a:solidFill>
              </a:defRPr>
            </a:lvl4pPr>
            <a:lvl5pPr marL="3048000" lvl="4" indent="-304800" algn="ctr" rtl="0">
              <a:spcBef>
                <a:spcPct val="86000"/>
              </a:spcBef>
              <a:spcAft>
                <a:spcPts val="0"/>
              </a:spcAft>
              <a:buClr>
                <a:srgbClr val="FFFFFF"/>
              </a:buClr>
              <a:buSzPts val="1600"/>
              <a:buFont typeface="Calibri" panose="020F0502020204030204"/>
              <a:buNone/>
              <a:defRPr>
                <a:solidFill>
                  <a:srgbClr val="FFFFFF"/>
                </a:solidFill>
              </a:defRPr>
            </a:lvl5pPr>
            <a:lvl6pPr marL="3657600" lvl="5" indent="-457200" algn="l" rtl="0">
              <a:spcBef>
                <a:spcPts val="480"/>
              </a:spcBef>
              <a:spcAft>
                <a:spcPts val="0"/>
              </a:spcAft>
              <a:buClr>
                <a:schemeClr val="dk1"/>
              </a:buClr>
              <a:buSzPts val="1800"/>
              <a:buChar char="•"/>
              <a:defRPr/>
            </a:lvl6pPr>
            <a:lvl7pPr marL="4267200" lvl="6" indent="-457200" algn="l" rtl="0">
              <a:spcBef>
                <a:spcPts val="480"/>
              </a:spcBef>
              <a:spcAft>
                <a:spcPts val="0"/>
              </a:spcAft>
              <a:buClr>
                <a:schemeClr val="dk1"/>
              </a:buClr>
              <a:buSzPts val="1800"/>
              <a:buChar char="•"/>
              <a:defRPr/>
            </a:lvl7pPr>
            <a:lvl8pPr marL="4876800" lvl="7" indent="-457200" algn="l" rtl="0">
              <a:spcBef>
                <a:spcPts val="480"/>
              </a:spcBef>
              <a:spcAft>
                <a:spcPts val="0"/>
              </a:spcAft>
              <a:buClr>
                <a:schemeClr val="dk1"/>
              </a:buClr>
              <a:buSzPts val="1800"/>
              <a:buChar char="•"/>
              <a:defRPr/>
            </a:lvl8pPr>
            <a:lvl9pPr marL="5486400" lvl="8" indent="-457200" algn="l" rtl="0">
              <a:spcBef>
                <a:spcPts val="480"/>
              </a:spcBef>
              <a:spcAft>
                <a:spcPts val="0"/>
              </a:spcAft>
              <a:buClr>
                <a:schemeClr val="dk1"/>
              </a:buClr>
              <a:buSzPts val="1800"/>
              <a:buChar char="•"/>
              <a:defRPr/>
            </a:lvl9pPr>
          </a:lstStyle>
          <a:p/>
        </p:txBody>
      </p:sp>
      <p:sp>
        <p:nvSpPr>
          <p:cNvPr id="32" name="Google Shape;32;p5"/>
          <p:cNvSpPr txBox="1">
            <a:spLocks noGrp="1"/>
          </p:cNvSpPr>
          <p:nvPr>
            <p:ph type="sldNum" idx="12"/>
          </p:nvPr>
        </p:nvSpPr>
        <p:spPr>
          <a:xfrm>
            <a:off x="11409045" y="6333135"/>
            <a:ext cx="731600" cy="524800"/>
          </a:xfrm>
          <a:prstGeom prst="rect">
            <a:avLst/>
          </a:prstGeom>
        </p:spPr>
        <p:txBody>
          <a:bodyPr spcFirstLastPara="1" wrap="square" lIns="91425" tIns="91425" rIns="91425" bIns="91425" anchor="t" anchorCtr="0">
            <a:noAutofit/>
          </a:bodyPr>
          <a:lstStyle>
            <a:lvl1pPr lvl="0" rtl="0">
              <a:buNone/>
              <a:defRPr>
                <a:solidFill>
                  <a:srgbClr val="FFFFFF"/>
                </a:solidFill>
              </a:defRPr>
            </a:lvl1pPr>
            <a:lvl2pPr lvl="1" rtl="0">
              <a:buNone/>
              <a:defRPr>
                <a:solidFill>
                  <a:srgbClr val="FFFFFF"/>
                </a:solidFill>
              </a:defRPr>
            </a:lvl2pPr>
            <a:lvl3pPr lvl="2" rtl="0">
              <a:buNone/>
              <a:defRPr>
                <a:solidFill>
                  <a:srgbClr val="FFFFFF"/>
                </a:solidFill>
              </a:defRPr>
            </a:lvl3pPr>
            <a:lvl4pPr lvl="3" rtl="0">
              <a:buNone/>
              <a:defRPr>
                <a:solidFill>
                  <a:srgbClr val="FFFFFF"/>
                </a:solidFill>
              </a:defRPr>
            </a:lvl4pPr>
            <a:lvl5pPr lvl="4" rtl="0">
              <a:buNone/>
              <a:defRPr>
                <a:solidFill>
                  <a:srgbClr val="FFFFFF"/>
                </a:solidFill>
              </a:defRPr>
            </a:lvl5pPr>
            <a:lvl6pPr lvl="5" rtl="0">
              <a:buNone/>
              <a:defRPr>
                <a:solidFill>
                  <a:srgbClr val="FFFFFF"/>
                </a:solidFill>
              </a:defRPr>
            </a:lvl6pPr>
            <a:lvl7pPr lvl="6" rtl="0">
              <a:buNone/>
              <a:defRPr>
                <a:solidFill>
                  <a:srgbClr val="FFFFFF"/>
                </a:solidFill>
              </a:defRPr>
            </a:lvl7pPr>
            <a:lvl8pPr lvl="7" rtl="0">
              <a:buNone/>
              <a:defRPr>
                <a:solidFill>
                  <a:srgbClr val="FFFFFF"/>
                </a:solidFill>
              </a:defRPr>
            </a:lvl8pPr>
            <a:lvl9pPr lvl="8" rtl="0">
              <a:buNone/>
              <a:defRPr>
                <a:solidFill>
                  <a:srgbClr val="FFFFFF"/>
                </a:solidFill>
              </a:defRPr>
            </a:lvl9pPr>
          </a:lstStyle>
          <a:p>
            <a:pPr marL="0" lvl="0" indent="0" algn="r" rtl="0">
              <a:spcBef>
                <a:spcPts val="0"/>
              </a:spcBef>
              <a:spcAft>
                <a:spcPts val="0"/>
              </a:spcAft>
              <a:buNone/>
            </a:pPr>
            <a:fld id="{00000000-1234-1234-1234-123412341234}" type="slidenum">
              <a:rPr lang="ru-RU"/>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33"/>
        <p:cNvGrpSpPr/>
        <p:nvPr/>
      </p:nvGrpSpPr>
      <p:grpSpPr>
        <a:xfrm>
          <a:off x="0" y="0"/>
          <a:ext cx="0" cy="0"/>
          <a:chOff x="0" y="0"/>
          <a:chExt cx="0" cy="0"/>
        </a:xfrm>
      </p:grpSpPr>
      <p:sp>
        <p:nvSpPr>
          <p:cNvPr id="34" name="Google Shape;34;p6"/>
          <p:cNvSpPr txBox="1">
            <a:spLocks noGrp="1"/>
          </p:cNvSpPr>
          <p:nvPr>
            <p:ph type="subTitle" idx="1"/>
          </p:nvPr>
        </p:nvSpPr>
        <p:spPr>
          <a:xfrm>
            <a:off x="1828800" y="6132447"/>
            <a:ext cx="8534400" cy="304800"/>
          </a:xfrm>
          <a:prstGeom prst="rect">
            <a:avLst/>
          </a:prstGeom>
          <a:noFill/>
          <a:ln>
            <a:noFill/>
          </a:ln>
        </p:spPr>
        <p:txBody>
          <a:bodyPr spcFirstLastPara="1" wrap="square" lIns="91425" tIns="45700" rIns="91425" bIns="45700" anchor="b" anchorCtr="0">
            <a:noAutofit/>
          </a:bodyPr>
          <a:lstStyle>
            <a:lvl1pPr lvl="0" algn="ctr" rtl="0">
              <a:spcBef>
                <a:spcPts val="320"/>
              </a:spcBef>
              <a:spcAft>
                <a:spcPts val="0"/>
              </a:spcAft>
              <a:buClr>
                <a:schemeClr val="lt1"/>
              </a:buClr>
              <a:buSzPts val="1200"/>
              <a:buFont typeface="Calibri" panose="020F0502020204030204"/>
              <a:buNone/>
              <a:defRPr sz="1600">
                <a:solidFill>
                  <a:schemeClr val="lt1"/>
                </a:solidFill>
              </a:defRPr>
            </a:lvl1pPr>
            <a:lvl2pPr lvl="1" algn="ctr" rtl="0">
              <a:spcBef>
                <a:spcPct val="107000"/>
              </a:spcBef>
              <a:spcAft>
                <a:spcPts val="0"/>
              </a:spcAft>
              <a:buClr>
                <a:srgbClr val="888CC5"/>
              </a:buClr>
              <a:buSzPts val="2000"/>
              <a:buNone/>
              <a:defRPr>
                <a:solidFill>
                  <a:srgbClr val="888CC5"/>
                </a:solidFill>
              </a:defRPr>
            </a:lvl2pPr>
            <a:lvl3pPr lvl="2" algn="ctr" rtl="0">
              <a:spcBef>
                <a:spcPct val="86000"/>
              </a:spcBef>
              <a:spcAft>
                <a:spcPts val="0"/>
              </a:spcAft>
              <a:buClr>
                <a:srgbClr val="888CC5"/>
              </a:buClr>
              <a:buSzPts val="1600"/>
              <a:buNone/>
              <a:defRPr>
                <a:solidFill>
                  <a:srgbClr val="888CC5"/>
                </a:solidFill>
              </a:defRPr>
            </a:lvl3pPr>
            <a:lvl4pPr lvl="3" algn="ctr" rtl="0">
              <a:spcBef>
                <a:spcPct val="86000"/>
              </a:spcBef>
              <a:spcAft>
                <a:spcPts val="0"/>
              </a:spcAft>
              <a:buClr>
                <a:srgbClr val="888CC5"/>
              </a:buClr>
              <a:buSzPts val="1600"/>
              <a:buNone/>
              <a:defRPr>
                <a:solidFill>
                  <a:srgbClr val="888CC5"/>
                </a:solidFill>
              </a:defRPr>
            </a:lvl4pPr>
            <a:lvl5pPr lvl="4" algn="ctr" rtl="0">
              <a:spcBef>
                <a:spcPct val="86000"/>
              </a:spcBef>
              <a:spcAft>
                <a:spcPts val="0"/>
              </a:spcAft>
              <a:buClr>
                <a:srgbClr val="888CC5"/>
              </a:buClr>
              <a:buSzPts val="1600"/>
              <a:buNone/>
              <a:defRPr>
                <a:solidFill>
                  <a:srgbClr val="888CC5"/>
                </a:solidFill>
              </a:defRPr>
            </a:lvl5pPr>
            <a:lvl6pPr lvl="5" algn="ctr" rtl="0">
              <a:spcBef>
                <a:spcPct val="107000"/>
              </a:spcBef>
              <a:spcAft>
                <a:spcPts val="0"/>
              </a:spcAft>
              <a:buClr>
                <a:srgbClr val="888CC5"/>
              </a:buClr>
              <a:buSzPts val="2000"/>
              <a:buNone/>
              <a:defRPr>
                <a:solidFill>
                  <a:srgbClr val="888CC5"/>
                </a:solidFill>
              </a:defRPr>
            </a:lvl6pPr>
            <a:lvl7pPr lvl="6" algn="ctr" rtl="0">
              <a:spcBef>
                <a:spcPct val="107000"/>
              </a:spcBef>
              <a:spcAft>
                <a:spcPts val="0"/>
              </a:spcAft>
              <a:buClr>
                <a:srgbClr val="888CC5"/>
              </a:buClr>
              <a:buSzPts val="2000"/>
              <a:buNone/>
              <a:defRPr>
                <a:solidFill>
                  <a:srgbClr val="888CC5"/>
                </a:solidFill>
              </a:defRPr>
            </a:lvl7pPr>
            <a:lvl8pPr lvl="7" algn="ctr" rtl="0">
              <a:spcBef>
                <a:spcPct val="107000"/>
              </a:spcBef>
              <a:spcAft>
                <a:spcPts val="0"/>
              </a:spcAft>
              <a:buClr>
                <a:srgbClr val="888CC5"/>
              </a:buClr>
              <a:buSzPts val="2000"/>
              <a:buNone/>
              <a:defRPr>
                <a:solidFill>
                  <a:srgbClr val="888CC5"/>
                </a:solidFill>
              </a:defRPr>
            </a:lvl8pPr>
            <a:lvl9pPr lvl="8" algn="ctr" rtl="0">
              <a:spcBef>
                <a:spcPct val="107000"/>
              </a:spcBef>
              <a:spcAft>
                <a:spcPts val="0"/>
              </a:spcAft>
              <a:buClr>
                <a:srgbClr val="888CC5"/>
              </a:buClr>
              <a:buSzPts val="2000"/>
              <a:buNone/>
              <a:defRPr>
                <a:solidFill>
                  <a:srgbClr val="888CC5"/>
                </a:solidFill>
              </a:defRPr>
            </a:lvl9pPr>
          </a:lstStyle>
          <a:p/>
        </p:txBody>
      </p:sp>
      <p:sp>
        <p:nvSpPr>
          <p:cNvPr id="35" name="Google Shape;35;p6"/>
          <p:cNvSpPr txBox="1"/>
          <p:nvPr/>
        </p:nvSpPr>
        <p:spPr>
          <a:xfrm>
            <a:off x="6797888" y="653699"/>
            <a:ext cx="246400" cy="492400"/>
          </a:xfrm>
          <a:prstGeom prst="rect">
            <a:avLst/>
          </a:prstGeom>
          <a:noFill/>
          <a:ln>
            <a:noFill/>
          </a:ln>
        </p:spPr>
        <p:txBody>
          <a:bodyPr spcFirstLastPara="1" wrap="square" lIns="121900" tIns="60933" rIns="121900" bIns="60933" anchor="t" anchorCtr="0">
            <a:noAutofit/>
          </a:bodyPr>
          <a:lstStyle/>
          <a:p>
            <a:pPr marL="0" marR="0" lvl="0" indent="0" algn="l" rtl="0">
              <a:spcBef>
                <a:spcPts val="0"/>
              </a:spcBef>
              <a:spcAft>
                <a:spcPts val="0"/>
              </a:spcAft>
              <a:buNone/>
            </a:pPr>
            <a:endParaRPr sz="240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36" name="Google Shape;36;p6"/>
          <p:cNvSpPr txBox="1"/>
          <p:nvPr/>
        </p:nvSpPr>
        <p:spPr>
          <a:xfrm>
            <a:off x="7881068" y="569652"/>
            <a:ext cx="246400" cy="492400"/>
          </a:xfrm>
          <a:prstGeom prst="rect">
            <a:avLst/>
          </a:prstGeom>
          <a:noFill/>
          <a:ln>
            <a:noFill/>
          </a:ln>
        </p:spPr>
        <p:txBody>
          <a:bodyPr spcFirstLastPara="1" wrap="square" lIns="121900" tIns="60933" rIns="121900" bIns="60933" anchor="t" anchorCtr="0">
            <a:noAutofit/>
          </a:bodyPr>
          <a:lstStyle/>
          <a:p>
            <a:pPr marL="0" marR="0" lvl="0" indent="0" algn="l" rtl="0">
              <a:spcBef>
                <a:spcPts val="0"/>
              </a:spcBef>
              <a:spcAft>
                <a:spcPts val="0"/>
              </a:spcAft>
              <a:buNone/>
            </a:pPr>
            <a:endParaRPr sz="240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37" name="Google Shape;37;p6"/>
          <p:cNvSpPr txBox="1">
            <a:spLocks noGrp="1"/>
          </p:cNvSpPr>
          <p:nvPr>
            <p:ph type="sldNum" idx="12"/>
          </p:nvPr>
        </p:nvSpPr>
        <p:spPr>
          <a:xfrm>
            <a:off x="11409045" y="6333135"/>
            <a:ext cx="731600" cy="524800"/>
          </a:xfrm>
          <a:prstGeom prst="rect">
            <a:avLst/>
          </a:prstGeom>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ru-RU"/>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43"/>
        <p:cNvGrpSpPr/>
        <p:nvPr/>
      </p:nvGrpSpPr>
      <p:grpSpPr>
        <a:xfrm>
          <a:off x="0" y="0"/>
          <a:ext cx="0" cy="0"/>
          <a:chOff x="0" y="0"/>
          <a:chExt cx="0" cy="0"/>
        </a:xfrm>
      </p:grpSpPr>
      <p:sp>
        <p:nvSpPr>
          <p:cNvPr id="44" name="Google Shape;44;p8"/>
          <p:cNvSpPr txBox="1">
            <a:spLocks noGrp="1"/>
          </p:cNvSpPr>
          <p:nvPr>
            <p:ph type="body" idx="1"/>
          </p:nvPr>
        </p:nvSpPr>
        <p:spPr>
          <a:xfrm>
            <a:off x="609600" y="2328177"/>
            <a:ext cx="8365200" cy="3798000"/>
          </a:xfrm>
          <a:prstGeom prst="rect">
            <a:avLst/>
          </a:prstGeom>
          <a:noFill/>
          <a:ln>
            <a:noFill/>
          </a:ln>
        </p:spPr>
        <p:txBody>
          <a:bodyPr spcFirstLastPara="1" wrap="square" lIns="91425" tIns="45700" rIns="91425" bIns="45700" anchor="t" anchorCtr="0">
            <a:noAutofit/>
          </a:bodyPr>
          <a:lstStyle>
            <a:lvl1pPr marL="609600" lvl="0" indent="-508000" algn="l" rtl="0">
              <a:spcBef>
                <a:spcPts val="640"/>
              </a:spcBef>
              <a:spcAft>
                <a:spcPts val="0"/>
              </a:spcAft>
              <a:buClr>
                <a:schemeClr val="dk1"/>
              </a:buClr>
              <a:buSzPts val="2400"/>
              <a:buFont typeface="Calibri" panose="020F0502020204030204"/>
              <a:buChar char="•"/>
              <a:defRPr sz="3200"/>
            </a:lvl1pPr>
            <a:lvl2pPr marL="1219200" lvl="1" indent="-508000" algn="l" rtl="0">
              <a:spcBef>
                <a:spcPts val="640"/>
              </a:spcBef>
              <a:spcAft>
                <a:spcPts val="0"/>
              </a:spcAft>
              <a:buClr>
                <a:schemeClr val="dk1"/>
              </a:buClr>
              <a:buSzPts val="2400"/>
              <a:buChar char="•"/>
              <a:defRPr sz="3200"/>
            </a:lvl2pPr>
            <a:lvl3pPr marL="1828800" lvl="2" indent="-474345" algn="l" rtl="0">
              <a:spcBef>
                <a:spcPct val="107000"/>
              </a:spcBef>
              <a:spcAft>
                <a:spcPts val="0"/>
              </a:spcAft>
              <a:buClr>
                <a:schemeClr val="dk1"/>
              </a:buClr>
              <a:buSzPts val="2000"/>
              <a:buChar char="•"/>
              <a:defRPr sz="2665"/>
            </a:lvl3pPr>
            <a:lvl4pPr marL="2438400" lvl="3" indent="-457200" algn="l" rtl="0">
              <a:spcBef>
                <a:spcPts val="480"/>
              </a:spcBef>
              <a:spcAft>
                <a:spcPts val="0"/>
              </a:spcAft>
              <a:buClr>
                <a:schemeClr val="dk1"/>
              </a:buClr>
              <a:buSzPts val="1800"/>
              <a:buChar char="•"/>
              <a:defRPr sz="2400"/>
            </a:lvl4pPr>
            <a:lvl5pPr marL="3048000" lvl="4" indent="-457200" algn="l" rtl="0">
              <a:spcBef>
                <a:spcPts val="480"/>
              </a:spcBef>
              <a:spcAft>
                <a:spcPts val="0"/>
              </a:spcAft>
              <a:buClr>
                <a:schemeClr val="dk1"/>
              </a:buClr>
              <a:buSzPts val="1800"/>
              <a:buChar char="•"/>
              <a:defRPr sz="2400"/>
            </a:lvl5pPr>
            <a:lvl6pPr marL="3657600" lvl="5" indent="-457200" algn="l" rtl="0">
              <a:spcBef>
                <a:spcPts val="480"/>
              </a:spcBef>
              <a:spcAft>
                <a:spcPts val="0"/>
              </a:spcAft>
              <a:buClr>
                <a:schemeClr val="dk1"/>
              </a:buClr>
              <a:buSzPts val="1800"/>
              <a:buChar char="•"/>
              <a:defRPr sz="2400"/>
            </a:lvl6pPr>
            <a:lvl7pPr marL="4267200" lvl="6" indent="-457200" algn="l" rtl="0">
              <a:spcBef>
                <a:spcPts val="480"/>
              </a:spcBef>
              <a:spcAft>
                <a:spcPts val="0"/>
              </a:spcAft>
              <a:buClr>
                <a:schemeClr val="dk1"/>
              </a:buClr>
              <a:buSzPts val="1800"/>
              <a:buChar char="•"/>
              <a:defRPr sz="2400"/>
            </a:lvl7pPr>
            <a:lvl8pPr marL="4876800" lvl="7" indent="-457200" algn="l" rtl="0">
              <a:spcBef>
                <a:spcPts val="480"/>
              </a:spcBef>
              <a:spcAft>
                <a:spcPts val="0"/>
              </a:spcAft>
              <a:buClr>
                <a:schemeClr val="dk1"/>
              </a:buClr>
              <a:buSzPts val="1800"/>
              <a:buChar char="•"/>
              <a:defRPr sz="2400"/>
            </a:lvl8pPr>
            <a:lvl9pPr marL="5486400" lvl="8" indent="-457200" algn="l" rtl="0">
              <a:spcBef>
                <a:spcPts val="480"/>
              </a:spcBef>
              <a:spcAft>
                <a:spcPts val="0"/>
              </a:spcAft>
              <a:buClr>
                <a:schemeClr val="dk1"/>
              </a:buClr>
              <a:buSzPts val="1800"/>
              <a:buChar char="•"/>
              <a:defRPr sz="2400"/>
            </a:lvl9pPr>
          </a:lstStyle>
          <a:p/>
        </p:txBody>
      </p:sp>
      <p:sp>
        <p:nvSpPr>
          <p:cNvPr id="45" name="Google Shape;45;p8"/>
          <p:cNvSpPr txBox="1">
            <a:spLocks noGrp="1"/>
          </p:cNvSpPr>
          <p:nvPr>
            <p:ph type="ftr" idx="11"/>
          </p:nvPr>
        </p:nvSpPr>
        <p:spPr>
          <a:xfrm>
            <a:off x="5374357" y="247519"/>
            <a:ext cx="6208000" cy="365200"/>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865" b="0" i="0" cap="none">
                <a:solidFill>
                  <a:schemeClr val="lt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46" name="Google Shape;46;p8"/>
          <p:cNvSpPr txBox="1">
            <a:spLocks noGrp="1"/>
          </p:cNvSpPr>
          <p:nvPr>
            <p:ph type="title"/>
          </p:nvPr>
        </p:nvSpPr>
        <p:spPr>
          <a:xfrm>
            <a:off x="609600" y="1236509"/>
            <a:ext cx="10972800" cy="8272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47" name="Google Shape;47;p8"/>
          <p:cNvSpPr txBox="1">
            <a:spLocks noGrp="1"/>
          </p:cNvSpPr>
          <p:nvPr>
            <p:ph type="sldNum" idx="12"/>
          </p:nvPr>
        </p:nvSpPr>
        <p:spPr>
          <a:xfrm>
            <a:off x="11409045" y="6333135"/>
            <a:ext cx="731600" cy="524800"/>
          </a:xfrm>
          <a:prstGeom prst="rect">
            <a:avLst/>
          </a:prstGeom>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ru-RU"/>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1_Custom Layout">
  <p:cSld name="1_Custom Layout">
    <p:spTree>
      <p:nvGrpSpPr>
        <p:cNvPr id="1" name="Shape 48"/>
        <p:cNvGrpSpPr/>
        <p:nvPr/>
      </p:nvGrpSpPr>
      <p:grpSpPr>
        <a:xfrm>
          <a:off x="0" y="0"/>
          <a:ext cx="0" cy="0"/>
          <a:chOff x="0" y="0"/>
          <a:chExt cx="0" cy="0"/>
        </a:xfrm>
      </p:grpSpPr>
      <p:sp>
        <p:nvSpPr>
          <p:cNvPr id="49" name="Google Shape;49;p9"/>
          <p:cNvSpPr txBox="1">
            <a:spLocks noGrp="1"/>
          </p:cNvSpPr>
          <p:nvPr>
            <p:ph type="body" idx="1"/>
          </p:nvPr>
        </p:nvSpPr>
        <p:spPr>
          <a:xfrm>
            <a:off x="609599" y="2346583"/>
            <a:ext cx="6691200" cy="3924000"/>
          </a:xfrm>
          <a:prstGeom prst="rect">
            <a:avLst/>
          </a:prstGeom>
          <a:noFill/>
          <a:ln>
            <a:noFill/>
          </a:ln>
        </p:spPr>
        <p:txBody>
          <a:bodyPr spcFirstLastPara="1" wrap="square" lIns="91425" tIns="45700" rIns="91425" bIns="45700" anchor="t" anchorCtr="0">
            <a:noAutofit/>
          </a:bodyPr>
          <a:lstStyle>
            <a:lvl1pPr marL="609600" lvl="0" indent="-508000" algn="l" rtl="0">
              <a:spcBef>
                <a:spcPts val="640"/>
              </a:spcBef>
              <a:spcAft>
                <a:spcPts val="0"/>
              </a:spcAft>
              <a:buClr>
                <a:schemeClr val="dk1"/>
              </a:buClr>
              <a:buSzPts val="2400"/>
              <a:buFont typeface="Calibri" panose="020F0502020204030204"/>
              <a:buChar char="•"/>
              <a:defRPr sz="3200"/>
            </a:lvl1pPr>
            <a:lvl2pPr marL="1219200" lvl="1" indent="-508000" algn="l" rtl="0">
              <a:spcBef>
                <a:spcPts val="640"/>
              </a:spcBef>
              <a:spcAft>
                <a:spcPts val="0"/>
              </a:spcAft>
              <a:buClr>
                <a:schemeClr val="dk1"/>
              </a:buClr>
              <a:buSzPts val="2400"/>
              <a:buChar char="•"/>
              <a:defRPr sz="3200"/>
            </a:lvl2pPr>
            <a:lvl3pPr marL="1828800" lvl="2" indent="-474345" algn="l" rtl="0">
              <a:spcBef>
                <a:spcPct val="107000"/>
              </a:spcBef>
              <a:spcAft>
                <a:spcPts val="0"/>
              </a:spcAft>
              <a:buClr>
                <a:schemeClr val="dk1"/>
              </a:buClr>
              <a:buSzPts val="2000"/>
              <a:buChar char="•"/>
              <a:defRPr sz="2665"/>
            </a:lvl3pPr>
            <a:lvl4pPr marL="2438400" lvl="3" indent="-457200" algn="l" rtl="0">
              <a:spcBef>
                <a:spcPts val="480"/>
              </a:spcBef>
              <a:spcAft>
                <a:spcPts val="0"/>
              </a:spcAft>
              <a:buClr>
                <a:schemeClr val="dk1"/>
              </a:buClr>
              <a:buSzPts val="1800"/>
              <a:buChar char="•"/>
              <a:defRPr sz="2400"/>
            </a:lvl4pPr>
            <a:lvl5pPr marL="3048000" lvl="4" indent="-457200" algn="l" rtl="0">
              <a:spcBef>
                <a:spcPts val="480"/>
              </a:spcBef>
              <a:spcAft>
                <a:spcPts val="0"/>
              </a:spcAft>
              <a:buClr>
                <a:schemeClr val="dk1"/>
              </a:buClr>
              <a:buSzPts val="1800"/>
              <a:buChar char="•"/>
              <a:defRPr sz="2400"/>
            </a:lvl5pPr>
            <a:lvl6pPr marL="3657600" lvl="5" indent="-457200" algn="l" rtl="0">
              <a:spcBef>
                <a:spcPts val="480"/>
              </a:spcBef>
              <a:spcAft>
                <a:spcPts val="0"/>
              </a:spcAft>
              <a:buClr>
                <a:schemeClr val="dk1"/>
              </a:buClr>
              <a:buSzPts val="1800"/>
              <a:buChar char="•"/>
              <a:defRPr sz="2400"/>
            </a:lvl6pPr>
            <a:lvl7pPr marL="4267200" lvl="6" indent="-457200" algn="l" rtl="0">
              <a:spcBef>
                <a:spcPts val="480"/>
              </a:spcBef>
              <a:spcAft>
                <a:spcPts val="0"/>
              </a:spcAft>
              <a:buClr>
                <a:schemeClr val="dk1"/>
              </a:buClr>
              <a:buSzPts val="1800"/>
              <a:buChar char="•"/>
              <a:defRPr sz="2400"/>
            </a:lvl7pPr>
            <a:lvl8pPr marL="4876800" lvl="7" indent="-457200" algn="l" rtl="0">
              <a:spcBef>
                <a:spcPts val="480"/>
              </a:spcBef>
              <a:spcAft>
                <a:spcPts val="0"/>
              </a:spcAft>
              <a:buClr>
                <a:schemeClr val="dk1"/>
              </a:buClr>
              <a:buSzPts val="1800"/>
              <a:buChar char="•"/>
              <a:defRPr sz="2400"/>
            </a:lvl8pPr>
            <a:lvl9pPr marL="5486400" lvl="8" indent="-457200" algn="l" rtl="0">
              <a:spcBef>
                <a:spcPts val="480"/>
              </a:spcBef>
              <a:spcAft>
                <a:spcPts val="0"/>
              </a:spcAft>
              <a:buClr>
                <a:schemeClr val="dk1"/>
              </a:buClr>
              <a:buSzPts val="1800"/>
              <a:buChar char="•"/>
              <a:defRPr sz="2400"/>
            </a:lvl9pPr>
          </a:lstStyle>
          <a:p/>
        </p:txBody>
      </p:sp>
      <p:sp>
        <p:nvSpPr>
          <p:cNvPr id="50" name="Google Shape;50;p9"/>
          <p:cNvSpPr>
            <a:spLocks noGrp="1"/>
          </p:cNvSpPr>
          <p:nvPr>
            <p:ph type="pic" idx="2"/>
          </p:nvPr>
        </p:nvSpPr>
        <p:spPr>
          <a:xfrm>
            <a:off x="7545917" y="2346325"/>
            <a:ext cx="4036400" cy="1886000"/>
          </a:xfrm>
          <a:prstGeom prst="rect">
            <a:avLst/>
          </a:prstGeom>
          <a:noFill/>
          <a:ln>
            <a:noFill/>
          </a:ln>
        </p:spPr>
        <p:txBody>
          <a:bodyPr spcFirstLastPara="1" wrap="square" lIns="91425" tIns="45700" rIns="91425" bIns="45700" anchor="t" anchorCtr="0">
            <a:noAutofit/>
          </a:bodyPr>
          <a:lstStyle>
            <a:lvl1pPr marR="0" lvl="0" algn="l" rtl="0">
              <a:spcBef>
                <a:spcPct val="107000"/>
              </a:spcBef>
              <a:spcAft>
                <a:spcPts val="0"/>
              </a:spcAft>
              <a:buClr>
                <a:schemeClr val="dk1"/>
              </a:buClr>
              <a:buSzPts val="2000"/>
              <a:buFont typeface="Calibri" panose="020F050202020403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51" name="Google Shape;51;p9"/>
          <p:cNvSpPr>
            <a:spLocks noGrp="1"/>
          </p:cNvSpPr>
          <p:nvPr>
            <p:ph type="pic" idx="3"/>
          </p:nvPr>
        </p:nvSpPr>
        <p:spPr>
          <a:xfrm>
            <a:off x="7545917" y="4384675"/>
            <a:ext cx="4036400" cy="1886000"/>
          </a:xfrm>
          <a:prstGeom prst="rect">
            <a:avLst/>
          </a:prstGeom>
          <a:noFill/>
          <a:ln>
            <a:noFill/>
          </a:ln>
        </p:spPr>
        <p:txBody>
          <a:bodyPr spcFirstLastPara="1" wrap="square" lIns="91425" tIns="45700" rIns="91425" bIns="45700" anchor="t" anchorCtr="0">
            <a:noAutofit/>
          </a:bodyPr>
          <a:lstStyle>
            <a:lvl1pPr marR="0" lvl="0" algn="l" rtl="0">
              <a:spcBef>
                <a:spcPct val="107000"/>
              </a:spcBef>
              <a:spcAft>
                <a:spcPts val="0"/>
              </a:spcAft>
              <a:buClr>
                <a:schemeClr val="dk1"/>
              </a:buClr>
              <a:buSzPts val="2000"/>
              <a:buFont typeface="Calibri" panose="020F050202020403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52" name="Google Shape;52;p9"/>
          <p:cNvSpPr txBox="1">
            <a:spLocks noGrp="1"/>
          </p:cNvSpPr>
          <p:nvPr>
            <p:ph type="title"/>
          </p:nvPr>
        </p:nvSpPr>
        <p:spPr>
          <a:xfrm>
            <a:off x="609600" y="1236664"/>
            <a:ext cx="10972800" cy="8272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3" name="Google Shape;53;p9"/>
          <p:cNvSpPr txBox="1">
            <a:spLocks noGrp="1"/>
          </p:cNvSpPr>
          <p:nvPr>
            <p:ph type="ftr" idx="11"/>
          </p:nvPr>
        </p:nvSpPr>
        <p:spPr>
          <a:xfrm>
            <a:off x="5374357" y="247519"/>
            <a:ext cx="6208000" cy="365200"/>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865" b="0" i="0" cap="none">
                <a:solidFill>
                  <a:schemeClr val="lt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54" name="Google Shape;54;p9"/>
          <p:cNvSpPr txBox="1">
            <a:spLocks noGrp="1"/>
          </p:cNvSpPr>
          <p:nvPr>
            <p:ph type="sldNum" idx="12"/>
          </p:nvPr>
        </p:nvSpPr>
        <p:spPr>
          <a:xfrm>
            <a:off x="11409045" y="6333135"/>
            <a:ext cx="731600" cy="524800"/>
          </a:xfrm>
          <a:prstGeom prst="rect">
            <a:avLst/>
          </a:prstGeom>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ru-RU"/>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3_Custom Layout">
  <p:cSld name="3_Custom Layout">
    <p:spTree>
      <p:nvGrpSpPr>
        <p:cNvPr id="1" name="Shape 55"/>
        <p:cNvGrpSpPr/>
        <p:nvPr/>
      </p:nvGrpSpPr>
      <p:grpSpPr>
        <a:xfrm>
          <a:off x="0" y="0"/>
          <a:ext cx="0" cy="0"/>
          <a:chOff x="0" y="0"/>
          <a:chExt cx="0" cy="0"/>
        </a:xfrm>
      </p:grpSpPr>
      <p:sp>
        <p:nvSpPr>
          <p:cNvPr id="56" name="Google Shape;56;p10"/>
          <p:cNvSpPr txBox="1">
            <a:spLocks noGrp="1"/>
          </p:cNvSpPr>
          <p:nvPr>
            <p:ph type="title"/>
          </p:nvPr>
        </p:nvSpPr>
        <p:spPr>
          <a:xfrm>
            <a:off x="609600" y="1236509"/>
            <a:ext cx="10972800" cy="8272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Clr>
                <a:schemeClr val="dk1"/>
              </a:buClr>
              <a:buSzPts val="3200"/>
              <a:buFont typeface="Calibri" panose="020F0502020204030204"/>
              <a:buNone/>
              <a:defRPr sz="4265"/>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7" name="Google Shape;57;p10"/>
          <p:cNvSpPr>
            <a:spLocks noGrp="1"/>
          </p:cNvSpPr>
          <p:nvPr>
            <p:ph type="pic" idx="2"/>
          </p:nvPr>
        </p:nvSpPr>
        <p:spPr>
          <a:xfrm>
            <a:off x="609601" y="2346325"/>
            <a:ext cx="3452000" cy="1417600"/>
          </a:xfrm>
          <a:prstGeom prst="round1Rect">
            <a:avLst>
              <a:gd name="adj" fmla="val 37649"/>
            </a:avLst>
          </a:prstGeom>
          <a:noFill/>
          <a:ln>
            <a:noFill/>
          </a:ln>
        </p:spPr>
        <p:txBody>
          <a:bodyPr spcFirstLastPara="1" wrap="square" lIns="91425" tIns="45700" rIns="91425" bIns="45700" anchor="t" anchorCtr="0">
            <a:noAutofit/>
          </a:bodyPr>
          <a:lstStyle>
            <a:lvl1pPr marR="0" lvl="0" algn="l" rtl="0">
              <a:spcBef>
                <a:spcPct val="107000"/>
              </a:spcBef>
              <a:spcAft>
                <a:spcPts val="0"/>
              </a:spcAft>
              <a:buClr>
                <a:schemeClr val="dk1"/>
              </a:buClr>
              <a:buSzPts val="2000"/>
              <a:buFont typeface="Calibri" panose="020F050202020403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58" name="Google Shape;58;p10"/>
          <p:cNvSpPr>
            <a:spLocks noGrp="1"/>
          </p:cNvSpPr>
          <p:nvPr>
            <p:ph type="pic" idx="3"/>
          </p:nvPr>
        </p:nvSpPr>
        <p:spPr>
          <a:xfrm>
            <a:off x="4368199" y="2346325"/>
            <a:ext cx="3452000" cy="1417600"/>
          </a:xfrm>
          <a:prstGeom prst="round1Rect">
            <a:avLst>
              <a:gd name="adj" fmla="val 37649"/>
            </a:avLst>
          </a:prstGeom>
          <a:noFill/>
          <a:ln>
            <a:noFill/>
          </a:ln>
        </p:spPr>
        <p:txBody>
          <a:bodyPr spcFirstLastPara="1" wrap="square" lIns="91425" tIns="45700" rIns="91425" bIns="45700" anchor="t" anchorCtr="0">
            <a:noAutofit/>
          </a:bodyPr>
          <a:lstStyle>
            <a:lvl1pPr marR="0" lvl="0" algn="l" rtl="0">
              <a:spcBef>
                <a:spcPct val="107000"/>
              </a:spcBef>
              <a:spcAft>
                <a:spcPts val="0"/>
              </a:spcAft>
              <a:buClr>
                <a:schemeClr val="dk1"/>
              </a:buClr>
              <a:buSzPts val="2000"/>
              <a:buFont typeface="Calibri" panose="020F050202020403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59" name="Google Shape;59;p10"/>
          <p:cNvSpPr>
            <a:spLocks noGrp="1"/>
          </p:cNvSpPr>
          <p:nvPr>
            <p:ph type="pic" idx="4"/>
          </p:nvPr>
        </p:nvSpPr>
        <p:spPr>
          <a:xfrm>
            <a:off x="8130556" y="2346325"/>
            <a:ext cx="3452000" cy="1417600"/>
          </a:xfrm>
          <a:prstGeom prst="round1Rect">
            <a:avLst>
              <a:gd name="adj" fmla="val 37649"/>
            </a:avLst>
          </a:prstGeom>
          <a:noFill/>
          <a:ln>
            <a:noFill/>
          </a:ln>
        </p:spPr>
        <p:txBody>
          <a:bodyPr spcFirstLastPara="1" wrap="square" lIns="91425" tIns="45700" rIns="91425" bIns="45700" anchor="t" anchorCtr="0">
            <a:noAutofit/>
          </a:bodyPr>
          <a:lstStyle>
            <a:lvl1pPr marR="0" lvl="0" algn="l" rtl="0">
              <a:spcBef>
                <a:spcPct val="107000"/>
              </a:spcBef>
              <a:spcAft>
                <a:spcPts val="0"/>
              </a:spcAft>
              <a:buClr>
                <a:schemeClr val="dk1"/>
              </a:buClr>
              <a:buSzPts val="2000"/>
              <a:buFont typeface="Calibri" panose="020F050202020403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60" name="Google Shape;60;p10"/>
          <p:cNvSpPr>
            <a:spLocks noGrp="1"/>
          </p:cNvSpPr>
          <p:nvPr>
            <p:ph type="pic" idx="5"/>
          </p:nvPr>
        </p:nvSpPr>
        <p:spPr>
          <a:xfrm>
            <a:off x="609601" y="4432115"/>
            <a:ext cx="3452000" cy="1417600"/>
          </a:xfrm>
          <a:prstGeom prst="round1Rect">
            <a:avLst>
              <a:gd name="adj" fmla="val 37649"/>
            </a:avLst>
          </a:prstGeom>
          <a:noFill/>
          <a:ln>
            <a:noFill/>
          </a:ln>
        </p:spPr>
        <p:txBody>
          <a:bodyPr spcFirstLastPara="1" wrap="square" lIns="91425" tIns="45700" rIns="91425" bIns="45700" anchor="t" anchorCtr="0">
            <a:noAutofit/>
          </a:bodyPr>
          <a:lstStyle>
            <a:lvl1pPr marR="0" lvl="0" algn="l" rtl="0">
              <a:spcBef>
                <a:spcPct val="107000"/>
              </a:spcBef>
              <a:spcAft>
                <a:spcPts val="0"/>
              </a:spcAft>
              <a:buClr>
                <a:schemeClr val="dk1"/>
              </a:buClr>
              <a:buSzPts val="2000"/>
              <a:buFont typeface="Calibri" panose="020F050202020403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61" name="Google Shape;61;p10"/>
          <p:cNvSpPr>
            <a:spLocks noGrp="1"/>
          </p:cNvSpPr>
          <p:nvPr>
            <p:ph type="pic" idx="6"/>
          </p:nvPr>
        </p:nvSpPr>
        <p:spPr>
          <a:xfrm>
            <a:off x="4368199" y="4432115"/>
            <a:ext cx="3452000" cy="1417600"/>
          </a:xfrm>
          <a:prstGeom prst="round1Rect">
            <a:avLst>
              <a:gd name="adj" fmla="val 37649"/>
            </a:avLst>
          </a:prstGeom>
          <a:noFill/>
          <a:ln>
            <a:noFill/>
          </a:ln>
        </p:spPr>
        <p:txBody>
          <a:bodyPr spcFirstLastPara="1" wrap="square" lIns="91425" tIns="45700" rIns="91425" bIns="45700" anchor="t" anchorCtr="0">
            <a:noAutofit/>
          </a:bodyPr>
          <a:lstStyle>
            <a:lvl1pPr marR="0" lvl="0" algn="l" rtl="0">
              <a:spcBef>
                <a:spcPct val="107000"/>
              </a:spcBef>
              <a:spcAft>
                <a:spcPts val="0"/>
              </a:spcAft>
              <a:buClr>
                <a:schemeClr val="dk1"/>
              </a:buClr>
              <a:buSzPts val="2000"/>
              <a:buFont typeface="Calibri" panose="020F050202020403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62" name="Google Shape;62;p10"/>
          <p:cNvSpPr>
            <a:spLocks noGrp="1"/>
          </p:cNvSpPr>
          <p:nvPr>
            <p:ph type="pic" idx="7"/>
          </p:nvPr>
        </p:nvSpPr>
        <p:spPr>
          <a:xfrm>
            <a:off x="8130556" y="4432115"/>
            <a:ext cx="3452000" cy="1417600"/>
          </a:xfrm>
          <a:prstGeom prst="round1Rect">
            <a:avLst>
              <a:gd name="adj" fmla="val 37649"/>
            </a:avLst>
          </a:prstGeom>
          <a:noFill/>
          <a:ln>
            <a:noFill/>
          </a:ln>
        </p:spPr>
        <p:txBody>
          <a:bodyPr spcFirstLastPara="1" wrap="square" lIns="91425" tIns="45700" rIns="91425" bIns="45700" anchor="t" anchorCtr="0">
            <a:noAutofit/>
          </a:bodyPr>
          <a:lstStyle>
            <a:lvl1pPr marR="0" lvl="0" algn="l" rtl="0">
              <a:spcBef>
                <a:spcPct val="107000"/>
              </a:spcBef>
              <a:spcAft>
                <a:spcPts val="0"/>
              </a:spcAft>
              <a:buClr>
                <a:schemeClr val="dk1"/>
              </a:buClr>
              <a:buSzPts val="2000"/>
              <a:buFont typeface="Calibri" panose="020F050202020403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63" name="Google Shape;63;p10"/>
          <p:cNvSpPr txBox="1">
            <a:spLocks noGrp="1"/>
          </p:cNvSpPr>
          <p:nvPr>
            <p:ph type="body" idx="1"/>
          </p:nvPr>
        </p:nvSpPr>
        <p:spPr>
          <a:xfrm>
            <a:off x="609601" y="3865564"/>
            <a:ext cx="3452400" cy="358800"/>
          </a:xfrm>
          <a:prstGeom prst="rect">
            <a:avLst/>
          </a:prstGeom>
          <a:noFill/>
          <a:ln>
            <a:noFill/>
          </a:ln>
        </p:spPr>
        <p:txBody>
          <a:bodyPr spcFirstLastPara="1" wrap="square" lIns="91425" tIns="45700" rIns="91425" bIns="45700" anchor="t" anchorCtr="0">
            <a:noAutofit/>
          </a:bodyPr>
          <a:lstStyle>
            <a:lvl1pPr marL="609600" lvl="0" indent="-304800" algn="l" rtl="0">
              <a:spcBef>
                <a:spcPts val="320"/>
              </a:spcBef>
              <a:spcAft>
                <a:spcPts val="0"/>
              </a:spcAft>
              <a:buClr>
                <a:schemeClr val="dk1"/>
              </a:buClr>
              <a:buSzPts val="1200"/>
              <a:buFont typeface="Arial" panose="020B0604020202020204"/>
              <a:buNone/>
              <a:defRPr sz="1600"/>
            </a:lvl1pPr>
            <a:lvl2pPr marL="1219200" lvl="1" indent="-457200" algn="l" rtl="0">
              <a:spcBef>
                <a:spcPts val="480"/>
              </a:spcBef>
              <a:spcAft>
                <a:spcPts val="0"/>
              </a:spcAft>
              <a:buClr>
                <a:schemeClr val="dk1"/>
              </a:buClr>
              <a:buSzPts val="1800"/>
              <a:buChar char="•"/>
              <a:defRPr/>
            </a:lvl2pPr>
            <a:lvl3pPr marL="1828800" lvl="2" indent="-457200" algn="l" rtl="0">
              <a:spcBef>
                <a:spcPts val="480"/>
              </a:spcBef>
              <a:spcAft>
                <a:spcPts val="0"/>
              </a:spcAft>
              <a:buClr>
                <a:schemeClr val="dk1"/>
              </a:buClr>
              <a:buSzPts val="1800"/>
              <a:buChar char="•"/>
              <a:defRPr/>
            </a:lvl3pPr>
            <a:lvl4pPr marL="2438400" lvl="3" indent="-457200" algn="l" rtl="0">
              <a:spcBef>
                <a:spcPts val="480"/>
              </a:spcBef>
              <a:spcAft>
                <a:spcPts val="0"/>
              </a:spcAft>
              <a:buClr>
                <a:schemeClr val="dk1"/>
              </a:buClr>
              <a:buSzPts val="1800"/>
              <a:buChar char="•"/>
              <a:defRPr/>
            </a:lvl4pPr>
            <a:lvl5pPr marL="3048000" lvl="4" indent="-457200" algn="l" rtl="0">
              <a:spcBef>
                <a:spcPts val="480"/>
              </a:spcBef>
              <a:spcAft>
                <a:spcPts val="0"/>
              </a:spcAft>
              <a:buClr>
                <a:schemeClr val="dk1"/>
              </a:buClr>
              <a:buSzPts val="1800"/>
              <a:buChar char="•"/>
              <a:defRPr/>
            </a:lvl5pPr>
            <a:lvl6pPr marL="3657600" lvl="5" indent="-457200" algn="l" rtl="0">
              <a:spcBef>
                <a:spcPts val="480"/>
              </a:spcBef>
              <a:spcAft>
                <a:spcPts val="0"/>
              </a:spcAft>
              <a:buClr>
                <a:schemeClr val="dk1"/>
              </a:buClr>
              <a:buSzPts val="1800"/>
              <a:buChar char="•"/>
              <a:defRPr/>
            </a:lvl6pPr>
            <a:lvl7pPr marL="4267200" lvl="6" indent="-457200" algn="l" rtl="0">
              <a:spcBef>
                <a:spcPts val="480"/>
              </a:spcBef>
              <a:spcAft>
                <a:spcPts val="0"/>
              </a:spcAft>
              <a:buClr>
                <a:schemeClr val="dk1"/>
              </a:buClr>
              <a:buSzPts val="1800"/>
              <a:buChar char="•"/>
              <a:defRPr/>
            </a:lvl7pPr>
            <a:lvl8pPr marL="4876800" lvl="7" indent="-457200" algn="l" rtl="0">
              <a:spcBef>
                <a:spcPts val="480"/>
              </a:spcBef>
              <a:spcAft>
                <a:spcPts val="0"/>
              </a:spcAft>
              <a:buClr>
                <a:schemeClr val="dk1"/>
              </a:buClr>
              <a:buSzPts val="1800"/>
              <a:buChar char="•"/>
              <a:defRPr/>
            </a:lvl8pPr>
            <a:lvl9pPr marL="5486400" lvl="8" indent="-457200" algn="l" rtl="0">
              <a:spcBef>
                <a:spcPts val="480"/>
              </a:spcBef>
              <a:spcAft>
                <a:spcPts val="0"/>
              </a:spcAft>
              <a:buClr>
                <a:schemeClr val="dk1"/>
              </a:buClr>
              <a:buSzPts val="1800"/>
              <a:buChar char="•"/>
              <a:defRPr/>
            </a:lvl9pPr>
          </a:lstStyle>
          <a:p/>
        </p:txBody>
      </p:sp>
      <p:sp>
        <p:nvSpPr>
          <p:cNvPr id="64" name="Google Shape;64;p10"/>
          <p:cNvSpPr txBox="1">
            <a:spLocks noGrp="1"/>
          </p:cNvSpPr>
          <p:nvPr>
            <p:ph type="body" idx="8"/>
          </p:nvPr>
        </p:nvSpPr>
        <p:spPr>
          <a:xfrm>
            <a:off x="4367759" y="3865564"/>
            <a:ext cx="3452400" cy="358800"/>
          </a:xfrm>
          <a:prstGeom prst="rect">
            <a:avLst/>
          </a:prstGeom>
          <a:noFill/>
          <a:ln>
            <a:noFill/>
          </a:ln>
        </p:spPr>
        <p:txBody>
          <a:bodyPr spcFirstLastPara="1" wrap="square" lIns="91425" tIns="45700" rIns="91425" bIns="45700" anchor="t" anchorCtr="0">
            <a:noAutofit/>
          </a:bodyPr>
          <a:lstStyle>
            <a:lvl1pPr marL="609600" lvl="0" indent="-304800" algn="l" rtl="0">
              <a:spcBef>
                <a:spcPts val="320"/>
              </a:spcBef>
              <a:spcAft>
                <a:spcPts val="0"/>
              </a:spcAft>
              <a:buClr>
                <a:schemeClr val="dk1"/>
              </a:buClr>
              <a:buSzPts val="1200"/>
              <a:buFont typeface="Arial" panose="020B0604020202020204"/>
              <a:buNone/>
              <a:defRPr sz="1600"/>
            </a:lvl1pPr>
            <a:lvl2pPr marL="1219200" lvl="1" indent="-457200" algn="l" rtl="0">
              <a:spcBef>
                <a:spcPts val="480"/>
              </a:spcBef>
              <a:spcAft>
                <a:spcPts val="0"/>
              </a:spcAft>
              <a:buClr>
                <a:schemeClr val="dk1"/>
              </a:buClr>
              <a:buSzPts val="1800"/>
              <a:buChar char="•"/>
              <a:defRPr/>
            </a:lvl2pPr>
            <a:lvl3pPr marL="1828800" lvl="2" indent="-457200" algn="l" rtl="0">
              <a:spcBef>
                <a:spcPts val="480"/>
              </a:spcBef>
              <a:spcAft>
                <a:spcPts val="0"/>
              </a:spcAft>
              <a:buClr>
                <a:schemeClr val="dk1"/>
              </a:buClr>
              <a:buSzPts val="1800"/>
              <a:buChar char="•"/>
              <a:defRPr/>
            </a:lvl3pPr>
            <a:lvl4pPr marL="2438400" lvl="3" indent="-457200" algn="l" rtl="0">
              <a:spcBef>
                <a:spcPts val="480"/>
              </a:spcBef>
              <a:spcAft>
                <a:spcPts val="0"/>
              </a:spcAft>
              <a:buClr>
                <a:schemeClr val="dk1"/>
              </a:buClr>
              <a:buSzPts val="1800"/>
              <a:buChar char="•"/>
              <a:defRPr/>
            </a:lvl4pPr>
            <a:lvl5pPr marL="3048000" lvl="4" indent="-457200" algn="l" rtl="0">
              <a:spcBef>
                <a:spcPts val="480"/>
              </a:spcBef>
              <a:spcAft>
                <a:spcPts val="0"/>
              </a:spcAft>
              <a:buClr>
                <a:schemeClr val="dk1"/>
              </a:buClr>
              <a:buSzPts val="1800"/>
              <a:buChar char="•"/>
              <a:defRPr/>
            </a:lvl5pPr>
            <a:lvl6pPr marL="3657600" lvl="5" indent="-457200" algn="l" rtl="0">
              <a:spcBef>
                <a:spcPts val="480"/>
              </a:spcBef>
              <a:spcAft>
                <a:spcPts val="0"/>
              </a:spcAft>
              <a:buClr>
                <a:schemeClr val="dk1"/>
              </a:buClr>
              <a:buSzPts val="1800"/>
              <a:buChar char="•"/>
              <a:defRPr/>
            </a:lvl6pPr>
            <a:lvl7pPr marL="4267200" lvl="6" indent="-457200" algn="l" rtl="0">
              <a:spcBef>
                <a:spcPts val="480"/>
              </a:spcBef>
              <a:spcAft>
                <a:spcPts val="0"/>
              </a:spcAft>
              <a:buClr>
                <a:schemeClr val="dk1"/>
              </a:buClr>
              <a:buSzPts val="1800"/>
              <a:buChar char="•"/>
              <a:defRPr/>
            </a:lvl7pPr>
            <a:lvl8pPr marL="4876800" lvl="7" indent="-457200" algn="l" rtl="0">
              <a:spcBef>
                <a:spcPts val="480"/>
              </a:spcBef>
              <a:spcAft>
                <a:spcPts val="0"/>
              </a:spcAft>
              <a:buClr>
                <a:schemeClr val="dk1"/>
              </a:buClr>
              <a:buSzPts val="1800"/>
              <a:buChar char="•"/>
              <a:defRPr/>
            </a:lvl8pPr>
            <a:lvl9pPr marL="5486400" lvl="8" indent="-457200" algn="l" rtl="0">
              <a:spcBef>
                <a:spcPts val="480"/>
              </a:spcBef>
              <a:spcAft>
                <a:spcPts val="0"/>
              </a:spcAft>
              <a:buClr>
                <a:schemeClr val="dk1"/>
              </a:buClr>
              <a:buSzPts val="1800"/>
              <a:buChar char="•"/>
              <a:defRPr/>
            </a:lvl9pPr>
          </a:lstStyle>
          <a:p/>
        </p:txBody>
      </p:sp>
      <p:sp>
        <p:nvSpPr>
          <p:cNvPr id="65" name="Google Shape;65;p10"/>
          <p:cNvSpPr txBox="1">
            <a:spLocks noGrp="1"/>
          </p:cNvSpPr>
          <p:nvPr>
            <p:ph type="body" idx="9"/>
          </p:nvPr>
        </p:nvSpPr>
        <p:spPr>
          <a:xfrm>
            <a:off x="8114275" y="3865564"/>
            <a:ext cx="3452400" cy="358800"/>
          </a:xfrm>
          <a:prstGeom prst="rect">
            <a:avLst/>
          </a:prstGeom>
          <a:noFill/>
          <a:ln>
            <a:noFill/>
          </a:ln>
        </p:spPr>
        <p:txBody>
          <a:bodyPr spcFirstLastPara="1" wrap="square" lIns="91425" tIns="45700" rIns="91425" bIns="45700" anchor="t" anchorCtr="0">
            <a:noAutofit/>
          </a:bodyPr>
          <a:lstStyle>
            <a:lvl1pPr marL="609600" lvl="0" indent="-304800" algn="l" rtl="0">
              <a:spcBef>
                <a:spcPts val="320"/>
              </a:spcBef>
              <a:spcAft>
                <a:spcPts val="0"/>
              </a:spcAft>
              <a:buClr>
                <a:schemeClr val="dk1"/>
              </a:buClr>
              <a:buSzPts val="1200"/>
              <a:buFont typeface="Arial" panose="020B0604020202020204"/>
              <a:buNone/>
              <a:defRPr sz="1600"/>
            </a:lvl1pPr>
            <a:lvl2pPr marL="1219200" lvl="1" indent="-457200" algn="l" rtl="0">
              <a:spcBef>
                <a:spcPts val="480"/>
              </a:spcBef>
              <a:spcAft>
                <a:spcPts val="0"/>
              </a:spcAft>
              <a:buClr>
                <a:schemeClr val="dk1"/>
              </a:buClr>
              <a:buSzPts val="1800"/>
              <a:buChar char="•"/>
              <a:defRPr/>
            </a:lvl2pPr>
            <a:lvl3pPr marL="1828800" lvl="2" indent="-457200" algn="l" rtl="0">
              <a:spcBef>
                <a:spcPts val="480"/>
              </a:spcBef>
              <a:spcAft>
                <a:spcPts val="0"/>
              </a:spcAft>
              <a:buClr>
                <a:schemeClr val="dk1"/>
              </a:buClr>
              <a:buSzPts val="1800"/>
              <a:buChar char="•"/>
              <a:defRPr/>
            </a:lvl3pPr>
            <a:lvl4pPr marL="2438400" lvl="3" indent="-457200" algn="l" rtl="0">
              <a:spcBef>
                <a:spcPts val="480"/>
              </a:spcBef>
              <a:spcAft>
                <a:spcPts val="0"/>
              </a:spcAft>
              <a:buClr>
                <a:schemeClr val="dk1"/>
              </a:buClr>
              <a:buSzPts val="1800"/>
              <a:buChar char="•"/>
              <a:defRPr/>
            </a:lvl4pPr>
            <a:lvl5pPr marL="3048000" lvl="4" indent="-457200" algn="l" rtl="0">
              <a:spcBef>
                <a:spcPts val="480"/>
              </a:spcBef>
              <a:spcAft>
                <a:spcPts val="0"/>
              </a:spcAft>
              <a:buClr>
                <a:schemeClr val="dk1"/>
              </a:buClr>
              <a:buSzPts val="1800"/>
              <a:buChar char="•"/>
              <a:defRPr/>
            </a:lvl5pPr>
            <a:lvl6pPr marL="3657600" lvl="5" indent="-457200" algn="l" rtl="0">
              <a:spcBef>
                <a:spcPts val="480"/>
              </a:spcBef>
              <a:spcAft>
                <a:spcPts val="0"/>
              </a:spcAft>
              <a:buClr>
                <a:schemeClr val="dk1"/>
              </a:buClr>
              <a:buSzPts val="1800"/>
              <a:buChar char="•"/>
              <a:defRPr/>
            </a:lvl6pPr>
            <a:lvl7pPr marL="4267200" lvl="6" indent="-457200" algn="l" rtl="0">
              <a:spcBef>
                <a:spcPts val="480"/>
              </a:spcBef>
              <a:spcAft>
                <a:spcPts val="0"/>
              </a:spcAft>
              <a:buClr>
                <a:schemeClr val="dk1"/>
              </a:buClr>
              <a:buSzPts val="1800"/>
              <a:buChar char="•"/>
              <a:defRPr/>
            </a:lvl7pPr>
            <a:lvl8pPr marL="4876800" lvl="7" indent="-457200" algn="l" rtl="0">
              <a:spcBef>
                <a:spcPts val="480"/>
              </a:spcBef>
              <a:spcAft>
                <a:spcPts val="0"/>
              </a:spcAft>
              <a:buClr>
                <a:schemeClr val="dk1"/>
              </a:buClr>
              <a:buSzPts val="1800"/>
              <a:buChar char="•"/>
              <a:defRPr/>
            </a:lvl8pPr>
            <a:lvl9pPr marL="5486400" lvl="8" indent="-457200" algn="l" rtl="0">
              <a:spcBef>
                <a:spcPts val="480"/>
              </a:spcBef>
              <a:spcAft>
                <a:spcPts val="0"/>
              </a:spcAft>
              <a:buClr>
                <a:schemeClr val="dk1"/>
              </a:buClr>
              <a:buSzPts val="1800"/>
              <a:buChar char="•"/>
              <a:defRPr/>
            </a:lvl9pPr>
          </a:lstStyle>
          <a:p/>
        </p:txBody>
      </p:sp>
      <p:sp>
        <p:nvSpPr>
          <p:cNvPr id="66" name="Google Shape;66;p10"/>
          <p:cNvSpPr txBox="1">
            <a:spLocks noGrp="1"/>
          </p:cNvSpPr>
          <p:nvPr>
            <p:ph type="body" idx="13"/>
          </p:nvPr>
        </p:nvSpPr>
        <p:spPr>
          <a:xfrm>
            <a:off x="609601" y="5963684"/>
            <a:ext cx="3452400" cy="358800"/>
          </a:xfrm>
          <a:prstGeom prst="rect">
            <a:avLst/>
          </a:prstGeom>
          <a:noFill/>
          <a:ln>
            <a:noFill/>
          </a:ln>
        </p:spPr>
        <p:txBody>
          <a:bodyPr spcFirstLastPara="1" wrap="square" lIns="91425" tIns="45700" rIns="91425" bIns="45700" anchor="t" anchorCtr="0">
            <a:noAutofit/>
          </a:bodyPr>
          <a:lstStyle>
            <a:lvl1pPr marL="609600" lvl="0" indent="-304800" algn="l" rtl="0">
              <a:spcBef>
                <a:spcPts val="320"/>
              </a:spcBef>
              <a:spcAft>
                <a:spcPts val="0"/>
              </a:spcAft>
              <a:buClr>
                <a:schemeClr val="dk1"/>
              </a:buClr>
              <a:buSzPts val="1200"/>
              <a:buFont typeface="Arial" panose="020B0604020202020204"/>
              <a:buNone/>
              <a:defRPr sz="1600"/>
            </a:lvl1pPr>
            <a:lvl2pPr marL="1219200" lvl="1" indent="-457200" algn="l" rtl="0">
              <a:spcBef>
                <a:spcPts val="480"/>
              </a:spcBef>
              <a:spcAft>
                <a:spcPts val="0"/>
              </a:spcAft>
              <a:buClr>
                <a:schemeClr val="dk1"/>
              </a:buClr>
              <a:buSzPts val="1800"/>
              <a:buChar char="•"/>
              <a:defRPr/>
            </a:lvl2pPr>
            <a:lvl3pPr marL="1828800" lvl="2" indent="-457200" algn="l" rtl="0">
              <a:spcBef>
                <a:spcPts val="480"/>
              </a:spcBef>
              <a:spcAft>
                <a:spcPts val="0"/>
              </a:spcAft>
              <a:buClr>
                <a:schemeClr val="dk1"/>
              </a:buClr>
              <a:buSzPts val="1800"/>
              <a:buChar char="•"/>
              <a:defRPr/>
            </a:lvl3pPr>
            <a:lvl4pPr marL="2438400" lvl="3" indent="-457200" algn="l" rtl="0">
              <a:spcBef>
                <a:spcPts val="480"/>
              </a:spcBef>
              <a:spcAft>
                <a:spcPts val="0"/>
              </a:spcAft>
              <a:buClr>
                <a:schemeClr val="dk1"/>
              </a:buClr>
              <a:buSzPts val="1800"/>
              <a:buChar char="•"/>
              <a:defRPr/>
            </a:lvl4pPr>
            <a:lvl5pPr marL="3048000" lvl="4" indent="-457200" algn="l" rtl="0">
              <a:spcBef>
                <a:spcPts val="480"/>
              </a:spcBef>
              <a:spcAft>
                <a:spcPts val="0"/>
              </a:spcAft>
              <a:buClr>
                <a:schemeClr val="dk1"/>
              </a:buClr>
              <a:buSzPts val="1800"/>
              <a:buChar char="•"/>
              <a:defRPr/>
            </a:lvl5pPr>
            <a:lvl6pPr marL="3657600" lvl="5" indent="-457200" algn="l" rtl="0">
              <a:spcBef>
                <a:spcPts val="480"/>
              </a:spcBef>
              <a:spcAft>
                <a:spcPts val="0"/>
              </a:spcAft>
              <a:buClr>
                <a:schemeClr val="dk1"/>
              </a:buClr>
              <a:buSzPts val="1800"/>
              <a:buChar char="•"/>
              <a:defRPr/>
            </a:lvl6pPr>
            <a:lvl7pPr marL="4267200" lvl="6" indent="-457200" algn="l" rtl="0">
              <a:spcBef>
                <a:spcPts val="480"/>
              </a:spcBef>
              <a:spcAft>
                <a:spcPts val="0"/>
              </a:spcAft>
              <a:buClr>
                <a:schemeClr val="dk1"/>
              </a:buClr>
              <a:buSzPts val="1800"/>
              <a:buChar char="•"/>
              <a:defRPr/>
            </a:lvl7pPr>
            <a:lvl8pPr marL="4876800" lvl="7" indent="-457200" algn="l" rtl="0">
              <a:spcBef>
                <a:spcPts val="480"/>
              </a:spcBef>
              <a:spcAft>
                <a:spcPts val="0"/>
              </a:spcAft>
              <a:buClr>
                <a:schemeClr val="dk1"/>
              </a:buClr>
              <a:buSzPts val="1800"/>
              <a:buChar char="•"/>
              <a:defRPr/>
            </a:lvl8pPr>
            <a:lvl9pPr marL="5486400" lvl="8" indent="-457200" algn="l" rtl="0">
              <a:spcBef>
                <a:spcPts val="480"/>
              </a:spcBef>
              <a:spcAft>
                <a:spcPts val="0"/>
              </a:spcAft>
              <a:buClr>
                <a:schemeClr val="dk1"/>
              </a:buClr>
              <a:buSzPts val="1800"/>
              <a:buChar char="•"/>
              <a:defRPr/>
            </a:lvl9pPr>
          </a:lstStyle>
          <a:p/>
        </p:txBody>
      </p:sp>
      <p:sp>
        <p:nvSpPr>
          <p:cNvPr id="67" name="Google Shape;67;p10"/>
          <p:cNvSpPr txBox="1">
            <a:spLocks noGrp="1"/>
          </p:cNvSpPr>
          <p:nvPr>
            <p:ph type="body" idx="14"/>
          </p:nvPr>
        </p:nvSpPr>
        <p:spPr>
          <a:xfrm>
            <a:off x="4367759" y="5963684"/>
            <a:ext cx="3452400" cy="358800"/>
          </a:xfrm>
          <a:prstGeom prst="rect">
            <a:avLst/>
          </a:prstGeom>
          <a:noFill/>
          <a:ln>
            <a:noFill/>
          </a:ln>
        </p:spPr>
        <p:txBody>
          <a:bodyPr spcFirstLastPara="1" wrap="square" lIns="91425" tIns="45700" rIns="91425" bIns="45700" anchor="t" anchorCtr="0">
            <a:noAutofit/>
          </a:bodyPr>
          <a:lstStyle>
            <a:lvl1pPr marL="609600" lvl="0" indent="-304800" algn="l" rtl="0">
              <a:spcBef>
                <a:spcPts val="320"/>
              </a:spcBef>
              <a:spcAft>
                <a:spcPts val="0"/>
              </a:spcAft>
              <a:buClr>
                <a:schemeClr val="dk1"/>
              </a:buClr>
              <a:buSzPts val="1200"/>
              <a:buFont typeface="Arial" panose="020B0604020202020204"/>
              <a:buNone/>
              <a:defRPr sz="1600"/>
            </a:lvl1pPr>
            <a:lvl2pPr marL="1219200" lvl="1" indent="-457200" algn="l" rtl="0">
              <a:spcBef>
                <a:spcPts val="480"/>
              </a:spcBef>
              <a:spcAft>
                <a:spcPts val="0"/>
              </a:spcAft>
              <a:buClr>
                <a:schemeClr val="dk1"/>
              </a:buClr>
              <a:buSzPts val="1800"/>
              <a:buChar char="•"/>
              <a:defRPr/>
            </a:lvl2pPr>
            <a:lvl3pPr marL="1828800" lvl="2" indent="-457200" algn="l" rtl="0">
              <a:spcBef>
                <a:spcPts val="480"/>
              </a:spcBef>
              <a:spcAft>
                <a:spcPts val="0"/>
              </a:spcAft>
              <a:buClr>
                <a:schemeClr val="dk1"/>
              </a:buClr>
              <a:buSzPts val="1800"/>
              <a:buChar char="•"/>
              <a:defRPr/>
            </a:lvl3pPr>
            <a:lvl4pPr marL="2438400" lvl="3" indent="-457200" algn="l" rtl="0">
              <a:spcBef>
                <a:spcPts val="480"/>
              </a:spcBef>
              <a:spcAft>
                <a:spcPts val="0"/>
              </a:spcAft>
              <a:buClr>
                <a:schemeClr val="dk1"/>
              </a:buClr>
              <a:buSzPts val="1800"/>
              <a:buChar char="•"/>
              <a:defRPr/>
            </a:lvl4pPr>
            <a:lvl5pPr marL="3048000" lvl="4" indent="-457200" algn="l" rtl="0">
              <a:spcBef>
                <a:spcPts val="480"/>
              </a:spcBef>
              <a:spcAft>
                <a:spcPts val="0"/>
              </a:spcAft>
              <a:buClr>
                <a:schemeClr val="dk1"/>
              </a:buClr>
              <a:buSzPts val="1800"/>
              <a:buChar char="•"/>
              <a:defRPr/>
            </a:lvl5pPr>
            <a:lvl6pPr marL="3657600" lvl="5" indent="-457200" algn="l" rtl="0">
              <a:spcBef>
                <a:spcPts val="480"/>
              </a:spcBef>
              <a:spcAft>
                <a:spcPts val="0"/>
              </a:spcAft>
              <a:buClr>
                <a:schemeClr val="dk1"/>
              </a:buClr>
              <a:buSzPts val="1800"/>
              <a:buChar char="•"/>
              <a:defRPr/>
            </a:lvl6pPr>
            <a:lvl7pPr marL="4267200" lvl="6" indent="-457200" algn="l" rtl="0">
              <a:spcBef>
                <a:spcPts val="480"/>
              </a:spcBef>
              <a:spcAft>
                <a:spcPts val="0"/>
              </a:spcAft>
              <a:buClr>
                <a:schemeClr val="dk1"/>
              </a:buClr>
              <a:buSzPts val="1800"/>
              <a:buChar char="•"/>
              <a:defRPr/>
            </a:lvl7pPr>
            <a:lvl8pPr marL="4876800" lvl="7" indent="-457200" algn="l" rtl="0">
              <a:spcBef>
                <a:spcPts val="480"/>
              </a:spcBef>
              <a:spcAft>
                <a:spcPts val="0"/>
              </a:spcAft>
              <a:buClr>
                <a:schemeClr val="dk1"/>
              </a:buClr>
              <a:buSzPts val="1800"/>
              <a:buChar char="•"/>
              <a:defRPr/>
            </a:lvl8pPr>
            <a:lvl9pPr marL="5486400" lvl="8" indent="-457200" algn="l" rtl="0">
              <a:spcBef>
                <a:spcPts val="480"/>
              </a:spcBef>
              <a:spcAft>
                <a:spcPts val="0"/>
              </a:spcAft>
              <a:buClr>
                <a:schemeClr val="dk1"/>
              </a:buClr>
              <a:buSzPts val="1800"/>
              <a:buChar char="•"/>
              <a:defRPr/>
            </a:lvl9pPr>
          </a:lstStyle>
          <a:p/>
        </p:txBody>
      </p:sp>
      <p:sp>
        <p:nvSpPr>
          <p:cNvPr id="68" name="Google Shape;68;p10"/>
          <p:cNvSpPr txBox="1">
            <a:spLocks noGrp="1"/>
          </p:cNvSpPr>
          <p:nvPr>
            <p:ph type="body" idx="15"/>
          </p:nvPr>
        </p:nvSpPr>
        <p:spPr>
          <a:xfrm>
            <a:off x="8114275" y="5963684"/>
            <a:ext cx="3452400" cy="358800"/>
          </a:xfrm>
          <a:prstGeom prst="rect">
            <a:avLst/>
          </a:prstGeom>
          <a:noFill/>
          <a:ln>
            <a:noFill/>
          </a:ln>
        </p:spPr>
        <p:txBody>
          <a:bodyPr spcFirstLastPara="1" wrap="square" lIns="91425" tIns="45700" rIns="91425" bIns="45700" anchor="t" anchorCtr="0">
            <a:noAutofit/>
          </a:bodyPr>
          <a:lstStyle>
            <a:lvl1pPr marL="609600" lvl="0" indent="-304800" algn="l" rtl="0">
              <a:spcBef>
                <a:spcPts val="320"/>
              </a:spcBef>
              <a:spcAft>
                <a:spcPts val="0"/>
              </a:spcAft>
              <a:buClr>
                <a:schemeClr val="dk1"/>
              </a:buClr>
              <a:buSzPts val="1200"/>
              <a:buFont typeface="Arial" panose="020B0604020202020204"/>
              <a:buNone/>
              <a:defRPr sz="1600"/>
            </a:lvl1pPr>
            <a:lvl2pPr marL="1219200" lvl="1" indent="-457200" algn="l" rtl="0">
              <a:spcBef>
                <a:spcPts val="480"/>
              </a:spcBef>
              <a:spcAft>
                <a:spcPts val="0"/>
              </a:spcAft>
              <a:buClr>
                <a:schemeClr val="dk1"/>
              </a:buClr>
              <a:buSzPts val="1800"/>
              <a:buChar char="•"/>
              <a:defRPr/>
            </a:lvl2pPr>
            <a:lvl3pPr marL="1828800" lvl="2" indent="-457200" algn="l" rtl="0">
              <a:spcBef>
                <a:spcPts val="480"/>
              </a:spcBef>
              <a:spcAft>
                <a:spcPts val="0"/>
              </a:spcAft>
              <a:buClr>
                <a:schemeClr val="dk1"/>
              </a:buClr>
              <a:buSzPts val="1800"/>
              <a:buChar char="•"/>
              <a:defRPr/>
            </a:lvl3pPr>
            <a:lvl4pPr marL="2438400" lvl="3" indent="-457200" algn="l" rtl="0">
              <a:spcBef>
                <a:spcPts val="480"/>
              </a:spcBef>
              <a:spcAft>
                <a:spcPts val="0"/>
              </a:spcAft>
              <a:buClr>
                <a:schemeClr val="dk1"/>
              </a:buClr>
              <a:buSzPts val="1800"/>
              <a:buChar char="•"/>
              <a:defRPr/>
            </a:lvl4pPr>
            <a:lvl5pPr marL="3048000" lvl="4" indent="-457200" algn="l" rtl="0">
              <a:spcBef>
                <a:spcPts val="480"/>
              </a:spcBef>
              <a:spcAft>
                <a:spcPts val="0"/>
              </a:spcAft>
              <a:buClr>
                <a:schemeClr val="dk1"/>
              </a:buClr>
              <a:buSzPts val="1800"/>
              <a:buChar char="•"/>
              <a:defRPr/>
            </a:lvl5pPr>
            <a:lvl6pPr marL="3657600" lvl="5" indent="-457200" algn="l" rtl="0">
              <a:spcBef>
                <a:spcPts val="480"/>
              </a:spcBef>
              <a:spcAft>
                <a:spcPts val="0"/>
              </a:spcAft>
              <a:buClr>
                <a:schemeClr val="dk1"/>
              </a:buClr>
              <a:buSzPts val="1800"/>
              <a:buChar char="•"/>
              <a:defRPr/>
            </a:lvl6pPr>
            <a:lvl7pPr marL="4267200" lvl="6" indent="-457200" algn="l" rtl="0">
              <a:spcBef>
                <a:spcPts val="480"/>
              </a:spcBef>
              <a:spcAft>
                <a:spcPts val="0"/>
              </a:spcAft>
              <a:buClr>
                <a:schemeClr val="dk1"/>
              </a:buClr>
              <a:buSzPts val="1800"/>
              <a:buChar char="•"/>
              <a:defRPr/>
            </a:lvl7pPr>
            <a:lvl8pPr marL="4876800" lvl="7" indent="-457200" algn="l" rtl="0">
              <a:spcBef>
                <a:spcPts val="480"/>
              </a:spcBef>
              <a:spcAft>
                <a:spcPts val="0"/>
              </a:spcAft>
              <a:buClr>
                <a:schemeClr val="dk1"/>
              </a:buClr>
              <a:buSzPts val="1800"/>
              <a:buChar char="•"/>
              <a:defRPr/>
            </a:lvl8pPr>
            <a:lvl9pPr marL="5486400" lvl="8" indent="-457200" algn="l" rtl="0">
              <a:spcBef>
                <a:spcPts val="480"/>
              </a:spcBef>
              <a:spcAft>
                <a:spcPts val="0"/>
              </a:spcAft>
              <a:buClr>
                <a:schemeClr val="dk1"/>
              </a:buClr>
              <a:buSzPts val="1800"/>
              <a:buChar char="•"/>
              <a:defRPr/>
            </a:lvl9pPr>
          </a:lstStyle>
          <a:p/>
        </p:txBody>
      </p:sp>
      <p:sp>
        <p:nvSpPr>
          <p:cNvPr id="69" name="Google Shape;69;p10"/>
          <p:cNvSpPr txBox="1">
            <a:spLocks noGrp="1"/>
          </p:cNvSpPr>
          <p:nvPr>
            <p:ph type="ftr" idx="11"/>
          </p:nvPr>
        </p:nvSpPr>
        <p:spPr>
          <a:xfrm>
            <a:off x="5374357" y="247519"/>
            <a:ext cx="6208000" cy="365200"/>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865" b="0" i="0" cap="none">
                <a:solidFill>
                  <a:schemeClr val="lt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70" name="Google Shape;70;p10"/>
          <p:cNvSpPr txBox="1">
            <a:spLocks noGrp="1"/>
          </p:cNvSpPr>
          <p:nvPr>
            <p:ph type="sldNum" idx="12"/>
          </p:nvPr>
        </p:nvSpPr>
        <p:spPr>
          <a:xfrm>
            <a:off x="11409045" y="6333135"/>
            <a:ext cx="731600" cy="524800"/>
          </a:xfrm>
          <a:prstGeom prst="rect">
            <a:avLst/>
          </a:prstGeom>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ru-RU"/>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kfql">
  <p:cSld name="Ckfql">
    <p:spTree>
      <p:nvGrpSpPr>
        <p:cNvPr id="1" name="Shape 71"/>
        <p:cNvGrpSpPr/>
        <p:nvPr/>
      </p:nvGrpSpPr>
      <p:grpSpPr>
        <a:xfrm>
          <a:off x="0" y="0"/>
          <a:ext cx="0" cy="0"/>
          <a:chOff x="0" y="0"/>
          <a:chExt cx="0" cy="0"/>
        </a:xfrm>
      </p:grpSpPr>
      <p:sp>
        <p:nvSpPr>
          <p:cNvPr id="72" name="Google Shape;72;p11"/>
          <p:cNvSpPr txBox="1">
            <a:spLocks noGrp="1"/>
          </p:cNvSpPr>
          <p:nvPr>
            <p:ph type="body" idx="1"/>
          </p:nvPr>
        </p:nvSpPr>
        <p:spPr>
          <a:xfrm>
            <a:off x="609600" y="2346583"/>
            <a:ext cx="5384800" cy="3779600"/>
          </a:xfrm>
          <a:prstGeom prst="rect">
            <a:avLst/>
          </a:prstGeom>
          <a:noFill/>
          <a:ln>
            <a:noFill/>
          </a:ln>
        </p:spPr>
        <p:txBody>
          <a:bodyPr spcFirstLastPara="1" wrap="square" lIns="91425" tIns="45700" rIns="91425" bIns="45700" anchor="t" anchorCtr="0">
            <a:noAutofit/>
          </a:bodyPr>
          <a:lstStyle>
            <a:lvl1pPr marL="609600" lvl="0" indent="-508000" algn="l" rtl="0">
              <a:spcBef>
                <a:spcPts val="640"/>
              </a:spcBef>
              <a:spcAft>
                <a:spcPts val="0"/>
              </a:spcAft>
              <a:buClr>
                <a:schemeClr val="dk1"/>
              </a:buClr>
              <a:buSzPts val="2400"/>
              <a:buFont typeface="Calibri" panose="020F0502020204030204"/>
              <a:buChar char="•"/>
              <a:defRPr sz="3200"/>
            </a:lvl1pPr>
            <a:lvl2pPr marL="1219200" lvl="1" indent="-508000" algn="l" rtl="0">
              <a:spcBef>
                <a:spcPts val="640"/>
              </a:spcBef>
              <a:spcAft>
                <a:spcPts val="0"/>
              </a:spcAft>
              <a:buClr>
                <a:schemeClr val="dk1"/>
              </a:buClr>
              <a:buSzPts val="2400"/>
              <a:buChar char="•"/>
              <a:defRPr sz="3200"/>
            </a:lvl2pPr>
            <a:lvl3pPr marL="1828800" lvl="2" indent="-474345" algn="l" rtl="0">
              <a:spcBef>
                <a:spcPct val="107000"/>
              </a:spcBef>
              <a:spcAft>
                <a:spcPts val="0"/>
              </a:spcAft>
              <a:buClr>
                <a:schemeClr val="dk1"/>
              </a:buClr>
              <a:buSzPts val="2000"/>
              <a:buChar char="•"/>
              <a:defRPr sz="2665"/>
            </a:lvl3pPr>
            <a:lvl4pPr marL="2438400" lvl="3" indent="-457200" algn="l" rtl="0">
              <a:spcBef>
                <a:spcPts val="480"/>
              </a:spcBef>
              <a:spcAft>
                <a:spcPts val="0"/>
              </a:spcAft>
              <a:buClr>
                <a:schemeClr val="dk1"/>
              </a:buClr>
              <a:buSzPts val="1800"/>
              <a:buChar char="•"/>
              <a:defRPr sz="2400"/>
            </a:lvl4pPr>
            <a:lvl5pPr marL="3048000" lvl="4" indent="-457200" algn="l" rtl="0">
              <a:spcBef>
                <a:spcPts val="480"/>
              </a:spcBef>
              <a:spcAft>
                <a:spcPts val="0"/>
              </a:spcAft>
              <a:buClr>
                <a:schemeClr val="dk1"/>
              </a:buClr>
              <a:buSzPts val="1800"/>
              <a:buChar char="•"/>
              <a:defRPr sz="2400"/>
            </a:lvl5pPr>
            <a:lvl6pPr marL="3657600" lvl="5" indent="-457200" algn="l" rtl="0">
              <a:spcBef>
                <a:spcPts val="480"/>
              </a:spcBef>
              <a:spcAft>
                <a:spcPts val="0"/>
              </a:spcAft>
              <a:buClr>
                <a:schemeClr val="dk1"/>
              </a:buClr>
              <a:buSzPts val="1800"/>
              <a:buChar char="•"/>
              <a:defRPr sz="2400"/>
            </a:lvl6pPr>
            <a:lvl7pPr marL="4267200" lvl="6" indent="-457200" algn="l" rtl="0">
              <a:spcBef>
                <a:spcPts val="480"/>
              </a:spcBef>
              <a:spcAft>
                <a:spcPts val="0"/>
              </a:spcAft>
              <a:buClr>
                <a:schemeClr val="dk1"/>
              </a:buClr>
              <a:buSzPts val="1800"/>
              <a:buChar char="•"/>
              <a:defRPr sz="2400"/>
            </a:lvl7pPr>
            <a:lvl8pPr marL="4876800" lvl="7" indent="-457200" algn="l" rtl="0">
              <a:spcBef>
                <a:spcPts val="480"/>
              </a:spcBef>
              <a:spcAft>
                <a:spcPts val="0"/>
              </a:spcAft>
              <a:buClr>
                <a:schemeClr val="dk1"/>
              </a:buClr>
              <a:buSzPts val="1800"/>
              <a:buChar char="•"/>
              <a:defRPr sz="2400"/>
            </a:lvl8pPr>
            <a:lvl9pPr marL="5486400" lvl="8" indent="-457200" algn="l" rtl="0">
              <a:spcBef>
                <a:spcPts val="480"/>
              </a:spcBef>
              <a:spcAft>
                <a:spcPts val="0"/>
              </a:spcAft>
              <a:buClr>
                <a:schemeClr val="dk1"/>
              </a:buClr>
              <a:buSzPts val="1800"/>
              <a:buChar char="•"/>
              <a:defRPr sz="2400"/>
            </a:lvl9pPr>
          </a:lstStyle>
          <a:p/>
        </p:txBody>
      </p:sp>
      <p:sp>
        <p:nvSpPr>
          <p:cNvPr id="73" name="Google Shape;73;p11"/>
          <p:cNvSpPr txBox="1">
            <a:spLocks noGrp="1"/>
          </p:cNvSpPr>
          <p:nvPr>
            <p:ph type="body" idx="2"/>
          </p:nvPr>
        </p:nvSpPr>
        <p:spPr>
          <a:xfrm>
            <a:off x="6197600" y="2346583"/>
            <a:ext cx="5384800" cy="3779600"/>
          </a:xfrm>
          <a:prstGeom prst="rect">
            <a:avLst/>
          </a:prstGeom>
          <a:noFill/>
          <a:ln>
            <a:noFill/>
          </a:ln>
        </p:spPr>
        <p:txBody>
          <a:bodyPr spcFirstLastPara="1" wrap="square" lIns="91425" tIns="45700" rIns="91425" bIns="45700" anchor="t" anchorCtr="0">
            <a:noAutofit/>
          </a:bodyPr>
          <a:lstStyle>
            <a:lvl1pPr marL="609600" lvl="0" indent="-508000" algn="l" rtl="0">
              <a:spcBef>
                <a:spcPts val="640"/>
              </a:spcBef>
              <a:spcAft>
                <a:spcPts val="0"/>
              </a:spcAft>
              <a:buClr>
                <a:schemeClr val="dk1"/>
              </a:buClr>
              <a:buSzPts val="2400"/>
              <a:buFont typeface="Calibri" panose="020F0502020204030204"/>
              <a:buChar char="•"/>
              <a:defRPr sz="3200"/>
            </a:lvl1pPr>
            <a:lvl2pPr marL="1219200" lvl="1" indent="-508000" algn="l" rtl="0">
              <a:spcBef>
                <a:spcPts val="640"/>
              </a:spcBef>
              <a:spcAft>
                <a:spcPts val="0"/>
              </a:spcAft>
              <a:buClr>
                <a:schemeClr val="dk1"/>
              </a:buClr>
              <a:buSzPts val="2400"/>
              <a:buChar char="•"/>
              <a:defRPr sz="3200"/>
            </a:lvl2pPr>
            <a:lvl3pPr marL="1828800" lvl="2" indent="-474345" algn="l" rtl="0">
              <a:spcBef>
                <a:spcPct val="107000"/>
              </a:spcBef>
              <a:spcAft>
                <a:spcPts val="0"/>
              </a:spcAft>
              <a:buClr>
                <a:schemeClr val="dk1"/>
              </a:buClr>
              <a:buSzPts val="2000"/>
              <a:buChar char="•"/>
              <a:defRPr sz="2665"/>
            </a:lvl3pPr>
            <a:lvl4pPr marL="2438400" lvl="3" indent="-457200" algn="l" rtl="0">
              <a:spcBef>
                <a:spcPts val="480"/>
              </a:spcBef>
              <a:spcAft>
                <a:spcPts val="0"/>
              </a:spcAft>
              <a:buClr>
                <a:schemeClr val="dk1"/>
              </a:buClr>
              <a:buSzPts val="1800"/>
              <a:buChar char="•"/>
              <a:defRPr sz="2400"/>
            </a:lvl4pPr>
            <a:lvl5pPr marL="3048000" lvl="4" indent="-457200" algn="l" rtl="0">
              <a:spcBef>
                <a:spcPts val="480"/>
              </a:spcBef>
              <a:spcAft>
                <a:spcPts val="0"/>
              </a:spcAft>
              <a:buClr>
                <a:schemeClr val="dk1"/>
              </a:buClr>
              <a:buSzPts val="1800"/>
              <a:buChar char="•"/>
              <a:defRPr sz="2400"/>
            </a:lvl5pPr>
            <a:lvl6pPr marL="3657600" lvl="5" indent="-457200" algn="l" rtl="0">
              <a:spcBef>
                <a:spcPts val="480"/>
              </a:spcBef>
              <a:spcAft>
                <a:spcPts val="0"/>
              </a:spcAft>
              <a:buClr>
                <a:schemeClr val="dk1"/>
              </a:buClr>
              <a:buSzPts val="1800"/>
              <a:buChar char="•"/>
              <a:defRPr sz="2400"/>
            </a:lvl6pPr>
            <a:lvl7pPr marL="4267200" lvl="6" indent="-457200" algn="l" rtl="0">
              <a:spcBef>
                <a:spcPts val="480"/>
              </a:spcBef>
              <a:spcAft>
                <a:spcPts val="0"/>
              </a:spcAft>
              <a:buClr>
                <a:schemeClr val="dk1"/>
              </a:buClr>
              <a:buSzPts val="1800"/>
              <a:buChar char="•"/>
              <a:defRPr sz="2400"/>
            </a:lvl7pPr>
            <a:lvl8pPr marL="4876800" lvl="7" indent="-457200" algn="l" rtl="0">
              <a:spcBef>
                <a:spcPts val="480"/>
              </a:spcBef>
              <a:spcAft>
                <a:spcPts val="0"/>
              </a:spcAft>
              <a:buClr>
                <a:schemeClr val="dk1"/>
              </a:buClr>
              <a:buSzPts val="1800"/>
              <a:buChar char="•"/>
              <a:defRPr sz="2400"/>
            </a:lvl8pPr>
            <a:lvl9pPr marL="5486400" lvl="8" indent="-457200" algn="l" rtl="0">
              <a:spcBef>
                <a:spcPts val="480"/>
              </a:spcBef>
              <a:spcAft>
                <a:spcPts val="0"/>
              </a:spcAft>
              <a:buClr>
                <a:schemeClr val="dk1"/>
              </a:buClr>
              <a:buSzPts val="1800"/>
              <a:buChar char="•"/>
              <a:defRPr sz="2400"/>
            </a:lvl9pPr>
          </a:lstStyle>
          <a:p/>
        </p:txBody>
      </p:sp>
      <p:sp>
        <p:nvSpPr>
          <p:cNvPr id="74" name="Google Shape;74;p11"/>
          <p:cNvSpPr txBox="1">
            <a:spLocks noGrp="1"/>
          </p:cNvSpPr>
          <p:nvPr>
            <p:ph type="ftr" idx="11"/>
          </p:nvPr>
        </p:nvSpPr>
        <p:spPr>
          <a:xfrm>
            <a:off x="5374357" y="247519"/>
            <a:ext cx="6208000" cy="365200"/>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865" b="0" i="0" cap="none">
                <a:solidFill>
                  <a:schemeClr val="lt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75" name="Google Shape;75;p11"/>
          <p:cNvSpPr txBox="1">
            <a:spLocks noGrp="1"/>
          </p:cNvSpPr>
          <p:nvPr>
            <p:ph type="title"/>
          </p:nvPr>
        </p:nvSpPr>
        <p:spPr>
          <a:xfrm>
            <a:off x="609600" y="1236509"/>
            <a:ext cx="10972800" cy="8272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76" name="Google Shape;76;p11"/>
          <p:cNvSpPr txBox="1">
            <a:spLocks noGrp="1"/>
          </p:cNvSpPr>
          <p:nvPr>
            <p:ph type="sldNum" idx="12"/>
          </p:nvPr>
        </p:nvSpPr>
        <p:spPr>
          <a:xfrm>
            <a:off x="11409045" y="6333135"/>
            <a:ext cx="731600" cy="524800"/>
          </a:xfrm>
          <a:prstGeom prst="rect">
            <a:avLst/>
          </a:prstGeom>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ru-RU"/>
            </a:fld>
            <a:endParaRPr lang="ru-R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4_Custom Layout">
  <p:cSld name="4_Custom Layout">
    <p:spTree>
      <p:nvGrpSpPr>
        <p:cNvPr id="1" name="Shape 77"/>
        <p:cNvGrpSpPr/>
        <p:nvPr/>
      </p:nvGrpSpPr>
      <p:grpSpPr>
        <a:xfrm>
          <a:off x="0" y="0"/>
          <a:ext cx="0" cy="0"/>
          <a:chOff x="0" y="0"/>
          <a:chExt cx="0" cy="0"/>
        </a:xfrm>
      </p:grpSpPr>
      <p:sp>
        <p:nvSpPr>
          <p:cNvPr id="78" name="Google Shape;78;p12"/>
          <p:cNvSpPr txBox="1">
            <a:spLocks noGrp="1"/>
          </p:cNvSpPr>
          <p:nvPr>
            <p:ph type="title"/>
          </p:nvPr>
        </p:nvSpPr>
        <p:spPr>
          <a:xfrm>
            <a:off x="609600" y="1236509"/>
            <a:ext cx="10972800" cy="8272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Clr>
                <a:schemeClr val="dk1"/>
              </a:buClr>
              <a:buSzPts val="3200"/>
              <a:buFont typeface="Calibri" panose="020F0502020204030204"/>
              <a:buNone/>
              <a:defRPr sz="4265"/>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79" name="Google Shape;79;p12"/>
          <p:cNvSpPr>
            <a:spLocks noGrp="1"/>
          </p:cNvSpPr>
          <p:nvPr>
            <p:ph type="pic" idx="2"/>
          </p:nvPr>
        </p:nvSpPr>
        <p:spPr>
          <a:xfrm>
            <a:off x="609601" y="2346325"/>
            <a:ext cx="3452000" cy="1417600"/>
          </a:xfrm>
          <a:prstGeom prst="round1Rect">
            <a:avLst>
              <a:gd name="adj" fmla="val 37649"/>
            </a:avLst>
          </a:prstGeom>
          <a:noFill/>
          <a:ln>
            <a:noFill/>
          </a:ln>
        </p:spPr>
        <p:txBody>
          <a:bodyPr spcFirstLastPara="1" wrap="square" lIns="91425" tIns="45700" rIns="91425" bIns="45700" anchor="t" anchorCtr="0">
            <a:noAutofit/>
          </a:bodyPr>
          <a:lstStyle>
            <a:lvl1pPr marR="0" lvl="0" algn="l" rtl="0">
              <a:spcBef>
                <a:spcPct val="107000"/>
              </a:spcBef>
              <a:spcAft>
                <a:spcPts val="0"/>
              </a:spcAft>
              <a:buClr>
                <a:schemeClr val="dk1"/>
              </a:buClr>
              <a:buSzPts val="2000"/>
              <a:buFont typeface="Calibri" panose="020F050202020403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80" name="Google Shape;80;p12"/>
          <p:cNvSpPr>
            <a:spLocks noGrp="1"/>
          </p:cNvSpPr>
          <p:nvPr>
            <p:ph type="pic" idx="3"/>
          </p:nvPr>
        </p:nvSpPr>
        <p:spPr>
          <a:xfrm>
            <a:off x="4368199" y="2346325"/>
            <a:ext cx="3452000" cy="1417600"/>
          </a:xfrm>
          <a:prstGeom prst="round1Rect">
            <a:avLst>
              <a:gd name="adj" fmla="val 37649"/>
            </a:avLst>
          </a:prstGeom>
          <a:noFill/>
          <a:ln>
            <a:noFill/>
          </a:ln>
        </p:spPr>
        <p:txBody>
          <a:bodyPr spcFirstLastPara="1" wrap="square" lIns="91425" tIns="45700" rIns="91425" bIns="45700" anchor="t" anchorCtr="0">
            <a:noAutofit/>
          </a:bodyPr>
          <a:lstStyle>
            <a:lvl1pPr marR="0" lvl="0" algn="l" rtl="0">
              <a:spcBef>
                <a:spcPct val="107000"/>
              </a:spcBef>
              <a:spcAft>
                <a:spcPts val="0"/>
              </a:spcAft>
              <a:buClr>
                <a:schemeClr val="dk1"/>
              </a:buClr>
              <a:buSzPts val="2000"/>
              <a:buFont typeface="Calibri" panose="020F050202020403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81" name="Google Shape;81;p12"/>
          <p:cNvSpPr>
            <a:spLocks noGrp="1"/>
          </p:cNvSpPr>
          <p:nvPr>
            <p:ph type="pic" idx="4"/>
          </p:nvPr>
        </p:nvSpPr>
        <p:spPr>
          <a:xfrm>
            <a:off x="8130556" y="2346325"/>
            <a:ext cx="3452000" cy="1417600"/>
          </a:xfrm>
          <a:prstGeom prst="round1Rect">
            <a:avLst>
              <a:gd name="adj" fmla="val 37649"/>
            </a:avLst>
          </a:prstGeom>
          <a:noFill/>
          <a:ln>
            <a:noFill/>
          </a:ln>
        </p:spPr>
        <p:txBody>
          <a:bodyPr spcFirstLastPara="1" wrap="square" lIns="91425" tIns="45700" rIns="91425" bIns="45700" anchor="t" anchorCtr="0">
            <a:noAutofit/>
          </a:bodyPr>
          <a:lstStyle>
            <a:lvl1pPr marR="0" lvl="0" algn="l" rtl="0">
              <a:spcBef>
                <a:spcPct val="107000"/>
              </a:spcBef>
              <a:spcAft>
                <a:spcPts val="0"/>
              </a:spcAft>
              <a:buClr>
                <a:schemeClr val="dk1"/>
              </a:buClr>
              <a:buSzPts val="2000"/>
              <a:buFont typeface="Calibri" panose="020F050202020403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82" name="Google Shape;82;p12"/>
          <p:cNvSpPr txBox="1">
            <a:spLocks noGrp="1"/>
          </p:cNvSpPr>
          <p:nvPr>
            <p:ph type="body" idx="1"/>
          </p:nvPr>
        </p:nvSpPr>
        <p:spPr>
          <a:xfrm>
            <a:off x="609601" y="3865564"/>
            <a:ext cx="3452400" cy="358800"/>
          </a:xfrm>
          <a:prstGeom prst="rect">
            <a:avLst/>
          </a:prstGeom>
          <a:noFill/>
          <a:ln>
            <a:noFill/>
          </a:ln>
        </p:spPr>
        <p:txBody>
          <a:bodyPr spcFirstLastPara="1" wrap="square" lIns="91425" tIns="45700" rIns="91425" bIns="45700" anchor="t" anchorCtr="0">
            <a:noAutofit/>
          </a:bodyPr>
          <a:lstStyle>
            <a:lvl1pPr marL="609600" lvl="0" indent="-304800" algn="l" rtl="0">
              <a:spcBef>
                <a:spcPts val="320"/>
              </a:spcBef>
              <a:spcAft>
                <a:spcPts val="0"/>
              </a:spcAft>
              <a:buClr>
                <a:schemeClr val="dk1"/>
              </a:buClr>
              <a:buSzPts val="1200"/>
              <a:buFont typeface="Arial" panose="020B0604020202020204"/>
              <a:buNone/>
              <a:defRPr sz="1600"/>
            </a:lvl1pPr>
            <a:lvl2pPr marL="1219200" lvl="1" indent="-457200" algn="l" rtl="0">
              <a:spcBef>
                <a:spcPts val="480"/>
              </a:spcBef>
              <a:spcAft>
                <a:spcPts val="0"/>
              </a:spcAft>
              <a:buClr>
                <a:schemeClr val="dk1"/>
              </a:buClr>
              <a:buSzPts val="1800"/>
              <a:buChar char="•"/>
              <a:defRPr/>
            </a:lvl2pPr>
            <a:lvl3pPr marL="1828800" lvl="2" indent="-457200" algn="l" rtl="0">
              <a:spcBef>
                <a:spcPts val="480"/>
              </a:spcBef>
              <a:spcAft>
                <a:spcPts val="0"/>
              </a:spcAft>
              <a:buClr>
                <a:schemeClr val="dk1"/>
              </a:buClr>
              <a:buSzPts val="1800"/>
              <a:buChar char="•"/>
              <a:defRPr/>
            </a:lvl3pPr>
            <a:lvl4pPr marL="2438400" lvl="3" indent="-457200" algn="l" rtl="0">
              <a:spcBef>
                <a:spcPts val="480"/>
              </a:spcBef>
              <a:spcAft>
                <a:spcPts val="0"/>
              </a:spcAft>
              <a:buClr>
                <a:schemeClr val="dk1"/>
              </a:buClr>
              <a:buSzPts val="1800"/>
              <a:buChar char="•"/>
              <a:defRPr/>
            </a:lvl4pPr>
            <a:lvl5pPr marL="3048000" lvl="4" indent="-457200" algn="l" rtl="0">
              <a:spcBef>
                <a:spcPts val="480"/>
              </a:spcBef>
              <a:spcAft>
                <a:spcPts val="0"/>
              </a:spcAft>
              <a:buClr>
                <a:schemeClr val="dk1"/>
              </a:buClr>
              <a:buSzPts val="1800"/>
              <a:buChar char="•"/>
              <a:defRPr/>
            </a:lvl5pPr>
            <a:lvl6pPr marL="3657600" lvl="5" indent="-457200" algn="l" rtl="0">
              <a:spcBef>
                <a:spcPts val="480"/>
              </a:spcBef>
              <a:spcAft>
                <a:spcPts val="0"/>
              </a:spcAft>
              <a:buClr>
                <a:schemeClr val="dk1"/>
              </a:buClr>
              <a:buSzPts val="1800"/>
              <a:buChar char="•"/>
              <a:defRPr/>
            </a:lvl6pPr>
            <a:lvl7pPr marL="4267200" lvl="6" indent="-457200" algn="l" rtl="0">
              <a:spcBef>
                <a:spcPts val="480"/>
              </a:spcBef>
              <a:spcAft>
                <a:spcPts val="0"/>
              </a:spcAft>
              <a:buClr>
                <a:schemeClr val="dk1"/>
              </a:buClr>
              <a:buSzPts val="1800"/>
              <a:buChar char="•"/>
              <a:defRPr/>
            </a:lvl7pPr>
            <a:lvl8pPr marL="4876800" lvl="7" indent="-457200" algn="l" rtl="0">
              <a:spcBef>
                <a:spcPts val="480"/>
              </a:spcBef>
              <a:spcAft>
                <a:spcPts val="0"/>
              </a:spcAft>
              <a:buClr>
                <a:schemeClr val="dk1"/>
              </a:buClr>
              <a:buSzPts val="1800"/>
              <a:buChar char="•"/>
              <a:defRPr/>
            </a:lvl8pPr>
            <a:lvl9pPr marL="5486400" lvl="8" indent="-457200" algn="l" rtl="0">
              <a:spcBef>
                <a:spcPts val="480"/>
              </a:spcBef>
              <a:spcAft>
                <a:spcPts val="0"/>
              </a:spcAft>
              <a:buClr>
                <a:schemeClr val="dk1"/>
              </a:buClr>
              <a:buSzPts val="1800"/>
              <a:buChar char="•"/>
              <a:defRPr/>
            </a:lvl9pPr>
          </a:lstStyle>
          <a:p/>
        </p:txBody>
      </p:sp>
      <p:sp>
        <p:nvSpPr>
          <p:cNvPr id="83" name="Google Shape;83;p12"/>
          <p:cNvSpPr txBox="1">
            <a:spLocks noGrp="1"/>
          </p:cNvSpPr>
          <p:nvPr>
            <p:ph type="body" idx="5"/>
          </p:nvPr>
        </p:nvSpPr>
        <p:spPr>
          <a:xfrm>
            <a:off x="4367759" y="3865564"/>
            <a:ext cx="3452400" cy="358800"/>
          </a:xfrm>
          <a:prstGeom prst="rect">
            <a:avLst/>
          </a:prstGeom>
          <a:noFill/>
          <a:ln>
            <a:noFill/>
          </a:ln>
        </p:spPr>
        <p:txBody>
          <a:bodyPr spcFirstLastPara="1" wrap="square" lIns="91425" tIns="45700" rIns="91425" bIns="45700" anchor="t" anchorCtr="0">
            <a:noAutofit/>
          </a:bodyPr>
          <a:lstStyle>
            <a:lvl1pPr marL="609600" lvl="0" indent="-304800" algn="l" rtl="0">
              <a:spcBef>
                <a:spcPts val="320"/>
              </a:spcBef>
              <a:spcAft>
                <a:spcPts val="0"/>
              </a:spcAft>
              <a:buClr>
                <a:schemeClr val="dk1"/>
              </a:buClr>
              <a:buSzPts val="1200"/>
              <a:buFont typeface="Arial" panose="020B0604020202020204"/>
              <a:buNone/>
              <a:defRPr sz="1600"/>
            </a:lvl1pPr>
            <a:lvl2pPr marL="1219200" lvl="1" indent="-457200" algn="l" rtl="0">
              <a:spcBef>
                <a:spcPts val="480"/>
              </a:spcBef>
              <a:spcAft>
                <a:spcPts val="0"/>
              </a:spcAft>
              <a:buClr>
                <a:schemeClr val="dk1"/>
              </a:buClr>
              <a:buSzPts val="1800"/>
              <a:buChar char="•"/>
              <a:defRPr/>
            </a:lvl2pPr>
            <a:lvl3pPr marL="1828800" lvl="2" indent="-457200" algn="l" rtl="0">
              <a:spcBef>
                <a:spcPts val="480"/>
              </a:spcBef>
              <a:spcAft>
                <a:spcPts val="0"/>
              </a:spcAft>
              <a:buClr>
                <a:schemeClr val="dk1"/>
              </a:buClr>
              <a:buSzPts val="1800"/>
              <a:buChar char="•"/>
              <a:defRPr/>
            </a:lvl3pPr>
            <a:lvl4pPr marL="2438400" lvl="3" indent="-457200" algn="l" rtl="0">
              <a:spcBef>
                <a:spcPts val="480"/>
              </a:spcBef>
              <a:spcAft>
                <a:spcPts val="0"/>
              </a:spcAft>
              <a:buClr>
                <a:schemeClr val="dk1"/>
              </a:buClr>
              <a:buSzPts val="1800"/>
              <a:buChar char="•"/>
              <a:defRPr/>
            </a:lvl4pPr>
            <a:lvl5pPr marL="3048000" lvl="4" indent="-457200" algn="l" rtl="0">
              <a:spcBef>
                <a:spcPts val="480"/>
              </a:spcBef>
              <a:spcAft>
                <a:spcPts val="0"/>
              </a:spcAft>
              <a:buClr>
                <a:schemeClr val="dk1"/>
              </a:buClr>
              <a:buSzPts val="1800"/>
              <a:buChar char="•"/>
              <a:defRPr/>
            </a:lvl5pPr>
            <a:lvl6pPr marL="3657600" lvl="5" indent="-457200" algn="l" rtl="0">
              <a:spcBef>
                <a:spcPts val="480"/>
              </a:spcBef>
              <a:spcAft>
                <a:spcPts val="0"/>
              </a:spcAft>
              <a:buClr>
                <a:schemeClr val="dk1"/>
              </a:buClr>
              <a:buSzPts val="1800"/>
              <a:buChar char="•"/>
              <a:defRPr/>
            </a:lvl6pPr>
            <a:lvl7pPr marL="4267200" lvl="6" indent="-457200" algn="l" rtl="0">
              <a:spcBef>
                <a:spcPts val="480"/>
              </a:spcBef>
              <a:spcAft>
                <a:spcPts val="0"/>
              </a:spcAft>
              <a:buClr>
                <a:schemeClr val="dk1"/>
              </a:buClr>
              <a:buSzPts val="1800"/>
              <a:buChar char="•"/>
              <a:defRPr/>
            </a:lvl7pPr>
            <a:lvl8pPr marL="4876800" lvl="7" indent="-457200" algn="l" rtl="0">
              <a:spcBef>
                <a:spcPts val="480"/>
              </a:spcBef>
              <a:spcAft>
                <a:spcPts val="0"/>
              </a:spcAft>
              <a:buClr>
                <a:schemeClr val="dk1"/>
              </a:buClr>
              <a:buSzPts val="1800"/>
              <a:buChar char="•"/>
              <a:defRPr/>
            </a:lvl8pPr>
            <a:lvl9pPr marL="5486400" lvl="8" indent="-457200" algn="l" rtl="0">
              <a:spcBef>
                <a:spcPts val="480"/>
              </a:spcBef>
              <a:spcAft>
                <a:spcPts val="0"/>
              </a:spcAft>
              <a:buClr>
                <a:schemeClr val="dk1"/>
              </a:buClr>
              <a:buSzPts val="1800"/>
              <a:buChar char="•"/>
              <a:defRPr/>
            </a:lvl9pPr>
          </a:lstStyle>
          <a:p/>
        </p:txBody>
      </p:sp>
      <p:sp>
        <p:nvSpPr>
          <p:cNvPr id="84" name="Google Shape;84;p12"/>
          <p:cNvSpPr txBox="1">
            <a:spLocks noGrp="1"/>
          </p:cNvSpPr>
          <p:nvPr>
            <p:ph type="body" idx="6"/>
          </p:nvPr>
        </p:nvSpPr>
        <p:spPr>
          <a:xfrm>
            <a:off x="8114275" y="3865564"/>
            <a:ext cx="3452400" cy="358800"/>
          </a:xfrm>
          <a:prstGeom prst="rect">
            <a:avLst/>
          </a:prstGeom>
          <a:noFill/>
          <a:ln>
            <a:noFill/>
          </a:ln>
        </p:spPr>
        <p:txBody>
          <a:bodyPr spcFirstLastPara="1" wrap="square" lIns="91425" tIns="45700" rIns="91425" bIns="45700" anchor="t" anchorCtr="0">
            <a:noAutofit/>
          </a:bodyPr>
          <a:lstStyle>
            <a:lvl1pPr marL="609600" lvl="0" indent="-304800" algn="l" rtl="0">
              <a:spcBef>
                <a:spcPts val="320"/>
              </a:spcBef>
              <a:spcAft>
                <a:spcPts val="0"/>
              </a:spcAft>
              <a:buClr>
                <a:schemeClr val="dk1"/>
              </a:buClr>
              <a:buSzPts val="1200"/>
              <a:buFont typeface="Arial" panose="020B0604020202020204"/>
              <a:buNone/>
              <a:defRPr sz="1600"/>
            </a:lvl1pPr>
            <a:lvl2pPr marL="1219200" lvl="1" indent="-457200" algn="l" rtl="0">
              <a:spcBef>
                <a:spcPts val="480"/>
              </a:spcBef>
              <a:spcAft>
                <a:spcPts val="0"/>
              </a:spcAft>
              <a:buClr>
                <a:schemeClr val="dk1"/>
              </a:buClr>
              <a:buSzPts val="1800"/>
              <a:buChar char="•"/>
              <a:defRPr/>
            </a:lvl2pPr>
            <a:lvl3pPr marL="1828800" lvl="2" indent="-457200" algn="l" rtl="0">
              <a:spcBef>
                <a:spcPts val="480"/>
              </a:spcBef>
              <a:spcAft>
                <a:spcPts val="0"/>
              </a:spcAft>
              <a:buClr>
                <a:schemeClr val="dk1"/>
              </a:buClr>
              <a:buSzPts val="1800"/>
              <a:buChar char="•"/>
              <a:defRPr/>
            </a:lvl3pPr>
            <a:lvl4pPr marL="2438400" lvl="3" indent="-457200" algn="l" rtl="0">
              <a:spcBef>
                <a:spcPts val="480"/>
              </a:spcBef>
              <a:spcAft>
                <a:spcPts val="0"/>
              </a:spcAft>
              <a:buClr>
                <a:schemeClr val="dk1"/>
              </a:buClr>
              <a:buSzPts val="1800"/>
              <a:buChar char="•"/>
              <a:defRPr/>
            </a:lvl4pPr>
            <a:lvl5pPr marL="3048000" lvl="4" indent="-457200" algn="l" rtl="0">
              <a:spcBef>
                <a:spcPts val="480"/>
              </a:spcBef>
              <a:spcAft>
                <a:spcPts val="0"/>
              </a:spcAft>
              <a:buClr>
                <a:schemeClr val="dk1"/>
              </a:buClr>
              <a:buSzPts val="1800"/>
              <a:buChar char="•"/>
              <a:defRPr/>
            </a:lvl5pPr>
            <a:lvl6pPr marL="3657600" lvl="5" indent="-457200" algn="l" rtl="0">
              <a:spcBef>
                <a:spcPts val="480"/>
              </a:spcBef>
              <a:spcAft>
                <a:spcPts val="0"/>
              </a:spcAft>
              <a:buClr>
                <a:schemeClr val="dk1"/>
              </a:buClr>
              <a:buSzPts val="1800"/>
              <a:buChar char="•"/>
              <a:defRPr/>
            </a:lvl6pPr>
            <a:lvl7pPr marL="4267200" lvl="6" indent="-457200" algn="l" rtl="0">
              <a:spcBef>
                <a:spcPts val="480"/>
              </a:spcBef>
              <a:spcAft>
                <a:spcPts val="0"/>
              </a:spcAft>
              <a:buClr>
                <a:schemeClr val="dk1"/>
              </a:buClr>
              <a:buSzPts val="1800"/>
              <a:buChar char="•"/>
              <a:defRPr/>
            </a:lvl7pPr>
            <a:lvl8pPr marL="4876800" lvl="7" indent="-457200" algn="l" rtl="0">
              <a:spcBef>
                <a:spcPts val="480"/>
              </a:spcBef>
              <a:spcAft>
                <a:spcPts val="0"/>
              </a:spcAft>
              <a:buClr>
                <a:schemeClr val="dk1"/>
              </a:buClr>
              <a:buSzPts val="1800"/>
              <a:buChar char="•"/>
              <a:defRPr/>
            </a:lvl8pPr>
            <a:lvl9pPr marL="5486400" lvl="8" indent="-457200" algn="l" rtl="0">
              <a:spcBef>
                <a:spcPts val="480"/>
              </a:spcBef>
              <a:spcAft>
                <a:spcPts val="0"/>
              </a:spcAft>
              <a:buClr>
                <a:schemeClr val="dk1"/>
              </a:buClr>
              <a:buSzPts val="1800"/>
              <a:buChar char="•"/>
              <a:defRPr/>
            </a:lvl9pPr>
          </a:lstStyle>
          <a:p/>
        </p:txBody>
      </p:sp>
      <p:sp>
        <p:nvSpPr>
          <p:cNvPr id="85" name="Google Shape;85;p12"/>
          <p:cNvSpPr txBox="1">
            <a:spLocks noGrp="1"/>
          </p:cNvSpPr>
          <p:nvPr>
            <p:ph type="body" idx="7"/>
          </p:nvPr>
        </p:nvSpPr>
        <p:spPr>
          <a:xfrm>
            <a:off x="609600" y="4426297"/>
            <a:ext cx="5384800" cy="1700000"/>
          </a:xfrm>
          <a:prstGeom prst="rect">
            <a:avLst/>
          </a:prstGeom>
          <a:noFill/>
          <a:ln>
            <a:noFill/>
          </a:ln>
        </p:spPr>
        <p:txBody>
          <a:bodyPr spcFirstLastPara="1" wrap="square" lIns="91425" tIns="45700" rIns="91425" bIns="45700" anchor="t" anchorCtr="0">
            <a:noAutofit/>
          </a:bodyPr>
          <a:lstStyle>
            <a:lvl1pPr marL="609600" lvl="0" indent="-440055" algn="l" rtl="0">
              <a:spcBef>
                <a:spcPct val="86000"/>
              </a:spcBef>
              <a:spcAft>
                <a:spcPts val="0"/>
              </a:spcAft>
              <a:buClr>
                <a:schemeClr val="dk1"/>
              </a:buClr>
              <a:buSzPts val="1600"/>
              <a:buFont typeface="Calibri" panose="020F0502020204030204"/>
              <a:buChar char="•"/>
              <a:defRPr sz="2135"/>
            </a:lvl1pPr>
            <a:lvl2pPr marL="1219200" lvl="1" indent="-440055" algn="l" rtl="0">
              <a:spcBef>
                <a:spcPct val="86000"/>
              </a:spcBef>
              <a:spcAft>
                <a:spcPts val="0"/>
              </a:spcAft>
              <a:buClr>
                <a:schemeClr val="dk1"/>
              </a:buClr>
              <a:buSzPts val="1600"/>
              <a:buChar char="•"/>
              <a:defRPr sz="2135"/>
            </a:lvl2pPr>
            <a:lvl3pPr marL="1828800" lvl="2" indent="-440055" algn="l" rtl="0">
              <a:spcBef>
                <a:spcPct val="86000"/>
              </a:spcBef>
              <a:spcAft>
                <a:spcPts val="0"/>
              </a:spcAft>
              <a:buClr>
                <a:schemeClr val="dk1"/>
              </a:buClr>
              <a:buSzPts val="1600"/>
              <a:buChar char="•"/>
              <a:defRPr sz="2135"/>
            </a:lvl3pPr>
            <a:lvl4pPr marL="2438400" lvl="3" indent="-440055" algn="l" rtl="0">
              <a:spcBef>
                <a:spcPct val="86000"/>
              </a:spcBef>
              <a:spcAft>
                <a:spcPts val="0"/>
              </a:spcAft>
              <a:buClr>
                <a:schemeClr val="dk1"/>
              </a:buClr>
              <a:buSzPts val="1600"/>
              <a:buChar char="•"/>
              <a:defRPr sz="2135"/>
            </a:lvl4pPr>
            <a:lvl5pPr marL="3048000" lvl="4" indent="-440055" algn="l" rtl="0">
              <a:spcBef>
                <a:spcPct val="86000"/>
              </a:spcBef>
              <a:spcAft>
                <a:spcPts val="0"/>
              </a:spcAft>
              <a:buClr>
                <a:schemeClr val="dk1"/>
              </a:buClr>
              <a:buSzPts val="1600"/>
              <a:buChar char="•"/>
              <a:defRPr sz="2135"/>
            </a:lvl5pPr>
            <a:lvl6pPr marL="3657600" lvl="5" indent="-457200" algn="l" rtl="0">
              <a:spcBef>
                <a:spcPts val="480"/>
              </a:spcBef>
              <a:spcAft>
                <a:spcPts val="0"/>
              </a:spcAft>
              <a:buClr>
                <a:schemeClr val="dk1"/>
              </a:buClr>
              <a:buSzPts val="1800"/>
              <a:buChar char="•"/>
              <a:defRPr sz="2400"/>
            </a:lvl6pPr>
            <a:lvl7pPr marL="4267200" lvl="6" indent="-457200" algn="l" rtl="0">
              <a:spcBef>
                <a:spcPts val="480"/>
              </a:spcBef>
              <a:spcAft>
                <a:spcPts val="0"/>
              </a:spcAft>
              <a:buClr>
                <a:schemeClr val="dk1"/>
              </a:buClr>
              <a:buSzPts val="1800"/>
              <a:buChar char="•"/>
              <a:defRPr sz="2400"/>
            </a:lvl7pPr>
            <a:lvl8pPr marL="4876800" lvl="7" indent="-457200" algn="l" rtl="0">
              <a:spcBef>
                <a:spcPts val="480"/>
              </a:spcBef>
              <a:spcAft>
                <a:spcPts val="0"/>
              </a:spcAft>
              <a:buClr>
                <a:schemeClr val="dk1"/>
              </a:buClr>
              <a:buSzPts val="1800"/>
              <a:buChar char="•"/>
              <a:defRPr sz="2400"/>
            </a:lvl8pPr>
            <a:lvl9pPr marL="5486400" lvl="8" indent="-457200" algn="l" rtl="0">
              <a:spcBef>
                <a:spcPts val="480"/>
              </a:spcBef>
              <a:spcAft>
                <a:spcPts val="0"/>
              </a:spcAft>
              <a:buClr>
                <a:schemeClr val="dk1"/>
              </a:buClr>
              <a:buSzPts val="1800"/>
              <a:buChar char="•"/>
              <a:defRPr sz="2400"/>
            </a:lvl9pPr>
          </a:lstStyle>
          <a:p/>
        </p:txBody>
      </p:sp>
      <p:sp>
        <p:nvSpPr>
          <p:cNvPr id="86" name="Google Shape;86;p12"/>
          <p:cNvSpPr txBox="1">
            <a:spLocks noGrp="1"/>
          </p:cNvSpPr>
          <p:nvPr>
            <p:ph type="body" idx="8"/>
          </p:nvPr>
        </p:nvSpPr>
        <p:spPr>
          <a:xfrm>
            <a:off x="6197600" y="4426297"/>
            <a:ext cx="5384800" cy="1700000"/>
          </a:xfrm>
          <a:prstGeom prst="rect">
            <a:avLst/>
          </a:prstGeom>
          <a:noFill/>
          <a:ln>
            <a:noFill/>
          </a:ln>
        </p:spPr>
        <p:txBody>
          <a:bodyPr spcFirstLastPara="1" wrap="square" lIns="91425" tIns="45700" rIns="91425" bIns="45700" anchor="t" anchorCtr="0">
            <a:noAutofit/>
          </a:bodyPr>
          <a:lstStyle>
            <a:lvl1pPr marL="609600" lvl="0" indent="-440055" algn="l" rtl="0">
              <a:spcBef>
                <a:spcPct val="86000"/>
              </a:spcBef>
              <a:spcAft>
                <a:spcPts val="0"/>
              </a:spcAft>
              <a:buClr>
                <a:schemeClr val="dk1"/>
              </a:buClr>
              <a:buSzPts val="1600"/>
              <a:buFont typeface="Calibri" panose="020F0502020204030204"/>
              <a:buChar char="•"/>
              <a:defRPr sz="2135"/>
            </a:lvl1pPr>
            <a:lvl2pPr marL="1219200" lvl="1" indent="-440055" algn="l" rtl="0">
              <a:spcBef>
                <a:spcPct val="86000"/>
              </a:spcBef>
              <a:spcAft>
                <a:spcPts val="0"/>
              </a:spcAft>
              <a:buClr>
                <a:schemeClr val="dk1"/>
              </a:buClr>
              <a:buSzPts val="1600"/>
              <a:buChar char="•"/>
              <a:defRPr sz="2135"/>
            </a:lvl2pPr>
            <a:lvl3pPr marL="1828800" lvl="2" indent="-440055" algn="l" rtl="0">
              <a:spcBef>
                <a:spcPct val="86000"/>
              </a:spcBef>
              <a:spcAft>
                <a:spcPts val="0"/>
              </a:spcAft>
              <a:buClr>
                <a:schemeClr val="dk1"/>
              </a:buClr>
              <a:buSzPts val="1600"/>
              <a:buChar char="•"/>
              <a:defRPr sz="2135"/>
            </a:lvl3pPr>
            <a:lvl4pPr marL="2438400" lvl="3" indent="-440055" algn="l" rtl="0">
              <a:spcBef>
                <a:spcPct val="86000"/>
              </a:spcBef>
              <a:spcAft>
                <a:spcPts val="0"/>
              </a:spcAft>
              <a:buClr>
                <a:schemeClr val="dk1"/>
              </a:buClr>
              <a:buSzPts val="1600"/>
              <a:buChar char="•"/>
              <a:defRPr sz="2135"/>
            </a:lvl4pPr>
            <a:lvl5pPr marL="3048000" lvl="4" indent="-440055" algn="l" rtl="0">
              <a:spcBef>
                <a:spcPct val="86000"/>
              </a:spcBef>
              <a:spcAft>
                <a:spcPts val="0"/>
              </a:spcAft>
              <a:buClr>
                <a:schemeClr val="dk1"/>
              </a:buClr>
              <a:buSzPts val="1600"/>
              <a:buChar char="•"/>
              <a:defRPr sz="2135"/>
            </a:lvl5pPr>
            <a:lvl6pPr marL="3657600" lvl="5" indent="-457200" algn="l" rtl="0">
              <a:spcBef>
                <a:spcPts val="480"/>
              </a:spcBef>
              <a:spcAft>
                <a:spcPts val="0"/>
              </a:spcAft>
              <a:buClr>
                <a:schemeClr val="dk1"/>
              </a:buClr>
              <a:buSzPts val="1800"/>
              <a:buChar char="•"/>
              <a:defRPr sz="2400"/>
            </a:lvl6pPr>
            <a:lvl7pPr marL="4267200" lvl="6" indent="-457200" algn="l" rtl="0">
              <a:spcBef>
                <a:spcPts val="480"/>
              </a:spcBef>
              <a:spcAft>
                <a:spcPts val="0"/>
              </a:spcAft>
              <a:buClr>
                <a:schemeClr val="dk1"/>
              </a:buClr>
              <a:buSzPts val="1800"/>
              <a:buChar char="•"/>
              <a:defRPr sz="2400"/>
            </a:lvl7pPr>
            <a:lvl8pPr marL="4876800" lvl="7" indent="-457200" algn="l" rtl="0">
              <a:spcBef>
                <a:spcPts val="480"/>
              </a:spcBef>
              <a:spcAft>
                <a:spcPts val="0"/>
              </a:spcAft>
              <a:buClr>
                <a:schemeClr val="dk1"/>
              </a:buClr>
              <a:buSzPts val="1800"/>
              <a:buChar char="•"/>
              <a:defRPr sz="2400"/>
            </a:lvl8pPr>
            <a:lvl9pPr marL="5486400" lvl="8" indent="-457200" algn="l" rtl="0">
              <a:spcBef>
                <a:spcPts val="480"/>
              </a:spcBef>
              <a:spcAft>
                <a:spcPts val="0"/>
              </a:spcAft>
              <a:buClr>
                <a:schemeClr val="dk1"/>
              </a:buClr>
              <a:buSzPts val="1800"/>
              <a:buChar char="•"/>
              <a:defRPr sz="2400"/>
            </a:lvl9pPr>
          </a:lstStyle>
          <a:p/>
        </p:txBody>
      </p:sp>
      <p:sp>
        <p:nvSpPr>
          <p:cNvPr id="87" name="Google Shape;87;p12"/>
          <p:cNvSpPr txBox="1">
            <a:spLocks noGrp="1"/>
          </p:cNvSpPr>
          <p:nvPr>
            <p:ph type="ftr" idx="11"/>
          </p:nvPr>
        </p:nvSpPr>
        <p:spPr>
          <a:xfrm>
            <a:off x="5374357" y="247519"/>
            <a:ext cx="6208000" cy="365200"/>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865" b="0" i="0" cap="none">
                <a:solidFill>
                  <a:schemeClr val="lt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88" name="Google Shape;88;p12"/>
          <p:cNvSpPr txBox="1">
            <a:spLocks noGrp="1"/>
          </p:cNvSpPr>
          <p:nvPr>
            <p:ph type="sldNum" idx="12"/>
          </p:nvPr>
        </p:nvSpPr>
        <p:spPr>
          <a:xfrm>
            <a:off x="11409045" y="6333135"/>
            <a:ext cx="731600" cy="524800"/>
          </a:xfrm>
          <a:prstGeom prst="rect">
            <a:avLst/>
          </a:prstGeom>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ru-RU"/>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2_Custom Layout">
  <p:cSld name="2_Custom Layout">
    <p:spTree>
      <p:nvGrpSpPr>
        <p:cNvPr id="1" name="Shape 89"/>
        <p:cNvGrpSpPr/>
        <p:nvPr/>
      </p:nvGrpSpPr>
      <p:grpSpPr>
        <a:xfrm>
          <a:off x="0" y="0"/>
          <a:ext cx="0" cy="0"/>
          <a:chOff x="0" y="0"/>
          <a:chExt cx="0" cy="0"/>
        </a:xfrm>
      </p:grpSpPr>
      <p:sp>
        <p:nvSpPr>
          <p:cNvPr id="90" name="Google Shape;90;p13"/>
          <p:cNvSpPr txBox="1">
            <a:spLocks noGrp="1"/>
          </p:cNvSpPr>
          <p:nvPr>
            <p:ph type="title"/>
          </p:nvPr>
        </p:nvSpPr>
        <p:spPr>
          <a:xfrm>
            <a:off x="609600" y="1236509"/>
            <a:ext cx="10972800" cy="8272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Clr>
                <a:schemeClr val="dk1"/>
              </a:buClr>
              <a:buSzPts val="3200"/>
              <a:buFont typeface="Calibri" panose="020F0502020204030204"/>
              <a:buNone/>
              <a:defRPr sz="4265"/>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91" name="Google Shape;91;p13"/>
          <p:cNvSpPr txBox="1">
            <a:spLocks noGrp="1"/>
          </p:cNvSpPr>
          <p:nvPr>
            <p:ph type="body" idx="1"/>
          </p:nvPr>
        </p:nvSpPr>
        <p:spPr>
          <a:xfrm>
            <a:off x="609599" y="2346583"/>
            <a:ext cx="6691200" cy="3924000"/>
          </a:xfrm>
          <a:prstGeom prst="rect">
            <a:avLst/>
          </a:prstGeom>
          <a:noFill/>
          <a:ln>
            <a:noFill/>
          </a:ln>
        </p:spPr>
        <p:txBody>
          <a:bodyPr spcFirstLastPara="1" wrap="square" lIns="91425" tIns="45700" rIns="91425" bIns="45700" anchor="t" anchorCtr="0">
            <a:noAutofit/>
          </a:bodyPr>
          <a:lstStyle>
            <a:lvl1pPr marL="609600" lvl="0" indent="-508000" algn="l" rtl="0">
              <a:spcBef>
                <a:spcPts val="640"/>
              </a:spcBef>
              <a:spcAft>
                <a:spcPts val="0"/>
              </a:spcAft>
              <a:buClr>
                <a:schemeClr val="dk1"/>
              </a:buClr>
              <a:buSzPts val="2400"/>
              <a:buFont typeface="Calibri" panose="020F0502020204030204"/>
              <a:buChar char="•"/>
              <a:defRPr sz="3200"/>
            </a:lvl1pPr>
            <a:lvl2pPr marL="1219200" lvl="1" indent="-508000" algn="l" rtl="0">
              <a:spcBef>
                <a:spcPts val="640"/>
              </a:spcBef>
              <a:spcAft>
                <a:spcPts val="0"/>
              </a:spcAft>
              <a:buClr>
                <a:schemeClr val="dk1"/>
              </a:buClr>
              <a:buSzPts val="2400"/>
              <a:buChar char="•"/>
              <a:defRPr sz="3200"/>
            </a:lvl2pPr>
            <a:lvl3pPr marL="1828800" lvl="2" indent="-474345" algn="l" rtl="0">
              <a:spcBef>
                <a:spcPct val="107000"/>
              </a:spcBef>
              <a:spcAft>
                <a:spcPts val="0"/>
              </a:spcAft>
              <a:buClr>
                <a:schemeClr val="dk1"/>
              </a:buClr>
              <a:buSzPts val="2000"/>
              <a:buChar char="•"/>
              <a:defRPr sz="2665"/>
            </a:lvl3pPr>
            <a:lvl4pPr marL="2438400" lvl="3" indent="-457200" algn="l" rtl="0">
              <a:spcBef>
                <a:spcPts val="480"/>
              </a:spcBef>
              <a:spcAft>
                <a:spcPts val="0"/>
              </a:spcAft>
              <a:buClr>
                <a:schemeClr val="dk1"/>
              </a:buClr>
              <a:buSzPts val="1800"/>
              <a:buChar char="•"/>
              <a:defRPr sz="2400"/>
            </a:lvl4pPr>
            <a:lvl5pPr marL="3048000" lvl="4" indent="-457200" algn="l" rtl="0">
              <a:spcBef>
                <a:spcPts val="480"/>
              </a:spcBef>
              <a:spcAft>
                <a:spcPts val="0"/>
              </a:spcAft>
              <a:buClr>
                <a:schemeClr val="dk1"/>
              </a:buClr>
              <a:buSzPts val="1800"/>
              <a:buChar char="•"/>
              <a:defRPr sz="2400"/>
            </a:lvl5pPr>
            <a:lvl6pPr marL="3657600" lvl="5" indent="-457200" algn="l" rtl="0">
              <a:spcBef>
                <a:spcPts val="480"/>
              </a:spcBef>
              <a:spcAft>
                <a:spcPts val="0"/>
              </a:spcAft>
              <a:buClr>
                <a:schemeClr val="dk1"/>
              </a:buClr>
              <a:buSzPts val="1800"/>
              <a:buChar char="•"/>
              <a:defRPr sz="2400"/>
            </a:lvl6pPr>
            <a:lvl7pPr marL="4267200" lvl="6" indent="-457200" algn="l" rtl="0">
              <a:spcBef>
                <a:spcPts val="480"/>
              </a:spcBef>
              <a:spcAft>
                <a:spcPts val="0"/>
              </a:spcAft>
              <a:buClr>
                <a:schemeClr val="dk1"/>
              </a:buClr>
              <a:buSzPts val="1800"/>
              <a:buChar char="•"/>
              <a:defRPr sz="2400"/>
            </a:lvl7pPr>
            <a:lvl8pPr marL="4876800" lvl="7" indent="-457200" algn="l" rtl="0">
              <a:spcBef>
                <a:spcPts val="480"/>
              </a:spcBef>
              <a:spcAft>
                <a:spcPts val="0"/>
              </a:spcAft>
              <a:buClr>
                <a:schemeClr val="dk1"/>
              </a:buClr>
              <a:buSzPts val="1800"/>
              <a:buChar char="•"/>
              <a:defRPr sz="2400"/>
            </a:lvl8pPr>
            <a:lvl9pPr marL="5486400" lvl="8" indent="-457200" algn="l" rtl="0">
              <a:spcBef>
                <a:spcPts val="480"/>
              </a:spcBef>
              <a:spcAft>
                <a:spcPts val="0"/>
              </a:spcAft>
              <a:buClr>
                <a:schemeClr val="dk1"/>
              </a:buClr>
              <a:buSzPts val="1800"/>
              <a:buChar char="•"/>
              <a:defRPr sz="2400"/>
            </a:lvl9pPr>
          </a:lstStyle>
          <a:p/>
        </p:txBody>
      </p:sp>
      <p:sp>
        <p:nvSpPr>
          <p:cNvPr id="92" name="Google Shape;92;p13"/>
          <p:cNvSpPr>
            <a:spLocks noGrp="1"/>
          </p:cNvSpPr>
          <p:nvPr>
            <p:ph type="pic" idx="2"/>
          </p:nvPr>
        </p:nvSpPr>
        <p:spPr>
          <a:xfrm>
            <a:off x="7545919" y="2360173"/>
            <a:ext cx="4048800" cy="3892000"/>
          </a:xfrm>
          <a:prstGeom prst="rect">
            <a:avLst/>
          </a:prstGeom>
          <a:noFill/>
          <a:ln>
            <a:noFill/>
          </a:ln>
        </p:spPr>
        <p:txBody>
          <a:bodyPr spcFirstLastPara="1" wrap="square" lIns="91425" tIns="45700" rIns="91425" bIns="45700" anchor="t" anchorCtr="0">
            <a:noAutofit/>
          </a:bodyPr>
          <a:lstStyle>
            <a:lvl1pPr marR="0" lvl="0" algn="l" rtl="0">
              <a:spcBef>
                <a:spcPct val="107000"/>
              </a:spcBef>
              <a:spcAft>
                <a:spcPts val="0"/>
              </a:spcAft>
              <a:buClr>
                <a:schemeClr val="dk1"/>
              </a:buClr>
              <a:buSzPts val="2000"/>
              <a:buFont typeface="Calibri" panose="020F050202020403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93" name="Google Shape;93;p13"/>
          <p:cNvSpPr txBox="1">
            <a:spLocks noGrp="1"/>
          </p:cNvSpPr>
          <p:nvPr>
            <p:ph type="ftr" idx="11"/>
          </p:nvPr>
        </p:nvSpPr>
        <p:spPr>
          <a:xfrm>
            <a:off x="5374357" y="247519"/>
            <a:ext cx="6208000" cy="365200"/>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865" b="0" i="0" cap="none">
                <a:solidFill>
                  <a:schemeClr val="lt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94" name="Google Shape;94;p13"/>
          <p:cNvSpPr txBox="1">
            <a:spLocks noGrp="1"/>
          </p:cNvSpPr>
          <p:nvPr>
            <p:ph type="sldNum" idx="12"/>
          </p:nvPr>
        </p:nvSpPr>
        <p:spPr>
          <a:xfrm>
            <a:off x="11409045" y="6333135"/>
            <a:ext cx="731600" cy="524800"/>
          </a:xfrm>
          <a:prstGeom prst="rect">
            <a:avLst/>
          </a:prstGeom>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ru-RU"/>
            </a:fld>
            <a:endParaRPr lang="ru-RU"/>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5_Custom Layout">
  <p:cSld name="5_Custom Layout">
    <p:spTree>
      <p:nvGrpSpPr>
        <p:cNvPr id="1" name="Shape 95"/>
        <p:cNvGrpSpPr/>
        <p:nvPr/>
      </p:nvGrpSpPr>
      <p:grpSpPr>
        <a:xfrm>
          <a:off x="0" y="0"/>
          <a:ext cx="0" cy="0"/>
          <a:chOff x="0" y="0"/>
          <a:chExt cx="0" cy="0"/>
        </a:xfrm>
      </p:grpSpPr>
      <p:sp>
        <p:nvSpPr>
          <p:cNvPr id="96" name="Google Shape;96;p14"/>
          <p:cNvSpPr txBox="1">
            <a:spLocks noGrp="1"/>
          </p:cNvSpPr>
          <p:nvPr>
            <p:ph type="ftr" idx="11"/>
          </p:nvPr>
        </p:nvSpPr>
        <p:spPr>
          <a:xfrm>
            <a:off x="5374357" y="247519"/>
            <a:ext cx="6208000" cy="365200"/>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865" b="0" i="0" cap="none">
                <a:solidFill>
                  <a:schemeClr val="lt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97" name="Google Shape;97;p14"/>
          <p:cNvSpPr txBox="1">
            <a:spLocks noGrp="1"/>
          </p:cNvSpPr>
          <p:nvPr>
            <p:ph type="sldNum" idx="12"/>
          </p:nvPr>
        </p:nvSpPr>
        <p:spPr>
          <a:xfrm>
            <a:off x="11409045" y="6333135"/>
            <a:ext cx="731600" cy="524800"/>
          </a:xfrm>
          <a:prstGeom prst="rect">
            <a:avLst/>
          </a:prstGeom>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ru-RU"/>
            </a:fld>
            <a:endParaRPr lang="ru-RU"/>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2" name="Content Placeholder 2"/>
          <p:cNvSpPr>
            <a:spLocks noGrp="1"/>
          </p:cNvSpPr>
          <p:nvPr>
            <p:ph sz="half" idx="1" hasCustomPrompt="1"/>
          </p:nvPr>
        </p:nvSpPr>
        <p:spPr>
          <a:xfrm>
            <a:off x="609603" y="2328177"/>
            <a:ext cx="8365247" cy="3797987"/>
          </a:xfrm>
        </p:spPr>
        <p:txBody>
          <a:bodyPr/>
          <a:lstStyle>
            <a:lvl1pPr>
              <a:defRPr sz="3200"/>
            </a:lvl1pPr>
            <a:lvl2pPr>
              <a:defRPr sz="3200"/>
            </a:lvl2pPr>
            <a:lvl3pPr>
              <a:defRPr sz="2665"/>
            </a:lvl3pPr>
            <a:lvl4pPr>
              <a:defRPr sz="2400"/>
            </a:lvl4pPr>
            <a:lvl5pPr>
              <a:defRPr sz="2400"/>
            </a:lvl5pPr>
            <a:lvl6pPr>
              <a:defRPr sz="2400"/>
            </a:lvl6pPr>
            <a:lvl7pPr>
              <a:defRPr sz="2400"/>
            </a:lvl7pPr>
            <a:lvl8pPr>
              <a:defRPr sz="2400"/>
            </a:lvl8pPr>
            <a:lvl9pPr>
              <a:defRPr sz="2400"/>
            </a:lvl9pPr>
          </a:lstStyle>
          <a:p>
            <a:pPr lvl="0"/>
            <a:r>
              <a:rPr lang="ru-RU" dirty="0"/>
              <a:t>Первый уровень</a:t>
            </a:r>
            <a:endParaRPr lang="ru-RU" dirty="0"/>
          </a:p>
          <a:p>
            <a:pPr lvl="1"/>
            <a:r>
              <a:rPr lang="ru-RU" dirty="0"/>
              <a:t>Второй уровень</a:t>
            </a:r>
            <a:endParaRPr lang="ru-RU" dirty="0"/>
          </a:p>
          <a:p>
            <a:pPr lvl="2"/>
            <a:r>
              <a:rPr lang="ru-RU" dirty="0"/>
              <a:t>Третий уровень</a:t>
            </a:r>
            <a:endParaRPr lang="ru-RU" dirty="0"/>
          </a:p>
          <a:p>
            <a:pPr lvl="3"/>
            <a:r>
              <a:rPr lang="ru-RU" dirty="0"/>
              <a:t>Пятый уровень</a:t>
            </a:r>
            <a:endParaRPr lang="ru-RU" dirty="0"/>
          </a:p>
          <a:p>
            <a:pPr lvl="4"/>
            <a:r>
              <a:rPr lang="ru-RU" dirty="0"/>
              <a:t>Шестой уровень</a:t>
            </a:r>
            <a:endParaRPr lang="en-US" dirty="0"/>
          </a:p>
        </p:txBody>
      </p:sp>
      <p:sp>
        <p:nvSpPr>
          <p:cNvPr id="14" name="Footer Placeholder 3"/>
          <p:cNvSpPr>
            <a:spLocks noGrp="1"/>
          </p:cNvSpPr>
          <p:nvPr>
            <p:ph type="ftr" sz="quarter" idx="3"/>
          </p:nvPr>
        </p:nvSpPr>
        <p:spPr>
          <a:xfrm>
            <a:off x="5374357" y="247519"/>
            <a:ext cx="6208043" cy="365125"/>
          </a:xfrm>
          <a:prstGeom prst="rect">
            <a:avLst/>
          </a:prstGeom>
        </p:spPr>
        <p:txBody>
          <a:bodyPr vert="horz" lIns="91440" tIns="45720" rIns="91440" bIns="45720" rtlCol="0" anchor="ctr"/>
          <a:lstStyle>
            <a:lvl1pPr algn="r">
              <a:defRPr sz="1865" b="0" i="0" cap="none">
                <a:solidFill>
                  <a:schemeClr val="bg1"/>
                </a:solidFill>
              </a:defRPr>
            </a:lvl1pPr>
          </a:lstStyle>
          <a:p>
            <a:r>
              <a:rPr lang="ru-RU" dirty="0"/>
              <a:t>Колонтитул</a:t>
            </a:r>
            <a:endParaRPr lang="en-US" dirty="0"/>
          </a:p>
        </p:txBody>
      </p:sp>
      <p:sp>
        <p:nvSpPr>
          <p:cNvPr id="6" name="Title Placeholder 1"/>
          <p:cNvSpPr>
            <a:spLocks noGrp="1"/>
          </p:cNvSpPr>
          <p:nvPr>
            <p:ph type="title" hasCustomPrompt="1"/>
          </p:nvPr>
        </p:nvSpPr>
        <p:spPr>
          <a:xfrm>
            <a:off x="609600" y="1236515"/>
            <a:ext cx="10972800" cy="827311"/>
          </a:xfrm>
          <a:prstGeom prst="rect">
            <a:avLst/>
          </a:prstGeom>
        </p:spPr>
        <p:txBody>
          <a:bodyPr vert="horz" lIns="91440" tIns="45720" rIns="91440" bIns="45720" rtlCol="0" anchor="ctr">
            <a:normAutofit/>
          </a:bodyPr>
          <a:lstStyle/>
          <a:p>
            <a:r>
              <a:rPr lang="ru-RU" dirty="0"/>
              <a:t>Заголовок</a:t>
            </a:r>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kfql">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609600" y="2346583"/>
            <a:ext cx="5384800" cy="3779581"/>
          </a:xfrm>
        </p:spPr>
        <p:txBody>
          <a:bodyPr/>
          <a:lstStyle>
            <a:lvl1pPr>
              <a:defRPr sz="3200"/>
            </a:lvl1pPr>
            <a:lvl2pPr>
              <a:defRPr sz="3200"/>
            </a:lvl2pPr>
            <a:lvl3pPr>
              <a:defRPr sz="2665"/>
            </a:lvl3pPr>
            <a:lvl4pPr>
              <a:defRPr sz="2400"/>
            </a:lvl4pPr>
            <a:lvl5pPr>
              <a:defRPr sz="2400"/>
            </a:lvl5pPr>
            <a:lvl6pPr>
              <a:defRPr sz="2400"/>
            </a:lvl6pPr>
            <a:lvl7pPr>
              <a:defRPr sz="2400"/>
            </a:lvl7pPr>
            <a:lvl8pPr>
              <a:defRPr sz="2400"/>
            </a:lvl8pPr>
            <a:lvl9pPr>
              <a:defRPr sz="2400"/>
            </a:lvl9pPr>
          </a:lstStyle>
          <a:p>
            <a:pPr lvl="0"/>
            <a:r>
              <a:rPr lang="ru-RU" dirty="0"/>
              <a:t>Первый уровень</a:t>
            </a:r>
            <a:endParaRPr lang="ru-RU" dirty="0"/>
          </a:p>
          <a:p>
            <a:pPr lvl="1"/>
            <a:r>
              <a:rPr lang="ru-RU" dirty="0"/>
              <a:t>Второй уровень</a:t>
            </a:r>
            <a:endParaRPr lang="ru-RU" dirty="0"/>
          </a:p>
          <a:p>
            <a:pPr lvl="2"/>
            <a:r>
              <a:rPr lang="ru-RU" dirty="0"/>
              <a:t>Третий уровень</a:t>
            </a:r>
            <a:endParaRPr lang="ru-RU" dirty="0"/>
          </a:p>
          <a:p>
            <a:pPr lvl="3"/>
            <a:r>
              <a:rPr lang="ru-RU" dirty="0"/>
              <a:t>Пятый уровень</a:t>
            </a:r>
            <a:endParaRPr lang="ru-RU" dirty="0"/>
          </a:p>
          <a:p>
            <a:pPr lvl="4"/>
            <a:r>
              <a:rPr lang="ru-RU" dirty="0"/>
              <a:t>Шестой уровень</a:t>
            </a:r>
            <a:endParaRPr lang="en-US" dirty="0"/>
          </a:p>
        </p:txBody>
      </p:sp>
      <p:sp>
        <p:nvSpPr>
          <p:cNvPr id="4" name="Content Placeholder 3"/>
          <p:cNvSpPr>
            <a:spLocks noGrp="1"/>
          </p:cNvSpPr>
          <p:nvPr>
            <p:ph sz="half" idx="2" hasCustomPrompt="1"/>
          </p:nvPr>
        </p:nvSpPr>
        <p:spPr>
          <a:xfrm>
            <a:off x="6197600" y="2346583"/>
            <a:ext cx="5384800" cy="3779581"/>
          </a:xfrm>
        </p:spPr>
        <p:txBody>
          <a:bodyPr/>
          <a:lstStyle>
            <a:lvl1pPr>
              <a:defRPr sz="3200"/>
            </a:lvl1pPr>
            <a:lvl2pPr>
              <a:defRPr sz="3200"/>
            </a:lvl2pPr>
            <a:lvl3pPr>
              <a:defRPr sz="2665"/>
            </a:lvl3pPr>
            <a:lvl4pPr>
              <a:defRPr sz="2400"/>
            </a:lvl4pPr>
            <a:lvl5pPr>
              <a:defRPr sz="2400"/>
            </a:lvl5pPr>
            <a:lvl6pPr>
              <a:defRPr sz="2400"/>
            </a:lvl6pPr>
            <a:lvl7pPr>
              <a:defRPr sz="2400"/>
            </a:lvl7pPr>
            <a:lvl8pPr>
              <a:defRPr sz="2400"/>
            </a:lvl8pPr>
            <a:lvl9pPr>
              <a:defRPr sz="2400"/>
            </a:lvl9pPr>
          </a:lstStyle>
          <a:p>
            <a:pPr lvl="0"/>
            <a:r>
              <a:rPr lang="ru-RU" dirty="0"/>
              <a:t>Первый уровень</a:t>
            </a:r>
            <a:endParaRPr lang="ru-RU" dirty="0"/>
          </a:p>
          <a:p>
            <a:pPr lvl="1"/>
            <a:r>
              <a:rPr lang="ru-RU" dirty="0"/>
              <a:t>Второй уровень</a:t>
            </a:r>
            <a:endParaRPr lang="ru-RU" dirty="0"/>
          </a:p>
          <a:p>
            <a:pPr lvl="2"/>
            <a:r>
              <a:rPr lang="ru-RU" dirty="0"/>
              <a:t>Третий уровень</a:t>
            </a:r>
            <a:endParaRPr lang="ru-RU" dirty="0"/>
          </a:p>
          <a:p>
            <a:pPr lvl="3"/>
            <a:r>
              <a:rPr lang="ru-RU" dirty="0"/>
              <a:t>Пятый уровень</a:t>
            </a:r>
            <a:endParaRPr lang="ru-RU" dirty="0"/>
          </a:p>
          <a:p>
            <a:pPr lvl="4"/>
            <a:r>
              <a:rPr lang="ru-RU" dirty="0"/>
              <a:t>Шестой уровень</a:t>
            </a:r>
            <a:endParaRPr lang="en-US" dirty="0"/>
          </a:p>
        </p:txBody>
      </p:sp>
      <p:sp>
        <p:nvSpPr>
          <p:cNvPr id="13" name="Footer Placeholder 3"/>
          <p:cNvSpPr>
            <a:spLocks noGrp="1"/>
          </p:cNvSpPr>
          <p:nvPr>
            <p:ph type="ftr" sz="quarter" idx="3"/>
          </p:nvPr>
        </p:nvSpPr>
        <p:spPr>
          <a:xfrm>
            <a:off x="5374357" y="247519"/>
            <a:ext cx="6208043" cy="365125"/>
          </a:xfrm>
          <a:prstGeom prst="rect">
            <a:avLst/>
          </a:prstGeom>
        </p:spPr>
        <p:txBody>
          <a:bodyPr vert="horz" lIns="91440" tIns="45720" rIns="91440" bIns="45720" rtlCol="0" anchor="ctr"/>
          <a:lstStyle>
            <a:lvl1pPr algn="r">
              <a:defRPr sz="1865" b="0" i="0" cap="none">
                <a:solidFill>
                  <a:schemeClr val="bg1"/>
                </a:solidFill>
              </a:defRPr>
            </a:lvl1pPr>
          </a:lstStyle>
          <a:p>
            <a:r>
              <a:rPr lang="ru-RU" dirty="0"/>
              <a:t>Колонтитул</a:t>
            </a:r>
            <a:endParaRPr lang="en-US" dirty="0"/>
          </a:p>
        </p:txBody>
      </p:sp>
      <p:sp>
        <p:nvSpPr>
          <p:cNvPr id="6" name="Title Placeholder 1"/>
          <p:cNvSpPr>
            <a:spLocks noGrp="1"/>
          </p:cNvSpPr>
          <p:nvPr>
            <p:ph type="title" hasCustomPrompt="1"/>
          </p:nvPr>
        </p:nvSpPr>
        <p:spPr>
          <a:xfrm>
            <a:off x="609600" y="1236515"/>
            <a:ext cx="10972800" cy="827311"/>
          </a:xfrm>
          <a:prstGeom prst="rect">
            <a:avLst/>
          </a:prstGeom>
        </p:spPr>
        <p:txBody>
          <a:bodyPr vert="horz" lIns="91440" tIns="45720" rIns="91440" bIns="45720" rtlCol="0" anchor="ctr">
            <a:normAutofit/>
          </a:bodyPr>
          <a:lstStyle/>
          <a:p>
            <a:r>
              <a:rPr lang="ru-RU" dirty="0"/>
              <a:t>Заголовок</a:t>
            </a:r>
            <a:endParaRPr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Content Placeholder 2"/>
          <p:cNvSpPr>
            <a:spLocks noGrp="1"/>
          </p:cNvSpPr>
          <p:nvPr>
            <p:ph sz="half" idx="1" hasCustomPrompt="1"/>
          </p:nvPr>
        </p:nvSpPr>
        <p:spPr>
          <a:xfrm>
            <a:off x="609599" y="2346583"/>
            <a:ext cx="6691184" cy="3924043"/>
          </a:xfrm>
        </p:spPr>
        <p:txBody>
          <a:bodyPr/>
          <a:lstStyle>
            <a:lvl1pPr>
              <a:defRPr sz="3200"/>
            </a:lvl1pPr>
            <a:lvl2pPr>
              <a:defRPr sz="3200"/>
            </a:lvl2pPr>
            <a:lvl3pPr>
              <a:defRPr sz="2665"/>
            </a:lvl3pPr>
            <a:lvl4pPr>
              <a:defRPr sz="2400"/>
            </a:lvl4pPr>
            <a:lvl5pPr>
              <a:defRPr sz="2400"/>
            </a:lvl5pPr>
            <a:lvl6pPr>
              <a:defRPr sz="2400"/>
            </a:lvl6pPr>
            <a:lvl7pPr>
              <a:defRPr sz="2400"/>
            </a:lvl7pPr>
            <a:lvl8pPr>
              <a:defRPr sz="2400"/>
            </a:lvl8pPr>
            <a:lvl9pPr>
              <a:defRPr sz="2400"/>
            </a:lvl9pPr>
          </a:lstStyle>
          <a:p>
            <a:pPr lvl="0"/>
            <a:r>
              <a:rPr lang="ru-RU" dirty="0"/>
              <a:t>Первый уровень</a:t>
            </a:r>
            <a:endParaRPr lang="ru-RU" dirty="0"/>
          </a:p>
          <a:p>
            <a:pPr lvl="1"/>
            <a:r>
              <a:rPr lang="ru-RU" dirty="0"/>
              <a:t>Второй уровень</a:t>
            </a:r>
            <a:endParaRPr lang="ru-RU" dirty="0"/>
          </a:p>
          <a:p>
            <a:pPr lvl="2"/>
            <a:r>
              <a:rPr lang="ru-RU" dirty="0"/>
              <a:t>Третий уровень</a:t>
            </a:r>
            <a:endParaRPr lang="ru-RU" dirty="0"/>
          </a:p>
          <a:p>
            <a:pPr lvl="3"/>
            <a:r>
              <a:rPr lang="ru-RU" dirty="0"/>
              <a:t>Пятый уровень</a:t>
            </a:r>
            <a:endParaRPr lang="ru-RU" dirty="0"/>
          </a:p>
          <a:p>
            <a:pPr lvl="4"/>
            <a:r>
              <a:rPr lang="ru-RU" dirty="0"/>
              <a:t>Шестой уровень</a:t>
            </a:r>
            <a:endParaRPr lang="en-US" dirty="0"/>
          </a:p>
        </p:txBody>
      </p:sp>
      <p:sp>
        <p:nvSpPr>
          <p:cNvPr id="11" name="Picture Placeholder 10"/>
          <p:cNvSpPr>
            <a:spLocks noGrp="1"/>
          </p:cNvSpPr>
          <p:nvPr>
            <p:ph type="pic" sz="quarter" idx="10"/>
          </p:nvPr>
        </p:nvSpPr>
        <p:spPr>
          <a:xfrm>
            <a:off x="7545916" y="2346331"/>
            <a:ext cx="4036484" cy="1885951"/>
          </a:xfrm>
          <a:custGeom>
            <a:avLst/>
            <a:gdLst/>
            <a:ahLst/>
            <a:cxnLst/>
            <a:rect l="l" t="t" r="r" b="b"/>
            <a:pathLst>
              <a:path w="3027362" h="1885950">
                <a:moveTo>
                  <a:pt x="0" y="0"/>
                </a:moveTo>
                <a:lnTo>
                  <a:pt x="3027362" y="0"/>
                </a:lnTo>
                <a:lnTo>
                  <a:pt x="3027362" y="1063625"/>
                </a:lnTo>
                <a:lnTo>
                  <a:pt x="3026362" y="1063625"/>
                </a:lnTo>
                <a:lnTo>
                  <a:pt x="3023015" y="1129917"/>
                </a:lnTo>
                <a:cubicBezTo>
                  <a:pt x="2982765" y="1526260"/>
                  <a:pt x="2667672" y="1841353"/>
                  <a:pt x="2271329" y="1881603"/>
                </a:cubicBezTo>
                <a:lnTo>
                  <a:pt x="2205037" y="1884951"/>
                </a:lnTo>
                <a:lnTo>
                  <a:pt x="2205037" y="1885950"/>
                </a:lnTo>
                <a:lnTo>
                  <a:pt x="0" y="1885950"/>
                </a:lnTo>
                <a:close/>
              </a:path>
            </a:pathLst>
          </a:custGeom>
          <a:ln>
            <a:noFill/>
          </a:ln>
        </p:spPr>
        <p:txBody>
          <a:bodyPr/>
          <a:lstStyle/>
          <a:p>
            <a:endParaRPr lang="en-US"/>
          </a:p>
        </p:txBody>
      </p:sp>
      <p:sp>
        <p:nvSpPr>
          <p:cNvPr id="20" name="Picture Placeholder 10"/>
          <p:cNvSpPr>
            <a:spLocks noGrp="1"/>
          </p:cNvSpPr>
          <p:nvPr>
            <p:ph type="pic" sz="quarter" idx="11"/>
          </p:nvPr>
        </p:nvSpPr>
        <p:spPr>
          <a:xfrm>
            <a:off x="7545916" y="4384680"/>
            <a:ext cx="4036484" cy="1885951"/>
          </a:xfrm>
          <a:custGeom>
            <a:avLst/>
            <a:gdLst/>
            <a:ahLst/>
            <a:cxnLst/>
            <a:rect l="l" t="t" r="r" b="b"/>
            <a:pathLst>
              <a:path w="3027362" h="1885950">
                <a:moveTo>
                  <a:pt x="0" y="0"/>
                </a:moveTo>
                <a:lnTo>
                  <a:pt x="3027362" y="0"/>
                </a:lnTo>
                <a:lnTo>
                  <a:pt x="3027362" y="1063625"/>
                </a:lnTo>
                <a:lnTo>
                  <a:pt x="3026362" y="1063625"/>
                </a:lnTo>
                <a:lnTo>
                  <a:pt x="3023015" y="1129917"/>
                </a:lnTo>
                <a:cubicBezTo>
                  <a:pt x="2982765" y="1526260"/>
                  <a:pt x="2667672" y="1841353"/>
                  <a:pt x="2271329" y="1881603"/>
                </a:cubicBezTo>
                <a:lnTo>
                  <a:pt x="2205037" y="1884951"/>
                </a:lnTo>
                <a:lnTo>
                  <a:pt x="2205037" y="1885950"/>
                </a:lnTo>
                <a:lnTo>
                  <a:pt x="0" y="1885950"/>
                </a:lnTo>
                <a:close/>
              </a:path>
            </a:pathLst>
          </a:custGeom>
          <a:ln>
            <a:noFill/>
          </a:ln>
        </p:spPr>
        <p:txBody>
          <a:bodyPr/>
          <a:lstStyle/>
          <a:p>
            <a:endParaRPr lang="en-US"/>
          </a:p>
        </p:txBody>
      </p:sp>
      <p:sp>
        <p:nvSpPr>
          <p:cNvPr id="2" name="Title 1"/>
          <p:cNvSpPr>
            <a:spLocks noGrp="1"/>
          </p:cNvSpPr>
          <p:nvPr>
            <p:ph type="title" hasCustomPrompt="1"/>
          </p:nvPr>
        </p:nvSpPr>
        <p:spPr>
          <a:xfrm>
            <a:off x="609600" y="1236669"/>
            <a:ext cx="10972800" cy="827087"/>
          </a:xfrm>
        </p:spPr>
        <p:txBody>
          <a:bodyPr/>
          <a:lstStyle/>
          <a:p>
            <a:r>
              <a:rPr lang="ru-RU" dirty="0"/>
              <a:t>Заголовок</a:t>
            </a:r>
            <a:endParaRPr lang="en-US" dirty="0"/>
          </a:p>
        </p:txBody>
      </p:sp>
      <p:sp>
        <p:nvSpPr>
          <p:cNvPr id="15" name="Footer Placeholder 3"/>
          <p:cNvSpPr>
            <a:spLocks noGrp="1"/>
          </p:cNvSpPr>
          <p:nvPr>
            <p:ph type="ftr" sz="quarter" idx="3"/>
          </p:nvPr>
        </p:nvSpPr>
        <p:spPr>
          <a:xfrm>
            <a:off x="5374357" y="247519"/>
            <a:ext cx="6208043" cy="365125"/>
          </a:xfrm>
          <a:prstGeom prst="rect">
            <a:avLst/>
          </a:prstGeom>
        </p:spPr>
        <p:txBody>
          <a:bodyPr vert="horz" lIns="91440" tIns="45720" rIns="91440" bIns="45720" rtlCol="0" anchor="ctr"/>
          <a:lstStyle>
            <a:lvl1pPr algn="r">
              <a:defRPr sz="1865" b="0" i="0" cap="none">
                <a:solidFill>
                  <a:schemeClr val="bg1"/>
                </a:solidFill>
              </a:defRPr>
            </a:lvl1pPr>
          </a:lstStyle>
          <a:p>
            <a:r>
              <a:rPr lang="en-US" dirty="0"/>
              <a:t>International Students and Scholars Rock</a:t>
            </a:r>
            <a:endParaRPr 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609600" y="1236515"/>
            <a:ext cx="10972800" cy="827311"/>
          </a:xfrm>
        </p:spPr>
        <p:txBody>
          <a:bodyPr>
            <a:normAutofit/>
          </a:bodyPr>
          <a:lstStyle>
            <a:lvl1pPr>
              <a:defRPr sz="4265"/>
            </a:lvl1pPr>
          </a:lstStyle>
          <a:p>
            <a:r>
              <a:rPr lang="ru-RU" dirty="0"/>
              <a:t>Заголовок</a:t>
            </a:r>
            <a:endParaRPr lang="en-US" dirty="0"/>
          </a:p>
        </p:txBody>
      </p:sp>
      <p:sp>
        <p:nvSpPr>
          <p:cNvPr id="16" name="Picture Placeholder 10"/>
          <p:cNvSpPr>
            <a:spLocks noGrp="1"/>
          </p:cNvSpPr>
          <p:nvPr>
            <p:ph type="pic" sz="quarter" idx="13"/>
          </p:nvPr>
        </p:nvSpPr>
        <p:spPr>
          <a:xfrm>
            <a:off x="609601" y="2346325"/>
            <a:ext cx="3451844" cy="1417408"/>
          </a:xfrm>
          <a:prstGeom prst="round1Rect">
            <a:avLst>
              <a:gd name="adj" fmla="val 37649"/>
            </a:avLst>
          </a:prstGeom>
          <a:ln>
            <a:noFill/>
          </a:ln>
        </p:spPr>
        <p:txBody>
          <a:bodyPr/>
          <a:lstStyle/>
          <a:p>
            <a:endParaRPr lang="en-US"/>
          </a:p>
        </p:txBody>
      </p:sp>
      <p:sp>
        <p:nvSpPr>
          <p:cNvPr id="18" name="Picture Placeholder 10"/>
          <p:cNvSpPr>
            <a:spLocks noGrp="1"/>
          </p:cNvSpPr>
          <p:nvPr>
            <p:ph type="pic" sz="quarter" idx="15"/>
          </p:nvPr>
        </p:nvSpPr>
        <p:spPr>
          <a:xfrm>
            <a:off x="4368199" y="2346325"/>
            <a:ext cx="3451844" cy="1417408"/>
          </a:xfrm>
          <a:prstGeom prst="round1Rect">
            <a:avLst>
              <a:gd name="adj" fmla="val 37649"/>
            </a:avLst>
          </a:prstGeom>
          <a:ln>
            <a:noFill/>
          </a:ln>
        </p:spPr>
        <p:txBody>
          <a:bodyPr/>
          <a:lstStyle/>
          <a:p>
            <a:endParaRPr lang="en-US"/>
          </a:p>
        </p:txBody>
      </p:sp>
      <p:sp>
        <p:nvSpPr>
          <p:cNvPr id="19" name="Picture Placeholder 10"/>
          <p:cNvSpPr>
            <a:spLocks noGrp="1"/>
          </p:cNvSpPr>
          <p:nvPr>
            <p:ph type="pic" sz="quarter" idx="16"/>
          </p:nvPr>
        </p:nvSpPr>
        <p:spPr>
          <a:xfrm>
            <a:off x="8130556" y="2346325"/>
            <a:ext cx="3451844" cy="1417408"/>
          </a:xfrm>
          <a:prstGeom prst="round1Rect">
            <a:avLst>
              <a:gd name="adj" fmla="val 37649"/>
            </a:avLst>
          </a:prstGeom>
          <a:ln>
            <a:noFill/>
          </a:ln>
        </p:spPr>
        <p:txBody>
          <a:bodyPr/>
          <a:lstStyle/>
          <a:p>
            <a:endParaRPr lang="en-US"/>
          </a:p>
        </p:txBody>
      </p:sp>
      <p:sp>
        <p:nvSpPr>
          <p:cNvPr id="20" name="Picture Placeholder 10"/>
          <p:cNvSpPr>
            <a:spLocks noGrp="1"/>
          </p:cNvSpPr>
          <p:nvPr>
            <p:ph type="pic" sz="quarter" idx="17"/>
          </p:nvPr>
        </p:nvSpPr>
        <p:spPr>
          <a:xfrm>
            <a:off x="609601" y="4432115"/>
            <a:ext cx="3451844" cy="1417408"/>
          </a:xfrm>
          <a:prstGeom prst="round1Rect">
            <a:avLst>
              <a:gd name="adj" fmla="val 37649"/>
            </a:avLst>
          </a:prstGeom>
          <a:ln>
            <a:noFill/>
          </a:ln>
        </p:spPr>
        <p:txBody>
          <a:bodyPr/>
          <a:lstStyle/>
          <a:p>
            <a:endParaRPr lang="en-US"/>
          </a:p>
        </p:txBody>
      </p:sp>
      <p:sp>
        <p:nvSpPr>
          <p:cNvPr id="21" name="Picture Placeholder 10"/>
          <p:cNvSpPr>
            <a:spLocks noGrp="1"/>
          </p:cNvSpPr>
          <p:nvPr>
            <p:ph type="pic" sz="quarter" idx="18"/>
          </p:nvPr>
        </p:nvSpPr>
        <p:spPr>
          <a:xfrm>
            <a:off x="4368199" y="4432115"/>
            <a:ext cx="3451844" cy="1417408"/>
          </a:xfrm>
          <a:prstGeom prst="round1Rect">
            <a:avLst>
              <a:gd name="adj" fmla="val 37649"/>
            </a:avLst>
          </a:prstGeom>
          <a:ln>
            <a:noFill/>
          </a:ln>
        </p:spPr>
        <p:txBody>
          <a:bodyPr/>
          <a:lstStyle/>
          <a:p>
            <a:endParaRPr lang="en-US"/>
          </a:p>
        </p:txBody>
      </p:sp>
      <p:sp>
        <p:nvSpPr>
          <p:cNvPr id="22" name="Picture Placeholder 10"/>
          <p:cNvSpPr>
            <a:spLocks noGrp="1"/>
          </p:cNvSpPr>
          <p:nvPr>
            <p:ph type="pic" sz="quarter" idx="19"/>
          </p:nvPr>
        </p:nvSpPr>
        <p:spPr>
          <a:xfrm>
            <a:off x="8130556" y="4432115"/>
            <a:ext cx="3451844" cy="1417408"/>
          </a:xfrm>
          <a:prstGeom prst="round1Rect">
            <a:avLst>
              <a:gd name="adj" fmla="val 37649"/>
            </a:avLst>
          </a:prstGeom>
          <a:ln>
            <a:noFill/>
          </a:ln>
        </p:spPr>
        <p:txBody>
          <a:bodyPr/>
          <a:lstStyle/>
          <a:p>
            <a:endParaRPr lang="en-US"/>
          </a:p>
        </p:txBody>
      </p:sp>
      <p:sp>
        <p:nvSpPr>
          <p:cNvPr id="25" name="Text Placeholder 24"/>
          <p:cNvSpPr>
            <a:spLocks noGrp="1"/>
          </p:cNvSpPr>
          <p:nvPr>
            <p:ph type="body" sz="quarter" idx="20" hasCustomPrompt="1"/>
          </p:nvPr>
        </p:nvSpPr>
        <p:spPr>
          <a:xfrm>
            <a:off x="609604" y="3865564"/>
            <a:ext cx="3452284" cy="358775"/>
          </a:xfrm>
        </p:spPr>
        <p:txBody>
          <a:bodyPr>
            <a:normAutofit/>
          </a:bodyPr>
          <a:lstStyle>
            <a:lvl1pPr marL="0" indent="0">
              <a:buFont typeface="Arial" panose="020B0604020202020204"/>
              <a:buNone/>
              <a:defRPr sz="1600"/>
            </a:lvl1pPr>
          </a:lstStyle>
          <a:p>
            <a:pPr lvl="0"/>
            <a:r>
              <a:rPr lang="ru-RU" dirty="0"/>
              <a:t>Подпись</a:t>
            </a:r>
            <a:endParaRPr lang="en-US" dirty="0"/>
          </a:p>
        </p:txBody>
      </p:sp>
      <p:sp>
        <p:nvSpPr>
          <p:cNvPr id="26" name="Text Placeholder 24"/>
          <p:cNvSpPr>
            <a:spLocks noGrp="1"/>
          </p:cNvSpPr>
          <p:nvPr>
            <p:ph type="body" sz="quarter" idx="21" hasCustomPrompt="1"/>
          </p:nvPr>
        </p:nvSpPr>
        <p:spPr>
          <a:xfrm>
            <a:off x="4367760" y="3865564"/>
            <a:ext cx="3452284" cy="358775"/>
          </a:xfrm>
        </p:spPr>
        <p:txBody>
          <a:bodyPr>
            <a:normAutofit/>
          </a:bodyPr>
          <a:lstStyle>
            <a:lvl1pPr marL="0" indent="0">
              <a:buFont typeface="Arial" panose="020B0604020202020204"/>
              <a:buNone/>
              <a:defRPr sz="1600"/>
            </a:lvl1pPr>
          </a:lstStyle>
          <a:p>
            <a:pPr lvl="0"/>
            <a:r>
              <a:rPr lang="ru-RU" dirty="0"/>
              <a:t>Подпись</a:t>
            </a:r>
            <a:endParaRPr lang="en-US" dirty="0"/>
          </a:p>
        </p:txBody>
      </p:sp>
      <p:sp>
        <p:nvSpPr>
          <p:cNvPr id="27" name="Text Placeholder 24"/>
          <p:cNvSpPr>
            <a:spLocks noGrp="1"/>
          </p:cNvSpPr>
          <p:nvPr>
            <p:ph type="body" sz="quarter" idx="22" hasCustomPrompt="1"/>
          </p:nvPr>
        </p:nvSpPr>
        <p:spPr>
          <a:xfrm>
            <a:off x="8114277" y="3865564"/>
            <a:ext cx="3452284" cy="358775"/>
          </a:xfrm>
        </p:spPr>
        <p:txBody>
          <a:bodyPr>
            <a:normAutofit/>
          </a:bodyPr>
          <a:lstStyle>
            <a:lvl1pPr marL="0" indent="0">
              <a:buFont typeface="Arial" panose="020B0604020202020204"/>
              <a:buNone/>
              <a:defRPr sz="1600"/>
            </a:lvl1pPr>
          </a:lstStyle>
          <a:p>
            <a:pPr lvl="0"/>
            <a:r>
              <a:rPr lang="ru-RU" dirty="0"/>
              <a:t>Подпись</a:t>
            </a:r>
            <a:endParaRPr lang="en-US" dirty="0"/>
          </a:p>
        </p:txBody>
      </p:sp>
      <p:sp>
        <p:nvSpPr>
          <p:cNvPr id="28" name="Text Placeholder 24"/>
          <p:cNvSpPr>
            <a:spLocks noGrp="1"/>
          </p:cNvSpPr>
          <p:nvPr>
            <p:ph type="body" sz="quarter" idx="23" hasCustomPrompt="1"/>
          </p:nvPr>
        </p:nvSpPr>
        <p:spPr>
          <a:xfrm>
            <a:off x="609604" y="5963689"/>
            <a:ext cx="3452284" cy="358775"/>
          </a:xfrm>
        </p:spPr>
        <p:txBody>
          <a:bodyPr>
            <a:normAutofit/>
          </a:bodyPr>
          <a:lstStyle>
            <a:lvl1pPr marL="0" indent="0">
              <a:buFont typeface="Arial" panose="020B0604020202020204"/>
              <a:buNone/>
              <a:defRPr sz="1600"/>
            </a:lvl1pPr>
          </a:lstStyle>
          <a:p>
            <a:pPr lvl="0"/>
            <a:r>
              <a:rPr lang="ru-RU" dirty="0"/>
              <a:t>Подпись</a:t>
            </a:r>
            <a:endParaRPr lang="en-US" dirty="0"/>
          </a:p>
        </p:txBody>
      </p:sp>
      <p:sp>
        <p:nvSpPr>
          <p:cNvPr id="29" name="Text Placeholder 24"/>
          <p:cNvSpPr>
            <a:spLocks noGrp="1"/>
          </p:cNvSpPr>
          <p:nvPr>
            <p:ph type="body" sz="quarter" idx="24" hasCustomPrompt="1"/>
          </p:nvPr>
        </p:nvSpPr>
        <p:spPr>
          <a:xfrm>
            <a:off x="4367760" y="5963689"/>
            <a:ext cx="3452284" cy="358775"/>
          </a:xfrm>
        </p:spPr>
        <p:txBody>
          <a:bodyPr>
            <a:normAutofit/>
          </a:bodyPr>
          <a:lstStyle>
            <a:lvl1pPr marL="0" indent="0">
              <a:buFont typeface="Arial" panose="020B0604020202020204"/>
              <a:buNone/>
              <a:defRPr sz="1600"/>
            </a:lvl1pPr>
          </a:lstStyle>
          <a:p>
            <a:pPr lvl="0"/>
            <a:r>
              <a:rPr lang="ru-RU" dirty="0"/>
              <a:t>Подпись</a:t>
            </a:r>
            <a:endParaRPr lang="en-US" dirty="0"/>
          </a:p>
        </p:txBody>
      </p:sp>
      <p:sp>
        <p:nvSpPr>
          <p:cNvPr id="30" name="Text Placeholder 24"/>
          <p:cNvSpPr>
            <a:spLocks noGrp="1"/>
          </p:cNvSpPr>
          <p:nvPr>
            <p:ph type="body" sz="quarter" idx="25" hasCustomPrompt="1"/>
          </p:nvPr>
        </p:nvSpPr>
        <p:spPr>
          <a:xfrm>
            <a:off x="8114277" y="5963689"/>
            <a:ext cx="3452284" cy="358775"/>
          </a:xfrm>
        </p:spPr>
        <p:txBody>
          <a:bodyPr>
            <a:normAutofit/>
          </a:bodyPr>
          <a:lstStyle>
            <a:lvl1pPr marL="0" indent="0">
              <a:buFont typeface="Arial" panose="020B0604020202020204"/>
              <a:buNone/>
              <a:defRPr sz="1600"/>
            </a:lvl1pPr>
          </a:lstStyle>
          <a:p>
            <a:pPr lvl="0"/>
            <a:r>
              <a:rPr lang="ru-RU" dirty="0"/>
              <a:t>Подпись</a:t>
            </a:r>
            <a:endParaRPr lang="en-US" dirty="0"/>
          </a:p>
        </p:txBody>
      </p:sp>
      <p:sp>
        <p:nvSpPr>
          <p:cNvPr id="33" name="Footer Placeholder 3"/>
          <p:cNvSpPr>
            <a:spLocks noGrp="1"/>
          </p:cNvSpPr>
          <p:nvPr>
            <p:ph type="ftr" sz="quarter" idx="3"/>
          </p:nvPr>
        </p:nvSpPr>
        <p:spPr>
          <a:xfrm>
            <a:off x="5374357" y="247519"/>
            <a:ext cx="6208043" cy="365125"/>
          </a:xfrm>
          <a:prstGeom prst="rect">
            <a:avLst/>
          </a:prstGeom>
        </p:spPr>
        <p:txBody>
          <a:bodyPr vert="horz" lIns="91440" tIns="45720" rIns="91440" bIns="45720" rtlCol="0" anchor="ctr"/>
          <a:lstStyle>
            <a:lvl1pPr algn="r">
              <a:defRPr sz="1865" b="0" i="0" cap="none">
                <a:solidFill>
                  <a:schemeClr val="bg1"/>
                </a:solidFill>
              </a:defRPr>
            </a:lvl1pPr>
          </a:lstStyle>
          <a:p>
            <a:r>
              <a:rPr lang="en-US" dirty="0"/>
              <a:t>International Students and Scholars Rock</a:t>
            </a:r>
            <a:endParaRPr 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609600" y="1236515"/>
            <a:ext cx="10972800" cy="827311"/>
          </a:xfrm>
        </p:spPr>
        <p:txBody>
          <a:bodyPr>
            <a:normAutofit/>
          </a:bodyPr>
          <a:lstStyle>
            <a:lvl1pPr>
              <a:defRPr sz="4265"/>
            </a:lvl1pPr>
          </a:lstStyle>
          <a:p>
            <a:r>
              <a:rPr lang="ru-RU" dirty="0"/>
              <a:t>Заголовок</a:t>
            </a:r>
            <a:endParaRPr lang="en-US" dirty="0"/>
          </a:p>
        </p:txBody>
      </p:sp>
      <p:sp>
        <p:nvSpPr>
          <p:cNvPr id="7" name="Picture Placeholder 10"/>
          <p:cNvSpPr>
            <a:spLocks noGrp="1"/>
          </p:cNvSpPr>
          <p:nvPr>
            <p:ph type="pic" sz="quarter" idx="13"/>
          </p:nvPr>
        </p:nvSpPr>
        <p:spPr>
          <a:xfrm>
            <a:off x="609601" y="2346325"/>
            <a:ext cx="3451844" cy="1417408"/>
          </a:xfrm>
          <a:prstGeom prst="round1Rect">
            <a:avLst>
              <a:gd name="adj" fmla="val 37649"/>
            </a:avLst>
          </a:prstGeom>
          <a:ln>
            <a:noFill/>
          </a:ln>
        </p:spPr>
        <p:txBody>
          <a:bodyPr/>
          <a:lstStyle/>
          <a:p>
            <a:endParaRPr lang="en-US"/>
          </a:p>
        </p:txBody>
      </p:sp>
      <p:sp>
        <p:nvSpPr>
          <p:cNvPr id="8" name="Picture Placeholder 10"/>
          <p:cNvSpPr>
            <a:spLocks noGrp="1"/>
          </p:cNvSpPr>
          <p:nvPr>
            <p:ph type="pic" sz="quarter" idx="15"/>
          </p:nvPr>
        </p:nvSpPr>
        <p:spPr>
          <a:xfrm>
            <a:off x="4368199" y="2346325"/>
            <a:ext cx="3451844" cy="1417408"/>
          </a:xfrm>
          <a:prstGeom prst="round1Rect">
            <a:avLst>
              <a:gd name="adj" fmla="val 37649"/>
            </a:avLst>
          </a:prstGeom>
          <a:ln>
            <a:noFill/>
          </a:ln>
        </p:spPr>
        <p:txBody>
          <a:bodyPr/>
          <a:lstStyle/>
          <a:p>
            <a:endParaRPr lang="en-US"/>
          </a:p>
        </p:txBody>
      </p:sp>
      <p:sp>
        <p:nvSpPr>
          <p:cNvPr id="9" name="Picture Placeholder 10"/>
          <p:cNvSpPr>
            <a:spLocks noGrp="1"/>
          </p:cNvSpPr>
          <p:nvPr>
            <p:ph type="pic" sz="quarter" idx="16"/>
          </p:nvPr>
        </p:nvSpPr>
        <p:spPr>
          <a:xfrm>
            <a:off x="8130556" y="2346325"/>
            <a:ext cx="3451844" cy="1417408"/>
          </a:xfrm>
          <a:prstGeom prst="round1Rect">
            <a:avLst>
              <a:gd name="adj" fmla="val 37649"/>
            </a:avLst>
          </a:prstGeom>
          <a:ln>
            <a:noFill/>
          </a:ln>
        </p:spPr>
        <p:txBody>
          <a:bodyPr/>
          <a:lstStyle/>
          <a:p>
            <a:endParaRPr lang="en-US"/>
          </a:p>
        </p:txBody>
      </p:sp>
      <p:sp>
        <p:nvSpPr>
          <p:cNvPr id="13" name="Text Placeholder 24"/>
          <p:cNvSpPr>
            <a:spLocks noGrp="1"/>
          </p:cNvSpPr>
          <p:nvPr>
            <p:ph type="body" sz="quarter" idx="20" hasCustomPrompt="1"/>
          </p:nvPr>
        </p:nvSpPr>
        <p:spPr>
          <a:xfrm>
            <a:off x="609604" y="3865564"/>
            <a:ext cx="3452284" cy="358775"/>
          </a:xfrm>
        </p:spPr>
        <p:txBody>
          <a:bodyPr>
            <a:normAutofit/>
          </a:bodyPr>
          <a:lstStyle>
            <a:lvl1pPr marL="0" indent="0">
              <a:buFont typeface="Arial" panose="020B0604020202020204"/>
              <a:buNone/>
              <a:defRPr sz="1600"/>
            </a:lvl1pPr>
          </a:lstStyle>
          <a:p>
            <a:pPr lvl="0"/>
            <a:r>
              <a:rPr lang="ru-RU" dirty="0"/>
              <a:t>Подпись</a:t>
            </a:r>
            <a:endParaRPr lang="en-US" dirty="0"/>
          </a:p>
        </p:txBody>
      </p:sp>
      <p:sp>
        <p:nvSpPr>
          <p:cNvPr id="14" name="Text Placeholder 24"/>
          <p:cNvSpPr>
            <a:spLocks noGrp="1"/>
          </p:cNvSpPr>
          <p:nvPr>
            <p:ph type="body" sz="quarter" idx="21" hasCustomPrompt="1"/>
          </p:nvPr>
        </p:nvSpPr>
        <p:spPr>
          <a:xfrm>
            <a:off x="4367760" y="3865564"/>
            <a:ext cx="3452284" cy="358775"/>
          </a:xfrm>
        </p:spPr>
        <p:txBody>
          <a:bodyPr>
            <a:normAutofit/>
          </a:bodyPr>
          <a:lstStyle>
            <a:lvl1pPr marL="0" indent="0">
              <a:buFont typeface="Arial" panose="020B0604020202020204"/>
              <a:buNone/>
              <a:defRPr sz="1600"/>
            </a:lvl1pPr>
          </a:lstStyle>
          <a:p>
            <a:pPr lvl="0"/>
            <a:r>
              <a:rPr lang="ru-RU" dirty="0"/>
              <a:t>Подпись</a:t>
            </a:r>
            <a:endParaRPr lang="en-US" dirty="0"/>
          </a:p>
        </p:txBody>
      </p:sp>
      <p:sp>
        <p:nvSpPr>
          <p:cNvPr id="15" name="Text Placeholder 24"/>
          <p:cNvSpPr>
            <a:spLocks noGrp="1"/>
          </p:cNvSpPr>
          <p:nvPr>
            <p:ph type="body" sz="quarter" idx="22" hasCustomPrompt="1"/>
          </p:nvPr>
        </p:nvSpPr>
        <p:spPr>
          <a:xfrm>
            <a:off x="8114277" y="3865564"/>
            <a:ext cx="3452284" cy="358775"/>
          </a:xfrm>
        </p:spPr>
        <p:txBody>
          <a:bodyPr>
            <a:normAutofit/>
          </a:bodyPr>
          <a:lstStyle>
            <a:lvl1pPr marL="0" indent="0">
              <a:buFont typeface="Arial" panose="020B0604020202020204"/>
              <a:buNone/>
              <a:defRPr sz="1600"/>
            </a:lvl1pPr>
          </a:lstStyle>
          <a:p>
            <a:pPr lvl="0"/>
            <a:r>
              <a:rPr lang="ru-RU" dirty="0"/>
              <a:t>Подпись</a:t>
            </a:r>
            <a:endParaRPr lang="en-US" dirty="0"/>
          </a:p>
        </p:txBody>
      </p:sp>
      <p:sp>
        <p:nvSpPr>
          <p:cNvPr id="19" name="Content Placeholder 2"/>
          <p:cNvSpPr>
            <a:spLocks noGrp="1"/>
          </p:cNvSpPr>
          <p:nvPr>
            <p:ph sz="half" idx="1" hasCustomPrompt="1"/>
          </p:nvPr>
        </p:nvSpPr>
        <p:spPr>
          <a:xfrm>
            <a:off x="609600" y="4426297"/>
            <a:ext cx="5384800" cy="1699867"/>
          </a:xfrm>
        </p:spPr>
        <p:txBody>
          <a:bodyPr>
            <a:normAutofit/>
          </a:bodyPr>
          <a:lstStyle>
            <a:lvl1pPr>
              <a:defRPr sz="2135"/>
            </a:lvl1pPr>
            <a:lvl2pPr>
              <a:defRPr sz="2135"/>
            </a:lvl2pPr>
            <a:lvl3pPr>
              <a:defRPr sz="2135"/>
            </a:lvl3pPr>
            <a:lvl4pPr>
              <a:defRPr sz="2135"/>
            </a:lvl4pPr>
            <a:lvl5pPr>
              <a:defRPr sz="2135"/>
            </a:lvl5pPr>
            <a:lvl6pPr>
              <a:defRPr sz="2400"/>
            </a:lvl6pPr>
            <a:lvl7pPr>
              <a:defRPr sz="2400"/>
            </a:lvl7pPr>
            <a:lvl8pPr>
              <a:defRPr sz="2400"/>
            </a:lvl8pPr>
            <a:lvl9pPr>
              <a:defRPr sz="2400"/>
            </a:lvl9pPr>
          </a:lstStyle>
          <a:p>
            <a:pPr lvl="0"/>
            <a:r>
              <a:rPr lang="ru-RU" dirty="0"/>
              <a:t>Первый уровень</a:t>
            </a:r>
            <a:endParaRPr lang="ru-RU" dirty="0"/>
          </a:p>
          <a:p>
            <a:pPr lvl="1"/>
            <a:r>
              <a:rPr lang="ru-RU" dirty="0"/>
              <a:t>Второй уровень</a:t>
            </a:r>
            <a:endParaRPr lang="ru-RU" dirty="0"/>
          </a:p>
          <a:p>
            <a:pPr lvl="2"/>
            <a:r>
              <a:rPr lang="ru-RU" dirty="0"/>
              <a:t>Третий уровень</a:t>
            </a:r>
            <a:endParaRPr lang="ru-RU" dirty="0"/>
          </a:p>
          <a:p>
            <a:pPr lvl="3"/>
            <a:r>
              <a:rPr lang="ru-RU" dirty="0"/>
              <a:t>Пятый уровень</a:t>
            </a:r>
            <a:endParaRPr lang="ru-RU" dirty="0"/>
          </a:p>
          <a:p>
            <a:pPr lvl="4"/>
            <a:r>
              <a:rPr lang="ru-RU" dirty="0"/>
              <a:t>Шестой уровень</a:t>
            </a:r>
            <a:endParaRPr lang="en-US" dirty="0"/>
          </a:p>
        </p:txBody>
      </p:sp>
      <p:sp>
        <p:nvSpPr>
          <p:cNvPr id="20" name="Content Placeholder 3"/>
          <p:cNvSpPr>
            <a:spLocks noGrp="1"/>
          </p:cNvSpPr>
          <p:nvPr>
            <p:ph sz="half" idx="2" hasCustomPrompt="1"/>
          </p:nvPr>
        </p:nvSpPr>
        <p:spPr>
          <a:xfrm>
            <a:off x="6197600" y="4426297"/>
            <a:ext cx="5384800" cy="1699867"/>
          </a:xfrm>
        </p:spPr>
        <p:txBody>
          <a:bodyPr>
            <a:normAutofit/>
          </a:bodyPr>
          <a:lstStyle>
            <a:lvl1pPr>
              <a:defRPr sz="2135"/>
            </a:lvl1pPr>
            <a:lvl2pPr>
              <a:defRPr sz="2135"/>
            </a:lvl2pPr>
            <a:lvl3pPr>
              <a:defRPr sz="2135"/>
            </a:lvl3pPr>
            <a:lvl4pPr>
              <a:defRPr sz="2135"/>
            </a:lvl4pPr>
            <a:lvl5pPr>
              <a:defRPr sz="2135"/>
            </a:lvl5pPr>
            <a:lvl6pPr>
              <a:defRPr sz="2400"/>
            </a:lvl6pPr>
            <a:lvl7pPr>
              <a:defRPr sz="2400"/>
            </a:lvl7pPr>
            <a:lvl8pPr>
              <a:defRPr sz="2400"/>
            </a:lvl8pPr>
            <a:lvl9pPr>
              <a:defRPr sz="2400"/>
            </a:lvl9pPr>
          </a:lstStyle>
          <a:p>
            <a:pPr lvl="0"/>
            <a:r>
              <a:rPr lang="ru-RU" dirty="0"/>
              <a:t>Первый уровень</a:t>
            </a:r>
            <a:endParaRPr lang="ru-RU" dirty="0"/>
          </a:p>
          <a:p>
            <a:pPr lvl="1"/>
            <a:r>
              <a:rPr lang="ru-RU" dirty="0"/>
              <a:t>Второй уровень</a:t>
            </a:r>
            <a:endParaRPr lang="ru-RU" dirty="0"/>
          </a:p>
          <a:p>
            <a:pPr lvl="2"/>
            <a:r>
              <a:rPr lang="ru-RU" dirty="0"/>
              <a:t>Третий уровень</a:t>
            </a:r>
            <a:endParaRPr lang="ru-RU" dirty="0"/>
          </a:p>
          <a:p>
            <a:pPr lvl="3"/>
            <a:r>
              <a:rPr lang="ru-RU" dirty="0"/>
              <a:t>Пятый уровень</a:t>
            </a:r>
            <a:endParaRPr lang="ru-RU" dirty="0"/>
          </a:p>
          <a:p>
            <a:pPr lvl="4"/>
            <a:r>
              <a:rPr lang="ru-RU" dirty="0"/>
              <a:t>Шестой уровень</a:t>
            </a:r>
            <a:endParaRPr lang="en-US" dirty="0"/>
          </a:p>
        </p:txBody>
      </p:sp>
      <p:sp>
        <p:nvSpPr>
          <p:cNvPr id="21" name="Footer Placeholder 3"/>
          <p:cNvSpPr>
            <a:spLocks noGrp="1"/>
          </p:cNvSpPr>
          <p:nvPr>
            <p:ph type="ftr" sz="quarter" idx="3"/>
          </p:nvPr>
        </p:nvSpPr>
        <p:spPr>
          <a:xfrm>
            <a:off x="5374357" y="247519"/>
            <a:ext cx="6208043" cy="365125"/>
          </a:xfrm>
          <a:prstGeom prst="rect">
            <a:avLst/>
          </a:prstGeom>
        </p:spPr>
        <p:txBody>
          <a:bodyPr vert="horz" lIns="91440" tIns="45720" rIns="91440" bIns="45720" rtlCol="0" anchor="ctr"/>
          <a:lstStyle>
            <a:lvl1pPr algn="r">
              <a:defRPr sz="1865" b="0" i="0" cap="none">
                <a:solidFill>
                  <a:schemeClr val="bg1"/>
                </a:solidFill>
              </a:defRPr>
            </a:lvl1pPr>
          </a:lstStyle>
          <a:p>
            <a:r>
              <a:rPr lang="ru-RU" dirty="0"/>
              <a:t>Колонтитул</a:t>
            </a:r>
            <a:endParaRPr 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15" name="Title 1"/>
          <p:cNvSpPr>
            <a:spLocks noGrp="1"/>
          </p:cNvSpPr>
          <p:nvPr>
            <p:ph type="title" hasCustomPrompt="1"/>
          </p:nvPr>
        </p:nvSpPr>
        <p:spPr>
          <a:xfrm>
            <a:off x="609600" y="1236515"/>
            <a:ext cx="10972800" cy="827311"/>
          </a:xfrm>
        </p:spPr>
        <p:txBody>
          <a:bodyPr>
            <a:normAutofit/>
          </a:bodyPr>
          <a:lstStyle>
            <a:lvl1pPr>
              <a:defRPr sz="4265"/>
            </a:lvl1pPr>
          </a:lstStyle>
          <a:p>
            <a:r>
              <a:rPr lang="ru-RU" dirty="0"/>
              <a:t>Заголовок</a:t>
            </a:r>
            <a:endParaRPr lang="en-US" dirty="0"/>
          </a:p>
        </p:txBody>
      </p:sp>
      <p:sp>
        <p:nvSpPr>
          <p:cNvPr id="16" name="Content Placeholder 2"/>
          <p:cNvSpPr>
            <a:spLocks noGrp="1"/>
          </p:cNvSpPr>
          <p:nvPr>
            <p:ph sz="half" idx="1" hasCustomPrompt="1"/>
          </p:nvPr>
        </p:nvSpPr>
        <p:spPr>
          <a:xfrm>
            <a:off x="609599" y="2346583"/>
            <a:ext cx="6691184" cy="3924043"/>
          </a:xfrm>
        </p:spPr>
        <p:txBody>
          <a:bodyPr/>
          <a:lstStyle>
            <a:lvl1pPr>
              <a:defRPr sz="3200"/>
            </a:lvl1pPr>
            <a:lvl2pPr>
              <a:defRPr sz="3200"/>
            </a:lvl2pPr>
            <a:lvl3pPr>
              <a:defRPr sz="2665"/>
            </a:lvl3pPr>
            <a:lvl4pPr>
              <a:defRPr sz="2400"/>
            </a:lvl4pPr>
            <a:lvl5pPr>
              <a:defRPr sz="2400"/>
            </a:lvl5pPr>
            <a:lvl6pPr>
              <a:defRPr sz="2400"/>
            </a:lvl6pPr>
            <a:lvl7pPr>
              <a:defRPr sz="2400"/>
            </a:lvl7pPr>
            <a:lvl8pPr>
              <a:defRPr sz="2400"/>
            </a:lvl8pPr>
            <a:lvl9pPr>
              <a:defRPr sz="2400"/>
            </a:lvl9pPr>
          </a:lstStyle>
          <a:p>
            <a:pPr lvl="0"/>
            <a:r>
              <a:rPr lang="ru-RU" dirty="0"/>
              <a:t>Первый уровень</a:t>
            </a:r>
            <a:endParaRPr lang="ru-RU" dirty="0"/>
          </a:p>
          <a:p>
            <a:pPr lvl="1"/>
            <a:r>
              <a:rPr lang="ru-RU" dirty="0"/>
              <a:t>Второй уровень</a:t>
            </a:r>
            <a:endParaRPr lang="ru-RU" dirty="0"/>
          </a:p>
          <a:p>
            <a:pPr lvl="2"/>
            <a:r>
              <a:rPr lang="ru-RU" dirty="0"/>
              <a:t>Третий уровень</a:t>
            </a:r>
            <a:endParaRPr lang="ru-RU" dirty="0"/>
          </a:p>
          <a:p>
            <a:pPr lvl="3"/>
            <a:r>
              <a:rPr lang="ru-RU" dirty="0"/>
              <a:t>Пятый уровень</a:t>
            </a:r>
            <a:endParaRPr lang="ru-RU" dirty="0"/>
          </a:p>
          <a:p>
            <a:pPr lvl="4"/>
            <a:r>
              <a:rPr lang="ru-RU" dirty="0"/>
              <a:t>Шестой уровень</a:t>
            </a:r>
            <a:endParaRPr lang="en-US" dirty="0"/>
          </a:p>
        </p:txBody>
      </p:sp>
      <p:sp>
        <p:nvSpPr>
          <p:cNvPr id="18" name="Picture Placeholder 10"/>
          <p:cNvSpPr>
            <a:spLocks noGrp="1"/>
          </p:cNvSpPr>
          <p:nvPr>
            <p:ph type="pic" sz="quarter" idx="11"/>
          </p:nvPr>
        </p:nvSpPr>
        <p:spPr>
          <a:xfrm>
            <a:off x="7545920" y="2360173"/>
            <a:ext cx="4048753" cy="3892048"/>
          </a:xfrm>
          <a:custGeom>
            <a:avLst/>
            <a:gdLst>
              <a:gd name="connsiteX0" fmla="*/ 0 w 3027362"/>
              <a:gd name="connsiteY0" fmla="*/ 0 h 1885950"/>
              <a:gd name="connsiteX1" fmla="*/ 2528981 w 3027362"/>
              <a:gd name="connsiteY1" fmla="*/ 0 h 1885950"/>
              <a:gd name="connsiteX2" fmla="*/ 3027362 w 3027362"/>
              <a:gd name="connsiteY2" fmla="*/ 498381 h 1885950"/>
              <a:gd name="connsiteX3" fmla="*/ 3027362 w 3027362"/>
              <a:gd name="connsiteY3" fmla="*/ 1885950 h 1885950"/>
              <a:gd name="connsiteX4" fmla="*/ 0 w 3027362"/>
              <a:gd name="connsiteY4" fmla="*/ 1885950 h 1885950"/>
              <a:gd name="connsiteX5" fmla="*/ 0 w 3027362"/>
              <a:gd name="connsiteY5" fmla="*/ 0 h 1885950"/>
              <a:gd name="connsiteX0-1" fmla="*/ 0 w 3036565"/>
              <a:gd name="connsiteY0-2" fmla="*/ 0 h 3892048"/>
              <a:gd name="connsiteX1-3" fmla="*/ 2528981 w 3036565"/>
              <a:gd name="connsiteY1-4" fmla="*/ 0 h 3892048"/>
              <a:gd name="connsiteX2-5" fmla="*/ 3027362 w 3036565"/>
              <a:gd name="connsiteY2-6" fmla="*/ 498381 h 3892048"/>
              <a:gd name="connsiteX3-7" fmla="*/ 3036565 w 3036565"/>
              <a:gd name="connsiteY3-8" fmla="*/ 3892048 h 3892048"/>
              <a:gd name="connsiteX4-9" fmla="*/ 0 w 3036565"/>
              <a:gd name="connsiteY4-10" fmla="*/ 1885950 h 3892048"/>
              <a:gd name="connsiteX5-11" fmla="*/ 0 w 3036565"/>
              <a:gd name="connsiteY5-12" fmla="*/ 0 h 3892048"/>
              <a:gd name="connsiteX0-13" fmla="*/ 0 w 3036565"/>
              <a:gd name="connsiteY0-14" fmla="*/ 0 h 3892048"/>
              <a:gd name="connsiteX1-15" fmla="*/ 2528981 w 3036565"/>
              <a:gd name="connsiteY1-16" fmla="*/ 0 h 3892048"/>
              <a:gd name="connsiteX2-17" fmla="*/ 3027362 w 3036565"/>
              <a:gd name="connsiteY2-18" fmla="*/ 498381 h 3892048"/>
              <a:gd name="connsiteX3-19" fmla="*/ 3036565 w 3036565"/>
              <a:gd name="connsiteY3-20" fmla="*/ 3892048 h 3892048"/>
              <a:gd name="connsiteX4-21" fmla="*/ 9203 w 3036565"/>
              <a:gd name="connsiteY4-22" fmla="*/ 3892047 h 3892048"/>
              <a:gd name="connsiteX5-23" fmla="*/ 0 w 3036565"/>
              <a:gd name="connsiteY5-24" fmla="*/ 0 h 389204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3036565" h="3892048">
                <a:moveTo>
                  <a:pt x="0" y="0"/>
                </a:moveTo>
                <a:lnTo>
                  <a:pt x="2528981" y="0"/>
                </a:lnTo>
                <a:cubicBezTo>
                  <a:pt x="2804229" y="0"/>
                  <a:pt x="3027362" y="223133"/>
                  <a:pt x="3027362" y="498381"/>
                </a:cubicBezTo>
                <a:cubicBezTo>
                  <a:pt x="3030430" y="1629603"/>
                  <a:pt x="3033497" y="2760826"/>
                  <a:pt x="3036565" y="3892048"/>
                </a:cubicBezTo>
                <a:lnTo>
                  <a:pt x="9203" y="3892047"/>
                </a:lnTo>
                <a:cubicBezTo>
                  <a:pt x="6135" y="2594698"/>
                  <a:pt x="3068" y="1297349"/>
                  <a:pt x="0" y="0"/>
                </a:cubicBezTo>
                <a:close/>
              </a:path>
            </a:pathLst>
          </a:custGeom>
          <a:ln>
            <a:noFill/>
          </a:ln>
        </p:spPr>
        <p:txBody>
          <a:bodyPr/>
          <a:lstStyle/>
          <a:p>
            <a:endParaRPr lang="en-US"/>
          </a:p>
        </p:txBody>
      </p:sp>
      <p:sp>
        <p:nvSpPr>
          <p:cNvPr id="13" name="Footer Placeholder 3"/>
          <p:cNvSpPr>
            <a:spLocks noGrp="1"/>
          </p:cNvSpPr>
          <p:nvPr>
            <p:ph type="ftr" sz="quarter" idx="3"/>
          </p:nvPr>
        </p:nvSpPr>
        <p:spPr>
          <a:xfrm>
            <a:off x="5374357" y="247519"/>
            <a:ext cx="6208043" cy="365125"/>
          </a:xfrm>
          <a:prstGeom prst="rect">
            <a:avLst/>
          </a:prstGeom>
        </p:spPr>
        <p:txBody>
          <a:bodyPr vert="horz" lIns="91440" tIns="45720" rIns="91440" bIns="45720" rtlCol="0" anchor="ctr"/>
          <a:lstStyle>
            <a:lvl1pPr algn="r">
              <a:defRPr sz="1865" b="0" i="0" cap="none">
                <a:solidFill>
                  <a:schemeClr val="bg1"/>
                </a:solidFill>
              </a:defRPr>
            </a:lvl1pPr>
          </a:lstStyle>
          <a:p>
            <a:r>
              <a:rPr lang="ru-RU" dirty="0"/>
              <a:t>Колонтитул</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13" name="Footer Placeholder 3"/>
          <p:cNvSpPr>
            <a:spLocks noGrp="1"/>
          </p:cNvSpPr>
          <p:nvPr>
            <p:ph type="ftr" sz="quarter" idx="3"/>
          </p:nvPr>
        </p:nvSpPr>
        <p:spPr>
          <a:xfrm>
            <a:off x="5374357" y="247519"/>
            <a:ext cx="6208043" cy="365125"/>
          </a:xfrm>
          <a:prstGeom prst="rect">
            <a:avLst/>
          </a:prstGeom>
        </p:spPr>
        <p:txBody>
          <a:bodyPr vert="horz" lIns="91440" tIns="45720" rIns="91440" bIns="45720" rtlCol="0" anchor="ctr"/>
          <a:lstStyle>
            <a:lvl1pPr algn="r">
              <a:defRPr sz="1865" b="0" i="0" cap="none">
                <a:solidFill>
                  <a:schemeClr val="bg1"/>
                </a:solidFill>
              </a:defRPr>
            </a:lvl1pPr>
          </a:lstStyle>
          <a:p>
            <a:r>
              <a:rPr lang="ru-RU" dirty="0"/>
              <a:t>Колонтитул</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7" Type="http://schemas.openxmlformats.org/officeDocument/2006/relationships/theme" Target="../theme/theme2.xml"/><Relationship Id="rId6" Type="http://schemas.openxmlformats.org/officeDocument/2006/relationships/image" Target="../media/image1.png"/><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theme" Target="../theme/theme3.xml"/><Relationship Id="rId8" Type="http://schemas.openxmlformats.org/officeDocument/2006/relationships/image" Target="../media/image1.png"/><Relationship Id="rId7" Type="http://schemas.openxmlformats.org/officeDocument/2006/relationships/slideLayout" Target="../slideLayouts/slideLayout23.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s>
</file>

<file path=ppt/slideMasters/_rels/slideMaster4.xml.rels><?xml version="1.0" encoding="UTF-8" standalone="yes"?>
<Relationships xmlns="http://schemas.openxmlformats.org/package/2006/relationships"><Relationship Id="rId9" Type="http://schemas.openxmlformats.org/officeDocument/2006/relationships/image" Target="../media/image2.png"/><Relationship Id="rId8" Type="http://schemas.openxmlformats.org/officeDocument/2006/relationships/image" Target="../media/image1.png"/><Relationship Id="rId7" Type="http://schemas.openxmlformats.org/officeDocument/2006/relationships/slideLayout" Target="../slideLayouts/slideLayout30.xml"/><Relationship Id="rId6" Type="http://schemas.openxmlformats.org/officeDocument/2006/relationships/slideLayout" Target="../slideLayouts/slideLayout29.xml"/><Relationship Id="rId5" Type="http://schemas.openxmlformats.org/officeDocument/2006/relationships/slideLayout" Target="../slideLayouts/slideLayout28.xml"/><Relationship Id="rId4" Type="http://schemas.openxmlformats.org/officeDocument/2006/relationships/slideLayout" Target="../slideLayouts/slideLayout27.xml"/><Relationship Id="rId3" Type="http://schemas.openxmlformats.org/officeDocument/2006/relationships/slideLayout" Target="../slideLayouts/slideLayout26.xml"/><Relationship Id="rId2" Type="http://schemas.openxmlformats.org/officeDocument/2006/relationships/slideLayout" Target="../slideLayouts/slideLayout25.xml"/><Relationship Id="rId10" Type="http://schemas.openxmlformats.org/officeDocument/2006/relationships/theme" Target="../theme/theme4.xml"/><Relationship Id="rId1"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6"/>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09600" y="1236509"/>
            <a:ext cx="10972800" cy="8272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Clr>
                <a:schemeClr val="dk1"/>
              </a:buClr>
              <a:buSzPts val="3600"/>
              <a:buFont typeface="Calibri" panose="020F0502020204030204"/>
              <a:buNone/>
              <a:defRPr sz="4800" b="1"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lvl="1" rtl="0">
              <a:spcBef>
                <a:spcPts val="0"/>
              </a:spcBef>
              <a:spcAft>
                <a:spcPts val="0"/>
              </a:spcAft>
              <a:buSzPts val="1400"/>
              <a:buNone/>
              <a:defRPr sz="2400"/>
            </a:lvl2pPr>
            <a:lvl3pPr lvl="2" rtl="0">
              <a:spcBef>
                <a:spcPts val="0"/>
              </a:spcBef>
              <a:spcAft>
                <a:spcPts val="0"/>
              </a:spcAft>
              <a:buSzPts val="1400"/>
              <a:buNone/>
              <a:defRPr sz="2400"/>
            </a:lvl3pPr>
            <a:lvl4pPr lvl="3" rtl="0">
              <a:spcBef>
                <a:spcPts val="0"/>
              </a:spcBef>
              <a:spcAft>
                <a:spcPts val="0"/>
              </a:spcAft>
              <a:buSzPts val="1400"/>
              <a:buNone/>
              <a:defRPr sz="2400"/>
            </a:lvl4pPr>
            <a:lvl5pPr lvl="4" rtl="0">
              <a:spcBef>
                <a:spcPts val="0"/>
              </a:spcBef>
              <a:spcAft>
                <a:spcPts val="0"/>
              </a:spcAft>
              <a:buSzPts val="1400"/>
              <a:buNone/>
              <a:defRPr sz="2400"/>
            </a:lvl5pPr>
            <a:lvl6pPr lvl="5" rtl="0">
              <a:spcBef>
                <a:spcPts val="0"/>
              </a:spcBef>
              <a:spcAft>
                <a:spcPts val="0"/>
              </a:spcAft>
              <a:buSzPts val="1400"/>
              <a:buNone/>
              <a:defRPr sz="2400"/>
            </a:lvl6pPr>
            <a:lvl7pPr lvl="6" rtl="0">
              <a:spcBef>
                <a:spcPts val="0"/>
              </a:spcBef>
              <a:spcAft>
                <a:spcPts val="0"/>
              </a:spcAft>
              <a:buSzPts val="1400"/>
              <a:buNone/>
              <a:defRPr sz="2400"/>
            </a:lvl7pPr>
            <a:lvl8pPr lvl="7" rtl="0">
              <a:spcBef>
                <a:spcPts val="0"/>
              </a:spcBef>
              <a:spcAft>
                <a:spcPts val="0"/>
              </a:spcAft>
              <a:buSzPts val="1400"/>
              <a:buNone/>
              <a:defRPr sz="2400"/>
            </a:lvl8pPr>
            <a:lvl9pPr lvl="8" rtl="0">
              <a:spcBef>
                <a:spcPts val="0"/>
              </a:spcBef>
              <a:spcAft>
                <a:spcPts val="0"/>
              </a:spcAft>
              <a:buSzPts val="1400"/>
              <a:buNone/>
              <a:defRPr sz="2400"/>
            </a:lvl9pPr>
          </a:lstStyle>
          <a:p/>
        </p:txBody>
      </p:sp>
      <p:sp>
        <p:nvSpPr>
          <p:cNvPr id="11" name="Google Shape;11;p1"/>
          <p:cNvSpPr txBox="1">
            <a:spLocks noGrp="1"/>
          </p:cNvSpPr>
          <p:nvPr>
            <p:ph type="body" idx="1"/>
          </p:nvPr>
        </p:nvSpPr>
        <p:spPr>
          <a:xfrm>
            <a:off x="609600" y="2259931"/>
            <a:ext cx="10972800" cy="3866400"/>
          </a:xfrm>
          <a:prstGeom prst="rect">
            <a:avLst/>
          </a:prstGeom>
          <a:noFill/>
          <a:ln>
            <a:noFill/>
          </a:ln>
        </p:spPr>
        <p:txBody>
          <a:bodyPr spcFirstLastPara="1" wrap="square" lIns="91425" tIns="45700" rIns="91425" bIns="45700" anchor="t" anchorCtr="0">
            <a:noAutofit/>
          </a:bodyPr>
          <a:lstStyle>
            <a:lvl1pPr marL="609600" marR="0" lvl="0" indent="-474345" algn="l" rtl="0">
              <a:spcBef>
                <a:spcPct val="107000"/>
              </a:spcBef>
              <a:spcAft>
                <a:spcPts val="0"/>
              </a:spcAft>
              <a:buClr>
                <a:schemeClr val="dk1"/>
              </a:buClr>
              <a:buSzPts val="2000"/>
              <a:buFont typeface="Calibri" panose="020F050202020403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1219200" marR="0" lvl="1" indent="-47434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828800" marR="0" lvl="2" indent="-440055"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2438400" marR="0" lvl="3" indent="-440055"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3048000" marR="0" lvl="4" indent="-440055"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3657600" marR="0" lvl="5" indent="-47434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4267200" marR="0" lvl="6" indent="-47434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4876800" marR="0" lvl="7" indent="-47434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5486400" marR="0" lvl="8" indent="-47434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12" name="Google Shape;12;p1"/>
          <p:cNvSpPr txBox="1">
            <a:spLocks noGrp="1"/>
          </p:cNvSpPr>
          <p:nvPr>
            <p:ph type="ftr" idx="11"/>
          </p:nvPr>
        </p:nvSpPr>
        <p:spPr>
          <a:xfrm>
            <a:off x="5374357" y="439283"/>
            <a:ext cx="6208000" cy="365200"/>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600" b="0" i="0" u="none" strike="noStrike" cap="none">
                <a:solidFill>
                  <a:schemeClr val="lt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13" name="Google Shape;13;p1"/>
          <p:cNvSpPr txBox="1">
            <a:spLocks noGrp="1"/>
          </p:cNvSpPr>
          <p:nvPr>
            <p:ph type="sldNum" idx="12"/>
          </p:nvPr>
        </p:nvSpPr>
        <p:spPr>
          <a:xfrm>
            <a:off x="11409045" y="6333135"/>
            <a:ext cx="731600" cy="524800"/>
          </a:xfrm>
          <a:prstGeom prst="rect">
            <a:avLst/>
          </a:prstGeom>
          <a:noFill/>
          <a:ln>
            <a:noFill/>
          </a:ln>
        </p:spPr>
        <p:txBody>
          <a:bodyPr spcFirstLastPara="1" wrap="square" lIns="91425" tIns="91425" rIns="91425" bIns="91425" anchor="t" anchorCtr="0">
            <a:noAutofit/>
          </a:bodyPr>
          <a:lstStyle>
            <a:lvl1pPr lvl="0" algn="r" rtl="0">
              <a:buNone/>
              <a:defRPr sz="1735">
                <a:solidFill>
                  <a:schemeClr val="dk1"/>
                </a:solidFill>
                <a:latin typeface="Calibri" panose="020F0502020204030204"/>
                <a:ea typeface="Calibri" panose="020F0502020204030204"/>
                <a:cs typeface="Calibri" panose="020F0502020204030204"/>
                <a:sym typeface="Calibri" panose="020F0502020204030204"/>
              </a:defRPr>
            </a:lvl1pPr>
            <a:lvl2pPr lvl="1" algn="r" rtl="0">
              <a:buNone/>
              <a:defRPr sz="1735">
                <a:solidFill>
                  <a:schemeClr val="dk1"/>
                </a:solidFill>
                <a:latin typeface="Calibri" panose="020F0502020204030204"/>
                <a:ea typeface="Calibri" panose="020F0502020204030204"/>
                <a:cs typeface="Calibri" panose="020F0502020204030204"/>
                <a:sym typeface="Calibri" panose="020F0502020204030204"/>
              </a:defRPr>
            </a:lvl2pPr>
            <a:lvl3pPr lvl="2" algn="r" rtl="0">
              <a:buNone/>
              <a:defRPr sz="1735">
                <a:solidFill>
                  <a:schemeClr val="dk1"/>
                </a:solidFill>
                <a:latin typeface="Calibri" panose="020F0502020204030204"/>
                <a:ea typeface="Calibri" panose="020F0502020204030204"/>
                <a:cs typeface="Calibri" panose="020F0502020204030204"/>
                <a:sym typeface="Calibri" panose="020F0502020204030204"/>
              </a:defRPr>
            </a:lvl3pPr>
            <a:lvl4pPr lvl="3" algn="r" rtl="0">
              <a:buNone/>
              <a:defRPr sz="1735">
                <a:solidFill>
                  <a:schemeClr val="dk1"/>
                </a:solidFill>
                <a:latin typeface="Calibri" panose="020F0502020204030204"/>
                <a:ea typeface="Calibri" panose="020F0502020204030204"/>
                <a:cs typeface="Calibri" panose="020F0502020204030204"/>
                <a:sym typeface="Calibri" panose="020F0502020204030204"/>
              </a:defRPr>
            </a:lvl4pPr>
            <a:lvl5pPr lvl="4" algn="r" rtl="0">
              <a:buNone/>
              <a:defRPr sz="1735">
                <a:solidFill>
                  <a:schemeClr val="dk1"/>
                </a:solidFill>
                <a:latin typeface="Calibri" panose="020F0502020204030204"/>
                <a:ea typeface="Calibri" panose="020F0502020204030204"/>
                <a:cs typeface="Calibri" panose="020F0502020204030204"/>
                <a:sym typeface="Calibri" panose="020F0502020204030204"/>
              </a:defRPr>
            </a:lvl5pPr>
            <a:lvl6pPr lvl="5" algn="r" rtl="0">
              <a:buNone/>
              <a:defRPr sz="1735">
                <a:solidFill>
                  <a:schemeClr val="dk1"/>
                </a:solidFill>
                <a:latin typeface="Calibri" panose="020F0502020204030204"/>
                <a:ea typeface="Calibri" panose="020F0502020204030204"/>
                <a:cs typeface="Calibri" panose="020F0502020204030204"/>
                <a:sym typeface="Calibri" panose="020F0502020204030204"/>
              </a:defRPr>
            </a:lvl6pPr>
            <a:lvl7pPr lvl="6" algn="r" rtl="0">
              <a:buNone/>
              <a:defRPr sz="1735">
                <a:solidFill>
                  <a:schemeClr val="dk1"/>
                </a:solidFill>
                <a:latin typeface="Calibri" panose="020F0502020204030204"/>
                <a:ea typeface="Calibri" panose="020F0502020204030204"/>
                <a:cs typeface="Calibri" panose="020F0502020204030204"/>
                <a:sym typeface="Calibri" panose="020F0502020204030204"/>
              </a:defRPr>
            </a:lvl7pPr>
            <a:lvl8pPr lvl="7" algn="r" rtl="0">
              <a:buNone/>
              <a:defRPr sz="1735">
                <a:solidFill>
                  <a:schemeClr val="dk1"/>
                </a:solidFill>
                <a:latin typeface="Calibri" panose="020F0502020204030204"/>
                <a:ea typeface="Calibri" panose="020F0502020204030204"/>
                <a:cs typeface="Calibri" panose="020F0502020204030204"/>
                <a:sym typeface="Calibri" panose="020F0502020204030204"/>
              </a:defRPr>
            </a:lvl8pPr>
            <a:lvl9pPr lvl="8" algn="r" rtl="0">
              <a:buNone/>
              <a:defRPr sz="1735">
                <a:solidFill>
                  <a:schemeClr val="dk1"/>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ru-RU"/>
            </a:fld>
            <a:endParaRPr lang="ru-RU"/>
          </a:p>
        </p:txBody>
      </p:sp>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a:blip r:embed="rId8"/>
          <a:stretch>
            <a:fillRect/>
          </a:stretch>
        </a:blipFill>
        <a:effectLst/>
      </p:bgPr>
    </p:bg>
    <p:spTree>
      <p:nvGrpSpPr>
        <p:cNvPr id="1" name="Shape 38"/>
        <p:cNvGrpSpPr/>
        <p:nvPr/>
      </p:nvGrpSpPr>
      <p:grpSpPr>
        <a:xfrm>
          <a:off x="0" y="0"/>
          <a:ext cx="0" cy="0"/>
          <a:chOff x="0" y="0"/>
          <a:chExt cx="0" cy="0"/>
        </a:xfrm>
      </p:grpSpPr>
      <p:sp>
        <p:nvSpPr>
          <p:cNvPr id="39" name="Google Shape;39;p7"/>
          <p:cNvSpPr txBox="1">
            <a:spLocks noGrp="1"/>
          </p:cNvSpPr>
          <p:nvPr>
            <p:ph type="title"/>
          </p:nvPr>
        </p:nvSpPr>
        <p:spPr>
          <a:xfrm>
            <a:off x="609600" y="1236509"/>
            <a:ext cx="10972800" cy="8272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Clr>
                <a:schemeClr val="dk1"/>
              </a:buClr>
              <a:buSzPts val="3200"/>
              <a:buFont typeface="Calibri" panose="020F0502020204030204"/>
              <a:buNone/>
              <a:defRPr sz="4265" b="1"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lvl="1" rtl="0">
              <a:spcBef>
                <a:spcPts val="0"/>
              </a:spcBef>
              <a:spcAft>
                <a:spcPts val="0"/>
              </a:spcAft>
              <a:buSzPts val="1400"/>
              <a:buNone/>
              <a:defRPr sz="2400"/>
            </a:lvl2pPr>
            <a:lvl3pPr lvl="2" rtl="0">
              <a:spcBef>
                <a:spcPts val="0"/>
              </a:spcBef>
              <a:spcAft>
                <a:spcPts val="0"/>
              </a:spcAft>
              <a:buSzPts val="1400"/>
              <a:buNone/>
              <a:defRPr sz="2400"/>
            </a:lvl3pPr>
            <a:lvl4pPr lvl="3" rtl="0">
              <a:spcBef>
                <a:spcPts val="0"/>
              </a:spcBef>
              <a:spcAft>
                <a:spcPts val="0"/>
              </a:spcAft>
              <a:buSzPts val="1400"/>
              <a:buNone/>
              <a:defRPr sz="2400"/>
            </a:lvl4pPr>
            <a:lvl5pPr lvl="4" rtl="0">
              <a:spcBef>
                <a:spcPts val="0"/>
              </a:spcBef>
              <a:spcAft>
                <a:spcPts val="0"/>
              </a:spcAft>
              <a:buSzPts val="1400"/>
              <a:buNone/>
              <a:defRPr sz="2400"/>
            </a:lvl5pPr>
            <a:lvl6pPr lvl="5" rtl="0">
              <a:spcBef>
                <a:spcPts val="0"/>
              </a:spcBef>
              <a:spcAft>
                <a:spcPts val="0"/>
              </a:spcAft>
              <a:buSzPts val="1400"/>
              <a:buNone/>
              <a:defRPr sz="2400"/>
            </a:lvl6pPr>
            <a:lvl7pPr lvl="6" rtl="0">
              <a:spcBef>
                <a:spcPts val="0"/>
              </a:spcBef>
              <a:spcAft>
                <a:spcPts val="0"/>
              </a:spcAft>
              <a:buSzPts val="1400"/>
              <a:buNone/>
              <a:defRPr sz="2400"/>
            </a:lvl7pPr>
            <a:lvl8pPr lvl="7" rtl="0">
              <a:spcBef>
                <a:spcPts val="0"/>
              </a:spcBef>
              <a:spcAft>
                <a:spcPts val="0"/>
              </a:spcAft>
              <a:buSzPts val="1400"/>
              <a:buNone/>
              <a:defRPr sz="2400"/>
            </a:lvl8pPr>
            <a:lvl9pPr lvl="8" rtl="0">
              <a:spcBef>
                <a:spcPts val="0"/>
              </a:spcBef>
              <a:spcAft>
                <a:spcPts val="0"/>
              </a:spcAft>
              <a:buSzPts val="1400"/>
              <a:buNone/>
              <a:defRPr sz="2400"/>
            </a:lvl9pPr>
          </a:lstStyle>
          <a:p/>
        </p:txBody>
      </p:sp>
      <p:sp>
        <p:nvSpPr>
          <p:cNvPr id="40" name="Google Shape;40;p7"/>
          <p:cNvSpPr txBox="1">
            <a:spLocks noGrp="1"/>
          </p:cNvSpPr>
          <p:nvPr>
            <p:ph type="body" idx="1"/>
          </p:nvPr>
        </p:nvSpPr>
        <p:spPr>
          <a:xfrm>
            <a:off x="609600" y="2259931"/>
            <a:ext cx="10972800" cy="3866400"/>
          </a:xfrm>
          <a:prstGeom prst="rect">
            <a:avLst/>
          </a:prstGeom>
          <a:noFill/>
          <a:ln>
            <a:noFill/>
          </a:ln>
        </p:spPr>
        <p:txBody>
          <a:bodyPr spcFirstLastPara="1" wrap="square" lIns="91425" tIns="45700" rIns="91425" bIns="45700" anchor="t" anchorCtr="0">
            <a:noAutofit/>
          </a:bodyPr>
          <a:lstStyle>
            <a:lvl1pPr marL="609600" marR="0" lvl="0" indent="-474345" algn="l" rtl="0">
              <a:spcBef>
                <a:spcPct val="107000"/>
              </a:spcBef>
              <a:spcAft>
                <a:spcPts val="0"/>
              </a:spcAft>
              <a:buClr>
                <a:schemeClr val="dk1"/>
              </a:buClr>
              <a:buSzPts val="2000"/>
              <a:buFont typeface="Calibri" panose="020F050202020403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1219200" marR="0" lvl="1" indent="-47434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828800" marR="0" lvl="2" indent="-440055"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2438400" marR="0" lvl="3" indent="-440055"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3048000" marR="0" lvl="4" indent="-440055" algn="l" rtl="0">
              <a:spcBef>
                <a:spcPct val="86000"/>
              </a:spcBef>
              <a:spcAft>
                <a:spcPts val="0"/>
              </a:spcAft>
              <a:buClr>
                <a:schemeClr val="dk1"/>
              </a:buClr>
              <a:buSzPts val="1600"/>
              <a:buFont typeface="Arial" panose="020B0604020202020204"/>
              <a:buChar char="•"/>
              <a:defRPr sz="213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3657600" marR="0" lvl="5" indent="-47434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4267200" marR="0" lvl="6" indent="-47434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4876800" marR="0" lvl="7" indent="-47434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5486400" marR="0" lvl="8" indent="-474345" algn="l" rtl="0">
              <a:spcBef>
                <a:spcPct val="107000"/>
              </a:spcBef>
              <a:spcAft>
                <a:spcPts val="0"/>
              </a:spcAft>
              <a:buClr>
                <a:schemeClr val="dk1"/>
              </a:buClr>
              <a:buSzPts val="2000"/>
              <a:buFont typeface="Arial" panose="020B0604020202020204"/>
              <a:buChar char="•"/>
              <a:defRPr sz="266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41" name="Google Shape;41;p7"/>
          <p:cNvSpPr txBox="1"/>
          <p:nvPr/>
        </p:nvSpPr>
        <p:spPr>
          <a:xfrm>
            <a:off x="-1153401" y="5512167"/>
            <a:ext cx="246400" cy="492400"/>
          </a:xfrm>
          <a:prstGeom prst="rect">
            <a:avLst/>
          </a:prstGeom>
          <a:noFill/>
          <a:ln>
            <a:noFill/>
          </a:ln>
        </p:spPr>
        <p:txBody>
          <a:bodyPr spcFirstLastPara="1" wrap="square" lIns="121900" tIns="60933" rIns="121900" bIns="60933" anchor="t" anchorCtr="0">
            <a:noAutofit/>
          </a:bodyPr>
          <a:lstStyle/>
          <a:p>
            <a:pPr marL="0" marR="0" lvl="0" indent="0" algn="l" rtl="0">
              <a:spcBef>
                <a:spcPts val="0"/>
              </a:spcBef>
              <a:spcAft>
                <a:spcPts val="0"/>
              </a:spcAft>
              <a:buNone/>
            </a:pPr>
            <a:endParaRPr sz="240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42" name="Google Shape;42;p7"/>
          <p:cNvSpPr txBox="1">
            <a:spLocks noGrp="1"/>
          </p:cNvSpPr>
          <p:nvPr>
            <p:ph type="sldNum" idx="12"/>
          </p:nvPr>
        </p:nvSpPr>
        <p:spPr>
          <a:xfrm>
            <a:off x="11409045" y="6333135"/>
            <a:ext cx="731600" cy="524800"/>
          </a:xfrm>
          <a:prstGeom prst="rect">
            <a:avLst/>
          </a:prstGeom>
          <a:noFill/>
          <a:ln>
            <a:noFill/>
          </a:ln>
        </p:spPr>
        <p:txBody>
          <a:bodyPr spcFirstLastPara="1" wrap="square" lIns="91425" tIns="91425" rIns="91425" bIns="91425" anchor="t" anchorCtr="0">
            <a:noAutofit/>
          </a:bodyPr>
          <a:lstStyle>
            <a:lvl1pPr lvl="0" algn="r" rtl="0">
              <a:buNone/>
              <a:defRPr sz="1735">
                <a:solidFill>
                  <a:schemeClr val="dk1"/>
                </a:solidFill>
                <a:latin typeface="Calibri" panose="020F0502020204030204"/>
                <a:ea typeface="Calibri" panose="020F0502020204030204"/>
                <a:cs typeface="Calibri" panose="020F0502020204030204"/>
                <a:sym typeface="Calibri" panose="020F0502020204030204"/>
              </a:defRPr>
            </a:lvl1pPr>
            <a:lvl2pPr lvl="1" algn="r" rtl="0">
              <a:buNone/>
              <a:defRPr sz="1735">
                <a:solidFill>
                  <a:schemeClr val="dk1"/>
                </a:solidFill>
                <a:latin typeface="Calibri" panose="020F0502020204030204"/>
                <a:ea typeface="Calibri" panose="020F0502020204030204"/>
                <a:cs typeface="Calibri" panose="020F0502020204030204"/>
                <a:sym typeface="Calibri" panose="020F0502020204030204"/>
              </a:defRPr>
            </a:lvl2pPr>
            <a:lvl3pPr lvl="2" algn="r" rtl="0">
              <a:buNone/>
              <a:defRPr sz="1735">
                <a:solidFill>
                  <a:schemeClr val="dk1"/>
                </a:solidFill>
                <a:latin typeface="Calibri" panose="020F0502020204030204"/>
                <a:ea typeface="Calibri" panose="020F0502020204030204"/>
                <a:cs typeface="Calibri" panose="020F0502020204030204"/>
                <a:sym typeface="Calibri" panose="020F0502020204030204"/>
              </a:defRPr>
            </a:lvl3pPr>
            <a:lvl4pPr lvl="3" algn="r" rtl="0">
              <a:buNone/>
              <a:defRPr sz="1735">
                <a:solidFill>
                  <a:schemeClr val="dk1"/>
                </a:solidFill>
                <a:latin typeface="Calibri" panose="020F0502020204030204"/>
                <a:ea typeface="Calibri" panose="020F0502020204030204"/>
                <a:cs typeface="Calibri" panose="020F0502020204030204"/>
                <a:sym typeface="Calibri" panose="020F0502020204030204"/>
              </a:defRPr>
            </a:lvl4pPr>
            <a:lvl5pPr lvl="4" algn="r" rtl="0">
              <a:buNone/>
              <a:defRPr sz="1735">
                <a:solidFill>
                  <a:schemeClr val="dk1"/>
                </a:solidFill>
                <a:latin typeface="Calibri" panose="020F0502020204030204"/>
                <a:ea typeface="Calibri" panose="020F0502020204030204"/>
                <a:cs typeface="Calibri" panose="020F0502020204030204"/>
                <a:sym typeface="Calibri" panose="020F0502020204030204"/>
              </a:defRPr>
            </a:lvl5pPr>
            <a:lvl6pPr lvl="5" algn="r" rtl="0">
              <a:buNone/>
              <a:defRPr sz="1735">
                <a:solidFill>
                  <a:schemeClr val="dk1"/>
                </a:solidFill>
                <a:latin typeface="Calibri" panose="020F0502020204030204"/>
                <a:ea typeface="Calibri" panose="020F0502020204030204"/>
                <a:cs typeface="Calibri" panose="020F0502020204030204"/>
                <a:sym typeface="Calibri" panose="020F0502020204030204"/>
              </a:defRPr>
            </a:lvl6pPr>
            <a:lvl7pPr lvl="6" algn="r" rtl="0">
              <a:buNone/>
              <a:defRPr sz="1735">
                <a:solidFill>
                  <a:schemeClr val="dk1"/>
                </a:solidFill>
                <a:latin typeface="Calibri" panose="020F0502020204030204"/>
                <a:ea typeface="Calibri" panose="020F0502020204030204"/>
                <a:cs typeface="Calibri" panose="020F0502020204030204"/>
                <a:sym typeface="Calibri" panose="020F0502020204030204"/>
              </a:defRPr>
            </a:lvl7pPr>
            <a:lvl8pPr lvl="7" algn="r" rtl="0">
              <a:buNone/>
              <a:defRPr sz="1735">
                <a:solidFill>
                  <a:schemeClr val="dk1"/>
                </a:solidFill>
                <a:latin typeface="Calibri" panose="020F0502020204030204"/>
                <a:ea typeface="Calibri" panose="020F0502020204030204"/>
                <a:cs typeface="Calibri" panose="020F0502020204030204"/>
                <a:sym typeface="Calibri" panose="020F0502020204030204"/>
              </a:defRPr>
            </a:lvl8pPr>
            <a:lvl9pPr lvl="8" algn="r" rtl="0">
              <a:buNone/>
              <a:defRPr sz="1735">
                <a:solidFill>
                  <a:schemeClr val="dk1"/>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ru-RU"/>
            </a:fld>
            <a:endParaRPr lang="ru-RU"/>
          </a:p>
        </p:txBody>
      </p:sp>
    </p:spTree>
  </p:cSld>
  <p:clrMap bg1="lt1" tx1="dk1" bg2="dk2" tx2="lt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1236515"/>
            <a:ext cx="10972800" cy="827311"/>
          </a:xfrm>
          <a:prstGeom prst="rect">
            <a:avLst/>
          </a:prstGeom>
        </p:spPr>
        <p:txBody>
          <a:bodyPr vert="horz" lIns="91440" tIns="45720" rIns="91440" bIns="45720" rtlCol="0" anchor="ctr">
            <a:normAutofit/>
          </a:bodyPr>
          <a:lstStyle/>
          <a:p>
            <a:r>
              <a:rPr lang="ru-RU" dirty="0"/>
              <a:t>Заголовок</a:t>
            </a:r>
            <a:endParaRPr lang="en-US" dirty="0"/>
          </a:p>
        </p:txBody>
      </p:sp>
      <p:sp>
        <p:nvSpPr>
          <p:cNvPr id="3" name="Text Placeholder 2"/>
          <p:cNvSpPr>
            <a:spLocks noGrp="1"/>
          </p:cNvSpPr>
          <p:nvPr>
            <p:ph type="body" idx="1"/>
          </p:nvPr>
        </p:nvSpPr>
        <p:spPr>
          <a:xfrm>
            <a:off x="609600" y="2259936"/>
            <a:ext cx="10972800" cy="3866233"/>
          </a:xfrm>
          <a:prstGeom prst="rect">
            <a:avLst/>
          </a:prstGeom>
        </p:spPr>
        <p:txBody>
          <a:bodyPr vert="horz" lIns="91440" tIns="45720" rIns="91440" bIns="45720" rtlCol="0">
            <a:normAutofit/>
          </a:bodyPr>
          <a:lstStyle/>
          <a:p>
            <a:pPr lvl="0"/>
            <a:r>
              <a:rPr lang="ru-RU" dirty="0"/>
              <a:t>Первый уровень</a:t>
            </a:r>
            <a:endParaRPr lang="ru-RU" dirty="0"/>
          </a:p>
          <a:p>
            <a:pPr lvl="1"/>
            <a:r>
              <a:rPr lang="ru-RU" dirty="0"/>
              <a:t>Второй уровень</a:t>
            </a:r>
            <a:endParaRPr lang="ru-RU" dirty="0"/>
          </a:p>
          <a:p>
            <a:pPr lvl="2"/>
            <a:r>
              <a:rPr lang="ru-RU" dirty="0"/>
              <a:t>Третий уровень</a:t>
            </a:r>
            <a:endParaRPr lang="ru-RU" dirty="0"/>
          </a:p>
          <a:p>
            <a:pPr lvl="3"/>
            <a:r>
              <a:rPr lang="ru-RU" dirty="0"/>
              <a:t>Пятый уровень</a:t>
            </a:r>
            <a:endParaRPr lang="ru-RU" dirty="0"/>
          </a:p>
          <a:p>
            <a:pPr lvl="4"/>
            <a:r>
              <a:rPr lang="ru-RU" dirty="0"/>
              <a:t>Шестой уровень</a:t>
            </a:r>
            <a:endParaRPr lang="en-US" dirty="0"/>
          </a:p>
        </p:txBody>
      </p:sp>
      <p:sp>
        <p:nvSpPr>
          <p:cNvPr id="4" name="TextBox 3"/>
          <p:cNvSpPr txBox="1"/>
          <p:nvPr userDrawn="1"/>
        </p:nvSpPr>
        <p:spPr>
          <a:xfrm>
            <a:off x="-1153399" y="5512167"/>
            <a:ext cx="309880" cy="460375"/>
          </a:xfrm>
          <a:prstGeom prst="rect">
            <a:avLst/>
          </a:prstGeom>
          <a:noFill/>
        </p:spPr>
        <p:txBody>
          <a:bodyPr wrap="none" rtlCol="0">
            <a:spAutoFit/>
          </a:bodyPr>
          <a:lstStyle/>
          <a:p>
            <a:endParaRPr lang="en-US" sz="2400"/>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hf sldNum="0" hdr="0" dt="0"/>
  <p:txStyles>
    <p:titleStyle>
      <a:lvl1pPr algn="l" defTabSz="609600" rtl="0" eaLnBrk="1" latinLnBrk="0" hangingPunct="1">
        <a:spcBef>
          <a:spcPct val="0"/>
        </a:spcBef>
        <a:buNone/>
        <a:defRPr sz="4265" b="1" i="0" kern="1200" baseline="0">
          <a:solidFill>
            <a:schemeClr val="tx1"/>
          </a:solidFill>
          <a:latin typeface="+mj-lt"/>
          <a:ea typeface="+mj-ea"/>
          <a:cs typeface="+mj-cs"/>
        </a:defRPr>
      </a:lvl1pPr>
    </p:titleStyle>
    <p:bodyStyle>
      <a:lvl1pPr marL="457200" indent="-457200" algn="l" defTabSz="609600" rtl="0" eaLnBrk="1" latinLnBrk="0" hangingPunct="1">
        <a:spcBef>
          <a:spcPts val="130"/>
        </a:spcBef>
        <a:buSzPct val="100000"/>
        <a:buFontTx/>
        <a:buBlip>
          <a:blip r:embed="rId9"/>
        </a:buBlip>
        <a:defRPr sz="2665" kern="1200">
          <a:solidFill>
            <a:schemeClr val="tx1"/>
          </a:solidFill>
          <a:latin typeface="+mn-lt"/>
          <a:ea typeface="+mn-ea"/>
          <a:cs typeface="+mn-cs"/>
        </a:defRPr>
      </a:lvl1pPr>
      <a:lvl2pPr marL="990600" indent="-381000" algn="l" defTabSz="609600" rtl="0" eaLnBrk="1" latinLnBrk="0" hangingPunct="1">
        <a:spcBef>
          <a:spcPts val="130"/>
        </a:spcBef>
        <a:buFont typeface="Arial" panose="020B0604020202020204"/>
        <a:buChar char="•"/>
        <a:defRPr sz="2665" kern="1200">
          <a:solidFill>
            <a:schemeClr val="tx1"/>
          </a:solidFill>
          <a:latin typeface="+mn-lt"/>
          <a:ea typeface="+mn-ea"/>
          <a:cs typeface="+mn-cs"/>
        </a:defRPr>
      </a:lvl2pPr>
      <a:lvl3pPr marL="1524000" indent="-304800" algn="l" defTabSz="609600" rtl="0" eaLnBrk="1" latinLnBrk="0" hangingPunct="1">
        <a:spcBef>
          <a:spcPts val="130"/>
        </a:spcBef>
        <a:buFont typeface="Arial" panose="020B0604020202020204"/>
        <a:buChar char="•"/>
        <a:defRPr sz="2135" kern="1200">
          <a:solidFill>
            <a:schemeClr val="tx1"/>
          </a:solidFill>
          <a:latin typeface="+mn-lt"/>
          <a:ea typeface="+mn-ea"/>
          <a:cs typeface="+mn-cs"/>
        </a:defRPr>
      </a:lvl3pPr>
      <a:lvl4pPr marL="2133600" indent="-304800" algn="l" defTabSz="609600" rtl="0" eaLnBrk="1" latinLnBrk="0" hangingPunct="1">
        <a:spcBef>
          <a:spcPts val="130"/>
        </a:spcBef>
        <a:buFont typeface="Arial" panose="020B0604020202020204"/>
        <a:buChar char="•"/>
        <a:defRPr sz="2135" kern="1200">
          <a:solidFill>
            <a:schemeClr val="tx1"/>
          </a:solidFill>
          <a:latin typeface="+mn-lt"/>
          <a:ea typeface="+mn-ea"/>
          <a:cs typeface="+mn-cs"/>
        </a:defRPr>
      </a:lvl4pPr>
      <a:lvl5pPr marL="2743200" indent="-304800" algn="l" defTabSz="609600" rtl="0" eaLnBrk="1" latinLnBrk="0" hangingPunct="1">
        <a:spcBef>
          <a:spcPts val="130"/>
        </a:spcBef>
        <a:buFont typeface="Arial" panose="020B0604020202020204"/>
        <a:buChar char="•"/>
        <a:defRPr sz="2135" kern="1200">
          <a:solidFill>
            <a:schemeClr val="tx1"/>
          </a:solidFill>
          <a:latin typeface="+mn-lt"/>
          <a:ea typeface="+mn-ea"/>
          <a:cs typeface="+mn-cs"/>
        </a:defRPr>
      </a:lvl5pPr>
      <a:lvl6pPr marL="3352800" indent="-304800" algn="l" defTabSz="609600" rtl="0" eaLnBrk="1" latinLnBrk="0" hangingPunct="1">
        <a:spcBef>
          <a:spcPts val="130"/>
        </a:spcBef>
        <a:buFont typeface="Arial" panose="020B0604020202020204"/>
        <a:buChar char="•"/>
        <a:defRPr sz="2665" kern="1200">
          <a:solidFill>
            <a:schemeClr val="tx1"/>
          </a:solidFill>
          <a:latin typeface="+mn-lt"/>
          <a:ea typeface="+mn-ea"/>
          <a:cs typeface="+mn-cs"/>
        </a:defRPr>
      </a:lvl6pPr>
      <a:lvl7pPr marL="3962400" indent="-304800" algn="l" defTabSz="609600" rtl="0" eaLnBrk="1" latinLnBrk="0" hangingPunct="1">
        <a:spcBef>
          <a:spcPts val="130"/>
        </a:spcBef>
        <a:buFont typeface="Arial" panose="020B0604020202020204"/>
        <a:buChar char="•"/>
        <a:defRPr sz="2665" kern="1200">
          <a:solidFill>
            <a:schemeClr val="tx1"/>
          </a:solidFill>
          <a:latin typeface="+mn-lt"/>
          <a:ea typeface="+mn-ea"/>
          <a:cs typeface="+mn-cs"/>
        </a:defRPr>
      </a:lvl7pPr>
      <a:lvl8pPr marL="4572000" indent="-304800" algn="l" defTabSz="609600" rtl="0" eaLnBrk="1" latinLnBrk="0" hangingPunct="1">
        <a:spcBef>
          <a:spcPts val="130"/>
        </a:spcBef>
        <a:buFont typeface="Arial" panose="020B0604020202020204"/>
        <a:buChar char="•"/>
        <a:defRPr sz="2665" kern="1200">
          <a:solidFill>
            <a:schemeClr val="tx1"/>
          </a:solidFill>
          <a:latin typeface="+mn-lt"/>
          <a:ea typeface="+mn-ea"/>
          <a:cs typeface="+mn-cs"/>
        </a:defRPr>
      </a:lvl8pPr>
      <a:lvl9pPr marL="5181600" indent="-304800" algn="l" defTabSz="609600" rtl="0" eaLnBrk="1" latinLnBrk="0" hangingPunct="1">
        <a:spcBef>
          <a:spcPts val="130"/>
        </a:spcBef>
        <a:buFont typeface="Arial" panose="020B0604020202020204"/>
        <a:buChar char="•"/>
        <a:defRPr sz="2665" kern="1200">
          <a:solidFill>
            <a:schemeClr val="tx1"/>
          </a:solidFill>
          <a:latin typeface="+mn-lt"/>
          <a:ea typeface="+mn-ea"/>
          <a:cs typeface="+mn-cs"/>
        </a:defRPr>
      </a:lvl9pPr>
    </p:bodyStyle>
    <p:otherStyle>
      <a:defPPr>
        <a:defRPr lang="en-US"/>
      </a:defPPr>
      <a:lvl1pPr marL="0" algn="l" defTabSz="609600" rtl="0" eaLnBrk="1" latinLnBrk="0" hangingPunct="1">
        <a:defRPr sz="2400" kern="1200">
          <a:solidFill>
            <a:schemeClr val="tx1"/>
          </a:solidFill>
          <a:latin typeface="+mn-lt"/>
          <a:ea typeface="+mn-ea"/>
          <a:cs typeface="+mn-cs"/>
        </a:defRPr>
      </a:lvl1pPr>
      <a:lvl2pPr marL="609600" algn="l" defTabSz="609600" rtl="0" eaLnBrk="1" latinLnBrk="0" hangingPunct="1">
        <a:defRPr sz="2400" kern="1200">
          <a:solidFill>
            <a:schemeClr val="tx1"/>
          </a:solidFill>
          <a:latin typeface="+mn-lt"/>
          <a:ea typeface="+mn-ea"/>
          <a:cs typeface="+mn-cs"/>
        </a:defRPr>
      </a:lvl2pPr>
      <a:lvl3pPr marL="1219200" algn="l" defTabSz="609600" rtl="0" eaLnBrk="1" latinLnBrk="0" hangingPunct="1">
        <a:defRPr sz="2400" kern="1200">
          <a:solidFill>
            <a:schemeClr val="tx1"/>
          </a:solidFill>
          <a:latin typeface="+mn-lt"/>
          <a:ea typeface="+mn-ea"/>
          <a:cs typeface="+mn-cs"/>
        </a:defRPr>
      </a:lvl3pPr>
      <a:lvl4pPr marL="1828800" algn="l" defTabSz="609600" rtl="0" eaLnBrk="1" latinLnBrk="0" hangingPunct="1">
        <a:defRPr sz="2400" kern="1200">
          <a:solidFill>
            <a:schemeClr val="tx1"/>
          </a:solidFill>
          <a:latin typeface="+mn-lt"/>
          <a:ea typeface="+mn-ea"/>
          <a:cs typeface="+mn-cs"/>
        </a:defRPr>
      </a:lvl4pPr>
      <a:lvl5pPr marL="2438400" algn="l" defTabSz="609600" rtl="0" eaLnBrk="1" latinLnBrk="0" hangingPunct="1">
        <a:defRPr sz="2400" kern="1200">
          <a:solidFill>
            <a:schemeClr val="tx1"/>
          </a:solidFill>
          <a:latin typeface="+mn-lt"/>
          <a:ea typeface="+mn-ea"/>
          <a:cs typeface="+mn-cs"/>
        </a:defRPr>
      </a:lvl5pPr>
      <a:lvl6pPr marL="3048000" algn="l" defTabSz="609600" rtl="0" eaLnBrk="1" latinLnBrk="0" hangingPunct="1">
        <a:defRPr sz="2400" kern="1200">
          <a:solidFill>
            <a:schemeClr val="tx1"/>
          </a:solidFill>
          <a:latin typeface="+mn-lt"/>
          <a:ea typeface="+mn-ea"/>
          <a:cs typeface="+mn-cs"/>
        </a:defRPr>
      </a:lvl6pPr>
      <a:lvl7pPr marL="3657600" algn="l" defTabSz="609600" rtl="0" eaLnBrk="1" latinLnBrk="0" hangingPunct="1">
        <a:defRPr sz="2400" kern="1200">
          <a:solidFill>
            <a:schemeClr val="tx1"/>
          </a:solidFill>
          <a:latin typeface="+mn-lt"/>
          <a:ea typeface="+mn-ea"/>
          <a:cs typeface="+mn-cs"/>
        </a:defRPr>
      </a:lvl7pPr>
      <a:lvl8pPr marL="4267200" algn="l" defTabSz="609600" rtl="0" eaLnBrk="1" latinLnBrk="0" hangingPunct="1">
        <a:defRPr sz="2400" kern="1200">
          <a:solidFill>
            <a:schemeClr val="tx1"/>
          </a:solidFill>
          <a:latin typeface="+mn-lt"/>
          <a:ea typeface="+mn-ea"/>
          <a:cs typeface="+mn-cs"/>
        </a:defRPr>
      </a:lvl8pPr>
      <a:lvl9pPr marL="4876800" algn="l" defTabSz="6096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5.xml"/><Relationship Id="rId1"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30.xml"/><Relationship Id="rId2" Type="http://schemas.openxmlformats.org/officeDocument/2006/relationships/image" Target="../media/image4.png"/><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Shape 101"/>
        <p:cNvGrpSpPr/>
        <p:nvPr/>
      </p:nvGrpSpPr>
      <p:grpSpPr>
        <a:xfrm>
          <a:off x="0" y="0"/>
          <a:ext cx="0" cy="0"/>
          <a:chOff x="0" y="0"/>
          <a:chExt cx="0" cy="0"/>
        </a:xfrm>
      </p:grpSpPr>
      <p:sp>
        <p:nvSpPr>
          <p:cNvPr id="102" name="Google Shape;102;p15"/>
          <p:cNvSpPr txBox="1">
            <a:spLocks noGrp="1"/>
          </p:cNvSpPr>
          <p:nvPr>
            <p:ph type="title"/>
          </p:nvPr>
        </p:nvSpPr>
        <p:spPr>
          <a:xfrm>
            <a:off x="894600" y="2294433"/>
            <a:ext cx="10402800" cy="1465600"/>
          </a:xfrm>
          <a:prstGeom prst="rect">
            <a:avLst/>
          </a:prstGeom>
          <a:noFill/>
          <a:ln>
            <a:noFill/>
          </a:ln>
          <a:effectLst>
            <a:outerShdw blurRad="57150" dist="19050" dir="5400000" algn="bl" rotWithShape="0">
              <a:srgbClr val="000000">
                <a:alpha val="50000"/>
              </a:srgbClr>
            </a:outerShdw>
          </a:effectLst>
        </p:spPr>
        <p:txBody>
          <a:bodyPr spcFirstLastPara="1" wrap="square" lIns="121900" tIns="60933" rIns="121900" bIns="60933" anchor="b" anchorCtr="0">
            <a:noAutofit/>
          </a:bodyPr>
          <a:lstStyle/>
          <a:p>
            <a:pPr marL="0" lvl="0" indent="0" algn="ctr" rtl="0">
              <a:spcBef>
                <a:spcPts val="0"/>
              </a:spcBef>
              <a:spcAft>
                <a:spcPts val="0"/>
              </a:spcAft>
              <a:buNone/>
            </a:pPr>
            <a:r>
              <a:rPr lang="ru-RU" sz="4400"/>
              <a:t>RAID </a:t>
            </a:r>
            <a:r>
              <a:rPr lang="en-US" altLang="ru-RU" sz="4400"/>
              <a:t>5</a:t>
            </a:r>
            <a:endParaRPr lang="en-US" altLang="ru-RU" sz="4400"/>
          </a:p>
        </p:txBody>
      </p:sp>
      <p:sp>
        <p:nvSpPr>
          <p:cNvPr id="103" name="Google Shape;103;p15"/>
          <p:cNvSpPr txBox="1">
            <a:spLocks noGrp="1"/>
          </p:cNvSpPr>
          <p:nvPr>
            <p:ph type="body" idx="2"/>
          </p:nvPr>
        </p:nvSpPr>
        <p:spPr>
          <a:xfrm>
            <a:off x="1828800" y="4849607"/>
            <a:ext cx="8534400" cy="617207"/>
          </a:xfrm>
          <a:prstGeom prst="rect">
            <a:avLst/>
          </a:prstGeom>
          <a:noFill/>
          <a:ln>
            <a:noFill/>
          </a:ln>
          <a:effectLst>
            <a:outerShdw blurRad="57150" dist="19050" dir="5400000" algn="bl" rotWithShape="0">
              <a:srgbClr val="000000">
                <a:alpha val="50000"/>
              </a:srgbClr>
            </a:outerShdw>
          </a:effectLst>
        </p:spPr>
        <p:txBody>
          <a:bodyPr spcFirstLastPara="1" wrap="square" lIns="121900" tIns="60933" rIns="121900" bIns="60933" anchor="t" anchorCtr="0">
            <a:noAutofit/>
          </a:bodyPr>
          <a:lstStyle/>
          <a:p>
            <a:pPr marL="0" lvl="0" indent="0" algn="ctr" rtl="0">
              <a:lnSpc>
                <a:spcPct val="80000"/>
              </a:lnSpc>
              <a:spcBef>
                <a:spcPts val="0"/>
              </a:spcBef>
              <a:spcAft>
                <a:spcPts val="0"/>
              </a:spcAft>
              <a:buClr>
                <a:schemeClr val="lt1"/>
              </a:buClr>
              <a:buSzPts val="1400"/>
              <a:buFont typeface="Calibri" panose="020F0502020204030204"/>
              <a:buNone/>
            </a:pPr>
            <a:r>
              <a:rPr lang="en-US" altLang="ru-RU" sz="2000"/>
              <a:t>Liu Chenxing </a:t>
            </a:r>
            <a:endParaRPr lang="en-US" altLang="ru-RU" sz="2000"/>
          </a:p>
          <a:p>
            <a:pPr marL="0" lvl="0" indent="0" algn="ctr" rtl="0">
              <a:lnSpc>
                <a:spcPct val="80000"/>
              </a:lnSpc>
              <a:spcBef>
                <a:spcPts val="0"/>
              </a:spcBef>
              <a:spcAft>
                <a:spcPts val="0"/>
              </a:spcAft>
              <a:buClr>
                <a:schemeClr val="lt1"/>
              </a:buClr>
              <a:buSzPts val="1400"/>
              <a:buFont typeface="Calibri" panose="020F0502020204030204"/>
              <a:buNone/>
            </a:pPr>
            <a:r>
              <a:rPr lang="ru-RU" sz="2000"/>
              <a:t>К42</a:t>
            </a:r>
            <a:r>
              <a:rPr lang="en-US" altLang="ru-RU" sz="2000"/>
              <a:t>13c</a:t>
            </a:r>
            <a:endParaRPr sz="2000"/>
          </a:p>
          <a:p>
            <a:pPr marL="0" lvl="0" indent="0" algn="ctr" rtl="0">
              <a:lnSpc>
                <a:spcPct val="80000"/>
              </a:lnSpc>
              <a:spcBef>
                <a:spcPts val="0"/>
              </a:spcBef>
              <a:spcAft>
                <a:spcPts val="0"/>
              </a:spcAft>
              <a:buClr>
                <a:schemeClr val="lt1"/>
              </a:buClr>
              <a:buSzPts val="1400"/>
              <a:buFont typeface="Calibri" panose="020F0502020204030204"/>
              <a:buNone/>
            </a:pPr>
            <a:endParaRPr sz="2000"/>
          </a:p>
        </p:txBody>
      </p:sp>
      <p:sp>
        <p:nvSpPr>
          <p:cNvPr id="104" name="Google Shape;104;p15"/>
          <p:cNvSpPr txBox="1">
            <a:spLocks noGrp="1"/>
          </p:cNvSpPr>
          <p:nvPr>
            <p:ph type="body" idx="2"/>
          </p:nvPr>
        </p:nvSpPr>
        <p:spPr>
          <a:xfrm>
            <a:off x="1828800" y="3760033"/>
            <a:ext cx="8534400" cy="1089600"/>
          </a:xfrm>
          <a:prstGeom prst="rect">
            <a:avLst/>
          </a:prstGeom>
          <a:noFill/>
          <a:ln>
            <a:noFill/>
          </a:ln>
          <a:effectLst>
            <a:outerShdw blurRad="57150" dist="19050" dir="5400000" algn="bl" rotWithShape="0">
              <a:srgbClr val="000000">
                <a:alpha val="50000"/>
              </a:srgbClr>
            </a:outerShdw>
          </a:effectLst>
        </p:spPr>
        <p:txBody>
          <a:bodyPr spcFirstLastPara="1" wrap="square" lIns="121900" tIns="60933" rIns="121900" bIns="60933" anchor="t" anchorCtr="0">
            <a:noAutofit/>
          </a:bodyPr>
          <a:lstStyle/>
          <a:p>
            <a:pPr marL="0" lvl="0" indent="0" algn="ctr" rtl="0">
              <a:lnSpc>
                <a:spcPct val="80000"/>
              </a:lnSpc>
              <a:spcBef>
                <a:spcPts val="0"/>
              </a:spcBef>
              <a:spcAft>
                <a:spcPts val="0"/>
              </a:spcAft>
              <a:buClr>
                <a:schemeClr val="lt1"/>
              </a:buClr>
              <a:buSzPts val="1400"/>
              <a:buFont typeface="Calibri" panose="020F0502020204030204"/>
              <a:buNone/>
            </a:pPr>
            <a:r>
              <a:rPr lang="ru-RU" sz="2000"/>
              <a:t>Современные сетевые технологии в системах хранения данных</a:t>
            </a:r>
            <a:endParaRPr sz="2000"/>
          </a:p>
          <a:p>
            <a:pPr marL="0" lvl="0" indent="0" algn="ctr" rtl="0">
              <a:lnSpc>
                <a:spcPct val="80000"/>
              </a:lnSpc>
              <a:spcBef>
                <a:spcPts val="0"/>
              </a:spcBef>
              <a:spcAft>
                <a:spcPts val="0"/>
              </a:spcAft>
              <a:buClr>
                <a:schemeClr val="lt1"/>
              </a:buClr>
              <a:buSzPts val="1400"/>
              <a:buFont typeface="Calibri" panose="020F0502020204030204"/>
              <a:buNone/>
            </a:pPr>
            <a:endParaRPr sz="20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Shape 194"/>
        <p:cNvGrpSpPr/>
        <p:nvPr/>
      </p:nvGrpSpPr>
      <p:grpSpPr>
        <a:xfrm>
          <a:off x="0" y="0"/>
          <a:ext cx="0" cy="0"/>
          <a:chOff x="0" y="0"/>
          <a:chExt cx="0" cy="0"/>
        </a:xfrm>
      </p:grpSpPr>
      <p:sp>
        <p:nvSpPr>
          <p:cNvPr id="195" name="Google Shape;195;p25"/>
          <p:cNvSpPr txBox="1">
            <a:spLocks noGrp="1"/>
          </p:cNvSpPr>
          <p:nvPr>
            <p:ph type="title"/>
          </p:nvPr>
        </p:nvSpPr>
        <p:spPr>
          <a:xfrm>
            <a:off x="609600" y="2266716"/>
            <a:ext cx="10972800" cy="827311"/>
          </a:xfrm>
          <a:prstGeom prst="rect">
            <a:avLst/>
          </a:prstGeom>
          <a:noFill/>
          <a:ln>
            <a:noFill/>
          </a:ln>
        </p:spPr>
        <p:txBody>
          <a:bodyPr spcFirstLastPara="1" wrap="square" lIns="121900" tIns="60933" rIns="121900" bIns="60933" anchor="ctr" anchorCtr="0">
            <a:noAutofit/>
          </a:bodyPr>
          <a:lstStyle/>
          <a:p>
            <a:pPr marL="0" lvl="0" indent="0" algn="ctr" rtl="0">
              <a:spcBef>
                <a:spcPts val="0"/>
              </a:spcBef>
              <a:spcAft>
                <a:spcPts val="0"/>
              </a:spcAft>
              <a:buClr>
                <a:schemeClr val="lt1"/>
              </a:buClr>
              <a:buSzPts val="3200"/>
              <a:buFont typeface="Calibri" panose="020F0502020204030204"/>
              <a:buNone/>
            </a:pPr>
            <a:r>
              <a:rPr lang="ru-RU"/>
              <a:t>Спасибо за внимание!</a:t>
            </a:r>
            <a:endParaRPr lang="ru-RU"/>
          </a:p>
        </p:txBody>
      </p:sp>
      <p:sp>
        <p:nvSpPr>
          <p:cNvPr id="196" name="Google Shape;196;p25"/>
          <p:cNvSpPr txBox="1">
            <a:spLocks noGrp="1"/>
          </p:cNvSpPr>
          <p:nvPr>
            <p:ph type="body" idx="1"/>
          </p:nvPr>
        </p:nvSpPr>
        <p:spPr>
          <a:xfrm>
            <a:off x="609600" y="3320857"/>
            <a:ext cx="10972800" cy="792163"/>
          </a:xfrm>
          <a:prstGeom prst="rect">
            <a:avLst/>
          </a:prstGeom>
          <a:noFill/>
          <a:ln>
            <a:noFill/>
          </a:ln>
        </p:spPr>
        <p:txBody>
          <a:bodyPr spcFirstLastPara="1" wrap="square" lIns="121900" tIns="60933" rIns="121900" bIns="60933" anchor="t" anchorCtr="0">
            <a:noAutofit/>
          </a:bodyPr>
          <a:lstStyle/>
          <a:p>
            <a:pPr marL="0" lvl="0" indent="0" algn="ctr" rtl="0">
              <a:spcBef>
                <a:spcPts val="0"/>
              </a:spcBef>
              <a:spcAft>
                <a:spcPts val="0"/>
              </a:spcAft>
              <a:buClr>
                <a:srgbClr val="FFFFFF"/>
              </a:buClr>
              <a:buSzPts val="2000"/>
              <a:buFont typeface="Calibri" panose="020F0502020204030204"/>
              <a:buNone/>
            </a:pPr>
            <a:r>
              <a:rPr lang="ru-RU"/>
              <a:t>www.ifmo.ru</a:t>
            </a:r>
            <a:endParaRPr lang="ru-RU"/>
          </a:p>
        </p:txBody>
      </p:sp>
      <p:sp>
        <p:nvSpPr>
          <p:cNvPr id="197" name="Google Shape;197;p25"/>
          <p:cNvSpPr txBox="1">
            <a:spLocks noGrp="1"/>
          </p:cNvSpPr>
          <p:nvPr>
            <p:ph type="sldNum" idx="12"/>
          </p:nvPr>
        </p:nvSpPr>
        <p:spPr>
          <a:xfrm>
            <a:off x="11409045" y="6333135"/>
            <a:ext cx="731600" cy="524800"/>
          </a:xfrm>
          <a:prstGeom prst="rect">
            <a:avLst/>
          </a:prstGeom>
        </p:spPr>
        <p:txBody>
          <a:bodyPr spcFirstLastPara="1" wrap="square" lIns="121900" tIns="121900" rIns="121900" bIns="121900" anchor="t" anchorCtr="0">
            <a:noAutofit/>
          </a:bodyPr>
          <a:lstStyle/>
          <a:p>
            <a:pPr marL="0" lvl="0" indent="0" algn="r" rtl="0">
              <a:spcBef>
                <a:spcPts val="0"/>
              </a:spcBef>
              <a:spcAft>
                <a:spcPts val="0"/>
              </a:spcAft>
              <a:buNone/>
            </a:pPr>
            <a:fld id="{00000000-1234-1234-1234-123412341234}" type="slidenum">
              <a:rPr lang="ru-RU" sz="2315"/>
            </a:fld>
            <a:endParaRPr lang="ru-RU" sz="2315"/>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6"/>
          <p:cNvSpPr txBox="1">
            <a:spLocks noGrp="1"/>
          </p:cNvSpPr>
          <p:nvPr>
            <p:ph type="title"/>
          </p:nvPr>
        </p:nvSpPr>
        <p:spPr>
          <a:xfrm>
            <a:off x="609600" y="969485"/>
            <a:ext cx="10972800" cy="827200"/>
          </a:xfrm>
          <a:prstGeom prst="rect">
            <a:avLst/>
          </a:prstGeom>
          <a:noFill/>
          <a:ln>
            <a:noFill/>
          </a:ln>
        </p:spPr>
        <p:txBody>
          <a:bodyPr spcFirstLastPara="1" wrap="square" lIns="121900" tIns="60933" rIns="121900" bIns="60933" anchor="ctr" anchorCtr="0">
            <a:noAutofit/>
          </a:bodyPr>
          <a:lstStyle/>
          <a:p>
            <a:pPr marL="0" lvl="0" indent="0" algn="l" rtl="0">
              <a:spcBef>
                <a:spcPts val="0"/>
              </a:spcBef>
              <a:spcAft>
                <a:spcPts val="0"/>
              </a:spcAft>
              <a:buClr>
                <a:schemeClr val="dk1"/>
              </a:buClr>
              <a:buSzPts val="3200"/>
              <a:buFont typeface="Calibri" panose="020F0502020204030204"/>
              <a:buNone/>
            </a:pPr>
            <a:r>
              <a:rPr lang="ru-RU"/>
              <a:t>RAID </a:t>
            </a:r>
            <a:r>
              <a:rPr lang="en-US" altLang="ru-RU"/>
              <a:t>5</a:t>
            </a:r>
            <a:endParaRPr lang="en-US" altLang="ru-RU"/>
          </a:p>
        </p:txBody>
      </p:sp>
      <p:sp>
        <p:nvSpPr>
          <p:cNvPr id="110" name="Google Shape;110;p16"/>
          <p:cNvSpPr txBox="1">
            <a:spLocks noGrp="1"/>
          </p:cNvSpPr>
          <p:nvPr>
            <p:ph type="sldNum" idx="12"/>
          </p:nvPr>
        </p:nvSpPr>
        <p:spPr>
          <a:xfrm>
            <a:off x="11409045" y="6333135"/>
            <a:ext cx="731600" cy="524800"/>
          </a:xfrm>
          <a:prstGeom prst="rect">
            <a:avLst/>
          </a:prstGeom>
        </p:spPr>
        <p:txBody>
          <a:bodyPr spcFirstLastPara="1" wrap="square" lIns="121900" tIns="121900" rIns="121900" bIns="121900" anchor="t" anchorCtr="0">
            <a:noAutofit/>
          </a:bodyPr>
          <a:lstStyle/>
          <a:p>
            <a:pPr marL="0" lvl="0" indent="0" algn="r" rtl="0">
              <a:spcBef>
                <a:spcPts val="0"/>
              </a:spcBef>
              <a:spcAft>
                <a:spcPts val="0"/>
              </a:spcAft>
              <a:buNone/>
            </a:pPr>
            <a:endParaRPr lang="ru-RU" sz="2315"/>
          </a:p>
        </p:txBody>
      </p:sp>
      <p:sp>
        <p:nvSpPr>
          <p:cNvPr id="111" name="Google Shape;111;p16"/>
          <p:cNvSpPr txBox="1"/>
          <p:nvPr/>
        </p:nvSpPr>
        <p:spPr>
          <a:xfrm>
            <a:off x="609600" y="1797050"/>
            <a:ext cx="10380345" cy="3972560"/>
          </a:xfrm>
          <a:prstGeom prst="rect">
            <a:avLst/>
          </a:prstGeom>
          <a:noFill/>
          <a:ln>
            <a:noFill/>
          </a:ln>
        </p:spPr>
        <p:txBody>
          <a:bodyPr spcFirstLastPara="1" wrap="square" lIns="121900" tIns="121900" rIns="121900" bIns="121900" anchor="t" anchorCtr="0">
            <a:noAutofit/>
          </a:bodyPr>
          <a:lstStyle/>
          <a:p>
            <a:pPr marL="0" lvl="0" indent="0" algn="l" rtl="0">
              <a:lnSpc>
                <a:spcPct val="115000"/>
              </a:lnSpc>
              <a:spcBef>
                <a:spcPts val="1000"/>
              </a:spcBef>
              <a:spcAft>
                <a:spcPts val="1000"/>
              </a:spcAft>
              <a:buNone/>
            </a:pPr>
            <a:r>
              <a:rPr sz="2665">
                <a:latin typeface="Calibri" panose="020F0502020204030204"/>
                <a:ea typeface="Calibri" panose="020F0502020204030204"/>
                <a:cs typeface="Calibri" panose="020F0502020204030204"/>
                <a:sym typeface="Calibri" panose="020F0502020204030204"/>
              </a:rPr>
              <a:t>(Redundant Array of Independent Disks 5) is a disk array technology, which is one of the levels of RAID, combining multiple disks into a logical volume to provide greater capacity and higher data security.</a:t>
            </a:r>
            <a:endParaRPr sz="2665">
              <a:latin typeface="Calibri" panose="020F0502020204030204"/>
              <a:ea typeface="Calibri" panose="020F0502020204030204"/>
              <a:cs typeface="Calibri" panose="020F0502020204030204"/>
              <a:sym typeface="Calibri" panose="020F0502020204030204"/>
            </a:endParaRPr>
          </a:p>
          <a:p>
            <a:pPr marL="0" lvl="0" indent="0" algn="l" rtl="0">
              <a:lnSpc>
                <a:spcPct val="115000"/>
              </a:lnSpc>
              <a:spcBef>
                <a:spcPts val="1000"/>
              </a:spcBef>
              <a:spcAft>
                <a:spcPts val="1000"/>
              </a:spcAft>
              <a:buNone/>
            </a:pPr>
            <a:r>
              <a:rPr sz="2665">
                <a:latin typeface="Calibri" panose="020F0502020204030204"/>
                <a:ea typeface="Calibri" panose="020F0502020204030204"/>
                <a:cs typeface="Calibri" panose="020F0502020204030204"/>
                <a:sym typeface="Calibri" panose="020F0502020204030204"/>
              </a:rPr>
              <a:t>The role of RAID 5 is to provide data security for the system. Store data and corresponding parity information on each disk that makes up RAID5.</a:t>
            </a:r>
            <a:endParaRPr sz="2665">
              <a:latin typeface="Calibri" panose="020F0502020204030204"/>
              <a:ea typeface="Calibri" panose="020F0502020204030204"/>
              <a:cs typeface="Calibri" panose="020F0502020204030204"/>
              <a:sym typeface="Calibri" panose="020F0502020204030204"/>
            </a:endParaRPr>
          </a:p>
          <a:p>
            <a:pPr marL="0" lvl="0" indent="0" algn="l" rtl="0">
              <a:lnSpc>
                <a:spcPct val="115000"/>
              </a:lnSpc>
              <a:spcBef>
                <a:spcPts val="1000"/>
              </a:spcBef>
              <a:spcAft>
                <a:spcPts val="1000"/>
              </a:spcAft>
              <a:buNone/>
            </a:pPr>
            <a:r>
              <a:rPr sz="2665">
                <a:latin typeface="Calibri" panose="020F0502020204030204"/>
                <a:ea typeface="Calibri" panose="020F0502020204030204"/>
                <a:cs typeface="Calibri" panose="020F0502020204030204"/>
                <a:sym typeface="Calibri" panose="020F0502020204030204"/>
              </a:rPr>
              <a:t> When one disk data of RAID5 is damaged, the remaining data and corresponding parity information are used to recover the damaged data.</a:t>
            </a:r>
            <a:endParaRPr sz="2665">
              <a:latin typeface="Calibri" panose="020F0502020204030204"/>
              <a:ea typeface="Calibri" panose="020F0502020204030204"/>
              <a:cs typeface="Calibri" panose="020F0502020204030204"/>
              <a:sym typeface="Calibri" panose="020F0502020204030204"/>
            </a:endParaRPr>
          </a:p>
        </p:txBody>
      </p:sp>
      <p:sp>
        <p:nvSpPr>
          <p:cNvPr id="113" name="Google Shape;113;p16"/>
          <p:cNvSpPr txBox="1"/>
          <p:nvPr/>
        </p:nvSpPr>
        <p:spPr>
          <a:xfrm>
            <a:off x="6215600" y="5059300"/>
            <a:ext cx="5473600" cy="388000"/>
          </a:xfrm>
          <a:prstGeom prst="rect">
            <a:avLst/>
          </a:prstGeom>
          <a:noFill/>
          <a:ln>
            <a:noFill/>
          </a:ln>
        </p:spPr>
        <p:txBody>
          <a:bodyPr spcFirstLastPara="1" wrap="square" lIns="121900" tIns="121900" rIns="121900" bIns="121900" anchor="t" anchorCtr="0">
            <a:noAutofit/>
          </a:bodyPr>
          <a:lstStyle/>
          <a:p>
            <a:pPr marL="0" lvl="0" indent="0" algn="l" rtl="0">
              <a:lnSpc>
                <a:spcPct val="115000"/>
              </a:lnSpc>
              <a:spcBef>
                <a:spcPts val="1000"/>
              </a:spcBef>
              <a:spcAft>
                <a:spcPts val="1000"/>
              </a:spcAft>
              <a:buNone/>
            </a:pPr>
            <a:endParaRPr sz="2665">
              <a:latin typeface="Calibri" panose="020F0502020204030204"/>
              <a:ea typeface="Calibri" panose="020F0502020204030204"/>
              <a:cs typeface="Calibri" panose="020F0502020204030204"/>
              <a:sym typeface="Calibri" panose="020F0502020204030204"/>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ижний колонтитул 1"/>
          <p:cNvSpPr>
            <a:spLocks noGrp="1"/>
          </p:cNvSpPr>
          <p:nvPr>
            <p:ph type="ftr" sz="quarter" idx="3"/>
          </p:nvPr>
        </p:nvSpPr>
        <p:spPr/>
        <p:txBody>
          <a:bodyPr/>
          <a:lstStyle/>
          <a:p>
            <a:r>
              <a:rPr lang="ru-RU" sz="2485" smtClean="0"/>
              <a:t>Колонтитул</a:t>
            </a:r>
            <a:endParaRPr lang="en-US" sz="2485" dirty="0"/>
          </a:p>
        </p:txBody>
      </p:sp>
      <p:sp>
        <p:nvSpPr>
          <p:cNvPr id="3" name="Заголовок 2"/>
          <p:cNvSpPr txBox="1"/>
          <p:nvPr/>
        </p:nvSpPr>
        <p:spPr>
          <a:xfrm>
            <a:off x="1" y="1"/>
            <a:ext cx="7518400" cy="712017"/>
          </a:xfrm>
          <a:prstGeom prst="rect">
            <a:avLst/>
          </a:prstGeom>
        </p:spPr>
        <p:txBody>
          <a:bodyPr vert="horz" lIns="121920" tIns="60960" rIns="121920" bIns="60960" rtlCol="0" anchor="b">
            <a:noAutofit/>
          </a:bodyPr>
          <a:lstStyle>
            <a:lvl1pPr algn="l" defTabSz="457200" rtl="0" eaLnBrk="1" latinLnBrk="0" hangingPunct="1">
              <a:spcBef>
                <a:spcPct val="0"/>
              </a:spcBef>
              <a:buNone/>
              <a:defRPr sz="3200" b="0" i="0" kern="1200" baseline="0">
                <a:solidFill>
                  <a:schemeClr val="tx1"/>
                </a:solidFill>
                <a:latin typeface="+mj-lt"/>
                <a:ea typeface="+mj-ea"/>
                <a:cs typeface="+mj-cs"/>
              </a:defRPr>
            </a:lvl1pPr>
          </a:lstStyle>
          <a:p>
            <a:r>
              <a:rPr lang="en-US" sz="3735" dirty="0" smtClean="0">
                <a:solidFill>
                  <a:srgbClr val="121212"/>
                </a:solidFill>
                <a:ea typeface="Roboto" panose="02000000000000000000" pitchFamily="2" charset="0"/>
                <a:cs typeface="Roboto" panose="02000000000000000000" pitchFamily="2" charset="0"/>
              </a:rPr>
              <a:t>RAID 5</a:t>
            </a:r>
            <a:endParaRPr lang="ru-RU" sz="3735" dirty="0">
              <a:solidFill>
                <a:srgbClr val="121212"/>
              </a:solidFill>
              <a:ea typeface="Roboto" panose="02000000000000000000" pitchFamily="2" charset="0"/>
              <a:cs typeface="Roboto" panose="02000000000000000000" pitchFamily="2" charset="0"/>
            </a:endParaRPr>
          </a:p>
        </p:txBody>
      </p:sp>
      <p:pic>
        <p:nvPicPr>
          <p:cNvPr id="101" name="图片 100"/>
          <p:cNvPicPr/>
          <p:nvPr>
            <p:custDataLst>
              <p:tags r:id="rId1"/>
            </p:custDataLst>
          </p:nvPr>
        </p:nvPicPr>
        <p:blipFill>
          <a:blip r:embed="rId2"/>
          <a:stretch>
            <a:fillRect/>
          </a:stretch>
        </p:blipFill>
        <p:spPr>
          <a:xfrm>
            <a:off x="1583055" y="1003935"/>
            <a:ext cx="8579485" cy="4847590"/>
          </a:xfrm>
          <a:prstGeom prst="rect">
            <a:avLst/>
          </a:prstGeom>
          <a:noFill/>
          <a:ln w="9525">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6"/>
          <p:cNvSpPr txBox="1">
            <a:spLocks noGrp="1"/>
          </p:cNvSpPr>
          <p:nvPr>
            <p:ph type="title"/>
          </p:nvPr>
        </p:nvSpPr>
        <p:spPr>
          <a:xfrm>
            <a:off x="609600" y="969485"/>
            <a:ext cx="10972800" cy="827200"/>
          </a:xfrm>
          <a:prstGeom prst="rect">
            <a:avLst/>
          </a:prstGeom>
          <a:noFill/>
          <a:ln>
            <a:noFill/>
          </a:ln>
        </p:spPr>
        <p:txBody>
          <a:bodyPr spcFirstLastPara="1" wrap="square" lIns="121900" tIns="60933" rIns="121900" bIns="60933" anchor="ctr" anchorCtr="0">
            <a:noAutofit/>
          </a:bodyPr>
          <a:lstStyle/>
          <a:p>
            <a:pPr marL="0" lvl="0" indent="0" algn="l" rtl="0">
              <a:spcBef>
                <a:spcPts val="0"/>
              </a:spcBef>
              <a:spcAft>
                <a:spcPts val="0"/>
              </a:spcAft>
              <a:buClr>
                <a:schemeClr val="dk1"/>
              </a:buClr>
              <a:buSzPts val="3200"/>
              <a:buFont typeface="Calibri" panose="020F0502020204030204"/>
              <a:buNone/>
            </a:pPr>
            <a:r>
              <a:rPr lang="en-US"/>
              <a:t>W</a:t>
            </a:r>
            <a:r>
              <a:t>orking principle</a:t>
            </a:r>
          </a:p>
        </p:txBody>
      </p:sp>
      <p:sp>
        <p:nvSpPr>
          <p:cNvPr id="110" name="Google Shape;110;p16"/>
          <p:cNvSpPr txBox="1">
            <a:spLocks noGrp="1"/>
          </p:cNvSpPr>
          <p:nvPr>
            <p:ph type="sldNum" idx="12"/>
          </p:nvPr>
        </p:nvSpPr>
        <p:spPr>
          <a:xfrm>
            <a:off x="11409045" y="6333135"/>
            <a:ext cx="731600" cy="524800"/>
          </a:xfrm>
          <a:prstGeom prst="rect">
            <a:avLst/>
          </a:prstGeom>
        </p:spPr>
        <p:txBody>
          <a:bodyPr spcFirstLastPara="1" wrap="square" lIns="121900" tIns="121900" rIns="121900" bIns="121900" anchor="t" anchorCtr="0">
            <a:noAutofit/>
          </a:bodyPr>
          <a:lstStyle/>
          <a:p>
            <a:pPr marL="0" lvl="0" indent="0" algn="r" rtl="0">
              <a:spcBef>
                <a:spcPts val="0"/>
              </a:spcBef>
              <a:spcAft>
                <a:spcPts val="0"/>
              </a:spcAft>
              <a:buNone/>
            </a:pPr>
            <a:endParaRPr lang="ru-RU" sz="2315"/>
          </a:p>
        </p:txBody>
      </p:sp>
      <p:sp>
        <p:nvSpPr>
          <p:cNvPr id="111" name="Google Shape;111;p16"/>
          <p:cNvSpPr txBox="1"/>
          <p:nvPr/>
        </p:nvSpPr>
        <p:spPr>
          <a:xfrm>
            <a:off x="609600" y="1797050"/>
            <a:ext cx="10380345" cy="3972560"/>
          </a:xfrm>
          <a:prstGeom prst="rect">
            <a:avLst/>
          </a:prstGeom>
          <a:noFill/>
          <a:ln>
            <a:noFill/>
          </a:ln>
        </p:spPr>
        <p:txBody>
          <a:bodyPr spcFirstLastPara="1" wrap="square" lIns="121900" tIns="121900" rIns="121900" bIns="121900" anchor="t" anchorCtr="0">
            <a:noAutofit/>
          </a:bodyPr>
          <a:lstStyle/>
          <a:p>
            <a:pPr marL="0" lvl="0" indent="0" algn="l" rtl="0">
              <a:lnSpc>
                <a:spcPct val="115000"/>
              </a:lnSpc>
              <a:spcBef>
                <a:spcPts val="1000"/>
              </a:spcBef>
              <a:spcAft>
                <a:spcPts val="1000"/>
              </a:spcAft>
              <a:buNone/>
            </a:pPr>
            <a:r>
              <a:rPr lang="en-US" sz="2665">
                <a:latin typeface="Calibri" panose="020F0502020204030204"/>
                <a:ea typeface="Calibri" panose="020F0502020204030204"/>
                <a:cs typeface="Calibri" panose="020F0502020204030204"/>
                <a:sym typeface="Calibri" panose="020F0502020204030204"/>
              </a:rPr>
              <a:t>L</a:t>
            </a:r>
            <a:r>
              <a:rPr sz="2665">
                <a:latin typeface="Calibri" panose="020F0502020204030204"/>
                <a:ea typeface="Calibri" panose="020F0502020204030204"/>
                <a:cs typeface="Calibri" panose="020F0502020204030204"/>
                <a:sym typeface="Calibri" panose="020F0502020204030204"/>
              </a:rPr>
              <a:t>ike RAID4, distributes data to each hard drive in blocks.</a:t>
            </a:r>
            <a:endParaRPr sz="2665">
              <a:latin typeface="Calibri" panose="020F0502020204030204"/>
              <a:ea typeface="Calibri" panose="020F0502020204030204"/>
              <a:cs typeface="Calibri" panose="020F0502020204030204"/>
              <a:sym typeface="Calibri" panose="020F0502020204030204"/>
            </a:endParaRPr>
          </a:p>
          <a:p>
            <a:pPr marL="0" lvl="0" indent="0" algn="l" rtl="0">
              <a:lnSpc>
                <a:spcPct val="115000"/>
              </a:lnSpc>
              <a:spcBef>
                <a:spcPts val="1000"/>
              </a:spcBef>
              <a:spcAft>
                <a:spcPts val="1000"/>
              </a:spcAft>
              <a:buNone/>
            </a:pPr>
            <a:r>
              <a:rPr sz="2665">
                <a:latin typeface="Calibri" panose="020F0502020204030204"/>
                <a:ea typeface="Calibri" panose="020F0502020204030204"/>
                <a:cs typeface="Calibri" panose="020F0502020204030204"/>
                <a:sym typeface="Calibri" panose="020F0502020204030204"/>
              </a:rPr>
              <a:t>RAID 5 does not back up data, but stores the data and corresponding parity information on each disk that makes up RAID 5, and the parity information and corresponding data are stored on different disks.</a:t>
            </a:r>
            <a:endParaRPr sz="2665">
              <a:latin typeface="Calibri" panose="020F0502020204030204"/>
              <a:ea typeface="Calibri" panose="020F0502020204030204"/>
              <a:cs typeface="Calibri" panose="020F0502020204030204"/>
              <a:sym typeface="Calibri" panose="020F0502020204030204"/>
            </a:endParaRPr>
          </a:p>
          <a:p>
            <a:pPr marL="0" lvl="0" indent="0" algn="l" rtl="0">
              <a:lnSpc>
                <a:spcPct val="115000"/>
              </a:lnSpc>
              <a:spcBef>
                <a:spcPts val="1000"/>
              </a:spcBef>
              <a:spcAft>
                <a:spcPts val="1000"/>
              </a:spcAft>
              <a:buNone/>
            </a:pPr>
            <a:r>
              <a:rPr sz="2665">
                <a:latin typeface="Calibri" panose="020F0502020204030204"/>
                <a:ea typeface="Calibri" panose="020F0502020204030204"/>
                <a:cs typeface="Calibri" panose="020F0502020204030204"/>
                <a:sym typeface="Calibri" panose="020F0502020204030204"/>
              </a:rPr>
              <a:t>When one disk data of RAID5 is damaged, the remaining data and corresponding parity information are used to recover the damaged data.</a:t>
            </a:r>
            <a:endParaRPr sz="2665">
              <a:latin typeface="Calibri" panose="020F0502020204030204"/>
              <a:ea typeface="Calibri" panose="020F0502020204030204"/>
              <a:cs typeface="Calibri" panose="020F0502020204030204"/>
              <a:sym typeface="Calibri" panose="020F0502020204030204"/>
            </a:endParaRPr>
          </a:p>
        </p:txBody>
      </p:sp>
      <p:sp>
        <p:nvSpPr>
          <p:cNvPr id="113" name="Google Shape;113;p16"/>
          <p:cNvSpPr txBox="1"/>
          <p:nvPr/>
        </p:nvSpPr>
        <p:spPr>
          <a:xfrm>
            <a:off x="6215600" y="5059300"/>
            <a:ext cx="5473600" cy="388000"/>
          </a:xfrm>
          <a:prstGeom prst="rect">
            <a:avLst/>
          </a:prstGeom>
          <a:noFill/>
          <a:ln>
            <a:noFill/>
          </a:ln>
        </p:spPr>
        <p:txBody>
          <a:bodyPr spcFirstLastPara="1" wrap="square" lIns="121900" tIns="121900" rIns="121900" bIns="121900" anchor="t" anchorCtr="0">
            <a:noAutofit/>
          </a:bodyPr>
          <a:lstStyle/>
          <a:p>
            <a:pPr marL="0" lvl="0" indent="0" algn="l" rtl="0">
              <a:lnSpc>
                <a:spcPct val="115000"/>
              </a:lnSpc>
              <a:spcBef>
                <a:spcPts val="1000"/>
              </a:spcBef>
              <a:spcAft>
                <a:spcPts val="1000"/>
              </a:spcAft>
              <a:buNone/>
            </a:pPr>
            <a:endParaRPr sz="2665">
              <a:latin typeface="Calibri" panose="020F0502020204030204"/>
              <a:ea typeface="Calibri" panose="020F0502020204030204"/>
              <a:cs typeface="Calibri" panose="020F0502020204030204"/>
              <a:sym typeface="Calibri" panose="020F0502020204030204"/>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6"/>
          <p:cNvSpPr txBox="1">
            <a:spLocks noGrp="1"/>
          </p:cNvSpPr>
          <p:nvPr>
            <p:ph type="title"/>
          </p:nvPr>
        </p:nvSpPr>
        <p:spPr>
          <a:xfrm>
            <a:off x="609600" y="969485"/>
            <a:ext cx="10972800" cy="827200"/>
          </a:xfrm>
          <a:prstGeom prst="rect">
            <a:avLst/>
          </a:prstGeom>
          <a:noFill/>
          <a:ln>
            <a:noFill/>
          </a:ln>
        </p:spPr>
        <p:txBody>
          <a:bodyPr spcFirstLastPara="1" wrap="square" lIns="121900" tIns="60933" rIns="121900" bIns="60933" anchor="ctr" anchorCtr="0">
            <a:noAutofit/>
          </a:bodyPr>
          <a:lstStyle/>
          <a:p>
            <a:pPr marL="0" lvl="0" indent="0" algn="l" rtl="0">
              <a:spcBef>
                <a:spcPts val="0"/>
              </a:spcBef>
              <a:spcAft>
                <a:spcPts val="0"/>
              </a:spcAft>
              <a:buClr>
                <a:schemeClr val="dk1"/>
              </a:buClr>
              <a:buSzPts val="3200"/>
              <a:buFont typeface="Calibri" panose="020F0502020204030204"/>
              <a:buNone/>
            </a:pPr>
            <a:r>
              <a:rPr lang="en-US"/>
              <a:t>Reading and Writing</a:t>
            </a:r>
            <a:endParaRPr lang="en-US"/>
          </a:p>
        </p:txBody>
      </p:sp>
      <p:sp>
        <p:nvSpPr>
          <p:cNvPr id="110" name="Google Shape;110;p16"/>
          <p:cNvSpPr txBox="1">
            <a:spLocks noGrp="1"/>
          </p:cNvSpPr>
          <p:nvPr>
            <p:ph type="sldNum" idx="12"/>
          </p:nvPr>
        </p:nvSpPr>
        <p:spPr>
          <a:xfrm>
            <a:off x="11409045" y="6333135"/>
            <a:ext cx="731600" cy="524800"/>
          </a:xfrm>
          <a:prstGeom prst="rect">
            <a:avLst/>
          </a:prstGeom>
        </p:spPr>
        <p:txBody>
          <a:bodyPr spcFirstLastPara="1" wrap="square" lIns="121900" tIns="121900" rIns="121900" bIns="121900" anchor="t" anchorCtr="0">
            <a:noAutofit/>
          </a:bodyPr>
          <a:lstStyle/>
          <a:p>
            <a:pPr marL="0" lvl="0" indent="0" algn="r" rtl="0">
              <a:spcBef>
                <a:spcPts val="0"/>
              </a:spcBef>
              <a:spcAft>
                <a:spcPts val="0"/>
              </a:spcAft>
              <a:buNone/>
            </a:pPr>
            <a:endParaRPr lang="ru-RU" sz="2315"/>
          </a:p>
        </p:txBody>
      </p:sp>
      <p:sp>
        <p:nvSpPr>
          <p:cNvPr id="111" name="Google Shape;111;p16"/>
          <p:cNvSpPr txBox="1"/>
          <p:nvPr/>
        </p:nvSpPr>
        <p:spPr>
          <a:xfrm>
            <a:off x="609600" y="1797050"/>
            <a:ext cx="10380345" cy="3972560"/>
          </a:xfrm>
          <a:prstGeom prst="rect">
            <a:avLst/>
          </a:prstGeom>
          <a:noFill/>
          <a:ln>
            <a:noFill/>
          </a:ln>
        </p:spPr>
        <p:txBody>
          <a:bodyPr spcFirstLastPara="1" wrap="square" lIns="121900" tIns="121900" rIns="121900" bIns="121900" anchor="t" anchorCtr="0">
            <a:noAutofit/>
          </a:bodyPr>
          <a:lstStyle/>
          <a:p>
            <a:pPr marL="0" lvl="0" indent="0" algn="l" rtl="0">
              <a:lnSpc>
                <a:spcPct val="115000"/>
              </a:lnSpc>
              <a:spcBef>
                <a:spcPts val="1000"/>
              </a:spcBef>
              <a:spcAft>
                <a:spcPts val="1000"/>
              </a:spcAft>
              <a:buNone/>
            </a:pPr>
            <a:r>
              <a:rPr sz="2665">
                <a:latin typeface="Calibri" panose="020F0502020204030204"/>
                <a:ea typeface="Calibri" panose="020F0502020204030204"/>
                <a:cs typeface="Calibri" panose="020F0502020204030204"/>
                <a:sym typeface="Calibri" panose="020F0502020204030204"/>
              </a:rPr>
              <a:t>Use at least 3 hard drives (can be more) to form a RAID5 disk array</a:t>
            </a:r>
            <a:endParaRPr sz="2665">
              <a:latin typeface="Calibri" panose="020F0502020204030204"/>
              <a:ea typeface="Calibri" panose="020F0502020204030204"/>
              <a:cs typeface="Calibri" panose="020F0502020204030204"/>
              <a:sym typeface="Calibri" panose="020F0502020204030204"/>
            </a:endParaRPr>
          </a:p>
          <a:p>
            <a:pPr marL="0" lvl="0" indent="0" algn="l" rtl="0">
              <a:lnSpc>
                <a:spcPct val="115000"/>
              </a:lnSpc>
              <a:spcBef>
                <a:spcPts val="1000"/>
              </a:spcBef>
              <a:spcAft>
                <a:spcPts val="1000"/>
              </a:spcAft>
              <a:buNone/>
            </a:pPr>
            <a:r>
              <a:rPr sz="2665">
                <a:latin typeface="Calibri" panose="020F0502020204030204"/>
                <a:ea typeface="Calibri" panose="020F0502020204030204"/>
                <a:cs typeface="Calibri" panose="020F0502020204030204"/>
                <a:sym typeface="Calibri" panose="020F0502020204030204"/>
              </a:rPr>
              <a:t>When one of the hard drives is damaged, the data content of the third hard drive can be calculated from the data stored on the other two hard drives.</a:t>
            </a:r>
            <a:endParaRPr sz="2665">
              <a:latin typeface="Calibri" panose="020F0502020204030204"/>
              <a:ea typeface="Calibri" panose="020F0502020204030204"/>
              <a:cs typeface="Calibri" panose="020F0502020204030204"/>
              <a:sym typeface="Calibri" panose="020F0502020204030204"/>
            </a:endParaRPr>
          </a:p>
          <a:p>
            <a:pPr marL="0" lvl="0" indent="0" algn="l" rtl="0">
              <a:lnSpc>
                <a:spcPct val="115000"/>
              </a:lnSpc>
              <a:spcBef>
                <a:spcPts val="1000"/>
              </a:spcBef>
              <a:spcAft>
                <a:spcPts val="1000"/>
              </a:spcAft>
              <a:buNone/>
            </a:pPr>
            <a:r>
              <a:rPr sz="2665">
                <a:latin typeface="Calibri" panose="020F0502020204030204"/>
                <a:ea typeface="Calibri" panose="020F0502020204030204"/>
                <a:cs typeface="Calibri" panose="020F0502020204030204"/>
                <a:sym typeface="Calibri" panose="020F0502020204030204"/>
              </a:rPr>
              <a:t>The storage method of raid5 only allows one hard disk to fail. When a failure occurs, it needs to be replaced as soon as possible. When a failed hard drive is replaced, the data written during the failure is re-verified.</a:t>
            </a:r>
            <a:endParaRPr sz="2665">
              <a:latin typeface="Calibri" panose="020F0502020204030204"/>
              <a:ea typeface="Calibri" panose="020F0502020204030204"/>
              <a:cs typeface="Calibri" panose="020F0502020204030204"/>
              <a:sym typeface="Calibri" panose="020F0502020204030204"/>
            </a:endParaRPr>
          </a:p>
        </p:txBody>
      </p:sp>
      <p:sp>
        <p:nvSpPr>
          <p:cNvPr id="113" name="Google Shape;113;p16"/>
          <p:cNvSpPr txBox="1"/>
          <p:nvPr/>
        </p:nvSpPr>
        <p:spPr>
          <a:xfrm>
            <a:off x="6215600" y="5059300"/>
            <a:ext cx="5473600" cy="388000"/>
          </a:xfrm>
          <a:prstGeom prst="rect">
            <a:avLst/>
          </a:prstGeom>
          <a:noFill/>
          <a:ln>
            <a:noFill/>
          </a:ln>
        </p:spPr>
        <p:txBody>
          <a:bodyPr spcFirstLastPara="1" wrap="square" lIns="121900" tIns="121900" rIns="121900" bIns="121900" anchor="t" anchorCtr="0">
            <a:noAutofit/>
          </a:bodyPr>
          <a:lstStyle/>
          <a:p>
            <a:pPr marL="0" lvl="0" indent="0" algn="l" rtl="0">
              <a:lnSpc>
                <a:spcPct val="115000"/>
              </a:lnSpc>
              <a:spcBef>
                <a:spcPts val="1000"/>
              </a:spcBef>
              <a:spcAft>
                <a:spcPts val="1000"/>
              </a:spcAft>
              <a:buNone/>
            </a:pPr>
            <a:endParaRPr sz="2665">
              <a:latin typeface="Calibri" panose="020F0502020204030204"/>
              <a:ea typeface="Calibri" panose="020F0502020204030204"/>
              <a:cs typeface="Calibri" panose="020F0502020204030204"/>
              <a:sym typeface="Calibri" panose="020F0502020204030204"/>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6"/>
          <p:cNvSpPr txBox="1">
            <a:spLocks noGrp="1"/>
          </p:cNvSpPr>
          <p:nvPr>
            <p:ph type="title"/>
          </p:nvPr>
        </p:nvSpPr>
        <p:spPr>
          <a:xfrm>
            <a:off x="609600" y="969485"/>
            <a:ext cx="10972800" cy="827200"/>
          </a:xfrm>
          <a:prstGeom prst="rect">
            <a:avLst/>
          </a:prstGeom>
          <a:noFill/>
          <a:ln>
            <a:noFill/>
          </a:ln>
        </p:spPr>
        <p:txBody>
          <a:bodyPr spcFirstLastPara="1" wrap="square" lIns="121900" tIns="60933" rIns="121900" bIns="60933" anchor="ctr" anchorCtr="0">
            <a:noAutofit/>
          </a:bodyPr>
          <a:lstStyle/>
          <a:p>
            <a:pPr marL="0" lvl="0" indent="0" algn="l" rtl="0">
              <a:spcBef>
                <a:spcPts val="0"/>
              </a:spcBef>
              <a:spcAft>
                <a:spcPts val="0"/>
              </a:spcAft>
              <a:buClr>
                <a:schemeClr val="dk1"/>
              </a:buClr>
              <a:buSzPts val="3200"/>
              <a:buFont typeface="Calibri" panose="020F0502020204030204"/>
              <a:buNone/>
            </a:pPr>
            <a:r>
              <a:t>Advantages and Disadvantages</a:t>
            </a:r>
          </a:p>
        </p:txBody>
      </p:sp>
      <p:sp>
        <p:nvSpPr>
          <p:cNvPr id="110" name="Google Shape;110;p16"/>
          <p:cNvSpPr txBox="1">
            <a:spLocks noGrp="1"/>
          </p:cNvSpPr>
          <p:nvPr>
            <p:ph type="sldNum" idx="12"/>
          </p:nvPr>
        </p:nvSpPr>
        <p:spPr>
          <a:xfrm>
            <a:off x="11409045" y="6333135"/>
            <a:ext cx="731600" cy="524800"/>
          </a:xfrm>
          <a:prstGeom prst="rect">
            <a:avLst/>
          </a:prstGeom>
        </p:spPr>
        <p:txBody>
          <a:bodyPr spcFirstLastPara="1" wrap="square" lIns="121900" tIns="121900" rIns="121900" bIns="121900" anchor="t" anchorCtr="0">
            <a:noAutofit/>
          </a:bodyPr>
          <a:lstStyle/>
          <a:p>
            <a:pPr marL="0" lvl="0" indent="0" algn="r" rtl="0">
              <a:spcBef>
                <a:spcPts val="0"/>
              </a:spcBef>
              <a:spcAft>
                <a:spcPts val="0"/>
              </a:spcAft>
              <a:buNone/>
            </a:pPr>
            <a:endParaRPr lang="ru-RU" sz="2315"/>
          </a:p>
        </p:txBody>
      </p:sp>
      <p:sp>
        <p:nvSpPr>
          <p:cNvPr id="111" name="Google Shape;111;p16"/>
          <p:cNvSpPr txBox="1"/>
          <p:nvPr/>
        </p:nvSpPr>
        <p:spPr>
          <a:xfrm>
            <a:off x="609600" y="1722755"/>
            <a:ext cx="10380345" cy="3972560"/>
          </a:xfrm>
          <a:prstGeom prst="rect">
            <a:avLst/>
          </a:prstGeom>
          <a:noFill/>
          <a:ln>
            <a:noFill/>
          </a:ln>
        </p:spPr>
        <p:txBody>
          <a:bodyPr spcFirstLastPara="1" wrap="square" lIns="121900" tIns="121900" rIns="121900" bIns="121900" anchor="t" anchorCtr="0">
            <a:noAutofit/>
          </a:bodyPr>
          <a:lstStyle/>
          <a:p>
            <a:pPr marL="0" lvl="0" indent="0" algn="l" rtl="0">
              <a:lnSpc>
                <a:spcPct val="115000"/>
              </a:lnSpc>
              <a:spcBef>
                <a:spcPts val="1000"/>
              </a:spcBef>
              <a:spcAft>
                <a:spcPts val="1000"/>
              </a:spcAft>
              <a:buNone/>
            </a:pPr>
            <a:r>
              <a:rPr lang="en-US" sz="2665">
                <a:latin typeface="Calibri" panose="020F0502020204030204"/>
                <a:ea typeface="Calibri" panose="020F0502020204030204"/>
                <a:cs typeface="Calibri" panose="020F0502020204030204"/>
                <a:sym typeface="Calibri" panose="020F0502020204030204"/>
              </a:rPr>
              <a:t>Advantages:</a:t>
            </a:r>
            <a:endParaRPr lang="en-US" sz="2665">
              <a:latin typeface="Calibri" panose="020F0502020204030204"/>
              <a:ea typeface="Calibri" panose="020F0502020204030204"/>
              <a:cs typeface="Calibri" panose="020F0502020204030204"/>
              <a:sym typeface="Calibri" panose="020F0502020204030204"/>
            </a:endParaRPr>
          </a:p>
          <a:p>
            <a:pPr marL="0" lvl="0" indent="0" algn="l" rtl="0">
              <a:lnSpc>
                <a:spcPct val="115000"/>
              </a:lnSpc>
              <a:spcBef>
                <a:spcPts val="1000"/>
              </a:spcBef>
              <a:spcAft>
                <a:spcPts val="1000"/>
              </a:spcAft>
              <a:buNone/>
            </a:pPr>
            <a:r>
              <a:rPr lang="en-US" sz="2665">
                <a:solidFill>
                  <a:srgbClr val="FF0000"/>
                </a:solidFill>
                <a:latin typeface="Calibri" panose="020F0502020204030204"/>
                <a:ea typeface="Calibri" panose="020F0502020204030204"/>
                <a:cs typeface="Calibri" panose="020F0502020204030204"/>
                <a:sym typeface="Calibri" panose="020F0502020204030204"/>
              </a:rPr>
              <a:t>Provides higher data security:</a:t>
            </a:r>
            <a:r>
              <a:rPr lang="en-US" sz="2665">
                <a:latin typeface="Calibri" panose="020F0502020204030204"/>
                <a:ea typeface="Calibri" panose="020F0502020204030204"/>
                <a:cs typeface="Calibri" panose="020F0502020204030204"/>
                <a:sym typeface="Calibri" panose="020F0502020204030204"/>
              </a:rPr>
              <a:t> RAID 5 stores data and parity information dispersedly on multiple disks. Even if one of the disks is damaged, it can be recovered from the parity information and data on other disks.</a:t>
            </a:r>
            <a:endParaRPr lang="en-US" sz="2665">
              <a:latin typeface="Calibri" panose="020F0502020204030204"/>
              <a:ea typeface="Calibri" panose="020F0502020204030204"/>
              <a:cs typeface="Calibri" panose="020F0502020204030204"/>
              <a:sym typeface="Calibri" panose="020F0502020204030204"/>
            </a:endParaRPr>
          </a:p>
          <a:p>
            <a:pPr marL="0" lvl="0" indent="0" algn="l" rtl="0">
              <a:lnSpc>
                <a:spcPct val="115000"/>
              </a:lnSpc>
              <a:spcBef>
                <a:spcPts val="1000"/>
              </a:spcBef>
              <a:spcAft>
                <a:spcPts val="1000"/>
              </a:spcAft>
              <a:buNone/>
            </a:pPr>
            <a:r>
              <a:rPr lang="en-US" sz="2665">
                <a:solidFill>
                  <a:srgbClr val="FF0000"/>
                </a:solidFill>
                <a:latin typeface="Calibri" panose="020F0502020204030204"/>
                <a:ea typeface="Calibri" panose="020F0502020204030204"/>
                <a:cs typeface="Calibri" panose="020F0502020204030204"/>
                <a:sym typeface="Calibri" panose="020F0502020204030204"/>
              </a:rPr>
              <a:t>Provides greater storage capacity:</a:t>
            </a:r>
            <a:r>
              <a:rPr lang="en-US" sz="2665">
                <a:latin typeface="Calibri" panose="020F0502020204030204"/>
                <a:ea typeface="Calibri" panose="020F0502020204030204"/>
                <a:cs typeface="Calibri" panose="020F0502020204030204"/>
                <a:sym typeface="Calibri" panose="020F0502020204030204"/>
              </a:rPr>
              <a:t> RAID 5 combines multiple disks into a logical volume, which can provide greater storage space than a single disk.</a:t>
            </a:r>
            <a:endParaRPr lang="en-US" sz="2665">
              <a:latin typeface="Calibri" panose="020F0502020204030204"/>
              <a:ea typeface="Calibri" panose="020F0502020204030204"/>
              <a:cs typeface="Calibri" panose="020F0502020204030204"/>
              <a:sym typeface="Calibri" panose="020F0502020204030204"/>
            </a:endParaRPr>
          </a:p>
          <a:p>
            <a:pPr marL="0" lvl="0" indent="0" algn="l" rtl="0">
              <a:lnSpc>
                <a:spcPct val="115000"/>
              </a:lnSpc>
              <a:spcBef>
                <a:spcPts val="1000"/>
              </a:spcBef>
              <a:spcAft>
                <a:spcPts val="1000"/>
              </a:spcAft>
              <a:buNone/>
            </a:pPr>
            <a:r>
              <a:rPr lang="en-US" sz="2665">
                <a:solidFill>
                  <a:srgbClr val="FF0000"/>
                </a:solidFill>
                <a:latin typeface="Calibri" panose="020F0502020204030204"/>
                <a:ea typeface="Calibri" panose="020F0502020204030204"/>
                <a:cs typeface="Calibri" panose="020F0502020204030204"/>
                <a:sym typeface="Calibri" panose="020F0502020204030204"/>
              </a:rPr>
              <a:t>Faster read speed:</a:t>
            </a:r>
            <a:r>
              <a:rPr lang="en-US" sz="2665">
                <a:latin typeface="Calibri" panose="020F0502020204030204"/>
                <a:ea typeface="Calibri" panose="020F0502020204030204"/>
                <a:cs typeface="Calibri" panose="020F0502020204030204"/>
                <a:sym typeface="Calibri" panose="020F0502020204030204"/>
              </a:rPr>
              <a:t> Faster than a single disk because data can be read from multiple disks.</a:t>
            </a:r>
            <a:endParaRPr lang="en-US" sz="2665">
              <a:latin typeface="Calibri" panose="020F0502020204030204"/>
              <a:ea typeface="Calibri" panose="020F0502020204030204"/>
              <a:cs typeface="Calibri" panose="020F0502020204030204"/>
              <a:sym typeface="Calibri" panose="020F0502020204030204"/>
            </a:endParaRPr>
          </a:p>
        </p:txBody>
      </p:sp>
      <p:sp>
        <p:nvSpPr>
          <p:cNvPr id="113" name="Google Shape;113;p16"/>
          <p:cNvSpPr txBox="1"/>
          <p:nvPr/>
        </p:nvSpPr>
        <p:spPr>
          <a:xfrm>
            <a:off x="6215600" y="5059300"/>
            <a:ext cx="5473600" cy="388000"/>
          </a:xfrm>
          <a:prstGeom prst="rect">
            <a:avLst/>
          </a:prstGeom>
          <a:noFill/>
          <a:ln>
            <a:noFill/>
          </a:ln>
        </p:spPr>
        <p:txBody>
          <a:bodyPr spcFirstLastPara="1" wrap="square" lIns="121900" tIns="121900" rIns="121900" bIns="121900" anchor="t" anchorCtr="0">
            <a:noAutofit/>
          </a:bodyPr>
          <a:lstStyle/>
          <a:p>
            <a:pPr marL="0" lvl="0" indent="0" algn="l" rtl="0">
              <a:lnSpc>
                <a:spcPct val="115000"/>
              </a:lnSpc>
              <a:spcBef>
                <a:spcPts val="1000"/>
              </a:spcBef>
              <a:spcAft>
                <a:spcPts val="1000"/>
              </a:spcAft>
              <a:buNone/>
            </a:pPr>
            <a:endParaRPr sz="2665">
              <a:latin typeface="Calibri" panose="020F0502020204030204"/>
              <a:ea typeface="Calibri" panose="020F0502020204030204"/>
              <a:cs typeface="Calibri" panose="020F0502020204030204"/>
              <a:sym typeface="Calibri" panose="020F0502020204030204"/>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6"/>
          <p:cNvSpPr txBox="1">
            <a:spLocks noGrp="1"/>
          </p:cNvSpPr>
          <p:nvPr>
            <p:ph type="title"/>
          </p:nvPr>
        </p:nvSpPr>
        <p:spPr>
          <a:xfrm>
            <a:off x="609600" y="969485"/>
            <a:ext cx="10972800" cy="827200"/>
          </a:xfrm>
          <a:prstGeom prst="rect">
            <a:avLst/>
          </a:prstGeom>
          <a:noFill/>
          <a:ln>
            <a:noFill/>
          </a:ln>
        </p:spPr>
        <p:txBody>
          <a:bodyPr spcFirstLastPara="1" wrap="square" lIns="121900" tIns="60933" rIns="121900" bIns="60933" anchor="ctr" anchorCtr="0">
            <a:noAutofit/>
          </a:bodyPr>
          <a:lstStyle/>
          <a:p>
            <a:pPr marL="0" lvl="0" indent="0" algn="l" rtl="0">
              <a:spcBef>
                <a:spcPts val="0"/>
              </a:spcBef>
              <a:spcAft>
                <a:spcPts val="0"/>
              </a:spcAft>
              <a:buClr>
                <a:schemeClr val="dk1"/>
              </a:buClr>
              <a:buSzPts val="3200"/>
              <a:buFont typeface="Calibri" panose="020F0502020204030204"/>
              <a:buNone/>
            </a:pPr>
            <a:r>
              <a:t>Advantages and Disadvantages</a:t>
            </a:r>
          </a:p>
        </p:txBody>
      </p:sp>
      <p:sp>
        <p:nvSpPr>
          <p:cNvPr id="110" name="Google Shape;110;p16"/>
          <p:cNvSpPr txBox="1">
            <a:spLocks noGrp="1"/>
          </p:cNvSpPr>
          <p:nvPr>
            <p:ph type="sldNum" idx="12"/>
          </p:nvPr>
        </p:nvSpPr>
        <p:spPr>
          <a:xfrm>
            <a:off x="11409045" y="6333135"/>
            <a:ext cx="731600" cy="524800"/>
          </a:xfrm>
          <a:prstGeom prst="rect">
            <a:avLst/>
          </a:prstGeom>
        </p:spPr>
        <p:txBody>
          <a:bodyPr spcFirstLastPara="1" wrap="square" lIns="121900" tIns="121900" rIns="121900" bIns="121900" anchor="t" anchorCtr="0">
            <a:noAutofit/>
          </a:bodyPr>
          <a:lstStyle/>
          <a:p>
            <a:pPr marL="0" lvl="0" indent="0" algn="r" rtl="0">
              <a:spcBef>
                <a:spcPts val="0"/>
              </a:spcBef>
              <a:spcAft>
                <a:spcPts val="0"/>
              </a:spcAft>
              <a:buNone/>
            </a:pPr>
            <a:endParaRPr lang="ru-RU" sz="2315"/>
          </a:p>
        </p:txBody>
      </p:sp>
      <p:sp>
        <p:nvSpPr>
          <p:cNvPr id="111" name="Google Shape;111;p16"/>
          <p:cNvSpPr txBox="1"/>
          <p:nvPr/>
        </p:nvSpPr>
        <p:spPr>
          <a:xfrm>
            <a:off x="609600" y="1722755"/>
            <a:ext cx="10380345" cy="3972560"/>
          </a:xfrm>
          <a:prstGeom prst="rect">
            <a:avLst/>
          </a:prstGeom>
          <a:noFill/>
          <a:ln>
            <a:noFill/>
          </a:ln>
        </p:spPr>
        <p:txBody>
          <a:bodyPr spcFirstLastPara="1" wrap="square" lIns="121900" tIns="121900" rIns="121900" bIns="121900" anchor="t" anchorCtr="0">
            <a:noAutofit/>
          </a:bodyPr>
          <a:lstStyle/>
          <a:p>
            <a:pPr marL="0" lvl="0" indent="0" algn="l" rtl="0">
              <a:lnSpc>
                <a:spcPct val="115000"/>
              </a:lnSpc>
              <a:spcBef>
                <a:spcPts val="1000"/>
              </a:spcBef>
              <a:spcAft>
                <a:spcPts val="1000"/>
              </a:spcAft>
              <a:buNone/>
            </a:pPr>
            <a:r>
              <a:rPr lang="en-US" sz="2665">
                <a:latin typeface="Calibri" panose="020F0502020204030204"/>
                <a:ea typeface="Calibri" panose="020F0502020204030204"/>
                <a:cs typeface="Calibri" panose="020F0502020204030204"/>
                <a:sym typeface="Calibri" panose="020F0502020204030204"/>
              </a:rPr>
              <a:t>Disadvantages:</a:t>
            </a:r>
            <a:endParaRPr lang="en-US" sz="2665">
              <a:latin typeface="Calibri" panose="020F0502020204030204"/>
              <a:ea typeface="Calibri" panose="020F0502020204030204"/>
              <a:cs typeface="Calibri" panose="020F0502020204030204"/>
              <a:sym typeface="Calibri" panose="020F0502020204030204"/>
            </a:endParaRPr>
          </a:p>
          <a:p>
            <a:pPr marL="0" lvl="0" indent="0" algn="l" rtl="0">
              <a:lnSpc>
                <a:spcPct val="115000"/>
              </a:lnSpc>
              <a:spcBef>
                <a:spcPts val="1000"/>
              </a:spcBef>
              <a:spcAft>
                <a:spcPts val="1000"/>
              </a:spcAft>
              <a:buNone/>
            </a:pPr>
            <a:r>
              <a:rPr lang="en-US" sz="2665">
                <a:solidFill>
                  <a:srgbClr val="FF0000"/>
                </a:solidFill>
                <a:latin typeface="Calibri" panose="020F0502020204030204"/>
                <a:ea typeface="Calibri" panose="020F0502020204030204"/>
                <a:cs typeface="Calibri" panose="020F0502020204030204"/>
                <a:sym typeface="Calibri" panose="020F0502020204030204"/>
              </a:rPr>
              <a:t>The performance of write operations may be degraded:</a:t>
            </a:r>
            <a:r>
              <a:rPr lang="en-US" sz="2665">
                <a:latin typeface="Calibri" panose="020F0502020204030204"/>
                <a:ea typeface="Calibri" panose="020F0502020204030204"/>
                <a:cs typeface="Calibri" panose="020F0502020204030204"/>
                <a:sym typeface="Calibri" panose="020F0502020204030204"/>
              </a:rPr>
              <a:t> The performance of write operations may be degraded because write operations require computing checksum information and writing to multiple disks.</a:t>
            </a:r>
            <a:endParaRPr lang="en-US" sz="2665">
              <a:latin typeface="Calibri" panose="020F0502020204030204"/>
              <a:ea typeface="Calibri" panose="020F0502020204030204"/>
              <a:cs typeface="Calibri" panose="020F0502020204030204"/>
              <a:sym typeface="Calibri" panose="020F0502020204030204"/>
            </a:endParaRPr>
          </a:p>
          <a:p>
            <a:pPr marL="0" lvl="0" indent="0" algn="l" rtl="0">
              <a:lnSpc>
                <a:spcPct val="115000"/>
              </a:lnSpc>
              <a:spcBef>
                <a:spcPts val="1000"/>
              </a:spcBef>
              <a:spcAft>
                <a:spcPts val="1000"/>
              </a:spcAft>
              <a:buNone/>
            </a:pPr>
            <a:endParaRPr lang="en-US" sz="2665">
              <a:latin typeface="Calibri" panose="020F0502020204030204"/>
              <a:ea typeface="Calibri" panose="020F0502020204030204"/>
              <a:cs typeface="Calibri" panose="020F0502020204030204"/>
              <a:sym typeface="Calibri" panose="020F0502020204030204"/>
            </a:endParaRPr>
          </a:p>
          <a:p>
            <a:pPr marL="0" lvl="0" indent="0" algn="l" rtl="0">
              <a:lnSpc>
                <a:spcPct val="115000"/>
              </a:lnSpc>
              <a:spcBef>
                <a:spcPts val="1000"/>
              </a:spcBef>
              <a:spcAft>
                <a:spcPts val="1000"/>
              </a:spcAft>
              <a:buNone/>
            </a:pPr>
            <a:r>
              <a:rPr lang="en-US" sz="2665">
                <a:latin typeface="Calibri" panose="020F0502020204030204"/>
                <a:ea typeface="Calibri" panose="020F0502020204030204"/>
                <a:cs typeface="Calibri" panose="020F0502020204030204"/>
                <a:sym typeface="Calibri" panose="020F0502020204030204"/>
              </a:rPr>
              <a:t>For applications with </a:t>
            </a:r>
            <a:r>
              <a:rPr lang="en-US" sz="2665">
                <a:solidFill>
                  <a:srgbClr val="FF0000"/>
                </a:solidFill>
                <a:latin typeface="Calibri" panose="020F0502020204030204"/>
                <a:ea typeface="Calibri" panose="020F0502020204030204"/>
                <a:cs typeface="Calibri" panose="020F0502020204030204"/>
                <a:sym typeface="Calibri" panose="020F0502020204030204"/>
              </a:rPr>
              <a:t>frequent read and write operations</a:t>
            </a:r>
            <a:r>
              <a:rPr lang="en-US" sz="2665">
                <a:latin typeface="Calibri" panose="020F0502020204030204"/>
                <a:ea typeface="Calibri" panose="020F0502020204030204"/>
                <a:cs typeface="Calibri" panose="020F0502020204030204"/>
                <a:sym typeface="Calibri" panose="020F0502020204030204"/>
              </a:rPr>
              <a:t>, RAID 5 may not perform as well as other RAID levels.</a:t>
            </a:r>
            <a:endParaRPr lang="en-US" sz="2665">
              <a:latin typeface="Calibri" panose="020F0502020204030204"/>
              <a:ea typeface="Calibri" panose="020F0502020204030204"/>
              <a:cs typeface="Calibri" panose="020F0502020204030204"/>
              <a:sym typeface="Calibri" panose="020F0502020204030204"/>
            </a:endParaRPr>
          </a:p>
        </p:txBody>
      </p:sp>
      <p:sp>
        <p:nvSpPr>
          <p:cNvPr id="113" name="Google Shape;113;p16"/>
          <p:cNvSpPr txBox="1"/>
          <p:nvPr/>
        </p:nvSpPr>
        <p:spPr>
          <a:xfrm>
            <a:off x="6215600" y="5059300"/>
            <a:ext cx="5473600" cy="388000"/>
          </a:xfrm>
          <a:prstGeom prst="rect">
            <a:avLst/>
          </a:prstGeom>
          <a:noFill/>
          <a:ln>
            <a:noFill/>
          </a:ln>
        </p:spPr>
        <p:txBody>
          <a:bodyPr spcFirstLastPara="1" wrap="square" lIns="121900" tIns="121900" rIns="121900" bIns="121900" anchor="t" anchorCtr="0">
            <a:noAutofit/>
          </a:bodyPr>
          <a:lstStyle/>
          <a:p>
            <a:pPr marL="0" lvl="0" indent="0" algn="l" rtl="0">
              <a:lnSpc>
                <a:spcPct val="115000"/>
              </a:lnSpc>
              <a:spcBef>
                <a:spcPts val="1000"/>
              </a:spcBef>
              <a:spcAft>
                <a:spcPts val="1000"/>
              </a:spcAft>
              <a:buNone/>
            </a:pPr>
            <a:endParaRPr sz="2665">
              <a:latin typeface="Calibri" panose="020F0502020204030204"/>
              <a:ea typeface="Calibri" panose="020F0502020204030204"/>
              <a:cs typeface="Calibri" panose="020F0502020204030204"/>
              <a:sym typeface="Calibri" panose="020F0502020204030204"/>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6"/>
          <p:cNvSpPr txBox="1">
            <a:spLocks noGrp="1"/>
          </p:cNvSpPr>
          <p:nvPr>
            <p:ph type="title"/>
          </p:nvPr>
        </p:nvSpPr>
        <p:spPr>
          <a:xfrm>
            <a:off x="609600" y="969485"/>
            <a:ext cx="10972800" cy="827200"/>
          </a:xfrm>
          <a:prstGeom prst="rect">
            <a:avLst/>
          </a:prstGeom>
          <a:noFill/>
          <a:ln>
            <a:noFill/>
          </a:ln>
        </p:spPr>
        <p:txBody>
          <a:bodyPr spcFirstLastPara="1" wrap="square" lIns="121900" tIns="60933" rIns="121900" bIns="60933" anchor="ctr" anchorCtr="0">
            <a:noAutofit/>
          </a:bodyPr>
          <a:lstStyle/>
          <a:p>
            <a:pPr marL="0" lvl="0" indent="0" algn="l" rtl="0">
              <a:spcBef>
                <a:spcPts val="0"/>
              </a:spcBef>
              <a:spcAft>
                <a:spcPts val="0"/>
              </a:spcAft>
              <a:buClr>
                <a:schemeClr val="dk1"/>
              </a:buClr>
              <a:buSzPts val="3200"/>
              <a:buFont typeface="Calibri" panose="020F0502020204030204"/>
              <a:buNone/>
            </a:pPr>
            <a:r>
              <a:t>Application scenarios</a:t>
            </a:r>
          </a:p>
        </p:txBody>
      </p:sp>
      <p:sp>
        <p:nvSpPr>
          <p:cNvPr id="110" name="Google Shape;110;p16"/>
          <p:cNvSpPr txBox="1">
            <a:spLocks noGrp="1"/>
          </p:cNvSpPr>
          <p:nvPr>
            <p:ph type="sldNum" idx="12"/>
          </p:nvPr>
        </p:nvSpPr>
        <p:spPr>
          <a:xfrm>
            <a:off x="11409045" y="6333135"/>
            <a:ext cx="731600" cy="524800"/>
          </a:xfrm>
          <a:prstGeom prst="rect">
            <a:avLst/>
          </a:prstGeom>
        </p:spPr>
        <p:txBody>
          <a:bodyPr spcFirstLastPara="1" wrap="square" lIns="121900" tIns="121900" rIns="121900" bIns="121900" anchor="t" anchorCtr="0">
            <a:noAutofit/>
          </a:bodyPr>
          <a:lstStyle/>
          <a:p>
            <a:pPr marL="0" lvl="0" indent="0" algn="r" rtl="0">
              <a:spcBef>
                <a:spcPts val="0"/>
              </a:spcBef>
              <a:spcAft>
                <a:spcPts val="0"/>
              </a:spcAft>
              <a:buNone/>
            </a:pPr>
            <a:endParaRPr lang="ru-RU" sz="2315"/>
          </a:p>
        </p:txBody>
      </p:sp>
      <p:sp>
        <p:nvSpPr>
          <p:cNvPr id="111" name="Google Shape;111;p16"/>
          <p:cNvSpPr txBox="1"/>
          <p:nvPr/>
        </p:nvSpPr>
        <p:spPr>
          <a:xfrm>
            <a:off x="609600" y="1797050"/>
            <a:ext cx="10380345" cy="3972560"/>
          </a:xfrm>
          <a:prstGeom prst="rect">
            <a:avLst/>
          </a:prstGeom>
          <a:noFill/>
          <a:ln>
            <a:noFill/>
          </a:ln>
        </p:spPr>
        <p:txBody>
          <a:bodyPr spcFirstLastPara="1" wrap="square" lIns="121900" tIns="121900" rIns="121900" bIns="121900" anchor="t" anchorCtr="0">
            <a:noAutofit/>
          </a:bodyPr>
          <a:lstStyle/>
          <a:p>
            <a:pPr marL="0" lvl="0" indent="0" algn="l" rtl="0">
              <a:lnSpc>
                <a:spcPct val="115000"/>
              </a:lnSpc>
              <a:spcBef>
                <a:spcPts val="1000"/>
              </a:spcBef>
              <a:spcAft>
                <a:spcPts val="1000"/>
              </a:spcAft>
              <a:buNone/>
            </a:pPr>
            <a:r>
              <a:rPr sz="2665">
                <a:latin typeface="Calibri" panose="020F0502020204030204"/>
                <a:ea typeface="Calibri" panose="020F0502020204030204"/>
                <a:cs typeface="Calibri" panose="020F0502020204030204"/>
                <a:sym typeface="Calibri" panose="020F0502020204030204"/>
              </a:rPr>
              <a:t>Applications requiring high capacity and data security: file storage, multimedia storage, etc.</a:t>
            </a:r>
            <a:endParaRPr sz="2665">
              <a:latin typeface="Calibri" panose="020F0502020204030204"/>
              <a:ea typeface="Calibri" panose="020F0502020204030204"/>
              <a:cs typeface="Calibri" panose="020F0502020204030204"/>
              <a:sym typeface="Calibri" panose="020F0502020204030204"/>
            </a:endParaRPr>
          </a:p>
          <a:p>
            <a:pPr marL="0" lvl="0" indent="0" algn="l" rtl="0">
              <a:lnSpc>
                <a:spcPct val="115000"/>
              </a:lnSpc>
              <a:spcBef>
                <a:spcPts val="1000"/>
              </a:spcBef>
              <a:spcAft>
                <a:spcPts val="1000"/>
              </a:spcAft>
              <a:buNone/>
            </a:pPr>
            <a:r>
              <a:rPr sz="2665">
                <a:latin typeface="Calibri" panose="020F0502020204030204"/>
                <a:ea typeface="Calibri" panose="020F0502020204030204"/>
                <a:cs typeface="Calibri" panose="020F0502020204030204"/>
                <a:sym typeface="Calibri" panose="020F0502020204030204"/>
              </a:rPr>
              <a:t>For applications with a lot of read operations: Web servers, file servers, etc.</a:t>
            </a:r>
            <a:endParaRPr sz="2665">
              <a:latin typeface="Calibri" panose="020F0502020204030204"/>
              <a:ea typeface="Calibri" panose="020F0502020204030204"/>
              <a:cs typeface="Calibri" panose="020F0502020204030204"/>
              <a:sym typeface="Calibri" panose="020F0502020204030204"/>
            </a:endParaRPr>
          </a:p>
          <a:p>
            <a:pPr marL="0" lvl="0" indent="0" algn="l" rtl="0">
              <a:lnSpc>
                <a:spcPct val="115000"/>
              </a:lnSpc>
              <a:spcBef>
                <a:spcPts val="1000"/>
              </a:spcBef>
              <a:spcAft>
                <a:spcPts val="1000"/>
              </a:spcAft>
              <a:buNone/>
            </a:pPr>
            <a:r>
              <a:rPr sz="2665">
                <a:latin typeface="Calibri" panose="020F0502020204030204"/>
                <a:ea typeface="Calibri" panose="020F0502020204030204"/>
                <a:cs typeface="Calibri" panose="020F0502020204030204"/>
                <a:sym typeface="Calibri" panose="020F0502020204030204"/>
              </a:rPr>
              <a:t>Applications that require a balance between cost and performance</a:t>
            </a:r>
            <a:endParaRPr sz="2665">
              <a:latin typeface="Calibri" panose="020F0502020204030204"/>
              <a:ea typeface="Calibri" panose="020F0502020204030204"/>
              <a:cs typeface="Calibri" panose="020F0502020204030204"/>
              <a:sym typeface="Calibri" panose="020F0502020204030204"/>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6"/>
          <p:cNvSpPr txBox="1">
            <a:spLocks noGrp="1"/>
          </p:cNvSpPr>
          <p:nvPr>
            <p:ph type="title"/>
          </p:nvPr>
        </p:nvSpPr>
        <p:spPr>
          <a:xfrm>
            <a:off x="609600" y="969485"/>
            <a:ext cx="10972800" cy="827200"/>
          </a:xfrm>
          <a:prstGeom prst="rect">
            <a:avLst/>
          </a:prstGeom>
          <a:noFill/>
          <a:ln>
            <a:noFill/>
          </a:ln>
        </p:spPr>
        <p:txBody>
          <a:bodyPr spcFirstLastPara="1" wrap="square" lIns="121900" tIns="60933" rIns="121900" bIns="60933" anchor="ctr" anchorCtr="0">
            <a:noAutofit/>
          </a:bodyPr>
          <a:lstStyle/>
          <a:p>
            <a:pPr marL="0" lvl="0" indent="0" algn="l" rtl="0">
              <a:spcBef>
                <a:spcPts val="0"/>
              </a:spcBef>
              <a:spcAft>
                <a:spcPts val="0"/>
              </a:spcAft>
              <a:buClr>
                <a:schemeClr val="dk1"/>
              </a:buClr>
              <a:buSzPts val="3200"/>
              <a:buFont typeface="Calibri" panose="020F0502020204030204"/>
              <a:buNone/>
            </a:pPr>
            <a:r>
              <a:t>Summarize</a:t>
            </a:r>
          </a:p>
        </p:txBody>
      </p:sp>
      <p:sp>
        <p:nvSpPr>
          <p:cNvPr id="110" name="Google Shape;110;p16"/>
          <p:cNvSpPr txBox="1">
            <a:spLocks noGrp="1"/>
          </p:cNvSpPr>
          <p:nvPr>
            <p:ph type="sldNum" idx="12"/>
          </p:nvPr>
        </p:nvSpPr>
        <p:spPr>
          <a:xfrm>
            <a:off x="11409045" y="6333135"/>
            <a:ext cx="731600" cy="524800"/>
          </a:xfrm>
          <a:prstGeom prst="rect">
            <a:avLst/>
          </a:prstGeom>
        </p:spPr>
        <p:txBody>
          <a:bodyPr spcFirstLastPara="1" wrap="square" lIns="121900" tIns="121900" rIns="121900" bIns="121900" anchor="t" anchorCtr="0">
            <a:noAutofit/>
          </a:bodyPr>
          <a:lstStyle/>
          <a:p>
            <a:pPr marL="0" lvl="0" indent="0" algn="r" rtl="0">
              <a:spcBef>
                <a:spcPts val="0"/>
              </a:spcBef>
              <a:spcAft>
                <a:spcPts val="0"/>
              </a:spcAft>
              <a:buNone/>
            </a:pPr>
            <a:endParaRPr lang="ru-RU" sz="2315"/>
          </a:p>
        </p:txBody>
      </p:sp>
      <p:sp>
        <p:nvSpPr>
          <p:cNvPr id="111" name="Google Shape;111;p16"/>
          <p:cNvSpPr txBox="1"/>
          <p:nvPr/>
        </p:nvSpPr>
        <p:spPr>
          <a:xfrm>
            <a:off x="609600" y="1797050"/>
            <a:ext cx="10380345" cy="3972560"/>
          </a:xfrm>
          <a:prstGeom prst="rect">
            <a:avLst/>
          </a:prstGeom>
          <a:noFill/>
          <a:ln>
            <a:noFill/>
          </a:ln>
        </p:spPr>
        <p:txBody>
          <a:bodyPr spcFirstLastPara="1" wrap="square" lIns="121900" tIns="121900" rIns="121900" bIns="121900" anchor="t" anchorCtr="0">
            <a:noAutofit/>
          </a:bodyPr>
          <a:lstStyle/>
          <a:p>
            <a:pPr marL="0" lvl="0" indent="0" algn="l" rtl="0">
              <a:lnSpc>
                <a:spcPct val="115000"/>
              </a:lnSpc>
              <a:spcBef>
                <a:spcPts val="1000"/>
              </a:spcBef>
              <a:spcAft>
                <a:spcPts val="1000"/>
              </a:spcAft>
              <a:buNone/>
            </a:pPr>
            <a:r>
              <a:rPr sz="2665">
                <a:latin typeface="Calibri" panose="020F0502020204030204"/>
                <a:ea typeface="Calibri" panose="020F0502020204030204"/>
                <a:cs typeface="Calibri" panose="020F0502020204030204"/>
                <a:sym typeface="Calibri" panose="020F0502020204030204"/>
              </a:rPr>
              <a:t>RAID 5 is a relatively common RAID level</a:t>
            </a:r>
            <a:r>
              <a:rPr lang="en-US" sz="2665">
                <a:latin typeface="Calibri" panose="020F0502020204030204"/>
                <a:ea typeface="Calibri" panose="020F0502020204030204"/>
                <a:cs typeface="Calibri" panose="020F0502020204030204"/>
                <a:sym typeface="Calibri" panose="020F0502020204030204"/>
              </a:rPr>
              <a:t>, because it </a:t>
            </a:r>
            <a:r>
              <a:rPr sz="2665">
                <a:latin typeface="Calibri" panose="020F0502020204030204"/>
                <a:ea typeface="Calibri" panose="020F0502020204030204"/>
                <a:cs typeface="Calibri" panose="020F0502020204030204"/>
                <a:sym typeface="Calibri" panose="020F0502020204030204"/>
              </a:rPr>
              <a:t>is a storage solution that balances storage performance, data security, and storage costs. It provides </a:t>
            </a:r>
            <a:r>
              <a:rPr lang="en-US" sz="2665">
                <a:latin typeface="Calibri" panose="020F0502020204030204"/>
                <a:ea typeface="Calibri" panose="020F0502020204030204"/>
                <a:cs typeface="Calibri" panose="020F0502020204030204"/>
                <a:sym typeface="Calibri" panose="020F0502020204030204"/>
              </a:rPr>
              <a:t>both </a:t>
            </a:r>
            <a:r>
              <a:rPr sz="2665">
                <a:latin typeface="Calibri" panose="020F0502020204030204"/>
                <a:ea typeface="Calibri" panose="020F0502020204030204"/>
                <a:cs typeface="Calibri" panose="020F0502020204030204"/>
                <a:sym typeface="Calibri" panose="020F0502020204030204"/>
              </a:rPr>
              <a:t>high data security and storage capacity. Compared with other RAID levels, its implementation is simpler and the cost is relatively low, making it suitable for applications that require a balance between cost and performance.</a:t>
            </a:r>
            <a:endParaRPr sz="2665">
              <a:latin typeface="Calibri" panose="020F0502020204030204"/>
              <a:ea typeface="Calibri" panose="020F0502020204030204"/>
              <a:cs typeface="Calibri" panose="020F0502020204030204"/>
              <a:sym typeface="Calibri" panose="020F0502020204030204"/>
            </a:endParaRPr>
          </a:p>
        </p:txBody>
      </p:sp>
    </p:spTree>
  </p:cSld>
  <p:clrMapOvr>
    <a:masterClrMapping/>
  </p:clrMapOvr>
</p:sld>
</file>

<file path=ppt/tags/tag1.xml><?xml version="1.0" encoding="utf-8"?>
<p:tagLst xmlns:p="http://schemas.openxmlformats.org/presentationml/2006/main">
  <p:tag name="KSO_WM_BEAUTIFY_FLAG" val=""/>
</p:tagLst>
</file>

<file path=ppt/tags/tag2.xml><?xml version="1.0" encoding="utf-8"?>
<p:tagLst xmlns:p="http://schemas.openxmlformats.org/presentationml/2006/main">
  <p:tag name="commondata" val="eyJoZGlkIjoiM2QzOTNhYThkMTQzYzMyOGRmYTQzNTE0MmU1NzM0MWYifQ=="/>
</p:tagLst>
</file>

<file path=ppt/theme/theme1.xml><?xml version="1.0" encoding="utf-8"?>
<a:theme xmlns:a="http://schemas.openxmlformats.org/drawingml/2006/main" name="WPS">
  <a:themeElements>
    <a:clrScheme name="WPS">
      <a:dk1>
        <a:srgbClr val="000000"/>
      </a:dk1>
      <a:lt1>
        <a:srgbClr val="FFFFFF"/>
      </a:lt1>
      <a:dk2>
        <a:srgbClr val="0F1423"/>
      </a:dk2>
      <a:lt2>
        <a:srgbClr val="FFFFFF"/>
      </a:lt2>
      <a:accent1>
        <a:srgbClr val="4874CB"/>
      </a:accent1>
      <a:accent2>
        <a:srgbClr val="E6724B"/>
      </a:accent2>
      <a:accent3>
        <a:srgbClr val="EFBB1F"/>
      </a:accent3>
      <a:accent4>
        <a:srgbClr val="75BD42"/>
      </a:accent4>
      <a:accent5>
        <a:srgbClr val="30C0B4"/>
      </a:accent5>
      <a:accent6>
        <a:srgbClr val="E05269"/>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ver">
  <a:themeElements>
    <a:clrScheme name="Custom 1">
      <a:dk1>
        <a:srgbClr val="0230AC"/>
      </a:dk1>
      <a:lt1>
        <a:srgbClr val="FFFFFF"/>
      </a:lt1>
      <a:dk2>
        <a:srgbClr val="0230AC"/>
      </a:dk2>
      <a:lt2>
        <a:srgbClr val="FFFFFF"/>
      </a:lt2>
      <a:accent1>
        <a:srgbClr val="EC0044"/>
      </a:accent1>
      <a:accent2>
        <a:srgbClr val="0230AC"/>
      </a:accent2>
      <a:accent3>
        <a:srgbClr val="8F32AC"/>
      </a:accent3>
      <a:accent4>
        <a:srgbClr val="0057AC"/>
      </a:accent4>
      <a:accent5>
        <a:srgbClr val="EC5A00"/>
      </a:accent5>
      <a:accent6>
        <a:srgbClr val="ECEC00"/>
      </a:accent6>
      <a:hlink>
        <a:srgbClr val="4BBCFF"/>
      </a:hlink>
      <a:folHlink>
        <a:srgbClr val="C000C3"/>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over">
  <a:themeElements>
    <a:clrScheme name="Другая 1">
      <a:dk1>
        <a:srgbClr val="000000"/>
      </a:dk1>
      <a:lt1>
        <a:srgbClr val="FFFFFF"/>
      </a:lt1>
      <a:dk2>
        <a:srgbClr val="000000"/>
      </a:dk2>
      <a:lt2>
        <a:srgbClr val="F8F8F8"/>
      </a:lt2>
      <a:accent1>
        <a:srgbClr val="EC0B4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over">
  <a:themeElements>
    <a:clrScheme name="Другая 1">
      <a:dk1>
        <a:sysClr val="windowText" lastClr="000000"/>
      </a:dk1>
      <a:lt1>
        <a:sysClr val="window" lastClr="FFFFFF"/>
      </a:lt1>
      <a:dk2>
        <a:srgbClr val="000000"/>
      </a:dk2>
      <a:lt2>
        <a:srgbClr val="F8F8F8"/>
      </a:lt2>
      <a:accent1>
        <a:srgbClr val="EC0B4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2977</Words>
  <Application>WPS 演示</Application>
  <PresentationFormat>宽屏</PresentationFormat>
  <Paragraphs>61</Paragraphs>
  <Slides>10</Slides>
  <Notes>0</Notes>
  <HiddenSlides>0</HiddenSlides>
  <MMClips>0</MMClips>
  <ScaleCrop>false</ScaleCrop>
  <HeadingPairs>
    <vt:vector size="6" baseType="variant">
      <vt:variant>
        <vt:lpstr>已用的字体</vt:lpstr>
      </vt:variant>
      <vt:variant>
        <vt:i4>10</vt:i4>
      </vt:variant>
      <vt:variant>
        <vt:lpstr>主题</vt:lpstr>
      </vt:variant>
      <vt:variant>
        <vt:i4>4</vt:i4>
      </vt:variant>
      <vt:variant>
        <vt:lpstr>幻灯片标题</vt:lpstr>
      </vt:variant>
      <vt:variant>
        <vt:i4>10</vt:i4>
      </vt:variant>
    </vt:vector>
  </HeadingPairs>
  <TitlesOfParts>
    <vt:vector size="24" baseType="lpstr">
      <vt:lpstr>Arial</vt:lpstr>
      <vt:lpstr>宋体</vt:lpstr>
      <vt:lpstr>Wingdings</vt:lpstr>
      <vt:lpstr>Arial Unicode MS</vt:lpstr>
      <vt:lpstr>Calibri</vt:lpstr>
      <vt:lpstr>微软雅黑</vt:lpstr>
      <vt:lpstr>Calibri</vt:lpstr>
      <vt:lpstr>Arial</vt:lpstr>
      <vt:lpstr>Roboto</vt:lpstr>
      <vt:lpstr>Times New Roman</vt:lpstr>
      <vt:lpstr>WPS</vt:lpstr>
      <vt:lpstr>Cover</vt:lpstr>
      <vt:lpstr>1_Cover</vt:lpstr>
      <vt:lpstr>2_Cover</vt:lpstr>
      <vt:lpstr>RAID 6</vt:lpstr>
      <vt:lpstr>Что такое RAID 6</vt:lpstr>
      <vt:lpstr>PowerPoint 演示文稿</vt:lpstr>
      <vt:lpstr>RAID 5</vt:lpstr>
      <vt:lpstr>Working principle</vt:lpstr>
      <vt:lpstr>Working principle</vt:lpstr>
      <vt:lpstr>Advantages and Disadvantages</vt:lpstr>
      <vt:lpstr>Working principle</vt:lpstr>
      <vt:lpstr>Application scenarios</vt:lpstr>
      <vt:lpstr>Спасибо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lcx</dc:creator>
  <cp:lastModifiedBy>Curry Combo</cp:lastModifiedBy>
  <cp:revision>16</cp:revision>
  <dcterms:created xsi:type="dcterms:W3CDTF">2023-09-22T10:35:00Z</dcterms:created>
  <dcterms:modified xsi:type="dcterms:W3CDTF">2023-09-22T11:58:47Z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13A26BAB6C6B45AABD93F8AAC9D03D1F_12</vt:lpwstr>
  </property>
  <property fmtid="{D5CDD505-2E9C-101B-9397-08002B2CF9AE}" pid="3" name="KSOProductBuildVer">
    <vt:lpwstr>2052-12.1.0.15374</vt:lpwstr>
  </property>
</Properties>
</file>