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19"/>
  </p:notesMasterIdLst>
  <p:handoutMasterIdLst>
    <p:handoutMasterId r:id="rId20"/>
  </p:handoutMasterIdLst>
  <p:sldIdLst>
    <p:sldId id="265" r:id="rId2"/>
    <p:sldId id="327" r:id="rId3"/>
    <p:sldId id="329" r:id="rId4"/>
    <p:sldId id="330" r:id="rId5"/>
    <p:sldId id="331" r:id="rId6"/>
    <p:sldId id="328" r:id="rId7"/>
    <p:sldId id="325" r:id="rId8"/>
    <p:sldId id="316" r:id="rId9"/>
    <p:sldId id="334" r:id="rId10"/>
    <p:sldId id="335" r:id="rId11"/>
    <p:sldId id="332" r:id="rId12"/>
    <p:sldId id="322" r:id="rId13"/>
    <p:sldId id="338" r:id="rId14"/>
    <p:sldId id="339" r:id="rId15"/>
    <p:sldId id="340" r:id="rId16"/>
    <p:sldId id="284" r:id="rId17"/>
    <p:sldId id="263"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1">
          <p15:clr>
            <a:srgbClr val="A4A3A4"/>
          </p15:clr>
        </p15:guide>
        <p15:guide id="2" pos="287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595315-6059-63B0-9BE8-AAFD11894995}" name="Елена Иванченко" initials="ЕИ" userId="7f7d7db965285a9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Самолетов" initials="С"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CB653-FB1C-438E-BB82-CEACBAC2151C}" v="62" dt="2022-12-15T22:09:33.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72" autoAdjust="0"/>
  </p:normalViewPr>
  <p:slideViewPr>
    <p:cSldViewPr snapToGrid="0" snapToObjects="1" showGuides="1">
      <p:cViewPr>
        <p:scale>
          <a:sx n="125" d="100"/>
          <a:sy n="125" d="100"/>
        </p:scale>
        <p:origin x="278" y="-216"/>
      </p:cViewPr>
      <p:guideLst>
        <p:guide orient="horz" pos="1611"/>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Михаил Кочетков" userId="0866cfe93b368ccd" providerId="LiveId" clId="{D88CB653-FB1C-438E-BB82-CEACBAC2151C}"/>
    <pc:docChg chg="undo redo custSel addSld delSld modSld sldOrd">
      <pc:chgData name="Михаил Кочетков" userId="0866cfe93b368ccd" providerId="LiveId" clId="{D88CB653-FB1C-438E-BB82-CEACBAC2151C}" dt="2022-12-16T14:32:14.787" v="847" actId="20577"/>
      <pc:docMkLst>
        <pc:docMk/>
      </pc:docMkLst>
      <pc:sldChg chg="delSp mod">
        <pc:chgData name="Михаил Кочетков" userId="0866cfe93b368ccd" providerId="LiveId" clId="{D88CB653-FB1C-438E-BB82-CEACBAC2151C}" dt="2022-12-15T22:11:54.892" v="601" actId="478"/>
        <pc:sldMkLst>
          <pc:docMk/>
          <pc:sldMk cId="1864942597" sldId="263"/>
        </pc:sldMkLst>
        <pc:spChg chg="del">
          <ac:chgData name="Михаил Кочетков" userId="0866cfe93b368ccd" providerId="LiveId" clId="{D88CB653-FB1C-438E-BB82-CEACBAC2151C}" dt="2022-12-15T22:11:54.892" v="601" actId="478"/>
          <ac:spMkLst>
            <pc:docMk/>
            <pc:sldMk cId="1864942597" sldId="263"/>
            <ac:spMk id="3" creationId="{EC445834-34CB-F6E2-51BC-F26A92C144A1}"/>
          </ac:spMkLst>
        </pc:spChg>
      </pc:sldChg>
      <pc:sldChg chg="modSp mod">
        <pc:chgData name="Михаил Кочетков" userId="0866cfe93b368ccd" providerId="LiveId" clId="{D88CB653-FB1C-438E-BB82-CEACBAC2151C}" dt="2022-12-16T14:32:14.787" v="847" actId="20577"/>
        <pc:sldMkLst>
          <pc:docMk/>
          <pc:sldMk cId="87172503" sldId="265"/>
        </pc:sldMkLst>
        <pc:spChg chg="mod">
          <ac:chgData name="Михаил Кочетков" userId="0866cfe93b368ccd" providerId="LiveId" clId="{D88CB653-FB1C-438E-BB82-CEACBAC2151C}" dt="2022-12-16T14:32:14.787" v="847" actId="20577"/>
          <ac:spMkLst>
            <pc:docMk/>
            <pc:sldMk cId="87172503" sldId="265"/>
            <ac:spMk id="3" creationId="{FDFF0289-307A-7EF3-2F71-F77A5656FB91}"/>
          </ac:spMkLst>
        </pc:spChg>
        <pc:spChg chg="mod">
          <ac:chgData name="Михаил Кочетков" userId="0866cfe93b368ccd" providerId="LiveId" clId="{D88CB653-FB1C-438E-BB82-CEACBAC2151C}" dt="2022-12-15T22:12:36.675" v="606" actId="1076"/>
          <ac:spMkLst>
            <pc:docMk/>
            <pc:sldMk cId="87172503" sldId="265"/>
            <ac:spMk id="5" creationId="{00000000-0000-0000-0000-000000000000}"/>
          </ac:spMkLst>
        </pc:spChg>
      </pc:sldChg>
      <pc:sldChg chg="del">
        <pc:chgData name="Михаил Кочетков" userId="0866cfe93b368ccd" providerId="LiveId" clId="{D88CB653-FB1C-438E-BB82-CEACBAC2151C}" dt="2022-12-15T22:11:58.246" v="602" actId="47"/>
        <pc:sldMkLst>
          <pc:docMk/>
          <pc:sldMk cId="2133433282" sldId="280"/>
        </pc:sldMkLst>
      </pc:sldChg>
      <pc:sldChg chg="addSp delSp modSp mod">
        <pc:chgData name="Михаил Кочетков" userId="0866cfe93b368ccd" providerId="LiveId" clId="{D88CB653-FB1C-438E-BB82-CEACBAC2151C}" dt="2022-12-15T22:10:16.136" v="584" actId="27636"/>
        <pc:sldMkLst>
          <pc:docMk/>
          <pc:sldMk cId="4287535555" sldId="284"/>
        </pc:sldMkLst>
        <pc:spChg chg="mod">
          <ac:chgData name="Михаил Кочетков" userId="0866cfe93b368ccd" providerId="LiveId" clId="{D88CB653-FB1C-438E-BB82-CEACBAC2151C}" dt="2022-12-15T22:10:01.182" v="579"/>
          <ac:spMkLst>
            <pc:docMk/>
            <pc:sldMk cId="4287535555" sldId="284"/>
            <ac:spMk id="2" creationId="{9DED3B5E-9456-C8A4-07A4-95C3DB9820E7}"/>
          </ac:spMkLst>
        </pc:spChg>
        <pc:spChg chg="add del mod">
          <ac:chgData name="Михаил Кочетков" userId="0866cfe93b368ccd" providerId="LiveId" clId="{D88CB653-FB1C-438E-BB82-CEACBAC2151C}" dt="2022-12-15T22:10:16.136" v="584" actId="27636"/>
          <ac:spMkLst>
            <pc:docMk/>
            <pc:sldMk cId="4287535555" sldId="284"/>
            <ac:spMk id="3" creationId="{7BFEF9A1-78B4-FD4E-6902-56D70310F47D}"/>
          </ac:spMkLst>
        </pc:spChg>
        <pc:spChg chg="add del mod">
          <ac:chgData name="Михаил Кочетков" userId="0866cfe93b368ccd" providerId="LiveId" clId="{D88CB653-FB1C-438E-BB82-CEACBAC2151C}" dt="2022-12-15T22:01:42.510" v="496" actId="478"/>
          <ac:spMkLst>
            <pc:docMk/>
            <pc:sldMk cId="4287535555" sldId="284"/>
            <ac:spMk id="5" creationId="{01807208-1B2B-3808-4728-5F809DBF57DE}"/>
          </ac:spMkLst>
        </pc:spChg>
      </pc:sldChg>
      <pc:sldChg chg="del">
        <pc:chgData name="Михаил Кочетков" userId="0866cfe93b368ccd" providerId="LiveId" clId="{D88CB653-FB1C-438E-BB82-CEACBAC2151C}" dt="2022-12-15T22:12:02.121" v="604" actId="47"/>
        <pc:sldMkLst>
          <pc:docMk/>
          <pc:sldMk cId="350182882" sldId="305"/>
        </pc:sldMkLst>
      </pc:sldChg>
      <pc:sldChg chg="del">
        <pc:chgData name="Михаил Кочетков" userId="0866cfe93b368ccd" providerId="LiveId" clId="{D88CB653-FB1C-438E-BB82-CEACBAC2151C}" dt="2022-12-15T22:12:00.204" v="603" actId="47"/>
        <pc:sldMkLst>
          <pc:docMk/>
          <pc:sldMk cId="4031685818" sldId="310"/>
        </pc:sldMkLst>
      </pc:sldChg>
      <pc:sldChg chg="del">
        <pc:chgData name="Михаил Кочетков" userId="0866cfe93b368ccd" providerId="LiveId" clId="{D88CB653-FB1C-438E-BB82-CEACBAC2151C}" dt="2022-12-15T22:11:45.445" v="597" actId="47"/>
        <pc:sldMkLst>
          <pc:docMk/>
          <pc:sldMk cId="3160398081" sldId="315"/>
        </pc:sldMkLst>
      </pc:sldChg>
      <pc:sldChg chg="addSp delSp modSp mod ord">
        <pc:chgData name="Михаил Кочетков" userId="0866cfe93b368ccd" providerId="LiveId" clId="{D88CB653-FB1C-438E-BB82-CEACBAC2151C}" dt="2022-12-15T21:47:56.684" v="230" actId="1076"/>
        <pc:sldMkLst>
          <pc:docMk/>
          <pc:sldMk cId="3833283629" sldId="316"/>
        </pc:sldMkLst>
        <pc:spChg chg="mod">
          <ac:chgData name="Михаил Кочетков" userId="0866cfe93b368ccd" providerId="LiveId" clId="{D88CB653-FB1C-438E-BB82-CEACBAC2151C}" dt="2022-12-15T21:47:36.882" v="226"/>
          <ac:spMkLst>
            <pc:docMk/>
            <pc:sldMk cId="3833283629" sldId="316"/>
            <ac:spMk id="3" creationId="{EA915A35-EC87-76A1-7F8F-9378EFC6B75C}"/>
          </ac:spMkLst>
        </pc:spChg>
        <pc:spChg chg="mod">
          <ac:chgData name="Михаил Кочетков" userId="0866cfe93b368ccd" providerId="LiveId" clId="{D88CB653-FB1C-438E-BB82-CEACBAC2151C}" dt="2022-12-15T19:31:14.339" v="218" actId="27636"/>
          <ac:spMkLst>
            <pc:docMk/>
            <pc:sldMk cId="3833283629" sldId="316"/>
            <ac:spMk id="4" creationId="{3CF7CD16-D4EE-5D1A-67C6-8FC838F9763D}"/>
          </ac:spMkLst>
        </pc:spChg>
        <pc:spChg chg="add del mod">
          <ac:chgData name="Михаил Кочетков" userId="0866cfe93b368ccd" providerId="LiveId" clId="{D88CB653-FB1C-438E-BB82-CEACBAC2151C}" dt="2022-12-15T21:47:49.225" v="227" actId="478"/>
          <ac:spMkLst>
            <pc:docMk/>
            <pc:sldMk cId="3833283629" sldId="316"/>
            <ac:spMk id="5" creationId="{239556E4-6ACF-15FE-62C5-E38DC3F784C0}"/>
          </ac:spMkLst>
        </pc:spChg>
        <pc:picChg chg="del">
          <ac:chgData name="Михаил Кочетков" userId="0866cfe93b368ccd" providerId="LiveId" clId="{D88CB653-FB1C-438E-BB82-CEACBAC2151C}" dt="2022-12-15T19:31:06.900" v="214" actId="478"/>
          <ac:picMkLst>
            <pc:docMk/>
            <pc:sldMk cId="3833283629" sldId="316"/>
            <ac:picMk id="6" creationId="{B39C447F-7789-D914-2682-159AE6820885}"/>
          </ac:picMkLst>
        </pc:picChg>
        <pc:picChg chg="add mod">
          <ac:chgData name="Михаил Кочетков" userId="0866cfe93b368ccd" providerId="LiveId" clId="{D88CB653-FB1C-438E-BB82-CEACBAC2151C}" dt="2022-12-15T21:47:56.684" v="230" actId="1076"/>
          <ac:picMkLst>
            <pc:docMk/>
            <pc:sldMk cId="3833283629" sldId="316"/>
            <ac:picMk id="4098" creationId="{9ECFA188-0103-9F60-41FA-933F37C3A7CD}"/>
          </ac:picMkLst>
        </pc:picChg>
      </pc:sldChg>
      <pc:sldChg chg="del">
        <pc:chgData name="Михаил Кочетков" userId="0866cfe93b368ccd" providerId="LiveId" clId="{D88CB653-FB1C-438E-BB82-CEACBAC2151C}" dt="2022-12-15T22:11:47.284" v="598" actId="47"/>
        <pc:sldMkLst>
          <pc:docMk/>
          <pc:sldMk cId="2935888841" sldId="317"/>
        </pc:sldMkLst>
      </pc:sldChg>
      <pc:sldChg chg="del">
        <pc:chgData name="Михаил Кочетков" userId="0866cfe93b368ccd" providerId="LiveId" clId="{D88CB653-FB1C-438E-BB82-CEACBAC2151C}" dt="2022-12-15T22:11:48.698" v="599" actId="47"/>
        <pc:sldMkLst>
          <pc:docMk/>
          <pc:sldMk cId="3358523610" sldId="319"/>
        </pc:sldMkLst>
      </pc:sldChg>
      <pc:sldChg chg="del">
        <pc:chgData name="Михаил Кочетков" userId="0866cfe93b368ccd" providerId="LiveId" clId="{D88CB653-FB1C-438E-BB82-CEACBAC2151C}" dt="2022-12-15T22:11:50.421" v="600" actId="47"/>
        <pc:sldMkLst>
          <pc:docMk/>
          <pc:sldMk cId="509741022" sldId="320"/>
        </pc:sldMkLst>
      </pc:sldChg>
      <pc:sldChg chg="addSp delSp modSp mod ord">
        <pc:chgData name="Михаил Кочетков" userId="0866cfe93b368ccd" providerId="LiveId" clId="{D88CB653-FB1C-438E-BB82-CEACBAC2151C}" dt="2022-12-16T12:36:33.081" v="774" actId="20577"/>
        <pc:sldMkLst>
          <pc:docMk/>
          <pc:sldMk cId="1043540765" sldId="322"/>
        </pc:sldMkLst>
        <pc:spChg chg="mod">
          <ac:chgData name="Михаил Кочетков" userId="0866cfe93b368ccd" providerId="LiveId" clId="{D88CB653-FB1C-438E-BB82-CEACBAC2151C}" dt="2022-12-15T21:58:56.787" v="461" actId="27636"/>
          <ac:spMkLst>
            <pc:docMk/>
            <pc:sldMk cId="1043540765" sldId="322"/>
            <ac:spMk id="2" creationId="{359C3AC6-6CD1-C215-A3EB-1B669F1857EC}"/>
          </ac:spMkLst>
        </pc:spChg>
        <pc:spChg chg="mod">
          <ac:chgData name="Михаил Кочетков" userId="0866cfe93b368ccd" providerId="LiveId" clId="{D88CB653-FB1C-438E-BB82-CEACBAC2151C}" dt="2022-12-16T12:36:27.349" v="764" actId="20577"/>
          <ac:spMkLst>
            <pc:docMk/>
            <pc:sldMk cId="1043540765" sldId="322"/>
            <ac:spMk id="3" creationId="{22A005B5-E37E-D5F7-C74B-2628D4CDB876}"/>
          </ac:spMkLst>
        </pc:spChg>
        <pc:spChg chg="mod">
          <ac:chgData name="Михаил Кочетков" userId="0866cfe93b368ccd" providerId="LiveId" clId="{D88CB653-FB1C-438E-BB82-CEACBAC2151C}" dt="2022-12-15T21:58:26.347" v="455" actId="20577"/>
          <ac:spMkLst>
            <pc:docMk/>
            <pc:sldMk cId="1043540765" sldId="322"/>
            <ac:spMk id="4" creationId="{0683ECEF-C126-4F4F-2B77-7FC63C7D7FF0}"/>
          </ac:spMkLst>
        </pc:spChg>
        <pc:spChg chg="mod">
          <ac:chgData name="Михаил Кочетков" userId="0866cfe93b368ccd" providerId="LiveId" clId="{D88CB653-FB1C-438E-BB82-CEACBAC2151C}" dt="2022-12-15T21:58:52.720" v="459" actId="27636"/>
          <ac:spMkLst>
            <pc:docMk/>
            <pc:sldMk cId="1043540765" sldId="322"/>
            <ac:spMk id="5" creationId="{907358EA-8600-ADBA-52DF-6AC12A92CAA4}"/>
          </ac:spMkLst>
        </pc:spChg>
        <pc:spChg chg="mod">
          <ac:chgData name="Михаил Кочетков" userId="0866cfe93b368ccd" providerId="LiveId" clId="{D88CB653-FB1C-438E-BB82-CEACBAC2151C}" dt="2022-12-16T12:36:33.081" v="774" actId="20577"/>
          <ac:spMkLst>
            <pc:docMk/>
            <pc:sldMk cId="1043540765" sldId="322"/>
            <ac:spMk id="6" creationId="{F6774C3B-FC5A-185E-8092-889B7F24F4F1}"/>
          </ac:spMkLst>
        </pc:spChg>
        <pc:picChg chg="add del mod">
          <ac:chgData name="Михаил Кочетков" userId="0866cfe93b368ccd" providerId="LiveId" clId="{D88CB653-FB1C-438E-BB82-CEACBAC2151C}" dt="2022-12-15T21:58:16.429" v="442" actId="478"/>
          <ac:picMkLst>
            <pc:docMk/>
            <pc:sldMk cId="1043540765" sldId="322"/>
            <ac:picMk id="6146" creationId="{6512076A-C3E7-8A43-D4B1-034E44B62CEF}"/>
          </ac:picMkLst>
        </pc:picChg>
      </pc:sldChg>
      <pc:sldChg chg="modSp mod">
        <pc:chgData name="Михаил Кочетков" userId="0866cfe93b368ccd" providerId="LiveId" clId="{D88CB653-FB1C-438E-BB82-CEACBAC2151C}" dt="2022-12-15T19:17:07.370" v="97" actId="27636"/>
        <pc:sldMkLst>
          <pc:docMk/>
          <pc:sldMk cId="3962654949" sldId="324"/>
        </pc:sldMkLst>
        <pc:spChg chg="mod">
          <ac:chgData name="Михаил Кочетков" userId="0866cfe93b368ccd" providerId="LiveId" clId="{D88CB653-FB1C-438E-BB82-CEACBAC2151C}" dt="2022-12-13T19:42:24.959" v="79" actId="14100"/>
          <ac:spMkLst>
            <pc:docMk/>
            <pc:sldMk cId="3962654949" sldId="324"/>
            <ac:spMk id="4" creationId="{BD03A893-ECFA-DEED-F342-DE63BD722266}"/>
          </ac:spMkLst>
        </pc:spChg>
        <pc:spChg chg="mod">
          <ac:chgData name="Михаил Кочетков" userId="0866cfe93b368ccd" providerId="LiveId" clId="{D88CB653-FB1C-438E-BB82-CEACBAC2151C}" dt="2022-12-15T19:17:07.370" v="97" actId="27636"/>
          <ac:spMkLst>
            <pc:docMk/>
            <pc:sldMk cId="3962654949" sldId="324"/>
            <ac:spMk id="5" creationId="{2BEA39AC-0C16-00A4-A7D1-16251640B1AD}"/>
          </ac:spMkLst>
        </pc:spChg>
      </pc:sldChg>
      <pc:sldChg chg="addSp delSp modSp mod ord">
        <pc:chgData name="Михаил Кочетков" userId="0866cfe93b368ccd" providerId="LiveId" clId="{D88CB653-FB1C-438E-BB82-CEACBAC2151C}" dt="2022-12-16T12:38:57.475" v="797" actId="14100"/>
        <pc:sldMkLst>
          <pc:docMk/>
          <pc:sldMk cId="3998376298" sldId="325"/>
        </pc:sldMkLst>
        <pc:spChg chg="mod">
          <ac:chgData name="Михаил Кочетков" userId="0866cfe93b368ccd" providerId="LiveId" clId="{D88CB653-FB1C-438E-BB82-CEACBAC2151C}" dt="2022-12-15T19:30:28.217" v="213"/>
          <ac:spMkLst>
            <pc:docMk/>
            <pc:sldMk cId="3998376298" sldId="325"/>
            <ac:spMk id="2" creationId="{5B469534-90B7-5774-2306-1A9DD2D6F28F}"/>
          </ac:spMkLst>
        </pc:spChg>
        <pc:spChg chg="add del">
          <ac:chgData name="Михаил Кочетков" userId="0866cfe93b368ccd" providerId="LiveId" clId="{D88CB653-FB1C-438E-BB82-CEACBAC2151C}" dt="2022-12-15T19:29:15.630" v="193" actId="478"/>
          <ac:spMkLst>
            <pc:docMk/>
            <pc:sldMk cId="3998376298" sldId="325"/>
            <ac:spMk id="3" creationId="{D6F04732-FA0C-6214-4E09-404CAC7C88A8}"/>
          </ac:spMkLst>
        </pc:spChg>
        <pc:spChg chg="mod">
          <ac:chgData name="Михаил Кочетков" userId="0866cfe93b368ccd" providerId="LiveId" clId="{D88CB653-FB1C-438E-BB82-CEACBAC2151C}" dt="2022-12-16T12:38:57.475" v="797" actId="14100"/>
          <ac:spMkLst>
            <pc:docMk/>
            <pc:sldMk cId="3998376298" sldId="325"/>
            <ac:spMk id="4" creationId="{7E95D14C-0749-B366-DF60-831456AD6EED}"/>
          </ac:spMkLst>
        </pc:spChg>
        <pc:picChg chg="add del mod">
          <ac:chgData name="Михаил Кочетков" userId="0866cfe93b368ccd" providerId="LiveId" clId="{D88CB653-FB1C-438E-BB82-CEACBAC2151C}" dt="2022-12-15T19:29:11.218" v="192"/>
          <ac:picMkLst>
            <pc:docMk/>
            <pc:sldMk cId="3998376298" sldId="325"/>
            <ac:picMk id="5" creationId="{62C75534-B5F2-3A1A-367D-536003751BB9}"/>
          </ac:picMkLst>
        </pc:picChg>
        <pc:picChg chg="add mod">
          <ac:chgData name="Михаил Кочетков" userId="0866cfe93b368ccd" providerId="LiveId" clId="{D88CB653-FB1C-438E-BB82-CEACBAC2151C}" dt="2022-12-15T19:29:23.317" v="195" actId="1076"/>
          <ac:picMkLst>
            <pc:docMk/>
            <pc:sldMk cId="3998376298" sldId="325"/>
            <ac:picMk id="3074" creationId="{A6096706-B8FA-414B-2F5C-5D6ABFE83A83}"/>
          </ac:picMkLst>
        </pc:picChg>
      </pc:sldChg>
      <pc:sldChg chg="del">
        <pc:chgData name="Михаил Кочетков" userId="0866cfe93b368ccd" providerId="LiveId" clId="{D88CB653-FB1C-438E-BB82-CEACBAC2151C}" dt="2022-12-15T22:11:37.956" v="594" actId="47"/>
        <pc:sldMkLst>
          <pc:docMk/>
          <pc:sldMk cId="568716978" sldId="326"/>
        </pc:sldMkLst>
      </pc:sldChg>
      <pc:sldChg chg="addSp delSp modSp add mod ord">
        <pc:chgData name="Михаил Кочетков" userId="0866cfe93b368ccd" providerId="LiveId" clId="{D88CB653-FB1C-438E-BB82-CEACBAC2151C}" dt="2022-12-13T19:41:22.240" v="72" actId="27636"/>
        <pc:sldMkLst>
          <pc:docMk/>
          <pc:sldMk cId="728950751" sldId="327"/>
        </pc:sldMkLst>
        <pc:spChg chg="del mod">
          <ac:chgData name="Михаил Кочетков" userId="0866cfe93b368ccd" providerId="LiveId" clId="{D88CB653-FB1C-438E-BB82-CEACBAC2151C}" dt="2022-12-13T19:40:01.628" v="13" actId="478"/>
          <ac:spMkLst>
            <pc:docMk/>
            <pc:sldMk cId="728950751" sldId="327"/>
            <ac:spMk id="2" creationId="{5B469534-90B7-5774-2306-1A9DD2D6F28F}"/>
          </ac:spMkLst>
        </pc:spChg>
        <pc:spChg chg="del">
          <ac:chgData name="Михаил Кочетков" userId="0866cfe93b368ccd" providerId="LiveId" clId="{D88CB653-FB1C-438E-BB82-CEACBAC2151C}" dt="2022-12-13T19:40:54.501" v="66" actId="478"/>
          <ac:spMkLst>
            <pc:docMk/>
            <pc:sldMk cId="728950751" sldId="327"/>
            <ac:spMk id="3" creationId="{D6F04732-FA0C-6214-4E09-404CAC7C88A8}"/>
          </ac:spMkLst>
        </pc:spChg>
        <pc:spChg chg="mod">
          <ac:chgData name="Михаил Кочетков" userId="0866cfe93b368ccd" providerId="LiveId" clId="{D88CB653-FB1C-438E-BB82-CEACBAC2151C}" dt="2022-12-13T19:41:22.240" v="72" actId="27636"/>
          <ac:spMkLst>
            <pc:docMk/>
            <pc:sldMk cId="728950751" sldId="327"/>
            <ac:spMk id="4" creationId="{7E95D14C-0749-B366-DF60-831456AD6EED}"/>
          </ac:spMkLst>
        </pc:spChg>
        <pc:spChg chg="add mod">
          <ac:chgData name="Михаил Кочетков" userId="0866cfe93b368ccd" providerId="LiveId" clId="{D88CB653-FB1C-438E-BB82-CEACBAC2151C}" dt="2022-12-13T19:40:48.191" v="65" actId="14100"/>
          <ac:spMkLst>
            <pc:docMk/>
            <pc:sldMk cId="728950751" sldId="327"/>
            <ac:spMk id="5" creationId="{DF5D94EE-E01A-161F-580D-B9AF5F7CB304}"/>
          </ac:spMkLst>
        </pc:spChg>
        <pc:picChg chg="add del mod">
          <ac:chgData name="Михаил Кочетков" userId="0866cfe93b368ccd" providerId="LiveId" clId="{D88CB653-FB1C-438E-BB82-CEACBAC2151C}" dt="2022-12-13T19:40:01.628" v="13" actId="478"/>
          <ac:picMkLst>
            <pc:docMk/>
            <pc:sldMk cId="728950751" sldId="327"/>
            <ac:picMk id="1026" creationId="{EA119E2D-7241-7130-7FBE-A9F9FE7BA314}"/>
          </ac:picMkLst>
        </pc:picChg>
        <pc:picChg chg="add mod">
          <ac:chgData name="Михаил Кочетков" userId="0866cfe93b368ccd" providerId="LiveId" clId="{D88CB653-FB1C-438E-BB82-CEACBAC2151C}" dt="2022-12-13T19:41:00.951" v="68" actId="1076"/>
          <ac:picMkLst>
            <pc:docMk/>
            <pc:sldMk cId="728950751" sldId="327"/>
            <ac:picMk id="1028" creationId="{4967ECD6-E08C-F568-3A78-8C645644B6F9}"/>
          </ac:picMkLst>
        </pc:picChg>
      </pc:sldChg>
      <pc:sldChg chg="modSp add mod">
        <pc:chgData name="Михаил Кочетков" userId="0866cfe93b368ccd" providerId="LiveId" clId="{D88CB653-FB1C-438E-BB82-CEACBAC2151C}" dt="2022-12-15T19:26:27.464" v="190"/>
        <pc:sldMkLst>
          <pc:docMk/>
          <pc:sldMk cId="2949268182" sldId="328"/>
        </pc:sldMkLst>
        <pc:spChg chg="mod">
          <ac:chgData name="Михаил Кочетков" userId="0866cfe93b368ccd" providerId="LiveId" clId="{D88CB653-FB1C-438E-BB82-CEACBAC2151C}" dt="2022-12-15T19:26:27.464" v="190"/>
          <ac:spMkLst>
            <pc:docMk/>
            <pc:sldMk cId="2949268182" sldId="328"/>
            <ac:spMk id="4" creationId="{BD03A893-ECFA-DEED-F342-DE63BD722266}"/>
          </ac:spMkLst>
        </pc:spChg>
        <pc:spChg chg="mod">
          <ac:chgData name="Михаил Кочетков" userId="0866cfe93b368ccd" providerId="LiveId" clId="{D88CB653-FB1C-438E-BB82-CEACBAC2151C}" dt="2022-12-15T19:26:14.378" v="189" actId="27636"/>
          <ac:spMkLst>
            <pc:docMk/>
            <pc:sldMk cId="2949268182" sldId="328"/>
            <ac:spMk id="5" creationId="{2BEA39AC-0C16-00A4-A7D1-16251640B1AD}"/>
          </ac:spMkLst>
        </pc:spChg>
      </pc:sldChg>
      <pc:sldChg chg="addSp delSp modSp add mod ord">
        <pc:chgData name="Михаил Кочетков" userId="0866cfe93b368ccd" providerId="LiveId" clId="{D88CB653-FB1C-438E-BB82-CEACBAC2151C}" dt="2022-12-15T19:19:28.140" v="122" actId="14100"/>
        <pc:sldMkLst>
          <pc:docMk/>
          <pc:sldMk cId="3444039121" sldId="329"/>
        </pc:sldMkLst>
        <pc:spChg chg="add del mod">
          <ac:chgData name="Михаил Кочетков" userId="0866cfe93b368ccd" providerId="LiveId" clId="{D88CB653-FB1C-438E-BB82-CEACBAC2151C}" dt="2022-12-15T19:19:19.364" v="120" actId="478"/>
          <ac:spMkLst>
            <pc:docMk/>
            <pc:sldMk cId="3444039121" sldId="329"/>
            <ac:spMk id="3" creationId="{2FAD579B-CD36-D4CF-631F-AB86D7B707BB}"/>
          </ac:spMkLst>
        </pc:spChg>
        <pc:spChg chg="mod">
          <ac:chgData name="Михаил Кочетков" userId="0866cfe93b368ccd" providerId="LiveId" clId="{D88CB653-FB1C-438E-BB82-CEACBAC2151C}" dt="2022-12-15T19:19:28.140" v="122" actId="14100"/>
          <ac:spMkLst>
            <pc:docMk/>
            <pc:sldMk cId="3444039121" sldId="329"/>
            <ac:spMk id="4" creationId="{7E95D14C-0749-B366-DF60-831456AD6EED}"/>
          </ac:spMkLst>
        </pc:spChg>
        <pc:spChg chg="del">
          <ac:chgData name="Михаил Кочетков" userId="0866cfe93b368ccd" providerId="LiveId" clId="{D88CB653-FB1C-438E-BB82-CEACBAC2151C}" dt="2022-12-15T19:17:18.850" v="101" actId="478"/>
          <ac:spMkLst>
            <pc:docMk/>
            <pc:sldMk cId="3444039121" sldId="329"/>
            <ac:spMk id="5" creationId="{DF5D94EE-E01A-161F-580D-B9AF5F7CB304}"/>
          </ac:spMkLst>
        </pc:spChg>
        <pc:picChg chg="add mod">
          <ac:chgData name="Михаил Кочетков" userId="0866cfe93b368ccd" providerId="LiveId" clId="{D88CB653-FB1C-438E-BB82-CEACBAC2151C}" dt="2022-12-15T19:19:22.484" v="121" actId="14100"/>
          <ac:picMkLst>
            <pc:docMk/>
            <pc:sldMk cId="3444039121" sldId="329"/>
            <ac:picMk id="1026" creationId="{3AD4FBF9-D64F-B575-4D66-612B20DF91E1}"/>
          </ac:picMkLst>
        </pc:picChg>
        <pc:picChg chg="del">
          <ac:chgData name="Михаил Кочетков" userId="0866cfe93b368ccd" providerId="LiveId" clId="{D88CB653-FB1C-438E-BB82-CEACBAC2151C}" dt="2022-12-15T19:17:28.174" v="107" actId="478"/>
          <ac:picMkLst>
            <pc:docMk/>
            <pc:sldMk cId="3444039121" sldId="329"/>
            <ac:picMk id="1028" creationId="{4967ECD6-E08C-F568-3A78-8C645644B6F9}"/>
          </ac:picMkLst>
        </pc:picChg>
      </pc:sldChg>
      <pc:sldChg chg="modSp add mod ord">
        <pc:chgData name="Михаил Кочетков" userId="0866cfe93b368ccd" providerId="LiveId" clId="{D88CB653-FB1C-438E-BB82-CEACBAC2151C}" dt="2022-12-16T12:37:49.457" v="790" actId="27636"/>
        <pc:sldMkLst>
          <pc:docMk/>
          <pc:sldMk cId="1348486697" sldId="330"/>
        </pc:sldMkLst>
        <pc:spChg chg="mod">
          <ac:chgData name="Михаил Кочетков" userId="0866cfe93b368ccd" providerId="LiveId" clId="{D88CB653-FB1C-438E-BB82-CEACBAC2151C}" dt="2022-12-15T19:18:08.114" v="116"/>
          <ac:spMkLst>
            <pc:docMk/>
            <pc:sldMk cId="1348486697" sldId="330"/>
            <ac:spMk id="4" creationId="{BD03A893-ECFA-DEED-F342-DE63BD722266}"/>
          </ac:spMkLst>
        </pc:spChg>
        <pc:spChg chg="mod">
          <ac:chgData name="Михаил Кочетков" userId="0866cfe93b368ccd" providerId="LiveId" clId="{D88CB653-FB1C-438E-BB82-CEACBAC2151C}" dt="2022-12-16T12:37:49.457" v="790" actId="27636"/>
          <ac:spMkLst>
            <pc:docMk/>
            <pc:sldMk cId="1348486697" sldId="330"/>
            <ac:spMk id="5" creationId="{2BEA39AC-0C16-00A4-A7D1-16251640B1AD}"/>
          </ac:spMkLst>
        </pc:spChg>
      </pc:sldChg>
      <pc:sldChg chg="addSp delSp modSp add mod ord">
        <pc:chgData name="Михаил Кочетков" userId="0866cfe93b368ccd" providerId="LiveId" clId="{D88CB653-FB1C-438E-BB82-CEACBAC2151C}" dt="2022-12-15T19:24:32.597" v="181" actId="14100"/>
        <pc:sldMkLst>
          <pc:docMk/>
          <pc:sldMk cId="1138524789" sldId="331"/>
        </pc:sldMkLst>
        <pc:spChg chg="mod">
          <ac:chgData name="Михаил Кочетков" userId="0866cfe93b368ccd" providerId="LiveId" clId="{D88CB653-FB1C-438E-BB82-CEACBAC2151C}" dt="2022-12-15T19:21:45.383" v="139" actId="14100"/>
          <ac:spMkLst>
            <pc:docMk/>
            <pc:sldMk cId="1138524789" sldId="331"/>
            <ac:spMk id="2" creationId="{3B75BB7E-5242-607C-D973-5C88E2FAB347}"/>
          </ac:spMkLst>
        </pc:spChg>
        <pc:spChg chg="add del mod">
          <ac:chgData name="Михаил Кочетков" userId="0866cfe93b368ccd" providerId="LiveId" clId="{D88CB653-FB1C-438E-BB82-CEACBAC2151C}" dt="2022-12-15T19:23:41.901" v="170" actId="27636"/>
          <ac:spMkLst>
            <pc:docMk/>
            <pc:sldMk cId="1138524789" sldId="331"/>
            <ac:spMk id="3" creationId="{7E922D73-8950-E8DA-530F-B7973DB0ECBD}"/>
          </ac:spMkLst>
        </pc:spChg>
        <pc:spChg chg="add del mod">
          <ac:chgData name="Михаил Кочетков" userId="0866cfe93b368ccd" providerId="LiveId" clId="{D88CB653-FB1C-438E-BB82-CEACBAC2151C}" dt="2022-12-15T19:24:10.618" v="175" actId="478"/>
          <ac:spMkLst>
            <pc:docMk/>
            <pc:sldMk cId="1138524789" sldId="331"/>
            <ac:spMk id="4" creationId="{422F25C4-7663-582D-5776-E7C30E76E2A7}"/>
          </ac:spMkLst>
        </pc:spChg>
        <pc:spChg chg="mod">
          <ac:chgData name="Михаил Кочетков" userId="0866cfe93b368ccd" providerId="LiveId" clId="{D88CB653-FB1C-438E-BB82-CEACBAC2151C}" dt="2022-12-15T19:20:26.758" v="128"/>
          <ac:spMkLst>
            <pc:docMk/>
            <pc:sldMk cId="1138524789" sldId="331"/>
            <ac:spMk id="5" creationId="{1D6CCC61-BB2F-AF7A-925F-8FDA44CDAEFC}"/>
          </ac:spMkLst>
        </pc:spChg>
        <pc:picChg chg="add del mod">
          <ac:chgData name="Михаил Кочетков" userId="0866cfe93b368ccd" providerId="LiveId" clId="{D88CB653-FB1C-438E-BB82-CEACBAC2151C}" dt="2022-12-15T19:23:07.138" v="155"/>
          <ac:picMkLst>
            <pc:docMk/>
            <pc:sldMk cId="1138524789" sldId="331"/>
            <ac:picMk id="2050" creationId="{29924AC1-465C-0E15-DA02-CEBC83FBACB3}"/>
          </ac:picMkLst>
        </pc:picChg>
        <pc:picChg chg="add del">
          <ac:chgData name="Михаил Кочетков" userId="0866cfe93b368ccd" providerId="LiveId" clId="{D88CB653-FB1C-438E-BB82-CEACBAC2151C}" dt="2022-12-15T19:23:20.214" v="165"/>
          <ac:picMkLst>
            <pc:docMk/>
            <pc:sldMk cId="1138524789" sldId="331"/>
            <ac:picMk id="2052" creationId="{DF4298CA-1FC0-8376-876B-58AE96845F7D}"/>
          </ac:picMkLst>
        </pc:picChg>
        <pc:picChg chg="add del mod">
          <ac:chgData name="Михаил Кочетков" userId="0866cfe93b368ccd" providerId="LiveId" clId="{D88CB653-FB1C-438E-BB82-CEACBAC2151C}" dt="2022-12-15T19:24:10.618" v="175" actId="478"/>
          <ac:picMkLst>
            <pc:docMk/>
            <pc:sldMk cId="1138524789" sldId="331"/>
            <ac:picMk id="2054" creationId="{B4A76CE1-CB5D-AF49-4A57-F218B93CCAB5}"/>
          </ac:picMkLst>
        </pc:picChg>
        <pc:picChg chg="add mod">
          <ac:chgData name="Михаил Кочетков" userId="0866cfe93b368ccd" providerId="LiveId" clId="{D88CB653-FB1C-438E-BB82-CEACBAC2151C}" dt="2022-12-15T19:24:32.597" v="181" actId="14100"/>
          <ac:picMkLst>
            <pc:docMk/>
            <pc:sldMk cId="1138524789" sldId="331"/>
            <ac:picMk id="2056" creationId="{A6CD2C36-167C-2725-1DEA-5AC2F940CFE2}"/>
          </ac:picMkLst>
        </pc:picChg>
      </pc:sldChg>
      <pc:sldChg chg="modSp add mod ord">
        <pc:chgData name="Михаил Кочетков" userId="0866cfe93b368ccd" providerId="LiveId" clId="{D88CB653-FB1C-438E-BB82-CEACBAC2151C}" dt="2022-12-16T12:58:06.546" v="834" actId="20577"/>
        <pc:sldMkLst>
          <pc:docMk/>
          <pc:sldMk cId="4123584621" sldId="332"/>
        </pc:sldMkLst>
        <pc:spChg chg="mod">
          <ac:chgData name="Михаил Кочетков" userId="0866cfe93b368ccd" providerId="LiveId" clId="{D88CB653-FB1C-438E-BB82-CEACBAC2151C}" dt="2022-12-16T12:34:32.056" v="701" actId="20577"/>
          <ac:spMkLst>
            <pc:docMk/>
            <pc:sldMk cId="4123584621" sldId="332"/>
            <ac:spMk id="4" creationId="{BD03A893-ECFA-DEED-F342-DE63BD722266}"/>
          </ac:spMkLst>
        </pc:spChg>
        <pc:spChg chg="mod">
          <ac:chgData name="Михаил Кочетков" userId="0866cfe93b368ccd" providerId="LiveId" clId="{D88CB653-FB1C-438E-BB82-CEACBAC2151C}" dt="2022-12-16T12:58:06.546" v="834" actId="20577"/>
          <ac:spMkLst>
            <pc:docMk/>
            <pc:sldMk cId="4123584621" sldId="332"/>
            <ac:spMk id="5" creationId="{2BEA39AC-0C16-00A4-A7D1-16251640B1AD}"/>
          </ac:spMkLst>
        </pc:spChg>
      </pc:sldChg>
      <pc:sldChg chg="modSp add del mod">
        <pc:chgData name="Михаил Кочетков" userId="0866cfe93b368ccd" providerId="LiveId" clId="{D88CB653-FB1C-438E-BB82-CEACBAC2151C}" dt="2022-12-15T22:11:43.362" v="596" actId="47"/>
        <pc:sldMkLst>
          <pc:docMk/>
          <pc:sldMk cId="4207361743" sldId="333"/>
        </pc:sldMkLst>
        <pc:spChg chg="mod">
          <ac:chgData name="Михаил Кочетков" userId="0866cfe93b368ccd" providerId="LiveId" clId="{D88CB653-FB1C-438E-BB82-CEACBAC2151C}" dt="2022-12-15T21:48:34.585" v="235" actId="6549"/>
          <ac:spMkLst>
            <pc:docMk/>
            <pc:sldMk cId="4207361743" sldId="333"/>
            <ac:spMk id="4" creationId="{3CF7CD16-D4EE-5D1A-67C6-8FC838F9763D}"/>
          </ac:spMkLst>
        </pc:spChg>
      </pc:sldChg>
      <pc:sldChg chg="modSp add mod ord">
        <pc:chgData name="Михаил Кочетков" userId="0866cfe93b368ccd" providerId="LiveId" clId="{D88CB653-FB1C-438E-BB82-CEACBAC2151C}" dt="2022-12-15T21:50:57.201" v="245"/>
        <pc:sldMkLst>
          <pc:docMk/>
          <pc:sldMk cId="4160524527" sldId="334"/>
        </pc:sldMkLst>
        <pc:spChg chg="mod">
          <ac:chgData name="Михаил Кочетков" userId="0866cfe93b368ccd" providerId="LiveId" clId="{D88CB653-FB1C-438E-BB82-CEACBAC2151C}" dt="2022-12-15T21:50:57.201" v="245"/>
          <ac:spMkLst>
            <pc:docMk/>
            <pc:sldMk cId="4160524527" sldId="334"/>
            <ac:spMk id="2" creationId="{9DED3B5E-9456-C8A4-07A4-95C3DB9820E7}"/>
          </ac:spMkLst>
        </pc:spChg>
        <pc:spChg chg="mod">
          <ac:chgData name="Михаил Кочетков" userId="0866cfe93b368ccd" providerId="LiveId" clId="{D88CB653-FB1C-438E-BB82-CEACBAC2151C}" dt="2022-12-15T21:50:37.889" v="240"/>
          <ac:spMkLst>
            <pc:docMk/>
            <pc:sldMk cId="4160524527" sldId="334"/>
            <ac:spMk id="3" creationId="{7BFEF9A1-78B4-FD4E-6902-56D70310F47D}"/>
          </ac:spMkLst>
        </pc:spChg>
      </pc:sldChg>
      <pc:sldChg chg="addSp delSp modSp add mod ord">
        <pc:chgData name="Михаил Кочетков" userId="0866cfe93b368ccd" providerId="LiveId" clId="{D88CB653-FB1C-438E-BB82-CEACBAC2151C}" dt="2022-12-15T21:54:23.908" v="262" actId="14100"/>
        <pc:sldMkLst>
          <pc:docMk/>
          <pc:sldMk cId="1977915619" sldId="335"/>
        </pc:sldMkLst>
        <pc:spChg chg="mod">
          <ac:chgData name="Михаил Кочетков" userId="0866cfe93b368ccd" providerId="LiveId" clId="{D88CB653-FB1C-438E-BB82-CEACBAC2151C}" dt="2022-12-15T21:53:52.875" v="256" actId="27636"/>
          <ac:spMkLst>
            <pc:docMk/>
            <pc:sldMk cId="1977915619" sldId="335"/>
            <ac:spMk id="4" creationId="{7E95D14C-0749-B366-DF60-831456AD6EED}"/>
          </ac:spMkLst>
        </pc:spChg>
        <pc:spChg chg="mod">
          <ac:chgData name="Михаил Кочетков" userId="0866cfe93b368ccd" providerId="LiveId" clId="{D88CB653-FB1C-438E-BB82-CEACBAC2151C}" dt="2022-12-15T21:53:40.484" v="252"/>
          <ac:spMkLst>
            <pc:docMk/>
            <pc:sldMk cId="1977915619" sldId="335"/>
            <ac:spMk id="5" creationId="{DF5D94EE-E01A-161F-580D-B9AF5F7CB304}"/>
          </ac:spMkLst>
        </pc:spChg>
        <pc:picChg chg="del">
          <ac:chgData name="Михаил Кочетков" userId="0866cfe93b368ccd" providerId="LiveId" clId="{D88CB653-FB1C-438E-BB82-CEACBAC2151C}" dt="2022-12-15T21:54:11.090" v="257" actId="478"/>
          <ac:picMkLst>
            <pc:docMk/>
            <pc:sldMk cId="1977915619" sldId="335"/>
            <ac:picMk id="1028" creationId="{4967ECD6-E08C-F568-3A78-8C645644B6F9}"/>
          </ac:picMkLst>
        </pc:picChg>
        <pc:picChg chg="add mod">
          <ac:chgData name="Михаил Кочетков" userId="0866cfe93b368ccd" providerId="LiveId" clId="{D88CB653-FB1C-438E-BB82-CEACBAC2151C}" dt="2022-12-15T21:54:23.908" v="262" actId="14100"/>
          <ac:picMkLst>
            <pc:docMk/>
            <pc:sldMk cId="1977915619" sldId="335"/>
            <ac:picMk id="5122" creationId="{92EB4F04-12CB-F287-7330-D315C77DBE9C}"/>
          </ac:picMkLst>
        </pc:picChg>
      </pc:sldChg>
      <pc:sldChg chg="addSp delSp modSp add del mod">
        <pc:chgData name="Михаил Кочетков" userId="0866cfe93b368ccd" providerId="LiveId" clId="{D88CB653-FB1C-438E-BB82-CEACBAC2151C}" dt="2022-12-15T22:11:20.351" v="592" actId="47"/>
        <pc:sldMkLst>
          <pc:docMk/>
          <pc:sldMk cId="1909855337" sldId="336"/>
        </pc:sldMkLst>
        <pc:spChg chg="mod">
          <ac:chgData name="Михаил Кочетков" userId="0866cfe93b368ccd" providerId="LiveId" clId="{D88CB653-FB1C-438E-BB82-CEACBAC2151C}" dt="2022-12-15T22:02:23.819" v="510"/>
          <ac:spMkLst>
            <pc:docMk/>
            <pc:sldMk cId="1909855337" sldId="336"/>
            <ac:spMk id="4" creationId="{BD03A893-ECFA-DEED-F342-DE63BD722266}"/>
          </ac:spMkLst>
        </pc:spChg>
        <pc:spChg chg="del">
          <ac:chgData name="Михаил Кочетков" userId="0866cfe93b368ccd" providerId="LiveId" clId="{D88CB653-FB1C-438E-BB82-CEACBAC2151C}" dt="2022-12-15T22:01:52.528" v="497" actId="478"/>
          <ac:spMkLst>
            <pc:docMk/>
            <pc:sldMk cId="1909855337" sldId="336"/>
            <ac:spMk id="5" creationId="{2BEA39AC-0C16-00A4-A7D1-16251640B1AD}"/>
          </ac:spMkLst>
        </pc:spChg>
        <pc:picChg chg="add del mod">
          <ac:chgData name="Михаил Кочетков" userId="0866cfe93b368ccd" providerId="LiveId" clId="{D88CB653-FB1C-438E-BB82-CEACBAC2151C}" dt="2022-12-15T22:02:07.408" v="507" actId="22"/>
          <ac:picMkLst>
            <pc:docMk/>
            <pc:sldMk cId="1909855337" sldId="336"/>
            <ac:picMk id="3" creationId="{9177146D-84DA-35B5-99D3-174AA2A1A9F6}"/>
          </ac:picMkLst>
        </pc:picChg>
      </pc:sldChg>
      <pc:sldChg chg="add del">
        <pc:chgData name="Михаил Кочетков" userId="0866cfe93b368ccd" providerId="LiveId" clId="{D88CB653-FB1C-438E-BB82-CEACBAC2151C}" dt="2022-12-15T22:11:33.705" v="593" actId="47"/>
        <pc:sldMkLst>
          <pc:docMk/>
          <pc:sldMk cId="3982499435" sldId="337"/>
        </pc:sldMkLst>
      </pc:sldChg>
      <pc:sldChg chg="modSp add mod ord">
        <pc:chgData name="Михаил Кочетков" userId="0866cfe93b368ccd" providerId="LiveId" clId="{D88CB653-FB1C-438E-BB82-CEACBAC2151C}" dt="2022-12-16T12:36:45.623" v="788" actId="20577"/>
        <pc:sldMkLst>
          <pc:docMk/>
          <pc:sldMk cId="1893715939" sldId="338"/>
        </pc:sldMkLst>
        <pc:spChg chg="mod">
          <ac:chgData name="Михаил Кочетков" userId="0866cfe93b368ccd" providerId="LiveId" clId="{D88CB653-FB1C-438E-BB82-CEACBAC2151C}" dt="2022-12-15T21:59:43.115" v="494"/>
          <ac:spMkLst>
            <pc:docMk/>
            <pc:sldMk cId="1893715939" sldId="338"/>
            <ac:spMk id="2" creationId="{9DED3B5E-9456-C8A4-07A4-95C3DB9820E7}"/>
          </ac:spMkLst>
        </pc:spChg>
        <pc:spChg chg="mod">
          <ac:chgData name="Михаил Кочетков" userId="0866cfe93b368ccd" providerId="LiveId" clId="{D88CB653-FB1C-438E-BB82-CEACBAC2151C}" dt="2022-12-16T12:36:45.623" v="788" actId="20577"/>
          <ac:spMkLst>
            <pc:docMk/>
            <pc:sldMk cId="1893715939" sldId="338"/>
            <ac:spMk id="3" creationId="{7BFEF9A1-78B4-FD4E-6902-56D70310F47D}"/>
          </ac:spMkLst>
        </pc:spChg>
      </pc:sldChg>
      <pc:sldChg chg="addSp modSp add mod ord">
        <pc:chgData name="Михаил Кочетков" userId="0866cfe93b368ccd" providerId="LiveId" clId="{D88CB653-FB1C-438E-BB82-CEACBAC2151C}" dt="2022-12-15T22:11:18.046" v="591"/>
        <pc:sldMkLst>
          <pc:docMk/>
          <pc:sldMk cId="107060766" sldId="339"/>
        </pc:sldMkLst>
        <pc:picChg chg="add mod">
          <ac:chgData name="Михаил Кочетков" userId="0866cfe93b368ccd" providerId="LiveId" clId="{D88CB653-FB1C-438E-BB82-CEACBAC2151C}" dt="2022-12-15T22:04:50.428" v="520" actId="1076"/>
          <ac:picMkLst>
            <pc:docMk/>
            <pc:sldMk cId="107060766" sldId="339"/>
            <ac:picMk id="3" creationId="{EEB7CEDA-7AF8-4B1E-86D4-F10F7533A440}"/>
          </ac:picMkLst>
        </pc:picChg>
        <pc:picChg chg="add mod">
          <ac:chgData name="Михаил Кочетков" userId="0866cfe93b368ccd" providerId="LiveId" clId="{D88CB653-FB1C-438E-BB82-CEACBAC2151C}" dt="2022-12-15T22:05:09.339" v="522" actId="1076"/>
          <ac:picMkLst>
            <pc:docMk/>
            <pc:sldMk cId="107060766" sldId="339"/>
            <ac:picMk id="6" creationId="{3AA27F9E-84B9-AFA1-6416-F49A37941925}"/>
          </ac:picMkLst>
        </pc:picChg>
        <pc:picChg chg="add mod">
          <ac:chgData name="Михаил Кочетков" userId="0866cfe93b368ccd" providerId="LiveId" clId="{D88CB653-FB1C-438E-BB82-CEACBAC2151C}" dt="2022-12-15T22:05:21.949" v="524" actId="1076"/>
          <ac:picMkLst>
            <pc:docMk/>
            <pc:sldMk cId="107060766" sldId="339"/>
            <ac:picMk id="8" creationId="{78AE93B5-DEA0-A188-9049-37C6714B686B}"/>
          </ac:picMkLst>
        </pc:picChg>
        <pc:picChg chg="add mod">
          <ac:chgData name="Михаил Кочетков" userId="0866cfe93b368ccd" providerId="LiveId" clId="{D88CB653-FB1C-438E-BB82-CEACBAC2151C}" dt="2022-12-15T22:05:35.347" v="526" actId="1076"/>
          <ac:picMkLst>
            <pc:docMk/>
            <pc:sldMk cId="107060766" sldId="339"/>
            <ac:picMk id="10" creationId="{8443EC43-5D16-6CB2-7AE2-6FA8B8066697}"/>
          </ac:picMkLst>
        </pc:picChg>
        <pc:picChg chg="add mod">
          <ac:chgData name="Михаил Кочетков" userId="0866cfe93b368ccd" providerId="LiveId" clId="{D88CB653-FB1C-438E-BB82-CEACBAC2151C}" dt="2022-12-15T22:05:43.659" v="529" actId="1076"/>
          <ac:picMkLst>
            <pc:docMk/>
            <pc:sldMk cId="107060766" sldId="339"/>
            <ac:picMk id="12" creationId="{FC15D966-A444-DF1F-5469-1F821B3F984C}"/>
          </ac:picMkLst>
        </pc:picChg>
        <pc:picChg chg="add mod">
          <ac:chgData name="Михаил Кочетков" userId="0866cfe93b368ccd" providerId="LiveId" clId="{D88CB653-FB1C-438E-BB82-CEACBAC2151C}" dt="2022-12-15T22:05:53.467" v="531" actId="1076"/>
          <ac:picMkLst>
            <pc:docMk/>
            <pc:sldMk cId="107060766" sldId="339"/>
            <ac:picMk id="14" creationId="{589B64BE-E558-708F-931D-9C746E44F0CB}"/>
          </ac:picMkLst>
        </pc:picChg>
        <pc:picChg chg="add mod">
          <ac:chgData name="Михаил Кочетков" userId="0866cfe93b368ccd" providerId="LiveId" clId="{D88CB653-FB1C-438E-BB82-CEACBAC2151C}" dt="2022-12-15T22:06:05.188" v="533" actId="1076"/>
          <ac:picMkLst>
            <pc:docMk/>
            <pc:sldMk cId="107060766" sldId="339"/>
            <ac:picMk id="16" creationId="{48287A54-D60B-E817-7D4E-CBD98A2A6D83}"/>
          </ac:picMkLst>
        </pc:picChg>
        <pc:picChg chg="add mod">
          <ac:chgData name="Михаил Кочетков" userId="0866cfe93b368ccd" providerId="LiveId" clId="{D88CB653-FB1C-438E-BB82-CEACBAC2151C}" dt="2022-12-15T22:06:14.156" v="535" actId="1076"/>
          <ac:picMkLst>
            <pc:docMk/>
            <pc:sldMk cId="107060766" sldId="339"/>
            <ac:picMk id="18" creationId="{108A4C06-29DC-4C79-9508-F91174411957}"/>
          </ac:picMkLst>
        </pc:picChg>
        <pc:picChg chg="add mod">
          <ac:chgData name="Михаил Кочетков" userId="0866cfe93b368ccd" providerId="LiveId" clId="{D88CB653-FB1C-438E-BB82-CEACBAC2151C}" dt="2022-12-15T22:06:22.651" v="537" actId="1076"/>
          <ac:picMkLst>
            <pc:docMk/>
            <pc:sldMk cId="107060766" sldId="339"/>
            <ac:picMk id="20" creationId="{90D1A511-ADA3-5BE9-A271-269F1AE88B7E}"/>
          </ac:picMkLst>
        </pc:picChg>
        <pc:picChg chg="add mod">
          <ac:chgData name="Михаил Кочетков" userId="0866cfe93b368ccd" providerId="LiveId" clId="{D88CB653-FB1C-438E-BB82-CEACBAC2151C}" dt="2022-12-15T22:06:31.266" v="539" actId="1076"/>
          <ac:picMkLst>
            <pc:docMk/>
            <pc:sldMk cId="107060766" sldId="339"/>
            <ac:picMk id="22" creationId="{075C4183-4B67-7478-27D6-EE882DA2ED61}"/>
          </ac:picMkLst>
        </pc:picChg>
        <pc:picChg chg="add mod">
          <ac:chgData name="Михаил Кочетков" userId="0866cfe93b368ccd" providerId="LiveId" clId="{D88CB653-FB1C-438E-BB82-CEACBAC2151C}" dt="2022-12-15T22:06:39.235" v="541" actId="1076"/>
          <ac:picMkLst>
            <pc:docMk/>
            <pc:sldMk cId="107060766" sldId="339"/>
            <ac:picMk id="24" creationId="{327E010E-D545-7B97-AFA0-697F2E4EB31F}"/>
          </ac:picMkLst>
        </pc:picChg>
        <pc:picChg chg="add mod">
          <ac:chgData name="Михаил Кочетков" userId="0866cfe93b368ccd" providerId="LiveId" clId="{D88CB653-FB1C-438E-BB82-CEACBAC2151C}" dt="2022-12-15T22:06:47.675" v="543" actId="1076"/>
          <ac:picMkLst>
            <pc:docMk/>
            <pc:sldMk cId="107060766" sldId="339"/>
            <ac:picMk id="26" creationId="{DE5FDB6A-5AAF-A533-9E0E-C2552451F19E}"/>
          </ac:picMkLst>
        </pc:picChg>
        <pc:picChg chg="add mod">
          <ac:chgData name="Михаил Кочетков" userId="0866cfe93b368ccd" providerId="LiveId" clId="{D88CB653-FB1C-438E-BB82-CEACBAC2151C}" dt="2022-12-15T22:06:55.844" v="545" actId="1076"/>
          <ac:picMkLst>
            <pc:docMk/>
            <pc:sldMk cId="107060766" sldId="339"/>
            <ac:picMk id="28" creationId="{EDD24337-3F74-8660-6774-0C2638B8BE88}"/>
          </ac:picMkLst>
        </pc:picChg>
        <pc:picChg chg="add mod">
          <ac:chgData name="Михаил Кочетков" userId="0866cfe93b368ccd" providerId="LiveId" clId="{D88CB653-FB1C-438E-BB82-CEACBAC2151C}" dt="2022-12-15T22:07:05.011" v="547" actId="1076"/>
          <ac:picMkLst>
            <pc:docMk/>
            <pc:sldMk cId="107060766" sldId="339"/>
            <ac:picMk id="30" creationId="{95C4F823-0C8F-47EF-5C58-0FF7F944C644}"/>
          </ac:picMkLst>
        </pc:picChg>
        <pc:picChg chg="add mod">
          <ac:chgData name="Михаил Кочетков" userId="0866cfe93b368ccd" providerId="LiveId" clId="{D88CB653-FB1C-438E-BB82-CEACBAC2151C}" dt="2022-12-15T22:07:13.916" v="549" actId="1076"/>
          <ac:picMkLst>
            <pc:docMk/>
            <pc:sldMk cId="107060766" sldId="339"/>
            <ac:picMk id="32" creationId="{807AE9C0-A1B8-A97A-920A-9133433A80DF}"/>
          </ac:picMkLst>
        </pc:picChg>
        <pc:picChg chg="add mod">
          <ac:chgData name="Михаил Кочетков" userId="0866cfe93b368ccd" providerId="LiveId" clId="{D88CB653-FB1C-438E-BB82-CEACBAC2151C}" dt="2022-12-15T22:07:22.037" v="551" actId="1076"/>
          <ac:picMkLst>
            <pc:docMk/>
            <pc:sldMk cId="107060766" sldId="339"/>
            <ac:picMk id="34" creationId="{C3211F02-09A4-09DC-623A-2BEDF317467C}"/>
          </ac:picMkLst>
        </pc:picChg>
        <pc:picChg chg="add mod">
          <ac:chgData name="Михаил Кочетков" userId="0866cfe93b368ccd" providerId="LiveId" clId="{D88CB653-FB1C-438E-BB82-CEACBAC2151C}" dt="2022-12-15T22:07:33.812" v="553" actId="1076"/>
          <ac:picMkLst>
            <pc:docMk/>
            <pc:sldMk cId="107060766" sldId="339"/>
            <ac:picMk id="36" creationId="{8CF7F7BC-F452-F782-9D20-E47A1707D47F}"/>
          </ac:picMkLst>
        </pc:picChg>
        <pc:picChg chg="add mod">
          <ac:chgData name="Михаил Кочетков" userId="0866cfe93b368ccd" providerId="LiveId" clId="{D88CB653-FB1C-438E-BB82-CEACBAC2151C}" dt="2022-12-15T22:07:49.820" v="555" actId="1076"/>
          <ac:picMkLst>
            <pc:docMk/>
            <pc:sldMk cId="107060766" sldId="339"/>
            <ac:picMk id="38" creationId="{AB4E817E-D7E1-A1B6-45FA-9A64706BF26F}"/>
          </ac:picMkLst>
        </pc:picChg>
      </pc:sldChg>
      <pc:sldChg chg="addSp delSp modSp add mod ord">
        <pc:chgData name="Михаил Кочетков" userId="0866cfe93b368ccd" providerId="LiveId" clId="{D88CB653-FB1C-438E-BB82-CEACBAC2151C}" dt="2022-12-15T22:09:33.459" v="575" actId="1076"/>
        <pc:sldMkLst>
          <pc:docMk/>
          <pc:sldMk cId="3080624495" sldId="340"/>
        </pc:sldMkLst>
        <pc:spChg chg="mod">
          <ac:chgData name="Михаил Кочетков" userId="0866cfe93b368ccd" providerId="LiveId" clId="{D88CB653-FB1C-438E-BB82-CEACBAC2151C}" dt="2022-12-15T22:09:00.066" v="565" actId="27636"/>
          <ac:spMkLst>
            <pc:docMk/>
            <pc:sldMk cId="3080624495" sldId="340"/>
            <ac:spMk id="4" creationId="{7E95D14C-0749-B366-DF60-831456AD6EED}"/>
          </ac:spMkLst>
        </pc:spChg>
        <pc:spChg chg="mod">
          <ac:chgData name="Михаил Кочетков" userId="0866cfe93b368ccd" providerId="LiveId" clId="{D88CB653-FB1C-438E-BB82-CEACBAC2151C}" dt="2022-12-15T22:09:28.175" v="573"/>
          <ac:spMkLst>
            <pc:docMk/>
            <pc:sldMk cId="3080624495" sldId="340"/>
            <ac:spMk id="5" creationId="{DF5D94EE-E01A-161F-580D-B9AF5F7CB304}"/>
          </ac:spMkLst>
        </pc:spChg>
        <pc:picChg chg="del">
          <ac:chgData name="Михаил Кочетков" userId="0866cfe93b368ccd" providerId="LiveId" clId="{D88CB653-FB1C-438E-BB82-CEACBAC2151C}" dt="2022-12-15T22:09:09.409" v="566" actId="478"/>
          <ac:picMkLst>
            <pc:docMk/>
            <pc:sldMk cId="3080624495" sldId="340"/>
            <ac:picMk id="5122" creationId="{92EB4F04-12CB-F287-7330-D315C77DBE9C}"/>
          </ac:picMkLst>
        </pc:picChg>
        <pc:picChg chg="add mod">
          <ac:chgData name="Михаил Кочетков" userId="0866cfe93b368ccd" providerId="LiveId" clId="{D88CB653-FB1C-438E-BB82-CEACBAC2151C}" dt="2022-12-15T22:09:33.459" v="575" actId="1076"/>
          <ac:picMkLst>
            <pc:docMk/>
            <pc:sldMk cId="3080624495" sldId="340"/>
            <ac:picMk id="7170" creationId="{5F120E24-696C-5CC5-B2FA-1F53455D0CA5}"/>
          </ac:picMkLst>
        </pc:picChg>
      </pc:sldChg>
      <pc:sldChg chg="add del">
        <pc:chgData name="Михаил Кочетков" userId="0866cfe93b368ccd" providerId="LiveId" clId="{D88CB653-FB1C-438E-BB82-CEACBAC2151C}" dt="2022-12-15T22:11:41.411" v="595" actId="47"/>
        <pc:sldMkLst>
          <pc:docMk/>
          <pc:sldMk cId="2843112346" sldId="3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412975-4CFD-C441-A244-B7FD9A9579C2}" type="datetimeFigureOut">
              <a:rPr lang="en-US" smtClean="0"/>
              <a:pPr/>
              <a:t>12/16/2022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D660DC-725D-2A44-9F89-74FE668A9C6B}" type="slidenum">
              <a:rPr lang="en-US" smtClean="0"/>
              <a:pPr/>
              <a:t>‹#›</a:t>
            </a:fld>
            <a:endParaRPr lang="en-US"/>
          </a:p>
        </p:txBody>
      </p:sp>
    </p:spTree>
    <p:extLst>
      <p:ext uri="{BB962C8B-B14F-4D97-AF65-F5344CB8AC3E}">
        <p14:creationId xmlns:p14="http://schemas.microsoft.com/office/powerpoint/2010/main" val="14471254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FD1C8-470D-774F-8B40-381C3059BD4A}" type="datetimeFigureOut">
              <a:rPr lang="en-US" smtClean="0"/>
              <a:pPr/>
              <a:t>12/16/2022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9711C-DB87-6342-8123-FE7E39EB0067}" type="slidenum">
              <a:rPr lang="en-US" smtClean="0"/>
              <a:pPr/>
              <a:t>‹#›</a:t>
            </a:fld>
            <a:endParaRPr lang="en-US"/>
          </a:p>
        </p:txBody>
      </p:sp>
    </p:spTree>
    <p:extLst>
      <p:ext uri="{BB962C8B-B14F-4D97-AF65-F5344CB8AC3E}">
        <p14:creationId xmlns:p14="http://schemas.microsoft.com/office/powerpoint/2010/main" val="41200732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5098416" y="490274"/>
            <a:ext cx="184731" cy="369332"/>
          </a:xfrm>
          <a:prstGeom prst="rect">
            <a:avLst/>
          </a:prstGeom>
          <a:noFill/>
        </p:spPr>
        <p:txBody>
          <a:bodyPr wrap="none" rtlCol="0">
            <a:spAutoFit/>
          </a:bodyPr>
          <a:lstStyle/>
          <a:p>
            <a:endParaRPr lang="en-US" dirty="0"/>
          </a:p>
        </p:txBody>
      </p:sp>
      <p:sp>
        <p:nvSpPr>
          <p:cNvPr id="8" name="TextBox 7"/>
          <p:cNvSpPr txBox="1"/>
          <p:nvPr/>
        </p:nvSpPr>
        <p:spPr>
          <a:xfrm>
            <a:off x="5910801" y="427239"/>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67783B35-4D64-24CD-46E0-32E9FC276C40}"/>
              </a:ext>
            </a:extLst>
          </p:cNvPr>
          <p:cNvSpPr txBox="1"/>
          <p:nvPr userDrawn="1"/>
        </p:nvSpPr>
        <p:spPr>
          <a:xfrm>
            <a:off x="5098416" y="490274"/>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5FEFD47-67FA-CC9C-A247-DDA306E69DC7}"/>
              </a:ext>
            </a:extLst>
          </p:cNvPr>
          <p:cNvSpPr txBox="1"/>
          <p:nvPr userDrawn="1"/>
        </p:nvSpPr>
        <p:spPr>
          <a:xfrm>
            <a:off x="5910801" y="427239"/>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2B74B261-5474-8217-1C1F-DF8DF956D9C5}"/>
              </a:ext>
            </a:extLst>
          </p:cNvPr>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5" name="Content Placeholder 2">
            <a:extLst>
              <a:ext uri="{FF2B5EF4-FFF2-40B4-BE49-F238E27FC236}">
                <a16:creationId xmlns:a16="http://schemas.microsoft.com/office/drawing/2014/main" id="{85A92729-C745-7CCF-6847-2DF14BA71383}"/>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2000" baseline="0"/>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r>
              <a:rPr lang="ru-RU" sz="2000" dirty="0">
                <a:latin typeface="Golos Text" panose="020B0503020202020204"/>
              </a:rPr>
              <a:t>Здесь при необходимости располагается основной текст слайда, ключевая формулировка.</a:t>
            </a:r>
          </a:p>
          <a:p>
            <a:endParaRPr lang="ru-RU" sz="2000" dirty="0">
              <a:latin typeface="Golos Text" panose="020B0503020202020204"/>
            </a:endParaRPr>
          </a:p>
          <a:p>
            <a:pPr marL="0" indent="0" algn="l">
              <a:buNone/>
            </a:pPr>
            <a:r>
              <a:rPr lang="ru-RU" sz="18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800" b="0" i="0" dirty="0">
                <a:solidFill>
                  <a:srgbClr val="2C2D2E"/>
                </a:solidFill>
                <a:effectLst/>
                <a:latin typeface="Golos Text" panose="020B0503020202020204"/>
              </a:rPr>
              <a:t> список;</a:t>
            </a:r>
          </a:p>
          <a:p>
            <a:pPr algn="l">
              <a:buFont typeface="Arial" panose="020B0604020202020204" pitchFamily="34" charset="0"/>
              <a:buChar char="•"/>
            </a:pPr>
            <a:r>
              <a:rPr lang="ru-RU" sz="1800" b="0" i="0" dirty="0">
                <a:solidFill>
                  <a:srgbClr val="2C2D2E"/>
                </a:solidFill>
                <a:effectLst/>
                <a:latin typeface="Golos Text" panose="020B0503020202020204"/>
              </a:rPr>
              <a:t> список;</a:t>
            </a:r>
          </a:p>
          <a:p>
            <a:pPr algn="l">
              <a:buFont typeface="Arial" panose="020B0604020202020204" pitchFamily="34" charset="0"/>
              <a:buChar char="•"/>
            </a:pPr>
            <a:r>
              <a:rPr lang="ru-RU" sz="18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359977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8ABD215D-CFC7-1CAC-2144-1C4A51F1FEB9}"/>
              </a:ext>
            </a:extLst>
          </p:cNvPr>
          <p:cNvSpPr>
            <a:spLocks noGrp="1"/>
          </p:cNvSpPr>
          <p:nvPr>
            <p:ph type="body" sz="quarter" idx="11" hasCustomPrompt="1"/>
          </p:nvPr>
        </p:nvSpPr>
        <p:spPr>
          <a:xfrm>
            <a:off x="624113" y="1233715"/>
            <a:ext cx="7170057" cy="3410856"/>
          </a:xfrm>
        </p:spPr>
        <p:txBody>
          <a:bodyPr>
            <a:normAutofit/>
          </a:bodyPr>
          <a:lstStyle>
            <a:lvl1pPr marL="0" indent="0">
              <a:buFontTx/>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
        <p:nvSpPr>
          <p:cNvPr id="2" name="Title 1">
            <a:extLst>
              <a:ext uri="{FF2B5EF4-FFF2-40B4-BE49-F238E27FC236}">
                <a16:creationId xmlns:a16="http://schemas.microsoft.com/office/drawing/2014/main" id="{7B8569F4-01AC-6221-63B9-0F06F87F2597}"/>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310336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7">
            <a:extLst>
              <a:ext uri="{FF2B5EF4-FFF2-40B4-BE49-F238E27FC236}">
                <a16:creationId xmlns:a16="http://schemas.microsoft.com/office/drawing/2014/main" id="{3706F3BB-2486-D68F-6966-44BBD62CEC68}"/>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4" name="Текст 13">
            <a:extLst>
              <a:ext uri="{FF2B5EF4-FFF2-40B4-BE49-F238E27FC236}">
                <a16:creationId xmlns:a16="http://schemas.microsoft.com/office/drawing/2014/main" id="{49722966-1EC6-6348-3A3A-25A27C8E506C}"/>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5" name="Текст 7">
            <a:extLst>
              <a:ext uri="{FF2B5EF4-FFF2-40B4-BE49-F238E27FC236}">
                <a16:creationId xmlns:a16="http://schemas.microsoft.com/office/drawing/2014/main" id="{D2BFFE86-F97D-E925-927B-0F6BBD2D6EE0}"/>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6" name="Текст 13">
            <a:extLst>
              <a:ext uri="{FF2B5EF4-FFF2-40B4-BE49-F238E27FC236}">
                <a16:creationId xmlns:a16="http://schemas.microsoft.com/office/drawing/2014/main" id="{ADAF316B-52C6-704E-CB38-0E76498CD5E9}"/>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7" name="Title 1">
            <a:extLst>
              <a:ext uri="{FF2B5EF4-FFF2-40B4-BE49-F238E27FC236}">
                <a16:creationId xmlns:a16="http://schemas.microsoft.com/office/drawing/2014/main" id="{5D888714-60F8-FF59-CB87-38F52214F9F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908260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C44632-7642-B672-30DB-BEE8EBC23CE3}"/>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Рисунок 2">
            <a:extLst>
              <a:ext uri="{FF2B5EF4-FFF2-40B4-BE49-F238E27FC236}">
                <a16:creationId xmlns:a16="http://schemas.microsoft.com/office/drawing/2014/main" id="{AF7BB137-1C7F-56D5-5D41-70ED6DEA4C56}"/>
              </a:ext>
            </a:extLst>
          </p:cNvPr>
          <p:cNvSpPr>
            <a:spLocks noGrp="1"/>
          </p:cNvSpPr>
          <p:nvPr>
            <p:ph type="pic" sz="quarter" idx="10"/>
          </p:nvPr>
        </p:nvSpPr>
        <p:spPr>
          <a:xfrm>
            <a:off x="457200" y="936852"/>
            <a:ext cx="4608513" cy="3842155"/>
          </a:xfrm>
          <a:prstGeom prst="roundRect">
            <a:avLst>
              <a:gd name="adj" fmla="val 8957"/>
            </a:avLst>
          </a:prstGeom>
        </p:spPr>
        <p:txBody>
          <a:bodyPr/>
          <a:lstStyle/>
          <a:p>
            <a:endParaRPr lang="ru-RU"/>
          </a:p>
        </p:txBody>
      </p:sp>
      <p:sp>
        <p:nvSpPr>
          <p:cNvPr id="5" name="Текст 6">
            <a:extLst>
              <a:ext uri="{FF2B5EF4-FFF2-40B4-BE49-F238E27FC236}">
                <a16:creationId xmlns:a16="http://schemas.microsoft.com/office/drawing/2014/main" id="{D9C7E817-A2F7-D228-2EB2-8CC271063595}"/>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2927035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5CFB9-FFF2-E218-2283-FA3AC247B899}"/>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91CCADC5-135D-DC69-A40F-E7939EE42C8E}"/>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311027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Финал">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Текст 4">
            <a:extLst>
              <a:ext uri="{FF2B5EF4-FFF2-40B4-BE49-F238E27FC236}">
                <a16:creationId xmlns:a16="http://schemas.microsoft.com/office/drawing/2014/main" id="{164235EB-093A-2BDE-8127-460B61C5B696}"/>
              </a:ext>
            </a:extLst>
          </p:cNvPr>
          <p:cNvSpPr>
            <a:spLocks noGrp="1"/>
          </p:cNvSpPr>
          <p:nvPr>
            <p:ph type="body" sz="quarter" idx="11" hasCustomPrompt="1"/>
          </p:nvPr>
        </p:nvSpPr>
        <p:spPr>
          <a:xfrm>
            <a:off x="624113" y="1233715"/>
            <a:ext cx="7170057" cy="3410856"/>
          </a:xfrm>
        </p:spPr>
        <p:txBody>
          <a:bodyPr>
            <a:normAutofit/>
          </a:bodyPr>
          <a:lstStyle>
            <a:lvl1pPr marL="0" indent="0">
              <a:buFont typeface="Arial" panose="020B0604020202020204" pitchFamily="34" charset="0"/>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6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600" b="0" i="0" dirty="0">
                <a:solidFill>
                  <a:srgbClr val="2C2D2E"/>
                </a:solidFill>
                <a:effectLst/>
                <a:latin typeface="Golos Text" panose="020B0503020202020204"/>
              </a:rPr>
              <a:t>список;</a:t>
            </a:r>
          </a:p>
          <a:p>
            <a:pPr algn="l">
              <a:buFont typeface="Arial" panose="020B0604020202020204" pitchFamily="34" charset="0"/>
              <a:buChar char="•"/>
            </a:pPr>
            <a:r>
              <a:rPr lang="ru-RU" sz="1600" b="0" i="0" dirty="0">
                <a:solidFill>
                  <a:srgbClr val="2C2D2E"/>
                </a:solidFill>
                <a:effectLst/>
                <a:latin typeface="Golos Text" panose="020B0503020202020204"/>
              </a:rPr>
              <a:t>список;</a:t>
            </a:r>
          </a:p>
          <a:p>
            <a:pPr algn="l">
              <a:buFont typeface="Arial" panose="020B0604020202020204" pitchFamily="34" charset="0"/>
              <a:buChar char="•"/>
            </a:pPr>
            <a:r>
              <a:rPr lang="ru-RU" sz="1600" b="0" i="0" dirty="0">
                <a:solidFill>
                  <a:srgbClr val="2C2D2E"/>
                </a:solidFill>
                <a:effectLst/>
                <a:latin typeface="Golos Text" panose="020B0503020202020204"/>
              </a:rPr>
              <a:t>конец списка.</a:t>
            </a:r>
          </a:p>
          <a:p>
            <a:pPr lvl="0"/>
            <a:endParaRPr lang="ru-RU" dirty="0"/>
          </a:p>
          <a:p>
            <a:pPr lvl="0"/>
            <a:endParaRPr lang="ru-RU" dirty="0"/>
          </a:p>
        </p:txBody>
      </p:sp>
      <p:sp>
        <p:nvSpPr>
          <p:cNvPr id="3" name="Title 1">
            <a:extLst>
              <a:ext uri="{FF2B5EF4-FFF2-40B4-BE49-F238E27FC236}">
                <a16:creationId xmlns:a16="http://schemas.microsoft.com/office/drawing/2014/main" id="{FFD6E8F6-2854-A3A1-FCCA-4BC7B8C564E1}"/>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2038440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5FAEC5-3811-8889-0016-6EA3B2AC4125}"/>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Текст 7">
            <a:extLst>
              <a:ext uri="{FF2B5EF4-FFF2-40B4-BE49-F238E27FC236}">
                <a16:creationId xmlns:a16="http://schemas.microsoft.com/office/drawing/2014/main" id="{CAC739FE-CC7A-A005-60BE-713B90BFE7B8}"/>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5" name="Текст 13">
            <a:extLst>
              <a:ext uri="{FF2B5EF4-FFF2-40B4-BE49-F238E27FC236}">
                <a16:creationId xmlns:a16="http://schemas.microsoft.com/office/drawing/2014/main" id="{0280BF47-780B-2175-23F6-FDC24D601FFF}"/>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6" name="Текст 7">
            <a:extLst>
              <a:ext uri="{FF2B5EF4-FFF2-40B4-BE49-F238E27FC236}">
                <a16:creationId xmlns:a16="http://schemas.microsoft.com/office/drawing/2014/main" id="{E58E80D7-3F9A-CA73-1A7E-C864B8F1B1AF}"/>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7" name="Текст 13">
            <a:extLst>
              <a:ext uri="{FF2B5EF4-FFF2-40B4-BE49-F238E27FC236}">
                <a16:creationId xmlns:a16="http://schemas.microsoft.com/office/drawing/2014/main" id="{BF0BE89B-425E-821E-10AB-56C164DAED33}"/>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Tree>
    <p:extLst>
      <p:ext uri="{BB962C8B-B14F-4D97-AF65-F5344CB8AC3E}">
        <p14:creationId xmlns:p14="http://schemas.microsoft.com/office/powerpoint/2010/main" val="4206293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F282CACE-D64E-E390-8227-23E049D60AAD}"/>
              </a:ext>
            </a:extLst>
          </p:cNvPr>
          <p:cNvSpPr>
            <a:spLocks noGrp="1"/>
          </p:cNvSpPr>
          <p:nvPr>
            <p:ph type="pic" sz="quarter" idx="10"/>
          </p:nvPr>
        </p:nvSpPr>
        <p:spPr>
          <a:xfrm>
            <a:off x="457200" y="936852"/>
            <a:ext cx="4608513" cy="3842155"/>
          </a:xfrm>
          <a:prstGeom prst="roundRect">
            <a:avLst>
              <a:gd name="adj" fmla="val 7617"/>
            </a:avLst>
          </a:prstGeom>
        </p:spPr>
        <p:txBody>
          <a:bodyPr/>
          <a:lstStyle/>
          <a:p>
            <a:endParaRPr lang="ru-RU" dirty="0"/>
          </a:p>
        </p:txBody>
      </p:sp>
      <p:sp>
        <p:nvSpPr>
          <p:cNvPr id="4" name="Title 1">
            <a:extLst>
              <a:ext uri="{FF2B5EF4-FFF2-40B4-BE49-F238E27FC236}">
                <a16:creationId xmlns:a16="http://schemas.microsoft.com/office/drawing/2014/main" id="{EFD893D5-8CB5-3E29-008C-CC0E0591AE21}"/>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5" name="Текст 6">
            <a:extLst>
              <a:ext uri="{FF2B5EF4-FFF2-40B4-BE49-F238E27FC236}">
                <a16:creationId xmlns:a16="http://schemas.microsoft.com/office/drawing/2014/main" id="{6E126262-C015-9DD6-F87F-1B632AE7449F}"/>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1736321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3102428" y="943208"/>
            <a:ext cx="5526315" cy="3875536"/>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Здесь при необходимости располагается основной текст слайда, ключевая формулировка.</a:t>
            </a:r>
          </a:p>
        </p:txBody>
      </p:sp>
      <p:sp>
        <p:nvSpPr>
          <p:cNvPr id="6" name="Рисунок 2">
            <a:extLst>
              <a:ext uri="{FF2B5EF4-FFF2-40B4-BE49-F238E27FC236}">
                <a16:creationId xmlns:a16="http://schemas.microsoft.com/office/drawing/2014/main" id="{E0DDF7E5-74E5-85B7-0EAB-6118F548A988}"/>
              </a:ext>
            </a:extLst>
          </p:cNvPr>
          <p:cNvSpPr>
            <a:spLocks noGrp="1"/>
          </p:cNvSpPr>
          <p:nvPr>
            <p:ph type="pic" sz="quarter" idx="13"/>
          </p:nvPr>
        </p:nvSpPr>
        <p:spPr>
          <a:xfrm>
            <a:off x="457200" y="943208"/>
            <a:ext cx="2532744" cy="1883023"/>
          </a:xfrm>
          <a:prstGeom prst="roundRect">
            <a:avLst>
              <a:gd name="adj" fmla="val 11537"/>
            </a:avLst>
          </a:prstGeom>
        </p:spPr>
        <p:txBody>
          <a:bodyPr/>
          <a:lstStyle/>
          <a:p>
            <a:endParaRPr lang="ru-RU" dirty="0"/>
          </a:p>
        </p:txBody>
      </p:sp>
      <p:sp>
        <p:nvSpPr>
          <p:cNvPr id="8" name="Рисунок 2">
            <a:extLst>
              <a:ext uri="{FF2B5EF4-FFF2-40B4-BE49-F238E27FC236}">
                <a16:creationId xmlns:a16="http://schemas.microsoft.com/office/drawing/2014/main" id="{7936B987-FE27-33B7-4612-FDB9F2B35C64}"/>
              </a:ext>
            </a:extLst>
          </p:cNvPr>
          <p:cNvSpPr>
            <a:spLocks noGrp="1"/>
          </p:cNvSpPr>
          <p:nvPr>
            <p:ph type="pic" sz="quarter" idx="14"/>
          </p:nvPr>
        </p:nvSpPr>
        <p:spPr>
          <a:xfrm>
            <a:off x="457200" y="2935720"/>
            <a:ext cx="2532744" cy="1883023"/>
          </a:xfrm>
          <a:prstGeom prst="roundRect">
            <a:avLst>
              <a:gd name="adj" fmla="val 11537"/>
            </a:avLst>
          </a:prstGeom>
        </p:spPr>
        <p:txBody>
          <a:bodyPr/>
          <a:lstStyle/>
          <a:p>
            <a:endParaRPr lang="ru-RU" dirty="0"/>
          </a:p>
        </p:txBody>
      </p:sp>
    </p:spTree>
    <p:extLst>
      <p:ext uri="{BB962C8B-B14F-4D97-AF65-F5344CB8AC3E}">
        <p14:creationId xmlns:p14="http://schemas.microsoft.com/office/powerpoint/2010/main" val="68552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6">
            <a:extLst>
              <a:ext uri="{FF2B5EF4-FFF2-40B4-BE49-F238E27FC236}">
                <a16:creationId xmlns:a16="http://schemas.microsoft.com/office/drawing/2014/main" id="{604BBFFB-7572-35FA-4787-0F445C56328C}"/>
              </a:ext>
            </a:extLst>
          </p:cNvPr>
          <p:cNvSpPr>
            <a:spLocks noGrp="1"/>
          </p:cNvSpPr>
          <p:nvPr>
            <p:ph type="body" sz="quarter" idx="11" hasCustomPrompt="1"/>
          </p:nvPr>
        </p:nvSpPr>
        <p:spPr>
          <a:xfrm>
            <a:off x="457201" y="1059322"/>
            <a:ext cx="3897086" cy="1734678"/>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4" name="Текст 6">
            <a:extLst>
              <a:ext uri="{FF2B5EF4-FFF2-40B4-BE49-F238E27FC236}">
                <a16:creationId xmlns:a16="http://schemas.microsoft.com/office/drawing/2014/main" id="{4BFD2DD0-1A50-CC19-1239-4EE4F12EA915}"/>
              </a:ext>
            </a:extLst>
          </p:cNvPr>
          <p:cNvSpPr>
            <a:spLocks noGrp="1"/>
          </p:cNvSpPr>
          <p:nvPr>
            <p:ph type="body" sz="quarter" idx="12" hasCustomPrompt="1"/>
          </p:nvPr>
        </p:nvSpPr>
        <p:spPr>
          <a:xfrm>
            <a:off x="457202" y="3105836"/>
            <a:ext cx="3897084" cy="1640335"/>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5" name="Текст 6">
            <a:extLst>
              <a:ext uri="{FF2B5EF4-FFF2-40B4-BE49-F238E27FC236}">
                <a16:creationId xmlns:a16="http://schemas.microsoft.com/office/drawing/2014/main" id="{73A9D63A-5180-ED0A-F619-007A1570C1E3}"/>
              </a:ext>
            </a:extLst>
          </p:cNvPr>
          <p:cNvSpPr>
            <a:spLocks noGrp="1"/>
          </p:cNvSpPr>
          <p:nvPr>
            <p:ph type="body" sz="quarter" idx="13" hasCustomPrompt="1"/>
          </p:nvPr>
        </p:nvSpPr>
        <p:spPr>
          <a:xfrm>
            <a:off x="4789714" y="1059322"/>
            <a:ext cx="3632201" cy="3686849"/>
          </a:xfrm>
        </p:spPr>
        <p:txBody>
          <a:bodyPr>
            <a:normAutofit/>
          </a:bodyPr>
          <a:lstStyle>
            <a:lvl1pPr marL="0" indent="0">
              <a:buNone/>
              <a:defRPr sz="1400" baseline="0">
                <a:solidFill>
                  <a:schemeClr val="bg1"/>
                </a:solidFill>
              </a:defRPr>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Основной текст слайда, ключевая формулировка.</a:t>
            </a:r>
          </a:p>
        </p:txBody>
      </p:sp>
      <p:sp>
        <p:nvSpPr>
          <p:cNvPr id="2" name="Title 1">
            <a:extLst>
              <a:ext uri="{FF2B5EF4-FFF2-40B4-BE49-F238E27FC236}">
                <a16:creationId xmlns:a16="http://schemas.microsoft.com/office/drawing/2014/main" id="{07075CB2-AC7B-1521-E0C8-0618DBE0FE38}"/>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1187359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4"/>
          <p:cNvSpPr>
            <a:spLocks noGrp="1"/>
          </p:cNvSpPr>
          <p:nvPr>
            <p:ph type="body" sz="quarter" idx="20" hasCustomPrompt="1"/>
          </p:nvPr>
        </p:nvSpPr>
        <p:spPr>
          <a:xfrm>
            <a:off x="457201"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4" name="Text Placeholder 24"/>
          <p:cNvSpPr>
            <a:spLocks noGrp="1"/>
          </p:cNvSpPr>
          <p:nvPr>
            <p:ph type="body" sz="quarter" idx="21" hasCustomPrompt="1"/>
          </p:nvPr>
        </p:nvSpPr>
        <p:spPr>
          <a:xfrm>
            <a:off x="3209454"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5" name="Text Placeholder 24"/>
          <p:cNvSpPr>
            <a:spLocks noGrp="1"/>
          </p:cNvSpPr>
          <p:nvPr>
            <p:ph type="body" sz="quarter" idx="22" hasCustomPrompt="1"/>
          </p:nvPr>
        </p:nvSpPr>
        <p:spPr>
          <a:xfrm>
            <a:off x="5969804" y="2933902"/>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9" name="Content Placeholder 2"/>
          <p:cNvSpPr>
            <a:spLocks noGrp="1"/>
          </p:cNvSpPr>
          <p:nvPr>
            <p:ph sz="half" idx="1" hasCustomPrompt="1"/>
          </p:nvPr>
        </p:nvSpPr>
        <p:spPr>
          <a:xfrm>
            <a:off x="457200" y="3287828"/>
            <a:ext cx="2588883" cy="1395548"/>
          </a:xfrm>
        </p:spPr>
        <p:txBody>
          <a:bodyPr>
            <a:normAutofit/>
          </a:bodyPr>
          <a:lstStyle>
            <a:lvl1pPr marL="0" indent="0">
              <a:buNone/>
              <a:defRPr sz="1200" baseline="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ru-RU" dirty="0"/>
              <a:t>Текст</a:t>
            </a:r>
          </a:p>
        </p:txBody>
      </p:sp>
      <p:sp>
        <p:nvSpPr>
          <p:cNvPr id="20" name="Content Placeholder 3"/>
          <p:cNvSpPr>
            <a:spLocks noGrp="1"/>
          </p:cNvSpPr>
          <p:nvPr>
            <p:ph sz="half" idx="2" hasCustomPrompt="1"/>
          </p:nvPr>
        </p:nvSpPr>
        <p:spPr>
          <a:xfrm>
            <a:off x="3207251" y="3299578"/>
            <a:ext cx="2591416" cy="1395548"/>
          </a:xfrm>
        </p:spPr>
        <p:txBody>
          <a:bodyPr>
            <a:noAutofit/>
          </a:bodyPr>
          <a:lstStyle>
            <a:lvl1pPr marL="0" indent="0">
              <a:buNone/>
              <a:defRPr sz="1200" baseline="0"/>
            </a:lvl1pPr>
            <a:lvl2pPr>
              <a:defRPr sz="1200" baseline="0"/>
            </a:lvl2pPr>
            <a:lvl3pPr>
              <a:defRPr sz="1200" baseline="0"/>
            </a:lvl3pPr>
            <a:lvl4pPr>
              <a:defRPr sz="1200" baseline="0"/>
            </a:lvl4pPr>
            <a:lvl5pPr>
              <a:defRPr sz="1200" baseline="0"/>
            </a:lvl5pPr>
            <a:lvl6pPr>
              <a:defRPr sz="1800"/>
            </a:lvl6pPr>
            <a:lvl7pPr>
              <a:defRPr sz="1800"/>
            </a:lvl7pPr>
            <a:lvl8pPr>
              <a:defRPr sz="1800"/>
            </a:lvl8pPr>
            <a:lvl9pPr>
              <a:defRPr sz="1800"/>
            </a:lvl9pPr>
          </a:lstStyle>
          <a:p>
            <a:pPr lvl="0"/>
            <a:r>
              <a:rPr lang="ru-RU" dirty="0"/>
              <a:t>Текст</a:t>
            </a:r>
          </a:p>
        </p:txBody>
      </p:sp>
      <p:sp>
        <p:nvSpPr>
          <p:cNvPr id="2" name="Title 1">
            <a:extLst>
              <a:ext uri="{FF2B5EF4-FFF2-40B4-BE49-F238E27FC236}">
                <a16:creationId xmlns:a16="http://schemas.microsoft.com/office/drawing/2014/main" id="{C784827D-CE53-9591-037D-C963F1C740F2}"/>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10" name="Content Placeholder 3">
            <a:extLst>
              <a:ext uri="{FF2B5EF4-FFF2-40B4-BE49-F238E27FC236}">
                <a16:creationId xmlns:a16="http://schemas.microsoft.com/office/drawing/2014/main" id="{5AE50A46-F4A6-68CE-7C12-AA2301388718}"/>
              </a:ext>
            </a:extLst>
          </p:cNvPr>
          <p:cNvSpPr>
            <a:spLocks noGrp="1"/>
          </p:cNvSpPr>
          <p:nvPr>
            <p:ph sz="half" idx="26" hasCustomPrompt="1"/>
          </p:nvPr>
        </p:nvSpPr>
        <p:spPr>
          <a:xfrm>
            <a:off x="5967600" y="3299578"/>
            <a:ext cx="2591416" cy="1395548"/>
          </a:xfrm>
        </p:spPr>
        <p:txBody>
          <a:bodyPr>
            <a:noAutofit/>
          </a:bodyPr>
          <a:lstStyle>
            <a:lvl1pPr marL="0" indent="0">
              <a:buNone/>
              <a:defRPr sz="1200" baseline="0"/>
            </a:lvl1pPr>
            <a:lvl2pPr>
              <a:defRPr sz="1200" baseline="0"/>
            </a:lvl2pPr>
            <a:lvl3pPr>
              <a:defRPr sz="1200" baseline="0"/>
            </a:lvl3pPr>
            <a:lvl4pPr>
              <a:defRPr sz="1200" baseline="0"/>
            </a:lvl4pPr>
            <a:lvl5pPr>
              <a:defRPr sz="1200" baseline="0"/>
            </a:lvl5pPr>
            <a:lvl6pPr>
              <a:defRPr sz="1800"/>
            </a:lvl6pPr>
            <a:lvl7pPr>
              <a:defRPr sz="1800"/>
            </a:lvl7pPr>
            <a:lvl8pPr>
              <a:defRPr sz="1800"/>
            </a:lvl8pPr>
            <a:lvl9pPr>
              <a:defRPr sz="1800"/>
            </a:lvl9pPr>
          </a:lstStyle>
          <a:p>
            <a:pPr lvl="0"/>
            <a:r>
              <a:rPr lang="ru-RU" dirty="0"/>
              <a:t>Текст</a:t>
            </a:r>
          </a:p>
        </p:txBody>
      </p:sp>
      <p:sp>
        <p:nvSpPr>
          <p:cNvPr id="11" name="Рисунок 2">
            <a:extLst>
              <a:ext uri="{FF2B5EF4-FFF2-40B4-BE49-F238E27FC236}">
                <a16:creationId xmlns:a16="http://schemas.microsoft.com/office/drawing/2014/main" id="{42AB405F-D2C7-9CD0-F8A2-C5B08DACE9FE}"/>
              </a:ext>
            </a:extLst>
          </p:cNvPr>
          <p:cNvSpPr>
            <a:spLocks noGrp="1"/>
          </p:cNvSpPr>
          <p:nvPr>
            <p:ph type="pic" sz="quarter" idx="13"/>
          </p:nvPr>
        </p:nvSpPr>
        <p:spPr>
          <a:xfrm>
            <a:off x="469081" y="944463"/>
            <a:ext cx="2577001" cy="1883023"/>
          </a:xfrm>
          <a:prstGeom prst="roundRect">
            <a:avLst>
              <a:gd name="adj" fmla="val 11537"/>
            </a:avLst>
          </a:prstGeom>
        </p:spPr>
        <p:txBody>
          <a:bodyPr/>
          <a:lstStyle/>
          <a:p>
            <a:endParaRPr lang="ru-RU" dirty="0"/>
          </a:p>
        </p:txBody>
      </p:sp>
      <p:sp>
        <p:nvSpPr>
          <p:cNvPr id="12" name="Рисунок 2">
            <a:extLst>
              <a:ext uri="{FF2B5EF4-FFF2-40B4-BE49-F238E27FC236}">
                <a16:creationId xmlns:a16="http://schemas.microsoft.com/office/drawing/2014/main" id="{20D20C24-934F-4A5C-CF04-B479AF2D0D5F}"/>
              </a:ext>
            </a:extLst>
          </p:cNvPr>
          <p:cNvSpPr>
            <a:spLocks noGrp="1"/>
          </p:cNvSpPr>
          <p:nvPr>
            <p:ph type="pic" sz="quarter" idx="27"/>
          </p:nvPr>
        </p:nvSpPr>
        <p:spPr>
          <a:xfrm>
            <a:off x="3221666" y="944462"/>
            <a:ext cx="2577001" cy="1883023"/>
          </a:xfrm>
          <a:prstGeom prst="roundRect">
            <a:avLst>
              <a:gd name="adj" fmla="val 12905"/>
            </a:avLst>
          </a:prstGeom>
        </p:spPr>
        <p:txBody>
          <a:bodyPr/>
          <a:lstStyle/>
          <a:p>
            <a:endParaRPr lang="ru-RU" dirty="0"/>
          </a:p>
        </p:txBody>
      </p:sp>
      <p:sp>
        <p:nvSpPr>
          <p:cNvPr id="16" name="Рисунок 2">
            <a:extLst>
              <a:ext uri="{FF2B5EF4-FFF2-40B4-BE49-F238E27FC236}">
                <a16:creationId xmlns:a16="http://schemas.microsoft.com/office/drawing/2014/main" id="{2D750E3A-97C5-5CBE-A3C9-0F2565E569EE}"/>
              </a:ext>
            </a:extLst>
          </p:cNvPr>
          <p:cNvSpPr>
            <a:spLocks noGrp="1"/>
          </p:cNvSpPr>
          <p:nvPr>
            <p:ph type="pic" sz="quarter" idx="28"/>
          </p:nvPr>
        </p:nvSpPr>
        <p:spPr>
          <a:xfrm>
            <a:off x="5980690" y="944463"/>
            <a:ext cx="2577001" cy="1883023"/>
          </a:xfrm>
          <a:prstGeom prst="roundRect">
            <a:avLst>
              <a:gd name="adj" fmla="val 10512"/>
            </a:avLst>
          </a:prstGeom>
        </p:spPr>
        <p:txBody>
          <a:bodyPr/>
          <a:lstStyle/>
          <a:p>
            <a:endParaRPr lang="ru-RU" dirty="0"/>
          </a:p>
        </p:txBody>
      </p:sp>
    </p:spTree>
    <p:extLst>
      <p:ext uri="{BB962C8B-B14F-4D97-AF65-F5344CB8AC3E}">
        <p14:creationId xmlns:p14="http://schemas.microsoft.com/office/powerpoint/2010/main" val="377384253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kfq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3" name="Content Placeholder 2"/>
          <p:cNvSpPr>
            <a:spLocks noGrp="1"/>
          </p:cNvSpPr>
          <p:nvPr>
            <p:ph sz="half" idx="1" hasCustomPrompt="1"/>
          </p:nvPr>
        </p:nvSpPr>
        <p:spPr>
          <a:xfrm>
            <a:off x="457200" y="1211943"/>
            <a:ext cx="7467600" cy="3447143"/>
          </a:xfrm>
        </p:spPr>
        <p:txBody>
          <a:bodyPr/>
          <a:lstStyle>
            <a:lvl1pPr marL="0" indent="0">
              <a:buFont typeface="Arial" panose="020B0604020202020204" pitchFamily="34" charset="0"/>
              <a:buNone/>
              <a:defRPr sz="14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ru-RU" sz="2400" dirty="0">
                <a:latin typeface="Golos Text" panose="020B0503020202020204"/>
              </a:rPr>
              <a:t>Здесь при необходимости располагается основной текст слайда, ключевая формулировка.</a:t>
            </a:r>
          </a:p>
          <a:p>
            <a:endParaRPr lang="ru-RU" sz="2400" dirty="0">
              <a:latin typeface="Golos Text" panose="020B0503020202020204"/>
            </a:endParaRPr>
          </a:p>
          <a:p>
            <a:pPr marL="0" indent="0" algn="l">
              <a:buNone/>
            </a:pPr>
            <a:r>
              <a:rPr lang="ru-RU" sz="20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2000" b="0" i="0" dirty="0">
                <a:solidFill>
                  <a:srgbClr val="2C2D2E"/>
                </a:solidFill>
                <a:effectLst/>
                <a:latin typeface="Golos Text" panose="020B0503020202020204"/>
              </a:rPr>
              <a:t> список;</a:t>
            </a:r>
          </a:p>
          <a:p>
            <a:pPr algn="l">
              <a:buFont typeface="Arial" panose="020B0604020202020204" pitchFamily="34" charset="0"/>
              <a:buChar char="•"/>
            </a:pPr>
            <a:r>
              <a:rPr lang="ru-RU" sz="2000" b="0" i="0" dirty="0">
                <a:solidFill>
                  <a:srgbClr val="2C2D2E"/>
                </a:solidFill>
                <a:effectLst/>
                <a:latin typeface="Golos Text" panose="020B0503020202020204"/>
              </a:rPr>
              <a:t> список;</a:t>
            </a:r>
          </a:p>
          <a:p>
            <a:pPr algn="l">
              <a:buFont typeface="Arial" panose="020B0604020202020204" pitchFamily="34" charset="0"/>
              <a:buChar char="•"/>
            </a:pPr>
            <a:r>
              <a:rPr lang="ru-RU" sz="20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3509715879"/>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5733143" y="949330"/>
            <a:ext cx="2895600" cy="3895724"/>
          </a:xfrm>
        </p:spPr>
        <p:txBody>
          <a:bodyPr>
            <a:normAutofit/>
          </a:bodyPr>
          <a:lstStyle>
            <a:lvl1pPr marL="0" indent="0">
              <a:buNone/>
              <a:defRPr sz="1400" b="0" i="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lvl="0"/>
            <a:r>
              <a:rPr lang="ru-RU" dirty="0"/>
              <a:t>Текст</a:t>
            </a:r>
          </a:p>
        </p:txBody>
      </p:sp>
      <p:sp>
        <p:nvSpPr>
          <p:cNvPr id="4" name="Рисунок 2">
            <a:extLst>
              <a:ext uri="{FF2B5EF4-FFF2-40B4-BE49-F238E27FC236}">
                <a16:creationId xmlns:a16="http://schemas.microsoft.com/office/drawing/2014/main" id="{F1233E17-1183-B76E-8FDC-B4E51177D94B}"/>
              </a:ext>
            </a:extLst>
          </p:cNvPr>
          <p:cNvSpPr>
            <a:spLocks noGrp="1"/>
          </p:cNvSpPr>
          <p:nvPr>
            <p:ph type="pic" sz="quarter" idx="13"/>
          </p:nvPr>
        </p:nvSpPr>
        <p:spPr>
          <a:xfrm>
            <a:off x="457200" y="949329"/>
            <a:ext cx="2532744" cy="1883023"/>
          </a:xfrm>
          <a:prstGeom prst="roundRect">
            <a:avLst>
              <a:gd name="adj" fmla="val 11537"/>
            </a:avLst>
          </a:prstGeom>
        </p:spPr>
        <p:txBody>
          <a:bodyPr/>
          <a:lstStyle/>
          <a:p>
            <a:endParaRPr lang="ru-RU" dirty="0"/>
          </a:p>
        </p:txBody>
      </p:sp>
      <p:sp>
        <p:nvSpPr>
          <p:cNvPr id="8" name="Рисунок 2">
            <a:extLst>
              <a:ext uri="{FF2B5EF4-FFF2-40B4-BE49-F238E27FC236}">
                <a16:creationId xmlns:a16="http://schemas.microsoft.com/office/drawing/2014/main" id="{D225B0AE-7C4E-EA08-3FB1-DC344CD72446}"/>
              </a:ext>
            </a:extLst>
          </p:cNvPr>
          <p:cNvSpPr>
            <a:spLocks noGrp="1"/>
          </p:cNvSpPr>
          <p:nvPr>
            <p:ph type="pic" sz="quarter" idx="16"/>
          </p:nvPr>
        </p:nvSpPr>
        <p:spPr>
          <a:xfrm>
            <a:off x="3095171" y="949328"/>
            <a:ext cx="2532744" cy="1883023"/>
          </a:xfrm>
          <a:prstGeom prst="roundRect">
            <a:avLst>
              <a:gd name="adj" fmla="val 11879"/>
            </a:avLst>
          </a:prstGeom>
        </p:spPr>
        <p:txBody>
          <a:bodyPr/>
          <a:lstStyle/>
          <a:p>
            <a:endParaRPr lang="ru-RU" dirty="0"/>
          </a:p>
        </p:txBody>
      </p:sp>
      <p:sp>
        <p:nvSpPr>
          <p:cNvPr id="10" name="Рисунок 2">
            <a:extLst>
              <a:ext uri="{FF2B5EF4-FFF2-40B4-BE49-F238E27FC236}">
                <a16:creationId xmlns:a16="http://schemas.microsoft.com/office/drawing/2014/main" id="{8F0CB042-A157-2892-A9F3-8F41034FBC2B}"/>
              </a:ext>
            </a:extLst>
          </p:cNvPr>
          <p:cNvSpPr>
            <a:spLocks noGrp="1"/>
          </p:cNvSpPr>
          <p:nvPr>
            <p:ph type="pic" sz="quarter" idx="17"/>
          </p:nvPr>
        </p:nvSpPr>
        <p:spPr>
          <a:xfrm>
            <a:off x="3095171" y="2962031"/>
            <a:ext cx="2532744" cy="1883023"/>
          </a:xfrm>
          <a:prstGeom prst="roundRect">
            <a:avLst>
              <a:gd name="adj" fmla="val 11537"/>
            </a:avLst>
          </a:prstGeom>
        </p:spPr>
        <p:txBody>
          <a:bodyPr/>
          <a:lstStyle/>
          <a:p>
            <a:endParaRPr lang="ru-RU" dirty="0"/>
          </a:p>
        </p:txBody>
      </p:sp>
      <p:sp>
        <p:nvSpPr>
          <p:cNvPr id="11" name="Рисунок 2">
            <a:extLst>
              <a:ext uri="{FF2B5EF4-FFF2-40B4-BE49-F238E27FC236}">
                <a16:creationId xmlns:a16="http://schemas.microsoft.com/office/drawing/2014/main" id="{B7890194-FBA6-DE42-AD42-307D6F999BEF}"/>
              </a:ext>
            </a:extLst>
          </p:cNvPr>
          <p:cNvSpPr>
            <a:spLocks noGrp="1"/>
          </p:cNvSpPr>
          <p:nvPr>
            <p:ph type="pic" sz="quarter" idx="18"/>
          </p:nvPr>
        </p:nvSpPr>
        <p:spPr>
          <a:xfrm>
            <a:off x="457199" y="2962031"/>
            <a:ext cx="2532744" cy="1883023"/>
          </a:xfrm>
          <a:prstGeom prst="roundRect">
            <a:avLst>
              <a:gd name="adj" fmla="val 11537"/>
            </a:avLst>
          </a:prstGeom>
        </p:spPr>
        <p:txBody>
          <a:bodyPr/>
          <a:lstStyle/>
          <a:p>
            <a:endParaRPr lang="ru-RU" dirty="0"/>
          </a:p>
        </p:txBody>
      </p:sp>
    </p:spTree>
    <p:extLst>
      <p:ext uri="{BB962C8B-B14F-4D97-AF65-F5344CB8AC3E}">
        <p14:creationId xmlns:p14="http://schemas.microsoft.com/office/powerpoint/2010/main" val="3246427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4" name="Текст 6">
            <a:extLst>
              <a:ext uri="{FF2B5EF4-FFF2-40B4-BE49-F238E27FC236}">
                <a16:creationId xmlns:a16="http://schemas.microsoft.com/office/drawing/2014/main" id="{46AE54EB-260E-9A56-307F-307DC6AE3274}"/>
              </a:ext>
            </a:extLst>
          </p:cNvPr>
          <p:cNvSpPr>
            <a:spLocks noGrp="1"/>
          </p:cNvSpPr>
          <p:nvPr>
            <p:ph type="body" sz="quarter" idx="13" hasCustomPrompt="1"/>
          </p:nvPr>
        </p:nvSpPr>
        <p:spPr>
          <a:xfrm>
            <a:off x="457201" y="963397"/>
            <a:ext cx="2532744" cy="1883023"/>
          </a:xfrm>
        </p:spPr>
        <p:txBody>
          <a:bodyPr>
            <a:normAutofit/>
          </a:bodyPr>
          <a:lstStyle>
            <a:lvl1pPr marL="0" indent="0">
              <a:buNone/>
              <a:defRPr sz="1800" b="1" i="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lvl="0"/>
            <a:r>
              <a:rPr lang="ru-RU" dirty="0"/>
              <a:t>Ключевая фраза слайда</a:t>
            </a:r>
          </a:p>
        </p:txBody>
      </p:sp>
      <p:sp>
        <p:nvSpPr>
          <p:cNvPr id="7" name="Рисунок 2">
            <a:extLst>
              <a:ext uri="{FF2B5EF4-FFF2-40B4-BE49-F238E27FC236}">
                <a16:creationId xmlns:a16="http://schemas.microsoft.com/office/drawing/2014/main" id="{20DDEE97-30A5-E948-6E23-28FB2BCF96FD}"/>
              </a:ext>
            </a:extLst>
          </p:cNvPr>
          <p:cNvSpPr>
            <a:spLocks noGrp="1"/>
          </p:cNvSpPr>
          <p:nvPr>
            <p:ph type="pic" sz="quarter" idx="17"/>
          </p:nvPr>
        </p:nvSpPr>
        <p:spPr>
          <a:xfrm>
            <a:off x="3095171" y="963397"/>
            <a:ext cx="2532744" cy="1883023"/>
          </a:xfrm>
          <a:prstGeom prst="roundRect">
            <a:avLst>
              <a:gd name="adj" fmla="val 11537"/>
            </a:avLst>
          </a:prstGeom>
        </p:spPr>
        <p:txBody>
          <a:bodyPr/>
          <a:lstStyle/>
          <a:p>
            <a:endParaRPr lang="ru-RU" dirty="0"/>
          </a:p>
        </p:txBody>
      </p:sp>
      <p:sp>
        <p:nvSpPr>
          <p:cNvPr id="10" name="Рисунок 2">
            <a:extLst>
              <a:ext uri="{FF2B5EF4-FFF2-40B4-BE49-F238E27FC236}">
                <a16:creationId xmlns:a16="http://schemas.microsoft.com/office/drawing/2014/main" id="{AAC08422-7D47-2B7E-7D28-680BC07B364D}"/>
              </a:ext>
            </a:extLst>
          </p:cNvPr>
          <p:cNvSpPr>
            <a:spLocks noGrp="1"/>
          </p:cNvSpPr>
          <p:nvPr>
            <p:ph type="pic" sz="quarter" idx="18"/>
          </p:nvPr>
        </p:nvSpPr>
        <p:spPr>
          <a:xfrm>
            <a:off x="5733141" y="966928"/>
            <a:ext cx="2532744" cy="1883023"/>
          </a:xfrm>
          <a:prstGeom prst="roundRect">
            <a:avLst>
              <a:gd name="adj" fmla="val 11196"/>
            </a:avLst>
          </a:prstGeom>
        </p:spPr>
        <p:txBody>
          <a:bodyPr/>
          <a:lstStyle/>
          <a:p>
            <a:endParaRPr lang="ru-RU" dirty="0"/>
          </a:p>
        </p:txBody>
      </p:sp>
      <p:sp>
        <p:nvSpPr>
          <p:cNvPr id="11" name="Рисунок 2">
            <a:extLst>
              <a:ext uri="{FF2B5EF4-FFF2-40B4-BE49-F238E27FC236}">
                <a16:creationId xmlns:a16="http://schemas.microsoft.com/office/drawing/2014/main" id="{4D0F3CB7-1C07-A606-10E8-3541ED42DF3F}"/>
              </a:ext>
            </a:extLst>
          </p:cNvPr>
          <p:cNvSpPr>
            <a:spLocks noGrp="1"/>
          </p:cNvSpPr>
          <p:nvPr>
            <p:ph type="pic" sz="quarter" idx="19"/>
          </p:nvPr>
        </p:nvSpPr>
        <p:spPr>
          <a:xfrm>
            <a:off x="5733141" y="2954042"/>
            <a:ext cx="2532744" cy="1883023"/>
          </a:xfrm>
          <a:prstGeom prst="roundRect">
            <a:avLst>
              <a:gd name="adj" fmla="val 8802"/>
            </a:avLst>
          </a:prstGeom>
        </p:spPr>
        <p:txBody>
          <a:bodyPr/>
          <a:lstStyle/>
          <a:p>
            <a:endParaRPr lang="ru-RU" dirty="0"/>
          </a:p>
        </p:txBody>
      </p:sp>
      <p:sp>
        <p:nvSpPr>
          <p:cNvPr id="12" name="Рисунок 2">
            <a:extLst>
              <a:ext uri="{FF2B5EF4-FFF2-40B4-BE49-F238E27FC236}">
                <a16:creationId xmlns:a16="http://schemas.microsoft.com/office/drawing/2014/main" id="{AFE5227E-AF6F-5CD4-3762-3B690A4EFAC6}"/>
              </a:ext>
            </a:extLst>
          </p:cNvPr>
          <p:cNvSpPr>
            <a:spLocks noGrp="1"/>
          </p:cNvSpPr>
          <p:nvPr>
            <p:ph type="pic" sz="quarter" idx="20"/>
          </p:nvPr>
        </p:nvSpPr>
        <p:spPr>
          <a:xfrm>
            <a:off x="3095171" y="2960314"/>
            <a:ext cx="2532744" cy="1883023"/>
          </a:xfrm>
          <a:prstGeom prst="roundRect">
            <a:avLst>
              <a:gd name="adj" fmla="val 8459"/>
            </a:avLst>
          </a:prstGeom>
        </p:spPr>
        <p:txBody>
          <a:bodyPr/>
          <a:lstStyle/>
          <a:p>
            <a:endParaRPr lang="ru-RU" dirty="0"/>
          </a:p>
        </p:txBody>
      </p:sp>
      <p:sp>
        <p:nvSpPr>
          <p:cNvPr id="13" name="Рисунок 2">
            <a:extLst>
              <a:ext uri="{FF2B5EF4-FFF2-40B4-BE49-F238E27FC236}">
                <a16:creationId xmlns:a16="http://schemas.microsoft.com/office/drawing/2014/main" id="{F1DACFFD-7F12-BA1F-C994-00039280C0A0}"/>
              </a:ext>
            </a:extLst>
          </p:cNvPr>
          <p:cNvSpPr>
            <a:spLocks noGrp="1"/>
          </p:cNvSpPr>
          <p:nvPr>
            <p:ph type="pic" sz="quarter" idx="21"/>
          </p:nvPr>
        </p:nvSpPr>
        <p:spPr>
          <a:xfrm>
            <a:off x="457200" y="2960314"/>
            <a:ext cx="2532744" cy="1883023"/>
          </a:xfrm>
          <a:prstGeom prst="roundRect">
            <a:avLst>
              <a:gd name="adj" fmla="val 10169"/>
            </a:avLst>
          </a:prstGeom>
        </p:spPr>
        <p:txBody>
          <a:bodyPr/>
          <a:lstStyle/>
          <a:p>
            <a:endParaRPr lang="ru-RU" dirty="0"/>
          </a:p>
        </p:txBody>
      </p:sp>
    </p:spTree>
    <p:extLst>
      <p:ext uri="{BB962C8B-B14F-4D97-AF65-F5344CB8AC3E}">
        <p14:creationId xmlns:p14="http://schemas.microsoft.com/office/powerpoint/2010/main" val="1131818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20" hasCustomPrompt="1"/>
          </p:nvPr>
        </p:nvSpPr>
        <p:spPr>
          <a:xfrm>
            <a:off x="457201"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6" name="Text Placeholder 24"/>
          <p:cNvSpPr>
            <a:spLocks noGrp="1"/>
          </p:cNvSpPr>
          <p:nvPr>
            <p:ph type="body" sz="quarter" idx="21" hasCustomPrompt="1"/>
          </p:nvPr>
        </p:nvSpPr>
        <p:spPr>
          <a:xfrm>
            <a:off x="3275819"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7" name="Text Placeholder 24"/>
          <p:cNvSpPr>
            <a:spLocks noGrp="1"/>
          </p:cNvSpPr>
          <p:nvPr>
            <p:ph type="body" sz="quarter" idx="22" hasCustomPrompt="1"/>
          </p:nvPr>
        </p:nvSpPr>
        <p:spPr>
          <a:xfrm>
            <a:off x="6085706" y="2367645"/>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 name="Title 1">
            <a:extLst>
              <a:ext uri="{FF2B5EF4-FFF2-40B4-BE49-F238E27FC236}">
                <a16:creationId xmlns:a16="http://schemas.microsoft.com/office/drawing/2014/main" id="{61F822C9-93DB-8981-8DE8-9669C842C913}"/>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11" name="Рисунок 2">
            <a:extLst>
              <a:ext uri="{FF2B5EF4-FFF2-40B4-BE49-F238E27FC236}">
                <a16:creationId xmlns:a16="http://schemas.microsoft.com/office/drawing/2014/main" id="{ABC6181E-5380-5398-36BA-70EAD01E6B61}"/>
              </a:ext>
            </a:extLst>
          </p:cNvPr>
          <p:cNvSpPr>
            <a:spLocks noGrp="1"/>
          </p:cNvSpPr>
          <p:nvPr>
            <p:ph type="pic" sz="quarter" idx="31" hasCustomPrompt="1"/>
          </p:nvPr>
        </p:nvSpPr>
        <p:spPr>
          <a:xfrm>
            <a:off x="454050" y="952607"/>
            <a:ext cx="2589213" cy="1304294"/>
          </a:xfrm>
          <a:prstGeom prst="roundRect">
            <a:avLst>
              <a:gd name="adj" fmla="val 9261"/>
            </a:avLst>
          </a:prstGeom>
        </p:spPr>
        <p:txBody>
          <a:bodyPr/>
          <a:lstStyle>
            <a:lvl1pPr>
              <a:defRPr/>
            </a:lvl1pPr>
          </a:lstStyle>
          <a:p>
            <a:r>
              <a:rPr lang="ru-RU" dirty="0"/>
              <a:t>Изображение</a:t>
            </a:r>
          </a:p>
        </p:txBody>
      </p:sp>
      <p:sp>
        <p:nvSpPr>
          <p:cNvPr id="12" name="Рисунок 2">
            <a:extLst>
              <a:ext uri="{FF2B5EF4-FFF2-40B4-BE49-F238E27FC236}">
                <a16:creationId xmlns:a16="http://schemas.microsoft.com/office/drawing/2014/main" id="{6C8F21F1-75B3-D8F1-2DB5-6F70F86F1DBF}"/>
              </a:ext>
            </a:extLst>
          </p:cNvPr>
          <p:cNvSpPr>
            <a:spLocks noGrp="1"/>
          </p:cNvSpPr>
          <p:nvPr>
            <p:ph type="pic" sz="quarter" idx="32" hasCustomPrompt="1"/>
          </p:nvPr>
        </p:nvSpPr>
        <p:spPr>
          <a:xfrm>
            <a:off x="3275818" y="952607"/>
            <a:ext cx="2589213" cy="1304294"/>
          </a:xfrm>
          <a:prstGeom prst="roundRect">
            <a:avLst>
              <a:gd name="adj" fmla="val 11730"/>
            </a:avLst>
          </a:prstGeom>
        </p:spPr>
        <p:txBody>
          <a:bodyPr/>
          <a:lstStyle>
            <a:lvl1pPr>
              <a:defRPr/>
            </a:lvl1pPr>
          </a:lstStyle>
          <a:p>
            <a:r>
              <a:rPr lang="ru-RU" dirty="0"/>
              <a:t>Изображение</a:t>
            </a:r>
          </a:p>
        </p:txBody>
      </p:sp>
      <p:sp>
        <p:nvSpPr>
          <p:cNvPr id="13" name="Рисунок 2">
            <a:extLst>
              <a:ext uri="{FF2B5EF4-FFF2-40B4-BE49-F238E27FC236}">
                <a16:creationId xmlns:a16="http://schemas.microsoft.com/office/drawing/2014/main" id="{276AF22E-2A7E-F9AB-5142-9D689D32BAC7}"/>
              </a:ext>
            </a:extLst>
          </p:cNvPr>
          <p:cNvSpPr>
            <a:spLocks noGrp="1"/>
          </p:cNvSpPr>
          <p:nvPr>
            <p:ph type="pic" sz="quarter" idx="33" hasCustomPrompt="1"/>
          </p:nvPr>
        </p:nvSpPr>
        <p:spPr>
          <a:xfrm>
            <a:off x="6089789" y="952607"/>
            <a:ext cx="2589213" cy="1304294"/>
          </a:xfrm>
          <a:prstGeom prst="roundRect">
            <a:avLst>
              <a:gd name="adj" fmla="val 10249"/>
            </a:avLst>
          </a:prstGeom>
        </p:spPr>
        <p:txBody>
          <a:bodyPr/>
          <a:lstStyle>
            <a:lvl1pPr>
              <a:defRPr/>
            </a:lvl1pPr>
          </a:lstStyle>
          <a:p>
            <a:r>
              <a:rPr lang="ru-RU" dirty="0"/>
              <a:t>Изображение</a:t>
            </a:r>
          </a:p>
        </p:txBody>
      </p:sp>
      <p:sp>
        <p:nvSpPr>
          <p:cNvPr id="14" name="Text Placeholder 24">
            <a:extLst>
              <a:ext uri="{FF2B5EF4-FFF2-40B4-BE49-F238E27FC236}">
                <a16:creationId xmlns:a16="http://schemas.microsoft.com/office/drawing/2014/main" id="{4381B90F-578B-03FE-3E62-01B123DDCA0C}"/>
              </a:ext>
            </a:extLst>
          </p:cNvPr>
          <p:cNvSpPr>
            <a:spLocks noGrp="1"/>
          </p:cNvSpPr>
          <p:nvPr>
            <p:ph type="body" sz="quarter" idx="34" hasCustomPrompt="1"/>
          </p:nvPr>
        </p:nvSpPr>
        <p:spPr>
          <a:xfrm>
            <a:off x="460352"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5" name="Text Placeholder 24">
            <a:extLst>
              <a:ext uri="{FF2B5EF4-FFF2-40B4-BE49-F238E27FC236}">
                <a16:creationId xmlns:a16="http://schemas.microsoft.com/office/drawing/2014/main" id="{78F39546-2C38-A484-9527-E82840466A91}"/>
              </a:ext>
            </a:extLst>
          </p:cNvPr>
          <p:cNvSpPr>
            <a:spLocks noGrp="1"/>
          </p:cNvSpPr>
          <p:nvPr>
            <p:ph type="body" sz="quarter" idx="35" hasCustomPrompt="1"/>
          </p:nvPr>
        </p:nvSpPr>
        <p:spPr>
          <a:xfrm>
            <a:off x="3278970"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17" name="Text Placeholder 24">
            <a:extLst>
              <a:ext uri="{FF2B5EF4-FFF2-40B4-BE49-F238E27FC236}">
                <a16:creationId xmlns:a16="http://schemas.microsoft.com/office/drawing/2014/main" id="{62CF135A-DC57-BFA7-737D-7E89CABB270B}"/>
              </a:ext>
            </a:extLst>
          </p:cNvPr>
          <p:cNvSpPr>
            <a:spLocks noGrp="1"/>
          </p:cNvSpPr>
          <p:nvPr>
            <p:ph type="body" sz="quarter" idx="36" hasCustomPrompt="1"/>
          </p:nvPr>
        </p:nvSpPr>
        <p:spPr>
          <a:xfrm>
            <a:off x="6088857" y="4281396"/>
            <a:ext cx="2589213" cy="269081"/>
          </a:xfrm>
        </p:spPr>
        <p:txBody>
          <a:bodyPr>
            <a:normAutofit/>
          </a:bodyPr>
          <a:lstStyle>
            <a:lvl1pPr marL="0" indent="0">
              <a:buFont typeface="Arial"/>
              <a:buNone/>
              <a:defRPr sz="1200" b="1" i="0" baseline="0"/>
            </a:lvl1pPr>
          </a:lstStyle>
          <a:p>
            <a:pPr lvl="0"/>
            <a:r>
              <a:rPr lang="ru-RU" dirty="0"/>
              <a:t>Подзаголовок</a:t>
            </a:r>
          </a:p>
        </p:txBody>
      </p:sp>
      <p:sp>
        <p:nvSpPr>
          <p:cNvPr id="23" name="Рисунок 2">
            <a:extLst>
              <a:ext uri="{FF2B5EF4-FFF2-40B4-BE49-F238E27FC236}">
                <a16:creationId xmlns:a16="http://schemas.microsoft.com/office/drawing/2014/main" id="{F2DF9285-C300-85F5-A106-92A286165DE1}"/>
              </a:ext>
            </a:extLst>
          </p:cNvPr>
          <p:cNvSpPr>
            <a:spLocks noGrp="1"/>
          </p:cNvSpPr>
          <p:nvPr>
            <p:ph type="pic" sz="quarter" idx="37" hasCustomPrompt="1"/>
          </p:nvPr>
        </p:nvSpPr>
        <p:spPr>
          <a:xfrm>
            <a:off x="457201" y="2866358"/>
            <a:ext cx="2589213" cy="1304294"/>
          </a:xfrm>
          <a:prstGeom prst="roundRect">
            <a:avLst>
              <a:gd name="adj" fmla="val 12224"/>
            </a:avLst>
          </a:prstGeom>
        </p:spPr>
        <p:txBody>
          <a:bodyPr/>
          <a:lstStyle>
            <a:lvl1pPr>
              <a:defRPr/>
            </a:lvl1pPr>
          </a:lstStyle>
          <a:p>
            <a:r>
              <a:rPr lang="ru-RU" dirty="0"/>
              <a:t>Изображение</a:t>
            </a:r>
          </a:p>
        </p:txBody>
      </p:sp>
      <p:sp>
        <p:nvSpPr>
          <p:cNvPr id="24" name="Рисунок 2">
            <a:extLst>
              <a:ext uri="{FF2B5EF4-FFF2-40B4-BE49-F238E27FC236}">
                <a16:creationId xmlns:a16="http://schemas.microsoft.com/office/drawing/2014/main" id="{3E7EB42F-DA19-C666-2E68-46C62D129469}"/>
              </a:ext>
            </a:extLst>
          </p:cNvPr>
          <p:cNvSpPr>
            <a:spLocks noGrp="1"/>
          </p:cNvSpPr>
          <p:nvPr>
            <p:ph type="pic" sz="quarter" idx="38" hasCustomPrompt="1"/>
          </p:nvPr>
        </p:nvSpPr>
        <p:spPr>
          <a:xfrm>
            <a:off x="3278969" y="2866358"/>
            <a:ext cx="2589213" cy="1304294"/>
          </a:xfrm>
          <a:prstGeom prst="roundRect">
            <a:avLst>
              <a:gd name="adj" fmla="val 11236"/>
            </a:avLst>
          </a:prstGeom>
        </p:spPr>
        <p:txBody>
          <a:bodyPr/>
          <a:lstStyle>
            <a:lvl1pPr>
              <a:defRPr/>
            </a:lvl1pPr>
          </a:lstStyle>
          <a:p>
            <a:r>
              <a:rPr lang="ru-RU" dirty="0"/>
              <a:t>Изображение</a:t>
            </a:r>
          </a:p>
        </p:txBody>
      </p:sp>
      <p:sp>
        <p:nvSpPr>
          <p:cNvPr id="31" name="Рисунок 2">
            <a:extLst>
              <a:ext uri="{FF2B5EF4-FFF2-40B4-BE49-F238E27FC236}">
                <a16:creationId xmlns:a16="http://schemas.microsoft.com/office/drawing/2014/main" id="{8819B960-AE2A-9E43-B370-CD1D6A1ACE8D}"/>
              </a:ext>
            </a:extLst>
          </p:cNvPr>
          <p:cNvSpPr>
            <a:spLocks noGrp="1"/>
          </p:cNvSpPr>
          <p:nvPr>
            <p:ph type="pic" sz="quarter" idx="39" hasCustomPrompt="1"/>
          </p:nvPr>
        </p:nvSpPr>
        <p:spPr>
          <a:xfrm>
            <a:off x="6092940" y="2866358"/>
            <a:ext cx="2589213" cy="1304294"/>
          </a:xfrm>
          <a:prstGeom prst="roundRect">
            <a:avLst>
              <a:gd name="adj" fmla="val 9755"/>
            </a:avLst>
          </a:prstGeom>
        </p:spPr>
        <p:txBody>
          <a:bodyPr/>
          <a:lstStyle>
            <a:lvl1pPr>
              <a:defRPr/>
            </a:lvl1pPr>
          </a:lstStyle>
          <a:p>
            <a:r>
              <a:rPr lang="ru-RU" dirty="0"/>
              <a:t>Изображение</a:t>
            </a:r>
          </a:p>
        </p:txBody>
      </p:sp>
    </p:spTree>
    <p:extLst>
      <p:ext uri="{BB962C8B-B14F-4D97-AF65-F5344CB8AC3E}">
        <p14:creationId xmlns:p14="http://schemas.microsoft.com/office/powerpoint/2010/main" val="718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7">
            <a:extLst>
              <a:ext uri="{FF2B5EF4-FFF2-40B4-BE49-F238E27FC236}">
                <a16:creationId xmlns:a16="http://schemas.microsoft.com/office/drawing/2014/main" id="{DC7664A4-1431-5B79-D831-F6220EA4364C}"/>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4" name="Текст 13">
            <a:extLst>
              <a:ext uri="{FF2B5EF4-FFF2-40B4-BE49-F238E27FC236}">
                <a16:creationId xmlns:a16="http://schemas.microsoft.com/office/drawing/2014/main" id="{9A5E5274-1C05-A7BB-B9D5-BE8CD4A5E9F8}"/>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5" name="Текст 7">
            <a:extLst>
              <a:ext uri="{FF2B5EF4-FFF2-40B4-BE49-F238E27FC236}">
                <a16:creationId xmlns:a16="http://schemas.microsoft.com/office/drawing/2014/main" id="{5FC28AB9-3129-9DBE-782C-D2B113A5A6D2}"/>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6" name="Текст 13">
            <a:extLst>
              <a:ext uri="{FF2B5EF4-FFF2-40B4-BE49-F238E27FC236}">
                <a16:creationId xmlns:a16="http://schemas.microsoft.com/office/drawing/2014/main" id="{12C4E9B1-800A-20F6-E4F7-84C6B3BE946F}"/>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7" name="Title 1">
            <a:extLst>
              <a:ext uri="{FF2B5EF4-FFF2-40B4-BE49-F238E27FC236}">
                <a16:creationId xmlns:a16="http://schemas.microsoft.com/office/drawing/2014/main" id="{5D8C1609-7E48-B73D-CDA4-19FD56B59EED}"/>
              </a:ext>
            </a:extLst>
          </p:cNvPr>
          <p:cNvSpPr>
            <a:spLocks noGrp="1"/>
          </p:cNvSpPr>
          <p:nvPr>
            <p:ph type="title" hasCustomPrompt="1"/>
          </p:nvPr>
        </p:nvSpPr>
        <p:spPr>
          <a:xfrm>
            <a:off x="457200" y="306435"/>
            <a:ext cx="6824382"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213932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256F42A0-92A9-ED41-A4B6-1B839857D476}"/>
              </a:ext>
            </a:extLst>
          </p:cNvPr>
          <p:cNvSpPr>
            <a:spLocks noGrp="1"/>
          </p:cNvSpPr>
          <p:nvPr>
            <p:ph type="pic" sz="quarter" idx="10"/>
          </p:nvPr>
        </p:nvSpPr>
        <p:spPr>
          <a:xfrm>
            <a:off x="457200" y="936852"/>
            <a:ext cx="4608513" cy="3842155"/>
          </a:xfrm>
          <a:prstGeom prst="roundRect">
            <a:avLst>
              <a:gd name="adj" fmla="val 7784"/>
            </a:avLst>
          </a:prstGeom>
        </p:spPr>
        <p:txBody>
          <a:bodyPr/>
          <a:lstStyle/>
          <a:p>
            <a:endParaRPr lang="ru-RU" dirty="0"/>
          </a:p>
        </p:txBody>
      </p:sp>
      <p:sp>
        <p:nvSpPr>
          <p:cNvPr id="5" name="Title 1">
            <a:extLst>
              <a:ext uri="{FF2B5EF4-FFF2-40B4-BE49-F238E27FC236}">
                <a16:creationId xmlns:a16="http://schemas.microsoft.com/office/drawing/2014/main" id="{7AA1A601-605F-FFE8-0BFA-9EB221F44BCC}"/>
              </a:ext>
            </a:extLst>
          </p:cNvPr>
          <p:cNvSpPr>
            <a:spLocks noGrp="1"/>
          </p:cNvSpPr>
          <p:nvPr>
            <p:ph type="title" hasCustomPrompt="1"/>
          </p:nvPr>
        </p:nvSpPr>
        <p:spPr>
          <a:xfrm>
            <a:off x="457200" y="306435"/>
            <a:ext cx="6291943" cy="527284"/>
          </a:xfrm>
        </p:spPr>
        <p:txBody>
          <a:bodyPr>
            <a:normAutofit/>
          </a:bodyPr>
          <a:lstStyle>
            <a:lvl1pPr>
              <a:defRPr sz="3200" baseline="0">
                <a:latin typeface="Golos Text DemiBold" panose="020B0703020202020204" pitchFamily="34" charset="-52"/>
              </a:defRPr>
            </a:lvl1pPr>
          </a:lstStyle>
          <a:p>
            <a:r>
              <a:rPr lang="ru-RU" dirty="0"/>
              <a:t>Заголовок</a:t>
            </a:r>
            <a:endParaRPr lang="en-US" dirty="0"/>
          </a:p>
        </p:txBody>
      </p:sp>
      <p:sp>
        <p:nvSpPr>
          <p:cNvPr id="7" name="Текст 6">
            <a:extLst>
              <a:ext uri="{FF2B5EF4-FFF2-40B4-BE49-F238E27FC236}">
                <a16:creationId xmlns:a16="http://schemas.microsoft.com/office/drawing/2014/main" id="{E555EF72-8579-6966-364E-7EB76150977B}"/>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2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r>
              <a:rPr lang="ru-RU" sz="1400" dirty="0">
                <a:latin typeface="Golos Text" panose="020B0503020202020204"/>
              </a:rPr>
              <a:t>Здесь при необходимости располагается основной текст слайда, ключевая формулировка.</a:t>
            </a:r>
          </a:p>
        </p:txBody>
      </p:sp>
    </p:spTree>
    <p:extLst>
      <p:ext uri="{BB962C8B-B14F-4D97-AF65-F5344CB8AC3E}">
        <p14:creationId xmlns:p14="http://schemas.microsoft.com/office/powerpoint/2010/main" val="43947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0393FA-3ECC-3158-E15E-58890F60BDB3}"/>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613DB0C6-E4DE-9A4B-998D-34852F1B3E94}"/>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403455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8ABD215D-CFC7-1CAC-2144-1C4A51F1FEB9}"/>
              </a:ext>
            </a:extLst>
          </p:cNvPr>
          <p:cNvSpPr>
            <a:spLocks noGrp="1"/>
          </p:cNvSpPr>
          <p:nvPr>
            <p:ph type="body" sz="quarter" idx="11" hasCustomPrompt="1"/>
          </p:nvPr>
        </p:nvSpPr>
        <p:spPr>
          <a:xfrm>
            <a:off x="624113" y="1233715"/>
            <a:ext cx="7170057" cy="3410856"/>
          </a:xfrm>
        </p:spPr>
        <p:txBody>
          <a:bodyPr>
            <a:normAutofit/>
          </a:bodyPr>
          <a:lstStyle>
            <a:lvl1pPr marL="0" indent="0">
              <a:buFontTx/>
              <a:buNone/>
              <a:defRPr sz="1600" baseline="0"/>
            </a:lvl1pPr>
            <a:lvl2pPr marL="457200" indent="0">
              <a:buFontTx/>
              <a:buNone/>
              <a:defRPr sz="1600" baseline="0"/>
            </a:lvl2pPr>
            <a:lvl3pPr marL="914400" indent="0">
              <a:buFontTx/>
              <a:buNone/>
              <a:defRPr sz="1600" baseline="0"/>
            </a:lvl3pPr>
            <a:lvl4pPr marL="1371600" indent="0">
              <a:buFontTx/>
              <a:buNone/>
              <a:defRPr sz="1600" baseline="0"/>
            </a:lvl4pPr>
            <a:lvl5pPr>
              <a:buFontTx/>
              <a:buNone/>
              <a:defRPr sz="1600" baseline="0"/>
            </a:lvl5pPr>
          </a:lstStyle>
          <a:p>
            <a:r>
              <a:rPr lang="ru-RU" sz="1600" dirty="0">
                <a:latin typeface="Golos Text" panose="020B0503020202020204"/>
              </a:rPr>
              <a:t>Здесь при необходимости располагается основной текст слайда, ключевая формулировка.</a:t>
            </a:r>
          </a:p>
          <a:p>
            <a:endParaRPr lang="ru-RU" sz="1600" dirty="0">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
        <p:nvSpPr>
          <p:cNvPr id="2" name="Title 1">
            <a:extLst>
              <a:ext uri="{FF2B5EF4-FFF2-40B4-BE49-F238E27FC236}">
                <a16:creationId xmlns:a16="http://schemas.microsoft.com/office/drawing/2014/main" id="{7B8569F4-01AC-6221-63B9-0F06F87F2597}"/>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Tree>
    <p:extLst>
      <p:ext uri="{BB962C8B-B14F-4D97-AF65-F5344CB8AC3E}">
        <p14:creationId xmlns:p14="http://schemas.microsoft.com/office/powerpoint/2010/main" val="423741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36D9692A-5DC0-3DF1-F516-70164F11C5AC}"/>
              </a:ext>
            </a:extLst>
          </p:cNvPr>
          <p:cNvSpPr>
            <a:spLocks noGrp="1"/>
          </p:cNvSpPr>
          <p:nvPr>
            <p:ph type="body" sz="quarter" idx="10" hasCustomPrompt="1"/>
          </p:nvPr>
        </p:nvSpPr>
        <p:spPr>
          <a:xfrm>
            <a:off x="507999" y="17922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sz="1200" dirty="0">
                <a:latin typeface="Golos Text" panose="020B0503020202020204"/>
              </a:rPr>
              <a:t>Здесь при необходимости располагается основной текст слайда, ключевая формулировка.</a:t>
            </a:r>
          </a:p>
        </p:txBody>
      </p:sp>
      <p:sp>
        <p:nvSpPr>
          <p:cNvPr id="16" name="Текст 13">
            <a:extLst>
              <a:ext uri="{FF2B5EF4-FFF2-40B4-BE49-F238E27FC236}">
                <a16:creationId xmlns:a16="http://schemas.microsoft.com/office/drawing/2014/main" id="{C2C41F40-A63A-48C4-01DC-A4A13BB7B83E}"/>
              </a:ext>
            </a:extLst>
          </p:cNvPr>
          <p:cNvSpPr>
            <a:spLocks noGrp="1"/>
          </p:cNvSpPr>
          <p:nvPr>
            <p:ph type="body" sz="quarter" idx="13" hasCustomPrompt="1"/>
          </p:nvPr>
        </p:nvSpPr>
        <p:spPr>
          <a:xfrm>
            <a:off x="507999" y="11824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
        <p:nvSpPr>
          <p:cNvPr id="2" name="Title 1">
            <a:extLst>
              <a:ext uri="{FF2B5EF4-FFF2-40B4-BE49-F238E27FC236}">
                <a16:creationId xmlns:a16="http://schemas.microsoft.com/office/drawing/2014/main" id="{63D5B27C-CA4C-7381-3F84-F0595A76CE45}"/>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3" name="Текст 7">
            <a:extLst>
              <a:ext uri="{FF2B5EF4-FFF2-40B4-BE49-F238E27FC236}">
                <a16:creationId xmlns:a16="http://schemas.microsoft.com/office/drawing/2014/main" id="{2AA24315-FE73-04A8-D530-E746EC0C202F}"/>
              </a:ext>
            </a:extLst>
          </p:cNvPr>
          <p:cNvSpPr>
            <a:spLocks noGrp="1"/>
          </p:cNvSpPr>
          <p:nvPr>
            <p:ph type="body" sz="quarter" idx="14" hasCustomPrompt="1"/>
          </p:nvPr>
        </p:nvSpPr>
        <p:spPr>
          <a:xfrm>
            <a:off x="5000171" y="3011486"/>
            <a:ext cx="3635830" cy="1573671"/>
          </a:xfrm>
        </p:spPr>
        <p:txBody>
          <a:bodyPr>
            <a:normAutofit/>
          </a:bodyPr>
          <a:lstStyle>
            <a:lvl1pPr marL="0" indent="0">
              <a:buNone/>
              <a:defRPr sz="12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200" dirty="0">
                <a:latin typeface="Golos Text" panose="020B0503020202020204"/>
              </a:rPr>
              <a:t>Основной текст слайда, ключевая формулировка.</a:t>
            </a:r>
          </a:p>
          <a:p>
            <a:pPr marL="0" indent="0" algn="l">
              <a:buNone/>
            </a:pPr>
            <a:endParaRPr lang="en-US" sz="1200" b="1" i="0" dirty="0">
              <a:solidFill>
                <a:srgbClr val="2C2D2E"/>
              </a:solidFill>
              <a:effectLst/>
              <a:latin typeface="Golos Text" panose="020B0503020202020204"/>
            </a:endParaRPr>
          </a:p>
          <a:p>
            <a:pPr marL="0" indent="0" algn="l">
              <a:buNone/>
            </a:pPr>
            <a:r>
              <a:rPr lang="ru-RU" sz="12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список;</a:t>
            </a:r>
          </a:p>
          <a:p>
            <a:pPr algn="l">
              <a:buFont typeface="Arial" panose="020B0604020202020204" pitchFamily="34" charset="0"/>
              <a:buChar char="•"/>
            </a:pPr>
            <a:r>
              <a:rPr lang="ru-RU" sz="1200" b="0" i="0" dirty="0">
                <a:solidFill>
                  <a:srgbClr val="2C2D2E"/>
                </a:solidFill>
                <a:effectLst/>
                <a:latin typeface="Golos Text" panose="020B0503020202020204"/>
              </a:rPr>
              <a:t> конец списка.</a:t>
            </a:r>
          </a:p>
        </p:txBody>
      </p:sp>
      <p:sp>
        <p:nvSpPr>
          <p:cNvPr id="4" name="Текст 13">
            <a:extLst>
              <a:ext uri="{FF2B5EF4-FFF2-40B4-BE49-F238E27FC236}">
                <a16:creationId xmlns:a16="http://schemas.microsoft.com/office/drawing/2014/main" id="{69578C56-72EB-AE17-C6D4-CE1E8FBA306B}"/>
              </a:ext>
            </a:extLst>
          </p:cNvPr>
          <p:cNvSpPr>
            <a:spLocks noGrp="1"/>
          </p:cNvSpPr>
          <p:nvPr>
            <p:ph type="body" sz="quarter" idx="15" hasCustomPrompt="1"/>
          </p:nvPr>
        </p:nvSpPr>
        <p:spPr>
          <a:xfrm>
            <a:off x="5000171" y="2401659"/>
            <a:ext cx="2960913" cy="595085"/>
          </a:xfrm>
        </p:spPr>
        <p:txBody>
          <a:bodyPr>
            <a:normAutofit/>
          </a:bodyPr>
          <a:lstStyle>
            <a:lvl1pPr marL="0" indent="0">
              <a:buNone/>
              <a:defRPr sz="1600" u="sng" baseline="0">
                <a:latin typeface="Golos Text DemiBold" panose="020B0703020202020204" pitchFamily="34" charset="-52"/>
              </a:defRPr>
            </a:lvl1pPr>
          </a:lstStyle>
          <a:p>
            <a:pPr lvl="0"/>
            <a:r>
              <a:rPr lang="ru-RU" dirty="0"/>
              <a:t>Подзаголовок</a:t>
            </a:r>
          </a:p>
        </p:txBody>
      </p:sp>
    </p:spTree>
    <p:extLst>
      <p:ext uri="{BB962C8B-B14F-4D97-AF65-F5344CB8AC3E}">
        <p14:creationId xmlns:p14="http://schemas.microsoft.com/office/powerpoint/2010/main" val="301893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ED3E-3221-72A5-8340-4E08819C8F2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Рисунок 2">
            <a:extLst>
              <a:ext uri="{FF2B5EF4-FFF2-40B4-BE49-F238E27FC236}">
                <a16:creationId xmlns:a16="http://schemas.microsoft.com/office/drawing/2014/main" id="{19B43694-08A8-116E-FA12-468591D136C9}"/>
              </a:ext>
            </a:extLst>
          </p:cNvPr>
          <p:cNvSpPr>
            <a:spLocks noGrp="1"/>
          </p:cNvSpPr>
          <p:nvPr>
            <p:ph type="pic" sz="quarter" idx="10"/>
          </p:nvPr>
        </p:nvSpPr>
        <p:spPr>
          <a:xfrm>
            <a:off x="457200" y="936852"/>
            <a:ext cx="4608513" cy="3842155"/>
          </a:xfrm>
          <a:prstGeom prst="roundRect">
            <a:avLst>
              <a:gd name="adj" fmla="val 7952"/>
            </a:avLst>
          </a:prstGeom>
        </p:spPr>
        <p:txBody>
          <a:bodyPr/>
          <a:lstStyle/>
          <a:p>
            <a:endParaRPr lang="ru-RU"/>
          </a:p>
        </p:txBody>
      </p:sp>
      <p:sp>
        <p:nvSpPr>
          <p:cNvPr id="5" name="Текст 6">
            <a:extLst>
              <a:ext uri="{FF2B5EF4-FFF2-40B4-BE49-F238E27FC236}">
                <a16:creationId xmlns:a16="http://schemas.microsoft.com/office/drawing/2014/main" id="{E75CB8B0-7394-87DF-B065-6F242AB2D01F}"/>
              </a:ext>
            </a:extLst>
          </p:cNvPr>
          <p:cNvSpPr>
            <a:spLocks noGrp="1"/>
          </p:cNvSpPr>
          <p:nvPr>
            <p:ph type="body" sz="quarter" idx="11" hasCustomPrompt="1"/>
          </p:nvPr>
        </p:nvSpPr>
        <p:spPr>
          <a:xfrm>
            <a:off x="5508171" y="1153886"/>
            <a:ext cx="2532743" cy="3425371"/>
          </a:xfrm>
        </p:spPr>
        <p:txBody>
          <a:bodyPr>
            <a:normAutofit/>
          </a:bodyPr>
          <a:lstStyle>
            <a:lvl1pPr marL="0" indent="0">
              <a:buNone/>
              <a:defRPr sz="1400" baseline="0"/>
            </a:lvl1pPr>
            <a:lvl2pPr marL="457200" indent="0">
              <a:buNone/>
              <a:defRPr sz="1400" baseline="0"/>
            </a:lvl2pPr>
            <a:lvl3pPr marL="914400" indent="0">
              <a:buNone/>
              <a:defRPr sz="1400" baseline="0"/>
            </a:lvl3pPr>
            <a:lvl4pPr marL="1371600" indent="0">
              <a:buNone/>
              <a:defRPr sz="1400" baseline="0"/>
            </a:lvl4pPr>
            <a:lvl5pPr marL="1828800" indent="0">
              <a:buFont typeface="Arial" panose="020B0604020202020204" pitchFamily="34" charset="0"/>
              <a:buNone/>
              <a:defRPr sz="1400" baseline="0"/>
            </a:lvl5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1400" dirty="0">
                <a:latin typeface="Golos Text" panose="020B0503020202020204"/>
              </a:rPr>
              <a:t>Основной текст слайда, ключевая формулировка.</a:t>
            </a:r>
          </a:p>
          <a:p>
            <a:pPr marL="0" indent="0" algn="l">
              <a:buNone/>
            </a:pPr>
            <a:endParaRPr lang="en-US" sz="1400" b="1" i="0" dirty="0">
              <a:solidFill>
                <a:srgbClr val="2C2D2E"/>
              </a:solidFill>
              <a:effectLst/>
              <a:latin typeface="Golos Text" panose="020B0503020202020204"/>
            </a:endParaRPr>
          </a:p>
          <a:p>
            <a:pPr marL="0" indent="0" algn="l">
              <a:buNone/>
            </a:pPr>
            <a:r>
              <a:rPr lang="ru-RU" sz="1400" b="1" i="0" dirty="0">
                <a:solidFill>
                  <a:srgbClr val="2C2D2E"/>
                </a:solidFill>
                <a:effectLst/>
                <a:latin typeface="Golos Text" panose="020B0503020202020204"/>
              </a:rPr>
              <a:t>Начало списка:</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список;</a:t>
            </a:r>
          </a:p>
          <a:p>
            <a:pPr algn="l">
              <a:buFont typeface="Arial" panose="020B0604020202020204" pitchFamily="34" charset="0"/>
              <a:buChar char="•"/>
            </a:pPr>
            <a:r>
              <a:rPr lang="ru-RU" sz="1400" b="0" i="0" dirty="0">
                <a:solidFill>
                  <a:srgbClr val="2C2D2E"/>
                </a:solidFill>
                <a:effectLst/>
                <a:latin typeface="Golos Text" panose="020B0503020202020204"/>
              </a:rPr>
              <a:t> конец списка.</a:t>
            </a:r>
          </a:p>
        </p:txBody>
      </p:sp>
    </p:spTree>
    <p:extLst>
      <p:ext uri="{BB962C8B-B14F-4D97-AF65-F5344CB8AC3E}">
        <p14:creationId xmlns:p14="http://schemas.microsoft.com/office/powerpoint/2010/main" val="199336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98E654-ABDC-7E78-775E-43A2D6214CBA}"/>
              </a:ext>
            </a:extLst>
          </p:cNvPr>
          <p:cNvSpPr>
            <a:spLocks noGrp="1"/>
          </p:cNvSpPr>
          <p:nvPr>
            <p:ph type="title" hasCustomPrompt="1"/>
          </p:nvPr>
        </p:nvSpPr>
        <p:spPr>
          <a:xfrm>
            <a:off x="457200" y="306435"/>
            <a:ext cx="6824382" cy="527284"/>
          </a:xfrm>
        </p:spPr>
        <p:txBody>
          <a:bodyPr>
            <a:normAutofit/>
          </a:bodyPr>
          <a:lstStyle>
            <a:lvl1pPr>
              <a:defRPr sz="3200" baseline="0">
                <a:solidFill>
                  <a:schemeClr val="bg1"/>
                </a:solidFill>
                <a:latin typeface="Golos Text DemiBold" panose="020B0703020202020204" pitchFamily="34" charset="-52"/>
              </a:defRPr>
            </a:lvl1pPr>
          </a:lstStyle>
          <a:p>
            <a:r>
              <a:rPr lang="ru-RU" dirty="0"/>
              <a:t>Заголовок</a:t>
            </a:r>
            <a:endParaRPr lang="en-US" dirty="0"/>
          </a:p>
        </p:txBody>
      </p:sp>
      <p:sp>
        <p:nvSpPr>
          <p:cNvPr id="4" name="Content Placeholder 2">
            <a:extLst>
              <a:ext uri="{FF2B5EF4-FFF2-40B4-BE49-F238E27FC236}">
                <a16:creationId xmlns:a16="http://schemas.microsoft.com/office/drawing/2014/main" id="{85D71CC7-EEA6-E9D0-68AD-36562CCF6071}"/>
              </a:ext>
            </a:extLst>
          </p:cNvPr>
          <p:cNvSpPr>
            <a:spLocks noGrp="1"/>
          </p:cNvSpPr>
          <p:nvPr>
            <p:ph sz="half" idx="1" hasCustomPrompt="1"/>
          </p:nvPr>
        </p:nvSpPr>
        <p:spPr>
          <a:xfrm>
            <a:off x="457199" y="1040162"/>
            <a:ext cx="8389257" cy="3735038"/>
          </a:xfrm>
        </p:spPr>
        <p:txBody>
          <a:bodyPr>
            <a:normAutofit/>
          </a:bodyPr>
          <a:lstStyle>
            <a:lvl1pPr marL="0" indent="0">
              <a:buFont typeface="Arial" panose="020B0604020202020204" pitchFamily="34" charset="0"/>
              <a:buNone/>
              <a:defRPr sz="1800" b="0" baseline="0">
                <a:solidFill>
                  <a:schemeClr val="bg1"/>
                </a:solidFill>
              </a:defRPr>
            </a:lvl1pPr>
            <a:lvl2pPr marL="457200" indent="0">
              <a:buFont typeface="Arial" panose="020B0604020202020204" pitchFamily="34" charset="0"/>
              <a:buNone/>
              <a:defRPr sz="2400"/>
            </a:lvl2pPr>
            <a:lvl3pPr marL="914400" indent="0">
              <a:buFont typeface="Arial" panose="020B0604020202020204" pitchFamily="34" charset="0"/>
              <a:buNone/>
              <a:defRPr sz="20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vl6pPr>
              <a:defRPr sz="1800"/>
            </a:lvl6pPr>
            <a:lvl7pPr>
              <a:defRPr sz="1800"/>
            </a:lvl7pPr>
            <a:lvl8pPr>
              <a:defRPr sz="1800"/>
            </a:lvl8pPr>
            <a:lvl9pPr>
              <a:defRPr sz="1800"/>
            </a:lvl9pPr>
          </a:lstStyle>
          <a:p>
            <a:pPr marL="0" marR="0" lvl="0" indent="0" algn="l" defTabSz="457200" rtl="0" eaLnBrk="1" fontAlgn="auto" latinLnBrk="0" hangingPunct="1">
              <a:lnSpc>
                <a:spcPct val="100000"/>
              </a:lnSpc>
              <a:spcBef>
                <a:spcPct val="20000"/>
              </a:spcBef>
              <a:spcAft>
                <a:spcPts val="0"/>
              </a:spcAft>
              <a:buClrTx/>
              <a:buSzPct val="100000"/>
              <a:buFont typeface="Arial" panose="020B0604020202020204" pitchFamily="34" charset="0"/>
              <a:buNone/>
              <a:tabLst/>
              <a:defRPr/>
            </a:pPr>
            <a:r>
              <a:rPr lang="ru-RU" sz="2000" dirty="0">
                <a:latin typeface="Golos Text" panose="020B0503020202020204"/>
              </a:rPr>
              <a:t>Основной текст слайда, ключевая формулировка</a:t>
            </a:r>
          </a:p>
        </p:txBody>
      </p:sp>
    </p:spTree>
    <p:extLst>
      <p:ext uri="{BB962C8B-B14F-4D97-AF65-F5344CB8AC3E}">
        <p14:creationId xmlns:p14="http://schemas.microsoft.com/office/powerpoint/2010/main" val="254081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6434"/>
            <a:ext cx="8229600" cy="620483"/>
          </a:xfrm>
          <a:prstGeom prst="rect">
            <a:avLst/>
          </a:prstGeom>
        </p:spPr>
        <p:txBody>
          <a:bodyPr vert="horz" lIns="91440" tIns="45720" rIns="91440" bIns="45720" rtlCol="0" anchor="ctr">
            <a:normAutofit/>
          </a:bodyPr>
          <a:lstStyle/>
          <a:p>
            <a:r>
              <a:rPr lang="ru-RU" dirty="0"/>
              <a:t>Заголовок</a:t>
            </a:r>
            <a:endParaRPr lang="en-US" dirty="0"/>
          </a:p>
        </p:txBody>
      </p:sp>
      <p:sp>
        <p:nvSpPr>
          <p:cNvPr id="3" name="Text Placeholder 2"/>
          <p:cNvSpPr>
            <a:spLocks noGrp="1"/>
          </p:cNvSpPr>
          <p:nvPr>
            <p:ph type="body" idx="1"/>
          </p:nvPr>
        </p:nvSpPr>
        <p:spPr>
          <a:xfrm>
            <a:off x="457200" y="1121912"/>
            <a:ext cx="8229600" cy="2899675"/>
          </a:xfrm>
          <a:prstGeom prst="rect">
            <a:avLst/>
          </a:prstGeom>
        </p:spPr>
        <p:txBody>
          <a:bodyPr vert="horz" lIns="91440" tIns="45720" rIns="91440" bIns="45720" rtlCol="0">
            <a:normAutofit/>
          </a:bodyPr>
          <a:lstStyle/>
          <a:p>
            <a:pPr lvl="0"/>
            <a:r>
              <a:rPr lang="ru-RU" dirty="0"/>
              <a:t>Образец текста</a:t>
            </a:r>
          </a:p>
        </p:txBody>
      </p:sp>
      <p:sp>
        <p:nvSpPr>
          <p:cNvPr id="4" name="TextBox 3"/>
          <p:cNvSpPr txBox="1"/>
          <p:nvPr/>
        </p:nvSpPr>
        <p:spPr>
          <a:xfrm>
            <a:off x="-865051" y="4134125"/>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5D4D3E97-5D7A-1D29-BA55-742D76C1C8C4}"/>
              </a:ext>
            </a:extLst>
          </p:cNvPr>
          <p:cNvSpPr txBox="1"/>
          <p:nvPr userDrawn="1"/>
        </p:nvSpPr>
        <p:spPr>
          <a:xfrm>
            <a:off x="-865051" y="413412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87678368"/>
      </p:ext>
    </p:extLst>
  </p:cSld>
  <p:clrMap bg1="lt1" tx1="dk1" bg2="lt2" tx2="dk2" accent1="accent1" accent2="accent2" accent3="accent3" accent4="accent4" accent5="accent5" accent6="accent6" hlink="hlink" folHlink="folHlink"/>
  <p:sldLayoutIdLst>
    <p:sldLayoutId id="2147483878" r:id="rId1"/>
    <p:sldLayoutId id="2147483872" r:id="rId2"/>
    <p:sldLayoutId id="2147483885" r:id="rId3"/>
    <p:sldLayoutId id="2147483877" r:id="rId4"/>
    <p:sldLayoutId id="2147483891" r:id="rId5"/>
    <p:sldLayoutId id="2147483883" r:id="rId6"/>
    <p:sldLayoutId id="2147483873" r:id="rId7"/>
    <p:sldLayoutId id="2147483888" r:id="rId8"/>
    <p:sldLayoutId id="2147483892" r:id="rId9"/>
    <p:sldLayoutId id="2147483874" r:id="rId10"/>
    <p:sldLayoutId id="2147483886" r:id="rId11"/>
    <p:sldLayoutId id="2147483889" r:id="rId12"/>
    <p:sldLayoutId id="2147483893" r:id="rId13"/>
    <p:sldLayoutId id="2147483879" r:id="rId14"/>
    <p:sldLayoutId id="2147483887" r:id="rId15"/>
    <p:sldLayoutId id="2147483890" r:id="rId16"/>
    <p:sldLayoutId id="2147483880" r:id="rId17"/>
    <p:sldLayoutId id="2147483894" r:id="rId18"/>
    <p:sldLayoutId id="2147483875" r:id="rId19"/>
    <p:sldLayoutId id="2147483881" r:id="rId20"/>
    <p:sldLayoutId id="2147483882" r:id="rId21"/>
    <p:sldLayoutId id="2147483706" r:id="rId22"/>
  </p:sldLayoutIdLst>
  <p:hf sldNum="0" hdr="0" dt="0"/>
  <p:txStyles>
    <p:titleStyle>
      <a:lvl1pPr algn="l" defTabSz="457200" rtl="0" eaLnBrk="1" latinLnBrk="0" hangingPunct="1">
        <a:spcBef>
          <a:spcPct val="0"/>
        </a:spcBef>
        <a:buNone/>
        <a:defRPr sz="3600" b="1" i="0" kern="1200" baseline="0">
          <a:solidFill>
            <a:schemeClr val="tx1"/>
          </a:solidFill>
          <a:latin typeface="ALS Gorizont Bold Expanded" panose="00000805000000000000" pitchFamily="50" charset="0"/>
          <a:ea typeface="+mj-ea"/>
          <a:cs typeface="+mj-cs"/>
        </a:defRPr>
      </a:lvl1pPr>
    </p:titleStyle>
    <p:bodyStyle>
      <a:lvl1pPr marL="0" indent="0" algn="l" defTabSz="457200" rtl="0" eaLnBrk="1" latinLnBrk="0" hangingPunct="1">
        <a:spcBef>
          <a:spcPct val="20000"/>
        </a:spcBef>
        <a:buSzPct val="100000"/>
        <a:buFont typeface="Arial" panose="020B0604020202020204" pitchFamily="34" charset="0"/>
        <a:buNone/>
        <a:defRPr sz="2000" kern="1200">
          <a:solidFill>
            <a:schemeClr val="tx1"/>
          </a:solidFill>
          <a:latin typeface="Golos Text" panose="020B0503020202020204" pitchFamily="34" charset="-52"/>
          <a:ea typeface="+mn-ea"/>
          <a:cs typeface="Golos Text" panose="020B0503020202020204" pitchFamily="34" charset="-52"/>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Golos Text" panose="020B0503020202020204" pitchFamily="34" charset="-52"/>
          <a:ea typeface="+mn-ea"/>
          <a:cs typeface="Golos Text" panose="020B0503020202020204" pitchFamily="34" charset="-52"/>
        </a:defRPr>
      </a:lvl2pPr>
      <a:lvl3pPr marL="1143000" indent="-228600" algn="l" defTabSz="457200" rtl="0" eaLnBrk="1" latinLnBrk="0" hangingPunct="1">
        <a:spcBef>
          <a:spcPct val="20000"/>
        </a:spcBef>
        <a:buFont typeface="Arial" panose="020B0604020202020204" pitchFamily="34" charset="0"/>
        <a:buChar char="•"/>
        <a:defRPr sz="1600" kern="1200">
          <a:solidFill>
            <a:schemeClr val="tx1"/>
          </a:solidFill>
          <a:latin typeface="Golos Text" panose="020B0503020202020204" pitchFamily="34" charset="-52"/>
          <a:ea typeface="+mn-ea"/>
          <a:cs typeface="Golos Text" panose="020B0503020202020204" pitchFamily="34" charset="-52"/>
        </a:defRPr>
      </a:lvl3pPr>
      <a:lvl4pPr marL="1600200" indent="-228600" algn="l" defTabSz="457200" rtl="0" eaLnBrk="1" latinLnBrk="0" hangingPunct="1">
        <a:spcBef>
          <a:spcPct val="20000"/>
        </a:spcBef>
        <a:buFont typeface="Arial" panose="020B0604020202020204" pitchFamily="34" charset="0"/>
        <a:buChar char="•"/>
        <a:defRPr sz="1600" kern="1200">
          <a:solidFill>
            <a:schemeClr val="tx1"/>
          </a:solidFill>
          <a:latin typeface="Golos Text" panose="020B0503020202020204" pitchFamily="34" charset="-52"/>
          <a:ea typeface="+mn-ea"/>
          <a:cs typeface="Golos Text" panose="020B0503020202020204" pitchFamily="34" charset="-52"/>
        </a:defRPr>
      </a:lvl4pPr>
      <a:lvl5pPr marL="1828800" indent="0" algn="l" defTabSz="457200" rtl="0" eaLnBrk="1" latinLnBrk="0" hangingPunct="1">
        <a:spcBef>
          <a:spcPct val="20000"/>
        </a:spcBef>
        <a:buFont typeface="Arial" panose="020B0604020202020204" pitchFamily="34" charset="0"/>
        <a:buNone/>
        <a:defRPr sz="1600" kern="1200">
          <a:solidFill>
            <a:schemeClr val="tx1"/>
          </a:solidFill>
          <a:latin typeface="Golos Text" panose="020B0503020202020204" pitchFamily="34" charset="-52"/>
          <a:ea typeface="+mn-ea"/>
          <a:cs typeface="Golos Text" panose="020B0503020202020204" pitchFamily="34" charset="-5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echtarget.com/searchstorage/definition/object-storage" TargetMode="External"/><Relationship Id="rId2" Type="http://schemas.openxmlformats.org/officeDocument/2006/relationships/hyperlink" Target="https://www.techtarget.com/searchstorage/definition/Common-Internet-File-System-CIFS" TargetMode="Externa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hyperlink" Target="https://www.serverwatch.com/storage/scale-out-nas/" TargetMode="External"/><Relationship Id="rId2" Type="http://schemas.openxmlformats.org/officeDocument/2006/relationships/hyperlink" Target="https://www.techtarget.com/searchstorage/answer/NAS-vs-object-storage-Whats-best-for-unstructured-data-storage"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techtarget.com/searchstorage/definition/Fibre-Channel" TargetMode="External"/><Relationship Id="rId2" Type="http://schemas.openxmlformats.org/officeDocument/2006/relationships/hyperlink" Target="https://www.techtarget.com/searchstorage/definition/direct-attached-storage" TargetMode="External"/><Relationship Id="rId1" Type="http://schemas.openxmlformats.org/officeDocument/2006/relationships/slideLayout" Target="../slideLayouts/slideLayout7.xml"/><Relationship Id="rId4" Type="http://schemas.openxmlformats.org/officeDocument/2006/relationships/hyperlink" Target="https://www.techtarget.com/searchstorage/definition/iSCS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echtarget.com/whatis/definition/NAS-gateway"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techtarget.com/searchstorage/tip/Consider-the-advantages-and-disadvantages-of-NAS"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techtarget.com/searchstorage/definition/storage-filer"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techtarget.com/searchstorage/definition/cloud-NAS-cloud-network-attached-storage" TargetMode="External"/><Relationship Id="rId2" Type="http://schemas.openxmlformats.org/officeDocument/2006/relationships/hyperlink" Target="https://www.techtarget.com/searchstorage/definition/Clustered-network-attached-storage-clustered-NAS" TargetMode="Externa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71600" y="2090100"/>
            <a:ext cx="6400800" cy="704850"/>
          </a:xfrm>
        </p:spPr>
        <p:txBody>
          <a:bodyPr>
            <a:noAutofit/>
          </a:bodyPr>
          <a:lstStyle/>
          <a:p>
            <a:pPr algn="ctr"/>
            <a:r>
              <a:rPr lang="ru-RU" sz="4400" dirty="0">
                <a:solidFill>
                  <a:schemeClr val="bg1"/>
                </a:solidFill>
              </a:rPr>
              <a:t>Сетевое хранилище </a:t>
            </a:r>
            <a:r>
              <a:rPr lang="en-US" sz="4400" dirty="0">
                <a:solidFill>
                  <a:schemeClr val="bg1"/>
                </a:solidFill>
              </a:rPr>
              <a:t>NAS</a:t>
            </a:r>
          </a:p>
        </p:txBody>
      </p:sp>
      <p:sp>
        <p:nvSpPr>
          <p:cNvPr id="3" name="TextBox 2">
            <a:extLst>
              <a:ext uri="{FF2B5EF4-FFF2-40B4-BE49-F238E27FC236}">
                <a16:creationId xmlns:a16="http://schemas.microsoft.com/office/drawing/2014/main" id="{FDFF0289-307A-7EF3-2F71-F77A5656FB91}"/>
              </a:ext>
            </a:extLst>
          </p:cNvPr>
          <p:cNvSpPr txBox="1"/>
          <p:nvPr/>
        </p:nvSpPr>
        <p:spPr>
          <a:xfrm>
            <a:off x="495946" y="3309585"/>
            <a:ext cx="8356506" cy="830997"/>
          </a:xfrm>
          <a:prstGeom prst="rect">
            <a:avLst/>
          </a:prstGeom>
          <a:noFill/>
        </p:spPr>
        <p:txBody>
          <a:bodyPr wrap="square">
            <a:spAutoFit/>
          </a:bodyPr>
          <a:lstStyle/>
          <a:p>
            <a:pPr algn="ctr"/>
            <a:r>
              <a:rPr lang="ru-RU" sz="1600" b="0" i="0" dirty="0">
                <a:solidFill>
                  <a:srgbClr val="FFFFFF"/>
                </a:solidFill>
                <a:effectLst/>
                <a:latin typeface="Calibri" panose="020F0502020204030204" pitchFamily="34" charset="0"/>
              </a:rPr>
              <a:t>Кочетков Михаил Васильевич, студент гр.К42101с</a:t>
            </a:r>
            <a:br>
              <a:rPr lang="ru-RU" sz="1600" b="0" i="0" dirty="0">
                <a:solidFill>
                  <a:srgbClr val="000000"/>
                </a:solidFill>
                <a:effectLst/>
                <a:latin typeface="Segoe UI" panose="020B0502040204020203" pitchFamily="34" charset="0"/>
              </a:rPr>
            </a:br>
            <a:r>
              <a:rPr lang="ru-RU" sz="1600" b="0" dirty="0">
                <a:solidFill>
                  <a:srgbClr val="FFFFFF"/>
                </a:solidFill>
                <a:latin typeface="Calibri" panose="020F0502020204030204" pitchFamily="34" charset="0"/>
              </a:rPr>
              <a:t>Р</a:t>
            </a:r>
            <a:r>
              <a:rPr lang="ru-RU" sz="1600" b="0" i="0" dirty="0">
                <a:solidFill>
                  <a:srgbClr val="FFFFFF"/>
                </a:solidFill>
                <a:effectLst/>
                <a:latin typeface="Calibri" panose="020F0502020204030204" pitchFamily="34" charset="0"/>
              </a:rPr>
              <a:t>уководитель дисциплины: </a:t>
            </a:r>
            <a:r>
              <a:rPr lang="ru-RU" sz="1600" dirty="0" err="1">
                <a:solidFill>
                  <a:srgbClr val="FFFFFF"/>
                </a:solidFill>
                <a:latin typeface="Calibri" panose="020F0502020204030204" pitchFamily="34" charset="0"/>
              </a:rPr>
              <a:t>Шкребец</a:t>
            </a:r>
            <a:r>
              <a:rPr lang="ru-RU" sz="1600" dirty="0">
                <a:solidFill>
                  <a:srgbClr val="FFFFFF"/>
                </a:solidFill>
                <a:latin typeface="Calibri" panose="020F0502020204030204" pitchFamily="34" charset="0"/>
              </a:rPr>
              <a:t> Александр Евгеньевич</a:t>
            </a:r>
            <a:r>
              <a:rPr lang="ru-RU" sz="1600" b="0" i="0" dirty="0">
                <a:solidFill>
                  <a:srgbClr val="FFFFFF"/>
                </a:solidFill>
                <a:effectLst/>
                <a:latin typeface="Calibri" panose="020F0502020204030204" pitchFamily="34" charset="0"/>
              </a:rPr>
              <a:t>,</a:t>
            </a:r>
            <a:r>
              <a:rPr lang="en-US" sz="1600" dirty="0">
                <a:solidFill>
                  <a:srgbClr val="FFFFFF"/>
                </a:solidFill>
                <a:latin typeface="Calibri" panose="020F0502020204030204" pitchFamily="34" charset="0"/>
              </a:rPr>
              <a:t> </a:t>
            </a:r>
            <a:r>
              <a:rPr lang="ru-RU" sz="1600">
                <a:solidFill>
                  <a:srgbClr val="FFFFFF"/>
                </a:solidFill>
                <a:latin typeface="Calibri" panose="020F0502020204030204" pitchFamily="34" charset="0"/>
              </a:rPr>
              <a:t>преподаватель практики</a:t>
            </a:r>
            <a:r>
              <a:rPr lang="ru-RU" sz="1600" b="0" i="0">
                <a:solidFill>
                  <a:srgbClr val="FFFFFF"/>
                </a:solidFill>
                <a:effectLst/>
                <a:latin typeface="Calibri" panose="020F0502020204030204" pitchFamily="34" charset="0"/>
              </a:rPr>
              <a:t> </a:t>
            </a:r>
            <a:r>
              <a:rPr lang="ru-RU" sz="1600" b="0" i="0" dirty="0">
                <a:solidFill>
                  <a:srgbClr val="FFFFFF"/>
                </a:solidFill>
                <a:effectLst/>
                <a:latin typeface="Calibri" panose="020F0502020204030204" pitchFamily="34" charset="0"/>
              </a:rPr>
              <a:t>факультета инфокоммуникационных технологий</a:t>
            </a:r>
            <a:endParaRPr lang="ru-RU" sz="1600" dirty="0"/>
          </a:p>
        </p:txBody>
      </p:sp>
    </p:spTree>
    <p:extLst>
      <p:ext uri="{BB962C8B-B14F-4D97-AF65-F5344CB8AC3E}">
        <p14:creationId xmlns:p14="http://schemas.microsoft.com/office/powerpoint/2010/main" val="8717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08171" y="1153886"/>
            <a:ext cx="3170880" cy="3425371"/>
          </a:xfrm>
        </p:spPr>
        <p:txBody>
          <a:bodyPr>
            <a:normAutofit fontScale="62500" lnSpcReduction="20000"/>
          </a:bodyPr>
          <a:lstStyle/>
          <a:p>
            <a:pPr algn="l"/>
            <a:r>
              <a:rPr lang="ru-RU" b="0" i="0" dirty="0">
                <a:solidFill>
                  <a:srgbClr val="666666"/>
                </a:solidFill>
                <a:effectLst/>
                <a:latin typeface="Arial" panose="020B0604020202020204" pitchFamily="34" charset="0"/>
              </a:rPr>
              <a:t>Базовая функциональность сетевых устройств хранения данных расширена за счет поддержки виртуализации. Продукты NAS высокого класса также могут поддерживать </a:t>
            </a:r>
            <a:r>
              <a:rPr lang="ru-RU" b="0" i="0" dirty="0" err="1">
                <a:solidFill>
                  <a:srgbClr val="666666"/>
                </a:solidFill>
                <a:effectLst/>
                <a:latin typeface="Arial" panose="020B0604020202020204" pitchFamily="34" charset="0"/>
              </a:rPr>
              <a:t>дедупликацию</a:t>
            </a:r>
            <a:r>
              <a:rPr lang="ru-RU" b="0" i="0" dirty="0">
                <a:solidFill>
                  <a:srgbClr val="666666"/>
                </a:solidFill>
                <a:effectLst/>
                <a:latin typeface="Arial" panose="020B0604020202020204" pitchFamily="34" charset="0"/>
              </a:rPr>
              <a:t> данных, флэш-память, многопротокольный доступ и репликацию данных.</a:t>
            </a:r>
          </a:p>
          <a:p>
            <a:pPr algn="l"/>
            <a:r>
              <a:rPr lang="ru-RU" b="0" i="0" dirty="0">
                <a:solidFill>
                  <a:srgbClr val="666666"/>
                </a:solidFill>
                <a:effectLst/>
                <a:latin typeface="Arial" panose="020B0604020202020204" pitchFamily="34" charset="0"/>
              </a:rPr>
              <a:t>Некоторые устройства NAS работают под управлением стандартной операционной системы, например Microsoft Windows, в то время как другие работают под управлением проприетарной ОС поставщика. IP является наиболее распространенным протоколом передачи данных, но некоторые продукты NAS среднего размера могут поддерживать дополнительные протоколы, например следующие:</a:t>
            </a:r>
          </a:p>
          <a:p>
            <a:pPr algn="l">
              <a:buFont typeface="Arial" panose="020B0604020202020204" pitchFamily="34" charset="0"/>
              <a:buChar char="•"/>
            </a:pPr>
            <a:r>
              <a:rPr lang="ru-RU" b="0" i="0" dirty="0">
                <a:solidFill>
                  <a:srgbClr val="666666"/>
                </a:solidFill>
                <a:effectLst/>
                <a:latin typeface="Arial" panose="020B0604020202020204" pitchFamily="34" charset="0"/>
              </a:rPr>
              <a:t>Сетевая файловая система</a:t>
            </a:r>
          </a:p>
          <a:p>
            <a:pPr algn="l">
              <a:buFont typeface="Arial" panose="020B0604020202020204" pitchFamily="34" charset="0"/>
              <a:buChar char="•"/>
            </a:pPr>
            <a:r>
              <a:rPr lang="ru-RU" b="0" i="0" dirty="0">
                <a:solidFill>
                  <a:srgbClr val="666666"/>
                </a:solidFill>
                <a:effectLst/>
                <a:latin typeface="Arial" panose="020B0604020202020204" pitchFamily="34" charset="0"/>
              </a:rPr>
              <a:t>Межсетевой обмен пакетами</a:t>
            </a:r>
          </a:p>
          <a:p>
            <a:pPr algn="l">
              <a:buFont typeface="Arial" panose="020B0604020202020204" pitchFamily="34" charset="0"/>
              <a:buChar char="•"/>
            </a:pPr>
            <a:r>
              <a:rPr lang="ru-RU" b="0" i="0" dirty="0">
                <a:solidFill>
                  <a:srgbClr val="666666"/>
                </a:solidFill>
                <a:effectLst/>
                <a:latin typeface="Arial" panose="020B0604020202020204" pitchFamily="34" charset="0"/>
              </a:rPr>
              <a:t>Расширенный пользовательский интерфейс </a:t>
            </a:r>
            <a:r>
              <a:rPr lang="ru-RU" b="0" i="0" dirty="0" err="1">
                <a:solidFill>
                  <a:srgbClr val="666666"/>
                </a:solidFill>
                <a:effectLst/>
                <a:latin typeface="Arial" panose="020B0604020202020204" pitchFamily="34" charset="0"/>
              </a:rPr>
              <a:t>NetBIOS</a:t>
            </a:r>
            <a:endParaRPr lang="ru-RU" b="0" i="0" dirty="0">
              <a:solidFill>
                <a:srgbClr val="666666"/>
              </a:solidFill>
              <a:effectLst/>
              <a:latin typeface="Arial" panose="020B0604020202020204" pitchFamily="34" charset="0"/>
            </a:endParaRPr>
          </a:p>
          <a:p>
            <a:pPr algn="l">
              <a:buFont typeface="Arial" panose="020B0604020202020204" pitchFamily="34" charset="0"/>
              <a:buChar char="•"/>
            </a:pPr>
            <a:r>
              <a:rPr lang="ru-RU" b="0" i="0" dirty="0">
                <a:solidFill>
                  <a:srgbClr val="666666"/>
                </a:solidFill>
                <a:effectLst/>
                <a:latin typeface="Arial" panose="020B0604020202020204" pitchFamily="34" charset="0"/>
              </a:rPr>
              <a:t>Блок сообщений сервера (SMB)</a:t>
            </a:r>
          </a:p>
          <a:p>
            <a:pPr algn="l">
              <a:buFont typeface="Arial" panose="020B0604020202020204" pitchFamily="34" charset="0"/>
              <a:buChar char="•"/>
            </a:pPr>
            <a:r>
              <a:rPr lang="ru-RU" b="0" i="0" dirty="0">
                <a:solidFill>
                  <a:srgbClr val="666666"/>
                </a:solidFill>
                <a:effectLst/>
                <a:latin typeface="Arial" panose="020B0604020202020204" pitchFamily="34" charset="0"/>
              </a:rPr>
              <a:t>Общая файловая система Интернета ( </a:t>
            </a:r>
            <a:r>
              <a:rPr lang="ru-RU" b="0" i="0" u="sng" dirty="0">
                <a:solidFill>
                  <a:srgbClr val="007CAD"/>
                </a:solidFill>
                <a:effectLst/>
                <a:latin typeface="Arial" panose="020B0604020202020204" pitchFamily="34" charset="0"/>
                <a:hlinkClick r:id="rId2"/>
              </a:rPr>
              <a:t>CIFS</a:t>
            </a:r>
            <a:r>
              <a:rPr lang="ru-RU" b="0" i="0" dirty="0">
                <a:solidFill>
                  <a:srgbClr val="666666"/>
                </a:solidFill>
                <a:effectLst/>
                <a:latin typeface="Arial" panose="020B0604020202020204" pitchFamily="34" charset="0"/>
              </a:rPr>
              <a:t> )</a:t>
            </a:r>
          </a:p>
          <a:p>
            <a:pPr algn="l"/>
            <a:r>
              <a:rPr lang="ru-RU" b="0" i="0" dirty="0">
                <a:solidFill>
                  <a:srgbClr val="666666"/>
                </a:solidFill>
                <a:effectLst/>
                <a:latin typeface="Arial" panose="020B0604020202020204" pitchFamily="34" charset="0"/>
              </a:rPr>
              <a:t>Кроме того, устройства NAS высокого класса могут поддерживать Gigabit Ethernet для еще более быстрой передачи данных по сети.</a:t>
            </a:r>
          </a:p>
          <a:p>
            <a:pPr algn="l"/>
            <a:r>
              <a:rPr lang="ru-RU" b="0" i="0" dirty="0">
                <a:solidFill>
                  <a:srgbClr val="666666"/>
                </a:solidFill>
                <a:effectLst/>
                <a:latin typeface="Arial" panose="020B0604020202020204" pitchFamily="34" charset="0"/>
              </a:rPr>
              <a:t>Некоторые крупные предприятия переходят на </a:t>
            </a:r>
            <a:r>
              <a:rPr lang="ru-RU" b="0" i="0" u="sng" dirty="0">
                <a:solidFill>
                  <a:srgbClr val="007CAD"/>
                </a:solidFill>
                <a:effectLst/>
                <a:latin typeface="Arial" panose="020B0604020202020204" pitchFamily="34" charset="0"/>
                <a:hlinkClick r:id="rId3"/>
              </a:rPr>
              <a:t>объектное хранилище</a:t>
            </a:r>
            <a:r>
              <a:rPr lang="ru-RU" b="0" i="0" dirty="0">
                <a:solidFill>
                  <a:srgbClr val="666666"/>
                </a:solidFill>
                <a:effectLst/>
                <a:latin typeface="Arial" panose="020B0604020202020204" pitchFamily="34" charset="0"/>
              </a:rPr>
              <a:t> из соображений емкости. Однако ожидается, что устройства NAS по-прежнему будут полезны для малого и среднего бизнеса.</a:t>
            </a:r>
          </a:p>
          <a:p>
            <a:endParaRPr lang="ru-RU" dirty="0"/>
          </a:p>
        </p:txBody>
      </p:sp>
      <p:sp>
        <p:nvSpPr>
          <p:cNvPr id="5" name="Заголовок 4">
            <a:extLst>
              <a:ext uri="{FF2B5EF4-FFF2-40B4-BE49-F238E27FC236}">
                <a16:creationId xmlns:a16="http://schemas.microsoft.com/office/drawing/2014/main" id="{DF5D94EE-E01A-161F-580D-B9AF5F7CB304}"/>
              </a:ext>
            </a:extLst>
          </p:cNvPr>
          <p:cNvSpPr>
            <a:spLocks noGrp="1"/>
          </p:cNvSpPr>
          <p:nvPr>
            <p:ph type="title"/>
          </p:nvPr>
        </p:nvSpPr>
        <p:spPr/>
        <p:txBody>
          <a:bodyPr>
            <a:normAutofit fontScale="90000"/>
          </a:bodyPr>
          <a:lstStyle/>
          <a:p>
            <a:r>
              <a:rPr lang="ru-RU" dirty="0"/>
              <a:t>Протоколы обмена файлами </a:t>
            </a:r>
            <a:r>
              <a:rPr lang="en-US" dirty="0"/>
              <a:t>NAS</a:t>
            </a:r>
            <a:endParaRPr lang="ru-RU" dirty="0"/>
          </a:p>
        </p:txBody>
      </p:sp>
      <p:pic>
        <p:nvPicPr>
          <p:cNvPr id="5122" name="Picture 2" descr="Сетевое хранилище (NAS) Lenovo (Iomega) StorCenter PX6-300D 12Tb  (70B99005EA) — купить в Москве, цена в интернет магазине Бриго.">
            <a:extLst>
              <a:ext uri="{FF2B5EF4-FFF2-40B4-BE49-F238E27FC236}">
                <a16:creationId xmlns:a16="http://schemas.microsoft.com/office/drawing/2014/main" id="{92EB4F04-12CB-F287-7330-D315C77DB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927280"/>
            <a:ext cx="3876804" cy="364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1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BEA39AC-0C16-00A4-A7D1-16251640B1AD}"/>
              </a:ext>
            </a:extLst>
          </p:cNvPr>
          <p:cNvSpPr>
            <a:spLocks noGrp="1"/>
          </p:cNvSpPr>
          <p:nvPr>
            <p:ph type="body" sz="quarter" idx="11"/>
          </p:nvPr>
        </p:nvSpPr>
        <p:spPr/>
        <p:txBody>
          <a:bodyPr>
            <a:normAutofit fontScale="55000" lnSpcReduction="20000"/>
          </a:bodyPr>
          <a:lstStyle/>
          <a:p>
            <a:pPr algn="l"/>
            <a:r>
              <a:rPr lang="ru-RU" b="0" i="0" dirty="0">
                <a:solidFill>
                  <a:srgbClr val="666666"/>
                </a:solidFill>
                <a:effectLst/>
                <a:latin typeface="Arial" panose="020B0604020202020204" pitchFamily="34" charset="0"/>
              </a:rPr>
              <a:t>Масштабирование и масштабирование — это две версии NAS. </a:t>
            </a:r>
            <a:r>
              <a:rPr lang="ru-RU" b="0" i="0" u="sng" dirty="0">
                <a:solidFill>
                  <a:srgbClr val="007CAD"/>
                </a:solidFill>
                <a:effectLst/>
                <a:latin typeface="Arial" panose="020B0604020202020204" pitchFamily="34" charset="0"/>
                <a:hlinkClick r:id="rId2"/>
              </a:rPr>
              <a:t>Объектное хранилище — это альтернатива NAS</a:t>
            </a:r>
            <a:r>
              <a:rPr lang="ru-RU" b="0" i="0" dirty="0">
                <a:solidFill>
                  <a:srgbClr val="666666"/>
                </a:solidFill>
                <a:effectLst/>
                <a:latin typeface="Arial" panose="020B0604020202020204" pitchFamily="34" charset="0"/>
              </a:rPr>
              <a:t> для обработки неструктурированных данных.</a:t>
            </a:r>
          </a:p>
          <a:p>
            <a:pPr algn="l"/>
            <a:r>
              <a:rPr lang="en-US" b="1" i="0" dirty="0">
                <a:solidFill>
                  <a:srgbClr val="323232"/>
                </a:solidFill>
                <a:effectLst/>
                <a:latin typeface="Arial" panose="020B0604020202020204" pitchFamily="34" charset="0"/>
              </a:rPr>
              <a:t>Scale-up</a:t>
            </a:r>
            <a:r>
              <a:rPr lang="ru-RU" b="1" i="0" dirty="0">
                <a:solidFill>
                  <a:srgbClr val="323232"/>
                </a:solidFill>
                <a:effectLst/>
                <a:latin typeface="Arial" panose="020B0604020202020204" pitchFamily="34" charset="0"/>
              </a:rPr>
              <a:t> NAS</a:t>
            </a:r>
          </a:p>
          <a:p>
            <a:pPr algn="l"/>
            <a:r>
              <a:rPr lang="ru-RU" b="0" i="0" dirty="0">
                <a:solidFill>
                  <a:srgbClr val="666666"/>
                </a:solidFill>
                <a:effectLst/>
                <a:latin typeface="Arial" panose="020B0604020202020204" pitchFamily="34" charset="0"/>
              </a:rPr>
              <a:t>В развертывании сетевого хранилища головная часть NAS — это аппаратное обеспечение, которое выполняет функции управления. Он обеспечивает доступ к внутреннему хранилищу через подключение к Интернету. Эта конфигурация известна как </a:t>
            </a:r>
            <a:r>
              <a:rPr lang="ru-RU" b="0" i="1" dirty="0">
                <a:solidFill>
                  <a:srgbClr val="666666"/>
                </a:solidFill>
                <a:effectLst/>
                <a:latin typeface="Arial" panose="020B0604020202020204" pitchFamily="34" charset="0"/>
              </a:rPr>
              <a:t>масштабируемая архитектура</a:t>
            </a:r>
            <a:r>
              <a:rPr lang="ru-RU" b="0" i="0" dirty="0">
                <a:solidFill>
                  <a:srgbClr val="666666"/>
                </a:solidFill>
                <a:effectLst/>
                <a:latin typeface="Arial" panose="020B0604020202020204" pitchFamily="34" charset="0"/>
              </a:rPr>
              <a:t> . В системе с двумя контроллерами емкость увеличивается за счет добавления дисковых полок в зависимости от масштабируемости контроллеров.</a:t>
            </a:r>
          </a:p>
          <a:p>
            <a:pPr algn="l"/>
            <a:r>
              <a:rPr lang="en-US" b="1" dirty="0">
                <a:solidFill>
                  <a:srgbClr val="323232"/>
                </a:solidFill>
                <a:latin typeface="Arial" panose="020B0604020202020204" pitchFamily="34" charset="0"/>
              </a:rPr>
              <a:t>Scale-out</a:t>
            </a:r>
            <a:r>
              <a:rPr lang="ru-RU" b="1" i="0" dirty="0">
                <a:solidFill>
                  <a:srgbClr val="323232"/>
                </a:solidFill>
                <a:effectLst/>
                <a:latin typeface="Arial" panose="020B0604020202020204" pitchFamily="34" charset="0"/>
              </a:rPr>
              <a:t> NAS</a:t>
            </a:r>
          </a:p>
          <a:p>
            <a:pPr algn="l"/>
            <a:r>
              <a:rPr lang="ru-RU" b="0" i="0" dirty="0">
                <a:solidFill>
                  <a:srgbClr val="666666"/>
                </a:solidFill>
                <a:effectLst/>
                <a:latin typeface="Arial" panose="020B0604020202020204" pitchFamily="34" charset="0"/>
              </a:rPr>
              <a:t>В масштабируемых системах администратор хранилища устанавливает большие головки и больше жестких дисков, чтобы увеличить емкость хранилища. Масштабирование </a:t>
            </a:r>
            <a:r>
              <a:rPr lang="ru-RU" b="0" i="0" u="sng" dirty="0">
                <a:solidFill>
                  <a:srgbClr val="007CAD"/>
                </a:solidFill>
                <a:effectLst/>
                <a:latin typeface="Arial" panose="020B0604020202020204" pitchFamily="34" charset="0"/>
                <a:hlinkClick r:id="rId3"/>
              </a:rPr>
              <a:t>обеспечивает гибкость</a:t>
            </a:r>
            <a:r>
              <a:rPr lang="ru-RU" b="0" i="0" dirty="0">
                <a:solidFill>
                  <a:srgbClr val="666666"/>
                </a:solidFill>
                <a:effectLst/>
                <a:latin typeface="Arial" panose="020B0604020202020204" pitchFamily="34" charset="0"/>
              </a:rPr>
              <a:t> для адаптации к бизнес-потребностям организации. Масштабируемые корпоративные системы могут хранить миллиарды файлов без потери производительности при поиске по метаданным.</a:t>
            </a:r>
          </a:p>
          <a:p>
            <a:pPr algn="l"/>
            <a:r>
              <a:rPr lang="ru-RU" b="1" dirty="0">
                <a:solidFill>
                  <a:srgbClr val="323232"/>
                </a:solidFill>
                <a:latin typeface="Arial" panose="020B0604020202020204" pitchFamily="34" charset="0"/>
              </a:rPr>
              <a:t>Объектные хранилища</a:t>
            </a:r>
            <a:endParaRPr lang="ru-RU" b="1" i="0" dirty="0">
              <a:solidFill>
                <a:srgbClr val="323232"/>
              </a:solidFill>
              <a:effectLst/>
              <a:latin typeface="Arial" panose="020B0604020202020204" pitchFamily="34" charset="0"/>
            </a:endParaRPr>
          </a:p>
          <a:p>
            <a:pPr algn="l"/>
            <a:r>
              <a:rPr lang="ru-RU" b="0" i="0" dirty="0">
                <a:solidFill>
                  <a:srgbClr val="666666"/>
                </a:solidFill>
                <a:effectLst/>
                <a:latin typeface="Arial" panose="020B0604020202020204" pitchFamily="34" charset="0"/>
              </a:rPr>
              <a:t>Некоторые отраслевые эксперты предполагают, что объектное хранилище превзойдет горизонтально масштабируемые NAS. Однако вполне возможно, что эти две технологии будут продолжать работать бок о бок. Обе методологии горизонтального масштабирования и хранения объектов имеют дело с масштабированием, но по-разному.</a:t>
            </a:r>
          </a:p>
          <a:p>
            <a:pPr algn="l"/>
            <a:r>
              <a:rPr lang="ru-RU" b="0" i="0" dirty="0">
                <a:solidFill>
                  <a:srgbClr val="666666"/>
                </a:solidFill>
                <a:effectLst/>
                <a:latin typeface="Arial" panose="020B0604020202020204" pitchFamily="34" charset="0"/>
              </a:rPr>
              <a:t>Файлы NAS управляются централизованно через интерфейс переносимой операционной системы (POSIX). Он обеспечивает безопасность данных и гарантирует, что несколько приложений могут совместно использовать масштабируемое устройство, не опасаясь, что одно приложение перезапишет файл, к которому обращаются другие пользователи.</a:t>
            </a:r>
          </a:p>
          <a:p>
            <a:pPr algn="l"/>
            <a:r>
              <a:rPr lang="ru-RU" b="0" i="0" dirty="0">
                <a:solidFill>
                  <a:srgbClr val="666666"/>
                </a:solidFill>
                <a:effectLst/>
                <a:latin typeface="Arial" panose="020B0604020202020204" pitchFamily="34" charset="0"/>
              </a:rPr>
              <a:t>Объектное хранилище — это новый метод легко масштабируемого хранилища в веб-средах. Это полезно для неструктурированных данных, которые трудно сжимать, особенно для больших видеофайлов.</a:t>
            </a:r>
          </a:p>
          <a:p>
            <a:pPr algn="l"/>
            <a:r>
              <a:rPr lang="ru-RU" b="0" i="0" dirty="0">
                <a:solidFill>
                  <a:srgbClr val="666666"/>
                </a:solidFill>
                <a:effectLst/>
                <a:latin typeface="Arial" panose="020B0604020202020204" pitchFamily="34" charset="0"/>
              </a:rPr>
              <a:t>Хранилище объектов не использует POSIX или какую-либо файловую систему. Вместо этого все объекты представлены в плоском адресном пространстве. Для описания каждого объекта добавляются биты метаданных, что позволяет быстро идентифицировать его в пространстве имен с однородным адресом.</a:t>
            </a:r>
          </a:p>
          <a:p>
            <a:endParaRPr lang="ru-RU" dirty="0"/>
          </a:p>
        </p:txBody>
      </p:sp>
      <p:sp>
        <p:nvSpPr>
          <p:cNvPr id="4" name="Заголовок 3">
            <a:extLst>
              <a:ext uri="{FF2B5EF4-FFF2-40B4-BE49-F238E27FC236}">
                <a16:creationId xmlns:a16="http://schemas.microsoft.com/office/drawing/2014/main" id="{BD03A893-ECFA-DEED-F342-DE63BD722266}"/>
              </a:ext>
            </a:extLst>
          </p:cNvPr>
          <p:cNvSpPr>
            <a:spLocks noGrp="1"/>
          </p:cNvSpPr>
          <p:nvPr>
            <p:ph type="title"/>
          </p:nvPr>
        </p:nvSpPr>
        <p:spPr>
          <a:xfrm>
            <a:off x="160602" y="0"/>
            <a:ext cx="8097077" cy="1098388"/>
          </a:xfrm>
        </p:spPr>
        <p:txBody>
          <a:bodyPr>
            <a:normAutofit/>
          </a:bodyPr>
          <a:lstStyle/>
          <a:p>
            <a:r>
              <a:rPr lang="ru-RU" sz="2400" dirty="0"/>
              <a:t>Вертикальный </a:t>
            </a:r>
            <a:r>
              <a:rPr lang="en-US" sz="2400" dirty="0"/>
              <a:t>(scale-up) </a:t>
            </a:r>
            <a:r>
              <a:rPr lang="ru-RU" sz="2400" dirty="0"/>
              <a:t>и горизонтальный (</a:t>
            </a:r>
            <a:r>
              <a:rPr lang="en-US" sz="2400" dirty="0"/>
              <a:t>scale</a:t>
            </a:r>
            <a:r>
              <a:rPr lang="ru-RU" sz="2400" dirty="0"/>
              <a:t>-</a:t>
            </a:r>
            <a:r>
              <a:rPr lang="en-US" sz="2400" dirty="0"/>
              <a:t>out</a:t>
            </a:r>
            <a:r>
              <a:rPr lang="ru-RU" sz="2400" dirty="0"/>
              <a:t>)</a:t>
            </a:r>
            <a:br>
              <a:rPr lang="en-US" sz="2400" dirty="0"/>
            </a:br>
            <a:r>
              <a:rPr lang="ru-RU" sz="2400" dirty="0"/>
              <a:t>NAS в сравнении с объектным хранилищем</a:t>
            </a:r>
          </a:p>
        </p:txBody>
      </p:sp>
    </p:spTree>
    <p:extLst>
      <p:ext uri="{BB962C8B-B14F-4D97-AF65-F5344CB8AC3E}">
        <p14:creationId xmlns:p14="http://schemas.microsoft.com/office/powerpoint/2010/main" val="412358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59C3AC6-6CD1-C215-A3EB-1B669F1857EC}"/>
              </a:ext>
            </a:extLst>
          </p:cNvPr>
          <p:cNvSpPr>
            <a:spLocks noGrp="1"/>
          </p:cNvSpPr>
          <p:nvPr>
            <p:ph type="body" sz="quarter" idx="10"/>
          </p:nvPr>
        </p:nvSpPr>
        <p:spPr>
          <a:xfrm>
            <a:off x="507999" y="1528175"/>
            <a:ext cx="3635830" cy="2041743"/>
          </a:xfrm>
        </p:spPr>
        <p:txBody>
          <a:bodyPr>
            <a:normAutofit fontScale="77500" lnSpcReduction="20000"/>
          </a:bodyPr>
          <a:lstStyle/>
          <a:p>
            <a:pPr algn="l"/>
            <a:r>
              <a:rPr lang="ru-RU" b="0" i="0" dirty="0">
                <a:solidFill>
                  <a:srgbClr val="666666"/>
                </a:solidFill>
                <a:effectLst/>
                <a:latin typeface="Arial" panose="020B0604020202020204" pitchFamily="34" charset="0"/>
              </a:rPr>
              <a:t>Хранилище с прямым подключением ( </a:t>
            </a:r>
            <a:r>
              <a:rPr lang="ru-RU" b="0" i="0" u="sng" dirty="0">
                <a:solidFill>
                  <a:srgbClr val="007CAD"/>
                </a:solidFill>
                <a:effectLst/>
                <a:latin typeface="Arial" panose="020B0604020202020204" pitchFamily="34" charset="0"/>
                <a:hlinkClick r:id="rId2"/>
              </a:rPr>
              <a:t>DAS</a:t>
            </a:r>
            <a:r>
              <a:rPr lang="ru-RU" b="0" i="0" dirty="0">
                <a:solidFill>
                  <a:srgbClr val="666666"/>
                </a:solidFill>
                <a:effectLst/>
                <a:latin typeface="Arial" panose="020B0604020202020204" pitchFamily="34" charset="0"/>
              </a:rPr>
              <a:t> ) относится к выделенному серверу или устройству хранения, не подключенному к сети. Внутренний жесткий диск компьютера является простейшим примером DAS. Для доступа к файлам DAS пользователь или компьютер должен иметь доступ к физическому хранилищу.</a:t>
            </a:r>
          </a:p>
          <a:p>
            <a:pPr algn="l"/>
            <a:r>
              <a:rPr lang="ru-RU" b="0" i="0" dirty="0">
                <a:solidFill>
                  <a:srgbClr val="666666"/>
                </a:solidFill>
                <a:effectLst/>
                <a:latin typeface="Arial" panose="020B0604020202020204" pitchFamily="34" charset="0"/>
              </a:rPr>
              <a:t>DAS имеет лучшую производительность, чем NAS, особенно для ресурсоемких программ. Это связано с доступом к выделенному диску, избегая задержек сетевого трафика. В своей простейшей форме DAS может быть не чем иным, как дисками, установленными на сервере.</a:t>
            </a:r>
          </a:p>
          <a:p>
            <a:pPr algn="l"/>
            <a:r>
              <a:rPr lang="ru-RU" b="0" i="0" dirty="0">
                <a:solidFill>
                  <a:srgbClr val="666666"/>
                </a:solidFill>
                <a:effectLst/>
                <a:latin typeface="Arial" panose="020B0604020202020204" pitchFamily="34" charset="0"/>
              </a:rPr>
              <a:t>При использовании DAS хранилище на каждом устройстве должно управляться отдельно, что добавляет уровень сложности. В отличие от NAS, DAS не подходит для совместного хранения несколькими пользователями.</a:t>
            </a:r>
          </a:p>
          <a:p>
            <a:endParaRPr lang="ru-RU" dirty="0"/>
          </a:p>
        </p:txBody>
      </p:sp>
      <p:sp>
        <p:nvSpPr>
          <p:cNvPr id="3" name="Текст 2">
            <a:extLst>
              <a:ext uri="{FF2B5EF4-FFF2-40B4-BE49-F238E27FC236}">
                <a16:creationId xmlns:a16="http://schemas.microsoft.com/office/drawing/2014/main" id="{22A005B5-E37E-D5F7-C74B-2628D4CDB876}"/>
              </a:ext>
            </a:extLst>
          </p:cNvPr>
          <p:cNvSpPr>
            <a:spLocks noGrp="1"/>
          </p:cNvSpPr>
          <p:nvPr>
            <p:ph type="body" sz="quarter" idx="13"/>
          </p:nvPr>
        </p:nvSpPr>
        <p:spPr/>
        <p:txBody>
          <a:bodyPr/>
          <a:lstStyle/>
          <a:p>
            <a:r>
              <a:rPr lang="en-US" b="1" i="0" dirty="0">
                <a:solidFill>
                  <a:srgbClr val="323232"/>
                </a:solidFill>
                <a:effectLst/>
                <a:latin typeface="Arial" panose="020B0604020202020204" pitchFamily="34" charset="0"/>
              </a:rPr>
              <a:t>NAS vs</a:t>
            </a:r>
            <a:r>
              <a:rPr lang="ru-RU" b="1" i="0" dirty="0">
                <a:solidFill>
                  <a:srgbClr val="323232"/>
                </a:solidFill>
                <a:effectLst/>
                <a:latin typeface="Arial" panose="020B0604020202020204" pitchFamily="34" charset="0"/>
              </a:rPr>
              <a:t> </a:t>
            </a:r>
            <a:r>
              <a:rPr lang="en-US" b="1" i="0" dirty="0">
                <a:solidFill>
                  <a:srgbClr val="323232"/>
                </a:solidFill>
                <a:effectLst/>
                <a:latin typeface="Arial" panose="020B0604020202020204" pitchFamily="34" charset="0"/>
              </a:rPr>
              <a:t>DAS</a:t>
            </a:r>
          </a:p>
          <a:p>
            <a:endParaRPr lang="ru-RU" dirty="0"/>
          </a:p>
        </p:txBody>
      </p:sp>
      <p:sp>
        <p:nvSpPr>
          <p:cNvPr id="4" name="Заголовок 3">
            <a:extLst>
              <a:ext uri="{FF2B5EF4-FFF2-40B4-BE49-F238E27FC236}">
                <a16:creationId xmlns:a16="http://schemas.microsoft.com/office/drawing/2014/main" id="{0683ECEF-C126-4F4F-2B77-7FC63C7D7FF0}"/>
              </a:ext>
            </a:extLst>
          </p:cNvPr>
          <p:cNvSpPr>
            <a:spLocks noGrp="1"/>
          </p:cNvSpPr>
          <p:nvPr>
            <p:ph type="title"/>
          </p:nvPr>
        </p:nvSpPr>
        <p:spPr>
          <a:xfrm>
            <a:off x="125260" y="306435"/>
            <a:ext cx="7156322" cy="595084"/>
          </a:xfrm>
        </p:spPr>
        <p:txBody>
          <a:bodyPr>
            <a:normAutofit fontScale="90000"/>
          </a:bodyPr>
          <a:lstStyle/>
          <a:p>
            <a:r>
              <a:rPr lang="en-US" dirty="0"/>
              <a:t>NAS,SAN</a:t>
            </a:r>
            <a:r>
              <a:rPr lang="ru-RU" dirty="0"/>
              <a:t>, </a:t>
            </a:r>
            <a:r>
              <a:rPr lang="en-US" dirty="0"/>
              <a:t>DAS</a:t>
            </a:r>
            <a:r>
              <a:rPr lang="ru-RU" dirty="0"/>
              <a:t> и их отличительные особенности</a:t>
            </a:r>
          </a:p>
        </p:txBody>
      </p:sp>
      <p:sp>
        <p:nvSpPr>
          <p:cNvPr id="5" name="Текст 4">
            <a:extLst>
              <a:ext uri="{FF2B5EF4-FFF2-40B4-BE49-F238E27FC236}">
                <a16:creationId xmlns:a16="http://schemas.microsoft.com/office/drawing/2014/main" id="{907358EA-8600-ADBA-52DF-6AC12A92CAA4}"/>
              </a:ext>
            </a:extLst>
          </p:cNvPr>
          <p:cNvSpPr>
            <a:spLocks noGrp="1"/>
          </p:cNvSpPr>
          <p:nvPr>
            <p:ph type="body" sz="quarter" idx="14"/>
          </p:nvPr>
        </p:nvSpPr>
        <p:spPr>
          <a:xfrm>
            <a:off x="5000171" y="2807526"/>
            <a:ext cx="3635830" cy="1777632"/>
          </a:xfrm>
        </p:spPr>
        <p:txBody>
          <a:bodyPr>
            <a:normAutofit fontScale="77500" lnSpcReduction="20000"/>
          </a:bodyPr>
          <a:lstStyle/>
          <a:p>
            <a:pPr algn="l"/>
            <a:r>
              <a:rPr lang="ru-RU" b="0" i="0" dirty="0">
                <a:solidFill>
                  <a:srgbClr val="666666"/>
                </a:solidFill>
                <a:effectLst/>
                <a:latin typeface="Arial" panose="020B0604020202020204" pitchFamily="34" charset="0"/>
              </a:rPr>
              <a:t>SAN организует ресурсы хранения в независимой высокопроизводительной сети. Сетевое хранилище обрабатывает запросы ввода-вывода для отдельных файлов, тогда как SAN управляет запросами ввода-вывода для смежных блоков </a:t>
            </a:r>
            <a:r>
              <a:rPr lang="ru-RU" b="0" i="0" dirty="0" err="1">
                <a:solidFill>
                  <a:srgbClr val="666666"/>
                </a:solidFill>
                <a:effectLst/>
                <a:latin typeface="Arial" panose="020B0604020202020204" pitchFamily="34" charset="0"/>
              </a:rPr>
              <a:t>данных.Трафик</a:t>
            </a:r>
            <a:r>
              <a:rPr lang="ru-RU" b="0" i="0" dirty="0">
                <a:solidFill>
                  <a:srgbClr val="666666"/>
                </a:solidFill>
                <a:effectLst/>
                <a:latin typeface="Arial" panose="020B0604020202020204" pitchFamily="34" charset="0"/>
              </a:rPr>
              <a:t> NAS проходит через TCP/IP, например Ethernet. SAN, с другой стороны, направляет сетевой трафик по протоколу Fibre Channel ( </a:t>
            </a:r>
            <a:r>
              <a:rPr lang="ru-RU" b="0" i="0" u="sng" dirty="0">
                <a:solidFill>
                  <a:srgbClr val="007CAD"/>
                </a:solidFill>
                <a:effectLst/>
                <a:latin typeface="Arial" panose="020B0604020202020204" pitchFamily="34" charset="0"/>
                <a:hlinkClick r:id="rId3"/>
              </a:rPr>
              <a:t>FC</a:t>
            </a:r>
            <a:r>
              <a:rPr lang="ru-RU" b="0" i="0" dirty="0">
                <a:solidFill>
                  <a:srgbClr val="666666"/>
                </a:solidFill>
                <a:effectLst/>
                <a:latin typeface="Arial" panose="020B0604020202020204" pitchFamily="34" charset="0"/>
              </a:rPr>
              <a:t> ), разработанному специально для сетей хранения данных. SAN также могут использовать протокол </a:t>
            </a:r>
            <a:r>
              <a:rPr lang="ru-RU" b="0" i="0" u="sng" dirty="0" err="1">
                <a:solidFill>
                  <a:srgbClr val="007CAD"/>
                </a:solidFill>
                <a:effectLst/>
                <a:latin typeface="Arial" panose="020B0604020202020204" pitchFamily="34" charset="0"/>
                <a:hlinkClick r:id="rId4"/>
              </a:rPr>
              <a:t>iSCSI</a:t>
            </a:r>
            <a:r>
              <a:rPr lang="ru-RU" b="0" i="0" dirty="0">
                <a:solidFill>
                  <a:srgbClr val="666666"/>
                </a:solidFill>
                <a:effectLst/>
                <a:latin typeface="Arial" panose="020B0604020202020204" pitchFamily="34" charset="0"/>
              </a:rPr>
              <a:t> на основе Ethernet вместо FC.</a:t>
            </a:r>
          </a:p>
          <a:p>
            <a:pPr algn="l"/>
            <a:r>
              <a:rPr lang="ru-RU" b="0" i="0" dirty="0">
                <a:solidFill>
                  <a:srgbClr val="666666"/>
                </a:solidFill>
                <a:effectLst/>
                <a:latin typeface="Arial" panose="020B0604020202020204" pitchFamily="34" charset="0"/>
              </a:rPr>
              <a:t>Хотя NAS может быть отдельным устройством, SAN обеспечивает полный доступ на уровне блоков к дисковым томам сервера. Иными словами, клиентская ОС будет рассматривать NAS как файловую систему, а SAN — для диска как клиентскую ОС.</a:t>
            </a:r>
          </a:p>
          <a:p>
            <a:endParaRPr lang="ru-RU" dirty="0"/>
          </a:p>
        </p:txBody>
      </p:sp>
      <p:sp>
        <p:nvSpPr>
          <p:cNvPr id="6" name="Текст 5">
            <a:extLst>
              <a:ext uri="{FF2B5EF4-FFF2-40B4-BE49-F238E27FC236}">
                <a16:creationId xmlns:a16="http://schemas.microsoft.com/office/drawing/2014/main" id="{F6774C3B-FC5A-185E-8092-889B7F24F4F1}"/>
              </a:ext>
            </a:extLst>
          </p:cNvPr>
          <p:cNvSpPr>
            <a:spLocks noGrp="1"/>
          </p:cNvSpPr>
          <p:nvPr>
            <p:ph type="body" sz="quarter" idx="15"/>
          </p:nvPr>
        </p:nvSpPr>
        <p:spPr/>
        <p:txBody>
          <a:bodyPr/>
          <a:lstStyle/>
          <a:p>
            <a:r>
              <a:rPr lang="en-US" b="1" i="0" dirty="0">
                <a:solidFill>
                  <a:srgbClr val="323232"/>
                </a:solidFill>
                <a:effectLst/>
                <a:latin typeface="Arial" panose="020B0604020202020204" pitchFamily="34" charset="0"/>
              </a:rPr>
              <a:t>NAS vs</a:t>
            </a:r>
            <a:r>
              <a:rPr lang="ru-RU" b="1" i="0" dirty="0">
                <a:solidFill>
                  <a:srgbClr val="323232"/>
                </a:solidFill>
                <a:effectLst/>
                <a:latin typeface="Arial" panose="020B0604020202020204" pitchFamily="34" charset="0"/>
              </a:rPr>
              <a:t> </a:t>
            </a:r>
            <a:r>
              <a:rPr lang="en-US" b="1" i="0" dirty="0">
                <a:solidFill>
                  <a:srgbClr val="323232"/>
                </a:solidFill>
                <a:effectLst/>
                <a:latin typeface="Arial" panose="020B0604020202020204" pitchFamily="34" charset="0"/>
              </a:rPr>
              <a:t>SAN</a:t>
            </a:r>
          </a:p>
          <a:p>
            <a:endParaRPr lang="ru-RU" dirty="0"/>
          </a:p>
        </p:txBody>
      </p:sp>
    </p:spTree>
    <p:extLst>
      <p:ext uri="{BB962C8B-B14F-4D97-AF65-F5344CB8AC3E}">
        <p14:creationId xmlns:p14="http://schemas.microsoft.com/office/powerpoint/2010/main" val="1043540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r>
              <a:rPr lang="ru-RU" dirty="0"/>
              <a:t>Конвергенция </a:t>
            </a:r>
            <a:r>
              <a:rPr lang="en-US" dirty="0"/>
              <a:t>SAN/NAS</a:t>
            </a:r>
            <a:endParaRPr lang="ru-RU" dirty="0"/>
          </a:p>
        </p:txBody>
      </p:sp>
      <p:sp>
        <p:nvSpPr>
          <p:cNvPr id="3" name="Объект 2">
            <a:extLst>
              <a:ext uri="{FF2B5EF4-FFF2-40B4-BE49-F238E27FC236}">
                <a16:creationId xmlns:a16="http://schemas.microsoft.com/office/drawing/2014/main" id="{7BFEF9A1-78B4-FD4E-6902-56D70310F47D}"/>
              </a:ext>
            </a:extLst>
          </p:cNvPr>
          <p:cNvSpPr>
            <a:spLocks noGrp="1"/>
          </p:cNvSpPr>
          <p:nvPr>
            <p:ph sz="half" idx="1"/>
          </p:nvPr>
        </p:nvSpPr>
        <p:spPr/>
        <p:txBody>
          <a:bodyPr>
            <a:normAutofit fontScale="62500" lnSpcReduction="20000"/>
          </a:bodyPr>
          <a:lstStyle/>
          <a:p>
            <a:pPr algn="l"/>
            <a:r>
              <a:rPr lang="ru-RU" b="0" i="0" dirty="0">
                <a:solidFill>
                  <a:srgbClr val="666666"/>
                </a:solidFill>
                <a:effectLst/>
                <a:latin typeface="Arial" panose="020B0604020202020204" pitchFamily="34" charset="0"/>
              </a:rPr>
              <a:t>С появлением унифицированных хранилищ поставщики стремились улучшить крупномасштабное хранилище файлов за счет конвергенции SAN/NAS. Это позволяет консолидировать блочные и файловые данные в одном массиве хранения. </a:t>
            </a:r>
            <a:r>
              <a:rPr lang="ru-RU" dirty="0">
                <a:solidFill>
                  <a:srgbClr val="666666"/>
                </a:solidFill>
                <a:latin typeface="Arial" panose="020B0604020202020204" pitchFamily="34" charset="0"/>
              </a:rPr>
              <a:t>Конвергенция</a:t>
            </a:r>
            <a:r>
              <a:rPr lang="ru-RU" b="0" i="0" dirty="0">
                <a:solidFill>
                  <a:srgbClr val="666666"/>
                </a:solidFill>
                <a:effectLst/>
                <a:latin typeface="Arial" panose="020B0604020202020204" pitchFamily="34" charset="0"/>
              </a:rPr>
              <a:t> поддерживает блочный ввод-вывод SAN и файловый ввод-вывод NAS в одном наборе коммутаторов.</a:t>
            </a:r>
          </a:p>
          <a:p>
            <a:pPr algn="l"/>
            <a:r>
              <a:rPr lang="ru-RU" b="0" i="0" dirty="0">
                <a:solidFill>
                  <a:srgbClr val="666666"/>
                </a:solidFill>
                <a:effectLst/>
                <a:latin typeface="Arial" panose="020B0604020202020204" pitchFamily="34" charset="0"/>
              </a:rPr>
              <a:t>Но перспектива конвергенции SAN/NAS выходит далеко за рамки простого подхода к хранению. Разработчики давно осознали, что SAN и NAS являются взаимодополняющими, а не конкурирующими технологиями хранения, и объединение SAN и NAS в единую систему хранения может принести пользователям ряд преимуществ, включая следующие:</a:t>
            </a:r>
          </a:p>
          <a:p>
            <a:pPr algn="l">
              <a:buFont typeface="Arial" panose="020B0604020202020204" pitchFamily="34" charset="0"/>
              <a:buChar char="•"/>
            </a:pPr>
            <a:r>
              <a:rPr lang="ru-RU" b="0" i="0" dirty="0">
                <a:solidFill>
                  <a:srgbClr val="666666"/>
                </a:solidFill>
                <a:effectLst/>
                <a:latin typeface="Arial" panose="020B0604020202020204" pitchFamily="34" charset="0"/>
              </a:rPr>
              <a:t>устранение островков и сложности отдельных хранилищ SAN или NAS;</a:t>
            </a:r>
          </a:p>
          <a:p>
            <a:pPr algn="l">
              <a:buFont typeface="Arial" panose="020B0604020202020204" pitchFamily="34" charset="0"/>
              <a:buChar char="•"/>
            </a:pPr>
            <a:r>
              <a:rPr lang="ru-RU" b="0" i="0" dirty="0">
                <a:solidFill>
                  <a:srgbClr val="666666"/>
                </a:solidFill>
                <a:effectLst/>
                <a:latin typeface="Arial" panose="020B0604020202020204" pitchFamily="34" charset="0"/>
              </a:rPr>
              <a:t>улучшенная масштабируемость хранилища и общая платформа управления как для SAN, так и для NAS;</a:t>
            </a:r>
          </a:p>
          <a:p>
            <a:pPr algn="l">
              <a:buFont typeface="Arial" panose="020B0604020202020204" pitchFamily="34" charset="0"/>
              <a:buChar char="•"/>
            </a:pPr>
            <a:r>
              <a:rPr lang="ru-RU" b="0" i="0" dirty="0">
                <a:solidFill>
                  <a:srgbClr val="666666"/>
                </a:solidFill>
                <a:effectLst/>
                <a:latin typeface="Arial" panose="020B0604020202020204" pitchFamily="34" charset="0"/>
              </a:rPr>
              <a:t>улучшенный доступ на уровне файлов и виртуализация для SAN;</a:t>
            </a:r>
          </a:p>
          <a:p>
            <a:pPr algn="l">
              <a:buFont typeface="Arial" panose="020B0604020202020204" pitchFamily="34" charset="0"/>
              <a:buChar char="•"/>
            </a:pPr>
            <a:r>
              <a:rPr lang="ru-RU" b="0" i="0" dirty="0">
                <a:solidFill>
                  <a:srgbClr val="666666"/>
                </a:solidFill>
                <a:effectLst/>
                <a:latin typeface="Arial" panose="020B0604020202020204" pitchFamily="34" charset="0"/>
              </a:rPr>
              <a:t>поддержка оптимизации для смешанных файловых и блочных данных; а также</a:t>
            </a:r>
          </a:p>
          <a:p>
            <a:pPr algn="l">
              <a:buFont typeface="Arial" panose="020B0604020202020204" pitchFamily="34" charset="0"/>
              <a:buChar char="•"/>
            </a:pPr>
            <a:r>
              <a:rPr lang="ru-RU" b="0" i="0" dirty="0">
                <a:solidFill>
                  <a:srgbClr val="666666"/>
                </a:solidFill>
                <a:effectLst/>
                <a:latin typeface="Arial" panose="020B0604020202020204" pitchFamily="34" charset="0"/>
              </a:rPr>
              <a:t>снижение затрат на отдельное хранилище SAN/NAS и управление им.</a:t>
            </a:r>
          </a:p>
          <a:p>
            <a:pPr algn="l"/>
            <a:r>
              <a:rPr lang="ru-RU" b="0" i="0" dirty="0">
                <a:solidFill>
                  <a:srgbClr val="666666"/>
                </a:solidFill>
                <a:effectLst/>
                <a:latin typeface="Arial" panose="020B0604020202020204" pitchFamily="34" charset="0"/>
              </a:rPr>
              <a:t>Концепция </a:t>
            </a:r>
            <a:r>
              <a:rPr lang="ru-RU" b="0" i="0" dirty="0" err="1">
                <a:solidFill>
                  <a:srgbClr val="666666"/>
                </a:solidFill>
                <a:effectLst/>
                <a:latin typeface="Arial" panose="020B0604020202020204" pitchFamily="34" charset="0"/>
              </a:rPr>
              <a:t>гиперконвергенции</a:t>
            </a:r>
            <a:r>
              <a:rPr lang="ru-RU" b="0" i="0" dirty="0">
                <a:solidFill>
                  <a:srgbClr val="666666"/>
                </a:solidFill>
                <a:effectLst/>
                <a:latin typeface="Arial" panose="020B0604020202020204" pitchFamily="34" charset="0"/>
              </a:rPr>
              <a:t> впервые появилась в 2014 году и была впервые предложена лидерами рынка </a:t>
            </a:r>
            <a:r>
              <a:rPr lang="ru-RU" b="0" i="0" dirty="0" err="1">
                <a:solidFill>
                  <a:srgbClr val="666666"/>
                </a:solidFill>
                <a:effectLst/>
                <a:latin typeface="Arial" panose="020B0604020202020204" pitchFamily="34" charset="0"/>
              </a:rPr>
              <a:t>Nutanix</a:t>
            </a:r>
            <a:r>
              <a:rPr lang="ru-RU" b="0" i="0" dirty="0">
                <a:solidFill>
                  <a:srgbClr val="666666"/>
                </a:solidFill>
                <a:effectLst/>
                <a:latin typeface="Arial" panose="020B0604020202020204" pitchFamily="34" charset="0"/>
              </a:rPr>
              <a:t> и </a:t>
            </a:r>
            <a:r>
              <a:rPr lang="ru-RU" b="0" i="0" dirty="0" err="1">
                <a:solidFill>
                  <a:srgbClr val="666666"/>
                </a:solidFill>
                <a:effectLst/>
                <a:latin typeface="Arial" panose="020B0604020202020204" pitchFamily="34" charset="0"/>
              </a:rPr>
              <a:t>SimpliVity</a:t>
            </a:r>
            <a:r>
              <a:rPr lang="ru-RU" b="0" i="0" dirty="0">
                <a:solidFill>
                  <a:srgbClr val="666666"/>
                </a:solidFill>
                <a:effectLst/>
                <a:latin typeface="Arial" panose="020B0604020202020204" pitchFamily="34" charset="0"/>
              </a:rPr>
              <a:t> Corp., которая сейчас является частью Hewlett Packard Enterprise (HPE). </a:t>
            </a:r>
            <a:r>
              <a:rPr lang="ru-RU" b="0" i="0" dirty="0" err="1">
                <a:solidFill>
                  <a:srgbClr val="666666"/>
                </a:solidFill>
                <a:effectLst/>
                <a:latin typeface="Arial" panose="020B0604020202020204" pitchFamily="34" charset="0"/>
              </a:rPr>
              <a:t>Гиперконвергентная</a:t>
            </a:r>
            <a:r>
              <a:rPr lang="ru-RU" b="0" i="0" dirty="0">
                <a:solidFill>
                  <a:srgbClr val="666666"/>
                </a:solidFill>
                <a:effectLst/>
                <a:latin typeface="Arial" panose="020B0604020202020204" pitchFamily="34" charset="0"/>
              </a:rPr>
              <a:t> инфраструктура (HCI) объединяет вычислительные, сетевые ресурсы, ресурсы SDS и виртуализации на одном устройстве.</a:t>
            </a:r>
          </a:p>
          <a:p>
            <a:pPr algn="l"/>
            <a:r>
              <a:rPr lang="ru-RU" b="0" i="0" dirty="0">
                <a:solidFill>
                  <a:srgbClr val="666666"/>
                </a:solidFill>
                <a:effectLst/>
                <a:latin typeface="Arial" panose="020B0604020202020204" pitchFamily="34" charset="0"/>
              </a:rPr>
              <a:t>Системы HCI объединяют уровни различных носителей данных и представляют их гипервизору в качестве точки подключения NAS. Они делают это даже несмотря на то, что базовым общим ресурсом является блочное хранилище. Однако недостатком HCI является то, что предоставляются только самые основные файловые службы. Это означает, что центру обработки данных все еще может потребоваться реализовать отдельную сеть с прикрепленным файловым хранилищем.</a:t>
            </a:r>
          </a:p>
          <a:p>
            <a:pPr algn="l"/>
            <a:r>
              <a:rPr lang="ru-RU" b="0" i="0" dirty="0">
                <a:solidFill>
                  <a:srgbClr val="666666"/>
                </a:solidFill>
                <a:effectLst/>
                <a:latin typeface="Arial" panose="020B0604020202020204" pitchFamily="34" charset="0"/>
              </a:rPr>
              <a:t>Конвергентная инфраструктура (CI) объединяет серверы, сетевые ресурсы, ресурсы хранения и виртуализации на оборудовании, которое поставщик уже интегрировал и проверил. В отличие от HCI, которая объединяет устройства в одном шасси, CI использует отдельные устройства. Это дает заказчикам большую гибкость при построении своей архитектуры хранения. Организации, стремящиеся упростить управление хранением, могут выбрать системы CI или HCI вместо среды NAS или SAN.</a:t>
            </a:r>
          </a:p>
          <a:p>
            <a:pPr algn="l"/>
            <a:r>
              <a:rPr lang="ru-RU" b="0" i="0" dirty="0">
                <a:solidFill>
                  <a:srgbClr val="666666"/>
                </a:solidFill>
                <a:effectLst/>
                <a:latin typeface="Arial" panose="020B0604020202020204" pitchFamily="34" charset="0"/>
              </a:rPr>
              <a:t>Сегодняшние предложения конвергенции и </a:t>
            </a:r>
            <a:r>
              <a:rPr lang="ru-RU" b="0" i="0" dirty="0" err="1">
                <a:solidFill>
                  <a:srgbClr val="666666"/>
                </a:solidFill>
                <a:effectLst/>
                <a:latin typeface="Arial" panose="020B0604020202020204" pitchFamily="34" charset="0"/>
              </a:rPr>
              <a:t>гиперконвергентной</a:t>
            </a:r>
            <a:r>
              <a:rPr lang="ru-RU" b="0" i="0" dirty="0">
                <a:solidFill>
                  <a:srgbClr val="666666"/>
                </a:solidFill>
                <a:effectLst/>
                <a:latin typeface="Arial" panose="020B0604020202020204" pitchFamily="34" charset="0"/>
              </a:rPr>
              <a:t> инфраструктуры не только объединяют системы хранения SAN и NAS, но также объединяют вычислительные ресурсы (серверы) и сетевое оборудование в одном наборе оборудования, оптимизируя возможности развертывания и наращивания всего центра обработки данных.</a:t>
            </a:r>
          </a:p>
          <a:p>
            <a:endParaRPr lang="ru-RU" sz="1400" b="0" i="0" dirty="0">
              <a:solidFill>
                <a:srgbClr val="2C2D2E"/>
              </a:solidFill>
              <a:effectLst/>
              <a:latin typeface="Golos Text" panose="020B0503020202020204"/>
            </a:endParaRPr>
          </a:p>
        </p:txBody>
      </p:sp>
    </p:spTree>
    <p:extLst>
      <p:ext uri="{BB962C8B-B14F-4D97-AF65-F5344CB8AC3E}">
        <p14:creationId xmlns:p14="http://schemas.microsoft.com/office/powerpoint/2010/main" val="189371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D03A893-ECFA-DEED-F342-DE63BD722266}"/>
              </a:ext>
            </a:extLst>
          </p:cNvPr>
          <p:cNvSpPr>
            <a:spLocks noGrp="1"/>
          </p:cNvSpPr>
          <p:nvPr>
            <p:ph type="title"/>
          </p:nvPr>
        </p:nvSpPr>
        <p:spPr>
          <a:xfrm>
            <a:off x="503695" y="306435"/>
            <a:ext cx="6777887" cy="527284"/>
          </a:xfrm>
        </p:spPr>
        <p:txBody>
          <a:bodyPr>
            <a:normAutofit fontScale="90000"/>
          </a:bodyPr>
          <a:lstStyle/>
          <a:p>
            <a:r>
              <a:rPr lang="ru-RU" dirty="0"/>
              <a:t>Поставщики NAS и файловых хранилищ</a:t>
            </a:r>
          </a:p>
        </p:txBody>
      </p:sp>
      <p:pic>
        <p:nvPicPr>
          <p:cNvPr id="3" name="Рисунок 2">
            <a:extLst>
              <a:ext uri="{FF2B5EF4-FFF2-40B4-BE49-F238E27FC236}">
                <a16:creationId xmlns:a16="http://schemas.microsoft.com/office/drawing/2014/main" id="{EEB7CEDA-7AF8-4B1E-86D4-F10F7533A440}"/>
              </a:ext>
            </a:extLst>
          </p:cNvPr>
          <p:cNvPicPr>
            <a:picLocks noChangeAspect="1"/>
          </p:cNvPicPr>
          <p:nvPr/>
        </p:nvPicPr>
        <p:blipFill>
          <a:blip r:embed="rId2"/>
          <a:stretch>
            <a:fillRect/>
          </a:stretch>
        </p:blipFill>
        <p:spPr>
          <a:xfrm>
            <a:off x="503695" y="1066800"/>
            <a:ext cx="1514475" cy="1181100"/>
          </a:xfrm>
          <a:prstGeom prst="rect">
            <a:avLst/>
          </a:prstGeom>
        </p:spPr>
      </p:pic>
      <p:pic>
        <p:nvPicPr>
          <p:cNvPr id="6" name="Рисунок 5">
            <a:extLst>
              <a:ext uri="{FF2B5EF4-FFF2-40B4-BE49-F238E27FC236}">
                <a16:creationId xmlns:a16="http://schemas.microsoft.com/office/drawing/2014/main" id="{3AA27F9E-84B9-AFA1-6416-F49A37941925}"/>
              </a:ext>
            </a:extLst>
          </p:cNvPr>
          <p:cNvPicPr>
            <a:picLocks noChangeAspect="1"/>
          </p:cNvPicPr>
          <p:nvPr/>
        </p:nvPicPr>
        <p:blipFill>
          <a:blip r:embed="rId3"/>
          <a:stretch>
            <a:fillRect/>
          </a:stretch>
        </p:blipFill>
        <p:spPr>
          <a:xfrm>
            <a:off x="1917852" y="1181100"/>
            <a:ext cx="1400175" cy="952500"/>
          </a:xfrm>
          <a:prstGeom prst="rect">
            <a:avLst/>
          </a:prstGeom>
        </p:spPr>
      </p:pic>
      <p:pic>
        <p:nvPicPr>
          <p:cNvPr id="8" name="Рисунок 7">
            <a:extLst>
              <a:ext uri="{FF2B5EF4-FFF2-40B4-BE49-F238E27FC236}">
                <a16:creationId xmlns:a16="http://schemas.microsoft.com/office/drawing/2014/main" id="{78AE93B5-DEA0-A188-9049-37C6714B686B}"/>
              </a:ext>
            </a:extLst>
          </p:cNvPr>
          <p:cNvPicPr>
            <a:picLocks noChangeAspect="1"/>
          </p:cNvPicPr>
          <p:nvPr/>
        </p:nvPicPr>
        <p:blipFill>
          <a:blip r:embed="rId4"/>
          <a:stretch>
            <a:fillRect/>
          </a:stretch>
        </p:blipFill>
        <p:spPr>
          <a:xfrm>
            <a:off x="2914650" y="1181100"/>
            <a:ext cx="1657350" cy="1009650"/>
          </a:xfrm>
          <a:prstGeom prst="rect">
            <a:avLst/>
          </a:prstGeom>
        </p:spPr>
      </p:pic>
      <p:pic>
        <p:nvPicPr>
          <p:cNvPr id="10" name="Рисунок 9">
            <a:extLst>
              <a:ext uri="{FF2B5EF4-FFF2-40B4-BE49-F238E27FC236}">
                <a16:creationId xmlns:a16="http://schemas.microsoft.com/office/drawing/2014/main" id="{8443EC43-5D16-6CB2-7AE2-6FA8B8066697}"/>
              </a:ext>
            </a:extLst>
          </p:cNvPr>
          <p:cNvPicPr>
            <a:picLocks noChangeAspect="1"/>
          </p:cNvPicPr>
          <p:nvPr/>
        </p:nvPicPr>
        <p:blipFill>
          <a:blip r:embed="rId5"/>
          <a:stretch>
            <a:fillRect/>
          </a:stretch>
        </p:blipFill>
        <p:spPr>
          <a:xfrm>
            <a:off x="4425800" y="1181100"/>
            <a:ext cx="1400175" cy="1066800"/>
          </a:xfrm>
          <a:prstGeom prst="rect">
            <a:avLst/>
          </a:prstGeom>
        </p:spPr>
      </p:pic>
      <p:pic>
        <p:nvPicPr>
          <p:cNvPr id="12" name="Рисунок 11">
            <a:extLst>
              <a:ext uri="{FF2B5EF4-FFF2-40B4-BE49-F238E27FC236}">
                <a16:creationId xmlns:a16="http://schemas.microsoft.com/office/drawing/2014/main" id="{FC15D966-A444-DF1F-5469-1F821B3F984C}"/>
              </a:ext>
            </a:extLst>
          </p:cNvPr>
          <p:cNvPicPr>
            <a:picLocks noChangeAspect="1"/>
          </p:cNvPicPr>
          <p:nvPr/>
        </p:nvPicPr>
        <p:blipFill>
          <a:blip r:embed="rId6"/>
          <a:stretch>
            <a:fillRect/>
          </a:stretch>
        </p:blipFill>
        <p:spPr>
          <a:xfrm>
            <a:off x="5763345" y="1209675"/>
            <a:ext cx="1771650" cy="1038225"/>
          </a:xfrm>
          <a:prstGeom prst="rect">
            <a:avLst/>
          </a:prstGeom>
        </p:spPr>
      </p:pic>
      <p:pic>
        <p:nvPicPr>
          <p:cNvPr id="14" name="Рисунок 13">
            <a:extLst>
              <a:ext uri="{FF2B5EF4-FFF2-40B4-BE49-F238E27FC236}">
                <a16:creationId xmlns:a16="http://schemas.microsoft.com/office/drawing/2014/main" id="{589B64BE-E558-708F-931D-9C746E44F0CB}"/>
              </a:ext>
            </a:extLst>
          </p:cNvPr>
          <p:cNvPicPr>
            <a:picLocks noChangeAspect="1"/>
          </p:cNvPicPr>
          <p:nvPr/>
        </p:nvPicPr>
        <p:blipFill>
          <a:blip r:embed="rId7"/>
          <a:stretch>
            <a:fillRect/>
          </a:stretch>
        </p:blipFill>
        <p:spPr>
          <a:xfrm>
            <a:off x="517268" y="2247900"/>
            <a:ext cx="1619250" cy="1133475"/>
          </a:xfrm>
          <a:prstGeom prst="rect">
            <a:avLst/>
          </a:prstGeom>
        </p:spPr>
      </p:pic>
      <p:pic>
        <p:nvPicPr>
          <p:cNvPr id="16" name="Рисунок 15">
            <a:extLst>
              <a:ext uri="{FF2B5EF4-FFF2-40B4-BE49-F238E27FC236}">
                <a16:creationId xmlns:a16="http://schemas.microsoft.com/office/drawing/2014/main" id="{48287A54-D60B-E817-7D4E-CBD98A2A6D83}"/>
              </a:ext>
            </a:extLst>
          </p:cNvPr>
          <p:cNvPicPr>
            <a:picLocks noChangeAspect="1"/>
          </p:cNvPicPr>
          <p:nvPr/>
        </p:nvPicPr>
        <p:blipFill>
          <a:blip r:embed="rId8"/>
          <a:stretch>
            <a:fillRect/>
          </a:stretch>
        </p:blipFill>
        <p:spPr>
          <a:xfrm>
            <a:off x="1965476" y="2367484"/>
            <a:ext cx="1304925" cy="962025"/>
          </a:xfrm>
          <a:prstGeom prst="rect">
            <a:avLst/>
          </a:prstGeom>
        </p:spPr>
      </p:pic>
      <p:pic>
        <p:nvPicPr>
          <p:cNvPr id="18" name="Рисунок 17">
            <a:extLst>
              <a:ext uri="{FF2B5EF4-FFF2-40B4-BE49-F238E27FC236}">
                <a16:creationId xmlns:a16="http://schemas.microsoft.com/office/drawing/2014/main" id="{108A4C06-29DC-4C79-9508-F91174411957}"/>
              </a:ext>
            </a:extLst>
          </p:cNvPr>
          <p:cNvPicPr>
            <a:picLocks noChangeAspect="1"/>
          </p:cNvPicPr>
          <p:nvPr/>
        </p:nvPicPr>
        <p:blipFill>
          <a:blip r:embed="rId9"/>
          <a:stretch>
            <a:fillRect/>
          </a:stretch>
        </p:blipFill>
        <p:spPr>
          <a:xfrm>
            <a:off x="3270401" y="2372638"/>
            <a:ext cx="1381125" cy="1000125"/>
          </a:xfrm>
          <a:prstGeom prst="rect">
            <a:avLst/>
          </a:prstGeom>
        </p:spPr>
      </p:pic>
      <p:pic>
        <p:nvPicPr>
          <p:cNvPr id="20" name="Рисунок 19">
            <a:extLst>
              <a:ext uri="{FF2B5EF4-FFF2-40B4-BE49-F238E27FC236}">
                <a16:creationId xmlns:a16="http://schemas.microsoft.com/office/drawing/2014/main" id="{90D1A511-ADA3-5BE9-A271-269F1AE88B7E}"/>
              </a:ext>
            </a:extLst>
          </p:cNvPr>
          <p:cNvPicPr>
            <a:picLocks noChangeAspect="1"/>
          </p:cNvPicPr>
          <p:nvPr/>
        </p:nvPicPr>
        <p:blipFill>
          <a:blip r:embed="rId10"/>
          <a:stretch>
            <a:fillRect/>
          </a:stretch>
        </p:blipFill>
        <p:spPr>
          <a:xfrm>
            <a:off x="4651526" y="2276475"/>
            <a:ext cx="1466850" cy="1019175"/>
          </a:xfrm>
          <a:prstGeom prst="rect">
            <a:avLst/>
          </a:prstGeom>
        </p:spPr>
      </p:pic>
      <p:pic>
        <p:nvPicPr>
          <p:cNvPr id="22" name="Рисунок 21">
            <a:extLst>
              <a:ext uri="{FF2B5EF4-FFF2-40B4-BE49-F238E27FC236}">
                <a16:creationId xmlns:a16="http://schemas.microsoft.com/office/drawing/2014/main" id="{075C4183-4B67-7478-27D6-EE882DA2ED61}"/>
              </a:ext>
            </a:extLst>
          </p:cNvPr>
          <p:cNvPicPr>
            <a:picLocks noChangeAspect="1"/>
          </p:cNvPicPr>
          <p:nvPr/>
        </p:nvPicPr>
        <p:blipFill>
          <a:blip r:embed="rId11"/>
          <a:stretch>
            <a:fillRect/>
          </a:stretch>
        </p:blipFill>
        <p:spPr>
          <a:xfrm>
            <a:off x="5910982" y="2262187"/>
            <a:ext cx="1476375" cy="1104900"/>
          </a:xfrm>
          <a:prstGeom prst="rect">
            <a:avLst/>
          </a:prstGeom>
        </p:spPr>
      </p:pic>
      <p:pic>
        <p:nvPicPr>
          <p:cNvPr id="24" name="Рисунок 23">
            <a:extLst>
              <a:ext uri="{FF2B5EF4-FFF2-40B4-BE49-F238E27FC236}">
                <a16:creationId xmlns:a16="http://schemas.microsoft.com/office/drawing/2014/main" id="{327E010E-D545-7B97-AFA0-697F2E4EB31F}"/>
              </a:ext>
            </a:extLst>
          </p:cNvPr>
          <p:cNvPicPr>
            <a:picLocks noChangeAspect="1"/>
          </p:cNvPicPr>
          <p:nvPr/>
        </p:nvPicPr>
        <p:blipFill>
          <a:blip r:embed="rId12"/>
          <a:stretch>
            <a:fillRect/>
          </a:stretch>
        </p:blipFill>
        <p:spPr>
          <a:xfrm>
            <a:off x="7313313" y="2276475"/>
            <a:ext cx="1333500" cy="952500"/>
          </a:xfrm>
          <a:prstGeom prst="rect">
            <a:avLst/>
          </a:prstGeom>
        </p:spPr>
      </p:pic>
      <p:pic>
        <p:nvPicPr>
          <p:cNvPr id="26" name="Рисунок 25">
            <a:extLst>
              <a:ext uri="{FF2B5EF4-FFF2-40B4-BE49-F238E27FC236}">
                <a16:creationId xmlns:a16="http://schemas.microsoft.com/office/drawing/2014/main" id="{DE5FDB6A-5AAF-A533-9E0E-C2552451F19E}"/>
              </a:ext>
            </a:extLst>
          </p:cNvPr>
          <p:cNvPicPr>
            <a:picLocks noChangeAspect="1"/>
          </p:cNvPicPr>
          <p:nvPr/>
        </p:nvPicPr>
        <p:blipFill>
          <a:blip r:embed="rId13"/>
          <a:stretch>
            <a:fillRect/>
          </a:stretch>
        </p:blipFill>
        <p:spPr>
          <a:xfrm>
            <a:off x="567227" y="3495675"/>
            <a:ext cx="1343025" cy="962025"/>
          </a:xfrm>
          <a:prstGeom prst="rect">
            <a:avLst/>
          </a:prstGeom>
        </p:spPr>
      </p:pic>
      <p:pic>
        <p:nvPicPr>
          <p:cNvPr id="28" name="Рисунок 27">
            <a:extLst>
              <a:ext uri="{FF2B5EF4-FFF2-40B4-BE49-F238E27FC236}">
                <a16:creationId xmlns:a16="http://schemas.microsoft.com/office/drawing/2014/main" id="{EDD24337-3F74-8660-6774-0C2638B8BE88}"/>
              </a:ext>
            </a:extLst>
          </p:cNvPr>
          <p:cNvPicPr>
            <a:picLocks noChangeAspect="1"/>
          </p:cNvPicPr>
          <p:nvPr/>
        </p:nvPicPr>
        <p:blipFill>
          <a:blip r:embed="rId14"/>
          <a:stretch>
            <a:fillRect/>
          </a:stretch>
        </p:blipFill>
        <p:spPr>
          <a:xfrm>
            <a:off x="1755013" y="3421758"/>
            <a:ext cx="1400175" cy="1247775"/>
          </a:xfrm>
          <a:prstGeom prst="rect">
            <a:avLst/>
          </a:prstGeom>
        </p:spPr>
      </p:pic>
      <p:pic>
        <p:nvPicPr>
          <p:cNvPr id="30" name="Рисунок 29">
            <a:extLst>
              <a:ext uri="{FF2B5EF4-FFF2-40B4-BE49-F238E27FC236}">
                <a16:creationId xmlns:a16="http://schemas.microsoft.com/office/drawing/2014/main" id="{95C4F823-0C8F-47EF-5C58-0FF7F944C644}"/>
              </a:ext>
            </a:extLst>
          </p:cNvPr>
          <p:cNvPicPr>
            <a:picLocks noChangeAspect="1"/>
          </p:cNvPicPr>
          <p:nvPr/>
        </p:nvPicPr>
        <p:blipFill>
          <a:blip r:embed="rId15"/>
          <a:stretch>
            <a:fillRect/>
          </a:stretch>
        </p:blipFill>
        <p:spPr>
          <a:xfrm>
            <a:off x="3147032" y="3421758"/>
            <a:ext cx="1343025" cy="1114425"/>
          </a:xfrm>
          <a:prstGeom prst="rect">
            <a:avLst/>
          </a:prstGeom>
        </p:spPr>
      </p:pic>
      <p:pic>
        <p:nvPicPr>
          <p:cNvPr id="32" name="Рисунок 31">
            <a:extLst>
              <a:ext uri="{FF2B5EF4-FFF2-40B4-BE49-F238E27FC236}">
                <a16:creationId xmlns:a16="http://schemas.microsoft.com/office/drawing/2014/main" id="{807AE9C0-A1B8-A97A-920A-9133433A80DF}"/>
              </a:ext>
            </a:extLst>
          </p:cNvPr>
          <p:cNvPicPr>
            <a:picLocks noChangeAspect="1"/>
          </p:cNvPicPr>
          <p:nvPr/>
        </p:nvPicPr>
        <p:blipFill>
          <a:blip r:embed="rId16"/>
          <a:stretch>
            <a:fillRect/>
          </a:stretch>
        </p:blipFill>
        <p:spPr>
          <a:xfrm>
            <a:off x="4391968" y="3555108"/>
            <a:ext cx="1095375" cy="981075"/>
          </a:xfrm>
          <a:prstGeom prst="rect">
            <a:avLst/>
          </a:prstGeom>
        </p:spPr>
      </p:pic>
      <p:pic>
        <p:nvPicPr>
          <p:cNvPr id="34" name="Рисунок 33">
            <a:extLst>
              <a:ext uri="{FF2B5EF4-FFF2-40B4-BE49-F238E27FC236}">
                <a16:creationId xmlns:a16="http://schemas.microsoft.com/office/drawing/2014/main" id="{C3211F02-09A4-09DC-623A-2BEDF317467C}"/>
              </a:ext>
            </a:extLst>
          </p:cNvPr>
          <p:cNvPicPr>
            <a:picLocks noChangeAspect="1"/>
          </p:cNvPicPr>
          <p:nvPr/>
        </p:nvPicPr>
        <p:blipFill>
          <a:blip r:embed="rId17"/>
          <a:stretch>
            <a:fillRect/>
          </a:stretch>
        </p:blipFill>
        <p:spPr>
          <a:xfrm>
            <a:off x="5825975" y="3507397"/>
            <a:ext cx="1381125" cy="1000125"/>
          </a:xfrm>
          <a:prstGeom prst="rect">
            <a:avLst/>
          </a:prstGeom>
        </p:spPr>
      </p:pic>
      <p:pic>
        <p:nvPicPr>
          <p:cNvPr id="36" name="Рисунок 35">
            <a:extLst>
              <a:ext uri="{FF2B5EF4-FFF2-40B4-BE49-F238E27FC236}">
                <a16:creationId xmlns:a16="http://schemas.microsoft.com/office/drawing/2014/main" id="{8CF7F7BC-F452-F782-9D20-E47A1707D47F}"/>
              </a:ext>
            </a:extLst>
          </p:cNvPr>
          <p:cNvPicPr>
            <a:picLocks noChangeAspect="1"/>
          </p:cNvPicPr>
          <p:nvPr/>
        </p:nvPicPr>
        <p:blipFill>
          <a:blip r:embed="rId18"/>
          <a:stretch>
            <a:fillRect/>
          </a:stretch>
        </p:blipFill>
        <p:spPr>
          <a:xfrm>
            <a:off x="7161660" y="3421758"/>
            <a:ext cx="1419225" cy="1104900"/>
          </a:xfrm>
          <a:prstGeom prst="rect">
            <a:avLst/>
          </a:prstGeom>
        </p:spPr>
      </p:pic>
      <p:pic>
        <p:nvPicPr>
          <p:cNvPr id="38" name="Рисунок 37">
            <a:extLst>
              <a:ext uri="{FF2B5EF4-FFF2-40B4-BE49-F238E27FC236}">
                <a16:creationId xmlns:a16="http://schemas.microsoft.com/office/drawing/2014/main" id="{AB4E817E-D7E1-A1B6-45FA-9A64706BF26F}"/>
              </a:ext>
            </a:extLst>
          </p:cNvPr>
          <p:cNvPicPr>
            <a:picLocks noChangeAspect="1"/>
          </p:cNvPicPr>
          <p:nvPr/>
        </p:nvPicPr>
        <p:blipFill>
          <a:blip r:embed="rId19"/>
          <a:stretch>
            <a:fillRect/>
          </a:stretch>
        </p:blipFill>
        <p:spPr>
          <a:xfrm>
            <a:off x="7408563" y="1559730"/>
            <a:ext cx="1238250" cy="876300"/>
          </a:xfrm>
          <a:prstGeom prst="rect">
            <a:avLst/>
          </a:prstGeom>
        </p:spPr>
      </p:pic>
    </p:spTree>
    <p:extLst>
      <p:ext uri="{BB962C8B-B14F-4D97-AF65-F5344CB8AC3E}">
        <p14:creationId xmlns:p14="http://schemas.microsoft.com/office/powerpoint/2010/main" val="10706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08171" y="1153887"/>
            <a:ext cx="3170880" cy="3597018"/>
          </a:xfrm>
        </p:spPr>
        <p:txBody>
          <a:bodyPr>
            <a:normAutofit fontScale="25000" lnSpcReduction="20000"/>
          </a:bodyPr>
          <a:lstStyle/>
          <a:p>
            <a:pPr algn="l"/>
            <a:r>
              <a:rPr lang="ru-RU" sz="3200" b="0" i="0" dirty="0">
                <a:solidFill>
                  <a:srgbClr val="666666"/>
                </a:solidFill>
                <a:effectLst/>
                <a:latin typeface="Arial" panose="020B0604020202020204" pitchFamily="34" charset="0"/>
              </a:rPr>
              <a:t>В идеале облачное хранилище файлов позволяет пользователю или бизнесу хранить и получать доступ к данным из облачного хранилища с той же легкостью и удобством, что и локальное устройство NAS в центре обработки данных или на рабочем столе. Облачное файловое хранилище имеет множество различных вариантов использования, включая веб-обслуживание, управление контентом, анализ данных, резервное копирование и архивирование данных, потоковую передачу контента и разработку программного обеспечения. В то же время облачный провайдер должен поддерживать ключевые атрибуты хранилища, включая высокую доступность, хорошую производительность, высокий уровень безопасности, комплексное управление и умеренную стоимость. Ниже приведены некоторые распространенные варианты облачного хранилища файлов:</a:t>
            </a:r>
          </a:p>
          <a:p>
            <a:pPr algn="l">
              <a:buFont typeface="Arial" panose="020B0604020202020204" pitchFamily="34" charset="0"/>
              <a:buChar char="•"/>
            </a:pPr>
            <a:r>
              <a:rPr lang="ru-RU" sz="3200" b="0" i="0" dirty="0">
                <a:solidFill>
                  <a:srgbClr val="666666"/>
                </a:solidFill>
                <a:effectLst/>
                <a:latin typeface="Arial" panose="020B0604020202020204" pitchFamily="34" charset="0"/>
              </a:rPr>
              <a:t>Облачное резервное копирование Barracuda</a:t>
            </a:r>
          </a:p>
          <a:p>
            <a:pPr algn="l">
              <a:buFont typeface="Arial" panose="020B0604020202020204" pitchFamily="34" charset="0"/>
              <a:buChar char="•"/>
            </a:pPr>
            <a:r>
              <a:rPr lang="en-US" sz="3200" dirty="0" err="1">
                <a:solidFill>
                  <a:srgbClr val="666666"/>
                </a:solidFill>
                <a:latin typeface="Arial" panose="020B0604020202020204" pitchFamily="34" charset="0"/>
              </a:rPr>
              <a:t>DropBox</a:t>
            </a:r>
            <a:endParaRPr lang="ru-RU" sz="3200" b="0" i="0" dirty="0">
              <a:solidFill>
                <a:srgbClr val="666666"/>
              </a:solidFill>
              <a:effectLst/>
              <a:latin typeface="Arial" panose="020B0604020202020204" pitchFamily="34" charset="0"/>
            </a:endParaRPr>
          </a:p>
          <a:p>
            <a:pPr algn="l">
              <a:buFont typeface="Arial" panose="020B0604020202020204" pitchFamily="34" charset="0"/>
              <a:buChar char="•"/>
            </a:pPr>
            <a:r>
              <a:rPr lang="en-US" sz="3200" dirty="0">
                <a:solidFill>
                  <a:srgbClr val="666666"/>
                </a:solidFill>
                <a:latin typeface="Arial" panose="020B0604020202020204" pitchFamily="34" charset="0"/>
              </a:rPr>
              <a:t>Google Drive</a:t>
            </a:r>
            <a:endParaRPr lang="ru-RU" sz="3200" b="0" i="0" dirty="0">
              <a:solidFill>
                <a:srgbClr val="666666"/>
              </a:solidFill>
              <a:effectLst/>
              <a:latin typeface="Arial" panose="020B0604020202020204" pitchFamily="34" charset="0"/>
            </a:endParaRPr>
          </a:p>
          <a:p>
            <a:pPr algn="l">
              <a:buFont typeface="Arial" panose="020B0604020202020204" pitchFamily="34" charset="0"/>
              <a:buChar char="•"/>
            </a:pPr>
            <a:r>
              <a:rPr lang="en-US" sz="3200" dirty="0">
                <a:solidFill>
                  <a:srgbClr val="666666"/>
                </a:solidFill>
                <a:latin typeface="Arial" panose="020B0604020202020204" pitchFamily="34" charset="0"/>
              </a:rPr>
              <a:t>Microsoft</a:t>
            </a:r>
            <a:r>
              <a:rPr lang="ru-RU" sz="3200" b="0" i="0" dirty="0">
                <a:solidFill>
                  <a:srgbClr val="666666"/>
                </a:solidFill>
                <a:effectLst/>
                <a:latin typeface="Arial" panose="020B0604020202020204" pitchFamily="34" charset="0"/>
              </a:rPr>
              <a:t> </a:t>
            </a:r>
            <a:r>
              <a:rPr lang="ru-RU" sz="3200" b="0" i="0" dirty="0" err="1">
                <a:solidFill>
                  <a:srgbClr val="666666"/>
                </a:solidFill>
                <a:effectLst/>
                <a:latin typeface="Arial" panose="020B0604020202020204" pitchFamily="34" charset="0"/>
              </a:rPr>
              <a:t>OneDrive</a:t>
            </a:r>
            <a:endParaRPr lang="ru-RU" sz="3200" b="0" i="0" dirty="0">
              <a:solidFill>
                <a:srgbClr val="666666"/>
              </a:solidFill>
              <a:effectLst/>
              <a:latin typeface="Arial" panose="020B0604020202020204" pitchFamily="34" charset="0"/>
            </a:endParaRPr>
          </a:p>
          <a:p>
            <a:pPr algn="l"/>
            <a:r>
              <a:rPr lang="ru-RU" sz="3200" b="0" i="0" u="sng" dirty="0">
                <a:solidFill>
                  <a:srgbClr val="007CAD"/>
                </a:solidFill>
                <a:effectLst/>
                <a:latin typeface="Arial" panose="020B0604020202020204" pitchFamily="34" charset="0"/>
                <a:hlinkClick r:id="rId2"/>
              </a:rPr>
              <a:t>Шлюзы NAS</a:t>
            </a:r>
            <a:r>
              <a:rPr lang="ru-RU" sz="3200" b="0" i="0" dirty="0">
                <a:solidFill>
                  <a:srgbClr val="666666"/>
                </a:solidFill>
                <a:effectLst/>
                <a:latin typeface="Arial" panose="020B0604020202020204" pitchFamily="34" charset="0"/>
              </a:rPr>
              <a:t> , которые сейчас не так распространены, ранее позволяли файлам получать доступ к внешнему хранилищу, либо подключаясь к высокопроизводительной локальной сети через FC, либо просто к группе дисков на подключенных серверах. Шлюзы NAS все еще используются, но реже; клиенты с большей вероятностью будут использовать шлюз облачного хранилища, объектное хранилище или масштабируемое NAS.</a:t>
            </a:r>
          </a:p>
          <a:p>
            <a:pPr algn="l"/>
            <a:r>
              <a:rPr lang="ru-RU" sz="3200" b="0" i="0" dirty="0">
                <a:solidFill>
                  <a:srgbClr val="666666"/>
                </a:solidFill>
                <a:effectLst/>
                <a:latin typeface="Arial" panose="020B0604020202020204" pitchFamily="34" charset="0"/>
              </a:rPr>
              <a:t>Облачный шлюз находится на краю сети центра обработки данных компании, перемещая приложения между локальным хранилищем и общедоступным облаком. </a:t>
            </a:r>
            <a:r>
              <a:rPr lang="ru-RU" sz="3200" b="0" i="0" dirty="0" err="1">
                <a:solidFill>
                  <a:srgbClr val="666666"/>
                </a:solidFill>
                <a:effectLst/>
                <a:latin typeface="Arial" panose="020B0604020202020204" pitchFamily="34" charset="0"/>
              </a:rPr>
              <a:t>Nasuni</a:t>
            </a:r>
            <a:r>
              <a:rPr lang="ru-RU" sz="3200" b="0" i="0" dirty="0">
                <a:solidFill>
                  <a:srgbClr val="666666"/>
                </a:solidFill>
                <a:effectLst/>
                <a:latin typeface="Arial" panose="020B0604020202020204" pitchFamily="34" charset="0"/>
              </a:rPr>
              <a:t> Corp. создала облачное программное обеспечение файловой системы </a:t>
            </a:r>
            <a:r>
              <a:rPr lang="ru-RU" sz="3200" b="0" i="0" dirty="0" err="1">
                <a:solidFill>
                  <a:srgbClr val="666666"/>
                </a:solidFill>
                <a:effectLst/>
                <a:latin typeface="Arial" panose="020B0604020202020204" pitchFamily="34" charset="0"/>
              </a:rPr>
              <a:t>UniFS</a:t>
            </a:r>
            <a:r>
              <a:rPr lang="ru-RU" sz="3200" b="0" i="0" dirty="0">
                <a:solidFill>
                  <a:srgbClr val="666666"/>
                </a:solidFill>
                <a:effectLst/>
                <a:latin typeface="Arial" panose="020B0604020202020204" pitchFamily="34" charset="0"/>
              </a:rPr>
              <a:t>, входящее в состав серверов Dell </a:t>
            </a:r>
            <a:r>
              <a:rPr lang="ru-RU" sz="3200" b="0" i="0" dirty="0" err="1">
                <a:solidFill>
                  <a:srgbClr val="666666"/>
                </a:solidFill>
                <a:effectLst/>
                <a:latin typeface="Arial" panose="020B0604020202020204" pitchFamily="34" charset="0"/>
              </a:rPr>
              <a:t>PowerEdge</a:t>
            </a:r>
            <a:r>
              <a:rPr lang="ru-RU" sz="3200" b="0" i="0" dirty="0">
                <a:solidFill>
                  <a:srgbClr val="666666"/>
                </a:solidFill>
                <a:effectLst/>
                <a:latin typeface="Arial" panose="020B0604020202020204" pitchFamily="34" charset="0"/>
              </a:rPr>
              <a:t> или доступное в виде виртуального устройства хранения.</a:t>
            </a:r>
          </a:p>
          <a:p>
            <a:endParaRPr lang="ru-RU" dirty="0"/>
          </a:p>
        </p:txBody>
      </p:sp>
      <p:sp>
        <p:nvSpPr>
          <p:cNvPr id="5" name="Заголовок 4">
            <a:extLst>
              <a:ext uri="{FF2B5EF4-FFF2-40B4-BE49-F238E27FC236}">
                <a16:creationId xmlns:a16="http://schemas.microsoft.com/office/drawing/2014/main" id="{DF5D94EE-E01A-161F-580D-B9AF5F7CB304}"/>
              </a:ext>
            </a:extLst>
          </p:cNvPr>
          <p:cNvSpPr>
            <a:spLocks noGrp="1"/>
          </p:cNvSpPr>
          <p:nvPr>
            <p:ph type="title"/>
          </p:nvPr>
        </p:nvSpPr>
        <p:spPr/>
        <p:txBody>
          <a:bodyPr>
            <a:normAutofit fontScale="90000"/>
          </a:bodyPr>
          <a:lstStyle/>
          <a:p>
            <a:r>
              <a:rPr lang="ru-RU" dirty="0"/>
              <a:t>Облачное хранилище файлов</a:t>
            </a:r>
          </a:p>
        </p:txBody>
      </p:sp>
      <p:pic>
        <p:nvPicPr>
          <p:cNvPr id="7170" name="Picture 2">
            <a:extLst>
              <a:ext uri="{FF2B5EF4-FFF2-40B4-BE49-F238E27FC236}">
                <a16:creationId xmlns:a16="http://schemas.microsoft.com/office/drawing/2014/main" id="{5F120E24-696C-5CC5-B2FA-1F53455D0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29" y="969398"/>
            <a:ext cx="4809995" cy="370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2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r>
              <a:rPr lang="ru-RU" dirty="0"/>
              <a:t>Каково будущее сетевых хранилищ?</a:t>
            </a:r>
          </a:p>
        </p:txBody>
      </p:sp>
      <p:sp>
        <p:nvSpPr>
          <p:cNvPr id="3" name="Объект 2">
            <a:extLst>
              <a:ext uri="{FF2B5EF4-FFF2-40B4-BE49-F238E27FC236}">
                <a16:creationId xmlns:a16="http://schemas.microsoft.com/office/drawing/2014/main" id="{7BFEF9A1-78B4-FD4E-6902-56D70310F47D}"/>
              </a:ext>
            </a:extLst>
          </p:cNvPr>
          <p:cNvSpPr>
            <a:spLocks noGrp="1"/>
          </p:cNvSpPr>
          <p:nvPr>
            <p:ph sz="half" idx="1"/>
          </p:nvPr>
        </p:nvSpPr>
        <p:spPr>
          <a:xfrm>
            <a:off x="457200" y="1211943"/>
            <a:ext cx="7747348" cy="3447143"/>
          </a:xfrm>
        </p:spPr>
        <p:txBody>
          <a:bodyPr>
            <a:normAutofit fontScale="85000" lnSpcReduction="10000"/>
          </a:bodyPr>
          <a:lstStyle/>
          <a:p>
            <a:pPr algn="l"/>
            <a:r>
              <a:rPr lang="ru-RU" b="0" i="0" dirty="0">
                <a:solidFill>
                  <a:srgbClr val="666666"/>
                </a:solidFill>
                <a:effectLst/>
                <a:latin typeface="Arial" panose="020B0604020202020204" pitchFamily="34" charset="0"/>
              </a:rPr>
              <a:t>Две центральные темы для будущего развития NAS включают диверсификацию и автоматизацию.</a:t>
            </a:r>
          </a:p>
          <a:p>
            <a:pPr algn="l"/>
            <a:r>
              <a:rPr lang="ru-RU" b="1" i="0" dirty="0">
                <a:solidFill>
                  <a:srgbClr val="666666"/>
                </a:solidFill>
                <a:effectLst/>
                <a:latin typeface="Arial" panose="020B0604020202020204" pitchFamily="34" charset="0"/>
              </a:rPr>
              <a:t>Диверсификация. </a:t>
            </a:r>
            <a:r>
              <a:rPr lang="ru-RU" b="0" i="0" dirty="0">
                <a:solidFill>
                  <a:srgbClr val="666666"/>
                </a:solidFill>
                <a:effectLst/>
                <a:latin typeface="Arial" panose="020B0604020202020204" pitchFamily="34" charset="0"/>
              </a:rPr>
              <a:t>Хотя концепции конвергенции SAN/NAS предлагают убедительный взгляд на одно из возможных будущих хранилищ, предприятия могут с подозрением относиться к платформам, подходящим для всех. Сценарии использования NAS разнообразны, и потребности каждого конкретного варианта использования должны быть тщательно оценены. Некоторые предложения NAS хорошо подходят для резервного копирования и архивирования, но могут не обладать характеристиками производительности, масштабируемости и надежности, необходимыми для размещения </a:t>
            </a:r>
            <a:r>
              <a:rPr lang="ru-RU" b="0" i="0" dirty="0" err="1">
                <a:solidFill>
                  <a:srgbClr val="666666"/>
                </a:solidFill>
                <a:effectLst/>
                <a:latin typeface="Arial" panose="020B0604020202020204" pitchFamily="34" charset="0"/>
              </a:rPr>
              <a:t>виртуализированных</a:t>
            </a:r>
            <a:r>
              <a:rPr lang="ru-RU" b="0" i="0" dirty="0">
                <a:solidFill>
                  <a:srgbClr val="666666"/>
                </a:solidFill>
                <a:effectLst/>
                <a:latin typeface="Arial" panose="020B0604020202020204" pitchFamily="34" charset="0"/>
              </a:rPr>
              <a:t> сред, анализа данных, вычислений AI/ML и ресурсоемких баз данных. По мере роста разнообразия продуктов NAS ИТ-руководителям и бизнес-руководителям важно выбрать платформу NAS, которая наилучшим образом соответствует потребностям решаемой задачи.</a:t>
            </a:r>
          </a:p>
          <a:p>
            <a:pPr algn="l"/>
            <a:r>
              <a:rPr lang="ru-RU" b="1" i="0" dirty="0">
                <a:solidFill>
                  <a:srgbClr val="666666"/>
                </a:solidFill>
                <a:effectLst/>
                <a:latin typeface="Arial" panose="020B0604020202020204" pitchFamily="34" charset="0"/>
              </a:rPr>
              <a:t>Автоматизация. </a:t>
            </a:r>
            <a:r>
              <a:rPr lang="ru-RU" b="0" i="0" dirty="0">
                <a:solidFill>
                  <a:srgbClr val="666666"/>
                </a:solidFill>
                <a:effectLst/>
                <a:latin typeface="Arial" panose="020B0604020202020204" pitchFamily="34" charset="0"/>
              </a:rPr>
              <a:t>Диверсификация NAS и файловых хранилищ также создает огромные проблемы управления целостностью и качеством данных. Данные должны находиться на правильной платформе или в правильном пуле, например NAS на основе </a:t>
            </a:r>
            <a:r>
              <a:rPr lang="ru-RU" b="0" i="0" dirty="0" err="1">
                <a:solidFill>
                  <a:srgbClr val="666666"/>
                </a:solidFill>
                <a:effectLst/>
                <a:latin typeface="Arial" panose="020B0604020202020204" pitchFamily="34" charset="0"/>
              </a:rPr>
              <a:t>NVMe</a:t>
            </a:r>
            <a:r>
              <a:rPr lang="ru-RU" b="0" i="0" dirty="0">
                <a:solidFill>
                  <a:srgbClr val="666666"/>
                </a:solidFill>
                <a:effectLst/>
                <a:latin typeface="Arial" panose="020B0604020202020204" pitchFamily="34" charset="0"/>
              </a:rPr>
              <a:t> для максимальной производительности, дисковый NAS для большей емкости или облачный NAS для удобства. Эта потребность побуждает использовать автоматизацию для размещения нужных данных в нужных местах NAS и обеспечения полноты, целостности и безопасности всех данных, при этом снижая потребность во вмешательстве человека.</a:t>
            </a:r>
          </a:p>
          <a:p>
            <a:pPr algn="l"/>
            <a:r>
              <a:rPr lang="ru-RU" b="0" i="0" dirty="0">
                <a:solidFill>
                  <a:srgbClr val="666666"/>
                </a:solidFill>
                <a:effectLst/>
                <a:latin typeface="Arial" panose="020B0604020202020204" pitchFamily="34" charset="0"/>
              </a:rPr>
              <a:t>Тем не менее ожидается, что NAS будет сосуществовать с SAN и подсистемами хранения объектов в будущем, чтобы удовлетворить широкий спектр технических и бизнес-потребностей.</a:t>
            </a:r>
          </a:p>
          <a:p>
            <a:endParaRPr lang="ru-RU" sz="1400" b="0" i="0" dirty="0">
              <a:solidFill>
                <a:srgbClr val="2C2D2E"/>
              </a:solidFill>
              <a:effectLst/>
              <a:latin typeface="Golos Text" panose="020B0503020202020204"/>
            </a:endParaRPr>
          </a:p>
        </p:txBody>
      </p:sp>
    </p:spTree>
    <p:extLst>
      <p:ext uri="{BB962C8B-B14F-4D97-AF65-F5344CB8AC3E}">
        <p14:creationId xmlns:p14="http://schemas.microsoft.com/office/powerpoint/2010/main" val="4287535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813"/>
            <a:ext cx="8229600" cy="620712"/>
          </a:xfrm>
        </p:spPr>
        <p:txBody>
          <a:bodyPr>
            <a:noAutofit/>
          </a:bodyPr>
          <a:lstStyle/>
          <a:p>
            <a:pPr algn="ctr"/>
            <a:r>
              <a:rPr lang="ru-RU" sz="4400" dirty="0"/>
              <a:t>Спасибо</a:t>
            </a:r>
            <a:br>
              <a:rPr lang="ru-RU" sz="4400" dirty="0"/>
            </a:br>
            <a:r>
              <a:rPr lang="ru-RU" sz="4400" dirty="0"/>
              <a:t>за внимание!</a:t>
            </a:r>
            <a:endParaRPr lang="en-US" sz="4400" dirty="0"/>
          </a:p>
        </p:txBody>
      </p:sp>
    </p:spTree>
    <p:extLst>
      <p:ext uri="{BB962C8B-B14F-4D97-AF65-F5344CB8AC3E}">
        <p14:creationId xmlns:p14="http://schemas.microsoft.com/office/powerpoint/2010/main" val="1864942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08171" y="1153886"/>
            <a:ext cx="3170880" cy="3425371"/>
          </a:xfrm>
        </p:spPr>
        <p:txBody>
          <a:bodyPr>
            <a:normAutofit fontScale="77500" lnSpcReduction="20000"/>
          </a:bodyPr>
          <a:lstStyle/>
          <a:p>
            <a:pPr algn="l"/>
            <a:r>
              <a:rPr lang="ru-RU" b="0" i="0" dirty="0">
                <a:solidFill>
                  <a:srgbClr val="666666"/>
                </a:solidFill>
                <a:effectLst/>
                <a:latin typeface="Arial" panose="020B0604020202020204" pitchFamily="34" charset="0"/>
              </a:rPr>
              <a:t>Сетевое хранилище (NAS) — это выделенное файловое хранилище, которое позволяет нескольким пользователям и разнородным клиентским устройствам извлекать данные из централизованного дискового пространства. Пользователи локальной сети (LAN) получают доступ к общему хранилищу через стандартное соединение Ethernet.</a:t>
            </a:r>
          </a:p>
          <a:p>
            <a:pPr algn="l"/>
            <a:r>
              <a:rPr lang="ru-RU" b="0" i="0" dirty="0">
                <a:solidFill>
                  <a:srgbClr val="666666"/>
                </a:solidFill>
                <a:effectLst/>
                <a:latin typeface="Arial" panose="020B0604020202020204" pitchFamily="34" charset="0"/>
              </a:rPr>
              <a:t>Устройства NAS обычно не имеют клавиатуры или дисплея и настраиваются и управляются с помощью утилиты на основе браузера. Каждый NAS находится в локальной сети как независимый сетевой узел, определяемый своим собственным уникальным IP-адресом.</a:t>
            </a:r>
          </a:p>
          <a:p>
            <a:pPr algn="l"/>
            <a:r>
              <a:rPr lang="ru-RU" b="0" i="0" u="sng" dirty="0">
                <a:solidFill>
                  <a:srgbClr val="007CAD"/>
                </a:solidFill>
                <a:effectLst/>
                <a:latin typeface="Arial" panose="020B0604020202020204" pitchFamily="34" charset="0"/>
                <a:hlinkClick r:id="rId2"/>
              </a:rPr>
              <a:t>NAS отличается простотой доступа, большой емкостью и низкой стоимостью</a:t>
            </a:r>
            <a:r>
              <a:rPr lang="ru-RU" b="0" i="0" dirty="0">
                <a:solidFill>
                  <a:srgbClr val="666666"/>
                </a:solidFill>
                <a:effectLst/>
                <a:latin typeface="Arial" panose="020B0604020202020204" pitchFamily="34" charset="0"/>
              </a:rPr>
              <a:t>. Устройства объединяют хранилище в одном месте и поддерживают облачный уровень и задачи, такие как архивирование и резервное копирование.</a:t>
            </a:r>
          </a:p>
          <a:p>
            <a:endParaRPr lang="ru-RU" dirty="0"/>
          </a:p>
        </p:txBody>
      </p:sp>
      <p:sp>
        <p:nvSpPr>
          <p:cNvPr id="5" name="Заголовок 4">
            <a:extLst>
              <a:ext uri="{FF2B5EF4-FFF2-40B4-BE49-F238E27FC236}">
                <a16:creationId xmlns:a16="http://schemas.microsoft.com/office/drawing/2014/main" id="{DF5D94EE-E01A-161F-580D-B9AF5F7CB304}"/>
              </a:ext>
            </a:extLst>
          </p:cNvPr>
          <p:cNvSpPr>
            <a:spLocks noGrp="1"/>
          </p:cNvSpPr>
          <p:nvPr>
            <p:ph type="title"/>
          </p:nvPr>
        </p:nvSpPr>
        <p:spPr/>
        <p:txBody>
          <a:bodyPr>
            <a:normAutofit fontScale="90000"/>
          </a:bodyPr>
          <a:lstStyle/>
          <a:p>
            <a:r>
              <a:rPr lang="ru-RU" dirty="0"/>
              <a:t>Что такое сетевое хранилище </a:t>
            </a:r>
            <a:r>
              <a:rPr lang="en-US" dirty="0"/>
              <a:t>NAS?</a:t>
            </a:r>
            <a:endParaRPr lang="ru-RU" dirty="0"/>
          </a:p>
        </p:txBody>
      </p:sp>
      <p:pic>
        <p:nvPicPr>
          <p:cNvPr id="1028" name="Picture 4" descr="Сетевое хранилище данных NAS - Моя газета | Моя газета">
            <a:extLst>
              <a:ext uri="{FF2B5EF4-FFF2-40B4-BE49-F238E27FC236}">
                <a16:creationId xmlns:a16="http://schemas.microsoft.com/office/drawing/2014/main" id="{4967ECD6-E08C-F568-3A78-8C645644B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69" y="1092629"/>
            <a:ext cx="4616842" cy="308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5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508171" y="1356102"/>
            <a:ext cx="3170880" cy="3223155"/>
          </a:xfrm>
        </p:spPr>
        <p:txBody>
          <a:bodyPr>
            <a:normAutofit fontScale="92500" lnSpcReduction="20000"/>
          </a:bodyPr>
          <a:lstStyle/>
          <a:p>
            <a:r>
              <a:rPr lang="ru-RU" dirty="0">
                <a:solidFill>
                  <a:srgbClr val="666666"/>
                </a:solidFill>
                <a:latin typeface="Arial" panose="020B0604020202020204" pitchFamily="34" charset="0"/>
              </a:rPr>
              <a:t>Сетевое хранилище предназначено для того, чтобы пользователи могли более эффективно сотрудничать и обмениваться данными. Это полезно для распределенных команд, которым нужен удаленный доступ или работа в разных часовых поясах. NAS подключается к беспроводному маршрутизатору, что позволяет удаленным сотрудникам легко получать доступ к файлам с любого настольного компьютера или мобильного устройства с сетевым подключением. Организации обычно развертывают среду NAS в качестве </a:t>
            </a:r>
            <a:r>
              <a:rPr lang="ru-RU" u="sng" dirty="0">
                <a:solidFill>
                  <a:srgbClr val="007CAD"/>
                </a:solidFill>
                <a:latin typeface="Arial" panose="020B0604020202020204" pitchFamily="34" charset="0"/>
                <a:hlinkClick r:id="rId2"/>
              </a:rPr>
              <a:t>файлового хранилища</a:t>
            </a:r>
            <a:r>
              <a:rPr lang="ru-RU" dirty="0">
                <a:solidFill>
                  <a:srgbClr val="666666"/>
                </a:solidFill>
                <a:latin typeface="Arial" panose="020B0604020202020204" pitchFamily="34" charset="0"/>
              </a:rPr>
              <a:t> или основы для личного или частного облака.</a:t>
            </a:r>
          </a:p>
          <a:p>
            <a:endParaRPr lang="ru-RU" dirty="0"/>
          </a:p>
        </p:txBody>
      </p:sp>
      <p:pic>
        <p:nvPicPr>
          <p:cNvPr id="1026" name="Picture 2">
            <a:extLst>
              <a:ext uri="{FF2B5EF4-FFF2-40B4-BE49-F238E27FC236}">
                <a16:creationId xmlns:a16="http://schemas.microsoft.com/office/drawing/2014/main" id="{3AD4FBF9-D64F-B575-4D66-612B20DF9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48" y="818147"/>
            <a:ext cx="4953000" cy="40189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36883" y="185304"/>
            <a:ext cx="7026443" cy="461665"/>
          </a:xfrm>
          <a:prstGeom prst="rect">
            <a:avLst/>
          </a:prstGeom>
        </p:spPr>
        <p:txBody>
          <a:bodyPr wrap="square">
            <a:spAutoFit/>
          </a:bodyPr>
          <a:lstStyle/>
          <a:p>
            <a:r>
              <a:rPr lang="ru-RU" sz="2400" b="1" dirty="0">
                <a:solidFill>
                  <a:schemeClr val="bg1"/>
                </a:solidFill>
                <a:latin typeface="Golos Text DemiBold"/>
              </a:rPr>
              <a:t>Для чего используется сетевое</a:t>
            </a:r>
            <a:r>
              <a:rPr lang="en-US" sz="2400" b="1" dirty="0">
                <a:solidFill>
                  <a:schemeClr val="bg1"/>
                </a:solidFill>
                <a:latin typeface="Golos Text DemiBold"/>
              </a:rPr>
              <a:t> </a:t>
            </a:r>
            <a:r>
              <a:rPr lang="ru-RU" sz="2400" b="1" dirty="0">
                <a:solidFill>
                  <a:schemeClr val="bg1"/>
                </a:solidFill>
                <a:latin typeface="Golos Text DemiBold"/>
              </a:rPr>
              <a:t>хранилище?</a:t>
            </a:r>
          </a:p>
        </p:txBody>
      </p:sp>
    </p:spTree>
    <p:extLst>
      <p:ext uri="{BB962C8B-B14F-4D97-AF65-F5344CB8AC3E}">
        <p14:creationId xmlns:p14="http://schemas.microsoft.com/office/powerpoint/2010/main" val="344403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BEA39AC-0C16-00A4-A7D1-16251640B1AD}"/>
              </a:ext>
            </a:extLst>
          </p:cNvPr>
          <p:cNvSpPr>
            <a:spLocks noGrp="1"/>
          </p:cNvSpPr>
          <p:nvPr>
            <p:ph type="body" sz="quarter" idx="11"/>
          </p:nvPr>
        </p:nvSpPr>
        <p:spPr>
          <a:xfrm>
            <a:off x="325677" y="1039660"/>
            <a:ext cx="8279704" cy="4008329"/>
          </a:xfrm>
        </p:spPr>
        <p:txBody>
          <a:bodyPr>
            <a:normAutofit fontScale="70000" lnSpcReduction="20000"/>
          </a:bodyPr>
          <a:lstStyle/>
          <a:p>
            <a:pPr algn="l"/>
            <a:r>
              <a:rPr lang="ru-RU" b="0" i="0" dirty="0">
                <a:solidFill>
                  <a:srgbClr val="666666"/>
                </a:solidFill>
                <a:effectLst/>
                <a:latin typeface="Arial" panose="020B0604020202020204" pitchFamily="34" charset="0"/>
              </a:rPr>
              <a:t>Тип жесткого диска, выбранного для устройства NAS, будет зависеть от используемых приложений. Совместное использование электронных таблиц Microsoft Excel или документов Word с коллегами — рутинная задача, равно как и выполнение периодического резервного копирования данных. И наоборот, использование NAS для обработки больших объемов файлов потокового мультимедиа требует дисков большей емкости, большего объема памяти и более мощной сетевой обработки.</a:t>
            </a:r>
          </a:p>
          <a:p>
            <a:pPr algn="l"/>
            <a:r>
              <a:rPr lang="ru-RU" b="0" i="0" dirty="0">
                <a:solidFill>
                  <a:srgbClr val="666666"/>
                </a:solidFill>
                <a:effectLst/>
                <a:latin typeface="Arial" panose="020B0604020202020204" pitchFamily="34" charset="0"/>
              </a:rPr>
              <a:t>Дома люди используют систему NAS для хранения и обслуживания мультимедийных файлов и для автоматического резервного копирования. Домашние пользователи полагаются на сетевое хранилище, чтобы делать следующее:</a:t>
            </a:r>
          </a:p>
          <a:p>
            <a:pPr algn="l">
              <a:buFont typeface="Arial" panose="020B0604020202020204" pitchFamily="34" charset="0"/>
              <a:buChar char="•"/>
            </a:pPr>
            <a:r>
              <a:rPr lang="ru-RU" b="0" i="0" dirty="0">
                <a:solidFill>
                  <a:srgbClr val="666666"/>
                </a:solidFill>
                <a:effectLst/>
                <a:latin typeface="Arial" panose="020B0604020202020204" pitchFamily="34" charset="0"/>
              </a:rPr>
              <a:t>управлять хранилищем Smart TV;</a:t>
            </a:r>
          </a:p>
          <a:p>
            <a:pPr algn="l">
              <a:buFont typeface="Arial" panose="020B0604020202020204" pitchFamily="34" charset="0"/>
              <a:buChar char="•"/>
            </a:pPr>
            <a:r>
              <a:rPr lang="ru-RU" b="0" i="0" dirty="0">
                <a:solidFill>
                  <a:srgbClr val="666666"/>
                </a:solidFill>
                <a:effectLst/>
                <a:latin typeface="Arial" panose="020B0604020202020204" pitchFamily="34" charset="0"/>
              </a:rPr>
              <a:t>управлять системами безопасности и обновлениями безопасности;</a:t>
            </a:r>
          </a:p>
          <a:p>
            <a:pPr algn="l">
              <a:buFont typeface="Arial" panose="020B0604020202020204" pitchFamily="34" charset="0"/>
              <a:buChar char="•"/>
            </a:pPr>
            <a:r>
              <a:rPr lang="ru-RU" b="0" i="0" dirty="0">
                <a:solidFill>
                  <a:srgbClr val="666666"/>
                </a:solidFill>
                <a:effectLst/>
                <a:latin typeface="Arial" panose="020B0604020202020204" pitchFamily="34" charset="0"/>
              </a:rPr>
              <a:t>управлять потребительскими компонентами </a:t>
            </a:r>
            <a:r>
              <a:rPr lang="ru-RU" b="0" i="0" dirty="0" err="1">
                <a:solidFill>
                  <a:srgbClr val="666666"/>
                </a:solidFill>
                <a:effectLst/>
                <a:latin typeface="Arial" panose="020B0604020202020204" pitchFamily="34" charset="0"/>
              </a:rPr>
              <a:t>IoT</a:t>
            </a:r>
            <a:r>
              <a:rPr lang="ru-RU" b="0" i="0" dirty="0">
                <a:solidFill>
                  <a:srgbClr val="666666"/>
                </a:solidFill>
                <a:effectLst/>
                <a:latin typeface="Arial" panose="020B0604020202020204" pitchFamily="34" charset="0"/>
              </a:rPr>
              <a:t>;</a:t>
            </a:r>
          </a:p>
          <a:p>
            <a:pPr algn="l">
              <a:buFont typeface="Arial" panose="020B0604020202020204" pitchFamily="34" charset="0"/>
              <a:buChar char="•"/>
            </a:pPr>
            <a:r>
              <a:rPr lang="ru-RU" b="0" i="0" dirty="0">
                <a:solidFill>
                  <a:srgbClr val="666666"/>
                </a:solidFill>
                <a:effectLst/>
                <a:latin typeface="Arial" panose="020B0604020202020204" pitchFamily="34" charset="0"/>
              </a:rPr>
              <a:t>создать службу потоковой передачи мультимедиа;</a:t>
            </a:r>
          </a:p>
          <a:p>
            <a:pPr algn="l">
              <a:buFont typeface="Arial" panose="020B0604020202020204" pitchFamily="34" charset="0"/>
              <a:buChar char="•"/>
            </a:pPr>
            <a:r>
              <a:rPr lang="ru-RU" b="0" i="0" dirty="0">
                <a:solidFill>
                  <a:srgbClr val="666666"/>
                </a:solidFill>
                <a:effectLst/>
                <a:latin typeface="Arial" panose="020B0604020202020204" pitchFamily="34" charset="0"/>
              </a:rPr>
              <a:t>управлять торрент-файлами;</a:t>
            </a:r>
          </a:p>
          <a:p>
            <a:pPr algn="l">
              <a:buFont typeface="Arial" panose="020B0604020202020204" pitchFamily="34" charset="0"/>
              <a:buChar char="•"/>
            </a:pPr>
            <a:r>
              <a:rPr lang="ru-RU" b="0" i="0" dirty="0">
                <a:solidFill>
                  <a:srgbClr val="666666"/>
                </a:solidFill>
                <a:effectLst/>
                <a:latin typeface="Arial" panose="020B0604020202020204" pitchFamily="34" charset="0"/>
              </a:rPr>
              <a:t>разместить персональный облачный сервер; а также</a:t>
            </a:r>
          </a:p>
          <a:p>
            <a:pPr algn="l">
              <a:buFont typeface="Arial" panose="020B0604020202020204" pitchFamily="34" charset="0"/>
              <a:buChar char="•"/>
            </a:pPr>
            <a:r>
              <a:rPr lang="ru-RU" b="0" i="0" dirty="0">
                <a:solidFill>
                  <a:srgbClr val="666666"/>
                </a:solidFill>
                <a:effectLst/>
                <a:latin typeface="Arial" panose="020B0604020202020204" pitchFamily="34" charset="0"/>
              </a:rPr>
              <a:t>создать, протестировать и развить персональный сайт.</a:t>
            </a:r>
          </a:p>
          <a:p>
            <a:pPr algn="l"/>
            <a:r>
              <a:rPr lang="ru-RU" b="0" i="0" dirty="0">
                <a:solidFill>
                  <a:srgbClr val="666666"/>
                </a:solidFill>
                <a:effectLst/>
                <a:latin typeface="Arial" panose="020B0604020202020204" pitchFamily="34" charset="0"/>
              </a:rPr>
              <a:t>На предприятии NAS используется следующими способами:</a:t>
            </a:r>
          </a:p>
          <a:p>
            <a:pPr algn="l">
              <a:buFont typeface="Arial" panose="020B0604020202020204" pitchFamily="34" charset="0"/>
              <a:buChar char="•"/>
            </a:pPr>
            <a:r>
              <a:rPr lang="ru-RU" b="0" i="0" dirty="0">
                <a:solidFill>
                  <a:srgbClr val="666666"/>
                </a:solidFill>
                <a:effectLst/>
                <a:latin typeface="Arial" panose="020B0604020202020204" pitchFamily="34" charset="0"/>
              </a:rPr>
              <a:t>в качестве цели резервного копирования с использованием массива NAS для архивирования и аварийного восстановления;</a:t>
            </a:r>
          </a:p>
          <a:p>
            <a:pPr algn="l">
              <a:buFont typeface="Arial" panose="020B0604020202020204" pitchFamily="34" charset="0"/>
              <a:buChar char="•"/>
            </a:pPr>
            <a:r>
              <a:rPr lang="ru-RU" b="0" i="0" dirty="0">
                <a:solidFill>
                  <a:srgbClr val="666666"/>
                </a:solidFill>
                <a:effectLst/>
                <a:latin typeface="Arial" panose="020B0604020202020204" pitchFamily="34" charset="0"/>
              </a:rPr>
              <a:t>для тестирования и разработки веб-приложений и веб-приложений на стороне сервера;</a:t>
            </a:r>
          </a:p>
          <a:p>
            <a:pPr algn="l">
              <a:buFont typeface="Arial" panose="020B0604020202020204" pitchFamily="34" charset="0"/>
              <a:buChar char="•"/>
            </a:pPr>
            <a:r>
              <a:rPr lang="ru-RU" b="0" i="0" dirty="0">
                <a:solidFill>
                  <a:srgbClr val="666666"/>
                </a:solidFill>
                <a:effectLst/>
                <a:latin typeface="Arial" panose="020B0604020202020204" pitchFamily="34" charset="0"/>
              </a:rPr>
              <a:t>для размещения приложений для обмена сообщениями;</a:t>
            </a:r>
          </a:p>
          <a:p>
            <a:pPr algn="l">
              <a:buFont typeface="Arial" panose="020B0604020202020204" pitchFamily="34" charset="0"/>
              <a:buChar char="•"/>
            </a:pPr>
            <a:r>
              <a:rPr lang="ru-RU" b="0" i="0" dirty="0">
                <a:solidFill>
                  <a:srgbClr val="666666"/>
                </a:solidFill>
                <a:effectLst/>
                <a:latin typeface="Arial" panose="020B0604020202020204" pitchFamily="34" charset="0"/>
              </a:rPr>
              <a:t>для размещения серверных приложений с открытым исходным кодом, таких как приложения для управления взаимоотношениями с клиентами, управления человеческими ресурсами и планирования ресурсов предприятия; а также</a:t>
            </a:r>
          </a:p>
          <a:p>
            <a:pPr algn="l">
              <a:buFont typeface="Arial" panose="020B0604020202020204" pitchFamily="34" charset="0"/>
              <a:buChar char="•"/>
            </a:pPr>
            <a:r>
              <a:rPr lang="ru-RU" b="0" i="0" dirty="0">
                <a:solidFill>
                  <a:srgbClr val="666666"/>
                </a:solidFill>
                <a:effectLst/>
                <a:latin typeface="Arial" panose="020B0604020202020204" pitchFamily="34" charset="0"/>
              </a:rPr>
              <a:t>для обслуживания электронной почты, мультимедийных файлов, баз данных и заданий на печать.</a:t>
            </a:r>
          </a:p>
          <a:p>
            <a:pPr algn="l"/>
            <a:endParaRPr lang="ru-RU" b="0" i="0" dirty="0">
              <a:solidFill>
                <a:srgbClr val="666666"/>
              </a:solidFill>
              <a:effectLst/>
              <a:latin typeface="Arial" panose="020B0604020202020204" pitchFamily="34" charset="0"/>
            </a:endParaRPr>
          </a:p>
          <a:p>
            <a:endParaRPr lang="ru-RU" dirty="0"/>
          </a:p>
        </p:txBody>
      </p:sp>
      <p:sp>
        <p:nvSpPr>
          <p:cNvPr id="4" name="Заголовок 3">
            <a:extLst>
              <a:ext uri="{FF2B5EF4-FFF2-40B4-BE49-F238E27FC236}">
                <a16:creationId xmlns:a16="http://schemas.microsoft.com/office/drawing/2014/main" id="{BD03A893-ECFA-DEED-F342-DE63BD722266}"/>
              </a:ext>
            </a:extLst>
          </p:cNvPr>
          <p:cNvSpPr>
            <a:spLocks noGrp="1"/>
          </p:cNvSpPr>
          <p:nvPr>
            <p:ph type="title"/>
          </p:nvPr>
        </p:nvSpPr>
        <p:spPr>
          <a:xfrm>
            <a:off x="325677" y="137992"/>
            <a:ext cx="7028073" cy="733225"/>
          </a:xfrm>
        </p:spPr>
        <p:txBody>
          <a:bodyPr>
            <a:normAutofit fontScale="90000"/>
          </a:bodyPr>
          <a:lstStyle/>
          <a:p>
            <a:r>
              <a:rPr lang="ru-RU" dirty="0"/>
              <a:t>Сценарии и примеры использования NAS</a:t>
            </a:r>
          </a:p>
        </p:txBody>
      </p:sp>
    </p:spTree>
    <p:extLst>
      <p:ext uri="{BB962C8B-B14F-4D97-AF65-F5344CB8AC3E}">
        <p14:creationId xmlns:p14="http://schemas.microsoft.com/office/powerpoint/2010/main" val="1348486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B75BB7E-5242-607C-D973-5C88E2FAB347}"/>
              </a:ext>
            </a:extLst>
          </p:cNvPr>
          <p:cNvSpPr>
            <a:spLocks noGrp="1"/>
          </p:cNvSpPr>
          <p:nvPr>
            <p:ph type="body" sz="quarter" idx="11"/>
          </p:nvPr>
        </p:nvSpPr>
        <p:spPr>
          <a:xfrm>
            <a:off x="457201" y="1059321"/>
            <a:ext cx="3897086" cy="1869859"/>
          </a:xfrm>
        </p:spPr>
        <p:txBody>
          <a:bodyPr>
            <a:normAutofit fontScale="40000" lnSpcReduction="20000"/>
          </a:bodyPr>
          <a:lstStyle/>
          <a:p>
            <a:pPr algn="l">
              <a:buFont typeface="Arial" panose="020B0604020202020204" pitchFamily="34" charset="0"/>
              <a:buChar char="•"/>
            </a:pPr>
            <a:r>
              <a:rPr lang="ru-RU" sz="1900" b="1" i="0" dirty="0">
                <a:solidFill>
                  <a:schemeClr val="tx1"/>
                </a:solidFill>
                <a:effectLst/>
                <a:latin typeface="Times New Roman" panose="02020603050405020304" pitchFamily="18" charset="0"/>
                <a:cs typeface="Times New Roman" panose="02020603050405020304" pitchFamily="18" charset="0"/>
              </a:rPr>
              <a:t>ПРОЦЕССОР. </a:t>
            </a:r>
            <a:r>
              <a:rPr lang="ru-RU" sz="1900" b="0" i="0" dirty="0">
                <a:solidFill>
                  <a:schemeClr val="tx1"/>
                </a:solidFill>
                <a:effectLst/>
                <a:latin typeface="Times New Roman" panose="02020603050405020304" pitchFamily="18" charset="0"/>
                <a:cs typeface="Times New Roman" panose="02020603050405020304" pitchFamily="18" charset="0"/>
              </a:rPr>
              <a:t>Сердцем каждого NAS является компьютер, который включает в себя центральный процессор (ЦП) и память. ЦП отвечает за работу ОС NAS, чтение и запись данных в хранилище, обработку доступа пользователей и даже интеграцию с облачным хранилищем, если это предусмотрено. Там, где обычные компьютеры или серверы используют ЦП общего назначения, выделенное устройство, такое как NAS, может использовать специализированный ЦП, разработанный для обеспечения высокой производительности и низкого энергопотребления в случаях использования NAS.</a:t>
            </a:r>
          </a:p>
          <a:p>
            <a:pPr algn="l">
              <a:buFont typeface="Arial" panose="020B0604020202020204" pitchFamily="34" charset="0"/>
              <a:buChar char="•"/>
            </a:pPr>
            <a:r>
              <a:rPr lang="ru-RU" sz="1900" b="1" i="0" dirty="0">
                <a:solidFill>
                  <a:schemeClr val="tx1"/>
                </a:solidFill>
                <a:effectLst/>
                <a:latin typeface="Times New Roman" panose="02020603050405020304" pitchFamily="18" charset="0"/>
                <a:cs typeface="Times New Roman" panose="02020603050405020304" pitchFamily="18" charset="0"/>
              </a:rPr>
              <a:t>Сетевой интерфейс. </a:t>
            </a:r>
            <a:r>
              <a:rPr lang="ru-RU" sz="1900" b="0" i="0" dirty="0">
                <a:solidFill>
                  <a:schemeClr val="tx1"/>
                </a:solidFill>
                <a:effectLst/>
                <a:latin typeface="Times New Roman" panose="02020603050405020304" pitchFamily="18" charset="0"/>
                <a:cs typeface="Times New Roman" panose="02020603050405020304" pitchFamily="18" charset="0"/>
              </a:rPr>
              <a:t>Небольшие устройства NAS, предназначенные для настольного или однопользовательского использования, могут обеспечивать прямое подключение к компьютеру, например через USB или ограниченное беспроводное подключение (</a:t>
            </a:r>
            <a:r>
              <a:rPr lang="ru-RU" sz="1900" b="0" i="0" dirty="0" err="1">
                <a:solidFill>
                  <a:schemeClr val="tx1"/>
                </a:solidFill>
                <a:effectLst/>
                <a:latin typeface="Times New Roman" panose="02020603050405020304" pitchFamily="18" charset="0"/>
                <a:cs typeface="Times New Roman" panose="02020603050405020304" pitchFamily="18" charset="0"/>
              </a:rPr>
              <a:t>Wi</a:t>
            </a:r>
            <a:r>
              <a:rPr lang="ru-RU" sz="1900" b="0" i="0" dirty="0">
                <a:solidFill>
                  <a:schemeClr val="tx1"/>
                </a:solidFill>
                <a:effectLst/>
                <a:latin typeface="Times New Roman" panose="02020603050405020304" pitchFamily="18" charset="0"/>
                <a:cs typeface="Times New Roman" panose="02020603050405020304" pitchFamily="18" charset="0"/>
              </a:rPr>
              <a:t>-Fi). Но для любого корпоративного NAS, предназначенного для обмена данными и обслуживания файлов, потребуется физическое сетевое соединение, например, кабельный интерфейс Ethernet, дающий NAS уникальный IP-адрес. Его часто считают частью комплекта аппаратного обеспечения NAS вместе с ЦП.</a:t>
            </a:r>
          </a:p>
          <a:p>
            <a:endParaRPr lang="ru-RU" dirty="0"/>
          </a:p>
        </p:txBody>
      </p:sp>
      <p:sp>
        <p:nvSpPr>
          <p:cNvPr id="3" name="Текст 2">
            <a:extLst>
              <a:ext uri="{FF2B5EF4-FFF2-40B4-BE49-F238E27FC236}">
                <a16:creationId xmlns:a16="http://schemas.microsoft.com/office/drawing/2014/main" id="{7E922D73-8950-E8DA-530F-B7973DB0ECBD}"/>
              </a:ext>
            </a:extLst>
          </p:cNvPr>
          <p:cNvSpPr>
            <a:spLocks noGrp="1"/>
          </p:cNvSpPr>
          <p:nvPr>
            <p:ph type="body" sz="quarter" idx="12"/>
          </p:nvPr>
        </p:nvSpPr>
        <p:spPr/>
        <p:txBody>
          <a:bodyPr>
            <a:normAutofit fontScale="55000" lnSpcReduction="20000"/>
          </a:bodyPr>
          <a:lstStyle/>
          <a:p>
            <a:r>
              <a:rPr lang="ru-RU" b="1" dirty="0">
                <a:latin typeface="Times New Roman" panose="02020603050405020304" pitchFamily="18" charset="0"/>
                <a:cs typeface="Times New Roman" panose="02020603050405020304" pitchFamily="18" charset="0"/>
              </a:rPr>
              <a:t>Хранилище. </a:t>
            </a:r>
            <a:r>
              <a:rPr lang="ru-RU" dirty="0">
                <a:latin typeface="Times New Roman" panose="02020603050405020304" pitchFamily="18" charset="0"/>
                <a:cs typeface="Times New Roman" panose="02020603050405020304" pitchFamily="18" charset="0"/>
              </a:rPr>
              <a:t>Каждый NAS должен иметь физическое хранилище, которое обычно представляет собой дисковые накопители. Диски могут включать в себя традиционные магнитные жесткие диски, твердотельные накопители или другие устройства энергонезависимой памяти, часто поддерживающие сочетание различных устройств хранения. NAS может поддерживать логическую организацию хранения для обеспечения избыточности и производительности, например </a:t>
            </a:r>
            <a:r>
              <a:rPr lang="ru-RU" dirty="0" err="1">
                <a:latin typeface="Times New Roman" panose="02020603050405020304" pitchFamily="18" charset="0"/>
                <a:cs typeface="Times New Roman" panose="02020603050405020304" pitchFamily="18" charset="0"/>
              </a:rPr>
              <a:t>зеркалирование</a:t>
            </a:r>
            <a:r>
              <a:rPr lang="ru-RU" dirty="0">
                <a:latin typeface="Times New Roman" panose="02020603050405020304" pitchFamily="18" charset="0"/>
                <a:cs typeface="Times New Roman" panose="02020603050405020304" pitchFamily="18" charset="0"/>
              </a:rPr>
              <a:t> и другие реализации RAID, но за такую ​​логическую организацию отвечает ЦП, а не диски.</a:t>
            </a:r>
          </a:p>
          <a:p>
            <a:r>
              <a:rPr lang="ru-RU" dirty="0">
                <a:latin typeface="Times New Roman" panose="02020603050405020304" pitchFamily="18" charset="0"/>
                <a:cs typeface="Times New Roman" panose="02020603050405020304" pitchFamily="18" charset="0"/>
              </a:rPr>
              <a:t>ОПЕРАЦИОННЫЕ СИСТЕМЫ. Как и в случае с обычным компьютером, ОС организует и управляет оборудованием NAS, а также делает хранилище доступным для клиентов, включая пользователей и другие приложения. Простые устройства NAS могут не выделять конкретную ОС, но в более сложных системах NAS может использоваться отдельная ОС, такая как </a:t>
            </a:r>
            <a:r>
              <a:rPr lang="ru-RU" dirty="0" err="1">
                <a:latin typeface="Times New Roman" panose="02020603050405020304" pitchFamily="18" charset="0"/>
                <a:cs typeface="Times New Roman" panose="02020603050405020304" pitchFamily="18" charset="0"/>
              </a:rPr>
              <a:t>Netgear</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ReadyNAS</a:t>
            </a:r>
            <a:r>
              <a:rPr lang="ru-RU" dirty="0">
                <a:latin typeface="Times New Roman" panose="02020603050405020304" pitchFamily="18" charset="0"/>
                <a:cs typeface="Times New Roman" panose="02020603050405020304" pitchFamily="18" charset="0"/>
              </a:rPr>
              <a:t>, QNAP QTS, </a:t>
            </a:r>
            <a:r>
              <a:rPr lang="ru-RU" dirty="0" err="1">
                <a:latin typeface="Times New Roman" panose="02020603050405020304" pitchFamily="18" charset="0"/>
                <a:cs typeface="Times New Roman" panose="02020603050405020304" pitchFamily="18" charset="0"/>
              </a:rPr>
              <a:t>Zyxel</a:t>
            </a:r>
            <a:r>
              <a:rPr lang="ru-RU" dirty="0">
                <a:latin typeface="Times New Roman" panose="02020603050405020304" pitchFamily="18" charset="0"/>
                <a:cs typeface="Times New Roman" panose="02020603050405020304" pitchFamily="18" charset="0"/>
              </a:rPr>
              <a:t> FW или </a:t>
            </a:r>
            <a:r>
              <a:rPr lang="ru-RU" dirty="0" err="1">
                <a:latin typeface="Times New Roman" panose="02020603050405020304" pitchFamily="18" charset="0"/>
                <a:cs typeface="Times New Roman" panose="02020603050405020304" pitchFamily="18" charset="0"/>
              </a:rPr>
              <a:t>TrueNAS</a:t>
            </a:r>
            <a:r>
              <a:rPr lang="ru-RU" dirty="0">
                <a:latin typeface="Times New Roman" panose="02020603050405020304" pitchFamily="18" charset="0"/>
                <a:cs typeface="Times New Roman" panose="02020603050405020304" pitchFamily="18" charset="0"/>
              </a:rPr>
              <a:t> Core и другие.</a:t>
            </a:r>
          </a:p>
        </p:txBody>
      </p:sp>
      <p:sp>
        <p:nvSpPr>
          <p:cNvPr id="5" name="Заголовок 4">
            <a:extLst>
              <a:ext uri="{FF2B5EF4-FFF2-40B4-BE49-F238E27FC236}">
                <a16:creationId xmlns:a16="http://schemas.microsoft.com/office/drawing/2014/main" id="{1D6CCC61-BB2F-AF7A-925F-8FDA44CDAEFC}"/>
              </a:ext>
            </a:extLst>
          </p:cNvPr>
          <p:cNvSpPr>
            <a:spLocks noGrp="1"/>
          </p:cNvSpPr>
          <p:nvPr>
            <p:ph type="title"/>
          </p:nvPr>
        </p:nvSpPr>
        <p:spPr/>
        <p:txBody>
          <a:bodyPr>
            <a:normAutofit fontScale="90000"/>
          </a:bodyPr>
          <a:lstStyle/>
          <a:p>
            <a:r>
              <a:rPr lang="ru-RU" dirty="0"/>
              <a:t>Компоненты NAS и как они работают</a:t>
            </a:r>
          </a:p>
        </p:txBody>
      </p:sp>
      <p:pic>
        <p:nvPicPr>
          <p:cNvPr id="2056" name="Picture 8">
            <a:extLst>
              <a:ext uri="{FF2B5EF4-FFF2-40B4-BE49-F238E27FC236}">
                <a16:creationId xmlns:a16="http://schemas.microsoft.com/office/drawing/2014/main" id="{A6CD2C36-167C-2725-1DEA-5AC2F940C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32883"/>
            <a:ext cx="4420843" cy="404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2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BEA39AC-0C16-00A4-A7D1-16251640B1AD}"/>
              </a:ext>
            </a:extLst>
          </p:cNvPr>
          <p:cNvSpPr>
            <a:spLocks noGrp="1"/>
          </p:cNvSpPr>
          <p:nvPr>
            <p:ph type="body" sz="quarter" idx="11"/>
          </p:nvPr>
        </p:nvSpPr>
        <p:spPr>
          <a:xfrm>
            <a:off x="624113" y="1233715"/>
            <a:ext cx="8093684" cy="3603350"/>
          </a:xfrm>
        </p:spPr>
        <p:txBody>
          <a:bodyPr>
            <a:normAutofit fontScale="92500" lnSpcReduction="10000"/>
          </a:bodyPr>
          <a:lstStyle/>
          <a:p>
            <a:r>
              <a:rPr lang="ru-RU" sz="1000" dirty="0"/>
              <a:t>Вместимость. Какой объем хранилища может предоставить NAS? Есть две основные проблемы: количество дисков и логическая организация этих дисков. Простой пример: если NAS может вмещать два диска по 4 ТБ, емкость NAS может составлять 8 ТБ. Но если эти диски сконфигурированы как RAID 1 — </a:t>
            </a:r>
            <a:r>
              <a:rPr lang="ru-RU" sz="1000" dirty="0" err="1"/>
              <a:t>зеркалирование</a:t>
            </a:r>
            <a:r>
              <a:rPr lang="ru-RU" sz="1000" dirty="0"/>
              <a:t> — эти два диска просто копируют друг друга; таким образом, общая полезная емкость составит всего 4 ТБ, но хранилище будет избыточным.</a:t>
            </a:r>
          </a:p>
          <a:p>
            <a:r>
              <a:rPr lang="ru-RU" sz="1000" dirty="0"/>
              <a:t>Фактор формы. Где будет установлен NAS? Двумя основными форм-факторами являются стойка и башня (автономный). Корпоративный NAS может использовать стоечный форм-фактор 2U или 4U для установки в существующую стойку центра обработки данных. Башенный или автономный NAS может быть хорошим выбором для развертывания в небольших хранилищах данных отдела или даже на настольных компьютерах.</a:t>
            </a:r>
          </a:p>
          <a:p>
            <a:r>
              <a:rPr lang="ru-RU" sz="1000" dirty="0"/>
              <a:t>Производительность. Сколько пользователей будет поддерживать NAS? Требуется конечное количество сетевых и внутренних вычислительных мощностей, чтобы обработать запрос хранилища из сети, а затем преобразовать этот запрос в фактические задачи чтения/записи хранилища в NAS. Загруженному NAS потребуются более высокие уровни производительности и внутреннего кэширования, чтобы обеспечить больший объем операций ввода-вывода и эффективную поддержку большего количества одновременных пользователей. В противном случае пользователям придется дольше ждать (отставание), пока NAS обработает их запрос на хранение.</a:t>
            </a:r>
          </a:p>
          <a:p>
            <a:r>
              <a:rPr lang="ru-RU" sz="1000" dirty="0"/>
              <a:t>Связь. Как NAS будет подключаться к пользователям и приложениям? Большинство оборудования NAS включает в себя один или несколько традиционных портов Ethernet для подключения к сети по кабелю. Сетевое подключение с высокой пропускной способностью необходимо для загруженных устройств NAS в корпоративных центрах обработки данных. NAS, предназначенный для небольших и менее требовательных сред, может обойтись подключением </a:t>
            </a:r>
            <a:r>
              <a:rPr lang="ru-RU" sz="1000" dirty="0" err="1"/>
              <a:t>Wi</a:t>
            </a:r>
            <a:r>
              <a:rPr lang="ru-RU" sz="1000" dirty="0"/>
              <a:t>-Fi, в то время как небольшие устройства NAS для конечных пользователей могут иметь USB-порт для прямого подключения к ПК.</a:t>
            </a:r>
          </a:p>
          <a:p>
            <a:r>
              <a:rPr lang="ru-RU" sz="1000" dirty="0"/>
              <a:t>Надежность. Как NAS может справиться с проблемами? Надежность имеет три основных уровня: надежность самого NAS, надежность дисков, установленных в NAS, и надежность данных, хранящихся на дисках. На уровне NAS само оборудование должно быть спроектировано так, чтобы обеспечивать длительную непрерывную работу с ожидаемым пиковым уровнем производительности. Надежность диска зависит от дисков, установленных в NAS; высококачественные диски SAS могут обеспечить превосходное исправление ошибок и огромное среднее время наработки на отказ, но все варианты дисков должны включать план замены. Наконец, NAS управляет RAID, репликацией и другими средствами поддержания целостности данных внутри устройства, но эти функции должны быть включены и настроены.</a:t>
            </a:r>
          </a:p>
          <a:p>
            <a:r>
              <a:rPr lang="ru-RU" sz="1000" dirty="0"/>
              <a:t>Безопасность. Как данные защищены на NAS ? Ищите оборудование NAS, которое обеспечивает встроенное шифрование данных и надежный контроль доступа к сети, чтобы гарантировать, что только авторизованные пользователи и приложения могут получить доступ к хранилищу.</a:t>
            </a:r>
          </a:p>
          <a:p>
            <a:r>
              <a:rPr lang="ru-RU" sz="1000" dirty="0"/>
              <a:t>Удобство использования и особенности. Насколько легко настроить и развернуть NAS? Ищите оборудование NAS, которое легко развернуть и настроить, и рассмотрите возможности и функциональные возможности, включенные в ОС/программное обеспечение NAS, такие как моментальные снимки данных, резервное копирование данных, репликация данных, автоматическое распределение данных по уровням и RAID.</a:t>
            </a:r>
          </a:p>
        </p:txBody>
      </p:sp>
      <p:sp>
        <p:nvSpPr>
          <p:cNvPr id="4" name="Заголовок 3">
            <a:extLst>
              <a:ext uri="{FF2B5EF4-FFF2-40B4-BE49-F238E27FC236}">
                <a16:creationId xmlns:a16="http://schemas.microsoft.com/office/drawing/2014/main" id="{BD03A893-ECFA-DEED-F342-DE63BD722266}"/>
              </a:ext>
            </a:extLst>
          </p:cNvPr>
          <p:cNvSpPr>
            <a:spLocks noGrp="1"/>
          </p:cNvSpPr>
          <p:nvPr>
            <p:ph type="title"/>
          </p:nvPr>
        </p:nvSpPr>
        <p:spPr>
          <a:xfrm>
            <a:off x="503695" y="306435"/>
            <a:ext cx="6777887" cy="527284"/>
          </a:xfrm>
        </p:spPr>
        <p:txBody>
          <a:bodyPr>
            <a:normAutofit fontScale="90000"/>
          </a:bodyPr>
          <a:lstStyle/>
          <a:p>
            <a:r>
              <a:rPr lang="ru-RU" dirty="0"/>
              <a:t>Основные соображения по выбору NAS</a:t>
            </a:r>
          </a:p>
        </p:txBody>
      </p:sp>
    </p:spTree>
    <p:extLst>
      <p:ext uri="{BB962C8B-B14F-4D97-AF65-F5344CB8AC3E}">
        <p14:creationId xmlns:p14="http://schemas.microsoft.com/office/powerpoint/2010/main" val="2949268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469534-90B7-5774-2306-1A9DD2D6F28F}"/>
              </a:ext>
            </a:extLst>
          </p:cNvPr>
          <p:cNvSpPr>
            <a:spLocks noGrp="1"/>
          </p:cNvSpPr>
          <p:nvPr>
            <p:ph type="title"/>
          </p:nvPr>
        </p:nvSpPr>
        <p:spPr/>
        <p:txBody>
          <a:bodyPr>
            <a:normAutofit fontScale="90000"/>
          </a:bodyPr>
          <a:lstStyle/>
          <a:p>
            <a:r>
              <a:rPr lang="ru-RU" dirty="0"/>
              <a:t>Почему важно правильно выбрать NAS?</a:t>
            </a:r>
          </a:p>
        </p:txBody>
      </p:sp>
      <p:sp>
        <p:nvSpPr>
          <p:cNvPr id="4" name="Текст 3">
            <a:extLst>
              <a:ext uri="{FF2B5EF4-FFF2-40B4-BE49-F238E27FC236}">
                <a16:creationId xmlns:a16="http://schemas.microsoft.com/office/drawing/2014/main" id="{7E95D14C-0749-B366-DF60-831456AD6EED}"/>
              </a:ext>
            </a:extLst>
          </p:cNvPr>
          <p:cNvSpPr>
            <a:spLocks noGrp="1"/>
          </p:cNvSpPr>
          <p:nvPr>
            <p:ph type="body" sz="quarter" idx="11"/>
          </p:nvPr>
        </p:nvSpPr>
        <p:spPr>
          <a:xfrm>
            <a:off x="5362414" y="1153886"/>
            <a:ext cx="3456907" cy="3433612"/>
          </a:xfrm>
        </p:spPr>
        <p:txBody>
          <a:bodyPr>
            <a:normAutofit fontScale="47500" lnSpcReduction="20000"/>
          </a:bodyPr>
          <a:lstStyle/>
          <a:p>
            <a:pPr algn="l">
              <a:buFont typeface="Arial" panose="020B0604020202020204" pitchFamily="34" charset="0"/>
              <a:buChar char="•"/>
            </a:pPr>
            <a:r>
              <a:rPr lang="ru-RU" sz="2300" b="1" i="0" dirty="0">
                <a:solidFill>
                  <a:srgbClr val="666666"/>
                </a:solidFill>
                <a:effectLst/>
                <a:latin typeface="Times New Roman" panose="02020603050405020304" pitchFamily="18" charset="0"/>
                <a:cs typeface="Times New Roman" panose="02020603050405020304" pitchFamily="18" charset="0"/>
              </a:rPr>
              <a:t>Недостаточная емкость хранилища. </a:t>
            </a:r>
          </a:p>
          <a:p>
            <a:pPr algn="l"/>
            <a:r>
              <a:rPr lang="ru-RU" sz="2300" b="0" i="0" dirty="0">
                <a:solidFill>
                  <a:srgbClr val="666666"/>
                </a:solidFill>
                <a:effectLst/>
                <a:latin typeface="Times New Roman" panose="02020603050405020304" pitchFamily="18" charset="0"/>
                <a:cs typeface="Times New Roman" panose="02020603050405020304" pitchFamily="18" charset="0"/>
              </a:rPr>
              <a:t>Слишком большая емкость приводит к растрате капитала, а слишком маленькая емкость без расширения потребует дополнительных покупок NAS.</a:t>
            </a:r>
          </a:p>
          <a:p>
            <a:pPr algn="l">
              <a:buFont typeface="Arial" panose="020B0604020202020204" pitchFamily="34" charset="0"/>
              <a:buChar char="•"/>
            </a:pPr>
            <a:r>
              <a:rPr lang="ru-RU" sz="2300" b="1" i="0" dirty="0">
                <a:solidFill>
                  <a:srgbClr val="666666"/>
                </a:solidFill>
                <a:effectLst/>
                <a:latin typeface="Times New Roman" panose="02020603050405020304" pitchFamily="18" charset="0"/>
                <a:cs typeface="Times New Roman" panose="02020603050405020304" pitchFamily="18" charset="0"/>
              </a:rPr>
              <a:t>Неадекватная</a:t>
            </a:r>
            <a:r>
              <a:rPr lang="en-US" sz="2300" b="1" i="0" dirty="0">
                <a:solidFill>
                  <a:srgbClr val="666666"/>
                </a:solidFill>
                <a:effectLst/>
                <a:latin typeface="Times New Roman" panose="02020603050405020304" pitchFamily="18" charset="0"/>
                <a:cs typeface="Times New Roman" panose="02020603050405020304" pitchFamily="18" charset="0"/>
              </a:rPr>
              <a:t> </a:t>
            </a:r>
            <a:r>
              <a:rPr lang="ru-RU" sz="2300" b="1" i="0" dirty="0">
                <a:solidFill>
                  <a:srgbClr val="666666"/>
                </a:solidFill>
                <a:effectLst/>
                <a:latin typeface="Times New Roman" panose="02020603050405020304" pitchFamily="18" charset="0"/>
                <a:cs typeface="Times New Roman" panose="02020603050405020304" pitchFamily="18" charset="0"/>
              </a:rPr>
              <a:t>производительность. </a:t>
            </a:r>
            <a:r>
              <a:rPr lang="ru-RU" sz="2300" b="0" i="0" dirty="0">
                <a:solidFill>
                  <a:srgbClr val="666666"/>
                </a:solidFill>
                <a:effectLst/>
                <a:latin typeface="Times New Roman" panose="02020603050405020304" pitchFamily="18" charset="0"/>
                <a:cs typeface="Times New Roman" panose="02020603050405020304" pitchFamily="18" charset="0"/>
              </a:rPr>
              <a:t> Неадекватная производительность может привести к неприемлемой задержке приложения и ухудшению взаимодействия с пользователем.</a:t>
            </a:r>
          </a:p>
          <a:p>
            <a:pPr algn="l">
              <a:buFont typeface="Arial" panose="020B0604020202020204" pitchFamily="34" charset="0"/>
              <a:buChar char="•"/>
            </a:pPr>
            <a:r>
              <a:rPr lang="ru-RU" sz="2300" b="1" i="0" dirty="0">
                <a:solidFill>
                  <a:srgbClr val="666666"/>
                </a:solidFill>
                <a:effectLst/>
                <a:latin typeface="Times New Roman" panose="02020603050405020304" pitchFamily="18" charset="0"/>
                <a:cs typeface="Times New Roman" panose="02020603050405020304" pitchFamily="18" charset="0"/>
              </a:rPr>
              <a:t>Недостаточная сопротивляемость. </a:t>
            </a:r>
            <a:r>
              <a:rPr lang="ru-RU" sz="2300" b="0" i="0" dirty="0">
                <a:solidFill>
                  <a:srgbClr val="666666"/>
                </a:solidFill>
                <a:effectLst/>
                <a:latin typeface="Times New Roman" panose="02020603050405020304" pitchFamily="18" charset="0"/>
                <a:cs typeface="Times New Roman" panose="02020603050405020304" pitchFamily="18" charset="0"/>
              </a:rPr>
              <a:t>Простой NAS — это не более чем хранение данных на удаленном диске, но предприятия, которые полагаются на доступность данных и должны защищаться от потери данных из-за таких факторов, как отказ диска, должны выбрать и внедрить функции устойчивости, такие как RAID. Развертывание NAS, в котором отсутствуют эти функции или где эти функции не реализованы, может подвергнуть бизнес риску как с точки зрения доходов, так и с точки зрения соблюдения требований.</a:t>
            </a:r>
          </a:p>
          <a:p>
            <a:pPr algn="l">
              <a:buFont typeface="Arial" panose="020B0604020202020204" pitchFamily="34" charset="0"/>
              <a:buChar char="•"/>
            </a:pPr>
            <a:r>
              <a:rPr lang="ru-RU" sz="2300" b="1" i="0" dirty="0">
                <a:solidFill>
                  <a:srgbClr val="666666"/>
                </a:solidFill>
                <a:effectLst/>
                <a:latin typeface="Times New Roman" panose="02020603050405020304" pitchFamily="18" charset="0"/>
                <a:cs typeface="Times New Roman" panose="02020603050405020304" pitchFamily="18" charset="0"/>
              </a:rPr>
              <a:t>Неадекватная безопасность. </a:t>
            </a:r>
            <a:r>
              <a:rPr lang="ru-RU" sz="2300" b="0" i="0" dirty="0">
                <a:solidFill>
                  <a:srgbClr val="666666"/>
                </a:solidFill>
                <a:effectLst/>
                <a:latin typeface="Times New Roman" panose="02020603050405020304" pitchFamily="18" charset="0"/>
                <a:cs typeface="Times New Roman" panose="02020603050405020304" pitchFamily="18" charset="0"/>
              </a:rPr>
              <a:t> NAS, в котором отсутствуют или не реализованы эти функции, может подвергнуть бизнес дополнительному риску.</a:t>
            </a:r>
          </a:p>
          <a:p>
            <a:endParaRPr lang="ru-RU" dirty="0"/>
          </a:p>
        </p:txBody>
      </p:sp>
      <p:pic>
        <p:nvPicPr>
          <p:cNvPr id="3074" name="Picture 2" descr="Как выбрать сетевое хранилище (NAS)? Рекомендации ZOOM.CNews. Cтатьи,  тесты, обзоры">
            <a:extLst>
              <a:ext uri="{FF2B5EF4-FFF2-40B4-BE49-F238E27FC236}">
                <a16:creationId xmlns:a16="http://schemas.microsoft.com/office/drawing/2014/main" id="{A6096706-B8FA-414B-2F5C-5D6ABFE83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85" y="1095375"/>
            <a:ext cx="51435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376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A915A35-EC87-76A1-7F8F-9378EFC6B75C}"/>
              </a:ext>
            </a:extLst>
          </p:cNvPr>
          <p:cNvSpPr>
            <a:spLocks noGrp="1"/>
          </p:cNvSpPr>
          <p:nvPr>
            <p:ph type="title"/>
          </p:nvPr>
        </p:nvSpPr>
        <p:spPr/>
        <p:txBody>
          <a:bodyPr>
            <a:normAutofit fontScale="90000"/>
          </a:bodyPr>
          <a:lstStyle/>
          <a:p>
            <a:r>
              <a:rPr lang="ru-RU" dirty="0"/>
              <a:t>Категории продуктов </a:t>
            </a:r>
            <a:r>
              <a:rPr lang="en-US" dirty="0"/>
              <a:t>NAS</a:t>
            </a:r>
            <a:endParaRPr lang="ru-RU" dirty="0"/>
          </a:p>
        </p:txBody>
      </p:sp>
      <p:sp>
        <p:nvSpPr>
          <p:cNvPr id="4" name="Текст 3">
            <a:extLst>
              <a:ext uri="{FF2B5EF4-FFF2-40B4-BE49-F238E27FC236}">
                <a16:creationId xmlns:a16="http://schemas.microsoft.com/office/drawing/2014/main" id="{3CF7CD16-D4EE-5D1A-67C6-8FC838F9763D}"/>
              </a:ext>
            </a:extLst>
          </p:cNvPr>
          <p:cNvSpPr>
            <a:spLocks noGrp="1"/>
          </p:cNvSpPr>
          <p:nvPr>
            <p:ph type="body" sz="quarter" idx="11"/>
          </p:nvPr>
        </p:nvSpPr>
        <p:spPr>
          <a:xfrm>
            <a:off x="5508171" y="1153886"/>
            <a:ext cx="3178629" cy="3425371"/>
          </a:xfrm>
        </p:spPr>
        <p:txBody>
          <a:bodyPr>
            <a:normAutofit fontScale="55000" lnSpcReduction="20000"/>
          </a:bodyPr>
          <a:lstStyle/>
          <a:p>
            <a:pPr algn="l"/>
            <a:r>
              <a:rPr lang="ru-RU" b="1" i="0" dirty="0">
                <a:solidFill>
                  <a:srgbClr val="323232"/>
                </a:solidFill>
                <a:effectLst/>
                <a:latin typeface="Arial" panose="020B0604020202020204" pitchFamily="34" charset="0"/>
              </a:rPr>
              <a:t>Высококлассный или корпоративный</a:t>
            </a:r>
          </a:p>
          <a:p>
            <a:pPr algn="l"/>
            <a:r>
              <a:rPr lang="ru-RU" b="0" i="0" dirty="0">
                <a:solidFill>
                  <a:srgbClr val="666666"/>
                </a:solidFill>
                <a:effectLst/>
                <a:latin typeface="Arial" panose="020B0604020202020204" pitchFamily="34" charset="0"/>
              </a:rPr>
              <a:t>Верхний сегмент рынка определяется организациями, которым необходимо хранить и совместно использовать огромные объемы файловых данных, включая образы виртуальных машин (ВМ). Устройства корпоративного NAS могут масштабироваться для предоставления петабайт хранилища, обслуживания тысяч клиентских систем и обеспечения быстрого доступа и возможностей кластеризации. Концепция кластеризации устраняет недостатки, связанные с традиционными NAS.</a:t>
            </a:r>
          </a:p>
          <a:p>
            <a:pPr algn="l"/>
            <a:r>
              <a:rPr lang="ru-RU" b="0" i="0" dirty="0">
                <a:solidFill>
                  <a:srgbClr val="666666"/>
                </a:solidFill>
                <a:effectLst/>
                <a:latin typeface="Arial" panose="020B0604020202020204" pitchFamily="34" charset="0"/>
              </a:rPr>
              <a:t>Например, одно устройство, выделенное для основного пространства хранения организации, создает потенциальную единую точку отказа. Распределение критически важных приложений и файловых данных по нескольким устройствам и соблюдение запланированного резервного копирования снижает риск. Избыточность обычно достигается за счет некоторой формы дублирования — копирования данных более чем на одно устройство хранения или подсистему хранения.</a:t>
            </a:r>
          </a:p>
          <a:p>
            <a:pPr algn="l"/>
            <a:r>
              <a:rPr lang="ru-RU" b="0" i="0" u="sng" dirty="0">
                <a:solidFill>
                  <a:srgbClr val="007CAD"/>
                </a:solidFill>
                <a:effectLst/>
                <a:latin typeface="Arial" panose="020B0604020202020204" pitchFamily="34" charset="0"/>
                <a:hlinkClick r:id="rId2"/>
              </a:rPr>
              <a:t>Кластерные</a:t>
            </a:r>
            <a:r>
              <a:rPr lang="ru-RU" b="0" i="0" dirty="0">
                <a:solidFill>
                  <a:srgbClr val="666666"/>
                </a:solidFill>
                <a:effectLst/>
                <a:latin typeface="Arial" panose="020B0604020202020204" pitchFamily="34" charset="0"/>
              </a:rPr>
              <a:t> системы NAS также уменьшают разрастание NAS. Распределенная файловая система работает одновременно на нескольких устройствах NAS. Этот подход обеспечивает доступ ко всем файлам в кластере, независимо от физического узла, на котором он находится.</a:t>
            </a:r>
          </a:p>
          <a:p>
            <a:pPr algn="l"/>
            <a:r>
              <a:rPr lang="ru-RU" b="1" i="0" dirty="0">
                <a:solidFill>
                  <a:srgbClr val="323232"/>
                </a:solidFill>
                <a:effectLst/>
                <a:latin typeface="Arial" panose="020B0604020202020204" pitchFamily="34" charset="0"/>
              </a:rPr>
              <a:t>Средний рынок</a:t>
            </a:r>
          </a:p>
          <a:p>
            <a:pPr algn="l"/>
            <a:r>
              <a:rPr lang="ru-RU" b="0" i="0" dirty="0">
                <a:solidFill>
                  <a:srgbClr val="666666"/>
                </a:solidFill>
                <a:effectLst/>
                <a:latin typeface="Arial" panose="020B0604020202020204" pitchFamily="34" charset="0"/>
              </a:rPr>
              <a:t>Средний рынок NAS подходит для предприятий с сотнями клиентских систем, которым требуется несколько сотен терабайт данных. Однако эти устройства не могут быть объединены в кластеры, что может привести к разрозненности файловой системы, если требуется несколько устройств NAS.</a:t>
            </a:r>
          </a:p>
          <a:p>
            <a:pPr algn="l"/>
            <a:r>
              <a:rPr lang="ru-RU" b="1" i="0" dirty="0">
                <a:solidFill>
                  <a:srgbClr val="323232"/>
                </a:solidFill>
                <a:effectLst/>
                <a:latin typeface="Arial" panose="020B0604020202020204" pitchFamily="34" charset="0"/>
              </a:rPr>
              <a:t>Низкий уровень или настольный компьютер</a:t>
            </a:r>
          </a:p>
          <a:p>
            <a:pPr algn="l"/>
            <a:r>
              <a:rPr lang="ru-RU" b="0" i="0" dirty="0">
                <a:solidFill>
                  <a:srgbClr val="666666"/>
                </a:solidFill>
                <a:effectLst/>
                <a:latin typeface="Arial" panose="020B0604020202020204" pitchFamily="34" charset="0"/>
              </a:rPr>
              <a:t>NAS нижнего уровня предназначен для домашних пользователей и малых предприятий, которым требуется локальное совместно используемое хранилище всего для нескольких клиентских систем объемом до нескольких терабайт. Этот рынок смещается в сторону сервисной модели </a:t>
            </a:r>
            <a:r>
              <a:rPr lang="ru-RU" b="0" i="0" u="sng" dirty="0">
                <a:solidFill>
                  <a:srgbClr val="007CAD"/>
                </a:solidFill>
                <a:effectLst/>
                <a:latin typeface="Arial" panose="020B0604020202020204" pitchFamily="34" charset="0"/>
                <a:hlinkClick r:id="rId3"/>
              </a:rPr>
              <a:t>облачных NAS</a:t>
            </a:r>
            <a:r>
              <a:rPr lang="ru-RU" b="0" i="0" dirty="0">
                <a:solidFill>
                  <a:srgbClr val="666666"/>
                </a:solidFill>
                <a:effectLst/>
                <a:latin typeface="Arial" panose="020B0604020202020204" pitchFamily="34" charset="0"/>
              </a:rPr>
              <a:t> с такими продуктами, как </a:t>
            </a:r>
            <a:r>
              <a:rPr lang="ru-RU" b="0" i="0" dirty="0" err="1">
                <a:solidFill>
                  <a:srgbClr val="666666"/>
                </a:solidFill>
                <a:effectLst/>
                <a:latin typeface="Arial" panose="020B0604020202020204" pitchFamily="34" charset="0"/>
              </a:rPr>
              <a:t>SoftNAS</a:t>
            </a:r>
            <a:r>
              <a:rPr lang="ru-RU" b="0" i="0" dirty="0">
                <a:solidFill>
                  <a:srgbClr val="666666"/>
                </a:solidFill>
                <a:effectLst/>
                <a:latin typeface="Arial" panose="020B0604020202020204" pitchFamily="34" charset="0"/>
              </a:rPr>
              <a:t> </a:t>
            </a:r>
            <a:r>
              <a:rPr lang="ru-RU" b="0" i="0" dirty="0" err="1">
                <a:solidFill>
                  <a:srgbClr val="666666"/>
                </a:solidFill>
                <a:effectLst/>
                <a:latin typeface="Arial" panose="020B0604020202020204" pitchFamily="34" charset="0"/>
              </a:rPr>
              <a:t>Cloud</a:t>
            </a:r>
            <a:r>
              <a:rPr lang="ru-RU" b="0" i="0" dirty="0">
                <a:solidFill>
                  <a:srgbClr val="666666"/>
                </a:solidFill>
                <a:effectLst/>
                <a:latin typeface="Arial" panose="020B0604020202020204" pitchFamily="34" charset="0"/>
              </a:rPr>
              <a:t> NAS от </a:t>
            </a:r>
            <a:r>
              <a:rPr lang="ru-RU" b="0" i="0" dirty="0" err="1">
                <a:solidFill>
                  <a:srgbClr val="666666"/>
                </a:solidFill>
                <a:effectLst/>
                <a:latin typeface="Arial" panose="020B0604020202020204" pitchFamily="34" charset="0"/>
              </a:rPr>
              <a:t>Buurst</a:t>
            </a:r>
            <a:r>
              <a:rPr lang="ru-RU" b="0" i="0" dirty="0">
                <a:solidFill>
                  <a:srgbClr val="666666"/>
                </a:solidFill>
                <a:effectLst/>
                <a:latin typeface="Arial" panose="020B0604020202020204" pitchFamily="34" charset="0"/>
              </a:rPr>
              <a:t> и программно-определяемое хранилище (SDS) от устаревших поставщиков хранилищ.</a:t>
            </a:r>
          </a:p>
          <a:p>
            <a:endParaRPr lang="ru-RU" dirty="0"/>
          </a:p>
        </p:txBody>
      </p:sp>
      <p:pic>
        <p:nvPicPr>
          <p:cNvPr id="4098" name="Picture 2" descr="TS-831X-4G - Купить Сетевое хранилище NAS QNAP 8-tray w/o HDD, CPU AL-314  1.7 GHz 1x4GB DDR3 SODIMM, 2x10G SFP+ LAN, 2xGbE LAN, 3xUSB 3.0, 1xPCIe -  купить по цене 0 руб.">
            <a:extLst>
              <a:ext uri="{FF2B5EF4-FFF2-40B4-BE49-F238E27FC236}">
                <a16:creationId xmlns:a16="http://schemas.microsoft.com/office/drawing/2014/main" id="{9ECFA188-0103-9F60-41FA-933F37C3A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1302706"/>
            <a:ext cx="4697061" cy="277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8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D3B5E-9456-C8A4-07A4-95C3DB9820E7}"/>
              </a:ext>
            </a:extLst>
          </p:cNvPr>
          <p:cNvSpPr>
            <a:spLocks noGrp="1"/>
          </p:cNvSpPr>
          <p:nvPr>
            <p:ph type="title"/>
          </p:nvPr>
        </p:nvSpPr>
        <p:spPr/>
        <p:txBody>
          <a:bodyPr>
            <a:normAutofit fontScale="90000"/>
          </a:bodyPr>
          <a:lstStyle/>
          <a:p>
            <a:r>
              <a:rPr lang="ru-RU" dirty="0"/>
              <a:t>Развертывание </a:t>
            </a:r>
            <a:r>
              <a:rPr lang="en-US" dirty="0"/>
              <a:t>NAS </a:t>
            </a:r>
            <a:r>
              <a:rPr lang="ru-RU" dirty="0"/>
              <a:t>для бизнеса</a:t>
            </a:r>
          </a:p>
        </p:txBody>
      </p:sp>
      <p:sp>
        <p:nvSpPr>
          <p:cNvPr id="3" name="Объект 2">
            <a:extLst>
              <a:ext uri="{FF2B5EF4-FFF2-40B4-BE49-F238E27FC236}">
                <a16:creationId xmlns:a16="http://schemas.microsoft.com/office/drawing/2014/main" id="{7BFEF9A1-78B4-FD4E-6902-56D70310F47D}"/>
              </a:ext>
            </a:extLst>
          </p:cNvPr>
          <p:cNvSpPr>
            <a:spLocks noGrp="1"/>
          </p:cNvSpPr>
          <p:nvPr>
            <p:ph sz="half" idx="1"/>
          </p:nvPr>
        </p:nvSpPr>
        <p:spPr/>
        <p:txBody>
          <a:bodyPr>
            <a:normAutofit/>
          </a:bodyPr>
          <a:lstStyle/>
          <a:p>
            <a:pPr algn="l"/>
            <a:r>
              <a:rPr lang="ru-RU" b="0" i="0" dirty="0">
                <a:solidFill>
                  <a:srgbClr val="666666"/>
                </a:solidFill>
                <a:effectLst/>
                <a:latin typeface="Arial" panose="020B0604020202020204" pitchFamily="34" charset="0"/>
              </a:rPr>
              <a:t>Различные подходы к развертыванию включают следующие варианты:</a:t>
            </a:r>
          </a:p>
          <a:p>
            <a:pPr algn="l">
              <a:buFont typeface="Arial" panose="020B0604020202020204" pitchFamily="34" charset="0"/>
              <a:buChar char="•"/>
            </a:pPr>
            <a:r>
              <a:rPr lang="ru-RU" b="1" i="0" dirty="0">
                <a:solidFill>
                  <a:srgbClr val="666666"/>
                </a:solidFill>
                <a:effectLst/>
                <a:latin typeface="Arial" panose="020B0604020202020204" pitchFamily="34" charset="0"/>
              </a:rPr>
              <a:t>Шлюзы NAS. </a:t>
            </a:r>
            <a:r>
              <a:rPr lang="ru-RU" b="0" i="0" dirty="0">
                <a:solidFill>
                  <a:srgbClr val="666666"/>
                </a:solidFill>
                <a:effectLst/>
                <a:latin typeface="Arial" panose="020B0604020202020204" pitchFamily="34" charset="0"/>
              </a:rPr>
              <a:t>Они лучше всего подходят для крупных пользователей корпоративного класса, у которых есть SAN.</a:t>
            </a:r>
          </a:p>
          <a:p>
            <a:pPr algn="l">
              <a:buFont typeface="Arial" panose="020B0604020202020204" pitchFamily="34" charset="0"/>
              <a:buChar char="•"/>
            </a:pPr>
            <a:r>
              <a:rPr lang="ru-RU" b="1" i="0" dirty="0">
                <a:solidFill>
                  <a:srgbClr val="666666"/>
                </a:solidFill>
                <a:effectLst/>
                <a:latin typeface="Arial" panose="020B0604020202020204" pitchFamily="34" charset="0"/>
              </a:rPr>
              <a:t>Встроенный NAS. </a:t>
            </a:r>
            <a:r>
              <a:rPr lang="ru-RU" b="0" i="0" dirty="0">
                <a:solidFill>
                  <a:srgbClr val="666666"/>
                </a:solidFill>
                <a:effectLst/>
                <a:latin typeface="Arial" panose="020B0604020202020204" pitchFamily="34" charset="0"/>
              </a:rPr>
              <a:t>Этот подход хорошо работает для пользователей всех размеров без SAN.</a:t>
            </a:r>
          </a:p>
          <a:p>
            <a:pPr algn="l">
              <a:buFont typeface="Arial" panose="020B0604020202020204" pitchFamily="34" charset="0"/>
              <a:buChar char="•"/>
            </a:pPr>
            <a:r>
              <a:rPr lang="ru-RU" b="1" i="0" dirty="0">
                <a:solidFill>
                  <a:srgbClr val="666666"/>
                </a:solidFill>
                <a:effectLst/>
                <a:latin typeface="Arial" panose="020B0604020202020204" pitchFamily="34" charset="0"/>
              </a:rPr>
              <a:t>Кластерные файловые системы. </a:t>
            </a:r>
            <a:r>
              <a:rPr lang="ru-RU" b="0" i="0" dirty="0">
                <a:solidFill>
                  <a:srgbClr val="666666"/>
                </a:solidFill>
                <a:effectLst/>
                <a:latin typeface="Arial" panose="020B0604020202020204" pitchFamily="34" charset="0"/>
              </a:rPr>
              <a:t>Пользователи крупных вычислительных кластеров, которым требуется высокопроизводительный доступ к файловым данным, находят эти кластерные файловые системы оптимальными для своих нужд.</a:t>
            </a:r>
          </a:p>
          <a:p>
            <a:pPr algn="l">
              <a:buFont typeface="Arial" panose="020B0604020202020204" pitchFamily="34" charset="0"/>
              <a:buChar char="•"/>
            </a:pPr>
            <a:r>
              <a:rPr lang="ru-RU" b="1" i="0" dirty="0">
                <a:solidFill>
                  <a:srgbClr val="666666"/>
                </a:solidFill>
                <a:effectLst/>
                <a:latin typeface="Arial" panose="020B0604020202020204" pitchFamily="34" charset="0"/>
              </a:rPr>
              <a:t>Параллельные файловые системы. </a:t>
            </a:r>
            <a:r>
              <a:rPr lang="ru-RU" b="0" i="0" dirty="0">
                <a:solidFill>
                  <a:srgbClr val="666666"/>
                </a:solidFill>
                <a:effectLst/>
                <a:latin typeface="Arial" panose="020B0604020202020204" pitchFamily="34" charset="0"/>
              </a:rPr>
              <a:t>Они также хорошо подходят для пользователей крупных вычислительных кластеров, которым требуется высокопроизводительный доступ к файловым данным, или любой организации, которой требуется параллельный доступ к файловым данным.</a:t>
            </a:r>
          </a:p>
          <a:p>
            <a:pPr algn="l">
              <a:buFont typeface="Arial" panose="020B0604020202020204" pitchFamily="34" charset="0"/>
              <a:buChar char="•"/>
            </a:pPr>
            <a:r>
              <a:rPr lang="ru-RU" b="1" i="0" dirty="0">
                <a:solidFill>
                  <a:srgbClr val="666666"/>
                </a:solidFill>
                <a:effectLst/>
                <a:latin typeface="Arial" panose="020B0604020202020204" pitchFamily="34" charset="0"/>
              </a:rPr>
              <a:t>Агрегаторы NAS. </a:t>
            </a:r>
            <a:r>
              <a:rPr lang="ru-RU" b="0" i="0" dirty="0">
                <a:solidFill>
                  <a:srgbClr val="666666"/>
                </a:solidFill>
                <a:effectLst/>
                <a:latin typeface="Arial" panose="020B0604020202020204" pitchFamily="34" charset="0"/>
              </a:rPr>
              <a:t>Они идеально подходят для </a:t>
            </a:r>
            <a:r>
              <a:rPr lang="ru-RU" b="0" i="0" dirty="0" err="1">
                <a:solidFill>
                  <a:srgbClr val="666666"/>
                </a:solidFill>
                <a:effectLst/>
                <a:latin typeface="Arial" panose="020B0604020202020204" pitchFamily="34" charset="0"/>
              </a:rPr>
              <a:t>мультибоксовых</a:t>
            </a:r>
            <a:r>
              <a:rPr lang="ru-RU" b="0" i="0" dirty="0">
                <a:solidFill>
                  <a:srgbClr val="666666"/>
                </a:solidFill>
                <a:effectLst/>
                <a:latin typeface="Arial" panose="020B0604020202020204" pitchFamily="34" charset="0"/>
              </a:rPr>
              <a:t> и </a:t>
            </a:r>
            <a:r>
              <a:rPr lang="ru-RU" b="0" i="0" dirty="0" err="1">
                <a:solidFill>
                  <a:srgbClr val="666666"/>
                </a:solidFill>
                <a:effectLst/>
                <a:latin typeface="Arial" panose="020B0604020202020204" pitchFamily="34" charset="0"/>
              </a:rPr>
              <a:t>мультивендорных</a:t>
            </a:r>
            <a:r>
              <a:rPr lang="ru-RU" b="0" i="0" dirty="0">
                <a:solidFill>
                  <a:srgbClr val="666666"/>
                </a:solidFill>
                <a:effectLst/>
                <a:latin typeface="Arial" panose="020B0604020202020204" pitchFamily="34" charset="0"/>
              </a:rPr>
              <a:t> сред.</a:t>
            </a:r>
          </a:p>
          <a:p>
            <a:endParaRPr lang="ru-RU" sz="1400" b="0" i="0" dirty="0">
              <a:solidFill>
                <a:srgbClr val="2C2D2E"/>
              </a:solidFill>
              <a:effectLst/>
              <a:latin typeface="Golos Text" panose="020B0503020202020204"/>
            </a:endParaRPr>
          </a:p>
        </p:txBody>
      </p:sp>
    </p:spTree>
    <p:extLst>
      <p:ext uri="{BB962C8B-B14F-4D97-AF65-F5344CB8AC3E}">
        <p14:creationId xmlns:p14="http://schemas.microsoft.com/office/powerpoint/2010/main" val="4160524527"/>
      </p:ext>
    </p:extLst>
  </p:cSld>
  <p:clrMapOvr>
    <a:masterClrMapping/>
  </p:clrMapOvr>
</p:sld>
</file>

<file path=ppt/theme/theme1.xml><?xml version="1.0" encoding="utf-8"?>
<a:theme xmlns:a="http://schemas.openxmlformats.org/drawingml/2006/main" name="Тема1">
  <a:themeElements>
    <a:clrScheme name="Другая 1">
      <a:dk1>
        <a:sysClr val="windowText" lastClr="000000"/>
      </a:dk1>
      <a:lt1>
        <a:sysClr val="window" lastClr="FFFFFF"/>
      </a:lt1>
      <a:dk2>
        <a:srgbClr val="000000"/>
      </a:dk2>
      <a:lt2>
        <a:srgbClr val="F8F8F8"/>
      </a:lt2>
      <a:accent1>
        <a:srgbClr val="EC0B43"/>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Тема1" id="{4DAE9245-FD5C-48A3-9F61-0C8FFBFAE07A}" vid="{20E0B42B-372D-46F0-B56F-89DFAD950D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5702</TotalTime>
  <Words>3330</Words>
  <Application>Microsoft Office PowerPoint</Application>
  <PresentationFormat>Экран (16:9)</PresentationFormat>
  <Paragraphs>115</Paragraphs>
  <Slides>17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17</vt:i4>
      </vt:variant>
    </vt:vector>
  </HeadingPairs>
  <TitlesOfParts>
    <vt:vector size="25" baseType="lpstr">
      <vt:lpstr>ALS Gorizont Bold Expanded</vt:lpstr>
      <vt:lpstr>Arial</vt:lpstr>
      <vt:lpstr>Calibri</vt:lpstr>
      <vt:lpstr>Golos Text</vt:lpstr>
      <vt:lpstr>Golos Text DemiBold</vt:lpstr>
      <vt:lpstr>Segoe UI</vt:lpstr>
      <vt:lpstr>Times New Roman</vt:lpstr>
      <vt:lpstr>Тема1</vt:lpstr>
      <vt:lpstr>Сетевое хранилище NAS</vt:lpstr>
      <vt:lpstr>Что такое сетевое хранилище NAS?</vt:lpstr>
      <vt:lpstr>Презентация PowerPoint</vt:lpstr>
      <vt:lpstr>Сценарии и примеры использования NAS</vt:lpstr>
      <vt:lpstr>Компоненты NAS и как они работают</vt:lpstr>
      <vt:lpstr>Основные соображения по выбору NAS</vt:lpstr>
      <vt:lpstr>Почему важно правильно выбрать NAS?</vt:lpstr>
      <vt:lpstr>Категории продуктов NAS</vt:lpstr>
      <vt:lpstr>Развертывание NAS для бизнеса</vt:lpstr>
      <vt:lpstr>Протоколы обмена файлами NAS</vt:lpstr>
      <vt:lpstr>Вертикальный (scale-up) и горизонтальный (scale-out) NAS в сравнении с объектным хранилищем</vt:lpstr>
      <vt:lpstr>NAS,SAN, DAS и их отличительные особенности</vt:lpstr>
      <vt:lpstr>Конвергенция SAN/NAS</vt:lpstr>
      <vt:lpstr>Поставщики NAS и файловых хранилищ</vt:lpstr>
      <vt:lpstr>Облачное хранилище файлов</vt:lpstr>
      <vt:lpstr>Каково будущее сетевых хранилищ?</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dc:creator>
  <cp:lastModifiedBy>Кочетков Михаил Васильевич</cp:lastModifiedBy>
  <cp:revision>108</cp:revision>
  <dcterms:created xsi:type="dcterms:W3CDTF">2014-06-27T12:30:22Z</dcterms:created>
  <dcterms:modified xsi:type="dcterms:W3CDTF">2022-12-16T14:32:17Z</dcterms:modified>
</cp:coreProperties>
</file>