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4"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11">
          <p15:clr>
            <a:srgbClr val="A4A3A4"/>
          </p15:clr>
        </p15:guide>
        <p15:guide id="2" pos="2874">
          <p15:clr>
            <a:srgbClr val="A4A3A4"/>
          </p15:clr>
        </p15:guide>
      </p15:sldGuideLst>
    </p:ext>
    <p:ext uri="http://customooxmlschemas.google.com/">
      <go:slidesCustomData xmlns:go="http://customooxmlschemas.google.com/" r:id="rId17" roundtripDataSignature="AMtx7mg4faIyGiQtAihu+968eUuaE9IZ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11" orient="horz"/>
        <p:guide pos="2874"/>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customschemas.google.com/relationships/presentationmetadata" Target="metadata"/><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ru-R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2" name="Shape 162"/>
        <p:cNvGrpSpPr/>
        <p:nvPr/>
      </p:nvGrpSpPr>
      <p:grpSpPr>
        <a:xfrm>
          <a:off x="0" y="0"/>
          <a:ext cx="0" cy="0"/>
          <a:chOff x="0" y="0"/>
          <a:chExt cx="0" cy="0"/>
        </a:xfrm>
      </p:grpSpPr>
      <p:sp>
        <p:nvSpPr>
          <p:cNvPr id="163" name="Google Shape;163;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4" name="Google Shape;164;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t/>
            </a:r>
            <a:endParaRPr/>
          </a:p>
        </p:txBody>
      </p:sp>
      <p:sp>
        <p:nvSpPr>
          <p:cNvPr id="101" name="Google Shape;101;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192aea4c46f_0_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t/>
            </a:r>
            <a:endParaRPr/>
          </a:p>
        </p:txBody>
      </p:sp>
      <p:sp>
        <p:nvSpPr>
          <p:cNvPr id="108" name="Google Shape;108;g192aea4c46f_0_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192aea4c46f_0_11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t/>
            </a:r>
            <a:endParaRPr/>
          </a:p>
        </p:txBody>
      </p:sp>
      <p:sp>
        <p:nvSpPr>
          <p:cNvPr id="117" name="Google Shape;117;g192aea4c46f_0_1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3" name="Shape 123"/>
        <p:cNvGrpSpPr/>
        <p:nvPr/>
      </p:nvGrpSpPr>
      <p:grpSpPr>
        <a:xfrm>
          <a:off x="0" y="0"/>
          <a:ext cx="0" cy="0"/>
          <a:chOff x="0" y="0"/>
          <a:chExt cx="0" cy="0"/>
        </a:xfrm>
      </p:grpSpPr>
      <p:sp>
        <p:nvSpPr>
          <p:cNvPr id="124" name="Google Shape;124;g192aea4c46f_0_12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None/>
            </a:pPr>
            <a:r>
              <a:t/>
            </a:r>
            <a:endParaRPr/>
          </a:p>
        </p:txBody>
      </p:sp>
      <p:sp>
        <p:nvSpPr>
          <p:cNvPr id="125" name="Google Shape;125;g192aea4c46f_0_1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g192aea4c46f_0_13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just">
              <a:lnSpc>
                <a:spcPct val="115000"/>
              </a:lnSpc>
              <a:spcBef>
                <a:spcPts val="0"/>
              </a:spcBef>
              <a:spcAft>
                <a:spcPts val="0"/>
              </a:spcAft>
              <a:buClr>
                <a:schemeClr val="dk1"/>
              </a:buClr>
              <a:buSzPts val="1100"/>
              <a:buFont typeface="Arial"/>
              <a:buNone/>
            </a:pPr>
            <a:r>
              <a:t/>
            </a:r>
            <a:endParaRPr sz="1100" u="sng">
              <a:latin typeface="Arial"/>
              <a:ea typeface="Arial"/>
              <a:cs typeface="Arial"/>
              <a:sym typeface="Arial"/>
            </a:endParaRPr>
          </a:p>
        </p:txBody>
      </p:sp>
      <p:sp>
        <p:nvSpPr>
          <p:cNvPr id="134" name="Google Shape;134;g192aea4c46f_0_13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192aea4c46f_0_13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100" u="sng">
              <a:latin typeface="Arial"/>
              <a:ea typeface="Arial"/>
              <a:cs typeface="Arial"/>
              <a:sym typeface="Arial"/>
            </a:endParaRPr>
          </a:p>
        </p:txBody>
      </p:sp>
      <p:sp>
        <p:nvSpPr>
          <p:cNvPr id="143" name="Google Shape;143;g192aea4c46f_0_13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192aea4c46f_0_14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100" u="sng">
              <a:latin typeface="Arial"/>
              <a:ea typeface="Arial"/>
              <a:cs typeface="Arial"/>
              <a:sym typeface="Arial"/>
            </a:endParaRPr>
          </a:p>
        </p:txBody>
      </p:sp>
      <p:sp>
        <p:nvSpPr>
          <p:cNvPr id="152" name="Google Shape;152;g192aea4c46f_0_14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13" name="Shape 13"/>
        <p:cNvGrpSpPr/>
        <p:nvPr/>
      </p:nvGrpSpPr>
      <p:grpSpPr>
        <a:xfrm>
          <a:off x="0" y="0"/>
          <a:ext cx="0" cy="0"/>
          <a:chOff x="0" y="0"/>
          <a:chExt cx="0" cy="0"/>
        </a:xfrm>
      </p:grpSpPr>
      <p:sp>
        <p:nvSpPr>
          <p:cNvPr id="14" name="Google Shape;14;p11"/>
          <p:cNvSpPr txBox="1"/>
          <p:nvPr>
            <p:ph idx="1" type="subTitle"/>
          </p:nvPr>
        </p:nvSpPr>
        <p:spPr>
          <a:xfrm>
            <a:off x="1371600" y="4599335"/>
            <a:ext cx="6400800" cy="228599"/>
          </a:xfrm>
          <a:prstGeom prst="rect">
            <a:avLst/>
          </a:prstGeom>
          <a:noFill/>
          <a:ln>
            <a:noFill/>
          </a:ln>
        </p:spPr>
        <p:txBody>
          <a:bodyPr anchorCtr="0" anchor="b" bIns="45700" lIns="91425" spcFirstLastPara="1" rIns="91425" wrap="square" tIns="45700">
            <a:normAutofit/>
          </a:bodyPr>
          <a:lstStyle>
            <a:lvl1pPr lvl="0" algn="ctr">
              <a:spcBef>
                <a:spcPts val="240"/>
              </a:spcBef>
              <a:spcAft>
                <a:spcPts val="0"/>
              </a:spcAft>
              <a:buClr>
                <a:schemeClr val="lt1"/>
              </a:buClr>
              <a:buSzPts val="1200"/>
              <a:buFont typeface="Calibri"/>
              <a:buNone/>
              <a:defRPr sz="1200">
                <a:solidFill>
                  <a:schemeClr val="lt1"/>
                </a:solidFill>
              </a:defRPr>
            </a:lvl1pPr>
            <a:lvl2pPr lvl="1" algn="ctr">
              <a:spcBef>
                <a:spcPts val="400"/>
              </a:spcBef>
              <a:spcAft>
                <a:spcPts val="0"/>
              </a:spcAft>
              <a:buClr>
                <a:srgbClr val="888CC5"/>
              </a:buClr>
              <a:buSzPts val="2000"/>
              <a:buNone/>
              <a:defRPr>
                <a:solidFill>
                  <a:srgbClr val="888CC5"/>
                </a:solidFill>
              </a:defRPr>
            </a:lvl2pPr>
            <a:lvl3pPr lvl="2" algn="ctr">
              <a:spcBef>
                <a:spcPts val="320"/>
              </a:spcBef>
              <a:spcAft>
                <a:spcPts val="0"/>
              </a:spcAft>
              <a:buClr>
                <a:srgbClr val="888CC5"/>
              </a:buClr>
              <a:buSzPts val="1600"/>
              <a:buNone/>
              <a:defRPr>
                <a:solidFill>
                  <a:srgbClr val="888CC5"/>
                </a:solidFill>
              </a:defRPr>
            </a:lvl3pPr>
            <a:lvl4pPr lvl="3" algn="ctr">
              <a:spcBef>
                <a:spcPts val="320"/>
              </a:spcBef>
              <a:spcAft>
                <a:spcPts val="0"/>
              </a:spcAft>
              <a:buClr>
                <a:srgbClr val="888CC5"/>
              </a:buClr>
              <a:buSzPts val="1600"/>
              <a:buNone/>
              <a:defRPr>
                <a:solidFill>
                  <a:srgbClr val="888CC5"/>
                </a:solidFill>
              </a:defRPr>
            </a:lvl4pPr>
            <a:lvl5pPr lvl="4" algn="ctr">
              <a:spcBef>
                <a:spcPts val="320"/>
              </a:spcBef>
              <a:spcAft>
                <a:spcPts val="0"/>
              </a:spcAft>
              <a:buClr>
                <a:srgbClr val="888CC5"/>
              </a:buClr>
              <a:buSzPts val="1600"/>
              <a:buNone/>
              <a:defRPr>
                <a:solidFill>
                  <a:srgbClr val="888CC5"/>
                </a:solidFill>
              </a:defRPr>
            </a:lvl5pPr>
            <a:lvl6pPr lvl="5" algn="ctr">
              <a:spcBef>
                <a:spcPts val="400"/>
              </a:spcBef>
              <a:spcAft>
                <a:spcPts val="0"/>
              </a:spcAft>
              <a:buClr>
                <a:srgbClr val="888CC5"/>
              </a:buClr>
              <a:buSzPts val="2000"/>
              <a:buNone/>
              <a:defRPr>
                <a:solidFill>
                  <a:srgbClr val="888CC5"/>
                </a:solidFill>
              </a:defRPr>
            </a:lvl6pPr>
            <a:lvl7pPr lvl="6" algn="ctr">
              <a:spcBef>
                <a:spcPts val="400"/>
              </a:spcBef>
              <a:spcAft>
                <a:spcPts val="0"/>
              </a:spcAft>
              <a:buClr>
                <a:srgbClr val="888CC5"/>
              </a:buClr>
              <a:buSzPts val="2000"/>
              <a:buNone/>
              <a:defRPr>
                <a:solidFill>
                  <a:srgbClr val="888CC5"/>
                </a:solidFill>
              </a:defRPr>
            </a:lvl7pPr>
            <a:lvl8pPr lvl="7" algn="ctr">
              <a:spcBef>
                <a:spcPts val="400"/>
              </a:spcBef>
              <a:spcAft>
                <a:spcPts val="0"/>
              </a:spcAft>
              <a:buClr>
                <a:srgbClr val="888CC5"/>
              </a:buClr>
              <a:buSzPts val="2000"/>
              <a:buNone/>
              <a:defRPr>
                <a:solidFill>
                  <a:srgbClr val="888CC5"/>
                </a:solidFill>
              </a:defRPr>
            </a:lvl8pPr>
            <a:lvl9pPr lvl="8" algn="ctr">
              <a:spcBef>
                <a:spcPts val="400"/>
              </a:spcBef>
              <a:spcAft>
                <a:spcPts val="0"/>
              </a:spcAft>
              <a:buClr>
                <a:srgbClr val="888CC5"/>
              </a:buClr>
              <a:buSzPts val="2000"/>
              <a:buNone/>
              <a:defRPr>
                <a:solidFill>
                  <a:srgbClr val="888CC5"/>
                </a:solidFill>
              </a:defRPr>
            </a:lvl9pPr>
          </a:lstStyle>
          <a:p/>
        </p:txBody>
      </p:sp>
      <p:sp>
        <p:nvSpPr>
          <p:cNvPr id="15" name="Google Shape;15;p11"/>
          <p:cNvSpPr txBox="1"/>
          <p:nvPr/>
        </p:nvSpPr>
        <p:spPr>
          <a:xfrm>
            <a:off x="5098416" y="4902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 name="Google Shape;16;p11"/>
          <p:cNvSpPr txBox="1"/>
          <p:nvPr/>
        </p:nvSpPr>
        <p:spPr>
          <a:xfrm>
            <a:off x="5910801" y="427239"/>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7" name="Google Shape;17;p11"/>
          <p:cNvSpPr txBox="1"/>
          <p:nvPr>
            <p:ph type="title"/>
          </p:nvPr>
        </p:nvSpPr>
        <p:spPr>
          <a:xfrm>
            <a:off x="1371600" y="2926326"/>
            <a:ext cx="6400800" cy="705749"/>
          </a:xfrm>
          <a:prstGeom prst="rect">
            <a:avLst/>
          </a:prstGeom>
          <a:noFill/>
          <a:ln>
            <a:noFill/>
          </a:ln>
        </p:spPr>
        <p:txBody>
          <a:bodyPr anchorCtr="0" anchor="b" bIns="45700" lIns="91425" spcFirstLastPara="1" rIns="91425" wrap="square" tIns="45700">
            <a:normAutofit/>
          </a:bodyPr>
          <a:lstStyle>
            <a:lvl1pPr lvl="0" algn="ctr">
              <a:spcBef>
                <a:spcPts val="0"/>
              </a:spcBef>
              <a:spcAft>
                <a:spcPts val="0"/>
              </a:spcAft>
              <a:buClr>
                <a:schemeClr val="lt1"/>
              </a:buClr>
              <a:buSzPts val="3200"/>
              <a:buFont typeface="Calibri"/>
              <a:buNone/>
              <a:defRPr b="0"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11"/>
          <p:cNvSpPr txBox="1"/>
          <p:nvPr>
            <p:ph idx="2" type="body"/>
          </p:nvPr>
        </p:nvSpPr>
        <p:spPr>
          <a:xfrm>
            <a:off x="1371600" y="3637205"/>
            <a:ext cx="6400800" cy="462905"/>
          </a:xfrm>
          <a:prstGeom prst="rect">
            <a:avLst/>
          </a:prstGeom>
          <a:noFill/>
          <a:ln>
            <a:noFill/>
          </a:ln>
        </p:spPr>
        <p:txBody>
          <a:bodyPr anchorCtr="0" anchor="t" bIns="45700" lIns="91425" spcFirstLastPara="1" rIns="91425" wrap="square" tIns="45700">
            <a:normAutofit/>
          </a:bodyPr>
          <a:lstStyle>
            <a:lvl1pPr indent="-228600" lvl="0" marL="457200" algn="ctr">
              <a:spcBef>
                <a:spcPts val="320"/>
              </a:spcBef>
              <a:spcAft>
                <a:spcPts val="0"/>
              </a:spcAft>
              <a:buClr>
                <a:schemeClr val="lt1"/>
              </a:buClr>
              <a:buSzPts val="1600"/>
              <a:buFont typeface="Calibri"/>
              <a:buNone/>
              <a:defRPr sz="1600">
                <a:solidFill>
                  <a:schemeClr val="lt1"/>
                </a:solidFill>
              </a:defRPr>
            </a:lvl1pPr>
            <a:lvl2pPr indent="-228600" lvl="1" marL="914400" algn="l">
              <a:spcBef>
                <a:spcPts val="400"/>
              </a:spcBef>
              <a:spcAft>
                <a:spcPts val="0"/>
              </a:spcAft>
              <a:buClr>
                <a:schemeClr val="dk1"/>
              </a:buClr>
              <a:buSzPts val="2000"/>
              <a:buFont typeface="Calibri"/>
              <a:buNone/>
              <a:defRPr/>
            </a:lvl2pPr>
            <a:lvl3pPr indent="-228600" lvl="2" marL="1371600" algn="l">
              <a:spcBef>
                <a:spcPts val="320"/>
              </a:spcBef>
              <a:spcAft>
                <a:spcPts val="0"/>
              </a:spcAft>
              <a:buClr>
                <a:schemeClr val="dk1"/>
              </a:buClr>
              <a:buSzPts val="1600"/>
              <a:buFont typeface="Calibri"/>
              <a:buNone/>
              <a:defRPr/>
            </a:lvl3pPr>
            <a:lvl4pPr indent="-228600" lvl="3" marL="1828800" algn="l">
              <a:spcBef>
                <a:spcPts val="320"/>
              </a:spcBef>
              <a:spcAft>
                <a:spcPts val="0"/>
              </a:spcAft>
              <a:buClr>
                <a:schemeClr val="dk1"/>
              </a:buClr>
              <a:buSzPts val="1600"/>
              <a:buFont typeface="Calibri"/>
              <a:buNone/>
              <a:defRPr/>
            </a:lvl4pPr>
            <a:lvl5pPr indent="-228600" lvl="4" marL="2286000" algn="l">
              <a:spcBef>
                <a:spcPts val="320"/>
              </a:spcBef>
              <a:spcAft>
                <a:spcPts val="0"/>
              </a:spcAft>
              <a:buClr>
                <a:schemeClr val="dk1"/>
              </a:buClr>
              <a:buSzPts val="1600"/>
              <a:buFont typeface="Calibri"/>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Custom Layout">
  <p:cSld name="4_Custom Layout">
    <p:spTree>
      <p:nvGrpSpPr>
        <p:cNvPr id="66" name="Shape 66"/>
        <p:cNvGrpSpPr/>
        <p:nvPr/>
      </p:nvGrpSpPr>
      <p:grpSpPr>
        <a:xfrm>
          <a:off x="0" y="0"/>
          <a:ext cx="0" cy="0"/>
          <a:chOff x="0" y="0"/>
          <a:chExt cx="0" cy="0"/>
        </a:xfrm>
      </p:grpSpPr>
      <p:sp>
        <p:nvSpPr>
          <p:cNvPr id="67" name="Google Shape;67;p21"/>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21"/>
          <p:cNvSpPr/>
          <p:nvPr>
            <p:ph idx="2" type="pic"/>
          </p:nvPr>
        </p:nvSpPr>
        <p:spPr>
          <a:xfrm>
            <a:off x="457201" y="1759744"/>
            <a:ext cx="2588883" cy="1063056"/>
          </a:xfrm>
          <a:prstGeom prst="round1Rect">
            <a:avLst>
              <a:gd fmla="val 37649" name="adj"/>
            </a:avLst>
          </a:prstGeom>
          <a:noFill/>
          <a:ln>
            <a:noFill/>
          </a:ln>
        </p:spPr>
      </p:sp>
      <p:sp>
        <p:nvSpPr>
          <p:cNvPr id="69" name="Google Shape;69;p21"/>
          <p:cNvSpPr/>
          <p:nvPr>
            <p:ph idx="3" type="pic"/>
          </p:nvPr>
        </p:nvSpPr>
        <p:spPr>
          <a:xfrm>
            <a:off x="3276149" y="1759744"/>
            <a:ext cx="2588883" cy="1063056"/>
          </a:xfrm>
          <a:prstGeom prst="round1Rect">
            <a:avLst>
              <a:gd fmla="val 37649" name="adj"/>
            </a:avLst>
          </a:prstGeom>
          <a:noFill/>
          <a:ln>
            <a:noFill/>
          </a:ln>
        </p:spPr>
      </p:sp>
      <p:sp>
        <p:nvSpPr>
          <p:cNvPr id="70" name="Google Shape;70;p21"/>
          <p:cNvSpPr/>
          <p:nvPr>
            <p:ph idx="4" type="pic"/>
          </p:nvPr>
        </p:nvSpPr>
        <p:spPr>
          <a:xfrm>
            <a:off x="6097917" y="1759744"/>
            <a:ext cx="2588883" cy="1063056"/>
          </a:xfrm>
          <a:prstGeom prst="round1Rect">
            <a:avLst>
              <a:gd fmla="val 37649" name="adj"/>
            </a:avLst>
          </a:prstGeom>
          <a:noFill/>
          <a:ln>
            <a:noFill/>
          </a:ln>
        </p:spPr>
      </p:sp>
      <p:sp>
        <p:nvSpPr>
          <p:cNvPr id="71" name="Google Shape;71;p21"/>
          <p:cNvSpPr txBox="1"/>
          <p:nvPr>
            <p:ph idx="1" type="body"/>
          </p:nvPr>
        </p:nvSpPr>
        <p:spPr>
          <a:xfrm>
            <a:off x="457201"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2" name="Google Shape;72;p21"/>
          <p:cNvSpPr txBox="1"/>
          <p:nvPr>
            <p:ph idx="5" type="body"/>
          </p:nvPr>
        </p:nvSpPr>
        <p:spPr>
          <a:xfrm>
            <a:off x="3275819"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3" name="Google Shape;73;p21"/>
          <p:cNvSpPr txBox="1"/>
          <p:nvPr>
            <p:ph idx="6" type="body"/>
          </p:nvPr>
        </p:nvSpPr>
        <p:spPr>
          <a:xfrm>
            <a:off x="6085706"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4" name="Google Shape;74;p21"/>
          <p:cNvSpPr txBox="1"/>
          <p:nvPr>
            <p:ph idx="7" type="body"/>
          </p:nvPr>
        </p:nvSpPr>
        <p:spPr>
          <a:xfrm>
            <a:off x="457200" y="3319723"/>
            <a:ext cx="4038600" cy="1274900"/>
          </a:xfrm>
          <a:prstGeom prst="rect">
            <a:avLst/>
          </a:prstGeom>
          <a:noFill/>
          <a:ln>
            <a:noFill/>
          </a:ln>
        </p:spPr>
        <p:txBody>
          <a:bodyPr anchorCtr="0" anchor="t" bIns="45700" lIns="91425" spcFirstLastPara="1" rIns="91425" wrap="square" tIns="45700">
            <a:normAutofit/>
          </a:bodyPr>
          <a:lstStyle>
            <a:lvl1pPr indent="-330200" lvl="0" marL="457200" algn="l">
              <a:spcBef>
                <a:spcPts val="320"/>
              </a:spcBef>
              <a:spcAft>
                <a:spcPts val="0"/>
              </a:spcAft>
              <a:buClr>
                <a:schemeClr val="dk1"/>
              </a:buClr>
              <a:buSzPts val="1600"/>
              <a:buFont typeface="Calibri"/>
              <a:buChar char="•"/>
              <a:defRPr sz="1600"/>
            </a:lvl1pPr>
            <a:lvl2pPr indent="-330200" lvl="1" marL="914400" algn="l">
              <a:spcBef>
                <a:spcPts val="320"/>
              </a:spcBef>
              <a:spcAft>
                <a:spcPts val="0"/>
              </a:spcAft>
              <a:buClr>
                <a:schemeClr val="dk1"/>
              </a:buClr>
              <a:buSzPts val="1600"/>
              <a:buChar char="•"/>
              <a:defRPr sz="1600"/>
            </a:lvl2pPr>
            <a:lvl3pPr indent="-330200" lvl="2" marL="1371600" algn="l">
              <a:spcBef>
                <a:spcPts val="320"/>
              </a:spcBef>
              <a:spcAft>
                <a:spcPts val="0"/>
              </a:spcAft>
              <a:buClr>
                <a:schemeClr val="dk1"/>
              </a:buClr>
              <a:buSzPts val="1600"/>
              <a:buChar char="•"/>
              <a:defRPr sz="16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5" name="Google Shape;75;p21"/>
          <p:cNvSpPr txBox="1"/>
          <p:nvPr>
            <p:ph idx="8" type="body"/>
          </p:nvPr>
        </p:nvSpPr>
        <p:spPr>
          <a:xfrm>
            <a:off x="4648200" y="3319723"/>
            <a:ext cx="4038600" cy="1274900"/>
          </a:xfrm>
          <a:prstGeom prst="rect">
            <a:avLst/>
          </a:prstGeom>
          <a:noFill/>
          <a:ln>
            <a:noFill/>
          </a:ln>
        </p:spPr>
        <p:txBody>
          <a:bodyPr anchorCtr="0" anchor="t" bIns="45700" lIns="91425" spcFirstLastPara="1" rIns="91425" wrap="square" tIns="45700">
            <a:normAutofit/>
          </a:bodyPr>
          <a:lstStyle>
            <a:lvl1pPr indent="-330200" lvl="0" marL="457200" algn="l">
              <a:spcBef>
                <a:spcPts val="320"/>
              </a:spcBef>
              <a:spcAft>
                <a:spcPts val="0"/>
              </a:spcAft>
              <a:buClr>
                <a:schemeClr val="dk1"/>
              </a:buClr>
              <a:buSzPts val="1600"/>
              <a:buFont typeface="Calibri"/>
              <a:buChar char="•"/>
              <a:defRPr sz="1600"/>
            </a:lvl1pPr>
            <a:lvl2pPr indent="-330200" lvl="1" marL="914400" algn="l">
              <a:spcBef>
                <a:spcPts val="320"/>
              </a:spcBef>
              <a:spcAft>
                <a:spcPts val="0"/>
              </a:spcAft>
              <a:buClr>
                <a:schemeClr val="dk1"/>
              </a:buClr>
              <a:buSzPts val="1600"/>
              <a:buChar char="•"/>
              <a:defRPr sz="1600"/>
            </a:lvl2pPr>
            <a:lvl3pPr indent="-330200" lvl="2" marL="1371600" algn="l">
              <a:spcBef>
                <a:spcPts val="320"/>
              </a:spcBef>
              <a:spcAft>
                <a:spcPts val="0"/>
              </a:spcAft>
              <a:buClr>
                <a:schemeClr val="dk1"/>
              </a:buClr>
              <a:buSzPts val="1600"/>
              <a:buChar char="•"/>
              <a:defRPr sz="16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76" name="Google Shape;76;p21"/>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Custom Layout">
  <p:cSld name="2_Custom Layout">
    <p:spTree>
      <p:nvGrpSpPr>
        <p:cNvPr id="77" name="Shape 77"/>
        <p:cNvGrpSpPr/>
        <p:nvPr/>
      </p:nvGrpSpPr>
      <p:grpSpPr>
        <a:xfrm>
          <a:off x="0" y="0"/>
          <a:ext cx="0" cy="0"/>
          <a:chOff x="0" y="0"/>
          <a:chExt cx="0" cy="0"/>
        </a:xfrm>
      </p:grpSpPr>
      <p:sp>
        <p:nvSpPr>
          <p:cNvPr id="78" name="Google Shape;78;p22"/>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9" name="Google Shape;79;p22"/>
          <p:cNvSpPr txBox="1"/>
          <p:nvPr>
            <p:ph idx="1" type="body"/>
          </p:nvPr>
        </p:nvSpPr>
        <p:spPr>
          <a:xfrm>
            <a:off x="457199" y="1759937"/>
            <a:ext cx="5018388" cy="2943032"/>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Font typeface="Calibri"/>
              <a:buChar char="•"/>
              <a:defRPr sz="24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80" name="Google Shape;80;p22"/>
          <p:cNvSpPr/>
          <p:nvPr>
            <p:ph idx="2" type="pic"/>
          </p:nvPr>
        </p:nvSpPr>
        <p:spPr>
          <a:xfrm>
            <a:off x="5659439" y="1770130"/>
            <a:ext cx="3036565" cy="2919036"/>
          </a:xfrm>
          <a:prstGeom prst="rect">
            <a:avLst/>
          </a:prstGeom>
          <a:noFill/>
          <a:ln>
            <a:noFill/>
          </a:ln>
        </p:spPr>
      </p:sp>
      <p:sp>
        <p:nvSpPr>
          <p:cNvPr id="81" name="Google Shape;81;p22"/>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Custom Layout">
  <p:cSld name="5_Custom Layout">
    <p:spTree>
      <p:nvGrpSpPr>
        <p:cNvPr id="82" name="Shape 82"/>
        <p:cNvGrpSpPr/>
        <p:nvPr/>
      </p:nvGrpSpPr>
      <p:grpSpPr>
        <a:xfrm>
          <a:off x="0" y="0"/>
          <a:ext cx="0" cy="0"/>
          <a:chOff x="0" y="0"/>
          <a:chExt cx="0" cy="0"/>
        </a:xfrm>
      </p:grpSpPr>
      <p:sp>
        <p:nvSpPr>
          <p:cNvPr id="83" name="Google Shape;83;p23"/>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ustom Layout">
  <p:cSld name="Custom Layout">
    <p:spTree>
      <p:nvGrpSpPr>
        <p:cNvPr id="19" name="Shape 19"/>
        <p:cNvGrpSpPr/>
        <p:nvPr/>
      </p:nvGrpSpPr>
      <p:grpSpPr>
        <a:xfrm>
          <a:off x="0" y="0"/>
          <a:ext cx="0" cy="0"/>
          <a:chOff x="0" y="0"/>
          <a:chExt cx="0" cy="0"/>
        </a:xfrm>
      </p:grpSpPr>
      <p:sp>
        <p:nvSpPr>
          <p:cNvPr id="20" name="Google Shape;20;p12"/>
          <p:cNvSpPr txBox="1"/>
          <p:nvPr>
            <p:ph type="title"/>
          </p:nvPr>
        </p:nvSpPr>
        <p:spPr>
          <a:xfrm>
            <a:off x="764693" y="997421"/>
            <a:ext cx="5965438" cy="1488969"/>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3200"/>
              <a:buFont typeface="Calibri"/>
              <a:buNone/>
              <a:defRPr b="0"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2"/>
          <p:cNvSpPr txBox="1"/>
          <p:nvPr>
            <p:ph idx="1" type="body"/>
          </p:nvPr>
        </p:nvSpPr>
        <p:spPr>
          <a:xfrm>
            <a:off x="765697" y="2571750"/>
            <a:ext cx="5965825" cy="1652588"/>
          </a:xfrm>
          <a:prstGeom prst="rect">
            <a:avLst/>
          </a:prstGeom>
          <a:noFill/>
          <a:ln>
            <a:noFill/>
          </a:ln>
        </p:spPr>
        <p:txBody>
          <a:bodyPr anchorCtr="0" anchor="t" bIns="45700" lIns="91425" spcFirstLastPara="1" rIns="91425" wrap="square" tIns="45700">
            <a:normAutofit/>
          </a:bodyPr>
          <a:lstStyle>
            <a:lvl1pPr indent="-228600" lvl="0" marL="457200" algn="l">
              <a:spcBef>
                <a:spcPts val="320"/>
              </a:spcBef>
              <a:spcAft>
                <a:spcPts val="0"/>
              </a:spcAft>
              <a:buClr>
                <a:schemeClr val="dk1"/>
              </a:buClr>
              <a:buSzPts val="1600"/>
              <a:buFont typeface="Calibri"/>
              <a:buNone/>
              <a:defRPr sz="1600"/>
            </a:lvl1pPr>
            <a:lvl2pPr indent="-228600" lvl="1" marL="914400" algn="l">
              <a:spcBef>
                <a:spcPts val="400"/>
              </a:spcBef>
              <a:spcAft>
                <a:spcPts val="0"/>
              </a:spcAft>
              <a:buClr>
                <a:schemeClr val="dk1"/>
              </a:buClr>
              <a:buSzPts val="2000"/>
              <a:buFont typeface="Calibri"/>
              <a:buNone/>
              <a:defRPr/>
            </a:lvl2pPr>
            <a:lvl3pPr indent="-228600" lvl="2" marL="1371600" algn="l">
              <a:spcBef>
                <a:spcPts val="320"/>
              </a:spcBef>
              <a:spcAft>
                <a:spcPts val="0"/>
              </a:spcAft>
              <a:buClr>
                <a:schemeClr val="dk1"/>
              </a:buClr>
              <a:buSzPts val="1600"/>
              <a:buFont typeface="Calibri"/>
              <a:buNone/>
              <a:defRPr/>
            </a:lvl3pPr>
            <a:lvl4pPr indent="-228600" lvl="3" marL="1828800" algn="l">
              <a:spcBef>
                <a:spcPts val="320"/>
              </a:spcBef>
              <a:spcAft>
                <a:spcPts val="0"/>
              </a:spcAft>
              <a:buClr>
                <a:schemeClr val="dk1"/>
              </a:buClr>
              <a:buSzPts val="1600"/>
              <a:buFont typeface="Calibri"/>
              <a:buNone/>
              <a:defRPr/>
            </a:lvl4pPr>
            <a:lvl5pPr indent="-228600" lvl="4" marL="2286000" algn="l">
              <a:spcBef>
                <a:spcPts val="320"/>
              </a:spcBef>
              <a:spcAft>
                <a:spcPts val="0"/>
              </a:spcAft>
              <a:buClr>
                <a:schemeClr val="dk1"/>
              </a:buClr>
              <a:buSzPts val="1600"/>
              <a:buFont typeface="Calibri"/>
              <a:buNone/>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22" name="Shape 22"/>
        <p:cNvGrpSpPr/>
        <p:nvPr/>
      </p:nvGrpSpPr>
      <p:grpSpPr>
        <a:xfrm>
          <a:off x="0" y="0"/>
          <a:ext cx="0" cy="0"/>
          <a:chOff x="0" y="0"/>
          <a:chExt cx="0" cy="0"/>
        </a:xfrm>
      </p:grpSpPr>
      <p:sp>
        <p:nvSpPr>
          <p:cNvPr id="23" name="Google Shape;23;p15"/>
          <p:cNvSpPr/>
          <p:nvPr>
            <p:ph idx="2" type="pic"/>
          </p:nvPr>
        </p:nvSpPr>
        <p:spPr>
          <a:xfrm>
            <a:off x="0" y="0"/>
            <a:ext cx="9144000" cy="5143500"/>
          </a:xfrm>
          <a:prstGeom prst="rect">
            <a:avLst/>
          </a:prstGeom>
          <a:noFill/>
          <a:ln>
            <a:noFill/>
          </a:ln>
        </p:spPr>
      </p:sp>
      <p:sp>
        <p:nvSpPr>
          <p:cNvPr id="24" name="Google Shape;24;p15"/>
          <p:cNvSpPr txBox="1"/>
          <p:nvPr>
            <p:ph type="title"/>
          </p:nvPr>
        </p:nvSpPr>
        <p:spPr>
          <a:xfrm>
            <a:off x="743140" y="927382"/>
            <a:ext cx="2713244" cy="1644368"/>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rgbClr val="FFFFFF"/>
              </a:buClr>
              <a:buSzPts val="2800"/>
              <a:buFont typeface="Calibri"/>
              <a:buNone/>
              <a:defRPr sz="28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Финал">
  <p:cSld name="Финал">
    <p:spTree>
      <p:nvGrpSpPr>
        <p:cNvPr id="25" name="Shape 25"/>
        <p:cNvGrpSpPr/>
        <p:nvPr/>
      </p:nvGrpSpPr>
      <p:grpSpPr>
        <a:xfrm>
          <a:off x="0" y="0"/>
          <a:ext cx="0" cy="0"/>
          <a:chOff x="0" y="0"/>
          <a:chExt cx="0" cy="0"/>
        </a:xfrm>
      </p:grpSpPr>
      <p:sp>
        <p:nvSpPr>
          <p:cNvPr id="26" name="Google Shape;26;p18"/>
          <p:cNvSpPr txBox="1"/>
          <p:nvPr>
            <p:ph type="title"/>
          </p:nvPr>
        </p:nvSpPr>
        <p:spPr>
          <a:xfrm>
            <a:off x="457200" y="2010279"/>
            <a:ext cx="8229600" cy="620483"/>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lt1"/>
              </a:buClr>
              <a:buSzPts val="3200"/>
              <a:buFont typeface="Calibri"/>
              <a:buNone/>
              <a:defRPr sz="32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8"/>
          <p:cNvSpPr txBox="1"/>
          <p:nvPr>
            <p:ph idx="1" type="body"/>
          </p:nvPr>
        </p:nvSpPr>
        <p:spPr>
          <a:xfrm>
            <a:off x="457200" y="2787704"/>
            <a:ext cx="8229600" cy="594122"/>
          </a:xfrm>
          <a:prstGeom prst="rect">
            <a:avLst/>
          </a:prstGeom>
          <a:noFill/>
          <a:ln>
            <a:noFill/>
          </a:ln>
        </p:spPr>
        <p:txBody>
          <a:bodyPr anchorCtr="0" anchor="t" bIns="45700" lIns="91425" spcFirstLastPara="1" rIns="91425" wrap="square" tIns="45700">
            <a:normAutofit/>
          </a:bodyPr>
          <a:lstStyle>
            <a:lvl1pPr indent="-228600" lvl="0" marL="457200" algn="ctr">
              <a:spcBef>
                <a:spcPts val="400"/>
              </a:spcBef>
              <a:spcAft>
                <a:spcPts val="0"/>
              </a:spcAft>
              <a:buClr>
                <a:srgbClr val="FFFFFF"/>
              </a:buClr>
              <a:buSzPts val="2000"/>
              <a:buFont typeface="Calibri"/>
              <a:buNone/>
              <a:defRPr>
                <a:solidFill>
                  <a:srgbClr val="FFFFFF"/>
                </a:solidFill>
              </a:defRPr>
            </a:lvl1pPr>
            <a:lvl2pPr indent="-228600" lvl="1" marL="914400" algn="ctr">
              <a:spcBef>
                <a:spcPts val="400"/>
              </a:spcBef>
              <a:spcAft>
                <a:spcPts val="0"/>
              </a:spcAft>
              <a:buClr>
                <a:srgbClr val="FFFFFF"/>
              </a:buClr>
              <a:buSzPts val="2000"/>
              <a:buFont typeface="Calibri"/>
              <a:buNone/>
              <a:defRPr>
                <a:solidFill>
                  <a:srgbClr val="FFFFFF"/>
                </a:solidFill>
              </a:defRPr>
            </a:lvl2pPr>
            <a:lvl3pPr indent="-228600" lvl="2" marL="1371600" algn="ctr">
              <a:spcBef>
                <a:spcPts val="320"/>
              </a:spcBef>
              <a:spcAft>
                <a:spcPts val="0"/>
              </a:spcAft>
              <a:buClr>
                <a:srgbClr val="FFFFFF"/>
              </a:buClr>
              <a:buSzPts val="1600"/>
              <a:buFont typeface="Calibri"/>
              <a:buNone/>
              <a:defRPr>
                <a:solidFill>
                  <a:srgbClr val="FFFFFF"/>
                </a:solidFill>
              </a:defRPr>
            </a:lvl3pPr>
            <a:lvl4pPr indent="-228600" lvl="3" marL="1828800" algn="ctr">
              <a:spcBef>
                <a:spcPts val="320"/>
              </a:spcBef>
              <a:spcAft>
                <a:spcPts val="0"/>
              </a:spcAft>
              <a:buClr>
                <a:srgbClr val="FFFFFF"/>
              </a:buClr>
              <a:buSzPts val="1600"/>
              <a:buFont typeface="Calibri"/>
              <a:buNone/>
              <a:defRPr>
                <a:solidFill>
                  <a:srgbClr val="FFFFFF"/>
                </a:solidFill>
              </a:defRPr>
            </a:lvl4pPr>
            <a:lvl5pPr indent="-228600" lvl="4" marL="2286000" algn="ctr">
              <a:spcBef>
                <a:spcPts val="320"/>
              </a:spcBef>
              <a:spcAft>
                <a:spcPts val="0"/>
              </a:spcAft>
              <a:buClr>
                <a:srgbClr val="FFFFFF"/>
              </a:buClr>
              <a:buSzPts val="1600"/>
              <a:buFont typeface="Calibri"/>
              <a:buNone/>
              <a:defRPr>
                <a:solidFill>
                  <a:srgbClr val="FFFFFF"/>
                </a:solidFill>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28" name="Shape 28"/>
        <p:cNvGrpSpPr/>
        <p:nvPr/>
      </p:nvGrpSpPr>
      <p:grpSpPr>
        <a:xfrm>
          <a:off x="0" y="0"/>
          <a:ext cx="0" cy="0"/>
          <a:chOff x="0" y="0"/>
          <a:chExt cx="0" cy="0"/>
        </a:xfrm>
      </p:grpSpPr>
      <p:sp>
        <p:nvSpPr>
          <p:cNvPr id="29" name="Google Shape;29;p19"/>
          <p:cNvSpPr txBox="1"/>
          <p:nvPr>
            <p:ph idx="1" type="subTitle"/>
          </p:nvPr>
        </p:nvSpPr>
        <p:spPr>
          <a:xfrm>
            <a:off x="1371600" y="4599335"/>
            <a:ext cx="6400800" cy="228599"/>
          </a:xfrm>
          <a:prstGeom prst="rect">
            <a:avLst/>
          </a:prstGeom>
          <a:noFill/>
          <a:ln>
            <a:noFill/>
          </a:ln>
        </p:spPr>
        <p:txBody>
          <a:bodyPr anchorCtr="0" anchor="b" bIns="45700" lIns="91425" spcFirstLastPara="1" rIns="91425" wrap="square" tIns="45700">
            <a:normAutofit/>
          </a:bodyPr>
          <a:lstStyle>
            <a:lvl1pPr lvl="0" algn="ctr">
              <a:spcBef>
                <a:spcPts val="240"/>
              </a:spcBef>
              <a:spcAft>
                <a:spcPts val="0"/>
              </a:spcAft>
              <a:buClr>
                <a:schemeClr val="lt1"/>
              </a:buClr>
              <a:buSzPts val="1200"/>
              <a:buFont typeface="Calibri"/>
              <a:buNone/>
              <a:defRPr sz="1200">
                <a:solidFill>
                  <a:schemeClr val="lt1"/>
                </a:solidFill>
              </a:defRPr>
            </a:lvl1pPr>
            <a:lvl2pPr lvl="1" algn="ctr">
              <a:spcBef>
                <a:spcPts val="400"/>
              </a:spcBef>
              <a:spcAft>
                <a:spcPts val="0"/>
              </a:spcAft>
              <a:buClr>
                <a:srgbClr val="888CC5"/>
              </a:buClr>
              <a:buSzPts val="2000"/>
              <a:buNone/>
              <a:defRPr>
                <a:solidFill>
                  <a:srgbClr val="888CC5"/>
                </a:solidFill>
              </a:defRPr>
            </a:lvl2pPr>
            <a:lvl3pPr lvl="2" algn="ctr">
              <a:spcBef>
                <a:spcPts val="320"/>
              </a:spcBef>
              <a:spcAft>
                <a:spcPts val="0"/>
              </a:spcAft>
              <a:buClr>
                <a:srgbClr val="888CC5"/>
              </a:buClr>
              <a:buSzPts val="1600"/>
              <a:buNone/>
              <a:defRPr>
                <a:solidFill>
                  <a:srgbClr val="888CC5"/>
                </a:solidFill>
              </a:defRPr>
            </a:lvl3pPr>
            <a:lvl4pPr lvl="3" algn="ctr">
              <a:spcBef>
                <a:spcPts val="320"/>
              </a:spcBef>
              <a:spcAft>
                <a:spcPts val="0"/>
              </a:spcAft>
              <a:buClr>
                <a:srgbClr val="888CC5"/>
              </a:buClr>
              <a:buSzPts val="1600"/>
              <a:buNone/>
              <a:defRPr>
                <a:solidFill>
                  <a:srgbClr val="888CC5"/>
                </a:solidFill>
              </a:defRPr>
            </a:lvl4pPr>
            <a:lvl5pPr lvl="4" algn="ctr">
              <a:spcBef>
                <a:spcPts val="320"/>
              </a:spcBef>
              <a:spcAft>
                <a:spcPts val="0"/>
              </a:spcAft>
              <a:buClr>
                <a:srgbClr val="888CC5"/>
              </a:buClr>
              <a:buSzPts val="1600"/>
              <a:buNone/>
              <a:defRPr>
                <a:solidFill>
                  <a:srgbClr val="888CC5"/>
                </a:solidFill>
              </a:defRPr>
            </a:lvl5pPr>
            <a:lvl6pPr lvl="5" algn="ctr">
              <a:spcBef>
                <a:spcPts val="400"/>
              </a:spcBef>
              <a:spcAft>
                <a:spcPts val="0"/>
              </a:spcAft>
              <a:buClr>
                <a:srgbClr val="888CC5"/>
              </a:buClr>
              <a:buSzPts val="2000"/>
              <a:buNone/>
              <a:defRPr>
                <a:solidFill>
                  <a:srgbClr val="888CC5"/>
                </a:solidFill>
              </a:defRPr>
            </a:lvl6pPr>
            <a:lvl7pPr lvl="6" algn="ctr">
              <a:spcBef>
                <a:spcPts val="400"/>
              </a:spcBef>
              <a:spcAft>
                <a:spcPts val="0"/>
              </a:spcAft>
              <a:buClr>
                <a:srgbClr val="888CC5"/>
              </a:buClr>
              <a:buSzPts val="2000"/>
              <a:buNone/>
              <a:defRPr>
                <a:solidFill>
                  <a:srgbClr val="888CC5"/>
                </a:solidFill>
              </a:defRPr>
            </a:lvl7pPr>
            <a:lvl8pPr lvl="7" algn="ctr">
              <a:spcBef>
                <a:spcPts val="400"/>
              </a:spcBef>
              <a:spcAft>
                <a:spcPts val="0"/>
              </a:spcAft>
              <a:buClr>
                <a:srgbClr val="888CC5"/>
              </a:buClr>
              <a:buSzPts val="2000"/>
              <a:buNone/>
              <a:defRPr>
                <a:solidFill>
                  <a:srgbClr val="888CC5"/>
                </a:solidFill>
              </a:defRPr>
            </a:lvl8pPr>
            <a:lvl9pPr lvl="8" algn="ctr">
              <a:spcBef>
                <a:spcPts val="400"/>
              </a:spcBef>
              <a:spcAft>
                <a:spcPts val="0"/>
              </a:spcAft>
              <a:buClr>
                <a:srgbClr val="888CC5"/>
              </a:buClr>
              <a:buSzPts val="2000"/>
              <a:buNone/>
              <a:defRPr>
                <a:solidFill>
                  <a:srgbClr val="888CC5"/>
                </a:solidFill>
              </a:defRPr>
            </a:lvl9pPr>
          </a:lstStyle>
          <a:p/>
        </p:txBody>
      </p:sp>
      <p:sp>
        <p:nvSpPr>
          <p:cNvPr id="30" name="Google Shape;30;p19"/>
          <p:cNvSpPr txBox="1"/>
          <p:nvPr/>
        </p:nvSpPr>
        <p:spPr>
          <a:xfrm>
            <a:off x="5098416" y="490274"/>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31" name="Google Shape;31;p19"/>
          <p:cNvSpPr txBox="1"/>
          <p:nvPr/>
        </p:nvSpPr>
        <p:spPr>
          <a:xfrm>
            <a:off x="5910801" y="427239"/>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36" name="Shape 36"/>
        <p:cNvGrpSpPr/>
        <p:nvPr/>
      </p:nvGrpSpPr>
      <p:grpSpPr>
        <a:xfrm>
          <a:off x="0" y="0"/>
          <a:ext cx="0" cy="0"/>
          <a:chOff x="0" y="0"/>
          <a:chExt cx="0" cy="0"/>
        </a:xfrm>
      </p:grpSpPr>
      <p:sp>
        <p:nvSpPr>
          <p:cNvPr id="37" name="Google Shape;37;p14"/>
          <p:cNvSpPr txBox="1"/>
          <p:nvPr>
            <p:ph idx="1" type="body"/>
          </p:nvPr>
        </p:nvSpPr>
        <p:spPr>
          <a:xfrm>
            <a:off x="457200" y="1746133"/>
            <a:ext cx="6273934" cy="2848490"/>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Font typeface="Calibri"/>
              <a:buChar char="•"/>
              <a:defRPr sz="24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8" name="Google Shape;38;p14"/>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39" name="Google Shape;39;p14"/>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Custom Layout">
  <p:cSld name="1_Custom Layout">
    <p:spTree>
      <p:nvGrpSpPr>
        <p:cNvPr id="40" name="Shape 40"/>
        <p:cNvGrpSpPr/>
        <p:nvPr/>
      </p:nvGrpSpPr>
      <p:grpSpPr>
        <a:xfrm>
          <a:off x="0" y="0"/>
          <a:ext cx="0" cy="0"/>
          <a:chOff x="0" y="0"/>
          <a:chExt cx="0" cy="0"/>
        </a:xfrm>
      </p:grpSpPr>
      <p:sp>
        <p:nvSpPr>
          <p:cNvPr id="41" name="Google Shape;41;p16"/>
          <p:cNvSpPr txBox="1"/>
          <p:nvPr>
            <p:ph idx="1" type="body"/>
          </p:nvPr>
        </p:nvSpPr>
        <p:spPr>
          <a:xfrm>
            <a:off x="457199" y="1759937"/>
            <a:ext cx="5018388" cy="2943032"/>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Font typeface="Calibri"/>
              <a:buChar char="•"/>
              <a:defRPr sz="24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2" name="Google Shape;42;p16"/>
          <p:cNvSpPr/>
          <p:nvPr>
            <p:ph idx="2" type="pic"/>
          </p:nvPr>
        </p:nvSpPr>
        <p:spPr>
          <a:xfrm>
            <a:off x="5659438" y="1759744"/>
            <a:ext cx="3027362" cy="1414463"/>
          </a:xfrm>
          <a:prstGeom prst="rect">
            <a:avLst/>
          </a:prstGeom>
          <a:noFill/>
          <a:ln>
            <a:noFill/>
          </a:ln>
        </p:spPr>
      </p:sp>
      <p:sp>
        <p:nvSpPr>
          <p:cNvPr id="43" name="Google Shape;43;p16"/>
          <p:cNvSpPr/>
          <p:nvPr>
            <p:ph idx="3" type="pic"/>
          </p:nvPr>
        </p:nvSpPr>
        <p:spPr>
          <a:xfrm>
            <a:off x="5659438" y="3288506"/>
            <a:ext cx="3027362" cy="1414463"/>
          </a:xfrm>
          <a:prstGeom prst="rect">
            <a:avLst/>
          </a:prstGeom>
          <a:noFill/>
          <a:ln>
            <a:noFill/>
          </a:ln>
        </p:spPr>
      </p:sp>
      <p:sp>
        <p:nvSpPr>
          <p:cNvPr id="44" name="Google Shape;44;p16"/>
          <p:cNvSpPr txBox="1"/>
          <p:nvPr>
            <p:ph type="title"/>
          </p:nvPr>
        </p:nvSpPr>
        <p:spPr>
          <a:xfrm>
            <a:off x="457200" y="927498"/>
            <a:ext cx="8229600" cy="620315"/>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5" name="Google Shape;45;p16"/>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Custom Layout">
  <p:cSld name="3_Custom Layout">
    <p:spTree>
      <p:nvGrpSpPr>
        <p:cNvPr id="46" name="Shape 46"/>
        <p:cNvGrpSpPr/>
        <p:nvPr/>
      </p:nvGrpSpPr>
      <p:grpSpPr>
        <a:xfrm>
          <a:off x="0" y="0"/>
          <a:ext cx="0" cy="0"/>
          <a:chOff x="0" y="0"/>
          <a:chExt cx="0" cy="0"/>
        </a:xfrm>
      </p:grpSpPr>
      <p:sp>
        <p:nvSpPr>
          <p:cNvPr id="47" name="Google Shape;47;p17"/>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17"/>
          <p:cNvSpPr/>
          <p:nvPr>
            <p:ph idx="2" type="pic"/>
          </p:nvPr>
        </p:nvSpPr>
        <p:spPr>
          <a:xfrm>
            <a:off x="457201" y="1759744"/>
            <a:ext cx="2588883" cy="1063056"/>
          </a:xfrm>
          <a:prstGeom prst="round1Rect">
            <a:avLst>
              <a:gd fmla="val 37649" name="adj"/>
            </a:avLst>
          </a:prstGeom>
          <a:noFill/>
          <a:ln>
            <a:noFill/>
          </a:ln>
        </p:spPr>
      </p:sp>
      <p:sp>
        <p:nvSpPr>
          <p:cNvPr id="49" name="Google Shape;49;p17"/>
          <p:cNvSpPr/>
          <p:nvPr>
            <p:ph idx="3" type="pic"/>
          </p:nvPr>
        </p:nvSpPr>
        <p:spPr>
          <a:xfrm>
            <a:off x="3276149" y="1759744"/>
            <a:ext cx="2588883" cy="1063056"/>
          </a:xfrm>
          <a:prstGeom prst="round1Rect">
            <a:avLst>
              <a:gd fmla="val 37649" name="adj"/>
            </a:avLst>
          </a:prstGeom>
          <a:noFill/>
          <a:ln>
            <a:noFill/>
          </a:ln>
        </p:spPr>
      </p:sp>
      <p:sp>
        <p:nvSpPr>
          <p:cNvPr id="50" name="Google Shape;50;p17"/>
          <p:cNvSpPr/>
          <p:nvPr>
            <p:ph idx="4" type="pic"/>
          </p:nvPr>
        </p:nvSpPr>
        <p:spPr>
          <a:xfrm>
            <a:off x="6097917" y="1759744"/>
            <a:ext cx="2588883" cy="1063056"/>
          </a:xfrm>
          <a:prstGeom prst="round1Rect">
            <a:avLst>
              <a:gd fmla="val 37649" name="adj"/>
            </a:avLst>
          </a:prstGeom>
          <a:noFill/>
          <a:ln>
            <a:noFill/>
          </a:ln>
        </p:spPr>
      </p:sp>
      <p:sp>
        <p:nvSpPr>
          <p:cNvPr id="51" name="Google Shape;51;p17"/>
          <p:cNvSpPr/>
          <p:nvPr>
            <p:ph idx="5" type="pic"/>
          </p:nvPr>
        </p:nvSpPr>
        <p:spPr>
          <a:xfrm>
            <a:off x="457201" y="3324086"/>
            <a:ext cx="2588883" cy="1063056"/>
          </a:xfrm>
          <a:prstGeom prst="round1Rect">
            <a:avLst>
              <a:gd fmla="val 37649" name="adj"/>
            </a:avLst>
          </a:prstGeom>
          <a:noFill/>
          <a:ln>
            <a:noFill/>
          </a:ln>
        </p:spPr>
      </p:sp>
      <p:sp>
        <p:nvSpPr>
          <p:cNvPr id="52" name="Google Shape;52;p17"/>
          <p:cNvSpPr/>
          <p:nvPr>
            <p:ph idx="6" type="pic"/>
          </p:nvPr>
        </p:nvSpPr>
        <p:spPr>
          <a:xfrm>
            <a:off x="3276149" y="3324086"/>
            <a:ext cx="2588883" cy="1063056"/>
          </a:xfrm>
          <a:prstGeom prst="round1Rect">
            <a:avLst>
              <a:gd fmla="val 37649" name="adj"/>
            </a:avLst>
          </a:prstGeom>
          <a:noFill/>
          <a:ln>
            <a:noFill/>
          </a:ln>
        </p:spPr>
      </p:sp>
      <p:sp>
        <p:nvSpPr>
          <p:cNvPr id="53" name="Google Shape;53;p17"/>
          <p:cNvSpPr/>
          <p:nvPr>
            <p:ph idx="7" type="pic"/>
          </p:nvPr>
        </p:nvSpPr>
        <p:spPr>
          <a:xfrm>
            <a:off x="6097917" y="3324086"/>
            <a:ext cx="2588883" cy="1063056"/>
          </a:xfrm>
          <a:prstGeom prst="round1Rect">
            <a:avLst>
              <a:gd fmla="val 37649" name="adj"/>
            </a:avLst>
          </a:prstGeom>
          <a:noFill/>
          <a:ln>
            <a:noFill/>
          </a:ln>
        </p:spPr>
      </p:sp>
      <p:sp>
        <p:nvSpPr>
          <p:cNvPr id="54" name="Google Shape;54;p17"/>
          <p:cNvSpPr txBox="1"/>
          <p:nvPr>
            <p:ph idx="1" type="body"/>
          </p:nvPr>
        </p:nvSpPr>
        <p:spPr>
          <a:xfrm>
            <a:off x="457201"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5" name="Google Shape;55;p17"/>
          <p:cNvSpPr txBox="1"/>
          <p:nvPr>
            <p:ph idx="8" type="body"/>
          </p:nvPr>
        </p:nvSpPr>
        <p:spPr>
          <a:xfrm>
            <a:off x="3275819"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6" name="Google Shape;56;p17"/>
          <p:cNvSpPr txBox="1"/>
          <p:nvPr>
            <p:ph idx="9" type="body"/>
          </p:nvPr>
        </p:nvSpPr>
        <p:spPr>
          <a:xfrm>
            <a:off x="6085706" y="289917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7" name="Google Shape;57;p17"/>
          <p:cNvSpPr txBox="1"/>
          <p:nvPr>
            <p:ph idx="13" type="body"/>
          </p:nvPr>
        </p:nvSpPr>
        <p:spPr>
          <a:xfrm>
            <a:off x="457201" y="447276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8" name="Google Shape;58;p17"/>
          <p:cNvSpPr txBox="1"/>
          <p:nvPr>
            <p:ph idx="14" type="body"/>
          </p:nvPr>
        </p:nvSpPr>
        <p:spPr>
          <a:xfrm>
            <a:off x="3275819" y="447276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59" name="Google Shape;59;p17"/>
          <p:cNvSpPr txBox="1"/>
          <p:nvPr>
            <p:ph idx="15" type="body"/>
          </p:nvPr>
        </p:nvSpPr>
        <p:spPr>
          <a:xfrm>
            <a:off x="6085706" y="4472763"/>
            <a:ext cx="2589213" cy="269081"/>
          </a:xfrm>
          <a:prstGeom prst="rect">
            <a:avLst/>
          </a:prstGeom>
          <a:noFill/>
          <a:ln>
            <a:noFill/>
          </a:ln>
        </p:spPr>
        <p:txBody>
          <a:bodyPr anchorCtr="0" anchor="t" bIns="45700" lIns="91425" spcFirstLastPara="1" rIns="91425" wrap="square" tIns="45700">
            <a:normAutofit/>
          </a:bodyPr>
          <a:lstStyle>
            <a:lvl1pPr indent="-228600" lvl="0" marL="457200" algn="l">
              <a:spcBef>
                <a:spcPts val="240"/>
              </a:spcBef>
              <a:spcAft>
                <a:spcPts val="0"/>
              </a:spcAft>
              <a:buClr>
                <a:schemeClr val="dk1"/>
              </a:buClr>
              <a:buSzPts val="1200"/>
              <a:buFont typeface="Arial"/>
              <a:buNone/>
              <a:defRPr sz="1200"/>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60" name="Google Shape;60;p17"/>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kfql">
  <p:cSld name="Ckfql">
    <p:spTree>
      <p:nvGrpSpPr>
        <p:cNvPr id="61" name="Shape 61"/>
        <p:cNvGrpSpPr/>
        <p:nvPr/>
      </p:nvGrpSpPr>
      <p:grpSpPr>
        <a:xfrm>
          <a:off x="0" y="0"/>
          <a:ext cx="0" cy="0"/>
          <a:chOff x="0" y="0"/>
          <a:chExt cx="0" cy="0"/>
        </a:xfrm>
      </p:grpSpPr>
      <p:sp>
        <p:nvSpPr>
          <p:cNvPr id="62" name="Google Shape;62;p20"/>
          <p:cNvSpPr txBox="1"/>
          <p:nvPr>
            <p:ph idx="1" type="body"/>
          </p:nvPr>
        </p:nvSpPr>
        <p:spPr>
          <a:xfrm>
            <a:off x="457200" y="1759937"/>
            <a:ext cx="4038600" cy="283468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Font typeface="Calibri"/>
              <a:buChar char="•"/>
              <a:defRPr sz="24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3" name="Google Shape;63;p20"/>
          <p:cNvSpPr txBox="1"/>
          <p:nvPr>
            <p:ph idx="2" type="body"/>
          </p:nvPr>
        </p:nvSpPr>
        <p:spPr>
          <a:xfrm>
            <a:off x="4648200" y="1759937"/>
            <a:ext cx="4038600" cy="2834686"/>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Font typeface="Calibri"/>
              <a:buChar char="•"/>
              <a:defRPr sz="24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64" name="Google Shape;64;p20"/>
          <p:cNvSpPr txBox="1"/>
          <p:nvPr>
            <p:ph idx="11" type="ftr"/>
          </p:nvPr>
        </p:nvSpPr>
        <p:spPr>
          <a:xfrm>
            <a:off x="4030768" y="185639"/>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400" cap="non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65" name="Google Shape;65;p20"/>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image" Target="../media/image13.png"/><Relationship Id="rId2" Type="http://schemas.openxmlformats.org/officeDocument/2006/relationships/slideLayout" Target="../slideLayouts/slideLayout6.xml"/><Relationship Id="rId3" Type="http://schemas.openxmlformats.org/officeDocument/2006/relationships/slideLayout" Target="../slideLayouts/slideLayout7.xml"/><Relationship Id="rId4" Type="http://schemas.openxmlformats.org/officeDocument/2006/relationships/slideLayout" Target="../slideLayouts/slideLayout8.xml"/><Relationship Id="rId9" Type="http://schemas.openxmlformats.org/officeDocument/2006/relationships/theme" Target="../theme/theme3.xml"/><Relationship Id="rId5" Type="http://schemas.openxmlformats.org/officeDocument/2006/relationships/slideLayout" Target="../slideLayouts/slideLayout9.xml"/><Relationship Id="rId6" Type="http://schemas.openxmlformats.org/officeDocument/2006/relationships/slideLayout" Target="../slideLayouts/slideLayout10.xml"/><Relationship Id="rId7" Type="http://schemas.openxmlformats.org/officeDocument/2006/relationships/slideLayout" Target="../slideLayouts/slideLayout11.xml"/><Relationship Id="rId8"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1"/>
              </a:buClr>
              <a:buSzPts val="3600"/>
              <a:buFont typeface="Calibri"/>
              <a:buNone/>
              <a:defRPr b="1" i="0" sz="3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0"/>
          <p:cNvSpPr txBox="1"/>
          <p:nvPr>
            <p:ph idx="1" type="body"/>
          </p:nvPr>
        </p:nvSpPr>
        <p:spPr>
          <a:xfrm>
            <a:off x="457200" y="1694948"/>
            <a:ext cx="8229600" cy="2899675"/>
          </a:xfrm>
          <a:prstGeom prst="rect">
            <a:avLst/>
          </a:prstGeom>
          <a:noFill/>
          <a:ln>
            <a:noFill/>
          </a:ln>
        </p:spPr>
        <p:txBody>
          <a:bodyPr anchorCtr="0" anchor="t" bIns="45700" lIns="91425" spcFirstLastPara="1" rIns="91425" wrap="square" tIns="45700">
            <a:normAutofit/>
          </a:bodyPr>
          <a:lstStyle>
            <a:lvl1pPr indent="-355600" lvl="0" marL="457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30200" lvl="2" marL="1371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0"/>
          <p:cNvSpPr txBox="1"/>
          <p:nvPr>
            <p:ph idx="11" type="ftr"/>
          </p:nvPr>
        </p:nvSpPr>
        <p:spPr>
          <a:xfrm>
            <a:off x="4030768" y="329462"/>
            <a:ext cx="4656032" cy="273844"/>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1">
            <a:alphaModFix/>
          </a:blip>
          <a:stretch>
            <a:fillRect/>
          </a:stretch>
        </a:blipFill>
      </p:bgPr>
    </p:bg>
    <p:spTree>
      <p:nvGrpSpPr>
        <p:cNvPr id="32" name="Shape 32"/>
        <p:cNvGrpSpPr/>
        <p:nvPr/>
      </p:nvGrpSpPr>
      <p:grpSpPr>
        <a:xfrm>
          <a:off x="0" y="0"/>
          <a:ext cx="0" cy="0"/>
          <a:chOff x="0" y="0"/>
          <a:chExt cx="0" cy="0"/>
        </a:xfrm>
      </p:grpSpPr>
      <p:sp>
        <p:nvSpPr>
          <p:cNvPr id="33" name="Google Shape;33;p13"/>
          <p:cNvSpPr txBox="1"/>
          <p:nvPr>
            <p:ph type="title"/>
          </p:nvPr>
        </p:nvSpPr>
        <p:spPr>
          <a:xfrm>
            <a:off x="457200" y="927382"/>
            <a:ext cx="8229600" cy="620483"/>
          </a:xfrm>
          <a:prstGeom prst="rect">
            <a:avLst/>
          </a:prstGeom>
          <a:noFill/>
          <a:ln>
            <a:noFill/>
          </a:ln>
        </p:spPr>
        <p:txBody>
          <a:bodyPr anchorCtr="0" anchor="ctr" bIns="45700" lIns="91425" spcFirstLastPara="1" rIns="91425" wrap="square" tIns="45700">
            <a:normAutofit/>
          </a:bodyPr>
          <a:lstStyle>
            <a:lvl1pPr lvl="0" marR="0" rtl="0" algn="l">
              <a:spcBef>
                <a:spcPts val="0"/>
              </a:spcBef>
              <a:spcAft>
                <a:spcPts val="0"/>
              </a:spcAft>
              <a:buClr>
                <a:schemeClr val="dk1"/>
              </a:buClr>
              <a:buSzPts val="3200"/>
              <a:buFont typeface="Calibri"/>
              <a:buNone/>
              <a:defRPr b="1" i="0" sz="32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34" name="Google Shape;34;p13"/>
          <p:cNvSpPr txBox="1"/>
          <p:nvPr>
            <p:ph idx="1" type="body"/>
          </p:nvPr>
        </p:nvSpPr>
        <p:spPr>
          <a:xfrm>
            <a:off x="457200" y="1694948"/>
            <a:ext cx="8229600" cy="2899675"/>
          </a:xfrm>
          <a:prstGeom prst="rect">
            <a:avLst/>
          </a:prstGeom>
          <a:noFill/>
          <a:ln>
            <a:noFill/>
          </a:ln>
        </p:spPr>
        <p:txBody>
          <a:bodyPr anchorCtr="0" anchor="t" bIns="45700" lIns="91425" spcFirstLastPara="1" rIns="91425" wrap="square" tIns="45700">
            <a:normAutofit/>
          </a:bodyPr>
          <a:lstStyle>
            <a:lvl1pPr indent="-355600" lvl="0" marL="457200" marR="0" rtl="0" algn="l">
              <a:spcBef>
                <a:spcPts val="400"/>
              </a:spcBef>
              <a:spcAft>
                <a:spcPts val="0"/>
              </a:spcAft>
              <a:buClr>
                <a:schemeClr val="dk1"/>
              </a:buClr>
              <a:buSzPts val="2000"/>
              <a:buFont typeface="Calibri"/>
              <a:buChar char="•"/>
              <a:defRPr b="0" i="0" sz="2000" u="none" cap="none" strike="noStrike">
                <a:solidFill>
                  <a:schemeClr val="dk1"/>
                </a:solidFill>
                <a:latin typeface="Calibri"/>
                <a:ea typeface="Calibri"/>
                <a:cs typeface="Calibri"/>
                <a:sym typeface="Calibri"/>
              </a:defRPr>
            </a:lvl1pPr>
            <a:lvl2pPr indent="-355600" lvl="1" marL="914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2pPr>
            <a:lvl3pPr indent="-330200" lvl="2" marL="1371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3pPr>
            <a:lvl4pPr indent="-330200" lvl="3" marL="1828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35" name="Google Shape;35;p13"/>
          <p:cNvSpPr txBox="1"/>
          <p:nvPr/>
        </p:nvSpPr>
        <p:spPr>
          <a:xfrm>
            <a:off x="-865051" y="4134125"/>
            <a:ext cx="184731"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55" r:id="rId2"/>
    <p:sldLayoutId id="2147483656" r:id="rId3"/>
    <p:sldLayoutId id="2147483657" r:id="rId4"/>
    <p:sldLayoutId id="2147483658" r:id="rId5"/>
    <p:sldLayoutId id="2147483659" r:id="rId6"/>
    <p:sldLayoutId id="2147483660" r:id="rId7"/>
    <p:sldLayoutId id="2147483661" r:id="rId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8.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3.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 Id="rId3" Type="http://schemas.openxmlformats.org/officeDocument/2006/relationships/image" Target="../media/image3.png"/><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16.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 Id="rId3" Type="http://schemas.openxmlformats.org/officeDocument/2006/relationships/image" Target="../media/image1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1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 Id="rId3" Type="http://schemas.openxmlformats.org/officeDocument/2006/relationships/image" Target="../media/image1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87" name="Shape 87"/>
        <p:cNvGrpSpPr/>
        <p:nvPr/>
      </p:nvGrpSpPr>
      <p:grpSpPr>
        <a:xfrm>
          <a:off x="0" y="0"/>
          <a:ext cx="0" cy="0"/>
          <a:chOff x="0" y="0"/>
          <a:chExt cx="0" cy="0"/>
        </a:xfrm>
      </p:grpSpPr>
      <p:sp>
        <p:nvSpPr>
          <p:cNvPr id="88" name="Google Shape;88;p1"/>
          <p:cNvSpPr txBox="1"/>
          <p:nvPr>
            <p:ph type="title"/>
          </p:nvPr>
        </p:nvSpPr>
        <p:spPr>
          <a:xfrm>
            <a:off x="278213" y="1217575"/>
            <a:ext cx="8706300" cy="800700"/>
          </a:xfrm>
          <a:prstGeom prst="rect">
            <a:avLst/>
          </a:prstGeom>
          <a:noFill/>
          <a:ln>
            <a:noFill/>
          </a:ln>
        </p:spPr>
        <p:txBody>
          <a:bodyPr anchorCtr="0" anchor="b" bIns="45700" lIns="91425" spcFirstLastPara="1" rIns="91425" wrap="square" tIns="45700">
            <a:normAutofit/>
          </a:bodyPr>
          <a:lstStyle/>
          <a:p>
            <a:pPr indent="0" lvl="0" marL="0" rtl="0" algn="ctr">
              <a:spcBef>
                <a:spcPts val="0"/>
              </a:spcBef>
              <a:spcAft>
                <a:spcPts val="0"/>
              </a:spcAft>
              <a:buClr>
                <a:schemeClr val="lt1"/>
              </a:buClr>
              <a:buSzPts val="4000"/>
              <a:buFont typeface="Calibri"/>
              <a:buNone/>
            </a:pPr>
            <a:r>
              <a:rPr lang="ru-RU" sz="4000"/>
              <a:t>Облачное хранилище AWS</a:t>
            </a:r>
            <a:endParaRPr/>
          </a:p>
        </p:txBody>
      </p:sp>
      <p:sp>
        <p:nvSpPr>
          <p:cNvPr id="89" name="Google Shape;89;p1"/>
          <p:cNvSpPr txBox="1"/>
          <p:nvPr>
            <p:ph idx="2" type="body"/>
          </p:nvPr>
        </p:nvSpPr>
        <p:spPr>
          <a:xfrm>
            <a:off x="5319824" y="2328726"/>
            <a:ext cx="3824176" cy="2061847"/>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lt1"/>
              </a:buClr>
              <a:buSzPts val="1600"/>
              <a:buFont typeface="Calibri"/>
              <a:buNone/>
            </a:pPr>
            <a:r>
              <a:rPr lang="ru-RU"/>
              <a:t>Выполнил</a:t>
            </a:r>
            <a:endParaRPr/>
          </a:p>
          <a:p>
            <a:pPr indent="0" lvl="0" marL="0" rtl="0" algn="l">
              <a:spcBef>
                <a:spcPts val="296"/>
              </a:spcBef>
              <a:spcAft>
                <a:spcPts val="0"/>
              </a:spcAft>
              <a:buClr>
                <a:schemeClr val="lt1"/>
              </a:buClr>
              <a:buSzPts val="1600"/>
              <a:buFont typeface="Calibri"/>
              <a:buNone/>
            </a:pPr>
            <a:r>
              <a:rPr lang="ru-RU"/>
              <a:t>Магистрант группы К42101с</a:t>
            </a:r>
            <a:endParaRPr/>
          </a:p>
          <a:p>
            <a:pPr indent="0" lvl="0" marL="0" rtl="0" algn="l">
              <a:spcBef>
                <a:spcPts val="296"/>
              </a:spcBef>
              <a:spcAft>
                <a:spcPts val="0"/>
              </a:spcAft>
              <a:buClr>
                <a:schemeClr val="lt1"/>
              </a:buClr>
              <a:buSzPts val="1600"/>
              <a:buFont typeface="Calibri"/>
              <a:buNone/>
            </a:pPr>
            <a:r>
              <a:rPr lang="ru-RU"/>
              <a:t>Ляховой Валентин Вадимович</a:t>
            </a:r>
            <a:endParaRPr/>
          </a:p>
          <a:p>
            <a:pPr indent="0" lvl="0" marL="0" rtl="0" algn="l">
              <a:spcBef>
                <a:spcPts val="296"/>
              </a:spcBef>
              <a:spcAft>
                <a:spcPts val="0"/>
              </a:spcAft>
              <a:buClr>
                <a:schemeClr val="lt1"/>
              </a:buClr>
              <a:buSzPts val="1600"/>
              <a:buFont typeface="Calibri"/>
              <a:buNone/>
            </a:pPr>
            <a:r>
              <a:rPr lang="ru-RU"/>
              <a:t>Проверил</a:t>
            </a:r>
            <a:endParaRPr/>
          </a:p>
          <a:p>
            <a:pPr indent="0" lvl="0" marL="0" rtl="0" algn="l">
              <a:spcBef>
                <a:spcPts val="296"/>
              </a:spcBef>
              <a:spcAft>
                <a:spcPts val="0"/>
              </a:spcAft>
              <a:buClr>
                <a:schemeClr val="lt1"/>
              </a:buClr>
              <a:buSzPts val="1600"/>
              <a:buFont typeface="Calibri"/>
              <a:buNone/>
            </a:pPr>
            <a:r>
              <a:rPr lang="ru-RU"/>
              <a:t>Преподаватель практики, ведущий инженер</a:t>
            </a:r>
            <a:endParaRPr/>
          </a:p>
          <a:p>
            <a:pPr indent="0" lvl="0" marL="0" rtl="0" algn="l">
              <a:spcBef>
                <a:spcPts val="296"/>
              </a:spcBef>
              <a:spcAft>
                <a:spcPts val="0"/>
              </a:spcAft>
              <a:buClr>
                <a:schemeClr val="lt1"/>
              </a:buClr>
              <a:buSzPts val="1600"/>
              <a:buFont typeface="Calibri"/>
              <a:buNone/>
            </a:pPr>
            <a:r>
              <a:rPr lang="ru-RU"/>
              <a:t>Шкребец Александр Евгеньевич</a:t>
            </a:r>
            <a:endParaRPr/>
          </a:p>
        </p:txBody>
      </p:sp>
      <p:sp>
        <p:nvSpPr>
          <p:cNvPr id="90" name="Google Shape;90;p1"/>
          <p:cNvSpPr txBox="1"/>
          <p:nvPr/>
        </p:nvSpPr>
        <p:spPr>
          <a:xfrm>
            <a:off x="3812657" y="4404750"/>
            <a:ext cx="1637413" cy="608927"/>
          </a:xfrm>
          <a:prstGeom prst="rect">
            <a:avLst/>
          </a:prstGeom>
          <a:noFill/>
          <a:ln>
            <a:noFill/>
          </a:ln>
        </p:spPr>
        <p:txBody>
          <a:bodyPr anchorCtr="0" anchor="t" bIns="45700" lIns="91425" spcFirstLastPara="1" rIns="91425" wrap="square" tIns="45700">
            <a:normAutofit lnSpcReduction="10000"/>
          </a:bodyPr>
          <a:lstStyle/>
          <a:p>
            <a:pPr indent="0" lvl="0" marL="0" marR="0" rtl="0" algn="ctr">
              <a:spcBef>
                <a:spcPts val="0"/>
              </a:spcBef>
              <a:spcAft>
                <a:spcPts val="0"/>
              </a:spcAft>
              <a:buClr>
                <a:schemeClr val="lt1"/>
              </a:buClr>
              <a:buSzPts val="1600"/>
              <a:buFont typeface="Calibri"/>
              <a:buNone/>
            </a:pPr>
            <a:r>
              <a:rPr lang="ru-RU" sz="1600">
                <a:solidFill>
                  <a:schemeClr val="lt1"/>
                </a:solidFill>
                <a:latin typeface="Calibri"/>
                <a:ea typeface="Calibri"/>
                <a:cs typeface="Calibri"/>
                <a:sym typeface="Calibri"/>
              </a:rPr>
              <a:t>Санкт-Петербург</a:t>
            </a:r>
            <a:endParaRPr/>
          </a:p>
          <a:p>
            <a:pPr indent="0" lvl="0" marL="0" marR="0" rtl="0" algn="ctr">
              <a:spcBef>
                <a:spcPts val="320"/>
              </a:spcBef>
              <a:spcAft>
                <a:spcPts val="0"/>
              </a:spcAft>
              <a:buClr>
                <a:schemeClr val="lt1"/>
              </a:buClr>
              <a:buSzPts val="1600"/>
              <a:buFont typeface="Calibri"/>
              <a:buNone/>
            </a:pPr>
            <a:r>
              <a:rPr lang="ru-RU" sz="1600">
                <a:solidFill>
                  <a:schemeClr val="lt1"/>
                </a:solidFill>
                <a:latin typeface="Calibri"/>
                <a:ea typeface="Calibri"/>
                <a:cs typeface="Calibri"/>
                <a:sym typeface="Calibri"/>
              </a:rPr>
              <a:t>2022</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165" name="Shape 165"/>
        <p:cNvGrpSpPr/>
        <p:nvPr/>
      </p:nvGrpSpPr>
      <p:grpSpPr>
        <a:xfrm>
          <a:off x="0" y="0"/>
          <a:ext cx="0" cy="0"/>
          <a:chOff x="0" y="0"/>
          <a:chExt cx="0" cy="0"/>
        </a:xfrm>
      </p:grpSpPr>
      <p:sp>
        <p:nvSpPr>
          <p:cNvPr id="166" name="Google Shape;166;p9"/>
          <p:cNvSpPr txBox="1"/>
          <p:nvPr>
            <p:ph type="title"/>
          </p:nvPr>
        </p:nvSpPr>
        <p:spPr>
          <a:xfrm>
            <a:off x="457200" y="1700037"/>
            <a:ext cx="8229600" cy="620483"/>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lt1"/>
              </a:buClr>
              <a:buSzPts val="3200"/>
              <a:buFont typeface="Calibri"/>
              <a:buNone/>
            </a:pPr>
            <a:r>
              <a:rPr lang="ru-RU"/>
              <a:t>Спасибо за внимание!</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nvSpPr>
        <p:spPr>
          <a:xfrm>
            <a:off x="394275" y="1018975"/>
            <a:ext cx="8336400" cy="10065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lang="ru-RU" sz="1200">
                <a:latin typeface="Calibri"/>
                <a:ea typeface="Calibri"/>
                <a:cs typeface="Calibri"/>
                <a:sym typeface="Calibri"/>
              </a:rPr>
              <a:t>Облачное хранилище — это модель облачных вычислений, при которой данные хранятся у поставщика облачных вычислений, который управляет хранилищем данных и предоставляет его как услугу. Облачное хранилище предоставляется по запросу с определенной емкостью и стоимостью и устраняет необходимость в покупке и управлении собственной инфраструктурой хранения данных.</a:t>
            </a:r>
            <a:endParaRPr sz="1200">
              <a:latin typeface="Calibri"/>
              <a:ea typeface="Calibri"/>
              <a:cs typeface="Calibri"/>
              <a:sym typeface="Calibri"/>
            </a:endParaRPr>
          </a:p>
        </p:txBody>
      </p:sp>
      <p:pic>
        <p:nvPicPr>
          <p:cNvPr id="96" name="Google Shape;96;p2"/>
          <p:cNvPicPr preferRelativeResize="0"/>
          <p:nvPr/>
        </p:nvPicPr>
        <p:blipFill>
          <a:blip r:embed="rId3">
            <a:alphaModFix/>
          </a:blip>
          <a:stretch>
            <a:fillRect/>
          </a:stretch>
        </p:blipFill>
        <p:spPr>
          <a:xfrm>
            <a:off x="2787188" y="2162575"/>
            <a:ext cx="3550575" cy="2665475"/>
          </a:xfrm>
          <a:prstGeom prst="rect">
            <a:avLst/>
          </a:prstGeom>
          <a:noFill/>
          <a:ln>
            <a:noFill/>
          </a:ln>
        </p:spPr>
      </p:pic>
      <p:sp>
        <p:nvSpPr>
          <p:cNvPr id="97" name="Google Shape;97;p2"/>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2</a:t>
            </a:r>
            <a:endParaRPr b="1" sz="2000">
              <a:solidFill>
                <a:srgbClr val="0230AC"/>
              </a:solidFill>
              <a:latin typeface="Calibri"/>
              <a:ea typeface="Calibri"/>
              <a:cs typeface="Calibri"/>
              <a:sym typeface="Calibri"/>
            </a:endParaRPr>
          </a:p>
        </p:txBody>
      </p:sp>
      <p:sp>
        <p:nvSpPr>
          <p:cNvPr id="98" name="Google Shape;98;p2"/>
          <p:cNvSpPr txBox="1"/>
          <p:nvPr>
            <p:ph type="title"/>
          </p:nvPr>
        </p:nvSpPr>
        <p:spPr>
          <a:xfrm>
            <a:off x="394275" y="509014"/>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b="1" lang="ru-RU">
                <a:solidFill>
                  <a:srgbClr val="000000"/>
                </a:solidFill>
              </a:rPr>
              <a:t>Определение</a:t>
            </a:r>
            <a:endParaRPr b="1">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3"/>
          <p:cNvSpPr txBox="1"/>
          <p:nvPr>
            <p:ph type="title"/>
          </p:nvPr>
        </p:nvSpPr>
        <p:spPr>
          <a:xfrm>
            <a:off x="407500" y="57928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Типы облачных хранилищ</a:t>
            </a:r>
            <a:endParaRPr/>
          </a:p>
        </p:txBody>
      </p:sp>
      <p:pic>
        <p:nvPicPr>
          <p:cNvPr id="104" name="Google Shape;104;p3"/>
          <p:cNvPicPr preferRelativeResize="0"/>
          <p:nvPr/>
        </p:nvPicPr>
        <p:blipFill>
          <a:blip r:embed="rId3">
            <a:alphaModFix/>
          </a:blip>
          <a:stretch>
            <a:fillRect/>
          </a:stretch>
        </p:blipFill>
        <p:spPr>
          <a:xfrm>
            <a:off x="698225" y="1414037"/>
            <a:ext cx="7747551" cy="2699425"/>
          </a:xfrm>
          <a:prstGeom prst="rect">
            <a:avLst/>
          </a:prstGeom>
          <a:noFill/>
          <a:ln>
            <a:noFill/>
          </a:ln>
        </p:spPr>
      </p:pic>
      <p:sp>
        <p:nvSpPr>
          <p:cNvPr id="105" name="Google Shape;105;p3"/>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3</a:t>
            </a:r>
            <a:endParaRPr b="1" sz="2000">
              <a:solidFill>
                <a:srgbClr val="0230AC"/>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g192aea4c46f_0_8"/>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1.S3 (Simple Storage Service)</a:t>
            </a:r>
            <a:endParaRPr/>
          </a:p>
        </p:txBody>
      </p:sp>
      <p:pic>
        <p:nvPicPr>
          <p:cNvPr id="111" name="Google Shape;111;g192aea4c46f_0_8"/>
          <p:cNvPicPr preferRelativeResize="0"/>
          <p:nvPr/>
        </p:nvPicPr>
        <p:blipFill>
          <a:blip r:embed="rId3">
            <a:alphaModFix/>
          </a:blip>
          <a:stretch>
            <a:fillRect/>
          </a:stretch>
        </p:blipFill>
        <p:spPr>
          <a:xfrm>
            <a:off x="7715546" y="1042475"/>
            <a:ext cx="1428454" cy="1708774"/>
          </a:xfrm>
          <a:prstGeom prst="rect">
            <a:avLst/>
          </a:prstGeom>
          <a:noFill/>
          <a:ln>
            <a:noFill/>
          </a:ln>
        </p:spPr>
      </p:pic>
      <p:sp>
        <p:nvSpPr>
          <p:cNvPr id="112" name="Google Shape;112;g192aea4c46f_0_8"/>
          <p:cNvSpPr txBox="1"/>
          <p:nvPr/>
        </p:nvSpPr>
        <p:spPr>
          <a:xfrm>
            <a:off x="310475" y="1204475"/>
            <a:ext cx="7224900" cy="24936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Clr>
                <a:schemeClr val="dk1"/>
              </a:buClr>
              <a:buSzPts val="1100"/>
              <a:buFont typeface="Arial"/>
              <a:buNone/>
            </a:pPr>
            <a:r>
              <a:rPr b="1" lang="ru-RU" sz="1200">
                <a:solidFill>
                  <a:schemeClr val="dk1"/>
                </a:solidFill>
                <a:latin typeface="Calibri"/>
                <a:ea typeface="Calibri"/>
                <a:cs typeface="Calibri"/>
                <a:sym typeface="Calibri"/>
              </a:rPr>
              <a:t>Функции</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ru-RU" sz="1200">
                <a:solidFill>
                  <a:schemeClr val="dk1"/>
                </a:solidFill>
                <a:latin typeface="Calibri"/>
                <a:ea typeface="Calibri"/>
                <a:cs typeface="Calibri"/>
                <a:sym typeface="Calibri"/>
              </a:rPr>
              <a:t>Amazon S3 использует крупнейшую в мире глобальную облачную инфраструктуру и был создан с нуля, чтобы обеспечить обещанную клиентам надежность на уровне 99,999999999%. Данные автоматически распределяются как минимум по трем физическим объектам, которые географически разделены в пределах региона AWS, а также автоматически реплицируются данные в любой другой регион AWS.</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S3 поддерживает шифрование на стороне сервера и шифрование на стороне клиента. Доступ к данным в S3 могут получить другие пользователи или учетная запись AWS, только если администратор предоставил им доступ, написав политику доступа. Благодаря поддержке многофакторной аутентификации (MFA) можно добавить еще один уровень безопасности для работы объекта. </a:t>
            </a:r>
            <a:endParaRPr sz="1200">
              <a:latin typeface="Calibri"/>
              <a:ea typeface="Calibri"/>
              <a:cs typeface="Calibri"/>
              <a:sym typeface="Calibri"/>
            </a:endParaRPr>
          </a:p>
        </p:txBody>
      </p:sp>
      <p:pic>
        <p:nvPicPr>
          <p:cNvPr id="113" name="Google Shape;113;g192aea4c46f_0_8"/>
          <p:cNvPicPr preferRelativeResize="0"/>
          <p:nvPr/>
        </p:nvPicPr>
        <p:blipFill>
          <a:blip r:embed="rId4">
            <a:alphaModFix/>
          </a:blip>
          <a:stretch>
            <a:fillRect/>
          </a:stretch>
        </p:blipFill>
        <p:spPr>
          <a:xfrm>
            <a:off x="7749383" y="2908845"/>
            <a:ext cx="1360775" cy="1360775"/>
          </a:xfrm>
          <a:prstGeom prst="rect">
            <a:avLst/>
          </a:prstGeom>
          <a:noFill/>
          <a:ln>
            <a:noFill/>
          </a:ln>
        </p:spPr>
      </p:pic>
      <p:sp>
        <p:nvSpPr>
          <p:cNvPr id="114" name="Google Shape;114;g192aea4c46f_0_8"/>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4</a:t>
            </a:r>
            <a:endParaRPr b="1" sz="2000">
              <a:solidFill>
                <a:srgbClr val="0230AC"/>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g192aea4c46f_0_112"/>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2</a:t>
            </a:r>
            <a:r>
              <a:rPr lang="ru-RU"/>
              <a:t>.Glacier</a:t>
            </a:r>
            <a:endParaRPr/>
          </a:p>
        </p:txBody>
      </p:sp>
      <p:sp>
        <p:nvSpPr>
          <p:cNvPr id="120" name="Google Shape;120;g192aea4c46f_0_112"/>
          <p:cNvSpPr txBox="1"/>
          <p:nvPr/>
        </p:nvSpPr>
        <p:spPr>
          <a:xfrm>
            <a:off x="310475" y="1204475"/>
            <a:ext cx="7224900" cy="31308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Применение</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Используется для хранения данных в виде архивов. Архив может состоять из одного файла или комбинации нескольких файлов в виде единого архива, а архивы организованы в хранилища с поддержкой запроса данных для извлечения определенного подмножества данных, которые вам нужны, из архива. Данные автоматически распределяются как минимум по трем физическим объектам, географически разделенным в пределах региона AWS.</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Изначально доступ к данным Glacial может иметь только владелец/администратор аккаунта, однако контроль доступа можно настроить для других людей, определив правила доступа в сервисе AWS Identity and Access Management (IAM). Glacier использует шифрование на стороне сервера для шифрования всех данных. Блокируемые политики могут быть определены для блокировки хранилищ для долгосрочного хранения записей.</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121" name="Google Shape;121;g192aea4c46f_0_112"/>
          <p:cNvPicPr preferRelativeResize="0"/>
          <p:nvPr/>
        </p:nvPicPr>
        <p:blipFill>
          <a:blip r:embed="rId3">
            <a:alphaModFix/>
          </a:blip>
          <a:stretch>
            <a:fillRect/>
          </a:stretch>
        </p:blipFill>
        <p:spPr>
          <a:xfrm>
            <a:off x="7535375" y="1217250"/>
            <a:ext cx="1608625" cy="1664086"/>
          </a:xfrm>
          <a:prstGeom prst="rect">
            <a:avLst/>
          </a:prstGeom>
          <a:noFill/>
          <a:ln>
            <a:noFill/>
          </a:ln>
        </p:spPr>
      </p:pic>
      <p:sp>
        <p:nvSpPr>
          <p:cNvPr id="122" name="Google Shape;122;g192aea4c46f_0_112"/>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5</a:t>
            </a:r>
            <a:endParaRPr b="1" sz="2000">
              <a:solidFill>
                <a:srgbClr val="0230AC"/>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sp>
        <p:nvSpPr>
          <p:cNvPr id="127" name="Google Shape;127;g192aea4c46f_0_122"/>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3.EFS (Elastic File System)</a:t>
            </a:r>
            <a:endParaRPr/>
          </a:p>
        </p:txBody>
      </p:sp>
      <p:sp>
        <p:nvSpPr>
          <p:cNvPr id="128" name="Google Shape;128;g192aea4c46f_0_122"/>
          <p:cNvSpPr txBox="1"/>
          <p:nvPr/>
        </p:nvSpPr>
        <p:spPr>
          <a:xfrm>
            <a:off x="310475" y="1204475"/>
            <a:ext cx="7224900" cy="5817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p:txBody>
      </p:sp>
      <p:pic>
        <p:nvPicPr>
          <p:cNvPr id="129" name="Google Shape;129;g192aea4c46f_0_122"/>
          <p:cNvPicPr preferRelativeResize="0"/>
          <p:nvPr/>
        </p:nvPicPr>
        <p:blipFill>
          <a:blip r:embed="rId3">
            <a:alphaModFix/>
          </a:blip>
          <a:stretch>
            <a:fillRect/>
          </a:stretch>
        </p:blipFill>
        <p:spPr>
          <a:xfrm>
            <a:off x="0" y="1217250"/>
            <a:ext cx="1608625" cy="1833487"/>
          </a:xfrm>
          <a:prstGeom prst="rect">
            <a:avLst/>
          </a:prstGeom>
          <a:noFill/>
          <a:ln>
            <a:noFill/>
          </a:ln>
        </p:spPr>
      </p:pic>
      <p:sp>
        <p:nvSpPr>
          <p:cNvPr id="130" name="Google Shape;130;g192aea4c46f_0_122"/>
          <p:cNvSpPr txBox="1"/>
          <p:nvPr/>
        </p:nvSpPr>
        <p:spPr>
          <a:xfrm>
            <a:off x="1733700" y="1104625"/>
            <a:ext cx="7224900" cy="3768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Емкость хранилища EFS эластична и способна автоматически увеличиваться и уменьшаться в зависимости от требований. EFS поддерживает версии сетевой файловой системы 4 (NFSv4) и 4.1 (NFSv4.1).</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Применение</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EFS — это сетевая файловая система, которая может расширяться до петабайт при параллельном доступе из экземпляров EC2. Эластичная файловая система EFS монтируется на инстансах Amazon EC2. Несколько экземпляров EC2 могут даже совместно использовать одну файловую систему EFS, обеспечивая доступ к большому приложению, которое выросло за пределы одного экземпляра.</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Существует три основных уровня управления доступом, которые следует учитывать при работе с файловой системой EFS.</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304800" lvl="0" marL="457200" rtl="0" algn="just">
              <a:lnSpc>
                <a:spcPct val="115000"/>
              </a:lnSpc>
              <a:spcBef>
                <a:spcPts val="0"/>
              </a:spcBef>
              <a:spcAft>
                <a:spcPts val="0"/>
              </a:spcAft>
              <a:buClr>
                <a:schemeClr val="dk1"/>
              </a:buClr>
              <a:buSzPts val="1200"/>
              <a:buFont typeface="Calibri"/>
              <a:buAutoNum type="arabicPeriod"/>
            </a:pPr>
            <a:r>
              <a:rPr lang="ru-RU" sz="1200">
                <a:solidFill>
                  <a:schemeClr val="dk1"/>
                </a:solidFill>
                <a:latin typeface="Calibri"/>
                <a:ea typeface="Calibri"/>
                <a:cs typeface="Calibri"/>
                <a:sym typeface="Calibri"/>
              </a:rPr>
              <a:t>Разрешения IAM для вызовов API</a:t>
            </a:r>
            <a:endParaRPr sz="1200">
              <a:solidFill>
                <a:schemeClr val="dk1"/>
              </a:solidFill>
              <a:latin typeface="Calibri"/>
              <a:ea typeface="Calibri"/>
              <a:cs typeface="Calibri"/>
              <a:sym typeface="Calibri"/>
            </a:endParaRPr>
          </a:p>
          <a:p>
            <a:pPr indent="-304800" lvl="0" marL="457200" rtl="0" algn="just">
              <a:lnSpc>
                <a:spcPct val="115000"/>
              </a:lnSpc>
              <a:spcBef>
                <a:spcPts val="0"/>
              </a:spcBef>
              <a:spcAft>
                <a:spcPts val="0"/>
              </a:spcAft>
              <a:buClr>
                <a:schemeClr val="dk1"/>
              </a:buClr>
              <a:buSzPts val="1200"/>
              <a:buFont typeface="Calibri"/>
              <a:buAutoNum type="arabicPeriod"/>
            </a:pPr>
            <a:r>
              <a:rPr lang="ru-RU" sz="1200">
                <a:solidFill>
                  <a:schemeClr val="dk1"/>
                </a:solidFill>
                <a:latin typeface="Calibri"/>
                <a:ea typeface="Calibri"/>
                <a:cs typeface="Calibri"/>
                <a:sym typeface="Calibri"/>
              </a:rPr>
              <a:t>Группы безопасности для экземпляров EC2</a:t>
            </a:r>
            <a:endParaRPr sz="1200">
              <a:solidFill>
                <a:schemeClr val="dk1"/>
              </a:solidFill>
              <a:latin typeface="Calibri"/>
              <a:ea typeface="Calibri"/>
              <a:cs typeface="Calibri"/>
              <a:sym typeface="Calibri"/>
            </a:endParaRPr>
          </a:p>
          <a:p>
            <a:pPr indent="-304800" lvl="0" marL="457200" rtl="0" algn="just">
              <a:lnSpc>
                <a:spcPct val="115000"/>
              </a:lnSpc>
              <a:spcBef>
                <a:spcPts val="0"/>
              </a:spcBef>
              <a:spcAft>
                <a:spcPts val="0"/>
              </a:spcAft>
              <a:buClr>
                <a:schemeClr val="dk1"/>
              </a:buClr>
              <a:buSzPts val="1200"/>
              <a:buFont typeface="Calibri"/>
              <a:buAutoNum type="arabicPeriod"/>
            </a:pPr>
            <a:r>
              <a:rPr lang="ru-RU" sz="1200">
                <a:solidFill>
                  <a:schemeClr val="dk1"/>
                </a:solidFill>
                <a:latin typeface="Calibri"/>
                <a:ea typeface="Calibri"/>
                <a:cs typeface="Calibri"/>
                <a:sym typeface="Calibri"/>
              </a:rPr>
              <a:t>Пользователи, группы и разрешения на уровне сетевой файловой системы.</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b="1" sz="1200">
              <a:solidFill>
                <a:schemeClr val="dk1"/>
              </a:solidFill>
              <a:latin typeface="Calibri"/>
              <a:ea typeface="Calibri"/>
              <a:cs typeface="Calibri"/>
              <a:sym typeface="Calibri"/>
            </a:endParaRPr>
          </a:p>
        </p:txBody>
      </p:sp>
      <p:sp>
        <p:nvSpPr>
          <p:cNvPr id="131" name="Google Shape;131;g192aea4c46f_0_122"/>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6</a:t>
            </a:r>
            <a:endParaRPr b="1" sz="2000">
              <a:solidFill>
                <a:srgbClr val="0230AC"/>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g192aea4c46f_0_130"/>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4</a:t>
            </a:r>
            <a:r>
              <a:rPr lang="ru-RU"/>
              <a:t>.EBS (Elastic Block Store)</a:t>
            </a:r>
            <a:endParaRPr/>
          </a:p>
        </p:txBody>
      </p:sp>
      <p:sp>
        <p:nvSpPr>
          <p:cNvPr id="137" name="Google Shape;137;g192aea4c46f_0_130"/>
          <p:cNvSpPr txBox="1"/>
          <p:nvPr/>
        </p:nvSpPr>
        <p:spPr>
          <a:xfrm>
            <a:off x="310475" y="1204475"/>
            <a:ext cx="7224900" cy="5817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p:txBody>
      </p:sp>
      <p:sp>
        <p:nvSpPr>
          <p:cNvPr id="138" name="Google Shape;138;g192aea4c46f_0_130"/>
          <p:cNvSpPr txBox="1"/>
          <p:nvPr/>
        </p:nvSpPr>
        <p:spPr>
          <a:xfrm>
            <a:off x="1733700" y="1217250"/>
            <a:ext cx="7224900" cy="2706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Clr>
                <a:schemeClr val="dk1"/>
              </a:buClr>
              <a:buSzPts val="1100"/>
              <a:buFont typeface="Arial"/>
              <a:buNone/>
            </a:pPr>
            <a:r>
              <a:rPr lang="ru-RU" sz="1200">
                <a:solidFill>
                  <a:schemeClr val="dk1"/>
                </a:solidFill>
                <a:latin typeface="Calibri"/>
                <a:ea typeface="Calibri"/>
                <a:cs typeface="Calibri"/>
                <a:sym typeface="Calibri"/>
              </a:rPr>
              <a:t>Как и EFS, тома EBS являются сетевыми файловыми системами. Тома автоматически реплицируются в распределенных зонах для обеспечения высокой доступности и надежности.</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b="1" lang="ru-RU" sz="1200">
                <a:solidFill>
                  <a:schemeClr val="dk1"/>
                </a:solidFill>
                <a:latin typeface="Calibri"/>
                <a:ea typeface="Calibri"/>
                <a:cs typeface="Calibri"/>
                <a:sym typeface="Calibri"/>
              </a:rPr>
              <a:t>Применение</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ru-RU" sz="1200">
                <a:solidFill>
                  <a:schemeClr val="dk1"/>
                </a:solidFill>
                <a:latin typeface="Calibri"/>
                <a:ea typeface="Calibri"/>
                <a:cs typeface="Calibri"/>
                <a:sym typeface="Calibri"/>
              </a:rPr>
              <a:t>Это надежное хранилище на уровне блоков для использования с инстансами EC2 в облаке AWS. Тома EBS используются путем их подключения к инстансу EC2. EBS позволяет динамически увеличивать емкость, настраивать производительность, и вы даже можете изменить тип тома при любом простое или влиянии на производительность.</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Clr>
                <a:schemeClr val="dk1"/>
              </a:buClr>
              <a:buSzPts val="1100"/>
              <a:buFont typeface="Arial"/>
              <a:buNone/>
            </a:pPr>
            <a:r>
              <a:rPr lang="ru-RU" sz="1200">
                <a:solidFill>
                  <a:schemeClr val="dk1"/>
                </a:solidFill>
                <a:latin typeface="Calibri"/>
                <a:ea typeface="Calibri"/>
                <a:cs typeface="Calibri"/>
                <a:sym typeface="Calibri"/>
              </a:rPr>
              <a:t>Необходимо определить политику IAM, чтобы разрешить доступ к томам EBS. Шифрование данных осуществляется как при хранении, так и передачи.</a:t>
            </a:r>
            <a:endParaRPr b="1" sz="1200">
              <a:solidFill>
                <a:schemeClr val="dk1"/>
              </a:solidFill>
              <a:latin typeface="Calibri"/>
              <a:ea typeface="Calibri"/>
              <a:cs typeface="Calibri"/>
              <a:sym typeface="Calibri"/>
            </a:endParaRPr>
          </a:p>
        </p:txBody>
      </p:sp>
      <p:pic>
        <p:nvPicPr>
          <p:cNvPr id="139" name="Google Shape;139;g192aea4c46f_0_130"/>
          <p:cNvPicPr preferRelativeResize="0"/>
          <p:nvPr/>
        </p:nvPicPr>
        <p:blipFill>
          <a:blip r:embed="rId3">
            <a:alphaModFix/>
          </a:blip>
          <a:stretch>
            <a:fillRect/>
          </a:stretch>
        </p:blipFill>
        <p:spPr>
          <a:xfrm>
            <a:off x="112350" y="1217250"/>
            <a:ext cx="1498100" cy="1477400"/>
          </a:xfrm>
          <a:prstGeom prst="rect">
            <a:avLst/>
          </a:prstGeom>
          <a:noFill/>
          <a:ln>
            <a:noFill/>
          </a:ln>
        </p:spPr>
      </p:pic>
      <p:sp>
        <p:nvSpPr>
          <p:cNvPr id="140" name="Google Shape;140;g192aea4c46f_0_130"/>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7</a:t>
            </a:r>
            <a:endParaRPr b="1" sz="2000">
              <a:solidFill>
                <a:srgbClr val="0230AC"/>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g192aea4c46f_0_138"/>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5</a:t>
            </a:r>
            <a:r>
              <a:rPr lang="ru-RU"/>
              <a:t>.EC2 INSTANCE STORAGE</a:t>
            </a:r>
            <a:endParaRPr/>
          </a:p>
        </p:txBody>
      </p:sp>
      <p:sp>
        <p:nvSpPr>
          <p:cNvPr id="146" name="Google Shape;146;g192aea4c46f_0_138"/>
          <p:cNvSpPr txBox="1"/>
          <p:nvPr/>
        </p:nvSpPr>
        <p:spPr>
          <a:xfrm>
            <a:off x="310475" y="1204475"/>
            <a:ext cx="7224900" cy="5817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p:txBody>
      </p:sp>
      <p:sp>
        <p:nvSpPr>
          <p:cNvPr id="147" name="Google Shape;147;g192aea4c46f_0_138"/>
          <p:cNvSpPr txBox="1"/>
          <p:nvPr/>
        </p:nvSpPr>
        <p:spPr>
          <a:xfrm>
            <a:off x="1733700" y="1217250"/>
            <a:ext cx="7224900" cy="37680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Применение</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Тома хранилища экземпляров идеально подходят для временного хранения часто изменяющихся данных, таких как буферы, кэши очередей и временные данные. Он может использоваться только одним экземпляром EC2, что означает, что тома нельзя отсоединить и присоединить к другому экземпляру.</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Функции</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Использует твердотельные накопители для обеспечения высокой производительности. Устойчивость данных обеспечивается за счет репликации или периодического копирования данных в другое  хранилище. Данные на томе EC2 сохраняются только в течение срока службы экземпляра EC2, с которым он связан.</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Политика IAM должна быть определена, чтобы разрешить пользователям безопасный контроль над выполнением таких операций, как запуск и завершение работы экземпляров EC2. Когда вы останавливаете или завершаете экземпляр, приложения и данные стираются, что делает информацию недоступной для другого экземпляра в будущем.</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148" name="Google Shape;148;g192aea4c46f_0_138"/>
          <p:cNvPicPr preferRelativeResize="0"/>
          <p:nvPr/>
        </p:nvPicPr>
        <p:blipFill>
          <a:blip r:embed="rId3">
            <a:alphaModFix/>
          </a:blip>
          <a:stretch>
            <a:fillRect/>
          </a:stretch>
        </p:blipFill>
        <p:spPr>
          <a:xfrm>
            <a:off x="185650" y="1217250"/>
            <a:ext cx="1290275" cy="1466850"/>
          </a:xfrm>
          <a:prstGeom prst="rect">
            <a:avLst/>
          </a:prstGeom>
          <a:noFill/>
          <a:ln>
            <a:noFill/>
          </a:ln>
        </p:spPr>
      </p:pic>
      <p:sp>
        <p:nvSpPr>
          <p:cNvPr id="149" name="Google Shape;149;g192aea4c46f_0_138"/>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8</a:t>
            </a:r>
            <a:endParaRPr b="1" sz="2000">
              <a:solidFill>
                <a:srgbClr val="0230AC"/>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g192aea4c46f_0_147"/>
          <p:cNvSpPr txBox="1"/>
          <p:nvPr>
            <p:ph type="title"/>
          </p:nvPr>
        </p:nvSpPr>
        <p:spPr>
          <a:xfrm>
            <a:off x="781475" y="596839"/>
            <a:ext cx="6273900" cy="6204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Calibri"/>
              <a:buNone/>
            </a:pPr>
            <a:r>
              <a:rPr lang="ru-RU"/>
              <a:t>6</a:t>
            </a:r>
            <a:r>
              <a:rPr lang="ru-RU"/>
              <a:t>.FSx (File System x)</a:t>
            </a:r>
            <a:endParaRPr/>
          </a:p>
        </p:txBody>
      </p:sp>
      <p:sp>
        <p:nvSpPr>
          <p:cNvPr id="155" name="Google Shape;155;g192aea4c46f_0_147"/>
          <p:cNvSpPr txBox="1"/>
          <p:nvPr/>
        </p:nvSpPr>
        <p:spPr>
          <a:xfrm>
            <a:off x="1269274" y="3422716"/>
            <a:ext cx="5934000" cy="5817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p:txBody>
      </p:sp>
      <p:sp>
        <p:nvSpPr>
          <p:cNvPr id="156" name="Google Shape;156;g192aea4c46f_0_147"/>
          <p:cNvSpPr txBox="1"/>
          <p:nvPr/>
        </p:nvSpPr>
        <p:spPr>
          <a:xfrm>
            <a:off x="302175" y="1112550"/>
            <a:ext cx="8520600" cy="29184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Применение</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Используя Amazon FSx, вы можете использовать богатые наборы функций и высокую производительность широко используемых файловых систем с открытым исходным кодом и коммерческих лицензий, избегая при этом трудоемких административных задач, таких как подготовка оборудования, настройка программного обеспечения, установка исправлений и резервное копирование.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b="1" lang="ru-RU" sz="1200">
                <a:solidFill>
                  <a:schemeClr val="dk1"/>
                </a:solidFill>
                <a:latin typeface="Calibri"/>
                <a:ea typeface="Calibri"/>
                <a:cs typeface="Calibri"/>
                <a:sym typeface="Calibri"/>
              </a:rPr>
              <a:t>Безопасность</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rPr lang="ru-RU" sz="1200">
                <a:solidFill>
                  <a:schemeClr val="dk1"/>
                </a:solidFill>
                <a:latin typeface="Calibri"/>
                <a:ea typeface="Calibri"/>
                <a:cs typeface="Calibri"/>
                <a:sym typeface="Calibri"/>
              </a:rPr>
              <a:t>Ваши данные автоматически шифруются при хранении с помощью AWS KMS и при передаче с помощью сеансовых ключей SMB Kerberos. Он разработан в соответствии с самыми высокими стандартами безопасности и соответствует требованиям ISO, PCI-DSS и SOC, а также соответствует требованиям HIPAA.</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b="1"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sz="1200">
              <a:solidFill>
                <a:schemeClr val="dk1"/>
              </a:solidFill>
              <a:latin typeface="Calibri"/>
              <a:ea typeface="Calibri"/>
              <a:cs typeface="Calibri"/>
              <a:sym typeface="Calibri"/>
            </a:endParaRPr>
          </a:p>
          <a:p>
            <a:pPr indent="0" lvl="0" marL="0" rtl="0" algn="just">
              <a:lnSpc>
                <a:spcPct val="115000"/>
              </a:lnSpc>
              <a:spcBef>
                <a:spcPts val="0"/>
              </a:spcBef>
              <a:spcAft>
                <a:spcPts val="0"/>
              </a:spcAft>
              <a:buNone/>
            </a:pPr>
            <a:r>
              <a:t/>
            </a:r>
            <a:endParaRPr b="1" sz="1200">
              <a:solidFill>
                <a:schemeClr val="dk1"/>
              </a:solidFill>
              <a:latin typeface="Calibri"/>
              <a:ea typeface="Calibri"/>
              <a:cs typeface="Calibri"/>
              <a:sym typeface="Calibri"/>
            </a:endParaRPr>
          </a:p>
        </p:txBody>
      </p:sp>
      <p:pic>
        <p:nvPicPr>
          <p:cNvPr id="157" name="Google Shape;157;g192aea4c46f_0_147"/>
          <p:cNvPicPr preferRelativeResize="0"/>
          <p:nvPr/>
        </p:nvPicPr>
        <p:blipFill>
          <a:blip r:embed="rId3">
            <a:alphaModFix/>
          </a:blip>
          <a:stretch>
            <a:fillRect/>
          </a:stretch>
        </p:blipFill>
        <p:spPr>
          <a:xfrm>
            <a:off x="1648041" y="3422714"/>
            <a:ext cx="1424274" cy="1119577"/>
          </a:xfrm>
          <a:prstGeom prst="rect">
            <a:avLst/>
          </a:prstGeom>
          <a:noFill/>
          <a:ln>
            <a:noFill/>
          </a:ln>
        </p:spPr>
      </p:pic>
      <p:pic>
        <p:nvPicPr>
          <p:cNvPr id="158" name="Google Shape;158;g192aea4c46f_0_147"/>
          <p:cNvPicPr preferRelativeResize="0"/>
          <p:nvPr/>
        </p:nvPicPr>
        <p:blipFill>
          <a:blip r:embed="rId4">
            <a:alphaModFix/>
          </a:blip>
          <a:stretch>
            <a:fillRect/>
          </a:stretch>
        </p:blipFill>
        <p:spPr>
          <a:xfrm>
            <a:off x="3164584" y="3422716"/>
            <a:ext cx="1365528" cy="1119577"/>
          </a:xfrm>
          <a:prstGeom prst="rect">
            <a:avLst/>
          </a:prstGeom>
          <a:noFill/>
          <a:ln>
            <a:noFill/>
          </a:ln>
        </p:spPr>
      </p:pic>
      <p:pic>
        <p:nvPicPr>
          <p:cNvPr id="159" name="Google Shape;159;g192aea4c46f_0_147"/>
          <p:cNvPicPr preferRelativeResize="0"/>
          <p:nvPr/>
        </p:nvPicPr>
        <p:blipFill>
          <a:blip r:embed="rId5">
            <a:alphaModFix/>
          </a:blip>
          <a:stretch>
            <a:fillRect/>
          </a:stretch>
        </p:blipFill>
        <p:spPr>
          <a:xfrm>
            <a:off x="4571142" y="3422716"/>
            <a:ext cx="1755861" cy="1119576"/>
          </a:xfrm>
          <a:prstGeom prst="rect">
            <a:avLst/>
          </a:prstGeom>
          <a:noFill/>
          <a:ln>
            <a:noFill/>
          </a:ln>
        </p:spPr>
      </p:pic>
      <p:pic>
        <p:nvPicPr>
          <p:cNvPr id="160" name="Google Shape;160;g192aea4c46f_0_147"/>
          <p:cNvPicPr preferRelativeResize="0"/>
          <p:nvPr/>
        </p:nvPicPr>
        <p:blipFill>
          <a:blip r:embed="rId6">
            <a:alphaModFix/>
          </a:blip>
          <a:stretch>
            <a:fillRect/>
          </a:stretch>
        </p:blipFill>
        <p:spPr>
          <a:xfrm>
            <a:off x="6368034" y="3370775"/>
            <a:ext cx="1506691" cy="1223450"/>
          </a:xfrm>
          <a:prstGeom prst="rect">
            <a:avLst/>
          </a:prstGeom>
          <a:noFill/>
          <a:ln>
            <a:noFill/>
          </a:ln>
        </p:spPr>
      </p:pic>
      <p:sp>
        <p:nvSpPr>
          <p:cNvPr id="161" name="Google Shape;161;g192aea4c46f_0_147"/>
          <p:cNvSpPr txBox="1"/>
          <p:nvPr/>
        </p:nvSpPr>
        <p:spPr>
          <a:xfrm>
            <a:off x="8758850" y="4645950"/>
            <a:ext cx="3852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ru-RU" sz="2000">
                <a:solidFill>
                  <a:srgbClr val="0230AC"/>
                </a:solidFill>
                <a:latin typeface="Calibri"/>
                <a:ea typeface="Calibri"/>
                <a:cs typeface="Calibri"/>
                <a:sym typeface="Calibri"/>
              </a:rPr>
              <a:t>9</a:t>
            </a:r>
            <a:endParaRPr b="1" sz="2000">
              <a:solidFill>
                <a:srgbClr val="0230AC"/>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over">
  <a:themeElements>
    <a:clrScheme name="Custom 1">
      <a:dk1>
        <a:srgbClr val="0230AC"/>
      </a:dk1>
      <a:lt1>
        <a:srgbClr val="FFFFFF"/>
      </a:lt1>
      <a:dk2>
        <a:srgbClr val="0230AC"/>
      </a:dk2>
      <a:lt2>
        <a:srgbClr val="FFFFFF"/>
      </a:lt2>
      <a:accent1>
        <a:srgbClr val="EC0044"/>
      </a:accent1>
      <a:accent2>
        <a:srgbClr val="0230AC"/>
      </a:accent2>
      <a:accent3>
        <a:srgbClr val="8F32AC"/>
      </a:accent3>
      <a:accent4>
        <a:srgbClr val="0057AC"/>
      </a:accent4>
      <a:accent5>
        <a:srgbClr val="EC5A00"/>
      </a:accent5>
      <a:accent6>
        <a:srgbClr val="ECEC00"/>
      </a:accent6>
      <a:hlink>
        <a:srgbClr val="4BBCFF"/>
      </a:hlink>
      <a:folHlink>
        <a:srgbClr val="C000C3"/>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Cover">
  <a:themeElements>
    <a:clrScheme name="Другая 1">
      <a:dk1>
        <a:srgbClr val="000000"/>
      </a:dk1>
      <a:lt1>
        <a:srgbClr val="FFFFFF"/>
      </a:lt1>
      <a:dk2>
        <a:srgbClr val="000000"/>
      </a:dk2>
      <a:lt2>
        <a:srgbClr val="F8F8F8"/>
      </a:lt2>
      <a:accent1>
        <a:srgbClr val="EC0B43"/>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2014-06-27T12:30:22Z</dcterms:created>
  <dc:creator>Al</dc:creator>
</cp:coreProperties>
</file>