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E587D-9F9E-4A47-8D93-1E679E7C951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251EA44-AF1B-44ED-9A70-97F9108236CC}">
      <dgm:prSet/>
      <dgm:spPr/>
      <dgm:t>
        <a:bodyPr/>
        <a:lstStyle/>
        <a:p>
          <a:pPr>
            <a:defRPr cap="all"/>
          </a:pPr>
          <a:r>
            <a:rPr lang="en-US"/>
            <a:t>Density</a:t>
          </a:r>
        </a:p>
      </dgm:t>
    </dgm:pt>
    <dgm:pt modelId="{C6AEDB8B-5653-4CE8-9D46-FF1CFB1267FF}" type="parTrans" cxnId="{25264B25-BCB1-43FE-BC6F-E9E82F384E37}">
      <dgm:prSet/>
      <dgm:spPr/>
      <dgm:t>
        <a:bodyPr/>
        <a:lstStyle/>
        <a:p>
          <a:endParaRPr lang="en-US"/>
        </a:p>
      </dgm:t>
    </dgm:pt>
    <dgm:pt modelId="{9BCFB91F-7295-4728-927B-9EC4F89F8623}" type="sibTrans" cxnId="{25264B25-BCB1-43FE-BC6F-E9E82F384E37}">
      <dgm:prSet/>
      <dgm:spPr/>
      <dgm:t>
        <a:bodyPr/>
        <a:lstStyle/>
        <a:p>
          <a:endParaRPr lang="en-US"/>
        </a:p>
      </dgm:t>
    </dgm:pt>
    <dgm:pt modelId="{1FF820A6-8C39-4530-B874-2235AEF08935}">
      <dgm:prSet/>
      <dgm:spPr/>
      <dgm:t>
        <a:bodyPr/>
        <a:lstStyle/>
        <a:p>
          <a:pPr>
            <a:defRPr cap="all"/>
          </a:pPr>
          <a:r>
            <a:rPr lang="en-US"/>
            <a:t>Capacity</a:t>
          </a:r>
        </a:p>
      </dgm:t>
    </dgm:pt>
    <dgm:pt modelId="{D34E7C2B-E624-4AD8-8ECD-32FF79A28A0C}" type="parTrans" cxnId="{FC00F9DA-5DB9-4653-8D04-F8E0EBCB03C8}">
      <dgm:prSet/>
      <dgm:spPr/>
      <dgm:t>
        <a:bodyPr/>
        <a:lstStyle/>
        <a:p>
          <a:endParaRPr lang="en-US"/>
        </a:p>
      </dgm:t>
    </dgm:pt>
    <dgm:pt modelId="{14664985-5C08-4DB5-813B-B074C77A0A88}" type="sibTrans" cxnId="{FC00F9DA-5DB9-4653-8D04-F8E0EBCB03C8}">
      <dgm:prSet/>
      <dgm:spPr/>
      <dgm:t>
        <a:bodyPr/>
        <a:lstStyle/>
        <a:p>
          <a:endParaRPr lang="en-US"/>
        </a:p>
      </dgm:t>
    </dgm:pt>
    <dgm:pt modelId="{342757C1-2232-422E-94B9-26E10739EDEC}">
      <dgm:prSet/>
      <dgm:spPr/>
      <dgm:t>
        <a:bodyPr/>
        <a:lstStyle/>
        <a:p>
          <a:pPr>
            <a:defRPr cap="all"/>
          </a:pPr>
          <a:r>
            <a:rPr lang="en-US"/>
            <a:t>Longevity</a:t>
          </a:r>
        </a:p>
      </dgm:t>
    </dgm:pt>
    <dgm:pt modelId="{300A9B81-F0D5-4E6B-BAE3-24AD9ED06E36}" type="parTrans" cxnId="{C3CAF1D7-2FF6-48AC-8949-53E5DF216CA3}">
      <dgm:prSet/>
      <dgm:spPr/>
      <dgm:t>
        <a:bodyPr/>
        <a:lstStyle/>
        <a:p>
          <a:endParaRPr lang="en-US"/>
        </a:p>
      </dgm:t>
    </dgm:pt>
    <dgm:pt modelId="{47DD6775-08BA-416F-9F24-D66A492C4C6A}" type="sibTrans" cxnId="{C3CAF1D7-2FF6-48AC-8949-53E5DF216CA3}">
      <dgm:prSet/>
      <dgm:spPr/>
      <dgm:t>
        <a:bodyPr/>
        <a:lstStyle/>
        <a:p>
          <a:endParaRPr lang="en-US"/>
        </a:p>
      </dgm:t>
    </dgm:pt>
    <dgm:pt modelId="{0F3BBB9B-A593-4001-8C4A-B5C139A7783D}">
      <dgm:prSet/>
      <dgm:spPr/>
      <dgm:t>
        <a:bodyPr/>
        <a:lstStyle/>
        <a:p>
          <a:pPr>
            <a:defRPr cap="all"/>
          </a:pPr>
          <a:r>
            <a:rPr lang="en-US"/>
            <a:t>Endurance</a:t>
          </a:r>
        </a:p>
      </dgm:t>
    </dgm:pt>
    <dgm:pt modelId="{0209FC71-81DD-4B85-AE49-FC154CD33115}" type="parTrans" cxnId="{8B3AC5A1-980D-4E5D-855E-F1B0CA14D184}">
      <dgm:prSet/>
      <dgm:spPr/>
      <dgm:t>
        <a:bodyPr/>
        <a:lstStyle/>
        <a:p>
          <a:endParaRPr lang="en-US"/>
        </a:p>
      </dgm:t>
    </dgm:pt>
    <dgm:pt modelId="{9C6573E7-B5C8-495F-B29C-C4F285277E0F}" type="sibTrans" cxnId="{8B3AC5A1-980D-4E5D-855E-F1B0CA14D184}">
      <dgm:prSet/>
      <dgm:spPr/>
      <dgm:t>
        <a:bodyPr/>
        <a:lstStyle/>
        <a:p>
          <a:endParaRPr lang="en-US"/>
        </a:p>
      </dgm:t>
    </dgm:pt>
    <dgm:pt modelId="{34279BF7-16E5-460C-B223-E040C23E4DEE}">
      <dgm:prSet/>
      <dgm:spPr/>
      <dgm:t>
        <a:bodyPr/>
        <a:lstStyle/>
        <a:p>
          <a:pPr>
            <a:defRPr cap="all"/>
          </a:pPr>
          <a:r>
            <a:rPr lang="en-US"/>
            <a:t>Efficiency</a:t>
          </a:r>
        </a:p>
      </dgm:t>
    </dgm:pt>
    <dgm:pt modelId="{B3402307-37CC-4DDA-B5D5-C4B1FDAC5FB6}" type="parTrans" cxnId="{080AB4E1-5EF9-4A52-BAC8-8854488172B1}">
      <dgm:prSet/>
      <dgm:spPr/>
      <dgm:t>
        <a:bodyPr/>
        <a:lstStyle/>
        <a:p>
          <a:endParaRPr lang="en-US"/>
        </a:p>
      </dgm:t>
    </dgm:pt>
    <dgm:pt modelId="{48DB8A49-337B-4369-8977-D76176BF51D8}" type="sibTrans" cxnId="{080AB4E1-5EF9-4A52-BAC8-8854488172B1}">
      <dgm:prSet/>
      <dgm:spPr/>
      <dgm:t>
        <a:bodyPr/>
        <a:lstStyle/>
        <a:p>
          <a:endParaRPr lang="en-US"/>
        </a:p>
      </dgm:t>
    </dgm:pt>
    <dgm:pt modelId="{EE00E09A-0EDF-4FA6-9444-33C5B1A23570}" type="pres">
      <dgm:prSet presAssocID="{463E587D-9F9E-4A47-8D93-1E679E7C951B}" presName="root" presStyleCnt="0">
        <dgm:presLayoutVars>
          <dgm:dir/>
          <dgm:resizeHandles val="exact"/>
        </dgm:presLayoutVars>
      </dgm:prSet>
      <dgm:spPr/>
    </dgm:pt>
    <dgm:pt modelId="{C6F749D1-B88D-4F15-8C0E-6B42FA6B4D33}" type="pres">
      <dgm:prSet presAssocID="{0251EA44-AF1B-44ED-9A70-97F9108236CC}" presName="compNode" presStyleCnt="0"/>
      <dgm:spPr/>
    </dgm:pt>
    <dgm:pt modelId="{BE11868B-86A8-4866-B79B-1DA49821A95C}" type="pres">
      <dgm:prSet presAssocID="{0251EA44-AF1B-44ED-9A70-97F9108236CC}" presName="iconBgRect" presStyleLbl="bgShp" presStyleIdx="0" presStyleCnt="5"/>
      <dgm:spPr/>
    </dgm:pt>
    <dgm:pt modelId="{EDB514C7-8B12-484F-BCFA-EA87F40C4D21}" type="pres">
      <dgm:prSet presAssocID="{0251EA44-AF1B-44ED-9A70-97F9108236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E29E369-0102-47C6-8853-AD8259DFC297}" type="pres">
      <dgm:prSet presAssocID="{0251EA44-AF1B-44ED-9A70-97F9108236CC}" presName="spaceRect" presStyleCnt="0"/>
      <dgm:spPr/>
    </dgm:pt>
    <dgm:pt modelId="{81784257-79F2-43B3-BE4F-770A029F62E4}" type="pres">
      <dgm:prSet presAssocID="{0251EA44-AF1B-44ED-9A70-97F9108236CC}" presName="textRect" presStyleLbl="revTx" presStyleIdx="0" presStyleCnt="5">
        <dgm:presLayoutVars>
          <dgm:chMax val="1"/>
          <dgm:chPref val="1"/>
        </dgm:presLayoutVars>
      </dgm:prSet>
      <dgm:spPr/>
    </dgm:pt>
    <dgm:pt modelId="{2316018B-4A79-419B-A551-E8FF2C10A833}" type="pres">
      <dgm:prSet presAssocID="{9BCFB91F-7295-4728-927B-9EC4F89F8623}" presName="sibTrans" presStyleCnt="0"/>
      <dgm:spPr/>
    </dgm:pt>
    <dgm:pt modelId="{357265D1-17C4-4E6C-A8E5-3A57B47DD0AF}" type="pres">
      <dgm:prSet presAssocID="{1FF820A6-8C39-4530-B874-2235AEF08935}" presName="compNode" presStyleCnt="0"/>
      <dgm:spPr/>
    </dgm:pt>
    <dgm:pt modelId="{91216DEB-AA10-497E-8B7C-43AD2561A71D}" type="pres">
      <dgm:prSet presAssocID="{1FF820A6-8C39-4530-B874-2235AEF08935}" presName="iconBgRect" presStyleLbl="bgShp" presStyleIdx="1" presStyleCnt="5"/>
      <dgm:spPr/>
    </dgm:pt>
    <dgm:pt modelId="{28FE4BD3-197A-4649-8F8C-0131117BE8CD}" type="pres">
      <dgm:prSet presAssocID="{1FF820A6-8C39-4530-B874-2235AEF0893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5F3D582F-EA5F-42F9-8A8F-0EC104E8226C}" type="pres">
      <dgm:prSet presAssocID="{1FF820A6-8C39-4530-B874-2235AEF08935}" presName="spaceRect" presStyleCnt="0"/>
      <dgm:spPr/>
    </dgm:pt>
    <dgm:pt modelId="{1DA03E7D-7532-41C1-A5FF-1264F7F1C7F2}" type="pres">
      <dgm:prSet presAssocID="{1FF820A6-8C39-4530-B874-2235AEF08935}" presName="textRect" presStyleLbl="revTx" presStyleIdx="1" presStyleCnt="5">
        <dgm:presLayoutVars>
          <dgm:chMax val="1"/>
          <dgm:chPref val="1"/>
        </dgm:presLayoutVars>
      </dgm:prSet>
      <dgm:spPr/>
    </dgm:pt>
    <dgm:pt modelId="{D0D08CFE-04B0-4EF6-BB7D-297E40BFF8CF}" type="pres">
      <dgm:prSet presAssocID="{14664985-5C08-4DB5-813B-B074C77A0A88}" presName="sibTrans" presStyleCnt="0"/>
      <dgm:spPr/>
    </dgm:pt>
    <dgm:pt modelId="{7B4EEB3E-F37B-4627-A2D8-9CB4CAE9FB07}" type="pres">
      <dgm:prSet presAssocID="{342757C1-2232-422E-94B9-26E10739EDEC}" presName="compNode" presStyleCnt="0"/>
      <dgm:spPr/>
    </dgm:pt>
    <dgm:pt modelId="{BED826B6-BBE9-46D9-846E-E932CDFF5779}" type="pres">
      <dgm:prSet presAssocID="{342757C1-2232-422E-94B9-26E10739EDEC}" presName="iconBgRect" presStyleLbl="bgShp" presStyleIdx="2" presStyleCnt="5"/>
      <dgm:spPr/>
    </dgm:pt>
    <dgm:pt modelId="{81990480-0CAF-4592-967A-8E036903286C}" type="pres">
      <dgm:prSet presAssocID="{342757C1-2232-422E-94B9-26E10739ED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5EEF1F25-77B1-4CFB-9EA4-653AC87BBA13}" type="pres">
      <dgm:prSet presAssocID="{342757C1-2232-422E-94B9-26E10739EDEC}" presName="spaceRect" presStyleCnt="0"/>
      <dgm:spPr/>
    </dgm:pt>
    <dgm:pt modelId="{59F4A7A5-1581-4CE3-B011-C654F01BB91F}" type="pres">
      <dgm:prSet presAssocID="{342757C1-2232-422E-94B9-26E10739EDEC}" presName="textRect" presStyleLbl="revTx" presStyleIdx="2" presStyleCnt="5">
        <dgm:presLayoutVars>
          <dgm:chMax val="1"/>
          <dgm:chPref val="1"/>
        </dgm:presLayoutVars>
      </dgm:prSet>
      <dgm:spPr/>
    </dgm:pt>
    <dgm:pt modelId="{AC767F57-B322-4EED-84E8-D33C4B46B78F}" type="pres">
      <dgm:prSet presAssocID="{47DD6775-08BA-416F-9F24-D66A492C4C6A}" presName="sibTrans" presStyleCnt="0"/>
      <dgm:spPr/>
    </dgm:pt>
    <dgm:pt modelId="{4E4F8C9A-8F05-44A7-9EA8-0A626AE8E10E}" type="pres">
      <dgm:prSet presAssocID="{0F3BBB9B-A593-4001-8C4A-B5C139A7783D}" presName="compNode" presStyleCnt="0"/>
      <dgm:spPr/>
    </dgm:pt>
    <dgm:pt modelId="{A3531394-C894-4E7A-AC38-FD43E0F4C6F4}" type="pres">
      <dgm:prSet presAssocID="{0F3BBB9B-A593-4001-8C4A-B5C139A7783D}" presName="iconBgRect" presStyleLbl="bgShp" presStyleIdx="3" presStyleCnt="5"/>
      <dgm:spPr/>
    </dgm:pt>
    <dgm:pt modelId="{674C52A1-4845-4B1B-8273-92A133AB1AF5}" type="pres">
      <dgm:prSet presAssocID="{0F3BBB9B-A593-4001-8C4A-B5C139A7783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 with solid fill"/>
        </a:ext>
      </dgm:extLst>
    </dgm:pt>
    <dgm:pt modelId="{B56B24D9-D888-48BD-B344-AC51485FE2EB}" type="pres">
      <dgm:prSet presAssocID="{0F3BBB9B-A593-4001-8C4A-B5C139A7783D}" presName="spaceRect" presStyleCnt="0"/>
      <dgm:spPr/>
    </dgm:pt>
    <dgm:pt modelId="{F3D4C233-796A-4866-B873-8C6397101EB3}" type="pres">
      <dgm:prSet presAssocID="{0F3BBB9B-A593-4001-8C4A-B5C139A7783D}" presName="textRect" presStyleLbl="revTx" presStyleIdx="3" presStyleCnt="5">
        <dgm:presLayoutVars>
          <dgm:chMax val="1"/>
          <dgm:chPref val="1"/>
        </dgm:presLayoutVars>
      </dgm:prSet>
      <dgm:spPr/>
    </dgm:pt>
    <dgm:pt modelId="{71A028DB-4B87-4AFB-ABEC-49392E058A1D}" type="pres">
      <dgm:prSet presAssocID="{9C6573E7-B5C8-495F-B29C-C4F285277E0F}" presName="sibTrans" presStyleCnt="0"/>
      <dgm:spPr/>
    </dgm:pt>
    <dgm:pt modelId="{A061F719-0770-4A12-B466-1A1234BA9AB9}" type="pres">
      <dgm:prSet presAssocID="{34279BF7-16E5-460C-B223-E040C23E4DEE}" presName="compNode" presStyleCnt="0"/>
      <dgm:spPr/>
    </dgm:pt>
    <dgm:pt modelId="{5D126C5A-133D-45AF-AC85-1B232C46A0D6}" type="pres">
      <dgm:prSet presAssocID="{34279BF7-16E5-460C-B223-E040C23E4DEE}" presName="iconBgRect" presStyleLbl="bgShp" presStyleIdx="4" presStyleCnt="5"/>
      <dgm:spPr/>
    </dgm:pt>
    <dgm:pt modelId="{C2495735-3ACA-4D18-92D2-2FD66E0F9915}" type="pres">
      <dgm:prSet presAssocID="{34279BF7-16E5-460C-B223-E040C23E4DE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 outline"/>
        </a:ext>
      </dgm:extLst>
    </dgm:pt>
    <dgm:pt modelId="{8A8AC46B-FC4B-4511-9FE0-87BE0F79AF40}" type="pres">
      <dgm:prSet presAssocID="{34279BF7-16E5-460C-B223-E040C23E4DEE}" presName="spaceRect" presStyleCnt="0"/>
      <dgm:spPr/>
    </dgm:pt>
    <dgm:pt modelId="{25418293-75AA-478E-BE7E-AD7042408BB8}" type="pres">
      <dgm:prSet presAssocID="{34279BF7-16E5-460C-B223-E040C23E4DE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5264B25-BCB1-43FE-BC6F-E9E82F384E37}" srcId="{463E587D-9F9E-4A47-8D93-1E679E7C951B}" destId="{0251EA44-AF1B-44ED-9A70-97F9108236CC}" srcOrd="0" destOrd="0" parTransId="{C6AEDB8B-5653-4CE8-9D46-FF1CFB1267FF}" sibTransId="{9BCFB91F-7295-4728-927B-9EC4F89F8623}"/>
    <dgm:cxn modelId="{2744C42F-1391-4B69-A109-6F9897D46B52}" type="presOf" srcId="{342757C1-2232-422E-94B9-26E10739EDEC}" destId="{59F4A7A5-1581-4CE3-B011-C654F01BB91F}" srcOrd="0" destOrd="0" presId="urn:microsoft.com/office/officeart/2018/5/layout/IconCircleLabelList"/>
    <dgm:cxn modelId="{5BF37B37-4D8D-470F-8BE6-E56FA74FD176}" type="presOf" srcId="{463E587D-9F9E-4A47-8D93-1E679E7C951B}" destId="{EE00E09A-0EDF-4FA6-9444-33C5B1A23570}" srcOrd="0" destOrd="0" presId="urn:microsoft.com/office/officeart/2018/5/layout/IconCircleLabelList"/>
    <dgm:cxn modelId="{8B3AC5A1-980D-4E5D-855E-F1B0CA14D184}" srcId="{463E587D-9F9E-4A47-8D93-1E679E7C951B}" destId="{0F3BBB9B-A593-4001-8C4A-B5C139A7783D}" srcOrd="3" destOrd="0" parTransId="{0209FC71-81DD-4B85-AE49-FC154CD33115}" sibTransId="{9C6573E7-B5C8-495F-B29C-C4F285277E0F}"/>
    <dgm:cxn modelId="{16B666BA-68F5-4752-AAA8-4DF7D3B17B1B}" type="presOf" srcId="{0251EA44-AF1B-44ED-9A70-97F9108236CC}" destId="{81784257-79F2-43B3-BE4F-770A029F62E4}" srcOrd="0" destOrd="0" presId="urn:microsoft.com/office/officeart/2018/5/layout/IconCircleLabelList"/>
    <dgm:cxn modelId="{C3CAF1D7-2FF6-48AC-8949-53E5DF216CA3}" srcId="{463E587D-9F9E-4A47-8D93-1E679E7C951B}" destId="{342757C1-2232-422E-94B9-26E10739EDEC}" srcOrd="2" destOrd="0" parTransId="{300A9B81-F0D5-4E6B-BAE3-24AD9ED06E36}" sibTransId="{47DD6775-08BA-416F-9F24-D66A492C4C6A}"/>
    <dgm:cxn modelId="{FC00F9DA-5DB9-4653-8D04-F8E0EBCB03C8}" srcId="{463E587D-9F9E-4A47-8D93-1E679E7C951B}" destId="{1FF820A6-8C39-4530-B874-2235AEF08935}" srcOrd="1" destOrd="0" parTransId="{D34E7C2B-E624-4AD8-8ECD-32FF79A28A0C}" sibTransId="{14664985-5C08-4DB5-813B-B074C77A0A88}"/>
    <dgm:cxn modelId="{080AB4E1-5EF9-4A52-BAC8-8854488172B1}" srcId="{463E587D-9F9E-4A47-8D93-1E679E7C951B}" destId="{34279BF7-16E5-460C-B223-E040C23E4DEE}" srcOrd="4" destOrd="0" parTransId="{B3402307-37CC-4DDA-B5D5-C4B1FDAC5FB6}" sibTransId="{48DB8A49-337B-4369-8977-D76176BF51D8}"/>
    <dgm:cxn modelId="{D419A7F7-D20B-4A53-9A90-6F29267868BD}" type="presOf" srcId="{34279BF7-16E5-460C-B223-E040C23E4DEE}" destId="{25418293-75AA-478E-BE7E-AD7042408BB8}" srcOrd="0" destOrd="0" presId="urn:microsoft.com/office/officeart/2018/5/layout/IconCircleLabelList"/>
    <dgm:cxn modelId="{2E7ECEFA-B1E4-47AD-BE47-31283589295D}" type="presOf" srcId="{0F3BBB9B-A593-4001-8C4A-B5C139A7783D}" destId="{F3D4C233-796A-4866-B873-8C6397101EB3}" srcOrd="0" destOrd="0" presId="urn:microsoft.com/office/officeart/2018/5/layout/IconCircleLabelList"/>
    <dgm:cxn modelId="{5BCE8AFD-56DD-46AF-95C7-5CFF1BFA4084}" type="presOf" srcId="{1FF820A6-8C39-4530-B874-2235AEF08935}" destId="{1DA03E7D-7532-41C1-A5FF-1264F7F1C7F2}" srcOrd="0" destOrd="0" presId="urn:microsoft.com/office/officeart/2018/5/layout/IconCircleLabelList"/>
    <dgm:cxn modelId="{0D4B3BD8-C700-42F5-82C3-D5E332DF8E5A}" type="presParOf" srcId="{EE00E09A-0EDF-4FA6-9444-33C5B1A23570}" destId="{C6F749D1-B88D-4F15-8C0E-6B42FA6B4D33}" srcOrd="0" destOrd="0" presId="urn:microsoft.com/office/officeart/2018/5/layout/IconCircleLabelList"/>
    <dgm:cxn modelId="{DD20054A-6696-406B-B681-82B3943DF952}" type="presParOf" srcId="{C6F749D1-B88D-4F15-8C0E-6B42FA6B4D33}" destId="{BE11868B-86A8-4866-B79B-1DA49821A95C}" srcOrd="0" destOrd="0" presId="urn:microsoft.com/office/officeart/2018/5/layout/IconCircleLabelList"/>
    <dgm:cxn modelId="{D1D073F3-AA25-40AE-A398-FF0572671B67}" type="presParOf" srcId="{C6F749D1-B88D-4F15-8C0E-6B42FA6B4D33}" destId="{EDB514C7-8B12-484F-BCFA-EA87F40C4D21}" srcOrd="1" destOrd="0" presId="urn:microsoft.com/office/officeart/2018/5/layout/IconCircleLabelList"/>
    <dgm:cxn modelId="{4448FACD-6801-44A0-91FD-BD77D31174FF}" type="presParOf" srcId="{C6F749D1-B88D-4F15-8C0E-6B42FA6B4D33}" destId="{0E29E369-0102-47C6-8853-AD8259DFC297}" srcOrd="2" destOrd="0" presId="urn:microsoft.com/office/officeart/2018/5/layout/IconCircleLabelList"/>
    <dgm:cxn modelId="{B96624C3-88D4-43ED-9492-CCEBF707C783}" type="presParOf" srcId="{C6F749D1-B88D-4F15-8C0E-6B42FA6B4D33}" destId="{81784257-79F2-43B3-BE4F-770A029F62E4}" srcOrd="3" destOrd="0" presId="urn:microsoft.com/office/officeart/2018/5/layout/IconCircleLabelList"/>
    <dgm:cxn modelId="{5DFC11EF-F474-4337-B952-F0A01B8FDE9D}" type="presParOf" srcId="{EE00E09A-0EDF-4FA6-9444-33C5B1A23570}" destId="{2316018B-4A79-419B-A551-E8FF2C10A833}" srcOrd="1" destOrd="0" presId="urn:microsoft.com/office/officeart/2018/5/layout/IconCircleLabelList"/>
    <dgm:cxn modelId="{BBECD7FD-9F02-43B6-8FDC-794347B3387A}" type="presParOf" srcId="{EE00E09A-0EDF-4FA6-9444-33C5B1A23570}" destId="{357265D1-17C4-4E6C-A8E5-3A57B47DD0AF}" srcOrd="2" destOrd="0" presId="urn:microsoft.com/office/officeart/2018/5/layout/IconCircleLabelList"/>
    <dgm:cxn modelId="{39A44F95-D79C-49D7-93FF-8208D708C610}" type="presParOf" srcId="{357265D1-17C4-4E6C-A8E5-3A57B47DD0AF}" destId="{91216DEB-AA10-497E-8B7C-43AD2561A71D}" srcOrd="0" destOrd="0" presId="urn:microsoft.com/office/officeart/2018/5/layout/IconCircleLabelList"/>
    <dgm:cxn modelId="{AEFD3CE5-EBE3-4D9D-A640-B318A026C7E4}" type="presParOf" srcId="{357265D1-17C4-4E6C-A8E5-3A57B47DD0AF}" destId="{28FE4BD3-197A-4649-8F8C-0131117BE8CD}" srcOrd="1" destOrd="0" presId="urn:microsoft.com/office/officeart/2018/5/layout/IconCircleLabelList"/>
    <dgm:cxn modelId="{8E0D55B7-4EBB-4410-BF11-E98AD5FA60E6}" type="presParOf" srcId="{357265D1-17C4-4E6C-A8E5-3A57B47DD0AF}" destId="{5F3D582F-EA5F-42F9-8A8F-0EC104E8226C}" srcOrd="2" destOrd="0" presId="urn:microsoft.com/office/officeart/2018/5/layout/IconCircleLabelList"/>
    <dgm:cxn modelId="{A174A9BD-0456-48D4-AEC6-833F3041382B}" type="presParOf" srcId="{357265D1-17C4-4E6C-A8E5-3A57B47DD0AF}" destId="{1DA03E7D-7532-41C1-A5FF-1264F7F1C7F2}" srcOrd="3" destOrd="0" presId="urn:microsoft.com/office/officeart/2018/5/layout/IconCircleLabelList"/>
    <dgm:cxn modelId="{A2C1BBC0-7BA2-44FE-87FB-23A7959465D9}" type="presParOf" srcId="{EE00E09A-0EDF-4FA6-9444-33C5B1A23570}" destId="{D0D08CFE-04B0-4EF6-BB7D-297E40BFF8CF}" srcOrd="3" destOrd="0" presId="urn:microsoft.com/office/officeart/2018/5/layout/IconCircleLabelList"/>
    <dgm:cxn modelId="{74DAC69E-9902-4927-BB12-4A8101ACD0DD}" type="presParOf" srcId="{EE00E09A-0EDF-4FA6-9444-33C5B1A23570}" destId="{7B4EEB3E-F37B-4627-A2D8-9CB4CAE9FB07}" srcOrd="4" destOrd="0" presId="urn:microsoft.com/office/officeart/2018/5/layout/IconCircleLabelList"/>
    <dgm:cxn modelId="{F7A40FB7-DC75-4A04-B785-010B6839B9D7}" type="presParOf" srcId="{7B4EEB3E-F37B-4627-A2D8-9CB4CAE9FB07}" destId="{BED826B6-BBE9-46D9-846E-E932CDFF5779}" srcOrd="0" destOrd="0" presId="urn:microsoft.com/office/officeart/2018/5/layout/IconCircleLabelList"/>
    <dgm:cxn modelId="{BAA1A0EB-DBAF-4387-9185-2E576E3AF05C}" type="presParOf" srcId="{7B4EEB3E-F37B-4627-A2D8-9CB4CAE9FB07}" destId="{81990480-0CAF-4592-967A-8E036903286C}" srcOrd="1" destOrd="0" presId="urn:microsoft.com/office/officeart/2018/5/layout/IconCircleLabelList"/>
    <dgm:cxn modelId="{6E203B22-FEF1-4C98-AB85-ED9882254535}" type="presParOf" srcId="{7B4EEB3E-F37B-4627-A2D8-9CB4CAE9FB07}" destId="{5EEF1F25-77B1-4CFB-9EA4-653AC87BBA13}" srcOrd="2" destOrd="0" presId="urn:microsoft.com/office/officeart/2018/5/layout/IconCircleLabelList"/>
    <dgm:cxn modelId="{C6C79809-EDE5-423D-AB72-FFCCA58E5B99}" type="presParOf" srcId="{7B4EEB3E-F37B-4627-A2D8-9CB4CAE9FB07}" destId="{59F4A7A5-1581-4CE3-B011-C654F01BB91F}" srcOrd="3" destOrd="0" presId="urn:microsoft.com/office/officeart/2018/5/layout/IconCircleLabelList"/>
    <dgm:cxn modelId="{602D3DB6-8AF8-427E-90D9-57CE1C5F307F}" type="presParOf" srcId="{EE00E09A-0EDF-4FA6-9444-33C5B1A23570}" destId="{AC767F57-B322-4EED-84E8-D33C4B46B78F}" srcOrd="5" destOrd="0" presId="urn:microsoft.com/office/officeart/2018/5/layout/IconCircleLabelList"/>
    <dgm:cxn modelId="{2D3FEC55-2C65-4A1C-A930-415674F5328D}" type="presParOf" srcId="{EE00E09A-0EDF-4FA6-9444-33C5B1A23570}" destId="{4E4F8C9A-8F05-44A7-9EA8-0A626AE8E10E}" srcOrd="6" destOrd="0" presId="urn:microsoft.com/office/officeart/2018/5/layout/IconCircleLabelList"/>
    <dgm:cxn modelId="{046244DE-7FF0-4F78-BA08-7BD97A01B903}" type="presParOf" srcId="{4E4F8C9A-8F05-44A7-9EA8-0A626AE8E10E}" destId="{A3531394-C894-4E7A-AC38-FD43E0F4C6F4}" srcOrd="0" destOrd="0" presId="urn:microsoft.com/office/officeart/2018/5/layout/IconCircleLabelList"/>
    <dgm:cxn modelId="{A4477E88-EA4E-41F9-89AC-D092DF7B1AB0}" type="presParOf" srcId="{4E4F8C9A-8F05-44A7-9EA8-0A626AE8E10E}" destId="{674C52A1-4845-4B1B-8273-92A133AB1AF5}" srcOrd="1" destOrd="0" presId="urn:microsoft.com/office/officeart/2018/5/layout/IconCircleLabelList"/>
    <dgm:cxn modelId="{BD36AB26-C8FD-4F79-9610-6D951AA095C9}" type="presParOf" srcId="{4E4F8C9A-8F05-44A7-9EA8-0A626AE8E10E}" destId="{B56B24D9-D888-48BD-B344-AC51485FE2EB}" srcOrd="2" destOrd="0" presId="urn:microsoft.com/office/officeart/2018/5/layout/IconCircleLabelList"/>
    <dgm:cxn modelId="{BA623518-507A-4A5C-B8D5-BC2D540AC50D}" type="presParOf" srcId="{4E4F8C9A-8F05-44A7-9EA8-0A626AE8E10E}" destId="{F3D4C233-796A-4866-B873-8C6397101EB3}" srcOrd="3" destOrd="0" presId="urn:microsoft.com/office/officeart/2018/5/layout/IconCircleLabelList"/>
    <dgm:cxn modelId="{66FE8361-113A-4A5A-87C4-155A47A8E9D0}" type="presParOf" srcId="{EE00E09A-0EDF-4FA6-9444-33C5B1A23570}" destId="{71A028DB-4B87-4AFB-ABEC-49392E058A1D}" srcOrd="7" destOrd="0" presId="urn:microsoft.com/office/officeart/2018/5/layout/IconCircleLabelList"/>
    <dgm:cxn modelId="{87A2700A-ED65-440C-B61D-5EC0E22CCF7B}" type="presParOf" srcId="{EE00E09A-0EDF-4FA6-9444-33C5B1A23570}" destId="{A061F719-0770-4A12-B466-1A1234BA9AB9}" srcOrd="8" destOrd="0" presId="urn:microsoft.com/office/officeart/2018/5/layout/IconCircleLabelList"/>
    <dgm:cxn modelId="{C669DAFC-AA2A-43DA-87E3-2D77A7C911A2}" type="presParOf" srcId="{A061F719-0770-4A12-B466-1A1234BA9AB9}" destId="{5D126C5A-133D-45AF-AC85-1B232C46A0D6}" srcOrd="0" destOrd="0" presId="urn:microsoft.com/office/officeart/2018/5/layout/IconCircleLabelList"/>
    <dgm:cxn modelId="{7272FFB7-B9FA-4356-B613-ECCDF574FEF6}" type="presParOf" srcId="{A061F719-0770-4A12-B466-1A1234BA9AB9}" destId="{C2495735-3ACA-4D18-92D2-2FD66E0F9915}" srcOrd="1" destOrd="0" presId="urn:microsoft.com/office/officeart/2018/5/layout/IconCircleLabelList"/>
    <dgm:cxn modelId="{47BE808D-AF02-4036-BE99-7A05C36B409D}" type="presParOf" srcId="{A061F719-0770-4A12-B466-1A1234BA9AB9}" destId="{8A8AC46B-FC4B-4511-9FE0-87BE0F79AF40}" srcOrd="2" destOrd="0" presId="urn:microsoft.com/office/officeart/2018/5/layout/IconCircleLabelList"/>
    <dgm:cxn modelId="{603105A9-D5C2-4EFD-A487-DFEEE8527077}" type="presParOf" srcId="{A061F719-0770-4A12-B466-1A1234BA9AB9}" destId="{25418293-75AA-478E-BE7E-AD7042408BB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4593A-F67E-48FD-8417-2CF6A0CFC1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A4761A-89B8-437B-AD78-B76B1B1200A9}">
      <dgm:prSet/>
      <dgm:spPr/>
      <dgm:t>
        <a:bodyPr/>
        <a:lstStyle/>
        <a:p>
          <a:r>
            <a:rPr lang="en-US"/>
            <a:t>Speed</a:t>
          </a:r>
        </a:p>
      </dgm:t>
    </dgm:pt>
    <dgm:pt modelId="{23C0DF10-1515-4E95-86A0-C91205112764}" type="parTrans" cxnId="{FBDDB705-5906-4B68-80C4-21167523BC6F}">
      <dgm:prSet/>
      <dgm:spPr/>
      <dgm:t>
        <a:bodyPr/>
        <a:lstStyle/>
        <a:p>
          <a:endParaRPr lang="en-US"/>
        </a:p>
      </dgm:t>
    </dgm:pt>
    <dgm:pt modelId="{07335286-F8FD-4028-BD64-BC6A4E8A7865}" type="sibTrans" cxnId="{FBDDB705-5906-4B68-80C4-21167523BC6F}">
      <dgm:prSet/>
      <dgm:spPr/>
      <dgm:t>
        <a:bodyPr/>
        <a:lstStyle/>
        <a:p>
          <a:endParaRPr lang="en-US"/>
        </a:p>
      </dgm:t>
    </dgm:pt>
    <dgm:pt modelId="{87C456F4-C66E-4BCB-8E3E-00848A98C17A}">
      <dgm:prSet/>
      <dgm:spPr/>
      <dgm:t>
        <a:bodyPr/>
        <a:lstStyle/>
        <a:p>
          <a:r>
            <a:rPr lang="en-US"/>
            <a:t>Security</a:t>
          </a:r>
        </a:p>
      </dgm:t>
    </dgm:pt>
    <dgm:pt modelId="{4E1D1D1E-EDF1-444D-9D35-653A8EDE8732}" type="parTrans" cxnId="{230BC80A-736B-4639-83F1-0BB46952376F}">
      <dgm:prSet/>
      <dgm:spPr/>
      <dgm:t>
        <a:bodyPr/>
        <a:lstStyle/>
        <a:p>
          <a:endParaRPr lang="en-US"/>
        </a:p>
      </dgm:t>
    </dgm:pt>
    <dgm:pt modelId="{C00A44A6-AB71-48EB-8C46-9838177B7477}" type="sibTrans" cxnId="{230BC80A-736B-4639-83F1-0BB46952376F}">
      <dgm:prSet/>
      <dgm:spPr/>
      <dgm:t>
        <a:bodyPr/>
        <a:lstStyle/>
        <a:p>
          <a:endParaRPr lang="en-US"/>
        </a:p>
      </dgm:t>
    </dgm:pt>
    <dgm:pt modelId="{20975D5A-C86F-4F96-9145-23A3C3CE7309}">
      <dgm:prSet/>
      <dgm:spPr/>
      <dgm:t>
        <a:bodyPr/>
        <a:lstStyle/>
        <a:p>
          <a:r>
            <a:rPr lang="en-US"/>
            <a:t>User interface</a:t>
          </a:r>
        </a:p>
      </dgm:t>
    </dgm:pt>
    <dgm:pt modelId="{7C8C3E15-D901-4279-9421-F4AF88C571AF}" type="parTrans" cxnId="{CD1CFF43-70C4-4619-909E-DE68C8CA3C79}">
      <dgm:prSet/>
      <dgm:spPr/>
      <dgm:t>
        <a:bodyPr/>
        <a:lstStyle/>
        <a:p>
          <a:endParaRPr lang="en-US"/>
        </a:p>
      </dgm:t>
    </dgm:pt>
    <dgm:pt modelId="{395854D3-2BA2-4A6B-8086-9B17E08D4E26}" type="sibTrans" cxnId="{CD1CFF43-70C4-4619-909E-DE68C8CA3C79}">
      <dgm:prSet/>
      <dgm:spPr/>
      <dgm:t>
        <a:bodyPr/>
        <a:lstStyle/>
        <a:p>
          <a:endParaRPr lang="en-US"/>
        </a:p>
      </dgm:t>
    </dgm:pt>
    <dgm:pt modelId="{BCA220A7-0D5D-4E8C-932F-0478009835E3}">
      <dgm:prSet/>
      <dgm:spPr/>
      <dgm:t>
        <a:bodyPr/>
        <a:lstStyle/>
        <a:p>
          <a:r>
            <a:rPr lang="en-US"/>
            <a:t>Awareness</a:t>
          </a:r>
        </a:p>
      </dgm:t>
    </dgm:pt>
    <dgm:pt modelId="{A4EC5A3D-2C8F-4526-ADF4-97AE4D061AF7}" type="parTrans" cxnId="{0A21CC92-6A52-4E4E-B412-B4CB76FC46FB}">
      <dgm:prSet/>
      <dgm:spPr/>
      <dgm:t>
        <a:bodyPr/>
        <a:lstStyle/>
        <a:p>
          <a:endParaRPr lang="en-US"/>
        </a:p>
      </dgm:t>
    </dgm:pt>
    <dgm:pt modelId="{86F6638A-5B39-4D5D-B3A1-D9F59B4B47D4}" type="sibTrans" cxnId="{0A21CC92-6A52-4E4E-B412-B4CB76FC46FB}">
      <dgm:prSet/>
      <dgm:spPr/>
      <dgm:t>
        <a:bodyPr/>
        <a:lstStyle/>
        <a:p>
          <a:endParaRPr lang="en-US"/>
        </a:p>
      </dgm:t>
    </dgm:pt>
    <dgm:pt modelId="{48B94864-389D-42BF-B148-2CEF9C241553}">
      <dgm:prSet/>
      <dgm:spPr/>
      <dgm:t>
        <a:bodyPr/>
        <a:lstStyle/>
        <a:p>
          <a:r>
            <a:rPr lang="en-US"/>
            <a:t>Cost</a:t>
          </a:r>
        </a:p>
      </dgm:t>
    </dgm:pt>
    <dgm:pt modelId="{EC9A6B35-ADCA-46ED-90CB-DCC99B4A164E}" type="parTrans" cxnId="{54D77B2B-A958-41A3-A653-270FB5E8043E}">
      <dgm:prSet/>
      <dgm:spPr/>
      <dgm:t>
        <a:bodyPr/>
        <a:lstStyle/>
        <a:p>
          <a:endParaRPr lang="en-US"/>
        </a:p>
      </dgm:t>
    </dgm:pt>
    <dgm:pt modelId="{75401BAC-49BE-4763-B857-777B5F06EC59}" type="sibTrans" cxnId="{54D77B2B-A958-41A3-A653-270FB5E8043E}">
      <dgm:prSet/>
      <dgm:spPr/>
      <dgm:t>
        <a:bodyPr/>
        <a:lstStyle/>
        <a:p>
          <a:endParaRPr lang="en-US"/>
        </a:p>
      </dgm:t>
    </dgm:pt>
    <dgm:pt modelId="{5263878F-9A8F-4C2E-9054-2882A8D5A248}" type="pres">
      <dgm:prSet presAssocID="{E2C4593A-F67E-48FD-8417-2CF6A0CFC1F9}" presName="root" presStyleCnt="0">
        <dgm:presLayoutVars>
          <dgm:dir/>
          <dgm:resizeHandles val="exact"/>
        </dgm:presLayoutVars>
      </dgm:prSet>
      <dgm:spPr/>
    </dgm:pt>
    <dgm:pt modelId="{2755F5C4-54C5-44E7-ACA0-F3CBDF4B60BF}" type="pres">
      <dgm:prSet presAssocID="{C0A4761A-89B8-437B-AD78-B76B1B1200A9}" presName="compNode" presStyleCnt="0"/>
      <dgm:spPr/>
    </dgm:pt>
    <dgm:pt modelId="{E6FA7AC0-B6CB-44E4-8571-19B177CACBF4}" type="pres">
      <dgm:prSet presAssocID="{C0A4761A-89B8-437B-AD78-B76B1B1200A9}" presName="bgRect" presStyleLbl="bgShp" presStyleIdx="0" presStyleCnt="5"/>
      <dgm:spPr/>
    </dgm:pt>
    <dgm:pt modelId="{978F60CA-4784-4672-8E84-E05FFFE76ED5}" type="pres">
      <dgm:prSet presAssocID="{C0A4761A-89B8-437B-AD78-B76B1B1200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63B1885-462A-4888-9155-4AF0CF44B861}" type="pres">
      <dgm:prSet presAssocID="{C0A4761A-89B8-437B-AD78-B76B1B1200A9}" presName="spaceRect" presStyleCnt="0"/>
      <dgm:spPr/>
    </dgm:pt>
    <dgm:pt modelId="{ADD91CE9-F70D-429A-A7B6-7E3F2467DA95}" type="pres">
      <dgm:prSet presAssocID="{C0A4761A-89B8-437B-AD78-B76B1B1200A9}" presName="parTx" presStyleLbl="revTx" presStyleIdx="0" presStyleCnt="5">
        <dgm:presLayoutVars>
          <dgm:chMax val="0"/>
          <dgm:chPref val="0"/>
        </dgm:presLayoutVars>
      </dgm:prSet>
      <dgm:spPr/>
    </dgm:pt>
    <dgm:pt modelId="{1F19317D-A056-44F0-869D-1513F825816F}" type="pres">
      <dgm:prSet presAssocID="{07335286-F8FD-4028-BD64-BC6A4E8A7865}" presName="sibTrans" presStyleCnt="0"/>
      <dgm:spPr/>
    </dgm:pt>
    <dgm:pt modelId="{26F8F8DC-B0E7-4797-AB42-AD468B0026E7}" type="pres">
      <dgm:prSet presAssocID="{87C456F4-C66E-4BCB-8E3E-00848A98C17A}" presName="compNode" presStyleCnt="0"/>
      <dgm:spPr/>
    </dgm:pt>
    <dgm:pt modelId="{57AE3B78-FD71-46E2-ABBC-0B33FB48D472}" type="pres">
      <dgm:prSet presAssocID="{87C456F4-C66E-4BCB-8E3E-00848A98C17A}" presName="bgRect" presStyleLbl="bgShp" presStyleIdx="1" presStyleCnt="5"/>
      <dgm:spPr/>
    </dgm:pt>
    <dgm:pt modelId="{29F53A7B-94CF-4C70-817B-CAC5C0EB0BE4}" type="pres">
      <dgm:prSet presAssocID="{87C456F4-C66E-4BCB-8E3E-00848A98C17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2D3CC2AB-D315-4029-BEB8-AFABC89ABFB1}" type="pres">
      <dgm:prSet presAssocID="{87C456F4-C66E-4BCB-8E3E-00848A98C17A}" presName="spaceRect" presStyleCnt="0"/>
      <dgm:spPr/>
    </dgm:pt>
    <dgm:pt modelId="{139CE0F5-55D3-4C2D-B4C9-AAAB49CEC3EA}" type="pres">
      <dgm:prSet presAssocID="{87C456F4-C66E-4BCB-8E3E-00848A98C17A}" presName="parTx" presStyleLbl="revTx" presStyleIdx="1" presStyleCnt="5">
        <dgm:presLayoutVars>
          <dgm:chMax val="0"/>
          <dgm:chPref val="0"/>
        </dgm:presLayoutVars>
      </dgm:prSet>
      <dgm:spPr/>
    </dgm:pt>
    <dgm:pt modelId="{B1B3CEBA-7C7F-44F6-AF6D-F08E86509FA7}" type="pres">
      <dgm:prSet presAssocID="{C00A44A6-AB71-48EB-8C46-9838177B7477}" presName="sibTrans" presStyleCnt="0"/>
      <dgm:spPr/>
    </dgm:pt>
    <dgm:pt modelId="{9EA3D25F-FE73-48FE-B450-5EB5775DF787}" type="pres">
      <dgm:prSet presAssocID="{20975D5A-C86F-4F96-9145-23A3C3CE7309}" presName="compNode" presStyleCnt="0"/>
      <dgm:spPr/>
    </dgm:pt>
    <dgm:pt modelId="{4CD909D4-52AB-4A4E-848A-A0EF66519520}" type="pres">
      <dgm:prSet presAssocID="{20975D5A-C86F-4F96-9145-23A3C3CE7309}" presName="bgRect" presStyleLbl="bgShp" presStyleIdx="2" presStyleCnt="5"/>
      <dgm:spPr/>
    </dgm:pt>
    <dgm:pt modelId="{1C2DDC6F-BC25-4520-816D-92C901ED7D45}" type="pres">
      <dgm:prSet presAssocID="{20975D5A-C86F-4F96-9145-23A3C3CE73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EAD597F-DCB9-4D33-89E5-C5288B87ABBD}" type="pres">
      <dgm:prSet presAssocID="{20975D5A-C86F-4F96-9145-23A3C3CE7309}" presName="spaceRect" presStyleCnt="0"/>
      <dgm:spPr/>
    </dgm:pt>
    <dgm:pt modelId="{E531FBC3-DC93-4B45-93FC-6703C53F0AC7}" type="pres">
      <dgm:prSet presAssocID="{20975D5A-C86F-4F96-9145-23A3C3CE7309}" presName="parTx" presStyleLbl="revTx" presStyleIdx="2" presStyleCnt="5">
        <dgm:presLayoutVars>
          <dgm:chMax val="0"/>
          <dgm:chPref val="0"/>
        </dgm:presLayoutVars>
      </dgm:prSet>
      <dgm:spPr/>
    </dgm:pt>
    <dgm:pt modelId="{B6ABD8D2-404B-498B-AFF2-18C20F569BCA}" type="pres">
      <dgm:prSet presAssocID="{395854D3-2BA2-4A6B-8086-9B17E08D4E26}" presName="sibTrans" presStyleCnt="0"/>
      <dgm:spPr/>
    </dgm:pt>
    <dgm:pt modelId="{ED4F31C1-EC7C-4A10-99C8-10AC835A2C87}" type="pres">
      <dgm:prSet presAssocID="{BCA220A7-0D5D-4E8C-932F-0478009835E3}" presName="compNode" presStyleCnt="0"/>
      <dgm:spPr/>
    </dgm:pt>
    <dgm:pt modelId="{25763CE6-9321-4BED-B30C-0B81CF3A91BA}" type="pres">
      <dgm:prSet presAssocID="{BCA220A7-0D5D-4E8C-932F-0478009835E3}" presName="bgRect" presStyleLbl="bgShp" presStyleIdx="3" presStyleCnt="5"/>
      <dgm:spPr/>
    </dgm:pt>
    <dgm:pt modelId="{313F5E74-70D3-44A5-BDCF-F62C406B1281}" type="pres">
      <dgm:prSet presAssocID="{BCA220A7-0D5D-4E8C-932F-0478009835E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A149C809-931F-44F4-A917-3FF2B488256C}" type="pres">
      <dgm:prSet presAssocID="{BCA220A7-0D5D-4E8C-932F-0478009835E3}" presName="spaceRect" presStyleCnt="0"/>
      <dgm:spPr/>
    </dgm:pt>
    <dgm:pt modelId="{B9EB16C2-6DEE-42E0-8B4B-1E181F10CE7B}" type="pres">
      <dgm:prSet presAssocID="{BCA220A7-0D5D-4E8C-932F-0478009835E3}" presName="parTx" presStyleLbl="revTx" presStyleIdx="3" presStyleCnt="5">
        <dgm:presLayoutVars>
          <dgm:chMax val="0"/>
          <dgm:chPref val="0"/>
        </dgm:presLayoutVars>
      </dgm:prSet>
      <dgm:spPr/>
    </dgm:pt>
    <dgm:pt modelId="{9572DCBE-3265-4323-B49F-E9F2946D0899}" type="pres">
      <dgm:prSet presAssocID="{86F6638A-5B39-4D5D-B3A1-D9F59B4B47D4}" presName="sibTrans" presStyleCnt="0"/>
      <dgm:spPr/>
    </dgm:pt>
    <dgm:pt modelId="{0BB94F54-9215-4C1F-A453-29612FC74E65}" type="pres">
      <dgm:prSet presAssocID="{48B94864-389D-42BF-B148-2CEF9C241553}" presName="compNode" presStyleCnt="0"/>
      <dgm:spPr/>
    </dgm:pt>
    <dgm:pt modelId="{4D28B767-CBE6-4B8E-8769-D5AE3DCBC0D9}" type="pres">
      <dgm:prSet presAssocID="{48B94864-389D-42BF-B148-2CEF9C241553}" presName="bgRect" presStyleLbl="bgShp" presStyleIdx="4" presStyleCnt="5"/>
      <dgm:spPr/>
    </dgm:pt>
    <dgm:pt modelId="{8C30E2A5-7562-44AF-81EE-DFA1DE42D69E}" type="pres">
      <dgm:prSet presAssocID="{48B94864-389D-42BF-B148-2CEF9C24155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B4B0C59-D0E8-40D9-AA5E-2A7141753580}" type="pres">
      <dgm:prSet presAssocID="{48B94864-389D-42BF-B148-2CEF9C241553}" presName="spaceRect" presStyleCnt="0"/>
      <dgm:spPr/>
    </dgm:pt>
    <dgm:pt modelId="{FE82EBC7-CEF7-4C5A-9782-E3AEE5AB9C0A}" type="pres">
      <dgm:prSet presAssocID="{48B94864-389D-42BF-B148-2CEF9C24155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BDDB705-5906-4B68-80C4-21167523BC6F}" srcId="{E2C4593A-F67E-48FD-8417-2CF6A0CFC1F9}" destId="{C0A4761A-89B8-437B-AD78-B76B1B1200A9}" srcOrd="0" destOrd="0" parTransId="{23C0DF10-1515-4E95-86A0-C91205112764}" sibTransId="{07335286-F8FD-4028-BD64-BC6A4E8A7865}"/>
    <dgm:cxn modelId="{230BC80A-736B-4639-83F1-0BB46952376F}" srcId="{E2C4593A-F67E-48FD-8417-2CF6A0CFC1F9}" destId="{87C456F4-C66E-4BCB-8E3E-00848A98C17A}" srcOrd="1" destOrd="0" parTransId="{4E1D1D1E-EDF1-444D-9D35-653A8EDE8732}" sibTransId="{C00A44A6-AB71-48EB-8C46-9838177B7477}"/>
    <dgm:cxn modelId="{54D77B2B-A958-41A3-A653-270FB5E8043E}" srcId="{E2C4593A-F67E-48FD-8417-2CF6A0CFC1F9}" destId="{48B94864-389D-42BF-B148-2CEF9C241553}" srcOrd="4" destOrd="0" parTransId="{EC9A6B35-ADCA-46ED-90CB-DCC99B4A164E}" sibTransId="{75401BAC-49BE-4763-B857-777B5F06EC59}"/>
    <dgm:cxn modelId="{72554932-F49B-4EAA-801D-9C4DE2E64C59}" type="presOf" srcId="{BCA220A7-0D5D-4E8C-932F-0478009835E3}" destId="{B9EB16C2-6DEE-42E0-8B4B-1E181F10CE7B}" srcOrd="0" destOrd="0" presId="urn:microsoft.com/office/officeart/2018/2/layout/IconVerticalSolidList"/>
    <dgm:cxn modelId="{CD1CFF43-70C4-4619-909E-DE68C8CA3C79}" srcId="{E2C4593A-F67E-48FD-8417-2CF6A0CFC1F9}" destId="{20975D5A-C86F-4F96-9145-23A3C3CE7309}" srcOrd="2" destOrd="0" parTransId="{7C8C3E15-D901-4279-9421-F4AF88C571AF}" sibTransId="{395854D3-2BA2-4A6B-8086-9B17E08D4E26}"/>
    <dgm:cxn modelId="{60417951-6B83-4441-9FE8-765FA753D8F6}" type="presOf" srcId="{48B94864-389D-42BF-B148-2CEF9C241553}" destId="{FE82EBC7-CEF7-4C5A-9782-E3AEE5AB9C0A}" srcOrd="0" destOrd="0" presId="urn:microsoft.com/office/officeart/2018/2/layout/IconVerticalSolidList"/>
    <dgm:cxn modelId="{0A21CC92-6A52-4E4E-B412-B4CB76FC46FB}" srcId="{E2C4593A-F67E-48FD-8417-2CF6A0CFC1F9}" destId="{BCA220A7-0D5D-4E8C-932F-0478009835E3}" srcOrd="3" destOrd="0" parTransId="{A4EC5A3D-2C8F-4526-ADF4-97AE4D061AF7}" sibTransId="{86F6638A-5B39-4D5D-B3A1-D9F59B4B47D4}"/>
    <dgm:cxn modelId="{CFDEF0A3-3A70-473B-BBA0-B76E39648E88}" type="presOf" srcId="{87C456F4-C66E-4BCB-8E3E-00848A98C17A}" destId="{139CE0F5-55D3-4C2D-B4C9-AAAB49CEC3EA}" srcOrd="0" destOrd="0" presId="urn:microsoft.com/office/officeart/2018/2/layout/IconVerticalSolidList"/>
    <dgm:cxn modelId="{2D141AAB-07E9-4DEE-9E5A-2326D25AC3D7}" type="presOf" srcId="{C0A4761A-89B8-437B-AD78-B76B1B1200A9}" destId="{ADD91CE9-F70D-429A-A7B6-7E3F2467DA95}" srcOrd="0" destOrd="0" presId="urn:microsoft.com/office/officeart/2018/2/layout/IconVerticalSolidList"/>
    <dgm:cxn modelId="{2B85D3B2-CEF8-4AA4-816B-8D2AE2B6750A}" type="presOf" srcId="{E2C4593A-F67E-48FD-8417-2CF6A0CFC1F9}" destId="{5263878F-9A8F-4C2E-9054-2882A8D5A248}" srcOrd="0" destOrd="0" presId="urn:microsoft.com/office/officeart/2018/2/layout/IconVerticalSolidList"/>
    <dgm:cxn modelId="{FA2A71ED-83C6-4177-95F7-FA055290D89A}" type="presOf" srcId="{20975D5A-C86F-4F96-9145-23A3C3CE7309}" destId="{E531FBC3-DC93-4B45-93FC-6703C53F0AC7}" srcOrd="0" destOrd="0" presId="urn:microsoft.com/office/officeart/2018/2/layout/IconVerticalSolidList"/>
    <dgm:cxn modelId="{B97AD939-9B8B-4A10-BAD2-85AA5160E48A}" type="presParOf" srcId="{5263878F-9A8F-4C2E-9054-2882A8D5A248}" destId="{2755F5C4-54C5-44E7-ACA0-F3CBDF4B60BF}" srcOrd="0" destOrd="0" presId="urn:microsoft.com/office/officeart/2018/2/layout/IconVerticalSolidList"/>
    <dgm:cxn modelId="{4392DBD4-7806-4547-A0F8-E6D93C74DC00}" type="presParOf" srcId="{2755F5C4-54C5-44E7-ACA0-F3CBDF4B60BF}" destId="{E6FA7AC0-B6CB-44E4-8571-19B177CACBF4}" srcOrd="0" destOrd="0" presId="urn:microsoft.com/office/officeart/2018/2/layout/IconVerticalSolidList"/>
    <dgm:cxn modelId="{6EAADADD-1635-4DAF-BC15-76F4B52703AD}" type="presParOf" srcId="{2755F5C4-54C5-44E7-ACA0-F3CBDF4B60BF}" destId="{978F60CA-4784-4672-8E84-E05FFFE76ED5}" srcOrd="1" destOrd="0" presId="urn:microsoft.com/office/officeart/2018/2/layout/IconVerticalSolidList"/>
    <dgm:cxn modelId="{72BEFCE5-A602-4D7E-8033-92EDE3FD0372}" type="presParOf" srcId="{2755F5C4-54C5-44E7-ACA0-F3CBDF4B60BF}" destId="{D63B1885-462A-4888-9155-4AF0CF44B861}" srcOrd="2" destOrd="0" presId="urn:microsoft.com/office/officeart/2018/2/layout/IconVerticalSolidList"/>
    <dgm:cxn modelId="{E11BD56D-462B-4B2E-B99A-CCA717776490}" type="presParOf" srcId="{2755F5C4-54C5-44E7-ACA0-F3CBDF4B60BF}" destId="{ADD91CE9-F70D-429A-A7B6-7E3F2467DA95}" srcOrd="3" destOrd="0" presId="urn:microsoft.com/office/officeart/2018/2/layout/IconVerticalSolidList"/>
    <dgm:cxn modelId="{BF831D85-F45C-40B8-8B29-3C9597813FB2}" type="presParOf" srcId="{5263878F-9A8F-4C2E-9054-2882A8D5A248}" destId="{1F19317D-A056-44F0-869D-1513F825816F}" srcOrd="1" destOrd="0" presId="urn:microsoft.com/office/officeart/2018/2/layout/IconVerticalSolidList"/>
    <dgm:cxn modelId="{4BB2B425-E2EE-4E6B-9740-CF630A3059E6}" type="presParOf" srcId="{5263878F-9A8F-4C2E-9054-2882A8D5A248}" destId="{26F8F8DC-B0E7-4797-AB42-AD468B0026E7}" srcOrd="2" destOrd="0" presId="urn:microsoft.com/office/officeart/2018/2/layout/IconVerticalSolidList"/>
    <dgm:cxn modelId="{8393CD9F-9C71-4C6A-8649-ED4A82959032}" type="presParOf" srcId="{26F8F8DC-B0E7-4797-AB42-AD468B0026E7}" destId="{57AE3B78-FD71-46E2-ABBC-0B33FB48D472}" srcOrd="0" destOrd="0" presId="urn:microsoft.com/office/officeart/2018/2/layout/IconVerticalSolidList"/>
    <dgm:cxn modelId="{06E4700F-DF05-4FA0-8A4A-68EF701D5710}" type="presParOf" srcId="{26F8F8DC-B0E7-4797-AB42-AD468B0026E7}" destId="{29F53A7B-94CF-4C70-817B-CAC5C0EB0BE4}" srcOrd="1" destOrd="0" presId="urn:microsoft.com/office/officeart/2018/2/layout/IconVerticalSolidList"/>
    <dgm:cxn modelId="{23F79F78-3378-433F-98B5-D153C655F35B}" type="presParOf" srcId="{26F8F8DC-B0E7-4797-AB42-AD468B0026E7}" destId="{2D3CC2AB-D315-4029-BEB8-AFABC89ABFB1}" srcOrd="2" destOrd="0" presId="urn:microsoft.com/office/officeart/2018/2/layout/IconVerticalSolidList"/>
    <dgm:cxn modelId="{0D06BC2A-D6EB-4C97-8325-542AC7B30474}" type="presParOf" srcId="{26F8F8DC-B0E7-4797-AB42-AD468B0026E7}" destId="{139CE0F5-55D3-4C2D-B4C9-AAAB49CEC3EA}" srcOrd="3" destOrd="0" presId="urn:microsoft.com/office/officeart/2018/2/layout/IconVerticalSolidList"/>
    <dgm:cxn modelId="{68001449-4A80-4B31-823C-F6ED98F885CE}" type="presParOf" srcId="{5263878F-9A8F-4C2E-9054-2882A8D5A248}" destId="{B1B3CEBA-7C7F-44F6-AF6D-F08E86509FA7}" srcOrd="3" destOrd="0" presId="urn:microsoft.com/office/officeart/2018/2/layout/IconVerticalSolidList"/>
    <dgm:cxn modelId="{CE189E5C-0826-46E3-A4C9-80DE11CA5138}" type="presParOf" srcId="{5263878F-9A8F-4C2E-9054-2882A8D5A248}" destId="{9EA3D25F-FE73-48FE-B450-5EB5775DF787}" srcOrd="4" destOrd="0" presId="urn:microsoft.com/office/officeart/2018/2/layout/IconVerticalSolidList"/>
    <dgm:cxn modelId="{33AA6BD1-2493-44CB-AF12-65E81452D96E}" type="presParOf" srcId="{9EA3D25F-FE73-48FE-B450-5EB5775DF787}" destId="{4CD909D4-52AB-4A4E-848A-A0EF66519520}" srcOrd="0" destOrd="0" presId="urn:microsoft.com/office/officeart/2018/2/layout/IconVerticalSolidList"/>
    <dgm:cxn modelId="{CB4BE8B1-7BAB-42DA-94EE-FF93D79898BC}" type="presParOf" srcId="{9EA3D25F-FE73-48FE-B450-5EB5775DF787}" destId="{1C2DDC6F-BC25-4520-816D-92C901ED7D45}" srcOrd="1" destOrd="0" presId="urn:microsoft.com/office/officeart/2018/2/layout/IconVerticalSolidList"/>
    <dgm:cxn modelId="{6D65B7C7-3097-46A0-B8EB-5A72F4BCFC81}" type="presParOf" srcId="{9EA3D25F-FE73-48FE-B450-5EB5775DF787}" destId="{1EAD597F-DCB9-4D33-89E5-C5288B87ABBD}" srcOrd="2" destOrd="0" presId="urn:microsoft.com/office/officeart/2018/2/layout/IconVerticalSolidList"/>
    <dgm:cxn modelId="{CDC88748-6CDC-4097-B5D8-285DB79D03A4}" type="presParOf" srcId="{9EA3D25F-FE73-48FE-B450-5EB5775DF787}" destId="{E531FBC3-DC93-4B45-93FC-6703C53F0AC7}" srcOrd="3" destOrd="0" presId="urn:microsoft.com/office/officeart/2018/2/layout/IconVerticalSolidList"/>
    <dgm:cxn modelId="{DEFB2E93-CD6F-4590-9285-C5EAAD7B6C96}" type="presParOf" srcId="{5263878F-9A8F-4C2E-9054-2882A8D5A248}" destId="{B6ABD8D2-404B-498B-AFF2-18C20F569BCA}" srcOrd="5" destOrd="0" presId="urn:microsoft.com/office/officeart/2018/2/layout/IconVerticalSolidList"/>
    <dgm:cxn modelId="{B53BF9A8-DE03-4A8D-9FB6-02E7F5EC16C8}" type="presParOf" srcId="{5263878F-9A8F-4C2E-9054-2882A8D5A248}" destId="{ED4F31C1-EC7C-4A10-99C8-10AC835A2C87}" srcOrd="6" destOrd="0" presId="urn:microsoft.com/office/officeart/2018/2/layout/IconVerticalSolidList"/>
    <dgm:cxn modelId="{DFB85B94-FF18-4A8A-BBBB-BC1F312FFE5E}" type="presParOf" srcId="{ED4F31C1-EC7C-4A10-99C8-10AC835A2C87}" destId="{25763CE6-9321-4BED-B30C-0B81CF3A91BA}" srcOrd="0" destOrd="0" presId="urn:microsoft.com/office/officeart/2018/2/layout/IconVerticalSolidList"/>
    <dgm:cxn modelId="{8A2EF8BA-1293-4FDB-8884-C3616CBBB83E}" type="presParOf" srcId="{ED4F31C1-EC7C-4A10-99C8-10AC835A2C87}" destId="{313F5E74-70D3-44A5-BDCF-F62C406B1281}" srcOrd="1" destOrd="0" presId="urn:microsoft.com/office/officeart/2018/2/layout/IconVerticalSolidList"/>
    <dgm:cxn modelId="{1DC7C594-952B-410C-9651-A3751048AD1D}" type="presParOf" srcId="{ED4F31C1-EC7C-4A10-99C8-10AC835A2C87}" destId="{A149C809-931F-44F4-A917-3FF2B488256C}" srcOrd="2" destOrd="0" presId="urn:microsoft.com/office/officeart/2018/2/layout/IconVerticalSolidList"/>
    <dgm:cxn modelId="{660C94F8-F7F7-4E7E-9A99-8B3ECF6D5E56}" type="presParOf" srcId="{ED4F31C1-EC7C-4A10-99C8-10AC835A2C87}" destId="{B9EB16C2-6DEE-42E0-8B4B-1E181F10CE7B}" srcOrd="3" destOrd="0" presId="urn:microsoft.com/office/officeart/2018/2/layout/IconVerticalSolidList"/>
    <dgm:cxn modelId="{B8D848C2-C6DF-4417-B247-B4D3C01FE01D}" type="presParOf" srcId="{5263878F-9A8F-4C2E-9054-2882A8D5A248}" destId="{9572DCBE-3265-4323-B49F-E9F2946D0899}" srcOrd="7" destOrd="0" presId="urn:microsoft.com/office/officeart/2018/2/layout/IconVerticalSolidList"/>
    <dgm:cxn modelId="{D03ACFF2-5AC2-43F7-87CF-3DA61018E306}" type="presParOf" srcId="{5263878F-9A8F-4C2E-9054-2882A8D5A248}" destId="{0BB94F54-9215-4C1F-A453-29612FC74E65}" srcOrd="8" destOrd="0" presId="urn:microsoft.com/office/officeart/2018/2/layout/IconVerticalSolidList"/>
    <dgm:cxn modelId="{5045A5A1-CB02-47EE-983B-B63914B36614}" type="presParOf" srcId="{0BB94F54-9215-4C1F-A453-29612FC74E65}" destId="{4D28B767-CBE6-4B8E-8769-D5AE3DCBC0D9}" srcOrd="0" destOrd="0" presId="urn:microsoft.com/office/officeart/2018/2/layout/IconVerticalSolidList"/>
    <dgm:cxn modelId="{7606E9CD-B5FA-4AD1-8385-159F801AC8FC}" type="presParOf" srcId="{0BB94F54-9215-4C1F-A453-29612FC74E65}" destId="{8C30E2A5-7562-44AF-81EE-DFA1DE42D69E}" srcOrd="1" destOrd="0" presId="urn:microsoft.com/office/officeart/2018/2/layout/IconVerticalSolidList"/>
    <dgm:cxn modelId="{60B0AACD-3167-468F-9B5D-B1A3F073829C}" type="presParOf" srcId="{0BB94F54-9215-4C1F-A453-29612FC74E65}" destId="{FB4B0C59-D0E8-40D9-AA5E-2A7141753580}" srcOrd="2" destOrd="0" presId="urn:microsoft.com/office/officeart/2018/2/layout/IconVerticalSolidList"/>
    <dgm:cxn modelId="{1562E845-5C10-4BD5-94F5-306DF97439A1}" type="presParOf" srcId="{0BB94F54-9215-4C1F-A453-29612FC74E65}" destId="{FE82EBC7-CEF7-4C5A-9782-E3AEE5AB9C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1868B-86A8-4866-B79B-1DA49821A95C}">
      <dsp:nvSpPr>
        <dsp:cNvPr id="0" name=""/>
        <dsp:cNvSpPr/>
      </dsp:nvSpPr>
      <dsp:spPr>
        <a:xfrm>
          <a:off x="631672" y="97916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514C7-8B12-484F-BCFA-EA87F40C4D21}">
      <dsp:nvSpPr>
        <dsp:cNvPr id="0" name=""/>
        <dsp:cNvSpPr/>
      </dsp:nvSpPr>
      <dsp:spPr>
        <a:xfrm>
          <a:off x="865673" y="33191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84257-79F2-43B3-BE4F-770A029F62E4}">
      <dsp:nvSpPr>
        <dsp:cNvPr id="0" name=""/>
        <dsp:cNvSpPr/>
      </dsp:nvSpPr>
      <dsp:spPr>
        <a:xfrm>
          <a:off x="280672" y="15379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Density</a:t>
          </a:r>
        </a:p>
      </dsp:txBody>
      <dsp:txXfrm>
        <a:off x="280672" y="1537916"/>
        <a:ext cx="1800000" cy="720000"/>
      </dsp:txXfrm>
    </dsp:sp>
    <dsp:sp modelId="{91216DEB-AA10-497E-8B7C-43AD2561A71D}">
      <dsp:nvSpPr>
        <dsp:cNvPr id="0" name=""/>
        <dsp:cNvSpPr/>
      </dsp:nvSpPr>
      <dsp:spPr>
        <a:xfrm>
          <a:off x="2746673" y="97916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E4BD3-197A-4649-8F8C-0131117BE8CD}">
      <dsp:nvSpPr>
        <dsp:cNvPr id="0" name=""/>
        <dsp:cNvSpPr/>
      </dsp:nvSpPr>
      <dsp:spPr>
        <a:xfrm>
          <a:off x="2980673" y="33191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03E7D-7532-41C1-A5FF-1264F7F1C7F2}">
      <dsp:nvSpPr>
        <dsp:cNvPr id="0" name=""/>
        <dsp:cNvSpPr/>
      </dsp:nvSpPr>
      <dsp:spPr>
        <a:xfrm>
          <a:off x="2395673" y="15379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Capacity</a:t>
          </a:r>
        </a:p>
      </dsp:txBody>
      <dsp:txXfrm>
        <a:off x="2395673" y="1537916"/>
        <a:ext cx="1800000" cy="720000"/>
      </dsp:txXfrm>
    </dsp:sp>
    <dsp:sp modelId="{BED826B6-BBE9-46D9-846E-E932CDFF5779}">
      <dsp:nvSpPr>
        <dsp:cNvPr id="0" name=""/>
        <dsp:cNvSpPr/>
      </dsp:nvSpPr>
      <dsp:spPr>
        <a:xfrm>
          <a:off x="4861673" y="97916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90480-0CAF-4592-967A-8E036903286C}">
      <dsp:nvSpPr>
        <dsp:cNvPr id="0" name=""/>
        <dsp:cNvSpPr/>
      </dsp:nvSpPr>
      <dsp:spPr>
        <a:xfrm>
          <a:off x="5095673" y="33191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4A7A5-1581-4CE3-B011-C654F01BB91F}">
      <dsp:nvSpPr>
        <dsp:cNvPr id="0" name=""/>
        <dsp:cNvSpPr/>
      </dsp:nvSpPr>
      <dsp:spPr>
        <a:xfrm>
          <a:off x="4510673" y="15379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Longevity</a:t>
          </a:r>
        </a:p>
      </dsp:txBody>
      <dsp:txXfrm>
        <a:off x="4510673" y="1537916"/>
        <a:ext cx="1800000" cy="720000"/>
      </dsp:txXfrm>
    </dsp:sp>
    <dsp:sp modelId="{A3531394-C894-4E7A-AC38-FD43E0F4C6F4}">
      <dsp:nvSpPr>
        <dsp:cNvPr id="0" name=""/>
        <dsp:cNvSpPr/>
      </dsp:nvSpPr>
      <dsp:spPr>
        <a:xfrm>
          <a:off x="1689173" y="2707916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C52A1-4845-4B1B-8273-92A133AB1AF5}">
      <dsp:nvSpPr>
        <dsp:cNvPr id="0" name=""/>
        <dsp:cNvSpPr/>
      </dsp:nvSpPr>
      <dsp:spPr>
        <a:xfrm>
          <a:off x="1923173" y="294191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C233-796A-4866-B873-8C6397101EB3}">
      <dsp:nvSpPr>
        <dsp:cNvPr id="0" name=""/>
        <dsp:cNvSpPr/>
      </dsp:nvSpPr>
      <dsp:spPr>
        <a:xfrm>
          <a:off x="1338173" y="41479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Endurance</a:t>
          </a:r>
        </a:p>
      </dsp:txBody>
      <dsp:txXfrm>
        <a:off x="1338173" y="4147916"/>
        <a:ext cx="1800000" cy="720000"/>
      </dsp:txXfrm>
    </dsp:sp>
    <dsp:sp modelId="{5D126C5A-133D-45AF-AC85-1B232C46A0D6}">
      <dsp:nvSpPr>
        <dsp:cNvPr id="0" name=""/>
        <dsp:cNvSpPr/>
      </dsp:nvSpPr>
      <dsp:spPr>
        <a:xfrm>
          <a:off x="3804173" y="2707916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95735-3ACA-4D18-92D2-2FD66E0F9915}">
      <dsp:nvSpPr>
        <dsp:cNvPr id="0" name=""/>
        <dsp:cNvSpPr/>
      </dsp:nvSpPr>
      <dsp:spPr>
        <a:xfrm>
          <a:off x="4038173" y="294191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18293-75AA-478E-BE7E-AD7042408BB8}">
      <dsp:nvSpPr>
        <dsp:cNvPr id="0" name=""/>
        <dsp:cNvSpPr/>
      </dsp:nvSpPr>
      <dsp:spPr>
        <a:xfrm>
          <a:off x="3453173" y="41479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Efficiency</a:t>
          </a:r>
        </a:p>
      </dsp:txBody>
      <dsp:txXfrm>
        <a:off x="3453173" y="4147916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A7AC0-B6CB-44E4-8571-19B177CACBF4}">
      <dsp:nvSpPr>
        <dsp:cNvPr id="0" name=""/>
        <dsp:cNvSpPr/>
      </dsp:nvSpPr>
      <dsp:spPr>
        <a:xfrm>
          <a:off x="0" y="3988"/>
          <a:ext cx="6492875" cy="8495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F60CA-4784-4672-8E84-E05FFFE76ED5}">
      <dsp:nvSpPr>
        <dsp:cNvPr id="0" name=""/>
        <dsp:cNvSpPr/>
      </dsp:nvSpPr>
      <dsp:spPr>
        <a:xfrm>
          <a:off x="256995" y="195141"/>
          <a:ext cx="467263" cy="467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91CE9-F70D-429A-A7B6-7E3F2467DA95}">
      <dsp:nvSpPr>
        <dsp:cNvPr id="0" name=""/>
        <dsp:cNvSpPr/>
      </dsp:nvSpPr>
      <dsp:spPr>
        <a:xfrm>
          <a:off x="981253" y="3988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Speed</a:t>
          </a:r>
        </a:p>
      </dsp:txBody>
      <dsp:txXfrm>
        <a:off x="981253" y="3988"/>
        <a:ext cx="5511621" cy="849570"/>
      </dsp:txXfrm>
    </dsp:sp>
    <dsp:sp modelId="{57AE3B78-FD71-46E2-ABBC-0B33FB48D472}">
      <dsp:nvSpPr>
        <dsp:cNvPr id="0" name=""/>
        <dsp:cNvSpPr/>
      </dsp:nvSpPr>
      <dsp:spPr>
        <a:xfrm>
          <a:off x="0" y="1065951"/>
          <a:ext cx="6492875" cy="8495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53A7B-94CF-4C70-817B-CAC5C0EB0BE4}">
      <dsp:nvSpPr>
        <dsp:cNvPr id="0" name=""/>
        <dsp:cNvSpPr/>
      </dsp:nvSpPr>
      <dsp:spPr>
        <a:xfrm>
          <a:off x="256995" y="1257105"/>
          <a:ext cx="467263" cy="467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CE0F5-55D3-4C2D-B4C9-AAAB49CEC3EA}">
      <dsp:nvSpPr>
        <dsp:cNvPr id="0" name=""/>
        <dsp:cNvSpPr/>
      </dsp:nvSpPr>
      <dsp:spPr>
        <a:xfrm>
          <a:off x="981253" y="1065951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Security</a:t>
          </a:r>
        </a:p>
      </dsp:txBody>
      <dsp:txXfrm>
        <a:off x="981253" y="1065951"/>
        <a:ext cx="5511621" cy="849570"/>
      </dsp:txXfrm>
    </dsp:sp>
    <dsp:sp modelId="{4CD909D4-52AB-4A4E-848A-A0EF66519520}">
      <dsp:nvSpPr>
        <dsp:cNvPr id="0" name=""/>
        <dsp:cNvSpPr/>
      </dsp:nvSpPr>
      <dsp:spPr>
        <a:xfrm>
          <a:off x="0" y="2127914"/>
          <a:ext cx="6492875" cy="8495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DDC6F-BC25-4520-816D-92C901ED7D45}">
      <dsp:nvSpPr>
        <dsp:cNvPr id="0" name=""/>
        <dsp:cNvSpPr/>
      </dsp:nvSpPr>
      <dsp:spPr>
        <a:xfrm>
          <a:off x="256995" y="2319068"/>
          <a:ext cx="467263" cy="4672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FBC3-DC93-4B45-93FC-6703C53F0AC7}">
      <dsp:nvSpPr>
        <dsp:cNvPr id="0" name=""/>
        <dsp:cNvSpPr/>
      </dsp:nvSpPr>
      <dsp:spPr>
        <a:xfrm>
          <a:off x="981253" y="2127914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User interface</a:t>
          </a:r>
        </a:p>
      </dsp:txBody>
      <dsp:txXfrm>
        <a:off x="981253" y="2127914"/>
        <a:ext cx="5511621" cy="849570"/>
      </dsp:txXfrm>
    </dsp:sp>
    <dsp:sp modelId="{25763CE6-9321-4BED-B30C-0B81CF3A91BA}">
      <dsp:nvSpPr>
        <dsp:cNvPr id="0" name=""/>
        <dsp:cNvSpPr/>
      </dsp:nvSpPr>
      <dsp:spPr>
        <a:xfrm>
          <a:off x="0" y="3189877"/>
          <a:ext cx="6492875" cy="8495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F5E74-70D3-44A5-BDCF-F62C406B1281}">
      <dsp:nvSpPr>
        <dsp:cNvPr id="0" name=""/>
        <dsp:cNvSpPr/>
      </dsp:nvSpPr>
      <dsp:spPr>
        <a:xfrm>
          <a:off x="256995" y="3381031"/>
          <a:ext cx="467263" cy="4672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B16C2-6DEE-42E0-8B4B-1E181F10CE7B}">
      <dsp:nvSpPr>
        <dsp:cNvPr id="0" name=""/>
        <dsp:cNvSpPr/>
      </dsp:nvSpPr>
      <dsp:spPr>
        <a:xfrm>
          <a:off x="981253" y="3189877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Awareness</a:t>
          </a:r>
        </a:p>
      </dsp:txBody>
      <dsp:txXfrm>
        <a:off x="981253" y="3189877"/>
        <a:ext cx="5511621" cy="849570"/>
      </dsp:txXfrm>
    </dsp:sp>
    <dsp:sp modelId="{4D28B767-CBE6-4B8E-8769-D5AE3DCBC0D9}">
      <dsp:nvSpPr>
        <dsp:cNvPr id="0" name=""/>
        <dsp:cNvSpPr/>
      </dsp:nvSpPr>
      <dsp:spPr>
        <a:xfrm>
          <a:off x="0" y="4251840"/>
          <a:ext cx="6492875" cy="8495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0E2A5-7562-44AF-81EE-DFA1DE42D69E}">
      <dsp:nvSpPr>
        <dsp:cNvPr id="0" name=""/>
        <dsp:cNvSpPr/>
      </dsp:nvSpPr>
      <dsp:spPr>
        <a:xfrm>
          <a:off x="256995" y="4442994"/>
          <a:ext cx="467263" cy="4672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2EBC7-CEF7-4C5A-9782-E3AEE5AB9C0A}">
      <dsp:nvSpPr>
        <dsp:cNvPr id="0" name=""/>
        <dsp:cNvSpPr/>
      </dsp:nvSpPr>
      <dsp:spPr>
        <a:xfrm>
          <a:off x="981253" y="4251840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Cost</a:t>
          </a:r>
        </a:p>
      </dsp:txBody>
      <dsp:txXfrm>
        <a:off x="981253" y="4251840"/>
        <a:ext cx="5511621" cy="849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5409-A3A4-49FC-8FD4-9B0A60449C7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8EA9D-445A-43BA-8F78-93D85A18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single gram of DNA can store 5.5 Petabytes of data 10^15 )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8EA9D-445A-43BA-8F78-93D85A18AD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1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8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9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E45834-53BD-4C8F-B791-CD5378F4150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rendering of DNA">
            <a:extLst>
              <a:ext uri="{FF2B5EF4-FFF2-40B4-BE49-F238E27FC236}">
                <a16:creationId xmlns:a16="http://schemas.microsoft.com/office/drawing/2014/main" id="{019D61FF-B259-B0C9-8FA0-8E8106A8A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38" r="9091" b="522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867BA-FC00-C7E9-18D3-AD8BEC03C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18" y="114299"/>
            <a:ext cx="4080932" cy="331046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DNA Storage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53BCD-87CE-331A-909B-8C60B8C0B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118" y="4944534"/>
            <a:ext cx="5410201" cy="1525092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Student: Ali </a:t>
            </a:r>
            <a:r>
              <a:rPr lang="en-US" sz="1800" dirty="0" err="1">
                <a:solidFill>
                  <a:schemeClr val="bg1"/>
                </a:solidFill>
              </a:rPr>
              <a:t>Dayoub</a:t>
            </a:r>
            <a:r>
              <a:rPr lang="en-US" sz="1800" dirty="0">
                <a:solidFill>
                  <a:schemeClr val="bg1"/>
                </a:solidFill>
              </a:rPr>
              <a:t> 	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Course:  Modern data storage technology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Course moderator: Dr. Alexander </a:t>
            </a:r>
            <a:r>
              <a:rPr lang="en-US" sz="1800" dirty="0" err="1">
                <a:solidFill>
                  <a:schemeClr val="bg1"/>
                </a:solidFill>
              </a:rPr>
              <a:t>Shkrebets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Evgenievich</a:t>
            </a:r>
            <a:endParaRPr lang="en-US" sz="18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Date : 9/12/2022 Place: ITMO, ICT faculty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714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AC9DFC-1479-D660-BD94-B3BEDADD6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86589-76C8-2105-BDB5-40AE49B37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>
            <a:normAutofit/>
          </a:bodyPr>
          <a:lstStyle/>
          <a:p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973768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576A-E273-FD18-EB86-D8821D73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pic>
        <p:nvPicPr>
          <p:cNvPr id="5" name="Picture 4" descr="A picture containing text, computer, cabinet, lined&#10;&#10;Description automatically generated">
            <a:extLst>
              <a:ext uri="{FF2B5EF4-FFF2-40B4-BE49-F238E27FC236}">
                <a16:creationId xmlns:a16="http://schemas.microsoft.com/office/drawing/2014/main" id="{C7B879DE-99FF-B007-5936-92DA93121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23" y="2760533"/>
            <a:ext cx="3959211" cy="277735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46ADCE0-7250-7311-4E1F-BB5CB601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124201"/>
          </a:xfrm>
        </p:spPr>
        <p:txBody>
          <a:bodyPr anchor="t">
            <a:normAutofit/>
          </a:bodyPr>
          <a:lstStyle/>
          <a:p>
            <a:r>
              <a:rPr lang="en-US"/>
              <a:t>The demand for data storage devices is increasing day by day as more and more data is generated every day</a:t>
            </a:r>
          </a:p>
          <a:p>
            <a:r>
              <a:rPr lang="en-US"/>
              <a:t>The current data storage technology would not be enough to store data in future.</a:t>
            </a:r>
          </a:p>
        </p:txBody>
      </p:sp>
    </p:spTree>
    <p:extLst>
      <p:ext uri="{BB962C8B-B14F-4D97-AF65-F5344CB8AC3E}">
        <p14:creationId xmlns:p14="http://schemas.microsoft.com/office/powerpoint/2010/main" val="294280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electronics, hard disc&#10;&#10;Description automatically generated">
            <a:extLst>
              <a:ext uri="{FF2B5EF4-FFF2-40B4-BE49-F238E27FC236}">
                <a16:creationId xmlns:a16="http://schemas.microsoft.com/office/drawing/2014/main" id="{9C467E82-1ECE-E6D9-147C-13FB67D1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FE1EAC-AC43-84E0-DFCA-9369050E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Problems with Current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2571-CEA4-9CBD-8A8B-34B8810C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02" y="2666999"/>
            <a:ext cx="10233621" cy="3124201"/>
          </a:xfrm>
        </p:spPr>
        <p:txBody>
          <a:bodyPr anchor="t">
            <a:normAutofit/>
          </a:bodyPr>
          <a:lstStyle/>
          <a:p>
            <a:r>
              <a:rPr lang="en-US" dirty="0"/>
              <a:t>Low Capacity.</a:t>
            </a:r>
          </a:p>
          <a:p>
            <a:r>
              <a:rPr lang="en-US" dirty="0"/>
              <a:t>Low Longevity.</a:t>
            </a:r>
          </a:p>
          <a:p>
            <a:r>
              <a:rPr lang="en-US" dirty="0"/>
              <a:t>Not Robust.</a:t>
            </a:r>
          </a:p>
          <a:p>
            <a:r>
              <a:rPr lang="en-US" dirty="0"/>
              <a:t>Less Energy Efficient</a:t>
            </a:r>
          </a:p>
          <a:p>
            <a:r>
              <a:rPr lang="en-US" dirty="0"/>
              <a:t>Not Environment friendly.</a:t>
            </a:r>
          </a:p>
        </p:txBody>
      </p:sp>
    </p:spTree>
    <p:extLst>
      <p:ext uri="{BB962C8B-B14F-4D97-AF65-F5344CB8AC3E}">
        <p14:creationId xmlns:p14="http://schemas.microsoft.com/office/powerpoint/2010/main" val="200464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5297-28E5-5307-AF7B-707A48D1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>
            <a:normAutofit/>
          </a:bodyPr>
          <a:lstStyle/>
          <a:p>
            <a:r>
              <a:rPr lang="en-US" dirty="0"/>
              <a:t>What is DNA?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99E8-AE48-75B9-F098-E03136C8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5747778" cy="3124201"/>
          </a:xfrm>
        </p:spPr>
        <p:txBody>
          <a:bodyPr>
            <a:normAutofit/>
          </a:bodyPr>
          <a:lstStyle/>
          <a:p>
            <a:r>
              <a:rPr lang="en-US" dirty="0"/>
              <a:t>Deoxyribonucleic acid is a module that carries the genetic instructions.</a:t>
            </a:r>
          </a:p>
          <a:p>
            <a:r>
              <a:rPr lang="en-US" dirty="0"/>
              <a:t>DNA consists of Adenine(A), Guanine(G), Cytosine(C) and Thymine(T).</a:t>
            </a:r>
          </a:p>
        </p:txBody>
      </p:sp>
      <p:pic>
        <p:nvPicPr>
          <p:cNvPr id="5" name="Picture 4" descr="A picture containing stage&#10;&#10;Description automatically generated">
            <a:extLst>
              <a:ext uri="{FF2B5EF4-FFF2-40B4-BE49-F238E27FC236}">
                <a16:creationId xmlns:a16="http://schemas.microsoft.com/office/drawing/2014/main" id="{6E27FCFA-B9A8-4B56-8F34-8901AEB0E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54" y="645285"/>
            <a:ext cx="3360057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15408D1-514C-38AB-B420-BCDE22AEB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3" y="3479528"/>
            <a:ext cx="3950079" cy="234535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2272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60DB-E4F6-F147-6CE3-F0ACFC0E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How is data stored in DNA?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DC4EAFA-F5ED-8A63-8E63-DAE31890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8"/>
          <a:stretch/>
        </p:blipFill>
        <p:spPr>
          <a:xfrm>
            <a:off x="1652155" y="2843873"/>
            <a:ext cx="3959211" cy="28466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FD5AC-7903-4DE0-F1F8-2189AADE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124201"/>
          </a:xfrm>
        </p:spPr>
        <p:txBody>
          <a:bodyPr anchor="t">
            <a:normAutofit/>
          </a:bodyPr>
          <a:lstStyle/>
          <a:p>
            <a:r>
              <a:rPr lang="en-US"/>
              <a:t>In classical computer data is stored in binary form.</a:t>
            </a:r>
          </a:p>
          <a:p>
            <a:r>
              <a:rPr lang="en-US"/>
              <a:t>In DNA binary data is converted to DNA data using Huffman code.</a:t>
            </a:r>
          </a:p>
          <a:p>
            <a:r>
              <a:rPr lang="en-US"/>
              <a:t>Every 0 becomes A or C.</a:t>
            </a:r>
          </a:p>
          <a:p>
            <a:r>
              <a:rPr lang="en-US"/>
              <a:t>Every 1 becomes T or 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768E1E-6F8A-4694-03FF-64EBC68F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>
            <a:normAutofit/>
          </a:bodyPr>
          <a:lstStyle/>
          <a:p>
            <a:r>
              <a:rPr lang="en-US" sz="3200" dirty="0"/>
              <a:t>Encoding and Decoding in DNA Storage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143BDE-C238-B458-C126-3645EC3B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>
            <a:normAutofit/>
          </a:bodyPr>
          <a:lstStyle/>
          <a:p>
            <a:r>
              <a:rPr lang="en-US" sz="1800" dirty="0"/>
              <a:t>The encoding method of DNA storage is to convert 0–1 binary codes to A-T-C-G DNA quaternary codes, while the decoding method is to convert quaternary sequencing data to 0–1 binary files</a:t>
            </a:r>
          </a:p>
        </p:txBody>
      </p:sp>
      <p:sp>
        <p:nvSpPr>
          <p:cNvPr id="33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0D6038-F13F-EDE9-A720-038FBFA8C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02" y="1094247"/>
            <a:ext cx="6237359" cy="43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20ACE-B11F-CB75-03E5-7583416D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pPr algn="r"/>
            <a:r>
              <a:rPr lang="en-US"/>
              <a:t>Advantage of DNA Storage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18770B-7850-8ABB-18C9-D6631A039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562201"/>
              </p:ext>
            </p:extLst>
          </p:nvPr>
        </p:nvGraphicFramePr>
        <p:xfrm>
          <a:off x="4979938" y="639099"/>
          <a:ext cx="6591346" cy="496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31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7803-33F2-84FA-FD5E-B6818339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r>
              <a:rPr lang="en-US" sz="2400"/>
              <a:t>Comparison between DNA storage and current storage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141B2DD-054A-F9B8-068C-3FF9E5E6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33" y="1215207"/>
            <a:ext cx="6240990" cy="399423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4093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98290-5ED3-32BA-A241-5E712367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Disadvantage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A431FF-FF35-0774-266D-52901A53B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1282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249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424</TotalTime>
  <Words>246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Parallax</vt:lpstr>
      <vt:lpstr>DNA Storage</vt:lpstr>
      <vt:lpstr>Introduction</vt:lpstr>
      <vt:lpstr>Problems with Current Storage</vt:lpstr>
      <vt:lpstr>What is DNA?</vt:lpstr>
      <vt:lpstr>How is data stored in DNA?</vt:lpstr>
      <vt:lpstr>Encoding and Decoding in DNA Storage</vt:lpstr>
      <vt:lpstr>Advantage of DNA Storage</vt:lpstr>
      <vt:lpstr>Comparison between DNA storage and current storage</vt:lpstr>
      <vt:lpstr>Disadvantage 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Storage</dc:title>
  <dc:creator>Даюб Али</dc:creator>
  <cp:lastModifiedBy>Даюб Али</cp:lastModifiedBy>
  <cp:revision>3</cp:revision>
  <dcterms:created xsi:type="dcterms:W3CDTF">2022-12-06T14:05:40Z</dcterms:created>
  <dcterms:modified xsi:type="dcterms:W3CDTF">2022-12-09T12:52:19Z</dcterms:modified>
</cp:coreProperties>
</file>