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13"/>
  </p:notesMasterIdLst>
  <p:sldIdLst>
    <p:sldId id="256" r:id="rId3"/>
    <p:sldId id="257" r:id="rId4"/>
    <p:sldId id="267" r:id="rId5"/>
    <p:sldId id="270" r:id="rId6"/>
    <p:sldId id="263" r:id="rId7"/>
    <p:sldId id="264" r:id="rId8"/>
    <p:sldId id="271" r:id="rId9"/>
    <p:sldId id="265" r:id="rId10"/>
    <p:sldId id="262"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11">
          <p15:clr>
            <a:srgbClr val="000000"/>
          </p15:clr>
        </p15:guide>
        <p15:guide id="2" pos="2874">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QpZZSApFskfw2M6UmXn52hLCc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14" y="258"/>
      </p:cViewPr>
      <p:guideLst>
        <p:guide orient="horz" pos="1611"/>
        <p:guide pos="2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524da7be1f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524da7be1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73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524da7be1f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1524da7be1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524da7be1f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524da7be1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58c31ae020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58c31ae020_2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58c31ae020_2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ru-R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sp>
        <p:nvSpPr>
          <p:cNvPr id="15" name="Google Shape;15;p11"/>
          <p:cNvSpPr txBox="1">
            <a:spLocks noGrp="1"/>
          </p:cNvSpPr>
          <p:nvPr>
            <p:ph type="subTitle" idx="1"/>
          </p:nvPr>
        </p:nvSpPr>
        <p:spPr>
          <a:xfrm>
            <a:off x="1371600" y="4599335"/>
            <a:ext cx="6400800" cy="228599"/>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240"/>
              </a:spcBef>
              <a:spcAft>
                <a:spcPts val="0"/>
              </a:spcAft>
              <a:buClr>
                <a:schemeClr val="lt1"/>
              </a:buClr>
              <a:buSzPts val="1200"/>
              <a:buFont typeface="Calibri"/>
              <a:buNone/>
              <a:defRPr sz="1200">
                <a:solidFill>
                  <a:schemeClr val="lt1"/>
                </a:solidFill>
              </a:defRPr>
            </a:lvl1pPr>
            <a:lvl2pPr lvl="1" algn="ctr">
              <a:lnSpc>
                <a:spcPct val="100000"/>
              </a:lnSpc>
              <a:spcBef>
                <a:spcPts val="400"/>
              </a:spcBef>
              <a:spcAft>
                <a:spcPts val="0"/>
              </a:spcAft>
              <a:buClr>
                <a:srgbClr val="888CC5"/>
              </a:buClr>
              <a:buSzPts val="2000"/>
              <a:buNone/>
              <a:defRPr>
                <a:solidFill>
                  <a:srgbClr val="888CC5"/>
                </a:solidFill>
              </a:defRPr>
            </a:lvl2pPr>
            <a:lvl3pPr lvl="2" algn="ctr">
              <a:lnSpc>
                <a:spcPct val="100000"/>
              </a:lnSpc>
              <a:spcBef>
                <a:spcPts val="320"/>
              </a:spcBef>
              <a:spcAft>
                <a:spcPts val="0"/>
              </a:spcAft>
              <a:buClr>
                <a:srgbClr val="888CC5"/>
              </a:buClr>
              <a:buSzPts val="1600"/>
              <a:buNone/>
              <a:defRPr>
                <a:solidFill>
                  <a:srgbClr val="888CC5"/>
                </a:solidFill>
              </a:defRPr>
            </a:lvl3pPr>
            <a:lvl4pPr lvl="3" algn="ctr">
              <a:lnSpc>
                <a:spcPct val="100000"/>
              </a:lnSpc>
              <a:spcBef>
                <a:spcPts val="320"/>
              </a:spcBef>
              <a:spcAft>
                <a:spcPts val="0"/>
              </a:spcAft>
              <a:buClr>
                <a:srgbClr val="888CC5"/>
              </a:buClr>
              <a:buSzPts val="1600"/>
              <a:buNone/>
              <a:defRPr>
                <a:solidFill>
                  <a:srgbClr val="888CC5"/>
                </a:solidFill>
              </a:defRPr>
            </a:lvl4pPr>
            <a:lvl5pPr lvl="4" algn="ctr">
              <a:lnSpc>
                <a:spcPct val="100000"/>
              </a:lnSpc>
              <a:spcBef>
                <a:spcPts val="320"/>
              </a:spcBef>
              <a:spcAft>
                <a:spcPts val="0"/>
              </a:spcAft>
              <a:buClr>
                <a:srgbClr val="888CC5"/>
              </a:buClr>
              <a:buSzPts val="1600"/>
              <a:buNone/>
              <a:defRPr>
                <a:solidFill>
                  <a:srgbClr val="888CC5"/>
                </a:solidFill>
              </a:defRPr>
            </a:lvl5pPr>
            <a:lvl6pPr lvl="5" algn="ctr">
              <a:lnSpc>
                <a:spcPct val="100000"/>
              </a:lnSpc>
              <a:spcBef>
                <a:spcPts val="400"/>
              </a:spcBef>
              <a:spcAft>
                <a:spcPts val="0"/>
              </a:spcAft>
              <a:buClr>
                <a:srgbClr val="888CC5"/>
              </a:buClr>
              <a:buSzPts val="2000"/>
              <a:buNone/>
              <a:defRPr>
                <a:solidFill>
                  <a:srgbClr val="888CC5"/>
                </a:solidFill>
              </a:defRPr>
            </a:lvl6pPr>
            <a:lvl7pPr lvl="6" algn="ctr">
              <a:lnSpc>
                <a:spcPct val="100000"/>
              </a:lnSpc>
              <a:spcBef>
                <a:spcPts val="400"/>
              </a:spcBef>
              <a:spcAft>
                <a:spcPts val="0"/>
              </a:spcAft>
              <a:buClr>
                <a:srgbClr val="888CC5"/>
              </a:buClr>
              <a:buSzPts val="2000"/>
              <a:buNone/>
              <a:defRPr>
                <a:solidFill>
                  <a:srgbClr val="888CC5"/>
                </a:solidFill>
              </a:defRPr>
            </a:lvl7pPr>
            <a:lvl8pPr lvl="7" algn="ctr">
              <a:lnSpc>
                <a:spcPct val="100000"/>
              </a:lnSpc>
              <a:spcBef>
                <a:spcPts val="400"/>
              </a:spcBef>
              <a:spcAft>
                <a:spcPts val="0"/>
              </a:spcAft>
              <a:buClr>
                <a:srgbClr val="888CC5"/>
              </a:buClr>
              <a:buSzPts val="2000"/>
              <a:buNone/>
              <a:defRPr>
                <a:solidFill>
                  <a:srgbClr val="888CC5"/>
                </a:solidFill>
              </a:defRPr>
            </a:lvl8pPr>
            <a:lvl9pPr lvl="8" algn="ctr">
              <a:lnSpc>
                <a:spcPct val="100000"/>
              </a:lnSpc>
              <a:spcBef>
                <a:spcPts val="400"/>
              </a:spcBef>
              <a:spcAft>
                <a:spcPts val="0"/>
              </a:spcAft>
              <a:buClr>
                <a:srgbClr val="888CC5"/>
              </a:buClr>
              <a:buSzPts val="2000"/>
              <a:buNone/>
              <a:defRPr>
                <a:solidFill>
                  <a:srgbClr val="888CC5"/>
                </a:solidFill>
              </a:defRPr>
            </a:lvl9pPr>
          </a:lstStyle>
          <a:p>
            <a:endParaRPr/>
          </a:p>
        </p:txBody>
      </p:sp>
      <p:sp>
        <p:nvSpPr>
          <p:cNvPr id="16" name="Google Shape;16;p11"/>
          <p:cNvSpPr txBox="1"/>
          <p:nvPr/>
        </p:nvSpPr>
        <p:spPr>
          <a:xfrm>
            <a:off x="5098416" y="49027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11"/>
          <p:cNvSpPr txBox="1"/>
          <p:nvPr/>
        </p:nvSpPr>
        <p:spPr>
          <a:xfrm>
            <a:off x="5910801" y="427239"/>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11"/>
          <p:cNvSpPr txBox="1">
            <a:spLocks noGrp="1"/>
          </p:cNvSpPr>
          <p:nvPr>
            <p:ph type="title"/>
          </p:nvPr>
        </p:nvSpPr>
        <p:spPr>
          <a:xfrm>
            <a:off x="1371600" y="2926326"/>
            <a:ext cx="6400800" cy="705749"/>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lt1"/>
              </a:buClr>
              <a:buSzPts val="3200"/>
              <a:buFont typeface="Calibri"/>
              <a:buNone/>
              <a:defRPr sz="32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2"/>
          </p:nvPr>
        </p:nvSpPr>
        <p:spPr>
          <a:xfrm>
            <a:off x="1371600" y="3637205"/>
            <a:ext cx="6400800" cy="462905"/>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Clr>
                <a:schemeClr val="lt1"/>
              </a:buClr>
              <a:buSzPts val="1600"/>
              <a:buFont typeface="Calibri"/>
              <a:buNone/>
              <a:defRPr sz="1600">
                <a:solidFill>
                  <a:schemeClr val="lt1"/>
                </a:solidFill>
              </a:defRPr>
            </a:lvl1pPr>
            <a:lvl2pPr marL="914400" lvl="1" indent="-228600" algn="l">
              <a:lnSpc>
                <a:spcPct val="100000"/>
              </a:lnSpc>
              <a:spcBef>
                <a:spcPts val="400"/>
              </a:spcBef>
              <a:spcAft>
                <a:spcPts val="0"/>
              </a:spcAft>
              <a:buClr>
                <a:schemeClr val="dk1"/>
              </a:buClr>
              <a:buSzPts val="2000"/>
              <a:buFont typeface="Calibri"/>
              <a:buNone/>
              <a:defRPr/>
            </a:lvl2pPr>
            <a:lvl3pPr marL="1371600" lvl="2" indent="-228600" algn="l">
              <a:lnSpc>
                <a:spcPct val="100000"/>
              </a:lnSpc>
              <a:spcBef>
                <a:spcPts val="320"/>
              </a:spcBef>
              <a:spcAft>
                <a:spcPts val="0"/>
              </a:spcAft>
              <a:buClr>
                <a:schemeClr val="dk1"/>
              </a:buClr>
              <a:buSzPts val="1600"/>
              <a:buFont typeface="Calibri"/>
              <a:buNone/>
              <a:defRPr/>
            </a:lvl3pPr>
            <a:lvl4pPr marL="1828800" lvl="3" indent="-228600" algn="l">
              <a:lnSpc>
                <a:spcPct val="100000"/>
              </a:lnSpc>
              <a:spcBef>
                <a:spcPts val="320"/>
              </a:spcBef>
              <a:spcAft>
                <a:spcPts val="0"/>
              </a:spcAft>
              <a:buClr>
                <a:schemeClr val="dk1"/>
              </a:buClr>
              <a:buSzPts val="1600"/>
              <a:buFont typeface="Calibri"/>
              <a:buNone/>
              <a:defRPr/>
            </a:lvl4pPr>
            <a:lvl5pPr marL="2286000" lvl="4" indent="-228600" algn="l">
              <a:lnSpc>
                <a:spcPct val="100000"/>
              </a:lnSpc>
              <a:spcBef>
                <a:spcPts val="320"/>
              </a:spcBef>
              <a:spcAft>
                <a:spcPts val="0"/>
              </a:spcAft>
              <a:buClr>
                <a:schemeClr val="dk1"/>
              </a:buClr>
              <a:buSzPts val="1600"/>
              <a:buFont typeface="Calibri"/>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457200" y="927382"/>
            <a:ext cx="8229600" cy="62048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a:spLocks noGrp="1"/>
          </p:cNvSpPr>
          <p:nvPr>
            <p:ph type="pic" idx="2"/>
          </p:nvPr>
        </p:nvSpPr>
        <p:spPr>
          <a:xfrm>
            <a:off x="457201" y="1759744"/>
            <a:ext cx="2588883" cy="1063056"/>
          </a:xfrm>
          <a:prstGeom prst="round1Rect">
            <a:avLst>
              <a:gd name="adj" fmla="val 37649"/>
            </a:avLst>
          </a:prstGeom>
          <a:noFill/>
          <a:ln>
            <a:noFill/>
          </a:ln>
        </p:spPr>
      </p:sp>
      <p:sp>
        <p:nvSpPr>
          <p:cNvPr id="80" name="Google Shape;80;p21"/>
          <p:cNvSpPr>
            <a:spLocks noGrp="1"/>
          </p:cNvSpPr>
          <p:nvPr>
            <p:ph type="pic" idx="3"/>
          </p:nvPr>
        </p:nvSpPr>
        <p:spPr>
          <a:xfrm>
            <a:off x="3276149" y="1759744"/>
            <a:ext cx="2588883" cy="1063056"/>
          </a:xfrm>
          <a:prstGeom prst="round1Rect">
            <a:avLst>
              <a:gd name="adj" fmla="val 37649"/>
            </a:avLst>
          </a:prstGeom>
          <a:noFill/>
          <a:ln>
            <a:noFill/>
          </a:ln>
        </p:spPr>
      </p:sp>
      <p:sp>
        <p:nvSpPr>
          <p:cNvPr id="81" name="Google Shape;81;p21"/>
          <p:cNvSpPr>
            <a:spLocks noGrp="1"/>
          </p:cNvSpPr>
          <p:nvPr>
            <p:ph type="pic" idx="4"/>
          </p:nvPr>
        </p:nvSpPr>
        <p:spPr>
          <a:xfrm>
            <a:off x="6097917" y="1759744"/>
            <a:ext cx="2588883" cy="1063056"/>
          </a:xfrm>
          <a:prstGeom prst="round1Rect">
            <a:avLst>
              <a:gd name="adj" fmla="val 37649"/>
            </a:avLst>
          </a:prstGeom>
          <a:noFill/>
          <a:ln>
            <a:noFill/>
          </a:ln>
        </p:spPr>
      </p:sp>
      <p:sp>
        <p:nvSpPr>
          <p:cNvPr id="82" name="Google Shape;82;p21"/>
          <p:cNvSpPr txBox="1">
            <a:spLocks noGrp="1"/>
          </p:cNvSpPr>
          <p:nvPr>
            <p:ph type="body" idx="1"/>
          </p:nvPr>
        </p:nvSpPr>
        <p:spPr>
          <a:xfrm>
            <a:off x="457201" y="289917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1"/>
          <p:cNvSpPr txBox="1">
            <a:spLocks noGrp="1"/>
          </p:cNvSpPr>
          <p:nvPr>
            <p:ph type="body" idx="5"/>
          </p:nvPr>
        </p:nvSpPr>
        <p:spPr>
          <a:xfrm>
            <a:off x="3275819" y="289917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21"/>
          <p:cNvSpPr txBox="1">
            <a:spLocks noGrp="1"/>
          </p:cNvSpPr>
          <p:nvPr>
            <p:ph type="body" idx="6"/>
          </p:nvPr>
        </p:nvSpPr>
        <p:spPr>
          <a:xfrm>
            <a:off x="6085706" y="289917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21"/>
          <p:cNvSpPr txBox="1">
            <a:spLocks noGrp="1"/>
          </p:cNvSpPr>
          <p:nvPr>
            <p:ph type="body" idx="7"/>
          </p:nvPr>
        </p:nvSpPr>
        <p:spPr>
          <a:xfrm>
            <a:off x="457200" y="3319723"/>
            <a:ext cx="4038600" cy="12749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320"/>
              </a:spcBef>
              <a:spcAft>
                <a:spcPts val="0"/>
              </a:spcAft>
              <a:buClr>
                <a:schemeClr val="dk1"/>
              </a:buClr>
              <a:buSzPts val="1600"/>
              <a:buFont typeface="Calibri"/>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6" name="Google Shape;86;p21"/>
          <p:cNvSpPr txBox="1">
            <a:spLocks noGrp="1"/>
          </p:cNvSpPr>
          <p:nvPr>
            <p:ph type="body" idx="8"/>
          </p:nvPr>
        </p:nvSpPr>
        <p:spPr>
          <a:xfrm>
            <a:off x="4648200" y="3319723"/>
            <a:ext cx="4038600" cy="127490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320"/>
              </a:spcBef>
              <a:spcAft>
                <a:spcPts val="0"/>
              </a:spcAft>
              <a:buClr>
                <a:schemeClr val="dk1"/>
              </a:buClr>
              <a:buSzPts val="1600"/>
              <a:buFont typeface="Calibri"/>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7" name="Google Shape;87;p21"/>
          <p:cNvSpPr txBox="1">
            <a:spLocks noGrp="1"/>
          </p:cNvSpPr>
          <p:nvPr>
            <p:ph type="ftr" idx="11"/>
          </p:nvPr>
        </p:nvSpPr>
        <p:spPr>
          <a:xfrm>
            <a:off x="4030768" y="185639"/>
            <a:ext cx="4656032"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457200" y="927382"/>
            <a:ext cx="8229600" cy="62048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2"/>
          <p:cNvSpPr txBox="1">
            <a:spLocks noGrp="1"/>
          </p:cNvSpPr>
          <p:nvPr>
            <p:ph type="body" idx="1"/>
          </p:nvPr>
        </p:nvSpPr>
        <p:spPr>
          <a:xfrm>
            <a:off x="457199" y="1759937"/>
            <a:ext cx="5018388" cy="294303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2" name="Google Shape;92;p22"/>
          <p:cNvSpPr>
            <a:spLocks noGrp="1"/>
          </p:cNvSpPr>
          <p:nvPr>
            <p:ph type="pic" idx="2"/>
          </p:nvPr>
        </p:nvSpPr>
        <p:spPr>
          <a:xfrm>
            <a:off x="5659439" y="1770130"/>
            <a:ext cx="3036565" cy="2919036"/>
          </a:xfrm>
          <a:prstGeom prst="rect">
            <a:avLst/>
          </a:prstGeom>
          <a:noFill/>
          <a:ln>
            <a:noFill/>
          </a:ln>
        </p:spPr>
      </p:sp>
      <p:sp>
        <p:nvSpPr>
          <p:cNvPr id="93" name="Google Shape;93;p22"/>
          <p:cNvSpPr txBox="1">
            <a:spLocks noGrp="1"/>
          </p:cNvSpPr>
          <p:nvPr>
            <p:ph type="ftr" idx="11"/>
          </p:nvPr>
        </p:nvSpPr>
        <p:spPr>
          <a:xfrm>
            <a:off x="4030768" y="185639"/>
            <a:ext cx="4656032"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95"/>
        <p:cNvGrpSpPr/>
        <p:nvPr/>
      </p:nvGrpSpPr>
      <p:grpSpPr>
        <a:xfrm>
          <a:off x="0" y="0"/>
          <a:ext cx="0" cy="0"/>
          <a:chOff x="0" y="0"/>
          <a:chExt cx="0" cy="0"/>
        </a:xfrm>
      </p:grpSpPr>
      <p:sp>
        <p:nvSpPr>
          <p:cNvPr id="96" name="Google Shape;96;p23"/>
          <p:cNvSpPr txBox="1">
            <a:spLocks noGrp="1"/>
          </p:cNvSpPr>
          <p:nvPr>
            <p:ph type="ftr" idx="11"/>
          </p:nvPr>
        </p:nvSpPr>
        <p:spPr>
          <a:xfrm>
            <a:off x="4030768" y="185639"/>
            <a:ext cx="4656032"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Финал">
  <p:cSld name="Финал">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010279"/>
            <a:ext cx="8229600" cy="62048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2787704"/>
            <a:ext cx="8229600" cy="59412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Clr>
                <a:srgbClr val="FFFFFF"/>
              </a:buClr>
              <a:buSzPts val="2000"/>
              <a:buFont typeface="Calibri"/>
              <a:buNone/>
              <a:defRPr>
                <a:solidFill>
                  <a:srgbClr val="FFFFFF"/>
                </a:solidFill>
              </a:defRPr>
            </a:lvl1pPr>
            <a:lvl2pPr marL="914400" lvl="1" indent="-228600" algn="ctr">
              <a:lnSpc>
                <a:spcPct val="100000"/>
              </a:lnSpc>
              <a:spcBef>
                <a:spcPts val="400"/>
              </a:spcBef>
              <a:spcAft>
                <a:spcPts val="0"/>
              </a:spcAft>
              <a:buClr>
                <a:srgbClr val="FFFFFF"/>
              </a:buClr>
              <a:buSzPts val="2000"/>
              <a:buFont typeface="Calibri"/>
              <a:buNone/>
              <a:defRPr>
                <a:solidFill>
                  <a:srgbClr val="FFFFFF"/>
                </a:solidFill>
              </a:defRPr>
            </a:lvl2pPr>
            <a:lvl3pPr marL="1371600" lvl="2" indent="-228600" algn="ctr">
              <a:lnSpc>
                <a:spcPct val="100000"/>
              </a:lnSpc>
              <a:spcBef>
                <a:spcPts val="320"/>
              </a:spcBef>
              <a:spcAft>
                <a:spcPts val="0"/>
              </a:spcAft>
              <a:buClr>
                <a:srgbClr val="FFFFFF"/>
              </a:buClr>
              <a:buSzPts val="1600"/>
              <a:buFont typeface="Calibri"/>
              <a:buNone/>
              <a:defRPr>
                <a:solidFill>
                  <a:srgbClr val="FFFFFF"/>
                </a:solidFill>
              </a:defRPr>
            </a:lvl3pPr>
            <a:lvl4pPr marL="1828800" lvl="3" indent="-228600" algn="ctr">
              <a:lnSpc>
                <a:spcPct val="100000"/>
              </a:lnSpc>
              <a:spcBef>
                <a:spcPts val="320"/>
              </a:spcBef>
              <a:spcAft>
                <a:spcPts val="0"/>
              </a:spcAft>
              <a:buClr>
                <a:srgbClr val="FFFFFF"/>
              </a:buClr>
              <a:buSzPts val="1600"/>
              <a:buFont typeface="Calibri"/>
              <a:buNone/>
              <a:defRPr>
                <a:solidFill>
                  <a:srgbClr val="FFFFFF"/>
                </a:solidFill>
              </a:defRPr>
            </a:lvl4pPr>
            <a:lvl5pPr marL="2286000" lvl="4" indent="-228600" algn="ctr">
              <a:lnSpc>
                <a:spcPct val="100000"/>
              </a:lnSpc>
              <a:spcBef>
                <a:spcPts val="320"/>
              </a:spcBef>
              <a:spcAft>
                <a:spcPts val="0"/>
              </a:spcAft>
              <a:buClr>
                <a:srgbClr val="FFFFFF"/>
              </a:buClr>
              <a:buSzPts val="1600"/>
              <a:buFont typeface="Calibri"/>
              <a:buNone/>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764693" y="997421"/>
            <a:ext cx="5965438" cy="148896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Calibri"/>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765697" y="2571750"/>
            <a:ext cx="5965825" cy="1652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20"/>
              </a:spcBef>
              <a:spcAft>
                <a:spcPts val="0"/>
              </a:spcAft>
              <a:buClr>
                <a:schemeClr val="dk1"/>
              </a:buClr>
              <a:buSzPts val="1600"/>
              <a:buFont typeface="Calibri"/>
              <a:buNone/>
              <a:defRPr sz="1600"/>
            </a:lvl1pPr>
            <a:lvl2pPr marL="914400" lvl="1" indent="-228600" algn="l">
              <a:lnSpc>
                <a:spcPct val="100000"/>
              </a:lnSpc>
              <a:spcBef>
                <a:spcPts val="400"/>
              </a:spcBef>
              <a:spcAft>
                <a:spcPts val="0"/>
              </a:spcAft>
              <a:buClr>
                <a:schemeClr val="dk1"/>
              </a:buClr>
              <a:buSzPts val="2000"/>
              <a:buFont typeface="Calibri"/>
              <a:buNone/>
              <a:defRPr/>
            </a:lvl2pPr>
            <a:lvl3pPr marL="1371600" lvl="2" indent="-228600" algn="l">
              <a:lnSpc>
                <a:spcPct val="100000"/>
              </a:lnSpc>
              <a:spcBef>
                <a:spcPts val="320"/>
              </a:spcBef>
              <a:spcAft>
                <a:spcPts val="0"/>
              </a:spcAft>
              <a:buClr>
                <a:schemeClr val="dk1"/>
              </a:buClr>
              <a:buSzPts val="1600"/>
              <a:buFont typeface="Calibri"/>
              <a:buNone/>
              <a:defRPr/>
            </a:lvl3pPr>
            <a:lvl4pPr marL="1828800" lvl="3" indent="-228600" algn="l">
              <a:lnSpc>
                <a:spcPct val="100000"/>
              </a:lnSpc>
              <a:spcBef>
                <a:spcPts val="320"/>
              </a:spcBef>
              <a:spcAft>
                <a:spcPts val="0"/>
              </a:spcAft>
              <a:buClr>
                <a:schemeClr val="dk1"/>
              </a:buClr>
              <a:buSzPts val="1600"/>
              <a:buFont typeface="Calibri"/>
              <a:buNone/>
              <a:defRPr/>
            </a:lvl4pPr>
            <a:lvl5pPr marL="2286000" lvl="4" indent="-228600" algn="l">
              <a:lnSpc>
                <a:spcPct val="100000"/>
              </a:lnSpc>
              <a:spcBef>
                <a:spcPts val="320"/>
              </a:spcBef>
              <a:spcAft>
                <a:spcPts val="0"/>
              </a:spcAft>
              <a:buClr>
                <a:schemeClr val="dk1"/>
              </a:buClr>
              <a:buSzPts val="1600"/>
              <a:buFont typeface="Calibri"/>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15"/>
          <p:cNvSpPr>
            <a:spLocks noGrp="1"/>
          </p:cNvSpPr>
          <p:nvPr>
            <p:ph type="pic" idx="2"/>
          </p:nvPr>
        </p:nvSpPr>
        <p:spPr>
          <a:xfrm>
            <a:off x="0" y="0"/>
            <a:ext cx="9144000" cy="5143500"/>
          </a:xfrm>
          <a:prstGeom prst="rect">
            <a:avLst/>
          </a:prstGeom>
          <a:noFill/>
          <a:ln>
            <a:noFill/>
          </a:ln>
        </p:spPr>
      </p:sp>
      <p:sp>
        <p:nvSpPr>
          <p:cNvPr id="31" name="Google Shape;31;p15"/>
          <p:cNvSpPr txBox="1">
            <a:spLocks noGrp="1"/>
          </p:cNvSpPr>
          <p:nvPr>
            <p:ph type="title"/>
          </p:nvPr>
        </p:nvSpPr>
        <p:spPr>
          <a:xfrm>
            <a:off x="743140" y="927382"/>
            <a:ext cx="2713244" cy="164436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2800"/>
              <a:buFont typeface="Calibri"/>
              <a:buNone/>
              <a:defRPr sz="2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
        <p:cNvGrpSpPr/>
        <p:nvPr/>
      </p:nvGrpSpPr>
      <p:grpSpPr>
        <a:xfrm>
          <a:off x="0" y="0"/>
          <a:ext cx="0" cy="0"/>
          <a:chOff x="0" y="0"/>
          <a:chExt cx="0" cy="0"/>
        </a:xfrm>
      </p:grpSpPr>
      <p:sp>
        <p:nvSpPr>
          <p:cNvPr id="34" name="Google Shape;34;p19"/>
          <p:cNvSpPr txBox="1">
            <a:spLocks noGrp="1"/>
          </p:cNvSpPr>
          <p:nvPr>
            <p:ph type="subTitle" idx="1"/>
          </p:nvPr>
        </p:nvSpPr>
        <p:spPr>
          <a:xfrm>
            <a:off x="1371600" y="4599335"/>
            <a:ext cx="6400800" cy="228599"/>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240"/>
              </a:spcBef>
              <a:spcAft>
                <a:spcPts val="0"/>
              </a:spcAft>
              <a:buClr>
                <a:schemeClr val="lt1"/>
              </a:buClr>
              <a:buSzPts val="1200"/>
              <a:buFont typeface="Calibri"/>
              <a:buNone/>
              <a:defRPr sz="1200">
                <a:solidFill>
                  <a:schemeClr val="lt1"/>
                </a:solidFill>
              </a:defRPr>
            </a:lvl1pPr>
            <a:lvl2pPr lvl="1" algn="ctr">
              <a:lnSpc>
                <a:spcPct val="100000"/>
              </a:lnSpc>
              <a:spcBef>
                <a:spcPts val="400"/>
              </a:spcBef>
              <a:spcAft>
                <a:spcPts val="0"/>
              </a:spcAft>
              <a:buClr>
                <a:srgbClr val="888CC5"/>
              </a:buClr>
              <a:buSzPts val="2000"/>
              <a:buNone/>
              <a:defRPr>
                <a:solidFill>
                  <a:srgbClr val="888CC5"/>
                </a:solidFill>
              </a:defRPr>
            </a:lvl2pPr>
            <a:lvl3pPr lvl="2" algn="ctr">
              <a:lnSpc>
                <a:spcPct val="100000"/>
              </a:lnSpc>
              <a:spcBef>
                <a:spcPts val="320"/>
              </a:spcBef>
              <a:spcAft>
                <a:spcPts val="0"/>
              </a:spcAft>
              <a:buClr>
                <a:srgbClr val="888CC5"/>
              </a:buClr>
              <a:buSzPts val="1600"/>
              <a:buNone/>
              <a:defRPr>
                <a:solidFill>
                  <a:srgbClr val="888CC5"/>
                </a:solidFill>
              </a:defRPr>
            </a:lvl3pPr>
            <a:lvl4pPr lvl="3" algn="ctr">
              <a:lnSpc>
                <a:spcPct val="100000"/>
              </a:lnSpc>
              <a:spcBef>
                <a:spcPts val="320"/>
              </a:spcBef>
              <a:spcAft>
                <a:spcPts val="0"/>
              </a:spcAft>
              <a:buClr>
                <a:srgbClr val="888CC5"/>
              </a:buClr>
              <a:buSzPts val="1600"/>
              <a:buNone/>
              <a:defRPr>
                <a:solidFill>
                  <a:srgbClr val="888CC5"/>
                </a:solidFill>
              </a:defRPr>
            </a:lvl4pPr>
            <a:lvl5pPr lvl="4" algn="ctr">
              <a:lnSpc>
                <a:spcPct val="100000"/>
              </a:lnSpc>
              <a:spcBef>
                <a:spcPts val="320"/>
              </a:spcBef>
              <a:spcAft>
                <a:spcPts val="0"/>
              </a:spcAft>
              <a:buClr>
                <a:srgbClr val="888CC5"/>
              </a:buClr>
              <a:buSzPts val="1600"/>
              <a:buNone/>
              <a:defRPr>
                <a:solidFill>
                  <a:srgbClr val="888CC5"/>
                </a:solidFill>
              </a:defRPr>
            </a:lvl5pPr>
            <a:lvl6pPr lvl="5" algn="ctr">
              <a:lnSpc>
                <a:spcPct val="100000"/>
              </a:lnSpc>
              <a:spcBef>
                <a:spcPts val="400"/>
              </a:spcBef>
              <a:spcAft>
                <a:spcPts val="0"/>
              </a:spcAft>
              <a:buClr>
                <a:srgbClr val="888CC5"/>
              </a:buClr>
              <a:buSzPts val="2000"/>
              <a:buNone/>
              <a:defRPr>
                <a:solidFill>
                  <a:srgbClr val="888CC5"/>
                </a:solidFill>
              </a:defRPr>
            </a:lvl6pPr>
            <a:lvl7pPr lvl="6" algn="ctr">
              <a:lnSpc>
                <a:spcPct val="100000"/>
              </a:lnSpc>
              <a:spcBef>
                <a:spcPts val="400"/>
              </a:spcBef>
              <a:spcAft>
                <a:spcPts val="0"/>
              </a:spcAft>
              <a:buClr>
                <a:srgbClr val="888CC5"/>
              </a:buClr>
              <a:buSzPts val="2000"/>
              <a:buNone/>
              <a:defRPr>
                <a:solidFill>
                  <a:srgbClr val="888CC5"/>
                </a:solidFill>
              </a:defRPr>
            </a:lvl7pPr>
            <a:lvl8pPr lvl="7" algn="ctr">
              <a:lnSpc>
                <a:spcPct val="100000"/>
              </a:lnSpc>
              <a:spcBef>
                <a:spcPts val="400"/>
              </a:spcBef>
              <a:spcAft>
                <a:spcPts val="0"/>
              </a:spcAft>
              <a:buClr>
                <a:srgbClr val="888CC5"/>
              </a:buClr>
              <a:buSzPts val="2000"/>
              <a:buNone/>
              <a:defRPr>
                <a:solidFill>
                  <a:srgbClr val="888CC5"/>
                </a:solidFill>
              </a:defRPr>
            </a:lvl8pPr>
            <a:lvl9pPr lvl="8" algn="ctr">
              <a:lnSpc>
                <a:spcPct val="100000"/>
              </a:lnSpc>
              <a:spcBef>
                <a:spcPts val="400"/>
              </a:spcBef>
              <a:spcAft>
                <a:spcPts val="0"/>
              </a:spcAft>
              <a:buClr>
                <a:srgbClr val="888CC5"/>
              </a:buClr>
              <a:buSzPts val="2000"/>
              <a:buNone/>
              <a:defRPr>
                <a:solidFill>
                  <a:srgbClr val="888CC5"/>
                </a:solidFill>
              </a:defRPr>
            </a:lvl9pPr>
          </a:lstStyle>
          <a:p>
            <a:endParaRPr/>
          </a:p>
        </p:txBody>
      </p:sp>
      <p:sp>
        <p:nvSpPr>
          <p:cNvPr id="35" name="Google Shape;35;p19"/>
          <p:cNvSpPr txBox="1"/>
          <p:nvPr/>
        </p:nvSpPr>
        <p:spPr>
          <a:xfrm>
            <a:off x="5098416" y="49027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19"/>
          <p:cNvSpPr txBox="1"/>
          <p:nvPr/>
        </p:nvSpPr>
        <p:spPr>
          <a:xfrm>
            <a:off x="5910801" y="427239"/>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 name="Google Shape;37;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3"/>
        <p:cNvGrpSpPr/>
        <p:nvPr/>
      </p:nvGrpSpPr>
      <p:grpSpPr>
        <a:xfrm>
          <a:off x="0" y="0"/>
          <a:ext cx="0" cy="0"/>
          <a:chOff x="0" y="0"/>
          <a:chExt cx="0" cy="0"/>
        </a:xfrm>
      </p:grpSpPr>
      <p:sp>
        <p:nvSpPr>
          <p:cNvPr id="44" name="Google Shape;44;p14"/>
          <p:cNvSpPr txBox="1">
            <a:spLocks noGrp="1"/>
          </p:cNvSpPr>
          <p:nvPr>
            <p:ph type="body" idx="1"/>
          </p:nvPr>
        </p:nvSpPr>
        <p:spPr>
          <a:xfrm>
            <a:off x="457200" y="1746133"/>
            <a:ext cx="6273934" cy="284849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14"/>
          <p:cNvSpPr txBox="1">
            <a:spLocks noGrp="1"/>
          </p:cNvSpPr>
          <p:nvPr>
            <p:ph type="ftr" idx="11"/>
          </p:nvPr>
        </p:nvSpPr>
        <p:spPr>
          <a:xfrm>
            <a:off x="4030768" y="185639"/>
            <a:ext cx="4656032"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title"/>
          </p:nvPr>
        </p:nvSpPr>
        <p:spPr>
          <a:xfrm>
            <a:off x="457200" y="927382"/>
            <a:ext cx="8229600" cy="62048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8"/>
        <p:cNvGrpSpPr/>
        <p:nvPr/>
      </p:nvGrpSpPr>
      <p:grpSpPr>
        <a:xfrm>
          <a:off x="0" y="0"/>
          <a:ext cx="0" cy="0"/>
          <a:chOff x="0" y="0"/>
          <a:chExt cx="0" cy="0"/>
        </a:xfrm>
      </p:grpSpPr>
      <p:sp>
        <p:nvSpPr>
          <p:cNvPr id="49" name="Google Shape;49;p16"/>
          <p:cNvSpPr txBox="1">
            <a:spLocks noGrp="1"/>
          </p:cNvSpPr>
          <p:nvPr>
            <p:ph type="body" idx="1"/>
          </p:nvPr>
        </p:nvSpPr>
        <p:spPr>
          <a:xfrm>
            <a:off x="457199" y="1759937"/>
            <a:ext cx="5018388" cy="294303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p16"/>
          <p:cNvSpPr>
            <a:spLocks noGrp="1"/>
          </p:cNvSpPr>
          <p:nvPr>
            <p:ph type="pic" idx="2"/>
          </p:nvPr>
        </p:nvSpPr>
        <p:spPr>
          <a:xfrm>
            <a:off x="5659438" y="1759744"/>
            <a:ext cx="3027362" cy="1414463"/>
          </a:xfrm>
          <a:prstGeom prst="rect">
            <a:avLst/>
          </a:prstGeom>
          <a:noFill/>
          <a:ln>
            <a:noFill/>
          </a:ln>
        </p:spPr>
      </p:sp>
      <p:sp>
        <p:nvSpPr>
          <p:cNvPr id="51" name="Google Shape;51;p16"/>
          <p:cNvSpPr>
            <a:spLocks noGrp="1"/>
          </p:cNvSpPr>
          <p:nvPr>
            <p:ph type="pic" idx="3"/>
          </p:nvPr>
        </p:nvSpPr>
        <p:spPr>
          <a:xfrm>
            <a:off x="5659438" y="3288506"/>
            <a:ext cx="3027362" cy="1414463"/>
          </a:xfrm>
          <a:prstGeom prst="rect">
            <a:avLst/>
          </a:prstGeom>
          <a:noFill/>
          <a:ln>
            <a:noFill/>
          </a:ln>
        </p:spPr>
      </p:sp>
      <p:sp>
        <p:nvSpPr>
          <p:cNvPr id="52" name="Google Shape;52;p16"/>
          <p:cNvSpPr txBox="1">
            <a:spLocks noGrp="1"/>
          </p:cNvSpPr>
          <p:nvPr>
            <p:ph type="title"/>
          </p:nvPr>
        </p:nvSpPr>
        <p:spPr>
          <a:xfrm>
            <a:off x="457200" y="927498"/>
            <a:ext cx="8229600" cy="6203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030768" y="185639"/>
            <a:ext cx="4656032"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457200" y="927382"/>
            <a:ext cx="8229600" cy="62048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a:spLocks noGrp="1"/>
          </p:cNvSpPr>
          <p:nvPr>
            <p:ph type="pic" idx="2"/>
          </p:nvPr>
        </p:nvSpPr>
        <p:spPr>
          <a:xfrm>
            <a:off x="457201" y="1759744"/>
            <a:ext cx="2588883" cy="1063056"/>
          </a:xfrm>
          <a:prstGeom prst="round1Rect">
            <a:avLst>
              <a:gd name="adj" fmla="val 37649"/>
            </a:avLst>
          </a:prstGeom>
          <a:noFill/>
          <a:ln>
            <a:noFill/>
          </a:ln>
        </p:spPr>
      </p:sp>
      <p:sp>
        <p:nvSpPr>
          <p:cNvPr id="58" name="Google Shape;58;p17"/>
          <p:cNvSpPr>
            <a:spLocks noGrp="1"/>
          </p:cNvSpPr>
          <p:nvPr>
            <p:ph type="pic" idx="3"/>
          </p:nvPr>
        </p:nvSpPr>
        <p:spPr>
          <a:xfrm>
            <a:off x="3276149" y="1759744"/>
            <a:ext cx="2588883" cy="1063056"/>
          </a:xfrm>
          <a:prstGeom prst="round1Rect">
            <a:avLst>
              <a:gd name="adj" fmla="val 37649"/>
            </a:avLst>
          </a:prstGeom>
          <a:noFill/>
          <a:ln>
            <a:noFill/>
          </a:ln>
        </p:spPr>
      </p:sp>
      <p:sp>
        <p:nvSpPr>
          <p:cNvPr id="59" name="Google Shape;59;p17"/>
          <p:cNvSpPr>
            <a:spLocks noGrp="1"/>
          </p:cNvSpPr>
          <p:nvPr>
            <p:ph type="pic" idx="4"/>
          </p:nvPr>
        </p:nvSpPr>
        <p:spPr>
          <a:xfrm>
            <a:off x="6097917" y="1759744"/>
            <a:ext cx="2588883" cy="1063056"/>
          </a:xfrm>
          <a:prstGeom prst="round1Rect">
            <a:avLst>
              <a:gd name="adj" fmla="val 37649"/>
            </a:avLst>
          </a:prstGeom>
          <a:noFill/>
          <a:ln>
            <a:noFill/>
          </a:ln>
        </p:spPr>
      </p:sp>
      <p:sp>
        <p:nvSpPr>
          <p:cNvPr id="60" name="Google Shape;60;p17"/>
          <p:cNvSpPr>
            <a:spLocks noGrp="1"/>
          </p:cNvSpPr>
          <p:nvPr>
            <p:ph type="pic" idx="5"/>
          </p:nvPr>
        </p:nvSpPr>
        <p:spPr>
          <a:xfrm>
            <a:off x="457201" y="3324086"/>
            <a:ext cx="2588883" cy="1063056"/>
          </a:xfrm>
          <a:prstGeom prst="round1Rect">
            <a:avLst>
              <a:gd name="adj" fmla="val 37649"/>
            </a:avLst>
          </a:prstGeom>
          <a:noFill/>
          <a:ln>
            <a:noFill/>
          </a:ln>
        </p:spPr>
      </p:sp>
      <p:sp>
        <p:nvSpPr>
          <p:cNvPr id="61" name="Google Shape;61;p17"/>
          <p:cNvSpPr>
            <a:spLocks noGrp="1"/>
          </p:cNvSpPr>
          <p:nvPr>
            <p:ph type="pic" idx="6"/>
          </p:nvPr>
        </p:nvSpPr>
        <p:spPr>
          <a:xfrm>
            <a:off x="3276149" y="3324086"/>
            <a:ext cx="2588883" cy="1063056"/>
          </a:xfrm>
          <a:prstGeom prst="round1Rect">
            <a:avLst>
              <a:gd name="adj" fmla="val 37649"/>
            </a:avLst>
          </a:prstGeom>
          <a:noFill/>
          <a:ln>
            <a:noFill/>
          </a:ln>
        </p:spPr>
      </p:sp>
      <p:sp>
        <p:nvSpPr>
          <p:cNvPr id="62" name="Google Shape;62;p17"/>
          <p:cNvSpPr>
            <a:spLocks noGrp="1"/>
          </p:cNvSpPr>
          <p:nvPr>
            <p:ph type="pic" idx="7"/>
          </p:nvPr>
        </p:nvSpPr>
        <p:spPr>
          <a:xfrm>
            <a:off x="6097917" y="3324086"/>
            <a:ext cx="2588883" cy="1063056"/>
          </a:xfrm>
          <a:prstGeom prst="round1Rect">
            <a:avLst>
              <a:gd name="adj" fmla="val 37649"/>
            </a:avLst>
          </a:prstGeom>
          <a:noFill/>
          <a:ln>
            <a:noFill/>
          </a:ln>
        </p:spPr>
      </p:sp>
      <p:sp>
        <p:nvSpPr>
          <p:cNvPr id="63" name="Google Shape;63;p17"/>
          <p:cNvSpPr txBox="1">
            <a:spLocks noGrp="1"/>
          </p:cNvSpPr>
          <p:nvPr>
            <p:ph type="body" idx="1"/>
          </p:nvPr>
        </p:nvSpPr>
        <p:spPr>
          <a:xfrm>
            <a:off x="457201" y="289917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17"/>
          <p:cNvSpPr txBox="1">
            <a:spLocks noGrp="1"/>
          </p:cNvSpPr>
          <p:nvPr>
            <p:ph type="body" idx="8"/>
          </p:nvPr>
        </p:nvSpPr>
        <p:spPr>
          <a:xfrm>
            <a:off x="3275819" y="289917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7"/>
          <p:cNvSpPr txBox="1">
            <a:spLocks noGrp="1"/>
          </p:cNvSpPr>
          <p:nvPr>
            <p:ph type="body" idx="9"/>
          </p:nvPr>
        </p:nvSpPr>
        <p:spPr>
          <a:xfrm>
            <a:off x="6085706" y="289917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17"/>
          <p:cNvSpPr txBox="1">
            <a:spLocks noGrp="1"/>
          </p:cNvSpPr>
          <p:nvPr>
            <p:ph type="body" idx="13"/>
          </p:nvPr>
        </p:nvSpPr>
        <p:spPr>
          <a:xfrm>
            <a:off x="457201" y="447276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17"/>
          <p:cNvSpPr txBox="1">
            <a:spLocks noGrp="1"/>
          </p:cNvSpPr>
          <p:nvPr>
            <p:ph type="body" idx="14"/>
          </p:nvPr>
        </p:nvSpPr>
        <p:spPr>
          <a:xfrm>
            <a:off x="3275819" y="447276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17"/>
          <p:cNvSpPr txBox="1">
            <a:spLocks noGrp="1"/>
          </p:cNvSpPr>
          <p:nvPr>
            <p:ph type="body" idx="15"/>
          </p:nvPr>
        </p:nvSpPr>
        <p:spPr>
          <a:xfrm>
            <a:off x="6085706" y="4472763"/>
            <a:ext cx="2589213" cy="2690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7"/>
          <p:cNvSpPr txBox="1">
            <a:spLocks noGrp="1"/>
          </p:cNvSpPr>
          <p:nvPr>
            <p:ph type="ftr" idx="11"/>
          </p:nvPr>
        </p:nvSpPr>
        <p:spPr>
          <a:xfrm>
            <a:off x="4030768" y="185639"/>
            <a:ext cx="4656032"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kfql">
  <p:cSld name="Ckfql">
    <p:spTree>
      <p:nvGrpSpPr>
        <p:cNvPr id="1" name="Shape 71"/>
        <p:cNvGrpSpPr/>
        <p:nvPr/>
      </p:nvGrpSpPr>
      <p:grpSpPr>
        <a:xfrm>
          <a:off x="0" y="0"/>
          <a:ext cx="0" cy="0"/>
          <a:chOff x="0" y="0"/>
          <a:chExt cx="0" cy="0"/>
        </a:xfrm>
      </p:grpSpPr>
      <p:sp>
        <p:nvSpPr>
          <p:cNvPr id="72" name="Google Shape;72;p20"/>
          <p:cNvSpPr txBox="1">
            <a:spLocks noGrp="1"/>
          </p:cNvSpPr>
          <p:nvPr>
            <p:ph type="body" idx="1"/>
          </p:nvPr>
        </p:nvSpPr>
        <p:spPr>
          <a:xfrm>
            <a:off x="457200" y="1759937"/>
            <a:ext cx="4038600" cy="283468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3" name="Google Shape;73;p20"/>
          <p:cNvSpPr txBox="1">
            <a:spLocks noGrp="1"/>
          </p:cNvSpPr>
          <p:nvPr>
            <p:ph type="body" idx="2"/>
          </p:nvPr>
        </p:nvSpPr>
        <p:spPr>
          <a:xfrm>
            <a:off x="4648200" y="1759937"/>
            <a:ext cx="4038600" cy="283468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4" name="Google Shape;74;p20"/>
          <p:cNvSpPr txBox="1">
            <a:spLocks noGrp="1"/>
          </p:cNvSpPr>
          <p:nvPr>
            <p:ph type="ftr" idx="11"/>
          </p:nvPr>
        </p:nvSpPr>
        <p:spPr>
          <a:xfrm>
            <a:off x="4030768" y="185639"/>
            <a:ext cx="4656032"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0"/>
          <p:cNvSpPr txBox="1">
            <a:spLocks noGrp="1"/>
          </p:cNvSpPr>
          <p:nvPr>
            <p:ph type="title"/>
          </p:nvPr>
        </p:nvSpPr>
        <p:spPr>
          <a:xfrm>
            <a:off x="457200" y="927382"/>
            <a:ext cx="8229600" cy="62048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927382"/>
            <a:ext cx="8229600" cy="62048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457200" y="1694948"/>
            <a:ext cx="8229600" cy="289967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ftr" idx="11"/>
          </p:nvPr>
        </p:nvSpPr>
        <p:spPr>
          <a:xfrm>
            <a:off x="4030768" y="329462"/>
            <a:ext cx="4656032" cy="273844"/>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457200" y="927382"/>
            <a:ext cx="8229600" cy="62048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13"/>
          <p:cNvSpPr txBox="1">
            <a:spLocks noGrp="1"/>
          </p:cNvSpPr>
          <p:nvPr>
            <p:ph type="body" idx="1"/>
          </p:nvPr>
        </p:nvSpPr>
        <p:spPr>
          <a:xfrm>
            <a:off x="457200" y="1694948"/>
            <a:ext cx="8229600" cy="289967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13"/>
          <p:cNvSpPr txBox="1"/>
          <p:nvPr/>
        </p:nvSpPr>
        <p:spPr>
          <a:xfrm>
            <a:off x="-865051" y="4134125"/>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 name="Google Shape;42;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
          <p:cNvSpPr txBox="1">
            <a:spLocks noGrp="1"/>
          </p:cNvSpPr>
          <p:nvPr>
            <p:ph type="title"/>
          </p:nvPr>
        </p:nvSpPr>
        <p:spPr>
          <a:xfrm>
            <a:off x="1014521" y="1510111"/>
            <a:ext cx="6962554" cy="905697"/>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ct val="158730"/>
              <a:buFont typeface="Calibri"/>
              <a:buNone/>
            </a:pPr>
            <a:r>
              <a:rPr lang="ru-RU" sz="2800" dirty="0" err="1">
                <a:latin typeface="Times New Roman"/>
                <a:ea typeface="Times New Roman"/>
                <a:cs typeface="Times New Roman"/>
                <a:sym typeface="Times New Roman"/>
              </a:rPr>
              <a:t>Big</a:t>
            </a:r>
            <a:r>
              <a:rPr lang="ru-RU" sz="2800" dirty="0">
                <a:latin typeface="Times New Roman"/>
                <a:ea typeface="Times New Roman"/>
                <a:cs typeface="Times New Roman"/>
                <a:sym typeface="Times New Roman"/>
              </a:rPr>
              <a:t> </a:t>
            </a:r>
            <a:r>
              <a:rPr lang="ru-RU" sz="2800" dirty="0" err="1">
                <a:latin typeface="Times New Roman"/>
                <a:ea typeface="Times New Roman"/>
                <a:cs typeface="Times New Roman"/>
                <a:sym typeface="Times New Roman"/>
              </a:rPr>
              <a:t>data</a:t>
            </a:r>
            <a:r>
              <a:rPr lang="ru-RU" sz="2800" dirty="0">
                <a:latin typeface="Times New Roman"/>
                <a:ea typeface="Times New Roman"/>
                <a:cs typeface="Times New Roman"/>
                <a:sym typeface="Times New Roman"/>
              </a:rPr>
              <a:t>. Типы хранения данных</a:t>
            </a:r>
            <a:endParaRPr sz="2800" dirty="0">
              <a:latin typeface="Times New Roman"/>
              <a:ea typeface="Times New Roman"/>
              <a:cs typeface="Times New Roman"/>
              <a:sym typeface="Times New Roman"/>
            </a:endParaRPr>
          </a:p>
        </p:txBody>
      </p:sp>
      <p:sp>
        <p:nvSpPr>
          <p:cNvPr id="103" name="Google Shape;103;p1"/>
          <p:cNvSpPr txBox="1"/>
          <p:nvPr/>
        </p:nvSpPr>
        <p:spPr>
          <a:xfrm>
            <a:off x="5319899" y="2557463"/>
            <a:ext cx="3824100" cy="2061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ct val="100000"/>
              <a:buFont typeface="Arial"/>
              <a:buNone/>
            </a:pPr>
            <a:r>
              <a:rPr lang="ru-RU" sz="1600" b="0" i="0" u="none" strike="noStrike" cap="none" dirty="0">
                <a:solidFill>
                  <a:srgbClr val="FFFFFF"/>
                </a:solidFill>
                <a:latin typeface="Times New Roman"/>
                <a:ea typeface="Times New Roman"/>
                <a:cs typeface="Times New Roman"/>
                <a:sym typeface="Times New Roman"/>
              </a:rPr>
              <a:t>Выполнила:</a:t>
            </a:r>
            <a:endParaRPr sz="1600" b="0" i="0" u="none" strike="noStrike" cap="none" dirty="0">
              <a:solidFill>
                <a:srgbClr val="FFFFFF"/>
              </a:solidFill>
              <a:latin typeface="Times New Roman"/>
              <a:ea typeface="Times New Roman"/>
              <a:cs typeface="Times New Roman"/>
              <a:sym typeface="Times New Roman"/>
            </a:endParaRPr>
          </a:p>
          <a:p>
            <a:pPr marL="0" marR="0" lvl="0" indent="0" algn="l" rtl="0">
              <a:lnSpc>
                <a:spcPct val="100000"/>
              </a:lnSpc>
              <a:spcBef>
                <a:spcPts val="296"/>
              </a:spcBef>
              <a:spcAft>
                <a:spcPts val="0"/>
              </a:spcAft>
              <a:buClr>
                <a:srgbClr val="000000"/>
              </a:buClr>
              <a:buSzPct val="100000"/>
              <a:buFont typeface="Arial"/>
              <a:buNone/>
            </a:pPr>
            <a:r>
              <a:rPr lang="ru-RU" sz="1600" b="0" i="0" u="none" strike="noStrike" cap="none" dirty="0">
                <a:solidFill>
                  <a:srgbClr val="FFFFFF"/>
                </a:solidFill>
                <a:latin typeface="Times New Roman"/>
                <a:ea typeface="Times New Roman"/>
                <a:cs typeface="Times New Roman"/>
                <a:sym typeface="Times New Roman"/>
              </a:rPr>
              <a:t>Студентка группы К42101с</a:t>
            </a:r>
            <a:endParaRPr sz="1600" b="0" i="0" u="none" strike="noStrike" cap="none" dirty="0">
              <a:solidFill>
                <a:srgbClr val="FFFFFF"/>
              </a:solidFill>
              <a:latin typeface="Times New Roman"/>
              <a:ea typeface="Times New Roman"/>
              <a:cs typeface="Times New Roman"/>
              <a:sym typeface="Times New Roman"/>
            </a:endParaRPr>
          </a:p>
          <a:p>
            <a:pPr marL="0" marR="0" lvl="0" indent="0" algn="l" rtl="0">
              <a:lnSpc>
                <a:spcPct val="100000"/>
              </a:lnSpc>
              <a:spcBef>
                <a:spcPts val="296"/>
              </a:spcBef>
              <a:spcAft>
                <a:spcPts val="0"/>
              </a:spcAft>
              <a:buClr>
                <a:srgbClr val="000000"/>
              </a:buClr>
              <a:buSzPct val="100000"/>
              <a:buFont typeface="Arial"/>
              <a:buNone/>
            </a:pPr>
            <a:r>
              <a:rPr lang="ru-RU" sz="1600" b="0" i="0" u="none" strike="noStrike" cap="none" dirty="0">
                <a:solidFill>
                  <a:srgbClr val="FFFFFF"/>
                </a:solidFill>
                <a:latin typeface="Times New Roman"/>
                <a:ea typeface="Times New Roman"/>
                <a:cs typeface="Times New Roman"/>
                <a:sym typeface="Times New Roman"/>
              </a:rPr>
              <a:t>Сорокина Валерия Евгеньевна</a:t>
            </a:r>
            <a:endParaRPr sz="1600" b="0" i="0" u="none" strike="noStrike" cap="none" dirty="0">
              <a:solidFill>
                <a:srgbClr val="FFFFFF"/>
              </a:solidFill>
              <a:latin typeface="Times New Roman"/>
              <a:ea typeface="Times New Roman"/>
              <a:cs typeface="Times New Roman"/>
              <a:sym typeface="Times New Roman"/>
            </a:endParaRPr>
          </a:p>
          <a:p>
            <a:pPr marL="0" marR="0" lvl="0" indent="0" algn="l" rtl="0">
              <a:lnSpc>
                <a:spcPct val="100000"/>
              </a:lnSpc>
              <a:spcBef>
                <a:spcPts val="296"/>
              </a:spcBef>
              <a:spcAft>
                <a:spcPts val="0"/>
              </a:spcAft>
              <a:buClr>
                <a:srgbClr val="000000"/>
              </a:buClr>
              <a:buSzPct val="100000"/>
              <a:buFont typeface="Arial"/>
              <a:buNone/>
            </a:pPr>
            <a:r>
              <a:rPr lang="ru-RU" sz="1600" b="0" i="0" u="none" strike="noStrike" cap="none" dirty="0">
                <a:solidFill>
                  <a:srgbClr val="FFFFFF"/>
                </a:solidFill>
                <a:latin typeface="Times New Roman"/>
                <a:ea typeface="Times New Roman"/>
                <a:cs typeface="Times New Roman"/>
                <a:sym typeface="Times New Roman"/>
              </a:rPr>
              <a:t>Оценивал:</a:t>
            </a:r>
            <a:endParaRPr sz="1600" b="0" i="0" u="none" strike="noStrike" cap="none" dirty="0">
              <a:solidFill>
                <a:srgbClr val="FFFFFF"/>
              </a:solidFill>
              <a:latin typeface="Times New Roman"/>
              <a:ea typeface="Times New Roman"/>
              <a:cs typeface="Times New Roman"/>
              <a:sym typeface="Times New Roman"/>
            </a:endParaRPr>
          </a:p>
          <a:p>
            <a:pPr marL="0" marR="0" lvl="0" indent="0" algn="l" rtl="0">
              <a:lnSpc>
                <a:spcPct val="100000"/>
              </a:lnSpc>
              <a:spcBef>
                <a:spcPts val="296"/>
              </a:spcBef>
              <a:spcAft>
                <a:spcPts val="0"/>
              </a:spcAft>
              <a:buClr>
                <a:srgbClr val="000000"/>
              </a:buClr>
              <a:buSzPct val="100000"/>
              <a:buFont typeface="Arial"/>
              <a:buNone/>
            </a:pPr>
            <a:r>
              <a:rPr lang="ru-RU" sz="1600" b="0" i="0" u="none" strike="noStrike" cap="none" dirty="0">
                <a:solidFill>
                  <a:srgbClr val="FFFFFF"/>
                </a:solidFill>
                <a:latin typeface="Times New Roman"/>
                <a:ea typeface="Times New Roman"/>
                <a:cs typeface="Times New Roman"/>
                <a:sym typeface="Times New Roman"/>
              </a:rPr>
              <a:t>Преподаватель:</a:t>
            </a:r>
            <a:endParaRPr sz="1600" b="0" i="0" u="none" strike="noStrike" cap="none" dirty="0">
              <a:solidFill>
                <a:srgbClr val="FFFFFF"/>
              </a:solidFill>
              <a:latin typeface="Times New Roman"/>
              <a:ea typeface="Times New Roman"/>
              <a:cs typeface="Times New Roman"/>
              <a:sym typeface="Times New Roman"/>
            </a:endParaRPr>
          </a:p>
          <a:p>
            <a:pPr marL="0" marR="0" lvl="0" indent="0" algn="l" rtl="0">
              <a:lnSpc>
                <a:spcPct val="100000"/>
              </a:lnSpc>
              <a:spcBef>
                <a:spcPts val="296"/>
              </a:spcBef>
              <a:spcAft>
                <a:spcPts val="0"/>
              </a:spcAft>
              <a:buClr>
                <a:srgbClr val="000000"/>
              </a:buClr>
              <a:buSzPct val="100000"/>
              <a:buFont typeface="Arial"/>
              <a:buNone/>
            </a:pPr>
            <a:r>
              <a:rPr lang="ru-RU" sz="1600" b="0" i="0" u="none" strike="noStrike" cap="none" dirty="0" err="1">
                <a:solidFill>
                  <a:srgbClr val="FFFFFF"/>
                </a:solidFill>
                <a:latin typeface="Times New Roman"/>
                <a:ea typeface="Times New Roman"/>
                <a:cs typeface="Times New Roman"/>
                <a:sym typeface="Times New Roman"/>
              </a:rPr>
              <a:t>Шкребец</a:t>
            </a:r>
            <a:r>
              <a:rPr lang="ru-RU" sz="1600" b="0" i="0" u="none" strike="noStrike" cap="none" dirty="0">
                <a:solidFill>
                  <a:srgbClr val="FFFFFF"/>
                </a:solidFill>
                <a:latin typeface="Times New Roman"/>
                <a:ea typeface="Times New Roman"/>
                <a:cs typeface="Times New Roman"/>
                <a:sym typeface="Times New Roman"/>
              </a:rPr>
              <a:t> Александр Евгеньевич</a:t>
            </a:r>
            <a:endParaRPr sz="1600" b="0" i="0" u="none" strike="noStrike" cap="none" dirty="0">
              <a:solidFill>
                <a:srgbClr val="FFFFFF"/>
              </a:solidFill>
              <a:latin typeface="Times New Roman"/>
              <a:ea typeface="Times New Roman"/>
              <a:cs typeface="Times New Roman"/>
              <a:sym typeface="Times New Roman"/>
            </a:endParaRPr>
          </a:p>
          <a:p>
            <a:pPr marL="0" marR="0" lvl="0" indent="0" algn="l" rtl="0">
              <a:lnSpc>
                <a:spcPct val="100000"/>
              </a:lnSpc>
              <a:spcBef>
                <a:spcPts val="296"/>
              </a:spcBef>
              <a:spcAft>
                <a:spcPts val="0"/>
              </a:spcAft>
              <a:buClr>
                <a:schemeClr val="lt1"/>
              </a:buClr>
              <a:buSzPct val="108108"/>
              <a:buFont typeface="Calibri"/>
              <a:buNone/>
            </a:pPr>
            <a:r>
              <a:rPr lang="ru-RU" sz="1600" b="0" i="0" u="none" strike="noStrike" cap="none" dirty="0">
                <a:solidFill>
                  <a:schemeClr val="lt1"/>
                </a:solidFill>
                <a:latin typeface="Times New Roman"/>
                <a:ea typeface="Times New Roman"/>
                <a:cs typeface="Times New Roman"/>
                <a:sym typeface="Times New Roman"/>
              </a:rPr>
              <a:t>Дата защиты: 2 декабря 2022 года</a:t>
            </a:r>
            <a:endParaRPr sz="1600" b="0" i="0" u="none" strike="noStrike" cap="none" dirty="0">
              <a:solidFill>
                <a:srgbClr val="FFFFFF"/>
              </a:solidFill>
              <a:latin typeface="Times New Roman"/>
              <a:ea typeface="Times New Roman"/>
              <a:cs typeface="Times New Roman"/>
              <a:sym typeface="Times New Roman"/>
            </a:endParaRPr>
          </a:p>
        </p:txBody>
      </p:sp>
      <p:sp>
        <p:nvSpPr>
          <p:cNvPr id="104" name="Google Shape;104;p1"/>
          <p:cNvSpPr txBox="1"/>
          <p:nvPr/>
        </p:nvSpPr>
        <p:spPr>
          <a:xfrm>
            <a:off x="3466048" y="4468250"/>
            <a:ext cx="2059500" cy="6090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100000"/>
              </a:lnSpc>
              <a:spcBef>
                <a:spcPts val="0"/>
              </a:spcBef>
              <a:spcAft>
                <a:spcPts val="0"/>
              </a:spcAft>
              <a:buClr>
                <a:srgbClr val="FFFFFF"/>
              </a:buClr>
              <a:buSzPts val="1600"/>
              <a:buFont typeface="Calibri"/>
              <a:buNone/>
            </a:pPr>
            <a:r>
              <a:rPr lang="ru-RU" sz="1600" b="0" i="0" u="none" strike="noStrike" cap="none">
                <a:solidFill>
                  <a:srgbClr val="FFFFFF"/>
                </a:solidFill>
                <a:latin typeface="Times New Roman"/>
                <a:ea typeface="Times New Roman"/>
                <a:cs typeface="Times New Roman"/>
                <a:sym typeface="Times New Roman"/>
              </a:rPr>
              <a:t>г. Санкт-Петербург</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272"/>
              </a:spcBef>
              <a:spcAft>
                <a:spcPts val="0"/>
              </a:spcAft>
              <a:buClr>
                <a:srgbClr val="FFFFFF"/>
              </a:buClr>
              <a:buSzPts val="1600"/>
              <a:buFont typeface="Calibri"/>
              <a:buNone/>
            </a:pPr>
            <a:r>
              <a:rPr lang="ru-RU" sz="1600" b="0" i="0" u="none" strike="noStrike" cap="none">
                <a:solidFill>
                  <a:srgbClr val="FFFFFF"/>
                </a:solidFill>
                <a:latin typeface="Times New Roman"/>
                <a:ea typeface="Times New Roman"/>
                <a:cs typeface="Times New Roman"/>
                <a:sym typeface="Times New Roman"/>
              </a:rPr>
              <a:t>2022</a:t>
            </a:r>
            <a:endParaRPr sz="1400" b="0" i="0" u="none" strike="noStrike" cap="none">
              <a:solidFill>
                <a:srgbClr val="000000"/>
              </a:solidFill>
              <a:latin typeface="Times New Roman"/>
              <a:ea typeface="Times New Roman"/>
              <a:cs typeface="Times New Roman"/>
              <a:sym typeface="Times New Roman"/>
            </a:endParaRPr>
          </a:p>
        </p:txBody>
      </p:sp>
      <p:sp>
        <p:nvSpPr>
          <p:cNvPr id="105" name="Google Shape;105;p1"/>
          <p:cNvSpPr txBox="1"/>
          <p:nvPr/>
        </p:nvSpPr>
        <p:spPr>
          <a:xfrm>
            <a:off x="720671" y="1133100"/>
            <a:ext cx="7632915" cy="71555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296"/>
              </a:spcBef>
              <a:spcAft>
                <a:spcPts val="0"/>
              </a:spcAft>
              <a:buClr>
                <a:srgbClr val="000000"/>
              </a:buClr>
              <a:buSzPts val="1600"/>
              <a:buFont typeface="Arial"/>
              <a:buNone/>
            </a:pPr>
            <a:r>
              <a:rPr lang="ru-RU" sz="1600" dirty="0">
                <a:solidFill>
                  <a:schemeClr val="lt1"/>
                </a:solidFill>
                <a:latin typeface="Times New Roman"/>
                <a:ea typeface="Times New Roman"/>
                <a:cs typeface="Times New Roman"/>
                <a:sym typeface="Times New Roman"/>
              </a:rPr>
              <a:t>П</a:t>
            </a:r>
            <a:r>
              <a:rPr lang="ru-RU" sz="1600" b="0" i="0" u="none" strike="noStrike" cap="none" dirty="0">
                <a:solidFill>
                  <a:schemeClr val="lt1"/>
                </a:solidFill>
                <a:latin typeface="Times New Roman"/>
                <a:ea typeface="Times New Roman"/>
                <a:cs typeface="Times New Roman"/>
                <a:sym typeface="Times New Roman"/>
              </a:rPr>
              <a:t>резентация по курсу </a:t>
            </a:r>
            <a:r>
              <a:rPr lang="ru-RU" sz="1200" b="1" i="0" u="none" strike="noStrike" cap="none" dirty="0">
                <a:solidFill>
                  <a:schemeClr val="lt1"/>
                </a:solidFill>
                <a:latin typeface="Times New Roman"/>
                <a:ea typeface="Times New Roman"/>
                <a:cs typeface="Times New Roman"/>
                <a:sym typeface="Times New Roman"/>
              </a:rPr>
              <a:t>«</a:t>
            </a:r>
            <a:r>
              <a:rPr lang="ru-RU" sz="1600" b="0" i="0" u="none" strike="noStrike" cap="none" dirty="0">
                <a:solidFill>
                  <a:schemeClr val="lt1"/>
                </a:solidFill>
                <a:latin typeface="Times New Roman"/>
                <a:ea typeface="Times New Roman"/>
                <a:cs typeface="Times New Roman"/>
                <a:sym typeface="Times New Roman"/>
              </a:rPr>
              <a:t>Современные сетевые технологии в системах хранения данных</a:t>
            </a:r>
            <a:r>
              <a:rPr lang="ru-RU" sz="1200" b="1" i="0" u="none" strike="noStrike" cap="none" dirty="0">
                <a:solidFill>
                  <a:schemeClr val="lt1"/>
                </a:solidFill>
                <a:latin typeface="Times New Roman"/>
                <a:ea typeface="Times New Roman"/>
                <a:cs typeface="Times New Roman"/>
                <a:sym typeface="Times New Roman"/>
              </a:rPr>
              <a:t>»</a:t>
            </a:r>
            <a:r>
              <a:rPr lang="ru-RU" dirty="0">
                <a:ea typeface="Times New Roman"/>
              </a:rPr>
              <a:t> </a:t>
            </a:r>
            <a:r>
              <a:rPr lang="ru-RU" sz="1600" b="0" i="0" u="none" strike="noStrike" cap="none" dirty="0">
                <a:solidFill>
                  <a:schemeClr val="lt1"/>
                </a:solidFill>
                <a:latin typeface="Times New Roman"/>
                <a:ea typeface="Times New Roman"/>
                <a:cs typeface="Times New Roman"/>
                <a:sym typeface="Times New Roman"/>
              </a:rPr>
              <a:t>на тему:</a:t>
            </a:r>
            <a:endParaRPr sz="1600" b="0" i="0" u="none" strike="noStrike" cap="none" dirty="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457200" y="1700037"/>
            <a:ext cx="8229600" cy="62048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Calibri"/>
              <a:buNone/>
            </a:pPr>
            <a:r>
              <a:rPr lang="ru-RU">
                <a:latin typeface="Times New Roman"/>
                <a:ea typeface="Times New Roman"/>
                <a:cs typeface="Times New Roman"/>
                <a:sym typeface="Times New Roman"/>
              </a:rPr>
              <a:t>Спасибо за внимание!</a:t>
            </a:r>
            <a:endParaRPr>
              <a:latin typeface="Times New Roman"/>
              <a:ea typeface="Times New Roman"/>
              <a:cs typeface="Times New Roman"/>
              <a:sym typeface="Times New Roman"/>
            </a:endParaRPr>
          </a:p>
        </p:txBody>
      </p:sp>
      <p:sp>
        <p:nvSpPr>
          <p:cNvPr id="193" name="Google Shape;193;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ru-RU"/>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76967" y="-129363"/>
            <a:ext cx="7040400" cy="620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00"/>
              <a:buFont typeface="Calibri"/>
              <a:buNone/>
            </a:pPr>
            <a:r>
              <a:rPr lang="ru-RU" sz="2800">
                <a:latin typeface="Times New Roman"/>
                <a:ea typeface="Times New Roman"/>
                <a:cs typeface="Times New Roman"/>
                <a:sym typeface="Times New Roman"/>
              </a:rPr>
              <a:t>Big Data</a:t>
            </a:r>
            <a:endParaRPr sz="2800">
              <a:latin typeface="Times New Roman"/>
              <a:ea typeface="Times New Roman"/>
              <a:cs typeface="Times New Roman"/>
              <a:sym typeface="Times New Roman"/>
            </a:endParaRPr>
          </a:p>
        </p:txBody>
      </p:sp>
      <p:sp>
        <p:nvSpPr>
          <p:cNvPr id="111" name="Google Shape;111;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ru-RU"/>
              <a:t>2</a:t>
            </a:fld>
            <a:endParaRPr/>
          </a:p>
        </p:txBody>
      </p:sp>
      <p:sp>
        <p:nvSpPr>
          <p:cNvPr id="112" name="Google Shape;112;p3"/>
          <p:cNvSpPr txBox="1"/>
          <p:nvPr/>
        </p:nvSpPr>
        <p:spPr>
          <a:xfrm>
            <a:off x="76975" y="621225"/>
            <a:ext cx="3395700" cy="28782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None/>
            </a:pPr>
            <a:r>
              <a:rPr lang="ru-RU" sz="1400" b="1" i="0" u="none" strike="noStrike" cap="none">
                <a:solidFill>
                  <a:schemeClr val="dk1"/>
                </a:solidFill>
                <a:latin typeface="Times New Roman"/>
                <a:ea typeface="Times New Roman"/>
                <a:cs typeface="Times New Roman"/>
                <a:sym typeface="Times New Roman"/>
              </a:rPr>
              <a:t>Что такое Big Data?</a:t>
            </a:r>
            <a:endParaRPr/>
          </a:p>
          <a:p>
            <a:pPr marL="0" marR="0" lvl="0" indent="0" algn="just" rtl="0">
              <a:lnSpc>
                <a:spcPct val="115000"/>
              </a:lnSpc>
              <a:spcBef>
                <a:spcPts val="0"/>
              </a:spcBef>
              <a:spcAft>
                <a:spcPts val="0"/>
              </a:spcAft>
              <a:buNone/>
            </a:pPr>
            <a:r>
              <a:rPr lang="ru-RU">
                <a:solidFill>
                  <a:schemeClr val="dk1"/>
                </a:solidFill>
                <a:latin typeface="Times New Roman"/>
                <a:ea typeface="Times New Roman"/>
                <a:cs typeface="Times New Roman"/>
                <a:sym typeface="Times New Roman"/>
              </a:rPr>
              <a:t>Big data (англ. «большие данные») - массивы данных большого объёма и значительного многообразия,анализируемые с помощью специальных компьютерных технологий.</a:t>
            </a:r>
            <a:endParaRPr/>
          </a:p>
          <a:p>
            <a:pPr marL="0" marR="0" lvl="0" indent="0" algn="just" rtl="0">
              <a:lnSpc>
                <a:spcPct val="115000"/>
              </a:lnSpc>
              <a:spcBef>
                <a:spcPts val="0"/>
              </a:spcBef>
              <a:spcAft>
                <a:spcPts val="0"/>
              </a:spcAft>
              <a:buNone/>
            </a:pPr>
            <a:r>
              <a:rPr lang="ru-RU">
                <a:solidFill>
                  <a:schemeClr val="dk1"/>
                </a:solidFill>
                <a:latin typeface="Times New Roman"/>
                <a:ea typeface="Times New Roman"/>
                <a:cs typeface="Times New Roman"/>
                <a:sym typeface="Times New Roman"/>
              </a:rPr>
              <a:t>Т</a:t>
            </a:r>
            <a:r>
              <a:rPr lang="ru-RU" sz="1400" b="0" i="0" u="none" strike="noStrike" cap="none">
                <a:solidFill>
                  <a:schemeClr val="dk1"/>
                </a:solidFill>
                <a:latin typeface="Times New Roman"/>
                <a:ea typeface="Times New Roman"/>
                <a:cs typeface="Times New Roman"/>
                <a:sym typeface="Times New Roman"/>
              </a:rPr>
              <a:t>ехнология Big Data</a:t>
            </a:r>
            <a:endParaRPr/>
          </a:p>
          <a:p>
            <a:pPr marL="0" marR="0" lvl="0" indent="0" algn="just" rtl="0">
              <a:lnSpc>
                <a:spcPct val="115000"/>
              </a:lnSpc>
              <a:spcBef>
                <a:spcPts val="0"/>
              </a:spcBef>
              <a:spcAft>
                <a:spcPts val="0"/>
              </a:spcAft>
              <a:buClr>
                <a:srgbClr val="000000"/>
              </a:buClr>
              <a:buFont typeface="Arial"/>
              <a:buNone/>
            </a:pPr>
            <a:r>
              <a:rPr lang="ru-RU">
                <a:solidFill>
                  <a:schemeClr val="dk1"/>
                </a:solidFill>
                <a:latin typeface="Times New Roman"/>
                <a:ea typeface="Times New Roman"/>
                <a:cs typeface="Times New Roman"/>
                <a:sym typeface="Times New Roman"/>
              </a:rPr>
              <a:t>Data Velocity – скорость передачи данных  </a:t>
            </a:r>
            <a:endParaRPr>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Clr>
                <a:srgbClr val="000000"/>
              </a:buClr>
              <a:buFont typeface="Arial"/>
              <a:buNone/>
            </a:pPr>
            <a:r>
              <a:rPr lang="ru-RU">
                <a:solidFill>
                  <a:schemeClr val="dk1"/>
                </a:solidFill>
                <a:latin typeface="Times New Roman"/>
                <a:ea typeface="Times New Roman"/>
                <a:cs typeface="Times New Roman"/>
                <a:sym typeface="Times New Roman"/>
              </a:rPr>
              <a:t>Data Volume – объем данных</a:t>
            </a:r>
            <a:endParaRPr>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Clr>
                <a:srgbClr val="000000"/>
              </a:buClr>
              <a:buFont typeface="Arial"/>
              <a:buNone/>
            </a:pPr>
            <a:r>
              <a:rPr lang="ru-RU">
                <a:solidFill>
                  <a:schemeClr val="dk1"/>
                </a:solidFill>
                <a:latin typeface="Times New Roman"/>
                <a:ea typeface="Times New Roman"/>
                <a:cs typeface="Times New Roman"/>
                <a:sym typeface="Times New Roman"/>
              </a:rPr>
              <a:t>Data Variety – разнообразие данных</a:t>
            </a:r>
            <a:endParaRPr sz="2400">
              <a:solidFill>
                <a:schemeClr val="dk1"/>
              </a:solidFill>
            </a:endParaRPr>
          </a:p>
          <a:p>
            <a:pPr marL="0" marR="0" lvl="0" indent="0" algn="just" rtl="0">
              <a:lnSpc>
                <a:spcPct val="115000"/>
              </a:lnSpc>
              <a:spcBef>
                <a:spcPts val="0"/>
              </a:spcBef>
              <a:spcAft>
                <a:spcPts val="0"/>
              </a:spcAft>
              <a:buNone/>
            </a:pPr>
            <a:endParaRPr>
              <a:solidFill>
                <a:schemeClr val="dk1"/>
              </a:solidFill>
              <a:latin typeface="Times New Roman"/>
              <a:ea typeface="Times New Roman"/>
              <a:cs typeface="Times New Roman"/>
              <a:sym typeface="Times New Roman"/>
            </a:endParaRPr>
          </a:p>
        </p:txBody>
      </p:sp>
      <p:sp>
        <p:nvSpPr>
          <p:cNvPr id="113" name="Google Shape;113;p3"/>
          <p:cNvSpPr txBox="1"/>
          <p:nvPr/>
        </p:nvSpPr>
        <p:spPr>
          <a:xfrm>
            <a:off x="3472675" y="754375"/>
            <a:ext cx="5632800" cy="43653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Font typeface="Arial"/>
              <a:buNone/>
            </a:pPr>
            <a:r>
              <a:rPr lang="ru-RU">
                <a:solidFill>
                  <a:schemeClr val="dk1"/>
                </a:solidFill>
                <a:latin typeface="Times New Roman"/>
                <a:ea typeface="Times New Roman"/>
                <a:cs typeface="Times New Roman"/>
                <a:sym typeface="Times New Roman"/>
              </a:rPr>
              <a:t>Разнообразие. Аспектом больших данных является их разнообразие. Это то значает, что категория, к которой относятся большие данные, также очень существенный факт, который необходимо знать по данным аналитики. Это помогает людям, которые внимательно анализирую тданные и связанные с ними, чтобы эффективно использоватьданных в свою пользу и, таким образом, поддерживая важность больших данных.</a:t>
            </a:r>
            <a:endParaRPr>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Clr>
                <a:srgbClr val="000000"/>
              </a:buClr>
              <a:buFont typeface="Arial"/>
              <a:buNone/>
            </a:pPr>
            <a:r>
              <a:rPr lang="ru-RU">
                <a:solidFill>
                  <a:schemeClr val="dk1"/>
                </a:solidFill>
                <a:latin typeface="Times New Roman"/>
                <a:ea typeface="Times New Roman"/>
                <a:cs typeface="Times New Roman"/>
                <a:sym typeface="Times New Roman"/>
              </a:rPr>
              <a:t>Скорость. Термин «скорость» в данном контексте относится скорость генерации данных или насколько быстро данные создаются и обрабатываются для удовлетворения потребностей и вызовы, стоящие впереди на пути роста иразработка.</a:t>
            </a:r>
            <a:endParaRPr>
              <a:solidFill>
                <a:schemeClr val="dk1"/>
              </a:solidFill>
              <a:latin typeface="Times New Roman"/>
              <a:ea typeface="Times New Roman"/>
              <a:cs typeface="Times New Roman"/>
              <a:sym typeface="Times New Roman"/>
            </a:endParaRPr>
          </a:p>
          <a:p>
            <a:pPr marL="0" marR="0" lvl="0" indent="0" algn="just" rtl="0">
              <a:lnSpc>
                <a:spcPct val="115000"/>
              </a:lnSpc>
              <a:spcBef>
                <a:spcPts val="0"/>
              </a:spcBef>
              <a:spcAft>
                <a:spcPts val="0"/>
              </a:spcAft>
              <a:buClr>
                <a:srgbClr val="000000"/>
              </a:buClr>
              <a:buFont typeface="Arial"/>
              <a:buNone/>
            </a:pPr>
            <a:r>
              <a:rPr lang="ru-RU">
                <a:solidFill>
                  <a:schemeClr val="dk1"/>
                </a:solidFill>
                <a:latin typeface="Times New Roman"/>
                <a:ea typeface="Times New Roman"/>
                <a:cs typeface="Times New Roman"/>
                <a:sym typeface="Times New Roman"/>
              </a:rPr>
              <a:t>Изменчивость – это фактор, который может стать проблемой для те, кто анализирует данные. Это относится кне соответствие, которое может быть показано данными время от времени, тем самым затрудняя процесс обработки иэффективно управлять данными.Сложность. Управление данными может стать очень сложнымпроцесса, особенно когда большие объемы данных поступают измножественные источники</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457200" y="575425"/>
            <a:ext cx="7040400" cy="620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Font typeface="Calibri"/>
              <a:buNone/>
            </a:pPr>
            <a:r>
              <a:rPr lang="ru-RU" sz="2800" dirty="0">
                <a:latin typeface="Times New Roman"/>
                <a:ea typeface="Times New Roman"/>
                <a:cs typeface="Times New Roman"/>
                <a:sym typeface="Times New Roman"/>
              </a:rPr>
              <a:t>Хранение </a:t>
            </a:r>
            <a:r>
              <a:rPr lang="en-US" sz="2800" dirty="0">
                <a:latin typeface="Times New Roman"/>
                <a:ea typeface="Times New Roman"/>
                <a:cs typeface="Times New Roman"/>
                <a:sym typeface="Times New Roman"/>
              </a:rPr>
              <a:t>Big Data</a:t>
            </a:r>
            <a:endParaRPr sz="2800" dirty="0">
              <a:latin typeface="Times New Roman"/>
              <a:ea typeface="Times New Roman"/>
              <a:cs typeface="Times New Roman"/>
              <a:sym typeface="Times New Roman"/>
            </a:endParaRPr>
          </a:p>
        </p:txBody>
      </p:sp>
      <p:sp>
        <p:nvSpPr>
          <p:cNvPr id="112" name="Google Shape;112;p3"/>
          <p:cNvSpPr txBox="1"/>
          <p:nvPr/>
        </p:nvSpPr>
        <p:spPr>
          <a:xfrm>
            <a:off x="-450540" y="4171442"/>
            <a:ext cx="6318900" cy="43239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ru-RU" dirty="0">
                <a:solidFill>
                  <a:schemeClr val="dk1"/>
                </a:solidFill>
                <a:latin typeface="Times New Roman"/>
                <a:ea typeface="Times New Roman"/>
                <a:cs typeface="Times New Roman"/>
                <a:sym typeface="Times New Roman"/>
              </a:rPr>
              <a:t>Рис. 1 Хранилище </a:t>
            </a:r>
            <a:r>
              <a:rPr lang="en-US" dirty="0">
                <a:solidFill>
                  <a:schemeClr val="dk1"/>
                </a:solidFill>
                <a:latin typeface="Times New Roman"/>
                <a:ea typeface="Times New Roman"/>
                <a:cs typeface="Times New Roman"/>
                <a:sym typeface="Times New Roman"/>
              </a:rPr>
              <a:t>Big Data</a:t>
            </a:r>
            <a:endParaRPr dirty="0">
              <a:solidFill>
                <a:schemeClr val="dk1"/>
              </a:solidFill>
              <a:latin typeface="Times New Roman"/>
              <a:ea typeface="Times New Roman"/>
              <a:cs typeface="Times New Roman"/>
              <a:sym typeface="Times New Roman"/>
            </a:endParaRPr>
          </a:p>
        </p:txBody>
      </p:sp>
      <p:sp>
        <p:nvSpPr>
          <p:cNvPr id="113" name="Google Shape;113;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ru-RU"/>
              <a:t>3</a:t>
            </a:fld>
            <a:endParaRPr/>
          </a:p>
        </p:txBody>
      </p:sp>
      <p:pic>
        <p:nvPicPr>
          <p:cNvPr id="7" name="Рисунок 6" descr="https://www.itprotoday.com/sites/itprotoday.com/files/gcp_datacenter_DouglasCounty_ServerRow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195825"/>
            <a:ext cx="4503420" cy="3000375"/>
          </a:xfrm>
          <a:prstGeom prst="rect">
            <a:avLst/>
          </a:prstGeom>
          <a:noFill/>
          <a:ln>
            <a:noFill/>
          </a:ln>
        </p:spPr>
      </p:pic>
      <p:sp>
        <p:nvSpPr>
          <p:cNvPr id="8" name="Google Shape;112;p3"/>
          <p:cNvSpPr txBox="1"/>
          <p:nvPr/>
        </p:nvSpPr>
        <p:spPr>
          <a:xfrm>
            <a:off x="4944181" y="1383829"/>
            <a:ext cx="4161303" cy="117567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ru-RU" dirty="0">
                <a:solidFill>
                  <a:schemeClr val="dk1"/>
                </a:solidFill>
                <a:latin typeface="Times New Roman"/>
                <a:ea typeface="Times New Roman"/>
                <a:cs typeface="Times New Roman"/>
                <a:sym typeface="Times New Roman"/>
              </a:rPr>
              <a:t>Так как информации очень много, то для ее хранения необходимы колоссальные по вместимости хранилища</a:t>
            </a:r>
            <a:r>
              <a:rPr lang="en-US" dirty="0">
                <a:solidFill>
                  <a:schemeClr val="dk1"/>
                </a:solidFill>
                <a:latin typeface="Times New Roman"/>
                <a:ea typeface="Times New Roman"/>
                <a:cs typeface="Times New Roman"/>
                <a:sym typeface="Times New Roman"/>
              </a:rPr>
              <a:t>, </a:t>
            </a:r>
            <a:r>
              <a:rPr lang="ru-RU" dirty="0">
                <a:solidFill>
                  <a:schemeClr val="dk1"/>
                </a:solidFill>
                <a:latin typeface="Times New Roman"/>
                <a:ea typeface="Times New Roman"/>
                <a:cs typeface="Times New Roman"/>
                <a:sym typeface="Times New Roman"/>
              </a:rPr>
              <a:t>чтобы избежать переполнения.</a:t>
            </a:r>
            <a:endParaRPr dirty="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524da7be1f_0_46"/>
          <p:cNvSpPr txBox="1">
            <a:spLocks noGrp="1"/>
          </p:cNvSpPr>
          <p:nvPr>
            <p:ph type="title"/>
          </p:nvPr>
        </p:nvSpPr>
        <p:spPr>
          <a:xfrm>
            <a:off x="91516" y="366273"/>
            <a:ext cx="8475600" cy="79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80"/>
              <a:buFont typeface="Calibri"/>
              <a:buNone/>
            </a:pPr>
            <a:r>
              <a:rPr lang="ru-RU" sz="2800" dirty="0">
                <a:latin typeface="Times New Roman"/>
                <a:ea typeface="Times New Roman"/>
                <a:cs typeface="Times New Roman"/>
                <a:sym typeface="Times New Roman"/>
              </a:rPr>
              <a:t>Хранение </a:t>
            </a:r>
            <a:r>
              <a:rPr lang="en-US" sz="2800" dirty="0">
                <a:latin typeface="Times New Roman"/>
                <a:ea typeface="Times New Roman"/>
                <a:cs typeface="Times New Roman"/>
                <a:sym typeface="Times New Roman"/>
              </a:rPr>
              <a:t>Big Data</a:t>
            </a:r>
            <a:endParaRPr sz="2800" dirty="0">
              <a:latin typeface="Times New Roman"/>
              <a:ea typeface="Times New Roman"/>
              <a:cs typeface="Times New Roman"/>
              <a:sym typeface="Times New Roman"/>
            </a:endParaRPr>
          </a:p>
        </p:txBody>
      </p:sp>
      <p:sp>
        <p:nvSpPr>
          <p:cNvPr id="149" name="Google Shape;149;g1524da7be1f_0_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ru-RU"/>
              <a:t>4</a:t>
            </a:fld>
            <a:endParaRPr/>
          </a:p>
        </p:txBody>
      </p:sp>
      <p:sp>
        <p:nvSpPr>
          <p:cNvPr id="11" name="TextBox 10">
            <a:extLst>
              <a:ext uri="{FF2B5EF4-FFF2-40B4-BE49-F238E27FC236}">
                <a16:creationId xmlns:a16="http://schemas.microsoft.com/office/drawing/2014/main" id="{A595DF6E-19A3-82A9-E085-511907C2D72E}"/>
              </a:ext>
            </a:extLst>
          </p:cNvPr>
          <p:cNvSpPr txBox="1"/>
          <p:nvPr/>
        </p:nvSpPr>
        <p:spPr>
          <a:xfrm>
            <a:off x="1896918" y="4749851"/>
            <a:ext cx="5004148" cy="320024"/>
          </a:xfrm>
          <a:prstGeom prst="rect">
            <a:avLst/>
          </a:prstGeom>
          <a:noFill/>
        </p:spPr>
        <p:txBody>
          <a:bodyPr wrap="square">
            <a:spAutoFit/>
          </a:bodyPr>
          <a:lstStyle/>
          <a:p>
            <a:pPr algn="ctr">
              <a:lnSpc>
                <a:spcPct val="115000"/>
              </a:lnSpc>
            </a:pPr>
            <a:r>
              <a:rPr lang="ru-RU" sz="1400" dirty="0">
                <a:effectLst/>
                <a:latin typeface="Times New Roman" panose="02020603050405020304" pitchFamily="18" charset="0"/>
                <a:ea typeface="Arial" panose="020B0604020202020204" pitchFamily="34" charset="0"/>
              </a:rPr>
              <a:t>Рис.</a:t>
            </a:r>
            <a:r>
              <a:rPr lang="ru-RU" dirty="0">
                <a:latin typeface="Times New Roman" panose="02020603050405020304" pitchFamily="18" charset="0"/>
                <a:ea typeface="Arial" panose="020B0604020202020204" pitchFamily="34" charset="0"/>
              </a:rPr>
              <a:t>2</a:t>
            </a:r>
            <a:r>
              <a:rPr lang="ru-RU" sz="1400" dirty="0">
                <a:effectLst/>
                <a:latin typeface="Times New Roman" panose="02020603050405020304" pitchFamily="18" charset="0"/>
                <a:ea typeface="Arial" panose="020B0604020202020204" pitchFamily="34" charset="0"/>
              </a:rPr>
              <a:t> </a:t>
            </a:r>
            <a:r>
              <a:rPr lang="ru-RU" dirty="0">
                <a:latin typeface="Times New Roman" panose="02020603050405020304" pitchFamily="18" charset="0"/>
                <a:ea typeface="Arial" panose="020B0604020202020204" pitchFamily="34" charset="0"/>
              </a:rPr>
              <a:t>Утечка данных</a:t>
            </a:r>
            <a:endParaRPr lang="ru-RU" sz="1200"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0844DD93-49D5-48EA-8757-554913F0B07F}"/>
              </a:ext>
            </a:extLst>
          </p:cNvPr>
          <p:cNvSpPr txBox="1"/>
          <p:nvPr/>
        </p:nvSpPr>
        <p:spPr>
          <a:xfrm>
            <a:off x="425885" y="951878"/>
            <a:ext cx="8254652" cy="564257"/>
          </a:xfrm>
          <a:prstGeom prst="rect">
            <a:avLst/>
          </a:prstGeom>
          <a:noFill/>
        </p:spPr>
        <p:txBody>
          <a:bodyPr wrap="square">
            <a:spAutoFit/>
          </a:bodyPr>
          <a:lstStyle/>
          <a:p>
            <a:pPr algn="just">
              <a:lnSpc>
                <a:spcPct val="114000"/>
              </a:lnSpc>
              <a:spcAft>
                <a:spcPts val="800"/>
              </a:spcAft>
            </a:pPr>
            <a:r>
              <a:rPr lang="ru-RU" sz="1400" dirty="0">
                <a:effectLst/>
                <a:latin typeface="Times New Roman" panose="02020603050405020304" pitchFamily="18" charset="0"/>
                <a:ea typeface="Times New Roman" panose="02020603050405020304" pitchFamily="18" charset="0"/>
              </a:rPr>
              <a:t>В связи с огромным количеством данных, возникает проблема утечки информации, которую решают с помощью создания копий и т.д.</a:t>
            </a:r>
          </a:p>
        </p:txBody>
      </p:sp>
      <p:pic>
        <p:nvPicPr>
          <p:cNvPr id="2050" name="Picture 2" descr="https://glas.ru/wp-content/uploads/2022/07/27/iran-and-russia-launch-hacking-attacks-on-british-universities-in-881x5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119" y="1871945"/>
            <a:ext cx="4846394" cy="287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8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9" y="-73402"/>
            <a:ext cx="8475600" cy="79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80"/>
              <a:buFont typeface="Calibri"/>
              <a:buNone/>
            </a:pPr>
            <a:r>
              <a:rPr lang="ru-RU" sz="2800">
                <a:latin typeface="Times New Roman"/>
                <a:ea typeface="Times New Roman"/>
                <a:cs typeface="Times New Roman"/>
                <a:sym typeface="Times New Roman"/>
              </a:rPr>
              <a:t>Хранение Big Data</a:t>
            </a:r>
            <a:endParaRPr sz="2800">
              <a:latin typeface="Times New Roman"/>
              <a:ea typeface="Times New Roman"/>
              <a:cs typeface="Times New Roman"/>
              <a:sym typeface="Times New Roman"/>
            </a:endParaRPr>
          </a:p>
        </p:txBody>
      </p:sp>
      <p:sp>
        <p:nvSpPr>
          <p:cNvPr id="166" name="Google Shape;166;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ru-RU"/>
              <a:t>5</a:t>
            </a:fld>
            <a:endParaRPr/>
          </a:p>
        </p:txBody>
      </p:sp>
      <p:sp>
        <p:nvSpPr>
          <p:cNvPr id="167" name="Google Shape;167;p4"/>
          <p:cNvSpPr txBox="1"/>
          <p:nvPr/>
        </p:nvSpPr>
        <p:spPr>
          <a:xfrm>
            <a:off x="425885" y="951878"/>
            <a:ext cx="82548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endParaRPr/>
          </a:p>
        </p:txBody>
      </p:sp>
      <p:pic>
        <p:nvPicPr>
          <p:cNvPr id="168" name="Google Shape;168;p4" descr="https://glas.ru/wp-content/uploads/2022/07/27/iran-and-russia-launch-hacking-attacks-on-british-universities-in-881x523-1.jpg"/>
          <p:cNvPicPr preferRelativeResize="0"/>
          <p:nvPr/>
        </p:nvPicPr>
        <p:blipFill rotWithShape="1">
          <a:blip r:embed="rId3">
            <a:alphaModFix/>
          </a:blip>
          <a:srcRect/>
          <a:stretch/>
        </p:blipFill>
        <p:spPr>
          <a:xfrm>
            <a:off x="7106601" y="868575"/>
            <a:ext cx="1862726" cy="1106119"/>
          </a:xfrm>
          <a:prstGeom prst="rect">
            <a:avLst/>
          </a:prstGeom>
          <a:noFill/>
          <a:ln>
            <a:noFill/>
          </a:ln>
        </p:spPr>
      </p:pic>
      <p:sp>
        <p:nvSpPr>
          <p:cNvPr id="169" name="Google Shape;169;p4"/>
          <p:cNvSpPr txBox="1"/>
          <p:nvPr/>
        </p:nvSpPr>
        <p:spPr>
          <a:xfrm>
            <a:off x="201125" y="724000"/>
            <a:ext cx="6940500" cy="3664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ru-RU" sz="1100">
                <a:solidFill>
                  <a:srgbClr val="111111"/>
                </a:solidFill>
              </a:rPr>
              <a:t>Под построчным хранением данных обычно понимается физическое хранение всей строки таблицы в виде одной записи, в которой поля идут последовательно одно за другим, а за последним полем записи в общем случае идет первое следующей записи. Приблизительно так:</a:t>
            </a:r>
            <a:endParaRPr sz="1100">
              <a:solidFill>
                <a:schemeClr val="dk1"/>
              </a:solidFill>
            </a:endParaRPr>
          </a:p>
          <a:p>
            <a:pPr marL="0" lvl="0" indent="0" algn="just" rtl="0">
              <a:lnSpc>
                <a:spcPct val="115000"/>
              </a:lnSpc>
              <a:spcBef>
                <a:spcPts val="0"/>
              </a:spcBef>
              <a:spcAft>
                <a:spcPts val="0"/>
              </a:spcAft>
              <a:buNone/>
            </a:pPr>
            <a:r>
              <a:rPr lang="ru-RU" sz="1100">
                <a:solidFill>
                  <a:srgbClr val="111111"/>
                </a:solidFill>
              </a:rPr>
              <a:t>[A1, B1, C1], [A2, B2, C2], [A3, B3, C3]…</a:t>
            </a:r>
            <a:endParaRPr sz="1100">
              <a:solidFill>
                <a:schemeClr val="dk1"/>
              </a:solidFill>
            </a:endParaRPr>
          </a:p>
          <a:p>
            <a:pPr marL="0" lvl="0" indent="0" algn="just" rtl="0">
              <a:lnSpc>
                <a:spcPct val="115000"/>
              </a:lnSpc>
              <a:spcBef>
                <a:spcPts val="0"/>
              </a:spcBef>
              <a:spcAft>
                <a:spcPts val="0"/>
              </a:spcAft>
              <a:buNone/>
            </a:pPr>
            <a:r>
              <a:rPr lang="ru-RU" sz="1100">
                <a:solidFill>
                  <a:srgbClr val="111111"/>
                </a:solidFill>
              </a:rPr>
              <a:t>где A, B и С — это поля (столбцы), а 1,2 и 3 — номер записи (строки).</a:t>
            </a:r>
            <a:endParaRPr sz="1100">
              <a:solidFill>
                <a:schemeClr val="dk1"/>
              </a:solidFill>
            </a:endParaRPr>
          </a:p>
          <a:p>
            <a:pPr marL="0" lvl="0" indent="0" algn="just" rtl="0">
              <a:lnSpc>
                <a:spcPct val="115000"/>
              </a:lnSpc>
              <a:spcBef>
                <a:spcPts val="0"/>
              </a:spcBef>
              <a:spcAft>
                <a:spcPts val="0"/>
              </a:spcAft>
              <a:buNone/>
            </a:pPr>
            <a:r>
              <a:rPr lang="ru-RU" sz="1100">
                <a:solidFill>
                  <a:srgbClr val="111111"/>
                </a:solidFill>
              </a:rPr>
              <a:t>Такое хранение чрезвычайно удобно для частых операций добавления новых строк в базу данных, хранящуюся как правило на жестком диске – ведь в этом случае новая запись может быть добавлена целиком всего за один проход головки накопителя. </a:t>
            </a:r>
            <a:endParaRPr sz="1100">
              <a:solidFill>
                <a:srgbClr val="111111"/>
              </a:solidFill>
            </a:endParaRPr>
          </a:p>
          <a:p>
            <a:pPr marL="0" lvl="0" indent="0" algn="just" rtl="0">
              <a:lnSpc>
                <a:spcPct val="115000"/>
              </a:lnSpc>
              <a:spcBef>
                <a:spcPts val="0"/>
              </a:spcBef>
              <a:spcAft>
                <a:spcPts val="0"/>
              </a:spcAft>
              <a:buNone/>
            </a:pPr>
            <a:r>
              <a:rPr lang="ru-RU" sz="1100">
                <a:solidFill>
                  <a:srgbClr val="111111"/>
                </a:solidFill>
              </a:rPr>
              <a:t> Основная идея колоночных СУБД — это хранение данных не по строкам, как это делают традиционные СУБД, а по колонкам. Это означает, что с точки зрения SQL-клиента данные представлены как обычно в виде таблиц, но физически эти таблицы являются совокупностью колонок, каждая из которых по сути представляет собой таблицу из одного поля. При этом физически на диске значения одного поля хранятся последовательно друг за другом — приблизительно так:</a:t>
            </a:r>
            <a:endParaRPr sz="1100">
              <a:solidFill>
                <a:schemeClr val="dk1"/>
              </a:solidFill>
            </a:endParaRPr>
          </a:p>
          <a:p>
            <a:pPr marL="0" lvl="0" indent="0" algn="just" rtl="0">
              <a:lnSpc>
                <a:spcPct val="115000"/>
              </a:lnSpc>
              <a:spcBef>
                <a:spcPts val="0"/>
              </a:spcBef>
              <a:spcAft>
                <a:spcPts val="0"/>
              </a:spcAft>
              <a:buNone/>
            </a:pPr>
            <a:r>
              <a:rPr lang="ru-RU" sz="1100">
                <a:solidFill>
                  <a:srgbClr val="111111"/>
                </a:solidFill>
              </a:rPr>
              <a:t>[A1, A2, A3], [B1, B2, B3], [C1, C2, C3] и т.д.</a:t>
            </a:r>
            <a:endParaRPr sz="1100">
              <a:solidFill>
                <a:schemeClr val="dk1"/>
              </a:solidFill>
            </a:endParaRPr>
          </a:p>
          <a:p>
            <a:pPr marL="0" lvl="0" indent="0" algn="just" rtl="0">
              <a:lnSpc>
                <a:spcPct val="115000"/>
              </a:lnSpc>
              <a:spcBef>
                <a:spcPts val="0"/>
              </a:spcBef>
              <a:spcAft>
                <a:spcPts val="0"/>
              </a:spcAft>
              <a:buNone/>
            </a:pPr>
            <a:r>
              <a:rPr lang="ru-RU" sz="1100">
                <a:solidFill>
                  <a:srgbClr val="111111"/>
                </a:solidFill>
              </a:rPr>
              <a:t>Такая организация данных приводит к тому, что при выполнении select в котором фигурируют только 3 поля из 50 полей таблицы, с диска </a:t>
            </a:r>
            <a:r>
              <a:rPr lang="ru-RU" sz="1100" b="1">
                <a:solidFill>
                  <a:srgbClr val="111111"/>
                </a:solidFill>
              </a:rPr>
              <a:t>физически</a:t>
            </a:r>
            <a:r>
              <a:rPr lang="ru-RU" sz="1100">
                <a:solidFill>
                  <a:srgbClr val="111111"/>
                </a:solidFill>
              </a:rPr>
              <a:t> будут прочитаны только 3 колонки. Это означает что нагрузка на канал ввода-вывода будет приблизительно в 50/3=17 раз меньше чем при выполнении такого же запроса в традиционной СУБД.</a:t>
            </a:r>
            <a:endParaRPr sz="1100">
              <a:solidFill>
                <a:srgbClr val="11111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524da7be1f_0_46"/>
          <p:cNvSpPr txBox="1">
            <a:spLocks noGrp="1"/>
          </p:cNvSpPr>
          <p:nvPr>
            <p:ph type="title"/>
          </p:nvPr>
        </p:nvSpPr>
        <p:spPr>
          <a:xfrm>
            <a:off x="91516" y="366273"/>
            <a:ext cx="8475600" cy="79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80"/>
              <a:buFont typeface="Calibri"/>
              <a:buNone/>
            </a:pPr>
            <a:r>
              <a:rPr lang="ru-RU" sz="2800">
                <a:latin typeface="Times New Roman"/>
                <a:ea typeface="Times New Roman"/>
                <a:cs typeface="Times New Roman"/>
                <a:sym typeface="Times New Roman"/>
              </a:rPr>
              <a:t>Передача Big Data</a:t>
            </a:r>
            <a:endParaRPr sz="2800">
              <a:latin typeface="Times New Roman"/>
              <a:ea typeface="Times New Roman"/>
              <a:cs typeface="Times New Roman"/>
              <a:sym typeface="Times New Roman"/>
            </a:endParaRPr>
          </a:p>
        </p:txBody>
      </p:sp>
      <p:sp>
        <p:nvSpPr>
          <p:cNvPr id="175" name="Google Shape;175;g1524da7be1f_0_4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ru-RU"/>
              <a:t>6</a:t>
            </a:fld>
            <a:endParaRPr/>
          </a:p>
        </p:txBody>
      </p:sp>
      <p:sp>
        <p:nvSpPr>
          <p:cNvPr id="176" name="Google Shape;176;g1524da7be1f_0_46"/>
          <p:cNvSpPr txBox="1"/>
          <p:nvPr/>
        </p:nvSpPr>
        <p:spPr>
          <a:xfrm>
            <a:off x="-581910" y="3388058"/>
            <a:ext cx="5004148" cy="56778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Рис.3 Перехват данных</a:t>
            </a:r>
            <a:br>
              <a:rPr lang="ru-RU" sz="1400" b="0" i="0" u="none" strike="noStrike" cap="none">
                <a:solidFill>
                  <a:srgbClr val="000000"/>
                </a:solidFill>
                <a:latin typeface="Times New Roman"/>
                <a:ea typeface="Times New Roman"/>
                <a:cs typeface="Times New Roman"/>
                <a:sym typeface="Times New Roman"/>
              </a:rPr>
            </a:br>
            <a:r>
              <a:rPr lang="ru-RU" sz="1400" b="0" i="0" u="none" strike="noStrike" cap="none">
                <a:solidFill>
                  <a:srgbClr val="000000"/>
                </a:solidFill>
                <a:latin typeface="Times New Roman"/>
                <a:ea typeface="Times New Roman"/>
                <a:cs typeface="Times New Roman"/>
                <a:sym typeface="Times New Roman"/>
              </a:rPr>
              <a:t> злоумышленниками</a:t>
            </a:r>
            <a:endParaRPr sz="1200" b="0" i="0" u="none" strike="noStrike" cap="none">
              <a:solidFill>
                <a:srgbClr val="000000"/>
              </a:solidFill>
              <a:latin typeface="Arial"/>
              <a:ea typeface="Arial"/>
              <a:cs typeface="Arial"/>
              <a:sym typeface="Arial"/>
            </a:endParaRPr>
          </a:p>
        </p:txBody>
      </p:sp>
      <p:pic>
        <p:nvPicPr>
          <p:cNvPr id="177" name="Google Shape;177;g1524da7be1f_0_46" descr="https://www.tadviser.ru/images/thumb/7/7c/54edd0ff1ca962414ea4b.jpg/840px-54edd0ff1ca962414ea4b.jpg"/>
          <p:cNvPicPr preferRelativeResize="0"/>
          <p:nvPr/>
        </p:nvPicPr>
        <p:blipFill rotWithShape="1">
          <a:blip r:embed="rId3">
            <a:alphaModFix/>
          </a:blip>
          <a:srcRect/>
          <a:stretch/>
        </p:blipFill>
        <p:spPr>
          <a:xfrm>
            <a:off x="0" y="1028418"/>
            <a:ext cx="3247128" cy="2338044"/>
          </a:xfrm>
          <a:prstGeom prst="rect">
            <a:avLst/>
          </a:prstGeom>
          <a:noFill/>
          <a:ln>
            <a:noFill/>
          </a:ln>
        </p:spPr>
      </p:pic>
      <p:sp>
        <p:nvSpPr>
          <p:cNvPr id="178" name="Google Shape;178;g1524da7be1f_0_46"/>
          <p:cNvSpPr txBox="1"/>
          <p:nvPr/>
        </p:nvSpPr>
        <p:spPr>
          <a:xfrm>
            <a:off x="3338644" y="920362"/>
            <a:ext cx="5713840" cy="428444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Существенным риском для больших данных является их утрата (частичная или полная). Причины могут быть различны: от активности злоумышленников, до чрезвычайной ситуации. Единственный способ защитится – это резервирование данных. Очевидно однократное резервирование. Если оценка риска велика и сильно влияет на бизнес, то рекомендованы двукратное и трехкратное резервирование. </a:t>
            </a:r>
            <a:endParaRPr/>
          </a:p>
          <a:p>
            <a:pPr marL="0" marR="0" lvl="0" indent="0" algn="just" rtl="0">
              <a:lnSpc>
                <a:spcPct val="115000"/>
              </a:lnSpc>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Одним из способов снижения рисков потери данных из-за ошибочных действий специалистов и пользователей – это предоставление рабочих копий данных (реплики полные или по запросам). Неоптимальная система сбора и хранения больших данных в конечном итоге приведет к переполнению хранилища и утрате вновь получаемых данных при отсутствии места для физического их размещения. Особенность такой утраты данных – это потеря более актуальных данных, поступающих после полного заполнения свободных объемов хранилища. Помогает тщательное планирование получения данных, умение оценивать их объемы и формировать хранилища, которые имеют адекватные емкости носителей для хранения.</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524da7be1f_0_46"/>
          <p:cNvSpPr txBox="1">
            <a:spLocks noGrp="1"/>
          </p:cNvSpPr>
          <p:nvPr>
            <p:ph type="title"/>
          </p:nvPr>
        </p:nvSpPr>
        <p:spPr>
          <a:xfrm>
            <a:off x="91516" y="366273"/>
            <a:ext cx="8475600" cy="79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80"/>
              <a:buFont typeface="Calibri"/>
              <a:buNone/>
            </a:pPr>
            <a:r>
              <a:rPr lang="ru-RU" sz="2800" dirty="0">
                <a:latin typeface="Times New Roman"/>
                <a:ea typeface="Times New Roman"/>
                <a:cs typeface="Times New Roman"/>
                <a:sym typeface="Times New Roman"/>
              </a:rPr>
              <a:t>Передача </a:t>
            </a:r>
            <a:r>
              <a:rPr lang="en-US" sz="2800" dirty="0">
                <a:latin typeface="Times New Roman"/>
                <a:ea typeface="Times New Roman"/>
                <a:cs typeface="Times New Roman"/>
                <a:sym typeface="Times New Roman"/>
              </a:rPr>
              <a:t>Big Data</a:t>
            </a:r>
            <a:endParaRPr sz="2800" dirty="0">
              <a:latin typeface="Times New Roman"/>
              <a:ea typeface="Times New Roman"/>
              <a:cs typeface="Times New Roman"/>
              <a:sym typeface="Times New Roman"/>
            </a:endParaRPr>
          </a:p>
        </p:txBody>
      </p:sp>
      <p:sp>
        <p:nvSpPr>
          <p:cNvPr id="149" name="Google Shape;149;g1524da7be1f_0_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ru-RU"/>
              <a:t>7</a:t>
            </a:fld>
            <a:endParaRPr/>
          </a:p>
        </p:txBody>
      </p:sp>
      <p:sp>
        <p:nvSpPr>
          <p:cNvPr id="11" name="TextBox 10">
            <a:extLst>
              <a:ext uri="{FF2B5EF4-FFF2-40B4-BE49-F238E27FC236}">
                <a16:creationId xmlns:a16="http://schemas.microsoft.com/office/drawing/2014/main" id="{A595DF6E-19A3-82A9-E085-511907C2D72E}"/>
              </a:ext>
            </a:extLst>
          </p:cNvPr>
          <p:cNvSpPr txBox="1"/>
          <p:nvPr/>
        </p:nvSpPr>
        <p:spPr>
          <a:xfrm>
            <a:off x="-252726" y="3788221"/>
            <a:ext cx="5004148" cy="340093"/>
          </a:xfrm>
          <a:prstGeom prst="rect">
            <a:avLst/>
          </a:prstGeom>
          <a:noFill/>
        </p:spPr>
        <p:txBody>
          <a:bodyPr wrap="square">
            <a:spAutoFit/>
          </a:bodyPr>
          <a:lstStyle/>
          <a:p>
            <a:pPr algn="ctr">
              <a:lnSpc>
                <a:spcPct val="115000"/>
              </a:lnSpc>
            </a:pPr>
            <a:r>
              <a:rPr lang="ru-RU" sz="1400" dirty="0">
                <a:effectLst/>
                <a:latin typeface="Times New Roman" panose="02020603050405020304" pitchFamily="18" charset="0"/>
                <a:ea typeface="Arial" panose="020B0604020202020204" pitchFamily="34" charset="0"/>
              </a:rPr>
              <a:t>Рис.</a:t>
            </a:r>
            <a:r>
              <a:rPr lang="ru-RU" dirty="0">
                <a:latin typeface="Times New Roman" panose="02020603050405020304" pitchFamily="18" charset="0"/>
                <a:ea typeface="Arial" panose="020B0604020202020204" pitchFamily="34" charset="0"/>
              </a:rPr>
              <a:t>3</a:t>
            </a:r>
            <a:r>
              <a:rPr lang="ru-RU" sz="1400" dirty="0">
                <a:effectLst/>
                <a:latin typeface="Times New Roman" panose="02020603050405020304" pitchFamily="18" charset="0"/>
                <a:ea typeface="Arial" panose="020B0604020202020204" pitchFamily="34" charset="0"/>
              </a:rPr>
              <a:t> </a:t>
            </a:r>
            <a:r>
              <a:rPr lang="ru-RU" dirty="0">
                <a:latin typeface="Times New Roman" panose="02020603050405020304" pitchFamily="18" charset="0"/>
                <a:ea typeface="Arial" panose="020B0604020202020204" pitchFamily="34" charset="0"/>
              </a:rPr>
              <a:t>Перехват данных злоумышленниками</a:t>
            </a:r>
            <a:endParaRPr lang="ru-RU" sz="1200" dirty="0">
              <a:effectLst/>
              <a:latin typeface="Arial" panose="020B0604020202020204" pitchFamily="34" charset="0"/>
              <a:ea typeface="Arial" panose="020B0604020202020204" pitchFamily="34" charset="0"/>
            </a:endParaRPr>
          </a:p>
        </p:txBody>
      </p:sp>
      <p:pic>
        <p:nvPicPr>
          <p:cNvPr id="1026" name="Picture 2" descr="https://www.tadviser.ru/images/thumb/7/7c/54edd0ff1ca962414ea4b.jpg/840px-54edd0ff1ca962414ea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16" y="1375128"/>
            <a:ext cx="3507065" cy="23380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595DF6E-19A3-82A9-E085-511907C2D72E}"/>
              </a:ext>
            </a:extLst>
          </p:cNvPr>
          <p:cNvSpPr txBox="1"/>
          <p:nvPr/>
        </p:nvSpPr>
        <p:spPr>
          <a:xfrm>
            <a:off x="3951767" y="1810380"/>
            <a:ext cx="5004148" cy="1331134"/>
          </a:xfrm>
          <a:prstGeom prst="rect">
            <a:avLst/>
          </a:prstGeom>
          <a:noFill/>
        </p:spPr>
        <p:txBody>
          <a:bodyPr wrap="square">
            <a:spAutoFit/>
          </a:bodyPr>
          <a:lstStyle/>
          <a:p>
            <a:pPr algn="ctr">
              <a:lnSpc>
                <a:spcPct val="115000"/>
              </a:lnSpc>
            </a:pPr>
            <a:r>
              <a:rPr lang="ru-RU" dirty="0">
                <a:latin typeface="Times New Roman" panose="02020603050405020304" pitchFamily="18" charset="0"/>
                <a:ea typeface="Arial" panose="020B0604020202020204" pitchFamily="34" charset="0"/>
              </a:rPr>
              <a:t>Одной из основных проблем при передачи большого объёма информации является их утрата. В связи с этим различные компании придумывают способы, чтобы избежать это. В частности, применяют многократное резервирование и создание копий.</a:t>
            </a:r>
            <a:endParaRPr lang="ru-RU" sz="1200" dirty="0">
              <a:effectLst/>
              <a:latin typeface="Arial" panose="020B0604020202020204" pitchFamily="34" charset="0"/>
              <a:ea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a:spLocks noGrp="1"/>
          </p:cNvSpPr>
          <p:nvPr>
            <p:ph type="title"/>
          </p:nvPr>
        </p:nvSpPr>
        <p:spPr>
          <a:xfrm>
            <a:off x="0" y="-66102"/>
            <a:ext cx="8475600" cy="79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880"/>
              <a:buFont typeface="Calibri"/>
              <a:buNone/>
            </a:pPr>
            <a:r>
              <a:rPr lang="ru-RU" sz="2800">
                <a:latin typeface="Times New Roman"/>
                <a:ea typeface="Times New Roman"/>
                <a:cs typeface="Times New Roman"/>
                <a:sym typeface="Times New Roman"/>
              </a:rPr>
              <a:t>Обработка Big Data</a:t>
            </a:r>
            <a:endParaRPr sz="2800">
              <a:latin typeface="Times New Roman"/>
              <a:ea typeface="Times New Roman"/>
              <a:cs typeface="Times New Roman"/>
              <a:sym typeface="Times New Roman"/>
            </a:endParaRPr>
          </a:p>
        </p:txBody>
      </p:sp>
      <p:sp>
        <p:nvSpPr>
          <p:cNvPr id="184" name="Google Shape;184;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ru-RU"/>
              <a:t>8</a:t>
            </a:fld>
            <a:endParaRPr/>
          </a:p>
        </p:txBody>
      </p:sp>
      <p:sp>
        <p:nvSpPr>
          <p:cNvPr id="185" name="Google Shape;185;p5"/>
          <p:cNvSpPr txBox="1"/>
          <p:nvPr/>
        </p:nvSpPr>
        <p:spPr>
          <a:xfrm>
            <a:off x="20965" y="719857"/>
            <a:ext cx="6092974" cy="369331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300"/>
              <a:buFont typeface="Arial"/>
              <a:buChar char="•"/>
            </a:pPr>
            <a:r>
              <a:rPr lang="ru-RU" sz="1300" b="0" i="0" u="none" strike="noStrike" cap="none">
                <a:solidFill>
                  <a:srgbClr val="000000"/>
                </a:solidFill>
                <a:latin typeface="Times New Roman"/>
                <a:ea typeface="Times New Roman"/>
                <a:cs typeface="Times New Roman"/>
                <a:sym typeface="Times New Roman"/>
              </a:rPr>
              <a:t>Разнородность.</a:t>
            </a:r>
            <a:endParaRPr/>
          </a:p>
          <a:p>
            <a:pPr marL="0" marR="0" lvl="0" indent="0" algn="just" rtl="0">
              <a:lnSpc>
                <a:spcPct val="100000"/>
              </a:lnSpc>
              <a:spcBef>
                <a:spcPts val="0"/>
              </a:spcBef>
              <a:spcAft>
                <a:spcPts val="0"/>
              </a:spcAft>
              <a:buNone/>
            </a:pPr>
            <a:r>
              <a:rPr lang="ru-RU" sz="1300" b="0" i="0" u="none" strike="noStrike" cap="none">
                <a:solidFill>
                  <a:srgbClr val="000000"/>
                </a:solidFill>
                <a:latin typeface="Times New Roman"/>
                <a:ea typeface="Times New Roman"/>
                <a:cs typeface="Times New Roman"/>
                <a:sym typeface="Times New Roman"/>
              </a:rPr>
              <a:t> Большие Данные часто создаются путем объединения множества источников данных, соответствующих различным подгруппам. Каждая подгруппа может демонстрировать некоторые уникальные особенности, которые не разделяются другими.</a:t>
            </a:r>
            <a:endParaRPr/>
          </a:p>
          <a:p>
            <a:pPr marL="285750" marR="0" lvl="0" indent="-285750" algn="just" rtl="0">
              <a:lnSpc>
                <a:spcPct val="100000"/>
              </a:lnSpc>
              <a:spcBef>
                <a:spcPts val="0"/>
              </a:spcBef>
              <a:spcAft>
                <a:spcPts val="0"/>
              </a:spcAft>
              <a:buClr>
                <a:srgbClr val="000000"/>
              </a:buClr>
              <a:buSzPts val="1300"/>
              <a:buFont typeface="Arial"/>
              <a:buChar char="•"/>
            </a:pPr>
            <a:r>
              <a:rPr lang="ru-RU" sz="1300" b="0" i="0" u="none" strike="noStrike" cap="none">
                <a:solidFill>
                  <a:srgbClr val="000000"/>
                </a:solidFill>
                <a:latin typeface="Times New Roman"/>
                <a:ea typeface="Times New Roman"/>
                <a:cs typeface="Times New Roman"/>
                <a:sym typeface="Times New Roman"/>
              </a:rPr>
              <a:t>Накопление шума.</a:t>
            </a:r>
            <a:endParaRPr/>
          </a:p>
          <a:p>
            <a:pPr marL="0" marR="0" lvl="0" indent="0" algn="just" rtl="0">
              <a:lnSpc>
                <a:spcPct val="100000"/>
              </a:lnSpc>
              <a:spcBef>
                <a:spcPts val="0"/>
              </a:spcBef>
              <a:spcAft>
                <a:spcPts val="0"/>
              </a:spcAft>
              <a:buNone/>
            </a:pPr>
            <a:r>
              <a:rPr lang="ru-RU" sz="1300" b="0" i="0" u="none" strike="noStrike" cap="none">
                <a:solidFill>
                  <a:srgbClr val="000000"/>
                </a:solidFill>
                <a:latin typeface="Times New Roman"/>
                <a:ea typeface="Times New Roman"/>
                <a:cs typeface="Times New Roman"/>
                <a:sym typeface="Times New Roman"/>
              </a:rPr>
              <a:t>Анализ Больших Данных требует от нас чтобы мы одновременно оценили и проверили много параметров. Ошибки оценки накапливаются тогда, когда решение или правило прогнозирования зависит от большого количества таких параметров. Такой эффект накопления шума особенно серьезен в больших размерностях и может даже доминировать над истинными сигналами. Это обычно обрабатывается предположением о разреженности.</a:t>
            </a:r>
            <a:endParaRPr/>
          </a:p>
          <a:p>
            <a:pPr marL="285750" marR="0" lvl="0" indent="-285750" algn="just" rtl="0">
              <a:lnSpc>
                <a:spcPct val="100000"/>
              </a:lnSpc>
              <a:spcBef>
                <a:spcPts val="0"/>
              </a:spcBef>
              <a:spcAft>
                <a:spcPts val="0"/>
              </a:spcAft>
              <a:buClr>
                <a:srgbClr val="000000"/>
              </a:buClr>
              <a:buSzPts val="1300"/>
              <a:buFont typeface="Arial"/>
              <a:buChar char="•"/>
            </a:pPr>
            <a:r>
              <a:rPr lang="ru-RU" sz="1300" b="0" i="0" u="none" strike="noStrike" cap="none">
                <a:solidFill>
                  <a:srgbClr val="000000"/>
                </a:solidFill>
                <a:latin typeface="Times New Roman"/>
                <a:ea typeface="Times New Roman"/>
                <a:cs typeface="Times New Roman"/>
                <a:sym typeface="Times New Roman"/>
              </a:rPr>
              <a:t>Ложная корреляция</a:t>
            </a:r>
            <a:endParaRPr/>
          </a:p>
          <a:p>
            <a:pPr marL="0" marR="0" lvl="0" indent="0" algn="just" rtl="0">
              <a:lnSpc>
                <a:spcPct val="100000"/>
              </a:lnSpc>
              <a:spcBef>
                <a:spcPts val="0"/>
              </a:spcBef>
              <a:spcAft>
                <a:spcPts val="0"/>
              </a:spcAft>
              <a:buNone/>
            </a:pPr>
            <a:r>
              <a:rPr lang="ru-RU" sz="1300" b="0" i="0" u="none" strike="noStrike" cap="none">
                <a:solidFill>
                  <a:srgbClr val="000000"/>
                </a:solidFill>
                <a:latin typeface="Times New Roman"/>
                <a:ea typeface="Times New Roman"/>
                <a:cs typeface="Times New Roman"/>
                <a:sym typeface="Times New Roman"/>
              </a:rPr>
              <a:t>Высокая размерность также содержит ложную корреляцию, ссылаясь на тот факт, что многие некоррелированные случайные величины могут иметь высокие выборочные корреляции в больших измерениях. Ложная корреляция может привести к ошибочным научным открытиям и неправильным статистическим выводам.</a:t>
            </a:r>
            <a:endParaRPr/>
          </a:p>
        </p:txBody>
      </p:sp>
      <p:sp>
        <p:nvSpPr>
          <p:cNvPr id="186" name="Google Shape;186;p5"/>
          <p:cNvSpPr txBox="1"/>
          <p:nvPr/>
        </p:nvSpPr>
        <p:spPr>
          <a:xfrm>
            <a:off x="4910586" y="4209785"/>
            <a:ext cx="5004148" cy="56778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ru-RU" sz="1400" b="0" i="0" u="none" strike="noStrike" cap="none">
                <a:solidFill>
                  <a:srgbClr val="000000"/>
                </a:solidFill>
                <a:latin typeface="Times New Roman"/>
                <a:ea typeface="Times New Roman"/>
                <a:cs typeface="Times New Roman"/>
                <a:sym typeface="Times New Roman"/>
              </a:rPr>
              <a:t>Рис.4 Основные характеристики</a:t>
            </a:r>
            <a:br>
              <a:rPr lang="ru-RU" sz="1400" b="0" i="0" u="none" strike="noStrike" cap="none">
                <a:solidFill>
                  <a:srgbClr val="000000"/>
                </a:solidFill>
                <a:latin typeface="Times New Roman"/>
                <a:ea typeface="Times New Roman"/>
                <a:cs typeface="Times New Roman"/>
                <a:sym typeface="Times New Roman"/>
              </a:rPr>
            </a:br>
            <a:r>
              <a:rPr lang="ru-RU" sz="1400" b="0" i="0" u="none" strike="noStrike" cap="none">
                <a:solidFill>
                  <a:srgbClr val="000000"/>
                </a:solidFill>
                <a:latin typeface="Times New Roman"/>
                <a:ea typeface="Times New Roman"/>
                <a:cs typeface="Times New Roman"/>
                <a:sym typeface="Times New Roman"/>
              </a:rPr>
              <a:t> при обработке данных</a:t>
            </a:r>
            <a:endParaRPr sz="1200" b="0" i="0" u="none" strike="noStrike" cap="none">
              <a:solidFill>
                <a:srgbClr val="000000"/>
              </a:solidFill>
              <a:latin typeface="Arial"/>
              <a:ea typeface="Arial"/>
              <a:cs typeface="Arial"/>
              <a:sym typeface="Arial"/>
            </a:endParaRPr>
          </a:p>
        </p:txBody>
      </p:sp>
      <p:pic>
        <p:nvPicPr>
          <p:cNvPr id="187" name="Google Shape;187;p5"/>
          <p:cNvPicPr preferRelativeResize="0"/>
          <p:nvPr/>
        </p:nvPicPr>
        <p:blipFill rotWithShape="1">
          <a:blip r:embed="rId3">
            <a:alphaModFix/>
          </a:blip>
          <a:srcRect/>
          <a:stretch/>
        </p:blipFill>
        <p:spPr>
          <a:xfrm>
            <a:off x="6113939" y="1011114"/>
            <a:ext cx="2938545" cy="2926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58c31ae020_2_10"/>
          <p:cNvSpPr txBox="1">
            <a:spLocks noGrp="1"/>
          </p:cNvSpPr>
          <p:nvPr>
            <p:ph type="title"/>
          </p:nvPr>
        </p:nvSpPr>
        <p:spPr>
          <a:xfrm>
            <a:off x="50150" y="7"/>
            <a:ext cx="8229600" cy="620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ru-RU"/>
              <a:t>Методы размещения данных</a:t>
            </a:r>
            <a:endParaRPr/>
          </a:p>
        </p:txBody>
      </p:sp>
      <p:sp>
        <p:nvSpPr>
          <p:cNvPr id="159" name="Google Shape;159;g158c31ae020_2_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ru-RU"/>
              <a:t>9</a:t>
            </a:fld>
            <a:endParaRPr/>
          </a:p>
        </p:txBody>
      </p:sp>
      <p:sp>
        <p:nvSpPr>
          <p:cNvPr id="160" name="Google Shape;160;g158c31ae020_2_10"/>
          <p:cNvSpPr txBox="1"/>
          <p:nvPr/>
        </p:nvSpPr>
        <p:spPr>
          <a:xfrm>
            <a:off x="79775" y="632250"/>
            <a:ext cx="8686800" cy="352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RU" sz="1000">
                <a:solidFill>
                  <a:schemeClr val="dk1"/>
                </a:solidFill>
              </a:rPr>
              <a:t>●</a:t>
            </a:r>
            <a:r>
              <a:rPr lang="ru-RU" sz="1000" b="1">
                <a:solidFill>
                  <a:srgbClr val="333333"/>
                </a:solidFill>
              </a:rPr>
              <a:t>Непрерывное размещение</a:t>
            </a:r>
            <a:endParaRPr sz="1000" b="1">
              <a:solidFill>
                <a:srgbClr val="333333"/>
              </a:solidFill>
            </a:endParaRPr>
          </a:p>
          <a:p>
            <a:pPr marL="0" lvl="0" indent="0" algn="l" rtl="0">
              <a:lnSpc>
                <a:spcPct val="115000"/>
              </a:lnSpc>
              <a:spcBef>
                <a:spcPts val="0"/>
              </a:spcBef>
              <a:spcAft>
                <a:spcPts val="0"/>
              </a:spcAft>
              <a:buNone/>
            </a:pPr>
            <a:r>
              <a:rPr lang="ru-RU" sz="1000" b="1">
                <a:solidFill>
                  <a:srgbClr val="24292E"/>
                </a:solidFill>
              </a:rPr>
              <a:t>Преимущества</a:t>
            </a:r>
            <a:r>
              <a:rPr lang="ru-RU" sz="1000">
                <a:solidFill>
                  <a:srgbClr val="24292E"/>
                </a:solidFill>
              </a:rPr>
              <a:t>: при таком размещении можно сразу прочитать несколько блоков, что обеспечивает высокую скорость ввода-вывода. Легко также получать доступ к отдельным блокам. Например, если файл начинается на блоке b, и нам нужен блок i, то его положение в хранилище вычисляется просто как b + i – 1.</a:t>
            </a:r>
            <a:endParaRPr sz="1000">
              <a:solidFill>
                <a:srgbClr val="24292E"/>
              </a:solidFill>
            </a:endParaRPr>
          </a:p>
          <a:p>
            <a:pPr marL="0" lvl="0" indent="0" algn="l" rtl="0">
              <a:lnSpc>
                <a:spcPct val="115000"/>
              </a:lnSpc>
              <a:spcBef>
                <a:spcPts val="0"/>
              </a:spcBef>
              <a:spcAft>
                <a:spcPts val="0"/>
              </a:spcAft>
              <a:buNone/>
            </a:pPr>
            <a:r>
              <a:rPr lang="ru-RU" sz="1000" b="1">
                <a:solidFill>
                  <a:srgbClr val="24292E"/>
                </a:solidFill>
              </a:rPr>
              <a:t>Недостатки</a:t>
            </a:r>
            <a:r>
              <a:rPr lang="ru-RU" sz="1000">
                <a:solidFill>
                  <a:srgbClr val="24292E"/>
                </a:solidFill>
              </a:rPr>
              <a:t>: файлы могут быть фрагментированы, если длина файла больше, чем число доступных последовательных блоков. При этом нужно совершать дополнительные операции на поиск кусков и составлению из них целостного файла. Поэтому используются специальные алгоритмы, которые укладывают файлы в хранилище – примерно так, как сельдей в бочку на рыбозаводе – без промежутков. Тем самым мы сокращаем требуемый объем хранилища.</a:t>
            </a:r>
            <a:endParaRPr sz="1000">
              <a:solidFill>
                <a:srgbClr val="24292E"/>
              </a:solidFill>
            </a:endParaRPr>
          </a:p>
          <a:p>
            <a:pPr marL="0" lvl="0" indent="0" algn="l" rtl="0">
              <a:lnSpc>
                <a:spcPct val="115000"/>
              </a:lnSpc>
              <a:spcBef>
                <a:spcPts val="0"/>
              </a:spcBef>
              <a:spcAft>
                <a:spcPts val="0"/>
              </a:spcAft>
              <a:buNone/>
            </a:pPr>
            <a:r>
              <a:rPr lang="ru-RU" sz="1000">
                <a:solidFill>
                  <a:srgbClr val="24292E"/>
                </a:solidFill>
              </a:rPr>
              <a:t>Однако выполнение таких ненужных с точки зрения основного бизнеса задач снижает быстродействие системы в целом и приводит к нерациональному расходу ресурсов. Кроме того, при непрерывном размещении требуется объявлять длину файла в момент его создания.</a:t>
            </a:r>
            <a:endParaRPr sz="1000">
              <a:solidFill>
                <a:schemeClr val="dk1"/>
              </a:solidFill>
            </a:endParaRPr>
          </a:p>
          <a:p>
            <a:pPr marL="0" lvl="0" indent="0" algn="l" rtl="0">
              <a:lnSpc>
                <a:spcPct val="115000"/>
              </a:lnSpc>
              <a:spcBef>
                <a:spcPts val="0"/>
              </a:spcBef>
              <a:spcAft>
                <a:spcPts val="0"/>
              </a:spcAft>
              <a:buNone/>
            </a:pPr>
            <a:r>
              <a:rPr lang="ru-RU" sz="1000">
                <a:solidFill>
                  <a:schemeClr val="dk1"/>
                </a:solidFill>
              </a:rPr>
              <a:t>●</a:t>
            </a:r>
            <a:r>
              <a:rPr lang="ru-RU" sz="1000" b="1">
                <a:solidFill>
                  <a:srgbClr val="333333"/>
                </a:solidFill>
              </a:rPr>
              <a:t>Цепочное размещение</a:t>
            </a:r>
            <a:endParaRPr sz="1000" b="1">
              <a:solidFill>
                <a:srgbClr val="333333"/>
              </a:solidFill>
            </a:endParaRPr>
          </a:p>
          <a:p>
            <a:pPr marL="0" lvl="0" indent="0" algn="l" rtl="0">
              <a:lnSpc>
                <a:spcPct val="115000"/>
              </a:lnSpc>
              <a:spcBef>
                <a:spcPts val="0"/>
              </a:spcBef>
              <a:spcAft>
                <a:spcPts val="0"/>
              </a:spcAft>
              <a:buNone/>
            </a:pPr>
            <a:r>
              <a:rPr lang="ru-RU" sz="1000">
                <a:solidFill>
                  <a:srgbClr val="24292E"/>
                </a:solidFill>
              </a:rPr>
              <a:t>При цепочном размещении (Linked Allocation), еще его называют Non-contiguous allocation, размещение производится поблочно. При этом не требуется, чтобы блоки в файле были последовательными по номерам. Каждый блок при этом будет содержать указатель на следующий блок цепочки, в котором продолжается файл.</a:t>
            </a:r>
            <a:endParaRPr sz="1000">
              <a:solidFill>
                <a:srgbClr val="24292E"/>
              </a:solidFill>
            </a:endParaRPr>
          </a:p>
          <a:p>
            <a:pPr marL="0" lvl="0" indent="0" algn="l" rtl="0">
              <a:lnSpc>
                <a:spcPct val="115000"/>
              </a:lnSpc>
              <a:spcBef>
                <a:spcPts val="0"/>
              </a:spcBef>
              <a:spcAft>
                <a:spcPts val="0"/>
              </a:spcAft>
              <a:buNone/>
            </a:pPr>
            <a:r>
              <a:rPr lang="ru-RU" sz="1000" b="1">
                <a:solidFill>
                  <a:srgbClr val="24292E"/>
                </a:solidFill>
              </a:rPr>
              <a:t>Преимущества</a:t>
            </a:r>
            <a:r>
              <a:rPr lang="ru-RU" sz="1000">
                <a:solidFill>
                  <a:srgbClr val="24292E"/>
                </a:solidFill>
              </a:rPr>
              <a:t>: Таблица размещения файлов требует только одного ввода для каждого файла, где указан номер начального блока и общая длина файла. Блоки могут быть непоследовательными. Увеличение длины файла делается простым добавлением свободных блоков. При таком методе размещения фрагментация файлов не имеет большого значения.</a:t>
            </a:r>
            <a:endParaRPr sz="1000">
              <a:solidFill>
                <a:srgbClr val="24292E"/>
              </a:solidFill>
            </a:endParaRPr>
          </a:p>
          <a:p>
            <a:pPr marL="0" lvl="0" indent="0" algn="l" rtl="0">
              <a:lnSpc>
                <a:spcPct val="115000"/>
              </a:lnSpc>
              <a:spcBef>
                <a:spcPts val="0"/>
              </a:spcBef>
              <a:spcAft>
                <a:spcPts val="0"/>
              </a:spcAft>
              <a:buNone/>
            </a:pPr>
            <a:r>
              <a:rPr lang="ru-RU" sz="1000" b="1">
                <a:solidFill>
                  <a:srgbClr val="24292E"/>
                </a:solidFill>
              </a:rPr>
              <a:t>Недостатки</a:t>
            </a:r>
            <a:r>
              <a:rPr lang="ru-RU" sz="1000">
                <a:solidFill>
                  <a:srgbClr val="24292E"/>
                </a:solidFill>
              </a:rPr>
              <a:t>: последние блоки файлов могут быть не полностью занятыми. Требуется дополнительная информация (overhead) на управление указателем на следующий блок в каждом предыдущем блоке. Если указатель теряется, то файл может быть разорван и станет недоступным.</a:t>
            </a:r>
            <a:endParaRPr sz="1000">
              <a:solidFill>
                <a:srgbClr val="24292E"/>
              </a:solidFill>
            </a:endParaRPr>
          </a:p>
        </p:txBody>
      </p:sp>
    </p:spTree>
  </p:cSld>
  <p:clrMapOvr>
    <a:masterClrMapping/>
  </p:clrMapOvr>
</p:sld>
</file>

<file path=ppt/theme/theme1.xml><?xml version="1.0" encoding="utf-8"?>
<a:theme xmlns:a="http://schemas.openxmlformats.org/drawingml/2006/main" name="Cover">
  <a:themeElements>
    <a:clrScheme name="Custom 1">
      <a:dk1>
        <a:srgbClr val="0230AC"/>
      </a:dk1>
      <a:lt1>
        <a:srgbClr val="FFFFFF"/>
      </a:lt1>
      <a:dk2>
        <a:srgbClr val="0230AC"/>
      </a:dk2>
      <a:lt2>
        <a:srgbClr val="FFFFFF"/>
      </a:lt2>
      <a:accent1>
        <a:srgbClr val="EC0044"/>
      </a:accent1>
      <a:accent2>
        <a:srgbClr val="0230AC"/>
      </a:accent2>
      <a:accent3>
        <a:srgbClr val="8F32AC"/>
      </a:accent3>
      <a:accent4>
        <a:srgbClr val="0057AC"/>
      </a:accent4>
      <a:accent5>
        <a:srgbClr val="EC5A00"/>
      </a:accent5>
      <a:accent6>
        <a:srgbClr val="ECEC00"/>
      </a:accent6>
      <a:hlink>
        <a:srgbClr val="4BBCFF"/>
      </a:hlink>
      <a:folHlink>
        <a:srgbClr val="C000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a:themeElements>
    <a:clrScheme name="Другая 1">
      <a:dk1>
        <a:srgbClr val="000000"/>
      </a:dk1>
      <a:lt1>
        <a:srgbClr val="FFFFFF"/>
      </a:lt1>
      <a:dk2>
        <a:srgbClr val="000000"/>
      </a:dk2>
      <a:lt2>
        <a:srgbClr val="F8F8F8"/>
      </a:lt2>
      <a:accent1>
        <a:srgbClr val="EC0B4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1256</Words>
  <Application>Microsoft Office PowerPoint</Application>
  <PresentationFormat>Экран (16:9)</PresentationFormat>
  <Paragraphs>70</Paragraphs>
  <Slides>10</Slides>
  <Notes>10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10</vt:i4>
      </vt:variant>
    </vt:vector>
  </HeadingPairs>
  <TitlesOfParts>
    <vt:vector size="15" baseType="lpstr">
      <vt:lpstr>Arial</vt:lpstr>
      <vt:lpstr>Calibri</vt:lpstr>
      <vt:lpstr>Times New Roman</vt:lpstr>
      <vt:lpstr>Cover</vt:lpstr>
      <vt:lpstr>1_Cover</vt:lpstr>
      <vt:lpstr>Big data. Типы хранения данных</vt:lpstr>
      <vt:lpstr>Big Data</vt:lpstr>
      <vt:lpstr>Хранение Big Data</vt:lpstr>
      <vt:lpstr>Хранение Big Data</vt:lpstr>
      <vt:lpstr>Хранение Big Data</vt:lpstr>
      <vt:lpstr>Передача Big Data</vt:lpstr>
      <vt:lpstr>Передача Big Data</vt:lpstr>
      <vt:lpstr>Обработка Big Data</vt:lpstr>
      <vt:lpstr>Методы размещения данных</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Типы хранения данных</dc:title>
  <dc:creator>Al</dc:creator>
  <cp:lastModifiedBy>Попов Александр Владиславович</cp:lastModifiedBy>
  <cp:revision>5</cp:revision>
  <dcterms:created xsi:type="dcterms:W3CDTF">2014-06-27T12:30:22Z</dcterms:created>
  <dcterms:modified xsi:type="dcterms:W3CDTF">2022-12-02T12:37:40Z</dcterms:modified>
</cp:coreProperties>
</file>