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5"/>
  </p:notesMasterIdLst>
  <p:handoutMasterIdLst>
    <p:handoutMasterId r:id="rId16"/>
  </p:handoutMasterIdLst>
  <p:sldIdLst>
    <p:sldId id="265" r:id="rId2"/>
    <p:sldId id="324" r:id="rId3"/>
    <p:sldId id="325" r:id="rId4"/>
    <p:sldId id="322" r:id="rId5"/>
    <p:sldId id="326" r:id="rId6"/>
    <p:sldId id="284" r:id="rId7"/>
    <p:sldId id="327" r:id="rId8"/>
    <p:sldId id="328" r:id="rId9"/>
    <p:sldId id="329" r:id="rId10"/>
    <p:sldId id="330" r:id="rId11"/>
    <p:sldId id="331" r:id="rId12"/>
    <p:sldId id="332" r:id="rId13"/>
    <p:sldId id="263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60" autoAdjust="0"/>
    <p:restoredTop sz="94672" autoAdjust="0"/>
  </p:normalViewPr>
  <p:slideViewPr>
    <p:cSldViewPr snapToGrid="0" snapToObjects="1" showGuides="1">
      <p:cViewPr varScale="1">
        <p:scale>
          <a:sx n="136" d="100"/>
          <a:sy n="136" d="100"/>
        </p:scale>
        <p:origin x="834" y="120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ртём Киселёв" userId="b9fe0dff87b9b335" providerId="LiveId" clId="{FEFC5193-0999-4F5D-96E6-CE9F6C60C964}"/>
    <pc:docChg chg="undo redo custSel addSld delSld modSld">
      <pc:chgData name="Артём Киселёв" userId="b9fe0dff87b9b335" providerId="LiveId" clId="{FEFC5193-0999-4F5D-96E6-CE9F6C60C964}" dt="2025-05-29T11:59:37.520" v="928" actId="14100"/>
      <pc:docMkLst>
        <pc:docMk/>
      </pc:docMkLst>
      <pc:sldChg chg="modSp mod">
        <pc:chgData name="Артём Киселёв" userId="b9fe0dff87b9b335" providerId="LiveId" clId="{FEFC5193-0999-4F5D-96E6-CE9F6C60C964}" dt="2025-05-27T11:26:39.527" v="718" actId="1076"/>
        <pc:sldMkLst>
          <pc:docMk/>
          <pc:sldMk cId="1864942597" sldId="263"/>
        </pc:sldMkLst>
        <pc:spChg chg="mod">
          <ac:chgData name="Артём Киселёв" userId="b9fe0dff87b9b335" providerId="LiveId" clId="{FEFC5193-0999-4F5D-96E6-CE9F6C60C964}" dt="2025-05-27T11:26:39.527" v="718" actId="1076"/>
          <ac:spMkLst>
            <pc:docMk/>
            <pc:sldMk cId="1864942597" sldId="263"/>
            <ac:spMk id="3" creationId="{EC445834-34CB-F6E2-51BC-F26A92C144A1}"/>
          </ac:spMkLst>
        </pc:spChg>
      </pc:sldChg>
      <pc:sldChg chg="addSp modSp mod">
        <pc:chgData name="Артём Киселёв" userId="b9fe0dff87b9b335" providerId="LiveId" clId="{FEFC5193-0999-4F5D-96E6-CE9F6C60C964}" dt="2025-05-29T11:59:37.520" v="928" actId="14100"/>
        <pc:sldMkLst>
          <pc:docMk/>
          <pc:sldMk cId="87172503" sldId="265"/>
        </pc:sldMkLst>
        <pc:spChg chg="add mod">
          <ac:chgData name="Артём Киселёв" userId="b9fe0dff87b9b335" providerId="LiveId" clId="{FEFC5193-0999-4F5D-96E6-CE9F6C60C964}" dt="2025-05-20T11:00:25.916" v="60" actId="1076"/>
          <ac:spMkLst>
            <pc:docMk/>
            <pc:sldMk cId="87172503" sldId="265"/>
            <ac:spMk id="2" creationId="{98B66B07-EAB2-4481-8A33-142DED20E8AB}"/>
          </ac:spMkLst>
        </pc:spChg>
        <pc:spChg chg="mod">
          <ac:chgData name="Артём Киселёв" userId="b9fe0dff87b9b335" providerId="LiveId" clId="{FEFC5193-0999-4F5D-96E6-CE9F6C60C964}" dt="2025-05-29T11:59:37.520" v="928" actId="14100"/>
          <ac:spMkLst>
            <pc:docMk/>
            <pc:sldMk cId="87172503" sldId="265"/>
            <ac:spMk id="5" creationId="{00000000-0000-0000-0000-000000000000}"/>
          </ac:spMkLst>
        </pc:spChg>
      </pc:sldChg>
      <pc:sldChg chg="del">
        <pc:chgData name="Артём Киселёв" userId="b9fe0dff87b9b335" providerId="LiveId" clId="{FEFC5193-0999-4F5D-96E6-CE9F6C60C964}" dt="2025-05-27T08:55:40.582" v="221" actId="47"/>
        <pc:sldMkLst>
          <pc:docMk/>
          <pc:sldMk cId="2133433282" sldId="280"/>
        </pc:sldMkLst>
      </pc:sldChg>
      <pc:sldChg chg="addSp delSp modSp mod">
        <pc:chgData name="Артём Киселёв" userId="b9fe0dff87b9b335" providerId="LiveId" clId="{FEFC5193-0999-4F5D-96E6-CE9F6C60C964}" dt="2025-05-27T11:23:25.274" v="650" actId="948"/>
        <pc:sldMkLst>
          <pc:docMk/>
          <pc:sldMk cId="4287535555" sldId="284"/>
        </pc:sldMkLst>
        <pc:spChg chg="mod">
          <ac:chgData name="Артём Киселёв" userId="b9fe0dff87b9b335" providerId="LiveId" clId="{FEFC5193-0999-4F5D-96E6-CE9F6C60C964}" dt="2025-05-27T08:53:39.913" v="201"/>
          <ac:spMkLst>
            <pc:docMk/>
            <pc:sldMk cId="4287535555" sldId="284"/>
            <ac:spMk id="2" creationId="{9DED3B5E-9456-C8A4-07A4-95C3DB9820E7}"/>
          </ac:spMkLst>
        </pc:spChg>
        <pc:spChg chg="add del mod">
          <ac:chgData name="Артём Киселёв" userId="b9fe0dff87b9b335" providerId="LiveId" clId="{FEFC5193-0999-4F5D-96E6-CE9F6C60C964}" dt="2025-05-27T08:54:14.183" v="211"/>
          <ac:spMkLst>
            <pc:docMk/>
            <pc:sldMk cId="4287535555" sldId="284"/>
            <ac:spMk id="3" creationId="{7BFEF9A1-78B4-FD4E-6902-56D70310F47D}"/>
          </ac:spMkLst>
        </pc:spChg>
        <pc:spChg chg="add del">
          <ac:chgData name="Артём Киселёв" userId="b9fe0dff87b9b335" providerId="LiveId" clId="{FEFC5193-0999-4F5D-96E6-CE9F6C60C964}" dt="2025-05-27T08:54:00.195" v="203"/>
          <ac:spMkLst>
            <pc:docMk/>
            <pc:sldMk cId="4287535555" sldId="284"/>
            <ac:spMk id="4" creationId="{1499E0AB-F23E-435A-9270-AEAD9D540DA3}"/>
          </ac:spMkLst>
        </pc:spChg>
        <pc:spChg chg="add del mod">
          <ac:chgData name="Артём Киселёв" userId="b9fe0dff87b9b335" providerId="LiveId" clId="{FEFC5193-0999-4F5D-96E6-CE9F6C60C964}" dt="2025-05-27T08:54:14.171" v="210"/>
          <ac:spMkLst>
            <pc:docMk/>
            <pc:sldMk cId="4287535555" sldId="284"/>
            <ac:spMk id="5" creationId="{E33AA186-F62C-45BE-80FC-82966B33BEFF}"/>
          </ac:spMkLst>
        </pc:spChg>
        <pc:spChg chg="add mod">
          <ac:chgData name="Артём Киселёв" userId="b9fe0dff87b9b335" providerId="LiveId" clId="{FEFC5193-0999-4F5D-96E6-CE9F6C60C964}" dt="2025-05-27T11:23:25.274" v="650" actId="948"/>
          <ac:spMkLst>
            <pc:docMk/>
            <pc:sldMk cId="4287535555" sldId="284"/>
            <ac:spMk id="6" creationId="{7C29FDFF-5030-4C13-84C0-73EECE143F8D}"/>
          </ac:spMkLst>
        </pc:spChg>
      </pc:sldChg>
      <pc:sldChg chg="del">
        <pc:chgData name="Артём Киселёв" userId="b9fe0dff87b9b335" providerId="LiveId" clId="{FEFC5193-0999-4F5D-96E6-CE9F6C60C964}" dt="2025-05-27T08:55:43.285" v="223" actId="47"/>
        <pc:sldMkLst>
          <pc:docMk/>
          <pc:sldMk cId="350182882" sldId="305"/>
        </pc:sldMkLst>
      </pc:sldChg>
      <pc:sldChg chg="del">
        <pc:chgData name="Артём Киселёв" userId="b9fe0dff87b9b335" providerId="LiveId" clId="{FEFC5193-0999-4F5D-96E6-CE9F6C60C964}" dt="2025-05-27T08:55:41.551" v="222" actId="47"/>
        <pc:sldMkLst>
          <pc:docMk/>
          <pc:sldMk cId="4031685818" sldId="310"/>
        </pc:sldMkLst>
      </pc:sldChg>
      <pc:sldChg chg="del">
        <pc:chgData name="Артём Киселёв" userId="b9fe0dff87b9b335" providerId="LiveId" clId="{FEFC5193-0999-4F5D-96E6-CE9F6C60C964}" dt="2025-05-27T08:55:35.213" v="216" actId="47"/>
        <pc:sldMkLst>
          <pc:docMk/>
          <pc:sldMk cId="3160398081" sldId="315"/>
        </pc:sldMkLst>
      </pc:sldChg>
      <pc:sldChg chg="del">
        <pc:chgData name="Артём Киселёв" userId="b9fe0dff87b9b335" providerId="LiveId" clId="{FEFC5193-0999-4F5D-96E6-CE9F6C60C964}" dt="2025-05-27T08:55:39.530" v="220" actId="47"/>
        <pc:sldMkLst>
          <pc:docMk/>
          <pc:sldMk cId="3833283629" sldId="316"/>
        </pc:sldMkLst>
      </pc:sldChg>
      <pc:sldChg chg="del">
        <pc:chgData name="Артём Киселёв" userId="b9fe0dff87b9b335" providerId="LiveId" clId="{FEFC5193-0999-4F5D-96E6-CE9F6C60C964}" dt="2025-05-27T08:55:36.626" v="217" actId="47"/>
        <pc:sldMkLst>
          <pc:docMk/>
          <pc:sldMk cId="2935888841" sldId="317"/>
        </pc:sldMkLst>
      </pc:sldChg>
      <pc:sldChg chg="del">
        <pc:chgData name="Артём Киселёв" userId="b9fe0dff87b9b335" providerId="LiveId" clId="{FEFC5193-0999-4F5D-96E6-CE9F6C60C964}" dt="2025-05-27T08:55:37.562" v="218" actId="47"/>
        <pc:sldMkLst>
          <pc:docMk/>
          <pc:sldMk cId="3358523610" sldId="319"/>
        </pc:sldMkLst>
      </pc:sldChg>
      <pc:sldChg chg="del">
        <pc:chgData name="Артём Киселёв" userId="b9fe0dff87b9b335" providerId="LiveId" clId="{FEFC5193-0999-4F5D-96E6-CE9F6C60C964}" dt="2025-05-27T08:55:38.410" v="219" actId="47"/>
        <pc:sldMkLst>
          <pc:docMk/>
          <pc:sldMk cId="509741022" sldId="320"/>
        </pc:sldMkLst>
      </pc:sldChg>
      <pc:sldChg chg="addSp delSp modSp mod modClrScheme chgLayout">
        <pc:chgData name="Артём Киселёв" userId="b9fe0dff87b9b335" providerId="LiveId" clId="{FEFC5193-0999-4F5D-96E6-CE9F6C60C964}" dt="2025-05-27T08:45:18.890" v="184"/>
        <pc:sldMkLst>
          <pc:docMk/>
          <pc:sldMk cId="1043540765" sldId="322"/>
        </pc:sldMkLst>
        <pc:spChg chg="del mod ord">
          <ac:chgData name="Артём Киселёв" userId="b9fe0dff87b9b335" providerId="LiveId" clId="{FEFC5193-0999-4F5D-96E6-CE9F6C60C964}" dt="2025-05-27T08:42:35.176" v="167" actId="700"/>
          <ac:spMkLst>
            <pc:docMk/>
            <pc:sldMk cId="1043540765" sldId="322"/>
            <ac:spMk id="2" creationId="{359C3AC6-6CD1-C215-A3EB-1B669F1857EC}"/>
          </ac:spMkLst>
        </pc:spChg>
        <pc:spChg chg="del">
          <ac:chgData name="Артём Киселёв" userId="b9fe0dff87b9b335" providerId="LiveId" clId="{FEFC5193-0999-4F5D-96E6-CE9F6C60C964}" dt="2025-05-27T08:42:35.176" v="167" actId="700"/>
          <ac:spMkLst>
            <pc:docMk/>
            <pc:sldMk cId="1043540765" sldId="322"/>
            <ac:spMk id="3" creationId="{22A005B5-E37E-D5F7-C74B-2628D4CDB876}"/>
          </ac:spMkLst>
        </pc:spChg>
        <pc:spChg chg="mod ord">
          <ac:chgData name="Артём Киселёв" userId="b9fe0dff87b9b335" providerId="LiveId" clId="{FEFC5193-0999-4F5D-96E6-CE9F6C60C964}" dt="2025-05-27T08:42:35.176" v="167" actId="700"/>
          <ac:spMkLst>
            <pc:docMk/>
            <pc:sldMk cId="1043540765" sldId="322"/>
            <ac:spMk id="4" creationId="{0683ECEF-C126-4F4F-2B77-7FC63C7D7FF0}"/>
          </ac:spMkLst>
        </pc:spChg>
        <pc:spChg chg="del">
          <ac:chgData name="Артём Киселёв" userId="b9fe0dff87b9b335" providerId="LiveId" clId="{FEFC5193-0999-4F5D-96E6-CE9F6C60C964}" dt="2025-05-27T08:42:35.176" v="167" actId="700"/>
          <ac:spMkLst>
            <pc:docMk/>
            <pc:sldMk cId="1043540765" sldId="322"/>
            <ac:spMk id="5" creationId="{907358EA-8600-ADBA-52DF-6AC12A92CAA4}"/>
          </ac:spMkLst>
        </pc:spChg>
        <pc:spChg chg="del">
          <ac:chgData name="Артём Киселёв" userId="b9fe0dff87b9b335" providerId="LiveId" clId="{FEFC5193-0999-4F5D-96E6-CE9F6C60C964}" dt="2025-05-27T08:42:35.176" v="167" actId="700"/>
          <ac:spMkLst>
            <pc:docMk/>
            <pc:sldMk cId="1043540765" sldId="322"/>
            <ac:spMk id="6" creationId="{F6774C3B-FC5A-185E-8092-889B7F24F4F1}"/>
          </ac:spMkLst>
        </pc:spChg>
        <pc:spChg chg="add del mod ord">
          <ac:chgData name="Артём Киселёв" userId="b9fe0dff87b9b335" providerId="LiveId" clId="{FEFC5193-0999-4F5D-96E6-CE9F6C60C964}" dt="2025-05-27T08:43:12.352" v="178" actId="931"/>
          <ac:spMkLst>
            <pc:docMk/>
            <pc:sldMk cId="1043540765" sldId="322"/>
            <ac:spMk id="7" creationId="{27AEFD11-3953-46A1-888D-76B08B2BDCD0}"/>
          </ac:spMkLst>
        </pc:spChg>
        <pc:spChg chg="add del mod">
          <ac:chgData name="Артём Киселёв" userId="b9fe0dff87b9b335" providerId="LiveId" clId="{FEFC5193-0999-4F5D-96E6-CE9F6C60C964}" dt="2025-05-27T08:45:18.890" v="184"/>
          <ac:spMkLst>
            <pc:docMk/>
            <pc:sldMk cId="1043540765" sldId="322"/>
            <ac:spMk id="11" creationId="{E9003195-685E-461F-99C3-6EEF9AC32B57}"/>
          </ac:spMkLst>
        </pc:spChg>
        <pc:picChg chg="add del mod">
          <ac:chgData name="Артём Киселёв" userId="b9fe0dff87b9b335" providerId="LiveId" clId="{FEFC5193-0999-4F5D-96E6-CE9F6C60C964}" dt="2025-05-27T08:44:39.234" v="183" actId="478"/>
          <ac:picMkLst>
            <pc:docMk/>
            <pc:sldMk cId="1043540765" sldId="322"/>
            <ac:picMk id="9" creationId="{238DB7F1-2CB7-47D5-A9BE-E57D9C3EE84E}"/>
          </ac:picMkLst>
        </pc:picChg>
        <pc:picChg chg="add mod">
          <ac:chgData name="Артём Киселёв" userId="b9fe0dff87b9b335" providerId="LiveId" clId="{FEFC5193-0999-4F5D-96E6-CE9F6C60C964}" dt="2025-05-27T08:45:18.890" v="184"/>
          <ac:picMkLst>
            <pc:docMk/>
            <pc:sldMk cId="1043540765" sldId="322"/>
            <ac:picMk id="13" creationId="{5D414BC5-969C-41A3-A398-7136024E5289}"/>
          </ac:picMkLst>
        </pc:picChg>
      </pc:sldChg>
      <pc:sldChg chg="addSp delSp modSp mod modClrScheme chgLayout">
        <pc:chgData name="Артём Киселёв" userId="b9fe0dff87b9b335" providerId="LiveId" clId="{FEFC5193-0999-4F5D-96E6-CE9F6C60C964}" dt="2025-05-27T11:21:19.595" v="630" actId="255"/>
        <pc:sldMkLst>
          <pc:docMk/>
          <pc:sldMk cId="3962654949" sldId="324"/>
        </pc:sldMkLst>
        <pc:spChg chg="add del mod">
          <ac:chgData name="Артём Киселёв" userId="b9fe0dff87b9b335" providerId="LiveId" clId="{FEFC5193-0999-4F5D-96E6-CE9F6C60C964}" dt="2025-05-20T11:01:18.509" v="68"/>
          <ac:spMkLst>
            <pc:docMk/>
            <pc:sldMk cId="3962654949" sldId="324"/>
            <ac:spMk id="2" creationId="{67331BCD-0AB6-4362-BFA3-F833A6276615}"/>
          </ac:spMkLst>
        </pc:spChg>
        <pc:spChg chg="mod ord">
          <ac:chgData name="Артём Киселёв" userId="b9fe0dff87b9b335" providerId="LiveId" clId="{FEFC5193-0999-4F5D-96E6-CE9F6C60C964}" dt="2025-05-27T09:58:41.756" v="490" actId="700"/>
          <ac:spMkLst>
            <pc:docMk/>
            <pc:sldMk cId="3962654949" sldId="324"/>
            <ac:spMk id="4" creationId="{BD03A893-ECFA-DEED-F342-DE63BD722266}"/>
          </ac:spMkLst>
        </pc:spChg>
        <pc:spChg chg="add del mod ord">
          <ac:chgData name="Артём Киселёв" userId="b9fe0dff87b9b335" providerId="LiveId" clId="{FEFC5193-0999-4F5D-96E6-CE9F6C60C964}" dt="2025-05-27T11:21:19.595" v="630" actId="255"/>
          <ac:spMkLst>
            <pc:docMk/>
            <pc:sldMk cId="3962654949" sldId="324"/>
            <ac:spMk id="5" creationId="{2BEA39AC-0C16-00A4-A7D1-16251640B1AD}"/>
          </ac:spMkLst>
        </pc:spChg>
      </pc:sldChg>
      <pc:sldChg chg="addSp delSp modSp mod modClrScheme chgLayout">
        <pc:chgData name="Артём Киселёв" userId="b9fe0dff87b9b335" providerId="LiveId" clId="{FEFC5193-0999-4F5D-96E6-CE9F6C60C964}" dt="2025-05-27T11:21:45.679" v="633" actId="255"/>
        <pc:sldMkLst>
          <pc:docMk/>
          <pc:sldMk cId="3998376298" sldId="325"/>
        </pc:sldMkLst>
        <pc:spChg chg="mod ord">
          <ac:chgData name="Артём Киселёв" userId="b9fe0dff87b9b335" providerId="LiveId" clId="{FEFC5193-0999-4F5D-96E6-CE9F6C60C964}" dt="2025-05-27T08:55:07.738" v="215" actId="700"/>
          <ac:spMkLst>
            <pc:docMk/>
            <pc:sldMk cId="3998376298" sldId="325"/>
            <ac:spMk id="2" creationId="{5B469534-90B7-5774-2306-1A9DD2D6F28F}"/>
          </ac:spMkLst>
        </pc:spChg>
        <pc:spChg chg="del mod ord">
          <ac:chgData name="Артём Киселёв" userId="b9fe0dff87b9b335" providerId="LiveId" clId="{FEFC5193-0999-4F5D-96E6-CE9F6C60C964}" dt="2025-05-20T11:02:38.061" v="74" actId="700"/>
          <ac:spMkLst>
            <pc:docMk/>
            <pc:sldMk cId="3998376298" sldId="325"/>
            <ac:spMk id="3" creationId="{D6F04732-FA0C-6214-4E09-404CAC7C88A8}"/>
          </ac:spMkLst>
        </pc:spChg>
        <pc:spChg chg="del mod ord">
          <ac:chgData name="Артём Киселёв" userId="b9fe0dff87b9b335" providerId="LiveId" clId="{FEFC5193-0999-4F5D-96E6-CE9F6C60C964}" dt="2025-05-20T11:02:38.061" v="74" actId="700"/>
          <ac:spMkLst>
            <pc:docMk/>
            <pc:sldMk cId="3998376298" sldId="325"/>
            <ac:spMk id="4" creationId="{7E95D14C-0749-B366-DF60-831456AD6EED}"/>
          </ac:spMkLst>
        </pc:spChg>
        <pc:spChg chg="add del mod ord">
          <ac:chgData name="Артём Киселёв" userId="b9fe0dff87b9b335" providerId="LiveId" clId="{FEFC5193-0999-4F5D-96E6-CE9F6C60C964}" dt="2025-05-20T11:03:02.731" v="75" actId="700"/>
          <ac:spMkLst>
            <pc:docMk/>
            <pc:sldMk cId="3998376298" sldId="325"/>
            <ac:spMk id="5" creationId="{CBE64EC4-9AE0-45AC-9465-828E20AF7D84}"/>
          </ac:spMkLst>
        </pc:spChg>
        <pc:spChg chg="add del mod ord">
          <ac:chgData name="Артём Киселёв" userId="b9fe0dff87b9b335" providerId="LiveId" clId="{FEFC5193-0999-4F5D-96E6-CE9F6C60C964}" dt="2025-05-20T11:03:02.731" v="75" actId="700"/>
          <ac:spMkLst>
            <pc:docMk/>
            <pc:sldMk cId="3998376298" sldId="325"/>
            <ac:spMk id="6" creationId="{AD61E5F2-E5BD-49EA-8A11-18E6F8D09C18}"/>
          </ac:spMkLst>
        </pc:spChg>
        <pc:spChg chg="add mod ord">
          <ac:chgData name="Артём Киселёв" userId="b9fe0dff87b9b335" providerId="LiveId" clId="{FEFC5193-0999-4F5D-96E6-CE9F6C60C964}" dt="2025-05-27T11:21:36.077" v="632" actId="14100"/>
          <ac:spMkLst>
            <pc:docMk/>
            <pc:sldMk cId="3998376298" sldId="325"/>
            <ac:spMk id="7" creationId="{3DDF9956-E1F0-42C8-A454-9619E2A553EA}"/>
          </ac:spMkLst>
        </pc:spChg>
        <pc:spChg chg="add mod ord">
          <ac:chgData name="Артём Киселёв" userId="b9fe0dff87b9b335" providerId="LiveId" clId="{FEFC5193-0999-4F5D-96E6-CE9F6C60C964}" dt="2025-05-27T08:55:07.738" v="215" actId="700"/>
          <ac:spMkLst>
            <pc:docMk/>
            <pc:sldMk cId="3998376298" sldId="325"/>
            <ac:spMk id="8" creationId="{5DE52E23-A98C-4867-82AA-0E40F3CBB273}"/>
          </ac:spMkLst>
        </pc:spChg>
        <pc:spChg chg="add mod ord">
          <ac:chgData name="Артём Киселёв" userId="b9fe0dff87b9b335" providerId="LiveId" clId="{FEFC5193-0999-4F5D-96E6-CE9F6C60C964}" dt="2025-05-27T11:21:45.679" v="633" actId="255"/>
          <ac:spMkLst>
            <pc:docMk/>
            <pc:sldMk cId="3998376298" sldId="325"/>
            <ac:spMk id="9" creationId="{9638B795-056A-4BDD-B965-95875BE0B60E}"/>
          </ac:spMkLst>
        </pc:spChg>
        <pc:spChg chg="add mod ord">
          <ac:chgData name="Артём Киселёв" userId="b9fe0dff87b9b335" providerId="LiveId" clId="{FEFC5193-0999-4F5D-96E6-CE9F6C60C964}" dt="2025-05-27T08:55:07.738" v="215" actId="700"/>
          <ac:spMkLst>
            <pc:docMk/>
            <pc:sldMk cId="3998376298" sldId="325"/>
            <ac:spMk id="10" creationId="{3257F7E5-6201-45E9-9EDA-171068C40473}"/>
          </ac:spMkLst>
        </pc:spChg>
      </pc:sldChg>
      <pc:sldChg chg="addSp delSp modSp mod modClrScheme chgLayout">
        <pc:chgData name="Артём Киселёв" userId="b9fe0dff87b9b335" providerId="LiveId" clId="{FEFC5193-0999-4F5D-96E6-CE9F6C60C964}" dt="2025-05-27T11:22:18.857" v="636" actId="113"/>
        <pc:sldMkLst>
          <pc:docMk/>
          <pc:sldMk cId="568716978" sldId="326"/>
        </pc:sldMkLst>
        <pc:spChg chg="del mod ord">
          <ac:chgData name="Артём Киселёв" userId="b9fe0dff87b9b335" providerId="LiveId" clId="{FEFC5193-0999-4F5D-96E6-CE9F6C60C964}" dt="2025-05-27T08:21:08.428" v="164" actId="700"/>
          <ac:spMkLst>
            <pc:docMk/>
            <pc:sldMk cId="568716978" sldId="326"/>
            <ac:spMk id="2" creationId="{3B75BB7E-5242-607C-D973-5C88E2FAB347}"/>
          </ac:spMkLst>
        </pc:spChg>
        <pc:spChg chg="del">
          <ac:chgData name="Артём Киселёв" userId="b9fe0dff87b9b335" providerId="LiveId" clId="{FEFC5193-0999-4F5D-96E6-CE9F6C60C964}" dt="2025-05-27T08:21:08.428" v="164" actId="700"/>
          <ac:spMkLst>
            <pc:docMk/>
            <pc:sldMk cId="568716978" sldId="326"/>
            <ac:spMk id="3" creationId="{7E922D73-8950-E8DA-530F-B7973DB0ECBD}"/>
          </ac:spMkLst>
        </pc:spChg>
        <pc:spChg chg="del">
          <ac:chgData name="Артём Киселёв" userId="b9fe0dff87b9b335" providerId="LiveId" clId="{FEFC5193-0999-4F5D-96E6-CE9F6C60C964}" dt="2025-05-27T08:21:08.428" v="164" actId="700"/>
          <ac:spMkLst>
            <pc:docMk/>
            <pc:sldMk cId="568716978" sldId="326"/>
            <ac:spMk id="4" creationId="{422F25C4-7663-582D-5776-E7C30E76E2A7}"/>
          </ac:spMkLst>
        </pc:spChg>
        <pc:spChg chg="del mod ord">
          <ac:chgData name="Артём Киселёв" userId="b9fe0dff87b9b335" providerId="LiveId" clId="{FEFC5193-0999-4F5D-96E6-CE9F6C60C964}" dt="2025-05-27T08:21:08.428" v="164" actId="700"/>
          <ac:spMkLst>
            <pc:docMk/>
            <pc:sldMk cId="568716978" sldId="326"/>
            <ac:spMk id="5" creationId="{1D6CCC61-BB2F-AF7A-925F-8FDA44CDAEFC}"/>
          </ac:spMkLst>
        </pc:spChg>
        <pc:spChg chg="add mod ord">
          <ac:chgData name="Артём Киселёв" userId="b9fe0dff87b9b335" providerId="LiveId" clId="{FEFC5193-0999-4F5D-96E6-CE9F6C60C964}" dt="2025-05-27T08:46:03.909" v="185" actId="700"/>
          <ac:spMkLst>
            <pc:docMk/>
            <pc:sldMk cId="568716978" sldId="326"/>
            <ac:spMk id="6" creationId="{986C8A5A-03DA-4BF4-A371-6C4F67F379EE}"/>
          </ac:spMkLst>
        </pc:spChg>
        <pc:spChg chg="add del mod ord">
          <ac:chgData name="Артём Киселёв" userId="b9fe0dff87b9b335" providerId="LiveId" clId="{FEFC5193-0999-4F5D-96E6-CE9F6C60C964}" dt="2025-05-27T08:46:03.909" v="185" actId="700"/>
          <ac:spMkLst>
            <pc:docMk/>
            <pc:sldMk cId="568716978" sldId="326"/>
            <ac:spMk id="7" creationId="{B12BBFE9-EE50-4199-801F-A53A0B49E316}"/>
          </ac:spMkLst>
        </pc:spChg>
        <pc:spChg chg="add del mod ord">
          <ac:chgData name="Артём Киселёв" userId="b9fe0dff87b9b335" providerId="LiveId" clId="{FEFC5193-0999-4F5D-96E6-CE9F6C60C964}" dt="2025-05-27T08:52:27.034" v="200"/>
          <ac:spMkLst>
            <pc:docMk/>
            <pc:sldMk cId="568716978" sldId="326"/>
            <ac:spMk id="8" creationId="{78A0DB22-62B3-499D-8AED-D4AC4EAD4436}"/>
          </ac:spMkLst>
        </pc:spChg>
        <pc:spChg chg="add del mod ord">
          <ac:chgData name="Артём Киселёв" userId="b9fe0dff87b9b335" providerId="LiveId" clId="{FEFC5193-0999-4F5D-96E6-CE9F6C60C964}" dt="2025-05-27T11:22:18.857" v="636" actId="113"/>
          <ac:spMkLst>
            <pc:docMk/>
            <pc:sldMk cId="568716978" sldId="326"/>
            <ac:spMk id="9" creationId="{58D37933-0D00-48FE-BCEE-0261DD4C05F6}"/>
          </ac:spMkLst>
        </pc:spChg>
        <pc:spChg chg="add del mod">
          <ac:chgData name="Артём Киселёв" userId="b9fe0dff87b9b335" providerId="LiveId" clId="{FEFC5193-0999-4F5D-96E6-CE9F6C60C964}" dt="2025-05-27T08:46:11.776" v="189"/>
          <ac:spMkLst>
            <pc:docMk/>
            <pc:sldMk cId="568716978" sldId="326"/>
            <ac:spMk id="10" creationId="{4331AD8B-1C35-4D6B-9F00-ABCBC52F75CF}"/>
          </ac:spMkLst>
        </pc:spChg>
        <pc:picChg chg="add mod">
          <ac:chgData name="Артём Киселёв" userId="b9fe0dff87b9b335" providerId="LiveId" clId="{FEFC5193-0999-4F5D-96E6-CE9F6C60C964}" dt="2025-05-27T08:52:27.034" v="200"/>
          <ac:picMkLst>
            <pc:docMk/>
            <pc:sldMk cId="568716978" sldId="326"/>
            <ac:picMk id="12" creationId="{8ECDDD20-BFC4-4A05-B798-E5548D36AEAA}"/>
          </ac:picMkLst>
        </pc:picChg>
      </pc:sldChg>
      <pc:sldChg chg="addSp delSp modSp new mod modClrScheme chgLayout">
        <pc:chgData name="Артём Киселёв" userId="b9fe0dff87b9b335" providerId="LiveId" clId="{FEFC5193-0999-4F5D-96E6-CE9F6C60C964}" dt="2025-05-27T11:23:47.553" v="660" actId="20577"/>
        <pc:sldMkLst>
          <pc:docMk/>
          <pc:sldMk cId="3534480688" sldId="327"/>
        </pc:sldMkLst>
        <pc:spChg chg="del mod ord">
          <ac:chgData name="Артём Киселёв" userId="b9fe0dff87b9b335" providerId="LiveId" clId="{FEFC5193-0999-4F5D-96E6-CE9F6C60C964}" dt="2025-05-27T09:00:57.002" v="225" actId="700"/>
          <ac:spMkLst>
            <pc:docMk/>
            <pc:sldMk cId="3534480688" sldId="327"/>
            <ac:spMk id="2" creationId="{6035DF65-5206-4893-9FF1-83F7603C8B83}"/>
          </ac:spMkLst>
        </pc:spChg>
        <pc:spChg chg="del mod ord">
          <ac:chgData name="Артём Киселёв" userId="b9fe0dff87b9b335" providerId="LiveId" clId="{FEFC5193-0999-4F5D-96E6-CE9F6C60C964}" dt="2025-05-27T09:00:57.002" v="225" actId="700"/>
          <ac:spMkLst>
            <pc:docMk/>
            <pc:sldMk cId="3534480688" sldId="327"/>
            <ac:spMk id="3" creationId="{39F0CBBC-B2EA-495A-BF2A-1D5E2DD3C724}"/>
          </ac:spMkLst>
        </pc:spChg>
        <pc:spChg chg="add mod ord">
          <ac:chgData name="Артём Киселёв" userId="b9fe0dff87b9b335" providerId="LiveId" clId="{FEFC5193-0999-4F5D-96E6-CE9F6C60C964}" dt="2025-05-27T09:01:20.642" v="227"/>
          <ac:spMkLst>
            <pc:docMk/>
            <pc:sldMk cId="3534480688" sldId="327"/>
            <ac:spMk id="4" creationId="{34E2008A-A1B2-4CDE-840B-F182D16E8390}"/>
          </ac:spMkLst>
        </pc:spChg>
        <pc:spChg chg="add mod ord">
          <ac:chgData name="Артём Киселёв" userId="b9fe0dff87b9b335" providerId="LiveId" clId="{FEFC5193-0999-4F5D-96E6-CE9F6C60C964}" dt="2025-05-27T11:23:45.228" v="658" actId="20577"/>
          <ac:spMkLst>
            <pc:docMk/>
            <pc:sldMk cId="3534480688" sldId="327"/>
            <ac:spMk id="5" creationId="{1B5AFAA7-C70F-4609-931B-715BCC00D9A8}"/>
          </ac:spMkLst>
        </pc:spChg>
        <pc:spChg chg="add mod">
          <ac:chgData name="Артём Киселёв" userId="b9fe0dff87b9b335" providerId="LiveId" clId="{FEFC5193-0999-4F5D-96E6-CE9F6C60C964}" dt="2025-05-27T11:23:47.553" v="660" actId="20577"/>
          <ac:spMkLst>
            <pc:docMk/>
            <pc:sldMk cId="3534480688" sldId="327"/>
            <ac:spMk id="8" creationId="{9F6CDEEA-CF2B-4AA8-9123-80963F3A63FA}"/>
          </ac:spMkLst>
        </pc:spChg>
        <pc:picChg chg="add mod">
          <ac:chgData name="Артём Киселёв" userId="b9fe0dff87b9b335" providerId="LiveId" clId="{FEFC5193-0999-4F5D-96E6-CE9F6C60C964}" dt="2025-05-27T11:04:16.850" v="611" actId="1076"/>
          <ac:picMkLst>
            <pc:docMk/>
            <pc:sldMk cId="3534480688" sldId="327"/>
            <ac:picMk id="7" creationId="{72A70936-AAF2-4DC9-BC4B-3E7A43C08371}"/>
          </ac:picMkLst>
        </pc:picChg>
      </pc:sldChg>
      <pc:sldChg chg="addSp delSp modSp new mod modClrScheme chgLayout">
        <pc:chgData name="Артём Киселёв" userId="b9fe0dff87b9b335" providerId="LiveId" clId="{FEFC5193-0999-4F5D-96E6-CE9F6C60C964}" dt="2025-05-27T09:20:11.006" v="327" actId="14100"/>
        <pc:sldMkLst>
          <pc:docMk/>
          <pc:sldMk cId="94728128" sldId="328"/>
        </pc:sldMkLst>
        <pc:spChg chg="del mod ord">
          <ac:chgData name="Артём Киселёв" userId="b9fe0dff87b9b335" providerId="LiveId" clId="{FEFC5193-0999-4F5D-96E6-CE9F6C60C964}" dt="2025-05-27T09:13:19.915" v="251" actId="700"/>
          <ac:spMkLst>
            <pc:docMk/>
            <pc:sldMk cId="94728128" sldId="328"/>
            <ac:spMk id="2" creationId="{37962E07-7424-4523-A027-0681D58899C0}"/>
          </ac:spMkLst>
        </pc:spChg>
        <pc:spChg chg="del mod ord">
          <ac:chgData name="Артём Киселёв" userId="b9fe0dff87b9b335" providerId="LiveId" clId="{FEFC5193-0999-4F5D-96E6-CE9F6C60C964}" dt="2025-05-27T09:13:19.915" v="251" actId="700"/>
          <ac:spMkLst>
            <pc:docMk/>
            <pc:sldMk cId="94728128" sldId="328"/>
            <ac:spMk id="3" creationId="{2EF93EC1-CC88-43FD-8D1A-AED2A54800A2}"/>
          </ac:spMkLst>
        </pc:spChg>
        <pc:spChg chg="del mod ord">
          <ac:chgData name="Артём Киселёв" userId="b9fe0dff87b9b335" providerId="LiveId" clId="{FEFC5193-0999-4F5D-96E6-CE9F6C60C964}" dt="2025-05-27T09:13:19.915" v="251" actId="700"/>
          <ac:spMkLst>
            <pc:docMk/>
            <pc:sldMk cId="94728128" sldId="328"/>
            <ac:spMk id="4" creationId="{7A05FFF0-6AA3-444F-8930-066B4BBEBB1D}"/>
          </ac:spMkLst>
        </pc:spChg>
        <pc:spChg chg="add mod ord">
          <ac:chgData name="Артём Киселёв" userId="b9fe0dff87b9b335" providerId="LiveId" clId="{FEFC5193-0999-4F5D-96E6-CE9F6C60C964}" dt="2025-05-27T09:17:09.437" v="278" actId="700"/>
          <ac:spMkLst>
            <pc:docMk/>
            <pc:sldMk cId="94728128" sldId="328"/>
            <ac:spMk id="5" creationId="{DA5A9396-078D-4D8B-B541-93A27C9C482F}"/>
          </ac:spMkLst>
        </pc:spChg>
        <pc:spChg chg="add del mod ord">
          <ac:chgData name="Артём Киселёв" userId="b9fe0dff87b9b335" providerId="LiveId" clId="{FEFC5193-0999-4F5D-96E6-CE9F6C60C964}" dt="2025-05-27T09:17:09.437" v="278" actId="700"/>
          <ac:spMkLst>
            <pc:docMk/>
            <pc:sldMk cId="94728128" sldId="328"/>
            <ac:spMk id="6" creationId="{5BBAD337-831A-4263-A6CE-A47DD3E619E5}"/>
          </ac:spMkLst>
        </pc:spChg>
        <pc:spChg chg="add del mod ord">
          <ac:chgData name="Артём Киселёв" userId="b9fe0dff87b9b335" providerId="LiveId" clId="{FEFC5193-0999-4F5D-96E6-CE9F6C60C964}" dt="2025-05-27T09:17:09.437" v="278" actId="700"/>
          <ac:spMkLst>
            <pc:docMk/>
            <pc:sldMk cId="94728128" sldId="328"/>
            <ac:spMk id="7" creationId="{87EA77DF-06B8-4B80-B956-CE8A7F68DD56}"/>
          </ac:spMkLst>
        </pc:spChg>
        <pc:spChg chg="add del mod ord">
          <ac:chgData name="Артём Киселёв" userId="b9fe0dff87b9b335" providerId="LiveId" clId="{FEFC5193-0999-4F5D-96E6-CE9F6C60C964}" dt="2025-05-27T09:18:08.898" v="279" actId="22"/>
          <ac:spMkLst>
            <pc:docMk/>
            <pc:sldMk cId="94728128" sldId="328"/>
            <ac:spMk id="8" creationId="{3A37850E-E111-4954-86ED-DC0408872E7D}"/>
          </ac:spMkLst>
        </pc:spChg>
        <pc:spChg chg="add mod">
          <ac:chgData name="Артём Киселёв" userId="b9fe0dff87b9b335" providerId="LiveId" clId="{FEFC5193-0999-4F5D-96E6-CE9F6C60C964}" dt="2025-05-27T09:20:11.006" v="327" actId="14100"/>
          <ac:spMkLst>
            <pc:docMk/>
            <pc:sldMk cId="94728128" sldId="328"/>
            <ac:spMk id="11" creationId="{D8CED5E9-AA3F-4FDC-842B-B744C4EA7CC3}"/>
          </ac:spMkLst>
        </pc:spChg>
        <pc:picChg chg="add mod ord">
          <ac:chgData name="Артём Киселёв" userId="b9fe0dff87b9b335" providerId="LiveId" clId="{FEFC5193-0999-4F5D-96E6-CE9F6C60C964}" dt="2025-05-27T09:18:54.418" v="280" actId="1076"/>
          <ac:picMkLst>
            <pc:docMk/>
            <pc:sldMk cId="94728128" sldId="328"/>
            <ac:picMk id="10" creationId="{FBE0E19C-ECD0-453F-A3D9-A9E3DA5A5F7F}"/>
          </ac:picMkLst>
        </pc:picChg>
      </pc:sldChg>
      <pc:sldChg chg="addSp delSp modSp new mod modClrScheme chgLayout">
        <pc:chgData name="Артём Киселёв" userId="b9fe0dff87b9b335" providerId="LiveId" clId="{FEFC5193-0999-4F5D-96E6-CE9F6C60C964}" dt="2025-05-27T11:24:42.642" v="675" actId="948"/>
        <pc:sldMkLst>
          <pc:docMk/>
          <pc:sldMk cId="1235325846" sldId="329"/>
        </pc:sldMkLst>
        <pc:spChg chg="del mod ord">
          <ac:chgData name="Артём Киселёв" userId="b9fe0dff87b9b335" providerId="LiveId" clId="{FEFC5193-0999-4F5D-96E6-CE9F6C60C964}" dt="2025-05-27T09:23:33.237" v="329" actId="700"/>
          <ac:spMkLst>
            <pc:docMk/>
            <pc:sldMk cId="1235325846" sldId="329"/>
            <ac:spMk id="2" creationId="{E0E392B7-AEA7-4F2B-A682-CD2AEB4C9686}"/>
          </ac:spMkLst>
        </pc:spChg>
        <pc:spChg chg="del mod ord">
          <ac:chgData name="Артём Киселёв" userId="b9fe0dff87b9b335" providerId="LiveId" clId="{FEFC5193-0999-4F5D-96E6-CE9F6C60C964}" dt="2025-05-27T09:23:33.237" v="329" actId="700"/>
          <ac:spMkLst>
            <pc:docMk/>
            <pc:sldMk cId="1235325846" sldId="329"/>
            <ac:spMk id="3" creationId="{627B7984-5E03-4F98-A32D-08F960DEB73B}"/>
          </ac:spMkLst>
        </pc:spChg>
        <pc:spChg chg="del mod ord">
          <ac:chgData name="Артём Киселёв" userId="b9fe0dff87b9b335" providerId="LiveId" clId="{FEFC5193-0999-4F5D-96E6-CE9F6C60C964}" dt="2025-05-27T09:23:33.237" v="329" actId="700"/>
          <ac:spMkLst>
            <pc:docMk/>
            <pc:sldMk cId="1235325846" sldId="329"/>
            <ac:spMk id="4" creationId="{5D665DE1-B7DA-40AE-8DE8-7BB7F53C620E}"/>
          </ac:spMkLst>
        </pc:spChg>
        <pc:spChg chg="add mod ord">
          <ac:chgData name="Артём Киселёв" userId="b9fe0dff87b9b335" providerId="LiveId" clId="{FEFC5193-0999-4F5D-96E6-CE9F6C60C964}" dt="2025-05-27T09:29:18.409" v="392" actId="700"/>
          <ac:spMkLst>
            <pc:docMk/>
            <pc:sldMk cId="1235325846" sldId="329"/>
            <ac:spMk id="5" creationId="{34A8BD2D-849C-4513-B55F-F59401F3354C}"/>
          </ac:spMkLst>
        </pc:spChg>
        <pc:spChg chg="add del mod ord">
          <ac:chgData name="Артём Киселёв" userId="b9fe0dff87b9b335" providerId="LiveId" clId="{FEFC5193-0999-4F5D-96E6-CE9F6C60C964}" dt="2025-05-27T09:28:20.353" v="389" actId="700"/>
          <ac:spMkLst>
            <pc:docMk/>
            <pc:sldMk cId="1235325846" sldId="329"/>
            <ac:spMk id="6" creationId="{8CCBDF39-4EED-4DED-8E91-364E5FB6F059}"/>
          </ac:spMkLst>
        </pc:spChg>
        <pc:spChg chg="add mod ord">
          <ac:chgData name="Артём Киселёв" userId="b9fe0dff87b9b335" providerId="LiveId" clId="{FEFC5193-0999-4F5D-96E6-CE9F6C60C964}" dt="2025-05-27T11:24:42.642" v="675" actId="948"/>
          <ac:spMkLst>
            <pc:docMk/>
            <pc:sldMk cId="1235325846" sldId="329"/>
            <ac:spMk id="7" creationId="{908C960B-625B-4525-B881-048E6F5CCA1C}"/>
          </ac:spMkLst>
        </pc:spChg>
      </pc:sldChg>
      <pc:sldChg chg="addSp delSp modSp new mod modClrScheme chgLayout">
        <pc:chgData name="Артём Киселёв" userId="b9fe0dff87b9b335" providerId="LiveId" clId="{FEFC5193-0999-4F5D-96E6-CE9F6C60C964}" dt="2025-05-27T11:25:08.721" v="679" actId="14100"/>
        <pc:sldMkLst>
          <pc:docMk/>
          <pc:sldMk cId="3376282580" sldId="330"/>
        </pc:sldMkLst>
        <pc:spChg chg="del mod ord">
          <ac:chgData name="Артём Киселёв" userId="b9fe0dff87b9b335" providerId="LiveId" clId="{FEFC5193-0999-4F5D-96E6-CE9F6C60C964}" dt="2025-05-27T10:38:26.994" v="491" actId="700"/>
          <ac:spMkLst>
            <pc:docMk/>
            <pc:sldMk cId="3376282580" sldId="330"/>
            <ac:spMk id="2" creationId="{B5E21650-715B-4CBE-969A-2DBF511191EB}"/>
          </ac:spMkLst>
        </pc:spChg>
        <pc:spChg chg="mod ord">
          <ac:chgData name="Артём Киселёв" userId="b9fe0dff87b9b335" providerId="LiveId" clId="{FEFC5193-0999-4F5D-96E6-CE9F6C60C964}" dt="2025-05-27T10:38:26.994" v="491" actId="700"/>
          <ac:spMkLst>
            <pc:docMk/>
            <pc:sldMk cId="3376282580" sldId="330"/>
            <ac:spMk id="3" creationId="{8BE62D43-0787-4957-AE88-9953862C6BFE}"/>
          </ac:spMkLst>
        </pc:spChg>
        <pc:spChg chg="add del mod ord">
          <ac:chgData name="Артём Киселёв" userId="b9fe0dff87b9b335" providerId="LiveId" clId="{FEFC5193-0999-4F5D-96E6-CE9F6C60C964}" dt="2025-05-27T10:39:28.683" v="498" actId="931"/>
          <ac:spMkLst>
            <pc:docMk/>
            <pc:sldMk cId="3376282580" sldId="330"/>
            <ac:spMk id="4" creationId="{FB3CCE0A-1043-4D0A-A19D-7FB1FD389637}"/>
          </ac:spMkLst>
        </pc:spChg>
        <pc:spChg chg="add mod ord">
          <ac:chgData name="Артём Киселёв" userId="b9fe0dff87b9b335" providerId="LiveId" clId="{FEFC5193-0999-4F5D-96E6-CE9F6C60C964}" dt="2025-05-27T11:25:08.721" v="679" actId="14100"/>
          <ac:spMkLst>
            <pc:docMk/>
            <pc:sldMk cId="3376282580" sldId="330"/>
            <ac:spMk id="5" creationId="{1C7F6210-C8D1-4A01-840B-122E7FD8FB2F}"/>
          </ac:spMkLst>
        </pc:spChg>
        <pc:picChg chg="add mod modCrop">
          <ac:chgData name="Артём Киселёв" userId="b9fe0dff87b9b335" providerId="LiveId" clId="{FEFC5193-0999-4F5D-96E6-CE9F6C60C964}" dt="2025-05-27T10:40:06.114" v="506" actId="18131"/>
          <ac:picMkLst>
            <pc:docMk/>
            <pc:sldMk cId="3376282580" sldId="330"/>
            <ac:picMk id="7" creationId="{55546EDA-39F7-44A9-8283-76162BCDD4A1}"/>
          </ac:picMkLst>
        </pc:picChg>
      </pc:sldChg>
      <pc:sldChg chg="addSp delSp modSp new mod modClrScheme chgLayout">
        <pc:chgData name="Артём Киселёв" userId="b9fe0dff87b9b335" providerId="LiveId" clId="{FEFC5193-0999-4F5D-96E6-CE9F6C60C964}" dt="2025-05-27T17:18:57.140" v="923" actId="1440"/>
        <pc:sldMkLst>
          <pc:docMk/>
          <pc:sldMk cId="3186602361" sldId="331"/>
        </pc:sldMkLst>
        <pc:spChg chg="del mod ord">
          <ac:chgData name="Артём Киселёв" userId="b9fe0dff87b9b335" providerId="LiveId" clId="{FEFC5193-0999-4F5D-96E6-CE9F6C60C964}" dt="2025-05-27T09:44:31.045" v="449" actId="700"/>
          <ac:spMkLst>
            <pc:docMk/>
            <pc:sldMk cId="3186602361" sldId="331"/>
            <ac:spMk id="2" creationId="{9C8F9B5D-9180-47E1-BCFE-1344DAC7801F}"/>
          </ac:spMkLst>
        </pc:spChg>
        <pc:spChg chg="mod ord">
          <ac:chgData name="Артём Киселёв" userId="b9fe0dff87b9b335" providerId="LiveId" clId="{FEFC5193-0999-4F5D-96E6-CE9F6C60C964}" dt="2025-05-27T13:23:51.386" v="887" actId="20577"/>
          <ac:spMkLst>
            <pc:docMk/>
            <pc:sldMk cId="3186602361" sldId="331"/>
            <ac:spMk id="3" creationId="{47B461B2-8110-4582-8669-BE2A245D85A7}"/>
          </ac:spMkLst>
        </pc:spChg>
        <pc:spChg chg="add del mod ord">
          <ac:chgData name="Артём Киселёв" userId="b9fe0dff87b9b335" providerId="LiveId" clId="{FEFC5193-0999-4F5D-96E6-CE9F6C60C964}" dt="2025-05-27T13:23:35.527" v="884" actId="700"/>
          <ac:spMkLst>
            <pc:docMk/>
            <pc:sldMk cId="3186602361" sldId="331"/>
            <ac:spMk id="4" creationId="{4B7BE4E5-C08D-44DF-A6FB-25085C24CD0F}"/>
          </ac:spMkLst>
        </pc:spChg>
        <pc:spChg chg="add del mod ord">
          <ac:chgData name="Артём Киселёв" userId="b9fe0dff87b9b335" providerId="LiveId" clId="{FEFC5193-0999-4F5D-96E6-CE9F6C60C964}" dt="2025-05-27T13:23:24.869" v="882" actId="478"/>
          <ac:spMkLst>
            <pc:docMk/>
            <pc:sldMk cId="3186602361" sldId="331"/>
            <ac:spMk id="5" creationId="{4C7792E5-DD3B-439E-B944-2378C157E556}"/>
          </ac:spMkLst>
        </pc:spChg>
        <pc:spChg chg="add del mod ord">
          <ac:chgData name="Артём Киселёв" userId="b9fe0dff87b9b335" providerId="LiveId" clId="{FEFC5193-0999-4F5D-96E6-CE9F6C60C964}" dt="2025-05-27T13:23:18.920" v="880" actId="700"/>
          <ac:spMkLst>
            <pc:docMk/>
            <pc:sldMk cId="3186602361" sldId="331"/>
            <ac:spMk id="6" creationId="{D8C6D2BC-CBA3-461A-97ED-2FDB036C3DF2}"/>
          </ac:spMkLst>
        </pc:spChg>
        <pc:spChg chg="add del mod ord">
          <ac:chgData name="Артём Киселёв" userId="b9fe0dff87b9b335" providerId="LiveId" clId="{FEFC5193-0999-4F5D-96E6-CE9F6C60C964}" dt="2025-05-27T13:23:28.058" v="883" actId="478"/>
          <ac:spMkLst>
            <pc:docMk/>
            <pc:sldMk cId="3186602361" sldId="331"/>
            <ac:spMk id="7" creationId="{A7DDDF26-7F60-4F28-8F77-EBDD6B56F7B1}"/>
          </ac:spMkLst>
        </pc:spChg>
        <pc:spChg chg="add del mod">
          <ac:chgData name="Артём Киселёв" userId="b9fe0dff87b9b335" providerId="LiveId" clId="{FEFC5193-0999-4F5D-96E6-CE9F6C60C964}" dt="2025-05-27T10:41:15.241" v="509"/>
          <ac:spMkLst>
            <pc:docMk/>
            <pc:sldMk cId="3186602361" sldId="331"/>
            <ac:spMk id="8" creationId="{5323D5A8-7002-425B-930F-BD6259ADE73F}"/>
          </ac:spMkLst>
        </pc:spChg>
        <pc:spChg chg="add del mod">
          <ac:chgData name="Артём Киселёв" userId="b9fe0dff87b9b335" providerId="LiveId" clId="{FEFC5193-0999-4F5D-96E6-CE9F6C60C964}" dt="2025-05-27T10:41:44.024" v="516"/>
          <ac:spMkLst>
            <pc:docMk/>
            <pc:sldMk cId="3186602361" sldId="331"/>
            <ac:spMk id="9" creationId="{4437F18B-57D6-45CD-8951-636A01F26441}"/>
          </ac:spMkLst>
        </pc:spChg>
        <pc:spChg chg="add del mod">
          <ac:chgData name="Артём Киселёв" userId="b9fe0dff87b9b335" providerId="LiveId" clId="{FEFC5193-0999-4F5D-96E6-CE9F6C60C964}" dt="2025-05-27T13:21:21.493" v="865" actId="478"/>
          <ac:spMkLst>
            <pc:docMk/>
            <pc:sldMk cId="3186602361" sldId="331"/>
            <ac:spMk id="11" creationId="{7D4D2AB3-16D3-46BA-B418-1F7C94EDC459}"/>
          </ac:spMkLst>
        </pc:spChg>
        <pc:spChg chg="add del mod">
          <ac:chgData name="Артём Киселёв" userId="b9fe0dff87b9b335" providerId="LiveId" clId="{FEFC5193-0999-4F5D-96E6-CE9F6C60C964}" dt="2025-05-27T13:21:28.282" v="869" actId="478"/>
          <ac:spMkLst>
            <pc:docMk/>
            <pc:sldMk cId="3186602361" sldId="331"/>
            <ac:spMk id="13" creationId="{85382EF1-F03B-48B7-8BCE-8809793A6DA9}"/>
          </ac:spMkLst>
        </pc:spChg>
        <pc:spChg chg="add del mod ord">
          <ac:chgData name="Артём Киселёв" userId="b9fe0dff87b9b335" providerId="LiveId" clId="{FEFC5193-0999-4F5D-96E6-CE9F6C60C964}" dt="2025-05-27T17:17:48.010" v="916" actId="931"/>
          <ac:spMkLst>
            <pc:docMk/>
            <pc:sldMk cId="3186602361" sldId="331"/>
            <ac:spMk id="14" creationId="{C8A231F6-5FA5-4EE0-A285-AEEE806DFC39}"/>
          </ac:spMkLst>
        </pc:spChg>
        <pc:picChg chg="add mod modCrop">
          <ac:chgData name="Артём Киселёв" userId="b9fe0dff87b9b335" providerId="LiveId" clId="{FEFC5193-0999-4F5D-96E6-CE9F6C60C964}" dt="2025-05-27T17:18:57.140" v="923" actId="1440"/>
          <ac:picMkLst>
            <pc:docMk/>
            <pc:sldMk cId="3186602361" sldId="331"/>
            <ac:picMk id="16" creationId="{46263E6B-CC5A-4BA6-97E0-779275148A5E}"/>
          </ac:picMkLst>
        </pc:picChg>
      </pc:sldChg>
      <pc:sldChg chg="addSp delSp modSp new mod">
        <pc:chgData name="Артём Киселёв" userId="b9fe0dff87b9b335" providerId="LiveId" clId="{FEFC5193-0999-4F5D-96E6-CE9F6C60C964}" dt="2025-05-27T13:26:29.584" v="905" actId="13926"/>
        <pc:sldMkLst>
          <pc:docMk/>
          <pc:sldMk cId="3526316256" sldId="332"/>
        </pc:sldMkLst>
        <pc:spChg chg="mod">
          <ac:chgData name="Артём Киселёв" userId="b9fe0dff87b9b335" providerId="LiveId" clId="{FEFC5193-0999-4F5D-96E6-CE9F6C60C964}" dt="2025-05-27T13:26:29.584" v="905" actId="13926"/>
          <ac:spMkLst>
            <pc:docMk/>
            <pc:sldMk cId="3526316256" sldId="332"/>
            <ac:spMk id="2" creationId="{FC832ED6-86D2-46B6-8B25-B256D50CBEF1}"/>
          </ac:spMkLst>
        </pc:spChg>
        <pc:spChg chg="mod">
          <ac:chgData name="Артём Киселёв" userId="b9fe0dff87b9b335" providerId="LiveId" clId="{FEFC5193-0999-4F5D-96E6-CE9F6C60C964}" dt="2025-05-27T09:47:18.545" v="489" actId="20577"/>
          <ac:spMkLst>
            <pc:docMk/>
            <pc:sldMk cId="3526316256" sldId="332"/>
            <ac:spMk id="3" creationId="{7E7ACA33-521B-4E54-B4F7-B6C67D1FB438}"/>
          </ac:spMkLst>
        </pc:spChg>
        <pc:spChg chg="add del">
          <ac:chgData name="Артём Киселёв" userId="b9fe0dff87b9b335" providerId="LiveId" clId="{FEFC5193-0999-4F5D-96E6-CE9F6C60C964}" dt="2025-05-27T10:43:21.416" v="541"/>
          <ac:spMkLst>
            <pc:docMk/>
            <pc:sldMk cId="3526316256" sldId="332"/>
            <ac:spMk id="4" creationId="{953B6AFE-0278-42F7-B0EF-37A1A943F52F}"/>
          </ac:spMkLst>
        </pc:spChg>
        <pc:spChg chg="add del">
          <ac:chgData name="Артём Киселёв" userId="b9fe0dff87b9b335" providerId="LiveId" clId="{FEFC5193-0999-4F5D-96E6-CE9F6C60C964}" dt="2025-05-27T10:43:25.336" v="544"/>
          <ac:spMkLst>
            <pc:docMk/>
            <pc:sldMk cId="3526316256" sldId="332"/>
            <ac:spMk id="5" creationId="{93E46F93-A013-4E10-BCFD-5FDDEDD8A7B5}"/>
          </ac:spMkLst>
        </pc:spChg>
        <pc:spChg chg="add del">
          <ac:chgData name="Артём Киселёв" userId="b9fe0dff87b9b335" providerId="LiveId" clId="{FEFC5193-0999-4F5D-96E6-CE9F6C60C964}" dt="2025-05-27T10:43:27.291" v="546"/>
          <ac:spMkLst>
            <pc:docMk/>
            <pc:sldMk cId="3526316256" sldId="332"/>
            <ac:spMk id="6" creationId="{75D8C879-A85D-4646-A019-4292A4EDE9F3}"/>
          </ac:spMkLst>
        </pc:spChg>
        <pc:spChg chg="add del">
          <ac:chgData name="Артём Киселёв" userId="b9fe0dff87b9b335" providerId="LiveId" clId="{FEFC5193-0999-4F5D-96E6-CE9F6C60C964}" dt="2025-05-27T10:43:48.274" v="553"/>
          <ac:spMkLst>
            <pc:docMk/>
            <pc:sldMk cId="3526316256" sldId="332"/>
            <ac:spMk id="7" creationId="{B2AF05EE-D655-4EF5-9316-D51D3DA5A7D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8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381103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Защита веб-приложений в </a:t>
            </a:r>
            <a:r>
              <a:rPr lang="en-US" sz="4400" dirty="0">
                <a:solidFill>
                  <a:schemeClr val="bg1"/>
                </a:solidFill>
              </a:rPr>
              <a:t>SDN</a:t>
            </a:r>
            <a:endParaRPr lang="en-US" sz="4400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B66B07-EAB2-4481-8A33-142DED20E8AB}"/>
              </a:ext>
            </a:extLst>
          </p:cNvPr>
          <p:cNvSpPr txBox="1"/>
          <p:nvPr/>
        </p:nvSpPr>
        <p:spPr>
          <a:xfrm>
            <a:off x="6526924" y="4351283"/>
            <a:ext cx="2417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Подготовил:</a:t>
            </a:r>
          </a:p>
          <a:p>
            <a:pPr algn="r"/>
            <a:r>
              <a:rPr lang="ru-RU" dirty="0">
                <a:solidFill>
                  <a:schemeClr val="bg1"/>
                </a:solidFill>
              </a:rPr>
              <a:t>Киселев Артем,</a:t>
            </a:r>
            <a:r>
              <a:rPr lang="en-US" dirty="0">
                <a:solidFill>
                  <a:schemeClr val="bg1"/>
                </a:solidFill>
              </a:rPr>
              <a:t> k4111c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BE62D43-0787-4957-AE88-9953862C6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Результаты эксперимента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546EDA-39F7-44A9-8283-76162BCDD4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26761" r="-1011" b="-26137"/>
          <a:stretch/>
        </p:blipFill>
        <p:spPr>
          <a:xfrm>
            <a:off x="226774" y="744744"/>
            <a:ext cx="5069364" cy="4226371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1C7F6210-C8D1-4A01-840B-122E7FD8FB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417983"/>
            <a:ext cx="3145499" cy="316127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Смоделированы различные типы </a:t>
            </a:r>
            <a:r>
              <a:rPr lang="en-US" sz="1600" dirty="0"/>
              <a:t>DDoS-</a:t>
            </a:r>
            <a:r>
              <a:rPr lang="ru-RU" sz="1600" dirty="0"/>
              <a:t>атак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Интеграция </a:t>
            </a:r>
            <a:r>
              <a:rPr lang="ru-RU" sz="1600" dirty="0" err="1"/>
              <a:t>Snort</a:t>
            </a:r>
            <a:r>
              <a:rPr lang="ru-RU" sz="1600" dirty="0"/>
              <a:t> и </a:t>
            </a:r>
            <a:r>
              <a:rPr lang="ru-RU" sz="1600" dirty="0" err="1"/>
              <a:t>Ryu</a:t>
            </a:r>
            <a:r>
              <a:rPr lang="ru-RU" sz="1600" dirty="0"/>
              <a:t> обеспечила эффективную стратегию смягчения последствий.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Динамическое управление потоками позволило сети SDN обнаруживать и блокировать вредоносный трафик в режиме реального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3376282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7B461B2-8110-4582-8669-BE2A245D8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Преимущества </a:t>
            </a:r>
            <a:r>
              <a:rPr lang="en-US" dirty="0"/>
              <a:t>SDN </a:t>
            </a:r>
            <a:r>
              <a:rPr lang="ru-RU" dirty="0"/>
              <a:t>в сравнении с </a:t>
            </a:r>
            <a:r>
              <a:rPr lang="en-US" dirty="0"/>
              <a:t>OSI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6263E6B-CC5A-4BA6-97E0-779275148A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20630" t="-16805" r="-26571" b="-16207"/>
          <a:stretch/>
        </p:blipFill>
        <p:spPr>
          <a:xfrm>
            <a:off x="457200" y="936852"/>
            <a:ext cx="4608513" cy="3842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B7BE4E5-C08D-44DF-A6FB-25085C24CD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/>
              <a:t>Реакция в реальном времени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/>
              <a:t>Централизованное управление политиками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/>
              <a:t>Автоматизация реагирования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/>
              <a:t>Гибкость (перенаправление, карантин и т.д.)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/>
              <a:t>Упрощённая сетевая архитектура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86602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C832ED6-86D2-46B6-8B25-B256D50CBE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SDN — мощный подход к построению и управлению сетевой инфраструктурой</a:t>
            </a:r>
            <a:r>
              <a:rPr lang="en-US" sz="2400" dirty="0"/>
              <a:t>;</a:t>
            </a:r>
            <a:endParaRPr lang="ru-RU" sz="24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Посмотрели, как </a:t>
            </a:r>
            <a:r>
              <a:rPr lang="ru-RU" sz="2400" dirty="0" err="1"/>
              <a:t>OpenFlow</a:t>
            </a:r>
            <a:r>
              <a:rPr lang="ru-RU" sz="2400" dirty="0"/>
              <a:t> SDN и контроллер </a:t>
            </a:r>
            <a:r>
              <a:rPr lang="ru-RU" sz="2400" dirty="0" err="1"/>
              <a:t>Ryu</a:t>
            </a:r>
            <a:r>
              <a:rPr lang="ru-RU" sz="2400" dirty="0"/>
              <a:t>, интегрированные с </a:t>
            </a:r>
            <a:r>
              <a:rPr lang="ru-RU" sz="2400" dirty="0" err="1"/>
              <a:t>Snort</a:t>
            </a:r>
            <a:r>
              <a:rPr lang="ru-RU" sz="2400" dirty="0"/>
              <a:t> IDS, могут эффективно противостоять </a:t>
            </a:r>
            <a:r>
              <a:rPr lang="ru-RU" sz="2400" dirty="0" err="1"/>
              <a:t>DDoS</a:t>
            </a:r>
            <a:r>
              <a:rPr lang="ru-RU" sz="2400" dirty="0"/>
              <a:t>-атакам</a:t>
            </a:r>
            <a:r>
              <a:rPr lang="en-US" sz="2400" dirty="0"/>
              <a:t>;</a:t>
            </a:r>
            <a:endParaRPr lang="ru-RU" sz="24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Посмотрели на преимущества использования данного подхода в сравнении с </a:t>
            </a:r>
            <a:r>
              <a:rPr lang="en-US" sz="2400" dirty="0"/>
              <a:t>OSI.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E7ACA33-521B-4E54-B4F7-B6C67D1FB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3526316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6914311" y="4653428"/>
            <a:ext cx="2119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lakeylive@yandex.ru</a:t>
            </a:r>
            <a:endParaRPr lang="ru-RU" dirty="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Проблема: Угрозы веб-приложениям (</a:t>
            </a:r>
            <a:r>
              <a:rPr lang="ru-RU" sz="2000" dirty="0" err="1"/>
              <a:t>SQLi</a:t>
            </a:r>
            <a:r>
              <a:rPr lang="ru-RU" sz="2000" dirty="0"/>
              <a:t>, XSS, </a:t>
            </a:r>
            <a:r>
              <a:rPr lang="ru-RU" sz="2000" dirty="0" err="1"/>
              <a:t>DDoS</a:t>
            </a:r>
            <a:r>
              <a:rPr lang="ru-RU" sz="2000" dirty="0"/>
              <a:t>, сканирование и др.)</a:t>
            </a:r>
            <a:r>
              <a:rPr lang="en-US" sz="2000" dirty="0"/>
              <a:t>;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Классические средства защиты: WAF, прокси, </a:t>
            </a:r>
            <a:r>
              <a:rPr lang="ru-RU" sz="2000" dirty="0" err="1"/>
              <a:t>firewalls</a:t>
            </a:r>
            <a:r>
              <a:rPr lang="en-US" sz="2000" dirty="0"/>
              <a:t>;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Ограничения традиционных решений (статичность, задержки в реагировании)</a:t>
            </a:r>
            <a:r>
              <a:rPr lang="en-US" sz="2000" dirty="0"/>
              <a:t>.</a:t>
            </a:r>
            <a:endParaRPr lang="ru-RU" sz="20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Введение</a:t>
            </a:r>
          </a:p>
        </p:txBody>
      </p:sp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3DDF9956-E1F0-42C8-A454-9619E2A553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999" y="1792286"/>
            <a:ext cx="3635830" cy="1573671"/>
          </a:xfrm>
        </p:spPr>
        <p:txBody>
          <a:bodyPr>
            <a:noAutofit/>
          </a:bodyPr>
          <a:lstStyle/>
          <a:p>
            <a:r>
              <a:rPr lang="ru-RU" sz="1400" b="1" dirty="0">
                <a:solidFill>
                  <a:srgbClr val="404040"/>
                </a:solidFill>
                <a:ea typeface="+mn-lt"/>
                <a:cs typeface="+mn-lt"/>
              </a:rPr>
              <a:t>SDN (Software-</a:t>
            </a:r>
            <a:r>
              <a:rPr lang="ru-RU" sz="1400" b="1" dirty="0" err="1">
                <a:solidFill>
                  <a:srgbClr val="404040"/>
                </a:solidFill>
                <a:ea typeface="+mn-lt"/>
                <a:cs typeface="+mn-lt"/>
              </a:rPr>
              <a:t>Defined</a:t>
            </a:r>
            <a:r>
              <a:rPr lang="ru-RU" sz="1400" b="1" dirty="0">
                <a:solidFill>
                  <a:srgbClr val="404040"/>
                </a:solidFill>
                <a:ea typeface="+mn-lt"/>
                <a:cs typeface="+mn-lt"/>
              </a:rPr>
              <a:t> </a:t>
            </a:r>
            <a:r>
              <a:rPr lang="ru-RU" sz="1400" b="1" dirty="0" err="1">
                <a:solidFill>
                  <a:srgbClr val="404040"/>
                </a:solidFill>
                <a:ea typeface="+mn-lt"/>
                <a:cs typeface="+mn-lt"/>
              </a:rPr>
              <a:t>Networking</a:t>
            </a:r>
            <a:r>
              <a:rPr lang="en-US" sz="1400" b="1" dirty="0">
                <a:solidFill>
                  <a:srgbClr val="404040"/>
                </a:solidFill>
                <a:ea typeface="+mn-lt"/>
                <a:cs typeface="+mn-lt"/>
              </a:rPr>
              <a:t>,</a:t>
            </a:r>
            <a:r>
              <a:rPr lang="ru-RU" sz="1400" b="1" dirty="0">
                <a:solidFill>
                  <a:srgbClr val="404040"/>
                </a:solidFill>
                <a:ea typeface="+mn-lt"/>
                <a:cs typeface="+mn-lt"/>
              </a:rPr>
              <a:t> </a:t>
            </a:r>
            <a:r>
              <a:rPr lang="ru-RU" sz="1400" b="1" dirty="0" err="1">
                <a:solidFill>
                  <a:srgbClr val="404040"/>
                </a:solidFill>
                <a:ea typeface="+mn-lt"/>
                <a:cs typeface="+mn-lt"/>
              </a:rPr>
              <a:t>Програмно</a:t>
            </a:r>
            <a:r>
              <a:rPr lang="ru-RU" sz="1400" b="1" dirty="0">
                <a:solidFill>
                  <a:srgbClr val="404040"/>
                </a:solidFill>
                <a:ea typeface="+mn-lt"/>
                <a:cs typeface="+mn-lt"/>
              </a:rPr>
              <a:t>-конфигурируемая сеть</a:t>
            </a:r>
            <a:r>
              <a:rPr lang="en-US" sz="1400" b="1" dirty="0">
                <a:solidFill>
                  <a:srgbClr val="404040"/>
                </a:solidFill>
                <a:ea typeface="+mn-lt"/>
                <a:cs typeface="+mn-lt"/>
              </a:rPr>
              <a:t>)</a:t>
            </a:r>
            <a:r>
              <a:rPr lang="ru-RU" sz="1400" b="1" dirty="0">
                <a:solidFill>
                  <a:srgbClr val="404040"/>
                </a:solidFill>
                <a:ea typeface="+mn-lt"/>
                <a:cs typeface="+mn-lt"/>
              </a:rPr>
              <a:t> - </a:t>
            </a:r>
            <a:r>
              <a:rPr lang="ru-RU" sz="1400" dirty="0">
                <a:solidFill>
                  <a:srgbClr val="404040"/>
                </a:solidFill>
                <a:ea typeface="+mn-lt"/>
                <a:cs typeface="+mn-lt"/>
              </a:rPr>
              <a:t>инновационный подход к построению и управлению сетевой инфраструктурой. SDN радикально меняет традиционный подход к управлению сетями, делая их более гибкими, управляемыми и адаптируемыми</a:t>
            </a:r>
            <a:endParaRPr lang="ru-RU" sz="140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DE52E23-A98C-4867-82AA-0E40F3CBB2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Определение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638B795-056A-4BDD-B965-95875BE0B6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400" b="1" dirty="0">
                <a:solidFill>
                  <a:srgbClr val="404040"/>
                </a:solidFill>
                <a:ea typeface="+mn-lt"/>
                <a:cs typeface="+mn-lt"/>
              </a:rPr>
              <a:t>Уровень управления (Control </a:t>
            </a:r>
            <a:r>
              <a:rPr lang="ru-RU" sz="1400" b="1" dirty="0" err="1">
                <a:solidFill>
                  <a:srgbClr val="404040"/>
                </a:solidFill>
                <a:ea typeface="+mn-lt"/>
                <a:cs typeface="+mn-lt"/>
              </a:rPr>
              <a:t>Plane</a:t>
            </a:r>
            <a:r>
              <a:rPr lang="ru-RU" sz="1400" b="1" dirty="0">
                <a:solidFill>
                  <a:srgbClr val="404040"/>
                </a:solidFill>
                <a:ea typeface="+mn-lt"/>
                <a:cs typeface="+mn-lt"/>
              </a:rPr>
              <a:t>):</a:t>
            </a:r>
            <a:r>
              <a:rPr lang="ru-RU" sz="1400" dirty="0">
                <a:solidFill>
                  <a:srgbClr val="404040"/>
                </a:solidFill>
                <a:ea typeface="+mn-lt"/>
                <a:cs typeface="+mn-lt"/>
              </a:rPr>
              <a:t> Содержит логику управления сетью, обычно реализуемую в централизованном контроллере.</a:t>
            </a:r>
            <a:endParaRPr lang="ru-RU" sz="1400" dirty="0"/>
          </a:p>
          <a:p>
            <a:pPr marL="285750" indent="-285750">
              <a:buFont typeface="Arial"/>
              <a:buChar char="•"/>
            </a:pPr>
            <a:r>
              <a:rPr lang="ru-RU" sz="1400" b="1" dirty="0">
                <a:solidFill>
                  <a:srgbClr val="404040"/>
                </a:solidFill>
                <a:ea typeface="+mn-lt"/>
                <a:cs typeface="+mn-lt"/>
              </a:rPr>
              <a:t>Уровень передачи данных (Data </a:t>
            </a:r>
            <a:r>
              <a:rPr lang="ru-RU" sz="1400" b="1" dirty="0" err="1">
                <a:solidFill>
                  <a:srgbClr val="404040"/>
                </a:solidFill>
                <a:ea typeface="+mn-lt"/>
                <a:cs typeface="+mn-lt"/>
              </a:rPr>
              <a:t>Plane</a:t>
            </a:r>
            <a:r>
              <a:rPr lang="ru-RU" sz="1400" b="1" dirty="0">
                <a:solidFill>
                  <a:srgbClr val="404040"/>
                </a:solidFill>
                <a:ea typeface="+mn-lt"/>
                <a:cs typeface="+mn-lt"/>
              </a:rPr>
              <a:t>):</a:t>
            </a:r>
            <a:r>
              <a:rPr lang="ru-RU" sz="1400" dirty="0">
                <a:solidFill>
                  <a:srgbClr val="404040"/>
                </a:solidFill>
                <a:ea typeface="+mn-lt"/>
                <a:cs typeface="+mn-lt"/>
              </a:rPr>
              <a:t> Отвечает за фактическую передачу данных между сетевыми устройствами.</a:t>
            </a:r>
            <a:endParaRPr lang="ru-RU" sz="1400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257F7E5-6201-45E9-9EDA-171068C404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Основные компоненты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69534-90B7-5774-2306-1A9DD2D6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такое </a:t>
            </a:r>
            <a:r>
              <a:rPr lang="en-US" dirty="0"/>
              <a:t>SDN?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376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/>
              <a:t>Архитектура </a:t>
            </a:r>
            <a:r>
              <a:rPr lang="en-US" sz="2600" dirty="0"/>
              <a:t>SDN-</a:t>
            </a:r>
            <a:r>
              <a:rPr lang="ru-RU" sz="2600" dirty="0"/>
              <a:t>защиты веб-приложения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5D414BC5-969C-41A3-A398-7136024E52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50629" y="1039813"/>
            <a:ext cx="5603080" cy="3735387"/>
          </a:xfrm>
        </p:spPr>
      </p:pic>
    </p:spTree>
    <p:extLst>
      <p:ext uri="{BB962C8B-B14F-4D97-AF65-F5344CB8AC3E}">
        <p14:creationId xmlns:p14="http://schemas.microsoft.com/office/powerpoint/2010/main" val="1043540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86C8A5A-03DA-4BF4-A371-6C4F67F3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Сценарий реагирования на угрозу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CDDD20-BFC4-4A05-B798-E5548D36AE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319" b="8319"/>
          <a:stretch>
            <a:fillRect/>
          </a:stretch>
        </p:blipFill>
        <p:spPr/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58D37933-0D00-48FE-BCEE-0261DD4C0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153886"/>
            <a:ext cx="2655168" cy="342537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Пример: </a:t>
            </a:r>
            <a:r>
              <a:rPr lang="ru-RU" sz="1600" dirty="0"/>
              <a:t>обнаружена SQL-инъекция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Контроллер SDN получает сигнал от DPI/WAF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Генерация </a:t>
            </a:r>
            <a:r>
              <a:rPr lang="ru-RU" sz="1600" dirty="0" err="1"/>
              <a:t>Flow</a:t>
            </a:r>
            <a:r>
              <a:rPr lang="ru-RU" sz="1600" dirty="0"/>
              <a:t>-модификации - запрет доступа с 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Обновление правил в коммутаторах</a:t>
            </a:r>
          </a:p>
          <a:p>
            <a:endParaRPr lang="ru-RU" sz="1600" dirty="0"/>
          </a:p>
          <a:p>
            <a:r>
              <a:rPr lang="ru-RU" sz="1600" dirty="0"/>
              <a:t>Всё происходит в реальном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568716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Инструменты и технологии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C29FDFF-5030-4C13-84C0-73EECE143F8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57200" y="1658243"/>
            <a:ext cx="613418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5718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SDN-контроллер: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OpenDaylight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,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Ryu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, ONOS;</a:t>
            </a:r>
          </a:p>
          <a:p>
            <a:pPr marR="0" lvl="0" indent="35718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DPI/IDS: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Suricata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,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Snort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;</a:t>
            </a:r>
          </a:p>
          <a:p>
            <a:pPr marR="0" lvl="0" indent="35718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WAF: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ModSecurity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, NAXSI;</a:t>
            </a:r>
          </a:p>
          <a:p>
            <a:pPr marR="0" lvl="0" indent="35718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Протоколы: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OpenFlow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,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gRPC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, REST API;</a:t>
            </a:r>
          </a:p>
          <a:p>
            <a:pPr marR="0" lvl="0" indent="35718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los Text" panose="020B0503020202020204"/>
              </a:rPr>
              <a:t>Возможности интеграции с CI/CD.</a:t>
            </a:r>
          </a:p>
        </p:txBody>
      </p:sp>
    </p:spTree>
    <p:extLst>
      <p:ext uri="{BB962C8B-B14F-4D97-AF65-F5344CB8AC3E}">
        <p14:creationId xmlns:p14="http://schemas.microsoft.com/office/powerpoint/2010/main" val="4287535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1B5AFAA7-C70F-4609-931B-715BCC00D9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113" y="1233715"/>
            <a:ext cx="7170057" cy="1801033"/>
          </a:xfrm>
        </p:spPr>
        <p:txBody>
          <a:bodyPr/>
          <a:lstStyle/>
          <a:p>
            <a:r>
              <a:rPr lang="en-US" dirty="0"/>
              <a:t>&gt; </a:t>
            </a:r>
            <a:r>
              <a:rPr lang="ru-RU" dirty="0"/>
              <a:t>Демонстрация интеграции </a:t>
            </a:r>
            <a:r>
              <a:rPr lang="ru-RU" dirty="0" err="1"/>
              <a:t>OpenFlow</a:t>
            </a:r>
            <a:r>
              <a:rPr lang="ru-RU" dirty="0"/>
              <a:t> SDN с помощью контроллера </a:t>
            </a:r>
            <a:r>
              <a:rPr lang="ru-RU" dirty="0" err="1"/>
              <a:t>Ryu</a:t>
            </a:r>
            <a:r>
              <a:rPr lang="ru-RU" dirty="0"/>
              <a:t> и </a:t>
            </a:r>
            <a:r>
              <a:rPr lang="ru-RU" dirty="0" err="1"/>
              <a:t>Snort</a:t>
            </a:r>
            <a:r>
              <a:rPr lang="ru-RU" dirty="0"/>
              <a:t>, системы обнаружения сетевых вторжений (NIDS), для защиты от распределенных атак типа «отказ в обслуживании» (</a:t>
            </a:r>
            <a:r>
              <a:rPr lang="ru-RU" dirty="0" err="1"/>
              <a:t>DDoS</a:t>
            </a:r>
            <a:r>
              <a:rPr lang="ru-RU" dirty="0"/>
              <a:t>) в сетевой среде.</a:t>
            </a:r>
          </a:p>
          <a:p>
            <a:endParaRPr lang="ru-RU" dirty="0"/>
          </a:p>
          <a:p>
            <a:r>
              <a:rPr lang="en-US" dirty="0"/>
              <a:t>&gt; </a:t>
            </a:r>
            <a:r>
              <a:rPr lang="ru-RU" dirty="0"/>
              <a:t>Используется GNS3 для моделирования топологии сети и Ubuntu Server для размещения контроллера </a:t>
            </a:r>
            <a:r>
              <a:rPr lang="ru-RU" dirty="0" err="1"/>
              <a:t>Ryu</a:t>
            </a:r>
            <a:r>
              <a:rPr lang="ru-RU" dirty="0"/>
              <a:t> и </a:t>
            </a:r>
            <a:r>
              <a:rPr lang="ru-RU" dirty="0" err="1"/>
              <a:t>Snort</a:t>
            </a:r>
            <a:r>
              <a:rPr lang="ru-RU" dirty="0"/>
              <a:t> NIDS.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4E2008A-A1B2-4CDE-840B-F182D16E8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Мини-кейс / демо-сценарий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A70936-AAF2-4DC9-BC4B-3E7A43C08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687" y="3118757"/>
            <a:ext cx="1376965" cy="1355158"/>
          </a:xfrm>
          <a:prstGeom prst="rect">
            <a:avLst/>
          </a:prstGeom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9F6CDEEA-CF2B-4AA8-9123-80963F3A63FA}"/>
              </a:ext>
            </a:extLst>
          </p:cNvPr>
          <p:cNvSpPr txBox="1">
            <a:spLocks/>
          </p:cNvSpPr>
          <p:nvPr/>
        </p:nvSpPr>
        <p:spPr>
          <a:xfrm>
            <a:off x="624112" y="3171372"/>
            <a:ext cx="5895957" cy="163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&gt; </a:t>
            </a:r>
            <a:r>
              <a:rPr lang="ru-RU" dirty="0"/>
              <a:t>Цель проекта - продемонстрировать, как SDN может динамически обнаруживать и ослаблять различные типы сетевых атак, включая ICMP, TCP и UDP-флуд, используя управление потоками </a:t>
            </a:r>
            <a:r>
              <a:rPr lang="ru-RU" dirty="0" err="1"/>
              <a:t>Ryu</a:t>
            </a:r>
            <a:r>
              <a:rPr lang="ru-RU" dirty="0"/>
              <a:t> и возможности </a:t>
            </a:r>
            <a:r>
              <a:rPr lang="ru-RU" dirty="0" err="1"/>
              <a:t>Snort</a:t>
            </a:r>
            <a:r>
              <a:rPr lang="ru-RU" dirty="0"/>
              <a:t> по обнаружению атак.</a:t>
            </a:r>
          </a:p>
        </p:txBody>
      </p:sp>
    </p:spTree>
    <p:extLst>
      <p:ext uri="{BB962C8B-B14F-4D97-AF65-F5344CB8AC3E}">
        <p14:creationId xmlns:p14="http://schemas.microsoft.com/office/powerpoint/2010/main" val="3534480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A5A9396-078D-4D8B-B541-93A27C9C4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Симуляция </a:t>
            </a:r>
            <a:r>
              <a:rPr lang="en-US" dirty="0"/>
              <a:t>DDoS </a:t>
            </a:r>
            <a:r>
              <a:rPr lang="ru-RU" dirty="0"/>
              <a:t>атаки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BE0E19C-ECD0-453F-A3D9-A9E3DA5A5F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1021" y="1091365"/>
            <a:ext cx="7401958" cy="257210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CED5E9-AA3F-4FDC-842B-B744C4EA7CC3}"/>
              </a:ext>
            </a:extLst>
          </p:cNvPr>
          <p:cNvSpPr txBox="1"/>
          <p:nvPr/>
        </p:nvSpPr>
        <p:spPr>
          <a:xfrm>
            <a:off x="871021" y="4174435"/>
            <a:ext cx="7401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Имитация </a:t>
            </a:r>
            <a:r>
              <a:rPr lang="en-US" dirty="0"/>
              <a:t>DDoS </a:t>
            </a:r>
            <a:r>
              <a:rPr lang="ru-RU" dirty="0"/>
              <a:t>атаки (</a:t>
            </a:r>
            <a:r>
              <a:rPr lang="en-US" dirty="0"/>
              <a:t>ICMP Flood</a:t>
            </a:r>
            <a:r>
              <a:rPr lang="ru-RU" dirty="0"/>
              <a:t>)</a:t>
            </a:r>
          </a:p>
          <a:p>
            <a:r>
              <a:rPr lang="en-US" dirty="0"/>
              <a:t>hping3 --</a:t>
            </a:r>
            <a:r>
              <a:rPr lang="en-US" dirty="0" err="1"/>
              <a:t>icmp</a:t>
            </a:r>
            <a:r>
              <a:rPr lang="en-US" dirty="0"/>
              <a:t> --flood --rand-source &lt;</a:t>
            </a:r>
            <a:r>
              <a:rPr lang="en-US" dirty="0" err="1"/>
              <a:t>destination_ip</a:t>
            </a:r>
            <a:r>
              <a:rPr lang="en-US" dirty="0"/>
              <a:t>&gt;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728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4A8BD2D-849C-4513-B55F-F59401F33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Ryu</a:t>
            </a:r>
            <a:r>
              <a:rPr lang="ru-RU" sz="2400" dirty="0"/>
              <a:t> и </a:t>
            </a:r>
            <a:r>
              <a:rPr lang="ru-RU" sz="2400" dirty="0" err="1"/>
              <a:t>Snort</a:t>
            </a:r>
            <a:r>
              <a:rPr lang="ru-RU" sz="2400" dirty="0"/>
              <a:t> для защиты от </a:t>
            </a:r>
            <a:r>
              <a:rPr lang="ru-RU" sz="2400" dirty="0" err="1"/>
              <a:t>DDoS</a:t>
            </a:r>
            <a:r>
              <a:rPr lang="ru-RU" sz="2400" dirty="0"/>
              <a:t>-атак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08C960B-625B-4525-B881-048E6F5CCA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Настройка сети для совместной работы</a:t>
            </a:r>
            <a:r>
              <a:rPr lang="en-US" sz="2000" dirty="0"/>
              <a:t>;</a:t>
            </a:r>
            <a:endParaRPr lang="ru-RU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err="1"/>
              <a:t>Зеркалирование</a:t>
            </a:r>
            <a:r>
              <a:rPr lang="ru-RU" sz="2000" dirty="0"/>
              <a:t> трафика на </a:t>
            </a:r>
            <a:r>
              <a:rPr lang="en-US" sz="2000" dirty="0"/>
              <a:t>Snort;</a:t>
            </a:r>
            <a:endParaRPr lang="ru-RU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Анализ входящего трафика на предмет известных шаблонов атак (ICMP, TCP, UDP </a:t>
            </a:r>
            <a:r>
              <a:rPr lang="ru-RU" sz="2000" dirty="0" err="1"/>
              <a:t>floods</a:t>
            </a:r>
            <a:r>
              <a:rPr lang="ru-RU" sz="2000" dirty="0"/>
              <a:t>)</a:t>
            </a:r>
            <a:r>
              <a:rPr lang="en-US" sz="2000" dirty="0"/>
              <a:t>;</a:t>
            </a:r>
            <a:endParaRPr lang="ru-RU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Генерация предупреждения и его отправка на контроллер </a:t>
            </a:r>
            <a:r>
              <a:rPr lang="ru-RU" sz="2000" dirty="0" err="1"/>
              <a:t>Ryu</a:t>
            </a:r>
            <a:r>
              <a:rPr lang="en-US" sz="2000" dirty="0"/>
              <a:t>;</a:t>
            </a:r>
            <a:endParaRPr lang="ru-RU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err="1"/>
              <a:t>Ryu</a:t>
            </a:r>
            <a:r>
              <a:rPr lang="ru-RU" sz="2000" dirty="0"/>
              <a:t> получает предупреждение и изменяет таблицу сетевых потоков</a:t>
            </a:r>
            <a:r>
              <a:rPr lang="en-US" sz="2000" dirty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353258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6163</TotalTime>
  <Words>482</Words>
  <Application>Microsoft Office PowerPoint</Application>
  <PresentationFormat>Экран (16:9)</PresentationFormat>
  <Paragraphs>61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Защита веб-приложений в SDN</vt:lpstr>
      <vt:lpstr>Введение</vt:lpstr>
      <vt:lpstr>Что такое SDN?</vt:lpstr>
      <vt:lpstr>Архитектура SDN-защиты веб-приложения</vt:lpstr>
      <vt:lpstr>Сценарий реагирования на угрозу</vt:lpstr>
      <vt:lpstr>Инструменты и технологии</vt:lpstr>
      <vt:lpstr>Мини-кейс / демо-сценарий</vt:lpstr>
      <vt:lpstr>Симуляция DDoS атаки</vt:lpstr>
      <vt:lpstr>Ryu и Snort для защиты от DDoS-атак</vt:lpstr>
      <vt:lpstr>Результаты эксперимента</vt:lpstr>
      <vt:lpstr>Преимущества SDN в сравнении с OSI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Артём Киселёв</cp:lastModifiedBy>
  <cp:revision>121</cp:revision>
  <dcterms:created xsi:type="dcterms:W3CDTF">2014-06-27T12:30:22Z</dcterms:created>
  <dcterms:modified xsi:type="dcterms:W3CDTF">2025-05-29T11:59:42Z</dcterms:modified>
</cp:coreProperties>
</file>