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a51c8f91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a51c8f9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5a51c8f91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25bc0b557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25bc0b55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c25bc0b557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564726b1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564726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c564726b1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25bc0b55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25bc0b55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c25bc0b557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778650" y="1718050"/>
            <a:ext cx="76080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</a:rPr>
              <a:t>Применение ML и AI в SDN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Тихонов С.Н. К4111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437250" y="2665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такое SDN?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167575" y="747475"/>
            <a:ext cx="8678700" cy="430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400"/>
              <a:t>Концепция SDN - это архитектурный подход к управлению сетями, который отделяет плоскость управления от плоскости данных, что позволяет централизованно и программно управлять сетевыми устройствами.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Основные принципы SDN: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400"/>
              <a:t>1. </a:t>
            </a:r>
            <a:r>
              <a:rPr lang="ru-RU" sz="1400"/>
              <a:t>Разделение плоскостей: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Плоскость данных (Data Plane) – отвечает за пересылку трафика (коммутаторы, маршрутизаторы).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Плоскость управления (Control Plane) – принимает решения о маршрутизации (контроллер SDN).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2. Логически централизованное управление: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Контроллер SDN (например, OpenDaylight, ONOS) управляет всеми сетевыми устройствами через открытые API (например, OpenFlow).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3. Программируемость сети: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Сетевые политики настраиваются программно, а не вручную на каждом устройстве.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400"/>
              <a:t>4. Виртуализация: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ru-RU" sz="1400"/>
              <a:t>Виртуализация традиционных сетевых устройств (маршрутизаторы, фаерволы, балансировщики нагрузки) и самих сетей (VLAN).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67900" y="1057275"/>
            <a:ext cx="65100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440"/>
              <a:t>Проблемы традиционных сетей:</a:t>
            </a:r>
            <a:endParaRPr sz="144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Ручное управление политиками (QoS, безопасность) не всегда эффективно.</a:t>
            </a:r>
            <a:endParaRPr sz="144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Рост сложности сетей (5G, IoT) требует автоматизации.</a:t>
            </a:r>
            <a:endParaRPr sz="144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Контроллер SDN не всегда может предсказывать аномалии.</a:t>
            </a:r>
            <a:endParaRPr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-RU" sz="1440"/>
              <a:t>Использование ML/ИИ+SDN для:</a:t>
            </a:r>
            <a:endParaRPr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Автоматического анализа трафика.</a:t>
            </a:r>
            <a:endParaRPr sz="144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Прогнозирования перегрузок и атак.</a:t>
            </a:r>
            <a:endParaRPr sz="144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ru-RU" sz="1440"/>
              <a:t>Оптимизации маршрутизации в реальном времени.</a:t>
            </a:r>
            <a:endParaRPr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i="1" lang="ru-RU" sz="1440"/>
              <a:t>Пример: Google использует ML для управления трафиком в своих ЦОД.</a:t>
            </a:r>
            <a:endParaRPr i="1" sz="144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Arial"/>
              <a:buNone/>
            </a:pPr>
            <a:r>
              <a:t/>
            </a:r>
            <a:endParaRPr sz="1440"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Почему ИИ и SDN?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650" y="2606475"/>
            <a:ext cx="2749874" cy="18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287525" y="288560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 Основные применения ML/AI в SDN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57850" y="1011250"/>
            <a:ext cx="8287800" cy="3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1. </a:t>
            </a:r>
            <a:r>
              <a:rPr lang="ru-RU"/>
              <a:t>Оптимизация трафика и QoS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Задача: Предотвращение перегрузок, балансировка нагрузки.</a:t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Алгоритмы (LSTM, Random Forest) анализируют исторические данные.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Прогнозируют пиковые нагрузки (например, в стриминговых сервисах).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SDN-контроллер динамически перенаправляет трафик.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/>
              <a:t>Netflix использует ML + SDN для оптимизации потокового видео.</a:t>
            </a:r>
            <a:endParaRPr i="1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2. Обнаружение и предотвращение атак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Задача: Выявление DDoS, аномального поведения.</a:t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ML-модели (SVM, нейросети) обучаются на нормальном/атакующем трафике.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При обнаружении аномалий SDN автоматически блокирует подозрительные потоки.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/>
              <a:t>Платформы вроде "Baidu Apollo" используют ML для защиты облачных сетей.</a:t>
            </a:r>
            <a:endParaRPr i="1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3. Самообучающиеся сети (Self-Learning Networks)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Задача: Минимизация вмешательства администратора.</a:t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RL (Reinforcement Learning) позволяет SDN адаптироваться к изменениям.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Например, автонастройка параметров QoS под новые приложения.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i="1" lang="ru-RU"/>
              <a:t>Stanford University тестирует RL для управления SDN в 5G.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Примеры реализаций</a:t>
            </a:r>
            <a:endParaRPr/>
          </a:p>
        </p:txBody>
      </p:sp>
      <p:sp>
        <p:nvSpPr>
          <p:cNvPr id="164" name="Google Shape;164;p28"/>
          <p:cNvSpPr txBox="1"/>
          <p:nvPr/>
        </p:nvSpPr>
        <p:spPr>
          <a:xfrm>
            <a:off x="384550" y="1011250"/>
            <a:ext cx="49674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Google B4 (ML для глобальной сети)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ML предсказывает нагрузку между дата-центрами.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SDN автоматически перераспределяет трафик.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Результат: На 30% меньше потерь пакетов.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600" y="2205225"/>
            <a:ext cx="4587100" cy="225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Примеры реализаций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5362900" y="1394025"/>
            <a:ext cx="3442800" cy="18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Microsoft Azure (Анти-DDoS)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ИИ анализирует 6.5 трлн сигналов в день.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SDN изолирует атаки за миллисекунды.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50" y="1509750"/>
            <a:ext cx="5210776" cy="26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Проблемы и перспективы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457200" y="1211950"/>
            <a:ext cx="5811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Проблемы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Задержки: ML-модели должны работать в реальном времени.</a:t>
            </a:r>
            <a:endParaRPr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Безопасность: Атаки на сами ML-модели (Adversarial ML).</a:t>
            </a:r>
            <a:endParaRPr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Сложность: Обучение моделей требует больших данных.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Перспективы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TinyML: Упрощенные ML-модели для edge-устройств.</a:t>
            </a:r>
            <a:endParaRPr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ИИ + NFV: Полная автономия сетей.</a:t>
            </a:r>
            <a:endParaRPr/>
          </a:p>
          <a:p>
            <a:pPr indent="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Квантовые алгоритмы: Для сверхбыстрой оптимизации.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425" y="3091102"/>
            <a:ext cx="1806025" cy="15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799" y="1589875"/>
            <a:ext cx="2266573" cy="13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84550" y="1046850"/>
            <a:ext cx="76734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Объединение искусственного интеллекта  и машинного обучения с Software-Defined Networking открывает новую эру в управлении сетевыми инфраструктурами. Эта синергия превращает традиционные сети в умные, адаптивные и безопасные системы, способные самообучаться, прогнозировать проблемы и мгновенно реагировать на изменения. </a:t>
            </a:r>
            <a:br>
              <a:rPr lang="ru-RU"/>
            </a:br>
            <a:r>
              <a:rPr lang="ru-RU"/>
              <a:t>Внедрение ИИ/ML в SDN – не просто тренд, а необходимость для современных сетей. Это повышает надежность, безопасность и эффективность, сокращая затраты и обеспечивая готовность к будущим технологическим вызовам.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275" y="2702550"/>
            <a:ext cx="4028401" cy="20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95" name="Google Shape;195;p32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Тихонов С</a:t>
            </a:r>
            <a:r>
              <a:rPr lang="ru-RU" sz="1800">
                <a:solidFill>
                  <a:schemeClr val="lt1"/>
                </a:solidFill>
              </a:rPr>
              <a:t>.Н.</a:t>
            </a:r>
            <a:r>
              <a:rPr lang="ru-RU" sz="1800">
                <a:solidFill>
                  <a:schemeClr val="lt1"/>
                </a:solidFill>
              </a:rPr>
              <a:t> К4111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