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2" r:id="rId2"/>
    <p:sldId id="256" r:id="rId3"/>
    <p:sldId id="257" r:id="rId4"/>
    <p:sldId id="266" r:id="rId5"/>
    <p:sldId id="258" r:id="rId6"/>
    <p:sldId id="263" r:id="rId7"/>
    <p:sldId id="259" r:id="rId8"/>
    <p:sldId id="264" r:id="rId9"/>
    <p:sldId id="265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55" d="100"/>
          <a:sy n="155" d="100"/>
        </p:scale>
        <p:origin x="1974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963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080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9635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6968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5633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6773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4510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50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710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64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866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341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268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45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819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179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238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Архитектура </a:t>
            </a:r>
            <a:r>
              <a:rPr lang="en-US" dirty="0" smtClean="0"/>
              <a:t>SDN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Гукасян Григорий </a:t>
            </a:r>
            <a:r>
              <a:rPr lang="en-US" dirty="0" smtClean="0"/>
              <a:t>K4110c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35099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8902" y="2772032"/>
            <a:ext cx="6347713" cy="13208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Определение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SDN (Software-Defined Networking) — </a:t>
            </a:r>
            <a:r>
              <a:rPr dirty="0" err="1" smtClean="0"/>
              <a:t>программно-определяемые</a:t>
            </a:r>
            <a:r>
              <a:rPr lang="ru-RU" dirty="0" smtClean="0"/>
              <a:t> (-конфигурируемые)</a:t>
            </a:r>
            <a:r>
              <a:rPr dirty="0" smtClean="0"/>
              <a:t> </a:t>
            </a:r>
            <a:r>
              <a:rPr dirty="0" err="1"/>
              <a:t>сети</a:t>
            </a:r>
            <a:r>
              <a:rPr dirty="0"/>
              <a:t>.</a:t>
            </a:r>
          </a:p>
          <a:p>
            <a:r>
              <a:rPr lang="ru-RU" dirty="0" smtClean="0"/>
              <a:t>Мозг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 smtClean="0"/>
              <a:t>&gt;</a:t>
            </a:r>
            <a:r>
              <a:rPr lang="ru-RU" dirty="0" smtClean="0"/>
              <a:t> железо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Как</a:t>
            </a:r>
            <a:r>
              <a:rPr dirty="0"/>
              <a:t> </a:t>
            </a:r>
            <a:r>
              <a:rPr dirty="0" err="1"/>
              <a:t>работают</a:t>
            </a:r>
            <a:r>
              <a:rPr dirty="0"/>
              <a:t> </a:t>
            </a:r>
            <a:r>
              <a:rPr dirty="0" err="1"/>
              <a:t>традиционные</a:t>
            </a:r>
            <a:r>
              <a:rPr dirty="0"/>
              <a:t> </a:t>
            </a:r>
            <a:r>
              <a:rPr dirty="0" err="1"/>
              <a:t>сети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Передача </a:t>
            </a:r>
            <a:r>
              <a:rPr lang="ru-RU" dirty="0"/>
              <a:t>и управление </a:t>
            </a:r>
            <a:r>
              <a:rPr dirty="0" err="1" smtClean="0"/>
              <a:t>находятся</a:t>
            </a:r>
            <a:r>
              <a:rPr dirty="0" smtClean="0"/>
              <a:t> </a:t>
            </a:r>
            <a:r>
              <a:rPr dirty="0"/>
              <a:t>в </a:t>
            </a:r>
            <a:r>
              <a:rPr dirty="0" err="1"/>
              <a:t>каждом</a:t>
            </a:r>
            <a:r>
              <a:rPr dirty="0"/>
              <a:t> </a:t>
            </a:r>
            <a:r>
              <a:rPr dirty="0" err="1"/>
              <a:t>сетевом</a:t>
            </a:r>
            <a:r>
              <a:rPr dirty="0"/>
              <a:t> </a:t>
            </a:r>
            <a:r>
              <a:rPr dirty="0" err="1"/>
              <a:t>устройстве</a:t>
            </a:r>
            <a:r>
              <a:rPr dirty="0"/>
              <a:t>.</a:t>
            </a:r>
          </a:p>
          <a:p>
            <a:r>
              <a:rPr dirty="0" err="1" smtClean="0"/>
              <a:t>Устройства</a:t>
            </a:r>
            <a:r>
              <a:rPr dirty="0" smtClean="0"/>
              <a:t> </a:t>
            </a:r>
            <a:r>
              <a:rPr dirty="0" err="1"/>
              <a:t>принимают</a:t>
            </a:r>
            <a:r>
              <a:rPr dirty="0"/>
              <a:t> </a:t>
            </a:r>
            <a:r>
              <a:rPr dirty="0" err="1"/>
              <a:t>решения</a:t>
            </a:r>
            <a:r>
              <a:rPr dirty="0"/>
              <a:t> </a:t>
            </a:r>
            <a:r>
              <a:rPr dirty="0" err="1"/>
              <a:t>локально</a:t>
            </a:r>
            <a:r>
              <a:rPr dirty="0"/>
              <a:t>, </a:t>
            </a:r>
            <a:r>
              <a:rPr dirty="0" err="1"/>
              <a:t>без</a:t>
            </a:r>
            <a:r>
              <a:rPr dirty="0"/>
              <a:t> </a:t>
            </a:r>
            <a:r>
              <a:rPr dirty="0" err="1"/>
              <a:t>глобального</a:t>
            </a:r>
            <a:r>
              <a:rPr dirty="0"/>
              <a:t> </a:t>
            </a:r>
            <a:r>
              <a:rPr dirty="0" err="1"/>
              <a:t>представления</a:t>
            </a:r>
            <a:r>
              <a:rPr dirty="0"/>
              <a:t> о </a:t>
            </a:r>
            <a:r>
              <a:rPr dirty="0" err="1"/>
              <a:t>сети</a:t>
            </a:r>
            <a:r>
              <a:rPr dirty="0"/>
              <a:t>.</a:t>
            </a:r>
          </a:p>
          <a:p>
            <a:r>
              <a:rPr dirty="0" err="1" smtClean="0"/>
              <a:t>Настройки</a:t>
            </a:r>
            <a:r>
              <a:rPr dirty="0" smtClean="0"/>
              <a:t> </a:t>
            </a:r>
            <a:r>
              <a:rPr dirty="0" err="1"/>
              <a:t>выполняются</a:t>
            </a:r>
            <a:r>
              <a:rPr dirty="0"/>
              <a:t> </a:t>
            </a:r>
            <a:r>
              <a:rPr dirty="0" err="1"/>
              <a:t>вручную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каждом</a:t>
            </a:r>
            <a:r>
              <a:rPr dirty="0"/>
              <a:t> </a:t>
            </a:r>
            <a:r>
              <a:rPr dirty="0" err="1"/>
              <a:t>устройстве</a:t>
            </a:r>
            <a:r>
              <a:rPr dirty="0"/>
              <a:t>.</a:t>
            </a:r>
          </a:p>
          <a:p>
            <a:r>
              <a:rPr lang="ru-RU" dirty="0" smtClean="0"/>
              <a:t>Сложное </a:t>
            </a:r>
            <a:r>
              <a:rPr dirty="0" err="1" smtClean="0"/>
              <a:t>масштабирование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устая улица города и светофоры плоская векторная иллюстрация | Премиум  AI-сгенерированный вектор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369" y="485004"/>
            <a:ext cx="7202874" cy="5962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9363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работает </a:t>
            </a:r>
            <a:r>
              <a:rPr lang="en-US" dirty="0" smtClean="0"/>
              <a:t>SDN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Управление</a:t>
            </a:r>
            <a:r>
              <a:rPr dirty="0" smtClean="0"/>
              <a:t> </a:t>
            </a:r>
            <a:r>
              <a:rPr dirty="0" err="1"/>
              <a:t>выносится</a:t>
            </a:r>
            <a:r>
              <a:rPr dirty="0"/>
              <a:t> в </a:t>
            </a:r>
            <a:r>
              <a:rPr lang="ru-RU" dirty="0" smtClean="0"/>
              <a:t>логически </a:t>
            </a:r>
            <a:r>
              <a:rPr dirty="0" err="1" smtClean="0"/>
              <a:t>централизованный</a:t>
            </a:r>
            <a:r>
              <a:rPr dirty="0" smtClean="0"/>
              <a:t> </a:t>
            </a:r>
            <a:r>
              <a:rPr dirty="0" err="1"/>
              <a:t>контроллер</a:t>
            </a:r>
            <a:r>
              <a:rPr dirty="0"/>
              <a:t>.</a:t>
            </a:r>
          </a:p>
          <a:p>
            <a:r>
              <a:rPr lang="ru-RU" dirty="0" smtClean="0"/>
              <a:t>Сеть разделяется на контролирующую плоскость и </a:t>
            </a:r>
            <a:r>
              <a:rPr lang="ru-RU" dirty="0" smtClean="0"/>
              <a:t>плоскость передачи </a:t>
            </a:r>
            <a:r>
              <a:rPr lang="ru-RU" dirty="0" smtClean="0"/>
              <a:t>данных</a:t>
            </a:r>
            <a:r>
              <a:rPr dirty="0" smtClean="0"/>
              <a:t>.</a:t>
            </a:r>
            <a:endParaRPr dirty="0"/>
          </a:p>
          <a:p>
            <a:r>
              <a:rPr lang="ru-RU" dirty="0" smtClean="0"/>
              <a:t>Программируемость</a:t>
            </a:r>
            <a:r>
              <a:rPr dirty="0" smtClean="0"/>
              <a:t>.</a:t>
            </a:r>
            <a:endParaRPr lang="ru-RU" dirty="0" smtClean="0"/>
          </a:p>
          <a:p>
            <a:r>
              <a:rPr lang="ru-RU" dirty="0" smtClean="0"/>
              <a:t>Виртуализация.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192" y="1315995"/>
            <a:ext cx="8221728" cy="4336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518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Оркестратор, к</a:t>
            </a:r>
            <a:r>
              <a:rPr dirty="0" err="1" smtClean="0"/>
              <a:t>онтроллер</a:t>
            </a:r>
            <a:r>
              <a:rPr dirty="0" smtClean="0"/>
              <a:t> </a:t>
            </a:r>
            <a:r>
              <a:rPr dirty="0"/>
              <a:t>и </a:t>
            </a:r>
            <a:r>
              <a:rPr dirty="0" err="1"/>
              <a:t>взаимодействие</a:t>
            </a:r>
            <a:r>
              <a:rPr dirty="0"/>
              <a:t> с </a:t>
            </a:r>
            <a:r>
              <a:rPr dirty="0" err="1"/>
              <a:t>устройствами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 smtClean="0"/>
              <a:t>Контроллер</a:t>
            </a:r>
            <a:r>
              <a:rPr dirty="0" smtClean="0"/>
              <a:t> </a:t>
            </a:r>
            <a:r>
              <a:rPr dirty="0" err="1"/>
              <a:t>устанавливает</a:t>
            </a:r>
            <a:r>
              <a:rPr dirty="0"/>
              <a:t> </a:t>
            </a:r>
            <a:r>
              <a:rPr dirty="0" err="1"/>
              <a:t>правила</a:t>
            </a:r>
            <a:r>
              <a:rPr dirty="0"/>
              <a:t> </a:t>
            </a:r>
            <a:r>
              <a:rPr dirty="0" err="1"/>
              <a:t>маршрутизации</a:t>
            </a:r>
            <a:r>
              <a:rPr dirty="0"/>
              <a:t> и </a:t>
            </a:r>
            <a:r>
              <a:rPr dirty="0" err="1"/>
              <a:t>политики</a:t>
            </a:r>
            <a:r>
              <a:rPr dirty="0"/>
              <a:t> </a:t>
            </a:r>
            <a:r>
              <a:rPr dirty="0" err="1"/>
              <a:t>доступа</a:t>
            </a:r>
            <a:r>
              <a:rPr dirty="0"/>
              <a:t>.</a:t>
            </a:r>
          </a:p>
          <a:p>
            <a:r>
              <a:rPr dirty="0" err="1" smtClean="0"/>
              <a:t>Возможна</a:t>
            </a:r>
            <a:r>
              <a:rPr dirty="0" smtClean="0"/>
              <a:t> </a:t>
            </a:r>
            <a:r>
              <a:rPr dirty="0" err="1" smtClean="0"/>
              <a:t>автоматизация</a:t>
            </a:r>
            <a:r>
              <a:rPr dirty="0" smtClean="0"/>
              <a:t> и </a:t>
            </a:r>
            <a:r>
              <a:rPr dirty="0" err="1" smtClean="0"/>
              <a:t>динамическая</a:t>
            </a:r>
            <a:r>
              <a:rPr dirty="0" smtClean="0"/>
              <a:t> </a:t>
            </a:r>
            <a:r>
              <a:rPr dirty="0" err="1"/>
              <a:t>настройка</a:t>
            </a:r>
            <a:r>
              <a:rPr dirty="0"/>
              <a:t> </a:t>
            </a:r>
            <a:r>
              <a:rPr dirty="0" err="1"/>
              <a:t>поведения</a:t>
            </a:r>
            <a:r>
              <a:rPr dirty="0"/>
              <a:t> </a:t>
            </a:r>
            <a:r>
              <a:rPr dirty="0" err="1"/>
              <a:t>сети</a:t>
            </a:r>
            <a:r>
              <a:rPr dirty="0"/>
              <a:t>.</a:t>
            </a:r>
          </a:p>
          <a:p>
            <a:r>
              <a:rPr dirty="0" err="1" smtClean="0"/>
              <a:t>Контроллер</a:t>
            </a:r>
            <a:r>
              <a:rPr dirty="0" smtClean="0"/>
              <a:t> </a:t>
            </a:r>
            <a:r>
              <a:rPr dirty="0" err="1"/>
              <a:t>видит</a:t>
            </a:r>
            <a:r>
              <a:rPr dirty="0"/>
              <a:t> и </a:t>
            </a:r>
            <a:r>
              <a:rPr dirty="0" err="1"/>
              <a:t>анализирует</a:t>
            </a:r>
            <a:r>
              <a:rPr dirty="0"/>
              <a:t> </a:t>
            </a:r>
            <a:r>
              <a:rPr dirty="0" err="1"/>
              <a:t>всю</a:t>
            </a:r>
            <a:r>
              <a:rPr dirty="0"/>
              <a:t> </a:t>
            </a:r>
            <a:r>
              <a:rPr dirty="0" err="1"/>
              <a:t>сеть</a:t>
            </a:r>
            <a:r>
              <a:rPr dirty="0"/>
              <a:t> </a:t>
            </a:r>
            <a:r>
              <a:rPr dirty="0" err="1"/>
              <a:t>целиком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048" y="1751831"/>
            <a:ext cx="7382837" cy="3456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4451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Применение на практике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Дата-центры</a:t>
            </a:r>
          </a:p>
          <a:p>
            <a:r>
              <a:rPr lang="ru-RU" dirty="0" smtClean="0"/>
              <a:t>Связь</a:t>
            </a:r>
          </a:p>
          <a:p>
            <a:r>
              <a:rPr lang="en-US" dirty="0" smtClean="0"/>
              <a:t>SD-WAN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68969810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681</TotalTime>
  <Words>122</Words>
  <Application>Microsoft Office PowerPoint</Application>
  <PresentationFormat>Экран (4:3)</PresentationFormat>
  <Paragraphs>24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Times New Roman</vt:lpstr>
      <vt:lpstr>Trebuchet MS</vt:lpstr>
      <vt:lpstr>Wingdings 3</vt:lpstr>
      <vt:lpstr>Аспект</vt:lpstr>
      <vt:lpstr>Архитектура SDN</vt:lpstr>
      <vt:lpstr>Определение</vt:lpstr>
      <vt:lpstr>Как работают традиционные сети</vt:lpstr>
      <vt:lpstr>Презентация PowerPoint</vt:lpstr>
      <vt:lpstr>Как работает SDN</vt:lpstr>
      <vt:lpstr>Презентация PowerPoint</vt:lpstr>
      <vt:lpstr>Оркестратор, контроллер и взаимодействие с устройствами</vt:lpstr>
      <vt:lpstr>Презентация PowerPoint</vt:lpstr>
      <vt:lpstr>Применение на практике</vt:lpstr>
      <vt:lpstr>Спасибо за внимание!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Архитектура SDN</dc:title>
  <dc:subject/>
  <dc:creator>Пользователь</dc:creator>
  <cp:keywords/>
  <dc:description>generated using python-pptx</dc:description>
  <cp:lastModifiedBy>Пользователь</cp:lastModifiedBy>
  <cp:revision>19</cp:revision>
  <dcterms:created xsi:type="dcterms:W3CDTF">2013-01-27T09:14:16Z</dcterms:created>
  <dcterms:modified xsi:type="dcterms:W3CDTF">2025-05-27T14:37:57Z</dcterms:modified>
  <cp:category/>
</cp:coreProperties>
</file>