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9" r:id="rId4"/>
  </p:sldMasterIdLst>
  <p:notesMasterIdLst>
    <p:notesMasterId r:id="rId60"/>
  </p:notesMasterIdLst>
  <p:handoutMasterIdLst>
    <p:handoutMasterId r:id="rId61"/>
  </p:handoutMasterIdLst>
  <p:sldIdLst>
    <p:sldId id="256" r:id="rId5"/>
    <p:sldId id="257" r:id="rId6"/>
    <p:sldId id="258" r:id="rId7"/>
    <p:sldId id="259" r:id="rId8"/>
    <p:sldId id="260" r:id="rId9"/>
    <p:sldId id="261" r:id="rId10"/>
    <p:sldId id="262"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8" r:id="rId55"/>
    <p:sldId id="307" r:id="rId56"/>
    <p:sldId id="311" r:id="rId57"/>
    <p:sldId id="309" r:id="rId58"/>
    <p:sldId id="310" r:id="rId59"/>
  </p:sldIdLst>
  <p:sldSz cx="12192000" cy="6858000"/>
  <p:notesSz cx="7099300" cy="10234613"/>
  <p:defaultTextStyle>
    <a:defPPr>
      <a:defRPr lang="zh-CN"/>
    </a:defPPr>
    <a:lvl1pPr algn="l" rtl="0" fontAlgn="t">
      <a:spcBef>
        <a:spcPct val="0"/>
      </a:spcBef>
      <a:spcAft>
        <a:spcPct val="0"/>
      </a:spcAft>
      <a:defRPr sz="1000" kern="1200">
        <a:solidFill>
          <a:schemeClr val="tx1"/>
        </a:solidFill>
        <a:latin typeface="FrutigerNext LT Regular" pitchFamily="34" charset="0"/>
        <a:ea typeface="宋体" charset="-122"/>
        <a:cs typeface="+mn-cs"/>
      </a:defRPr>
    </a:lvl1pPr>
    <a:lvl2pPr marL="457200" algn="l" rtl="0" fontAlgn="t">
      <a:spcBef>
        <a:spcPct val="0"/>
      </a:spcBef>
      <a:spcAft>
        <a:spcPct val="0"/>
      </a:spcAft>
      <a:defRPr sz="1000" kern="1200">
        <a:solidFill>
          <a:schemeClr val="tx1"/>
        </a:solidFill>
        <a:latin typeface="FrutigerNext LT Regular" pitchFamily="34" charset="0"/>
        <a:ea typeface="宋体" charset="-122"/>
        <a:cs typeface="+mn-cs"/>
      </a:defRPr>
    </a:lvl2pPr>
    <a:lvl3pPr marL="914400" algn="l" rtl="0" fontAlgn="t">
      <a:spcBef>
        <a:spcPct val="0"/>
      </a:spcBef>
      <a:spcAft>
        <a:spcPct val="0"/>
      </a:spcAft>
      <a:defRPr sz="1000" kern="1200">
        <a:solidFill>
          <a:schemeClr val="tx1"/>
        </a:solidFill>
        <a:latin typeface="FrutigerNext LT Regular" pitchFamily="34" charset="0"/>
        <a:ea typeface="宋体" charset="-122"/>
        <a:cs typeface="+mn-cs"/>
      </a:defRPr>
    </a:lvl3pPr>
    <a:lvl4pPr marL="1371600" algn="l" rtl="0" fontAlgn="t">
      <a:spcBef>
        <a:spcPct val="0"/>
      </a:spcBef>
      <a:spcAft>
        <a:spcPct val="0"/>
      </a:spcAft>
      <a:defRPr sz="1000" kern="1200">
        <a:solidFill>
          <a:schemeClr val="tx1"/>
        </a:solidFill>
        <a:latin typeface="FrutigerNext LT Regular" pitchFamily="34" charset="0"/>
        <a:ea typeface="宋体" charset="-122"/>
        <a:cs typeface="+mn-cs"/>
      </a:defRPr>
    </a:lvl4pPr>
    <a:lvl5pPr marL="1828800" algn="l" rtl="0" fontAlgn="t">
      <a:spcBef>
        <a:spcPct val="0"/>
      </a:spcBef>
      <a:spcAft>
        <a:spcPct val="0"/>
      </a:spcAft>
      <a:defRPr sz="1000" kern="1200">
        <a:solidFill>
          <a:schemeClr val="tx1"/>
        </a:solidFill>
        <a:latin typeface="FrutigerNext LT Regular" pitchFamily="34" charset="0"/>
        <a:ea typeface="宋体" charset="-122"/>
        <a:cs typeface="+mn-cs"/>
      </a:defRPr>
    </a:lvl5pPr>
    <a:lvl6pPr marL="2286000" algn="l" defTabSz="914400" rtl="0" eaLnBrk="1" latinLnBrk="0" hangingPunct="1">
      <a:defRPr sz="1000" kern="1200">
        <a:solidFill>
          <a:schemeClr val="tx1"/>
        </a:solidFill>
        <a:latin typeface="FrutigerNext LT Regular" pitchFamily="34" charset="0"/>
        <a:ea typeface="宋体" charset="-122"/>
        <a:cs typeface="+mn-cs"/>
      </a:defRPr>
    </a:lvl6pPr>
    <a:lvl7pPr marL="2743200" algn="l" defTabSz="914400" rtl="0" eaLnBrk="1" latinLnBrk="0" hangingPunct="1">
      <a:defRPr sz="1000" kern="1200">
        <a:solidFill>
          <a:schemeClr val="tx1"/>
        </a:solidFill>
        <a:latin typeface="FrutigerNext LT Regular" pitchFamily="34" charset="0"/>
        <a:ea typeface="宋体" charset="-122"/>
        <a:cs typeface="+mn-cs"/>
      </a:defRPr>
    </a:lvl7pPr>
    <a:lvl8pPr marL="3200400" algn="l" defTabSz="914400" rtl="0" eaLnBrk="1" latinLnBrk="0" hangingPunct="1">
      <a:defRPr sz="1000" kern="1200">
        <a:solidFill>
          <a:schemeClr val="tx1"/>
        </a:solidFill>
        <a:latin typeface="FrutigerNext LT Regular" pitchFamily="34" charset="0"/>
        <a:ea typeface="宋体" charset="-122"/>
        <a:cs typeface="+mn-cs"/>
      </a:defRPr>
    </a:lvl8pPr>
    <a:lvl9pPr marL="3657600" algn="l" defTabSz="914400" rtl="0" eaLnBrk="1" latinLnBrk="0" hangingPunct="1">
      <a:defRPr sz="1000" kern="1200">
        <a:solidFill>
          <a:schemeClr val="tx1"/>
        </a:solidFill>
        <a:latin typeface="FrutigerNext LT Regular" pitchFamily="34" charset="0"/>
        <a:ea typeface="宋体" charset="-122"/>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2" orient="horz" pos="482" userDrawn="1">
          <p15:clr>
            <a:srgbClr val="A4A3A4"/>
          </p15:clr>
        </p15:guide>
        <p15:guide id="3" orient="horz" pos="2908" userDrawn="1">
          <p15:clr>
            <a:srgbClr val="A4A3A4"/>
          </p15:clr>
        </p15:guide>
        <p15:guide id="4" orient="horz" pos="5967">
          <p15:clr>
            <a:srgbClr val="A4A3A4"/>
          </p15:clr>
        </p15:guide>
        <p15:guide id="6" pos="2440">
          <p15:clr>
            <a:srgbClr val="A4A3A4"/>
          </p15:clr>
        </p15:guide>
        <p15:guide id="7" pos="431" userDrawn="1">
          <p15:clr>
            <a:srgbClr val="A4A3A4"/>
          </p15:clr>
        </p15:guide>
        <p15:guide id="8" pos="4028">
          <p15:clr>
            <a:srgbClr val="A4A3A4"/>
          </p15:clr>
        </p15:guide>
        <p15:guide id="9" pos="626">
          <p15:clr>
            <a:srgbClr val="A4A3A4"/>
          </p15:clr>
        </p15:guide>
        <p15:guide id="10" pos="384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00280246" initials="w" lastIdx="13" clrIdx="0"/>
  <p:cmAuthor id="1" name="huangwenyong" initials="h" lastIdx="22" clrIdx="1"/>
  <p:cmAuthor id="2" name="c00224892" initials="CML"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C00000"/>
    <a:srgbClr val="990000"/>
    <a:srgbClr val="FF0909"/>
    <a:srgbClr val="CF6B63"/>
    <a:srgbClr val="E7CCC7"/>
    <a:srgbClr val="FFC1C1"/>
    <a:srgbClr val="EE0000"/>
    <a:srgbClr val="54000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46" autoAdjust="0"/>
    <p:restoredTop sz="90244" autoAdjust="0"/>
  </p:normalViewPr>
  <p:slideViewPr>
    <p:cSldViewPr showGuides="1">
      <p:cViewPr varScale="1">
        <p:scale>
          <a:sx n="62" d="100"/>
          <a:sy n="62" d="100"/>
        </p:scale>
        <p:origin x="834" y="72"/>
      </p:cViewPr>
      <p:guideLst/>
    </p:cSldViewPr>
  </p:slideViewPr>
  <p:notesTextViewPr>
    <p:cViewPr>
      <p:scale>
        <a:sx n="75" d="100"/>
        <a:sy n="75" d="100"/>
      </p:scale>
      <p:origin x="0" y="0"/>
    </p:cViewPr>
  </p:notesTextViewPr>
  <p:sorterViewPr>
    <p:cViewPr>
      <p:scale>
        <a:sx n="66" d="100"/>
        <a:sy n="66" d="100"/>
      </p:scale>
      <p:origin x="0" y="-8118"/>
    </p:cViewPr>
  </p:sorterViewPr>
  <p:notesViewPr>
    <p:cSldViewPr showGuides="1">
      <p:cViewPr varScale="1">
        <p:scale>
          <a:sx n="48" d="100"/>
          <a:sy n="48" d="100"/>
        </p:scale>
        <p:origin x="2898" y="54"/>
      </p:cViewPr>
      <p:guideLst>
        <p:guide orient="horz" pos="482"/>
        <p:guide orient="horz" pos="2908"/>
        <p:guide orient="horz" pos="5967"/>
        <p:guide pos="2440"/>
        <p:guide pos="431"/>
        <p:guide pos="4028"/>
        <p:guide pos="626"/>
        <p:guide pos="3846"/>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42AC8E-AC85-4FFB-A132-229F8C91778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BCD7F46D-79F2-437F-8803-FA75694F5FED}">
      <dgm:prSet phldrT="[文本]" custT="1">
        <dgm:style>
          <a:lnRef idx="1">
            <a:schemeClr val="dk1"/>
          </a:lnRef>
          <a:fillRef idx="3">
            <a:schemeClr val="dk1"/>
          </a:fillRef>
          <a:effectRef idx="2">
            <a:schemeClr val="dk1"/>
          </a:effectRef>
          <a:fontRef idx="minor">
            <a:schemeClr val="lt1"/>
          </a:fontRef>
        </dgm:style>
      </dgm:prSet>
      <dgm:spPr>
        <a:solidFill>
          <a:srgbClr val="00B0F0"/>
        </a:solidFill>
        <a:ln>
          <a:noFill/>
        </a:ln>
      </dgm:spPr>
      <dgm:t>
        <a:bodyPr/>
        <a:lstStyle/>
        <a:p>
          <a:r>
            <a:rPr lang="en-US" altLang="zh-CN" sz="2000" dirty="0" err="1" smtClean="0">
              <a:latin typeface="+mn-ea"/>
              <a:ea typeface="+mn-ea"/>
            </a:rPr>
            <a:t>Service&amp;Interface</a:t>
          </a:r>
          <a:endParaRPr lang="zh-CN" altLang="en-US" sz="2000" dirty="0">
            <a:latin typeface="+mn-ea"/>
            <a:ea typeface="+mn-ea"/>
          </a:endParaRPr>
        </a:p>
      </dgm:t>
    </dgm:pt>
    <dgm:pt modelId="{C2BDC16A-BF4D-43A0-981D-A5F5F768F9E6}" type="parTrans" cxnId="{353BD358-91D4-484B-AAA5-BB59B431A001}">
      <dgm:prSet/>
      <dgm:spPr/>
      <dgm:t>
        <a:bodyPr/>
        <a:lstStyle/>
        <a:p>
          <a:endParaRPr lang="zh-CN" altLang="en-US">
            <a:latin typeface="+mn-ea"/>
            <a:ea typeface="+mn-ea"/>
          </a:endParaRPr>
        </a:p>
      </dgm:t>
    </dgm:pt>
    <dgm:pt modelId="{B3C81407-5F67-47B2-A424-E8B0E0D1CC50}" type="sibTrans" cxnId="{353BD358-91D4-484B-AAA5-BB59B431A001}">
      <dgm:prSet/>
      <dgm:spPr/>
      <dgm:t>
        <a:bodyPr/>
        <a:lstStyle/>
        <a:p>
          <a:endParaRPr lang="zh-CN" altLang="en-US">
            <a:latin typeface="+mn-ea"/>
            <a:ea typeface="+mn-ea"/>
          </a:endParaRPr>
        </a:p>
      </dgm:t>
    </dgm:pt>
    <dgm:pt modelId="{4E85DAAE-4FF7-49D1-9540-DF9464540B58}">
      <dgm:prSet phldrT="[文本]"/>
      <dgm:spPr>
        <a:solidFill>
          <a:srgbClr val="00B0F0"/>
        </a:solidFill>
      </dgm:spPr>
      <dgm:t>
        <a:bodyPr/>
        <a:lstStyle/>
        <a:p>
          <a:r>
            <a:rPr lang="en-US" altLang="zh-CN" dirty="0" smtClean="0">
              <a:latin typeface="+mn-ea"/>
              <a:ea typeface="+mn-ea"/>
            </a:rPr>
            <a:t>LPU</a:t>
          </a:r>
          <a:endParaRPr lang="zh-CN" altLang="en-US" dirty="0">
            <a:latin typeface="+mn-ea"/>
            <a:ea typeface="+mn-ea"/>
          </a:endParaRPr>
        </a:p>
      </dgm:t>
    </dgm:pt>
    <dgm:pt modelId="{D0FE6D2A-0BD4-4A4A-B7E0-AAF6A4E63414}" type="parTrans" cxnId="{8925D55C-05C3-4E51-823C-50BD67A04026}">
      <dgm:prSet/>
      <dgm:spPr/>
      <dgm:t>
        <a:bodyPr/>
        <a:lstStyle/>
        <a:p>
          <a:endParaRPr lang="zh-CN" altLang="en-US">
            <a:latin typeface="+mn-ea"/>
            <a:ea typeface="+mn-ea"/>
          </a:endParaRPr>
        </a:p>
      </dgm:t>
    </dgm:pt>
    <dgm:pt modelId="{273F0650-5269-4D94-8CE0-FE524C481263}" type="sibTrans" cxnId="{8925D55C-05C3-4E51-823C-50BD67A04026}">
      <dgm:prSet/>
      <dgm:spPr/>
      <dgm:t>
        <a:bodyPr/>
        <a:lstStyle/>
        <a:p>
          <a:endParaRPr lang="zh-CN" altLang="en-US">
            <a:latin typeface="+mn-ea"/>
            <a:ea typeface="+mn-ea"/>
          </a:endParaRPr>
        </a:p>
      </dgm:t>
    </dgm:pt>
    <dgm:pt modelId="{B500D24B-85F3-48EF-84E3-10DE31159A7E}">
      <dgm:prSet phldrT="[文本]"/>
      <dgm:spPr>
        <a:solidFill>
          <a:srgbClr val="00B0F0"/>
        </a:solidFill>
      </dgm:spPr>
      <dgm:t>
        <a:bodyPr/>
        <a:lstStyle/>
        <a:p>
          <a:r>
            <a:rPr lang="en-US" altLang="zh-CN" dirty="0" smtClean="0">
              <a:latin typeface="+mn-ea"/>
              <a:ea typeface="+mn-ea"/>
            </a:rPr>
            <a:t>LPUF</a:t>
          </a:r>
          <a:endParaRPr lang="zh-CN" altLang="en-US" dirty="0">
            <a:latin typeface="+mn-ea"/>
            <a:ea typeface="+mn-ea"/>
          </a:endParaRPr>
        </a:p>
      </dgm:t>
    </dgm:pt>
    <dgm:pt modelId="{A5769F8D-BB58-42CF-95F9-B3417EAC0444}" type="parTrans" cxnId="{AE5B197D-F2E3-4645-9EDA-03977FAD347D}">
      <dgm:prSet/>
      <dgm:spPr/>
      <dgm:t>
        <a:bodyPr/>
        <a:lstStyle/>
        <a:p>
          <a:endParaRPr lang="zh-CN" altLang="en-US">
            <a:latin typeface="+mn-ea"/>
            <a:ea typeface="+mn-ea"/>
          </a:endParaRPr>
        </a:p>
      </dgm:t>
    </dgm:pt>
    <dgm:pt modelId="{2E4C6EBF-3CCA-4B06-BC15-BEEDC237A39D}" type="sibTrans" cxnId="{AE5B197D-F2E3-4645-9EDA-03977FAD347D}">
      <dgm:prSet/>
      <dgm:spPr/>
      <dgm:t>
        <a:bodyPr/>
        <a:lstStyle/>
        <a:p>
          <a:endParaRPr lang="zh-CN" altLang="en-US">
            <a:latin typeface="+mn-ea"/>
            <a:ea typeface="+mn-ea"/>
          </a:endParaRPr>
        </a:p>
      </dgm:t>
    </dgm:pt>
    <dgm:pt modelId="{BA619CD9-5A76-442A-A3E6-28B5C1D608BE}">
      <dgm:prSet phldrT="[文本]"/>
      <dgm:spPr>
        <a:solidFill>
          <a:srgbClr val="00B0F0"/>
        </a:solidFill>
      </dgm:spPr>
      <dgm:t>
        <a:bodyPr/>
        <a:lstStyle/>
        <a:p>
          <a:r>
            <a:rPr lang="en-US" altLang="zh-CN" dirty="0" smtClean="0">
              <a:latin typeface="+mn-ea"/>
              <a:ea typeface="+mn-ea"/>
            </a:rPr>
            <a:t>LPUS</a:t>
          </a:r>
          <a:endParaRPr lang="zh-CN" altLang="en-US" dirty="0" smtClean="0">
            <a:latin typeface="+mn-ea"/>
            <a:ea typeface="+mn-ea"/>
          </a:endParaRPr>
        </a:p>
      </dgm:t>
    </dgm:pt>
    <dgm:pt modelId="{222AFE9F-05A3-4B86-B6B6-EF95DC84E49E}" type="parTrans" cxnId="{B1A6B889-E96E-48F1-A778-0B676F0692E6}">
      <dgm:prSet/>
      <dgm:spPr/>
      <dgm:t>
        <a:bodyPr/>
        <a:lstStyle/>
        <a:p>
          <a:endParaRPr lang="zh-CN" altLang="en-US">
            <a:latin typeface="+mn-ea"/>
            <a:ea typeface="+mn-ea"/>
          </a:endParaRPr>
        </a:p>
      </dgm:t>
    </dgm:pt>
    <dgm:pt modelId="{EF96FCB7-8AB5-4AB5-A8E9-3020753D727E}" type="sibTrans" cxnId="{B1A6B889-E96E-48F1-A778-0B676F0692E6}">
      <dgm:prSet/>
      <dgm:spPr/>
      <dgm:t>
        <a:bodyPr/>
        <a:lstStyle/>
        <a:p>
          <a:endParaRPr lang="zh-CN" altLang="en-US">
            <a:latin typeface="+mn-ea"/>
            <a:ea typeface="+mn-ea"/>
          </a:endParaRPr>
        </a:p>
      </dgm:t>
    </dgm:pt>
    <dgm:pt modelId="{49C14AB3-6D3A-450B-BE2E-C9D314FD28BD}">
      <dgm:prSet phldrT="[文本]"/>
      <dgm:spPr>
        <a:solidFill>
          <a:srgbClr val="00B0F0"/>
        </a:solidFill>
      </dgm:spPr>
      <dgm:t>
        <a:bodyPr/>
        <a:lstStyle/>
        <a:p>
          <a:r>
            <a:rPr lang="en-US" altLang="zh-CN" dirty="0" smtClean="0">
              <a:latin typeface="+mn-ea"/>
              <a:ea typeface="+mn-ea"/>
            </a:rPr>
            <a:t>SPU</a:t>
          </a:r>
          <a:endParaRPr lang="zh-CN" altLang="en-US" dirty="0">
            <a:latin typeface="+mn-ea"/>
            <a:ea typeface="+mn-ea"/>
          </a:endParaRPr>
        </a:p>
      </dgm:t>
    </dgm:pt>
    <dgm:pt modelId="{2A7F97BB-8D1F-48BD-B88A-9B254BEB17B2}" type="parTrans" cxnId="{D62C2E18-EE7A-40D9-B7D3-297E7F07EAAC}">
      <dgm:prSet/>
      <dgm:spPr/>
      <dgm:t>
        <a:bodyPr/>
        <a:lstStyle/>
        <a:p>
          <a:endParaRPr lang="zh-CN" altLang="en-US">
            <a:latin typeface="+mn-ea"/>
            <a:ea typeface="+mn-ea"/>
          </a:endParaRPr>
        </a:p>
      </dgm:t>
    </dgm:pt>
    <dgm:pt modelId="{33FC1676-29A9-43C4-8253-8567FCDD84EB}" type="sibTrans" cxnId="{D62C2E18-EE7A-40D9-B7D3-297E7F07EAAC}">
      <dgm:prSet/>
      <dgm:spPr/>
      <dgm:t>
        <a:bodyPr/>
        <a:lstStyle/>
        <a:p>
          <a:endParaRPr lang="zh-CN" altLang="en-US">
            <a:latin typeface="+mn-ea"/>
            <a:ea typeface="+mn-ea"/>
          </a:endParaRPr>
        </a:p>
      </dgm:t>
    </dgm:pt>
    <dgm:pt modelId="{515BA520-1D86-4432-9259-B8475EFAC6BD}">
      <dgm:prSet phldrT="[文本]"/>
      <dgm:spPr>
        <a:solidFill>
          <a:srgbClr val="00B0F0"/>
        </a:solidFill>
      </dgm:spPr>
      <dgm:t>
        <a:bodyPr/>
        <a:lstStyle/>
        <a:p>
          <a:r>
            <a:rPr lang="en-US" altLang="zh-CN" dirty="0" smtClean="0">
              <a:latin typeface="+mn-ea"/>
              <a:ea typeface="+mn-ea"/>
            </a:rPr>
            <a:t>LPUI</a:t>
          </a:r>
          <a:endParaRPr lang="zh-CN" altLang="en-US" dirty="0" smtClean="0">
            <a:latin typeface="+mn-ea"/>
            <a:ea typeface="+mn-ea"/>
          </a:endParaRPr>
        </a:p>
      </dgm:t>
    </dgm:pt>
    <dgm:pt modelId="{2576A44E-7F6A-4E2E-9A40-C831C665CFD4}" type="parTrans" cxnId="{591F98A4-F2C2-4F79-A711-9BF2DEE40A5B}">
      <dgm:prSet/>
      <dgm:spPr/>
      <dgm:t>
        <a:bodyPr/>
        <a:lstStyle/>
        <a:p>
          <a:endParaRPr lang="zh-CN" altLang="en-US">
            <a:latin typeface="+mn-ea"/>
            <a:ea typeface="+mn-ea"/>
          </a:endParaRPr>
        </a:p>
      </dgm:t>
    </dgm:pt>
    <dgm:pt modelId="{0DF6B5B6-760D-4D34-B58A-2F998A7D50DC}" type="sibTrans" cxnId="{591F98A4-F2C2-4F79-A711-9BF2DEE40A5B}">
      <dgm:prSet/>
      <dgm:spPr/>
      <dgm:t>
        <a:bodyPr/>
        <a:lstStyle/>
        <a:p>
          <a:endParaRPr lang="zh-CN" altLang="en-US">
            <a:latin typeface="+mn-ea"/>
            <a:ea typeface="+mn-ea"/>
          </a:endParaRPr>
        </a:p>
      </dgm:t>
    </dgm:pt>
    <dgm:pt modelId="{325150E4-07F4-48AA-888E-8C37C2D003AF}">
      <dgm:prSet phldrT="[文本]"/>
      <dgm:spPr>
        <a:solidFill>
          <a:srgbClr val="00B0F0"/>
        </a:solidFill>
      </dgm:spPr>
      <dgm:t>
        <a:bodyPr/>
        <a:lstStyle/>
        <a:p>
          <a:r>
            <a:rPr lang="en-US" altLang="zh-CN" dirty="0" smtClean="0">
              <a:latin typeface="+mn-ea"/>
              <a:ea typeface="+mn-ea"/>
              <a:cs typeface="+mn-cs"/>
            </a:rPr>
            <a:t>VSUF-10</a:t>
          </a:r>
          <a:endParaRPr lang="zh-CN" altLang="en-US" dirty="0">
            <a:latin typeface="+mn-ea"/>
            <a:ea typeface="+mn-ea"/>
          </a:endParaRPr>
        </a:p>
      </dgm:t>
    </dgm:pt>
    <dgm:pt modelId="{74D642F8-CED1-4855-B2A6-3FE5511EE61C}" type="sibTrans" cxnId="{15ADE40F-8941-4669-8E30-872DBAF9E3DC}">
      <dgm:prSet/>
      <dgm:spPr/>
      <dgm:t>
        <a:bodyPr/>
        <a:lstStyle/>
        <a:p>
          <a:endParaRPr lang="zh-CN" altLang="en-US">
            <a:latin typeface="+mn-ea"/>
            <a:ea typeface="+mn-ea"/>
          </a:endParaRPr>
        </a:p>
      </dgm:t>
    </dgm:pt>
    <dgm:pt modelId="{90683B57-A89C-49A9-9C3B-7E01DE30107A}" type="parTrans" cxnId="{15ADE40F-8941-4669-8E30-872DBAF9E3DC}">
      <dgm:prSet/>
      <dgm:spPr/>
      <dgm:t>
        <a:bodyPr/>
        <a:lstStyle/>
        <a:p>
          <a:endParaRPr lang="zh-CN" altLang="en-US">
            <a:latin typeface="+mn-ea"/>
            <a:ea typeface="+mn-ea"/>
          </a:endParaRPr>
        </a:p>
      </dgm:t>
    </dgm:pt>
    <dgm:pt modelId="{17E4BA6E-3DCC-44F5-B1E2-FD04932BB73E}">
      <dgm:prSet phldrT="[文本]"/>
      <dgm:spPr>
        <a:solidFill>
          <a:srgbClr val="00B0F0"/>
        </a:solidFill>
      </dgm:spPr>
      <dgm:t>
        <a:bodyPr/>
        <a:lstStyle/>
        <a:p>
          <a:r>
            <a:rPr lang="en-US" altLang="zh-CN" dirty="0" smtClean="0">
              <a:latin typeface="+mn-ea"/>
              <a:ea typeface="+mn-ea"/>
            </a:rPr>
            <a:t>SPUC</a:t>
          </a:r>
          <a:endParaRPr lang="zh-CN" altLang="en-US" dirty="0">
            <a:latin typeface="+mn-ea"/>
            <a:ea typeface="+mn-ea"/>
          </a:endParaRPr>
        </a:p>
      </dgm:t>
    </dgm:pt>
    <dgm:pt modelId="{53F0F348-1147-4B2B-9243-0CED8697A74D}" type="sibTrans" cxnId="{443D50B0-1B59-4A0E-BDE7-41017B31E2F2}">
      <dgm:prSet/>
      <dgm:spPr/>
      <dgm:t>
        <a:bodyPr/>
        <a:lstStyle/>
        <a:p>
          <a:endParaRPr lang="zh-CN" altLang="en-US">
            <a:latin typeface="+mn-ea"/>
            <a:ea typeface="+mn-ea"/>
          </a:endParaRPr>
        </a:p>
      </dgm:t>
    </dgm:pt>
    <dgm:pt modelId="{9EDFA699-BAE4-4025-ADA1-4D1D948FF9A7}" type="parTrans" cxnId="{443D50B0-1B59-4A0E-BDE7-41017B31E2F2}">
      <dgm:prSet/>
      <dgm:spPr/>
      <dgm:t>
        <a:bodyPr/>
        <a:lstStyle/>
        <a:p>
          <a:endParaRPr lang="zh-CN" altLang="en-US">
            <a:latin typeface="+mn-ea"/>
            <a:ea typeface="+mn-ea"/>
          </a:endParaRPr>
        </a:p>
      </dgm:t>
    </dgm:pt>
    <dgm:pt modelId="{9B50CE39-640F-4849-8C37-DF109DBD9BF8}">
      <dgm:prSet custT="1"/>
      <dgm:spPr>
        <a:solidFill>
          <a:srgbClr val="00B0F0"/>
        </a:solidFill>
      </dgm:spPr>
      <dgm:t>
        <a:bodyPr/>
        <a:lstStyle/>
        <a:p>
          <a:r>
            <a:rPr lang="en-US" altLang="zh-CN" sz="1800" dirty="0" smtClean="0">
              <a:latin typeface="+mn-ea"/>
              <a:ea typeface="+mn-ea"/>
              <a:cs typeface="+mn-cs"/>
            </a:rPr>
            <a:t>VSUI-20-A</a:t>
          </a:r>
          <a:endParaRPr lang="zh-CN" altLang="en-US" sz="1800" dirty="0">
            <a:latin typeface="+mn-ea"/>
            <a:ea typeface="+mn-ea"/>
          </a:endParaRPr>
        </a:p>
      </dgm:t>
    </dgm:pt>
    <dgm:pt modelId="{1DA95BDE-AF99-45EF-8AE4-D72233FC8470}" type="parTrans" cxnId="{81E60E46-D0F6-46E1-8998-4F810C19A892}">
      <dgm:prSet/>
      <dgm:spPr/>
      <dgm:t>
        <a:bodyPr/>
        <a:lstStyle/>
        <a:p>
          <a:endParaRPr lang="zh-CN" altLang="en-US">
            <a:latin typeface="+mn-ea"/>
            <a:ea typeface="+mn-ea"/>
          </a:endParaRPr>
        </a:p>
      </dgm:t>
    </dgm:pt>
    <dgm:pt modelId="{51387353-BF80-4761-B74C-05B2E6F28279}" type="sibTrans" cxnId="{81E60E46-D0F6-46E1-8998-4F810C19A892}">
      <dgm:prSet/>
      <dgm:spPr/>
      <dgm:t>
        <a:bodyPr/>
        <a:lstStyle/>
        <a:p>
          <a:endParaRPr lang="zh-CN" altLang="en-US">
            <a:latin typeface="+mn-ea"/>
            <a:ea typeface="+mn-ea"/>
          </a:endParaRPr>
        </a:p>
      </dgm:t>
    </dgm:pt>
    <dgm:pt modelId="{1B10E9F1-B7D9-485C-BB41-83467BFD64C1}" type="pres">
      <dgm:prSet presAssocID="{7542AC8E-AC85-4FFB-A132-229F8C917783}" presName="diagram" presStyleCnt="0">
        <dgm:presLayoutVars>
          <dgm:chPref val="1"/>
          <dgm:dir/>
          <dgm:animOne val="branch"/>
          <dgm:animLvl val="lvl"/>
          <dgm:resizeHandles val="exact"/>
        </dgm:presLayoutVars>
      </dgm:prSet>
      <dgm:spPr/>
      <dgm:t>
        <a:bodyPr/>
        <a:lstStyle/>
        <a:p>
          <a:endParaRPr lang="zh-CN" altLang="en-US"/>
        </a:p>
      </dgm:t>
    </dgm:pt>
    <dgm:pt modelId="{E70AA004-156C-4364-A5D8-4B2184014363}" type="pres">
      <dgm:prSet presAssocID="{BCD7F46D-79F2-437F-8803-FA75694F5FED}" presName="root1" presStyleCnt="0"/>
      <dgm:spPr/>
    </dgm:pt>
    <dgm:pt modelId="{22F7C411-A988-420A-8ECC-494AB3ED5693}" type="pres">
      <dgm:prSet presAssocID="{BCD7F46D-79F2-437F-8803-FA75694F5FED}" presName="LevelOneTextNode" presStyleLbl="node0" presStyleIdx="0" presStyleCnt="1" custScaleX="43905" custScaleY="64359">
        <dgm:presLayoutVars>
          <dgm:chPref val="3"/>
        </dgm:presLayoutVars>
      </dgm:prSet>
      <dgm:spPr/>
      <dgm:t>
        <a:bodyPr/>
        <a:lstStyle/>
        <a:p>
          <a:endParaRPr lang="zh-CN" altLang="en-US"/>
        </a:p>
      </dgm:t>
    </dgm:pt>
    <dgm:pt modelId="{9A06A7A5-73F5-4B60-B018-DA91ABC345A3}" type="pres">
      <dgm:prSet presAssocID="{BCD7F46D-79F2-437F-8803-FA75694F5FED}" presName="level2hierChild" presStyleCnt="0"/>
      <dgm:spPr/>
    </dgm:pt>
    <dgm:pt modelId="{640F7D0B-5ED4-4E6D-9E50-5F8BE465F73A}" type="pres">
      <dgm:prSet presAssocID="{D0FE6D2A-0BD4-4A4A-B7E0-AAF6A4E63414}" presName="conn2-1" presStyleLbl="parChTrans1D2" presStyleIdx="0" presStyleCnt="2"/>
      <dgm:spPr/>
      <dgm:t>
        <a:bodyPr/>
        <a:lstStyle/>
        <a:p>
          <a:endParaRPr lang="zh-CN" altLang="en-US"/>
        </a:p>
      </dgm:t>
    </dgm:pt>
    <dgm:pt modelId="{2E793CB6-1989-45B0-9BE3-96D9D88891D9}" type="pres">
      <dgm:prSet presAssocID="{D0FE6D2A-0BD4-4A4A-B7E0-AAF6A4E63414}" presName="connTx" presStyleLbl="parChTrans1D2" presStyleIdx="0" presStyleCnt="2"/>
      <dgm:spPr/>
      <dgm:t>
        <a:bodyPr/>
        <a:lstStyle/>
        <a:p>
          <a:endParaRPr lang="zh-CN" altLang="en-US"/>
        </a:p>
      </dgm:t>
    </dgm:pt>
    <dgm:pt modelId="{36DC48E0-8382-47EB-8162-07B7D0BD78E4}" type="pres">
      <dgm:prSet presAssocID="{4E85DAAE-4FF7-49D1-9540-DF9464540B58}" presName="root2" presStyleCnt="0"/>
      <dgm:spPr/>
    </dgm:pt>
    <dgm:pt modelId="{54A79973-4FD8-4043-8CFD-4FEDADEAF82A}" type="pres">
      <dgm:prSet presAssocID="{4E85DAAE-4FF7-49D1-9540-DF9464540B58}" presName="LevelTwoTextNode" presStyleLbl="node2" presStyleIdx="0" presStyleCnt="2" custScaleX="28100">
        <dgm:presLayoutVars>
          <dgm:chPref val="3"/>
        </dgm:presLayoutVars>
      </dgm:prSet>
      <dgm:spPr/>
      <dgm:t>
        <a:bodyPr/>
        <a:lstStyle/>
        <a:p>
          <a:endParaRPr lang="zh-CN" altLang="en-US"/>
        </a:p>
      </dgm:t>
    </dgm:pt>
    <dgm:pt modelId="{F6EDB1F8-41B3-4FB6-945F-74D0D7B9665D}" type="pres">
      <dgm:prSet presAssocID="{4E85DAAE-4FF7-49D1-9540-DF9464540B58}" presName="level3hierChild" presStyleCnt="0"/>
      <dgm:spPr/>
    </dgm:pt>
    <dgm:pt modelId="{EDB7DDA0-BA80-4E59-9C88-B430C3D87FDB}" type="pres">
      <dgm:prSet presAssocID="{A5769F8D-BB58-42CF-95F9-B3417EAC0444}" presName="conn2-1" presStyleLbl="parChTrans1D3" presStyleIdx="0" presStyleCnt="6"/>
      <dgm:spPr/>
      <dgm:t>
        <a:bodyPr/>
        <a:lstStyle/>
        <a:p>
          <a:endParaRPr lang="zh-CN" altLang="en-US"/>
        </a:p>
      </dgm:t>
    </dgm:pt>
    <dgm:pt modelId="{C8DDCF51-EDDA-4EC3-9287-FD63D32BAE1F}" type="pres">
      <dgm:prSet presAssocID="{A5769F8D-BB58-42CF-95F9-B3417EAC0444}" presName="connTx" presStyleLbl="parChTrans1D3" presStyleIdx="0" presStyleCnt="6"/>
      <dgm:spPr/>
      <dgm:t>
        <a:bodyPr/>
        <a:lstStyle/>
        <a:p>
          <a:endParaRPr lang="zh-CN" altLang="en-US"/>
        </a:p>
      </dgm:t>
    </dgm:pt>
    <dgm:pt modelId="{D6963D7D-C844-42E1-B375-11D8AD3C67A0}" type="pres">
      <dgm:prSet presAssocID="{B500D24B-85F3-48EF-84E3-10DE31159A7E}" presName="root2" presStyleCnt="0"/>
      <dgm:spPr/>
    </dgm:pt>
    <dgm:pt modelId="{32F43E5C-937A-47BD-A438-802A46E57FD1}" type="pres">
      <dgm:prSet presAssocID="{B500D24B-85F3-48EF-84E3-10DE31159A7E}" presName="LevelTwoTextNode" presStyleLbl="node3" presStyleIdx="0" presStyleCnt="6" custScaleX="33824" custScaleY="38556">
        <dgm:presLayoutVars>
          <dgm:chPref val="3"/>
        </dgm:presLayoutVars>
      </dgm:prSet>
      <dgm:spPr/>
      <dgm:t>
        <a:bodyPr/>
        <a:lstStyle/>
        <a:p>
          <a:endParaRPr lang="zh-CN" altLang="en-US"/>
        </a:p>
      </dgm:t>
    </dgm:pt>
    <dgm:pt modelId="{6BA29BB5-6EBF-475F-B35C-FFBBE69166F0}" type="pres">
      <dgm:prSet presAssocID="{B500D24B-85F3-48EF-84E3-10DE31159A7E}" presName="level3hierChild" presStyleCnt="0"/>
      <dgm:spPr/>
    </dgm:pt>
    <dgm:pt modelId="{181A5705-6573-461C-B29B-F6F1D62C3DB0}" type="pres">
      <dgm:prSet presAssocID="{2576A44E-7F6A-4E2E-9A40-C831C665CFD4}" presName="conn2-1" presStyleLbl="parChTrans1D3" presStyleIdx="1" presStyleCnt="6"/>
      <dgm:spPr/>
      <dgm:t>
        <a:bodyPr/>
        <a:lstStyle/>
        <a:p>
          <a:endParaRPr lang="zh-CN" altLang="en-US"/>
        </a:p>
      </dgm:t>
    </dgm:pt>
    <dgm:pt modelId="{E9EC4A6E-2462-4EDB-AA4C-17D8F817532F}" type="pres">
      <dgm:prSet presAssocID="{2576A44E-7F6A-4E2E-9A40-C831C665CFD4}" presName="connTx" presStyleLbl="parChTrans1D3" presStyleIdx="1" presStyleCnt="6"/>
      <dgm:spPr/>
      <dgm:t>
        <a:bodyPr/>
        <a:lstStyle/>
        <a:p>
          <a:endParaRPr lang="zh-CN" altLang="en-US"/>
        </a:p>
      </dgm:t>
    </dgm:pt>
    <dgm:pt modelId="{892312E0-727B-4E73-939A-687E6A33EFE2}" type="pres">
      <dgm:prSet presAssocID="{515BA520-1D86-4432-9259-B8475EFAC6BD}" presName="root2" presStyleCnt="0"/>
      <dgm:spPr/>
    </dgm:pt>
    <dgm:pt modelId="{CC84B051-4EB6-4D42-BCF0-1EA5CB1C90FF}" type="pres">
      <dgm:prSet presAssocID="{515BA520-1D86-4432-9259-B8475EFAC6BD}" presName="LevelTwoTextNode" presStyleLbl="node3" presStyleIdx="1" presStyleCnt="6" custScaleX="33824" custScaleY="38556">
        <dgm:presLayoutVars>
          <dgm:chPref val="3"/>
        </dgm:presLayoutVars>
      </dgm:prSet>
      <dgm:spPr/>
      <dgm:t>
        <a:bodyPr/>
        <a:lstStyle/>
        <a:p>
          <a:endParaRPr lang="zh-CN" altLang="en-US"/>
        </a:p>
      </dgm:t>
    </dgm:pt>
    <dgm:pt modelId="{871D6C7F-7882-4C32-A063-F298F52E622D}" type="pres">
      <dgm:prSet presAssocID="{515BA520-1D86-4432-9259-B8475EFAC6BD}" presName="level3hierChild" presStyleCnt="0"/>
      <dgm:spPr/>
    </dgm:pt>
    <dgm:pt modelId="{48EE0DCA-FA35-4409-9AD1-84A3A7C084BE}" type="pres">
      <dgm:prSet presAssocID="{222AFE9F-05A3-4B86-B6B6-EF95DC84E49E}" presName="conn2-1" presStyleLbl="parChTrans1D3" presStyleIdx="2" presStyleCnt="6"/>
      <dgm:spPr/>
      <dgm:t>
        <a:bodyPr/>
        <a:lstStyle/>
        <a:p>
          <a:endParaRPr lang="zh-CN" altLang="en-US"/>
        </a:p>
      </dgm:t>
    </dgm:pt>
    <dgm:pt modelId="{23C43D30-56B1-4A01-9106-4D4E4B989CB4}" type="pres">
      <dgm:prSet presAssocID="{222AFE9F-05A3-4B86-B6B6-EF95DC84E49E}" presName="connTx" presStyleLbl="parChTrans1D3" presStyleIdx="2" presStyleCnt="6"/>
      <dgm:spPr/>
      <dgm:t>
        <a:bodyPr/>
        <a:lstStyle/>
        <a:p>
          <a:endParaRPr lang="zh-CN" altLang="en-US"/>
        </a:p>
      </dgm:t>
    </dgm:pt>
    <dgm:pt modelId="{1FC3571B-976B-4560-A624-9889DA69D8D3}" type="pres">
      <dgm:prSet presAssocID="{BA619CD9-5A76-442A-A3E6-28B5C1D608BE}" presName="root2" presStyleCnt="0"/>
      <dgm:spPr/>
    </dgm:pt>
    <dgm:pt modelId="{AD4003B1-E63E-4673-B679-A1C99AA925EA}" type="pres">
      <dgm:prSet presAssocID="{BA619CD9-5A76-442A-A3E6-28B5C1D608BE}" presName="LevelTwoTextNode" presStyleLbl="node3" presStyleIdx="2" presStyleCnt="6" custScaleX="33824" custScaleY="38543" custLinFactNeighborX="845">
        <dgm:presLayoutVars>
          <dgm:chPref val="3"/>
        </dgm:presLayoutVars>
      </dgm:prSet>
      <dgm:spPr/>
      <dgm:t>
        <a:bodyPr/>
        <a:lstStyle/>
        <a:p>
          <a:endParaRPr lang="zh-CN" altLang="en-US"/>
        </a:p>
      </dgm:t>
    </dgm:pt>
    <dgm:pt modelId="{15E5B8CC-2A9E-4237-ABB7-8DDAB717058F}" type="pres">
      <dgm:prSet presAssocID="{BA619CD9-5A76-442A-A3E6-28B5C1D608BE}" presName="level3hierChild" presStyleCnt="0"/>
      <dgm:spPr/>
    </dgm:pt>
    <dgm:pt modelId="{6603C5E8-7BB1-4460-985C-8379D7AC9B50}" type="pres">
      <dgm:prSet presAssocID="{2A7F97BB-8D1F-48BD-B88A-9B254BEB17B2}" presName="conn2-1" presStyleLbl="parChTrans1D2" presStyleIdx="1" presStyleCnt="2"/>
      <dgm:spPr/>
      <dgm:t>
        <a:bodyPr/>
        <a:lstStyle/>
        <a:p>
          <a:endParaRPr lang="zh-CN" altLang="en-US"/>
        </a:p>
      </dgm:t>
    </dgm:pt>
    <dgm:pt modelId="{A6182143-D12C-4131-BB89-CA403108CFE1}" type="pres">
      <dgm:prSet presAssocID="{2A7F97BB-8D1F-48BD-B88A-9B254BEB17B2}" presName="connTx" presStyleLbl="parChTrans1D2" presStyleIdx="1" presStyleCnt="2"/>
      <dgm:spPr/>
      <dgm:t>
        <a:bodyPr/>
        <a:lstStyle/>
        <a:p>
          <a:endParaRPr lang="zh-CN" altLang="en-US"/>
        </a:p>
      </dgm:t>
    </dgm:pt>
    <dgm:pt modelId="{CBC71CDA-0E4B-40CD-A9F3-F1D0E674F8B1}" type="pres">
      <dgm:prSet presAssocID="{49C14AB3-6D3A-450B-BE2E-C9D314FD28BD}" presName="root2" presStyleCnt="0"/>
      <dgm:spPr/>
    </dgm:pt>
    <dgm:pt modelId="{E0A80837-35D7-49B2-897A-750DC0B6898D}" type="pres">
      <dgm:prSet presAssocID="{49C14AB3-6D3A-450B-BE2E-C9D314FD28BD}" presName="LevelTwoTextNode" presStyleLbl="node2" presStyleIdx="1" presStyleCnt="2" custScaleX="27570">
        <dgm:presLayoutVars>
          <dgm:chPref val="3"/>
        </dgm:presLayoutVars>
      </dgm:prSet>
      <dgm:spPr/>
      <dgm:t>
        <a:bodyPr/>
        <a:lstStyle/>
        <a:p>
          <a:endParaRPr lang="zh-CN" altLang="en-US"/>
        </a:p>
      </dgm:t>
    </dgm:pt>
    <dgm:pt modelId="{C7E1A232-B4EE-43C5-9302-8BBB4938CA0B}" type="pres">
      <dgm:prSet presAssocID="{49C14AB3-6D3A-450B-BE2E-C9D314FD28BD}" presName="level3hierChild" presStyleCnt="0"/>
      <dgm:spPr/>
    </dgm:pt>
    <dgm:pt modelId="{622948C8-E4E2-4975-9A67-364E09D5132D}" type="pres">
      <dgm:prSet presAssocID="{9EDFA699-BAE4-4025-ADA1-4D1D948FF9A7}" presName="conn2-1" presStyleLbl="parChTrans1D3" presStyleIdx="3" presStyleCnt="6"/>
      <dgm:spPr/>
      <dgm:t>
        <a:bodyPr/>
        <a:lstStyle/>
        <a:p>
          <a:endParaRPr lang="zh-CN" altLang="en-US"/>
        </a:p>
      </dgm:t>
    </dgm:pt>
    <dgm:pt modelId="{C1F18EC5-33CE-4338-96D7-6FECCB8B9DE1}" type="pres">
      <dgm:prSet presAssocID="{9EDFA699-BAE4-4025-ADA1-4D1D948FF9A7}" presName="connTx" presStyleLbl="parChTrans1D3" presStyleIdx="3" presStyleCnt="6"/>
      <dgm:spPr/>
      <dgm:t>
        <a:bodyPr/>
        <a:lstStyle/>
        <a:p>
          <a:endParaRPr lang="zh-CN" altLang="en-US"/>
        </a:p>
      </dgm:t>
    </dgm:pt>
    <dgm:pt modelId="{38103D9C-3F99-44BF-9590-324528594780}" type="pres">
      <dgm:prSet presAssocID="{17E4BA6E-3DCC-44F5-B1E2-FD04932BB73E}" presName="root2" presStyleCnt="0"/>
      <dgm:spPr/>
    </dgm:pt>
    <dgm:pt modelId="{29D3DBEB-8F0E-4E6F-A8CA-B8E2AD620095}" type="pres">
      <dgm:prSet presAssocID="{17E4BA6E-3DCC-44F5-B1E2-FD04932BB73E}" presName="LevelTwoTextNode" presStyleLbl="node3" presStyleIdx="3" presStyleCnt="6" custScaleX="32908" custScaleY="33385" custLinFactNeighborX="1069" custLinFactNeighborY="-1143">
        <dgm:presLayoutVars>
          <dgm:chPref val="3"/>
        </dgm:presLayoutVars>
      </dgm:prSet>
      <dgm:spPr/>
      <dgm:t>
        <a:bodyPr/>
        <a:lstStyle/>
        <a:p>
          <a:endParaRPr lang="zh-CN" altLang="en-US"/>
        </a:p>
      </dgm:t>
    </dgm:pt>
    <dgm:pt modelId="{C9D4ACC1-7B8A-4CC6-A2AA-DC5B31FB341B}" type="pres">
      <dgm:prSet presAssocID="{17E4BA6E-3DCC-44F5-B1E2-FD04932BB73E}" presName="level3hierChild" presStyleCnt="0"/>
      <dgm:spPr/>
    </dgm:pt>
    <dgm:pt modelId="{E2AFAA78-518C-4FF7-B70E-932702E08E00}" type="pres">
      <dgm:prSet presAssocID="{90683B57-A89C-49A9-9C3B-7E01DE30107A}" presName="conn2-1" presStyleLbl="parChTrans1D3" presStyleIdx="4" presStyleCnt="6"/>
      <dgm:spPr/>
      <dgm:t>
        <a:bodyPr/>
        <a:lstStyle/>
        <a:p>
          <a:endParaRPr lang="zh-CN" altLang="en-US"/>
        </a:p>
      </dgm:t>
    </dgm:pt>
    <dgm:pt modelId="{9EE26AD5-072A-4A1B-A30D-928429DC20FF}" type="pres">
      <dgm:prSet presAssocID="{90683B57-A89C-49A9-9C3B-7E01DE30107A}" presName="connTx" presStyleLbl="parChTrans1D3" presStyleIdx="4" presStyleCnt="6"/>
      <dgm:spPr/>
      <dgm:t>
        <a:bodyPr/>
        <a:lstStyle/>
        <a:p>
          <a:endParaRPr lang="zh-CN" altLang="en-US"/>
        </a:p>
      </dgm:t>
    </dgm:pt>
    <dgm:pt modelId="{46ADA2DA-C938-49A9-86A2-DD1A1CB2D78C}" type="pres">
      <dgm:prSet presAssocID="{325150E4-07F4-48AA-888E-8C37C2D003AF}" presName="root2" presStyleCnt="0"/>
      <dgm:spPr/>
    </dgm:pt>
    <dgm:pt modelId="{DE649309-EA80-47E0-AF3B-03D0214E5BA2}" type="pres">
      <dgm:prSet presAssocID="{325150E4-07F4-48AA-888E-8C37C2D003AF}" presName="LevelTwoTextNode" presStyleLbl="node3" presStyleIdx="4" presStyleCnt="6" custScaleX="33237" custScaleY="35572" custLinFactNeighborX="550">
        <dgm:presLayoutVars>
          <dgm:chPref val="3"/>
        </dgm:presLayoutVars>
      </dgm:prSet>
      <dgm:spPr/>
      <dgm:t>
        <a:bodyPr/>
        <a:lstStyle/>
        <a:p>
          <a:endParaRPr lang="zh-CN" altLang="en-US"/>
        </a:p>
      </dgm:t>
    </dgm:pt>
    <dgm:pt modelId="{75959270-4AE3-43A3-9E08-FE232D5E53A3}" type="pres">
      <dgm:prSet presAssocID="{325150E4-07F4-48AA-888E-8C37C2D003AF}" presName="level3hierChild" presStyleCnt="0"/>
      <dgm:spPr/>
    </dgm:pt>
    <dgm:pt modelId="{093175F4-B985-4BA5-9382-7BA8907492A9}" type="pres">
      <dgm:prSet presAssocID="{1DA95BDE-AF99-45EF-8AE4-D72233FC8470}" presName="conn2-1" presStyleLbl="parChTrans1D3" presStyleIdx="5" presStyleCnt="6"/>
      <dgm:spPr/>
      <dgm:t>
        <a:bodyPr/>
        <a:lstStyle/>
        <a:p>
          <a:endParaRPr lang="zh-CN" altLang="en-US"/>
        </a:p>
      </dgm:t>
    </dgm:pt>
    <dgm:pt modelId="{854FC115-AD93-4617-8547-0B2A2D9C101D}" type="pres">
      <dgm:prSet presAssocID="{1DA95BDE-AF99-45EF-8AE4-D72233FC8470}" presName="connTx" presStyleLbl="parChTrans1D3" presStyleIdx="5" presStyleCnt="6"/>
      <dgm:spPr/>
      <dgm:t>
        <a:bodyPr/>
        <a:lstStyle/>
        <a:p>
          <a:endParaRPr lang="zh-CN" altLang="en-US"/>
        </a:p>
      </dgm:t>
    </dgm:pt>
    <dgm:pt modelId="{EC62E1AB-D4E5-4211-814B-D32785005230}" type="pres">
      <dgm:prSet presAssocID="{9B50CE39-640F-4849-8C37-DF109DBD9BF8}" presName="root2" presStyleCnt="0"/>
      <dgm:spPr/>
    </dgm:pt>
    <dgm:pt modelId="{C98F9CE4-B5B4-4EE0-974B-13461FC03930}" type="pres">
      <dgm:prSet presAssocID="{9B50CE39-640F-4849-8C37-DF109DBD9BF8}" presName="LevelTwoTextNode" presStyleLbl="node3" presStyleIdx="5" presStyleCnt="6" custScaleX="35291" custScaleY="59411">
        <dgm:presLayoutVars>
          <dgm:chPref val="3"/>
        </dgm:presLayoutVars>
      </dgm:prSet>
      <dgm:spPr/>
      <dgm:t>
        <a:bodyPr/>
        <a:lstStyle/>
        <a:p>
          <a:endParaRPr lang="zh-CN" altLang="en-US"/>
        </a:p>
      </dgm:t>
    </dgm:pt>
    <dgm:pt modelId="{B2E273C8-5C9A-40B1-9D2F-B1AF6ACB6707}" type="pres">
      <dgm:prSet presAssocID="{9B50CE39-640F-4849-8C37-DF109DBD9BF8}" presName="level3hierChild" presStyleCnt="0"/>
      <dgm:spPr/>
    </dgm:pt>
  </dgm:ptLst>
  <dgm:cxnLst>
    <dgm:cxn modelId="{65BE2399-DA31-4C0E-9AFF-10FE5F2F5939}" type="presOf" srcId="{9B50CE39-640F-4849-8C37-DF109DBD9BF8}" destId="{C98F9CE4-B5B4-4EE0-974B-13461FC03930}" srcOrd="0" destOrd="0" presId="urn:microsoft.com/office/officeart/2005/8/layout/hierarchy2"/>
    <dgm:cxn modelId="{FF5A4A9B-23AD-4602-A6BD-A981922E9A9C}" type="presOf" srcId="{222AFE9F-05A3-4B86-B6B6-EF95DC84E49E}" destId="{48EE0DCA-FA35-4409-9AD1-84A3A7C084BE}" srcOrd="0" destOrd="0" presId="urn:microsoft.com/office/officeart/2005/8/layout/hierarchy2"/>
    <dgm:cxn modelId="{775248DD-410E-4386-9784-2AA1FA67BC7A}" type="presOf" srcId="{A5769F8D-BB58-42CF-95F9-B3417EAC0444}" destId="{EDB7DDA0-BA80-4E59-9C88-B430C3D87FDB}" srcOrd="0" destOrd="0" presId="urn:microsoft.com/office/officeart/2005/8/layout/hierarchy2"/>
    <dgm:cxn modelId="{353BD358-91D4-484B-AAA5-BB59B431A001}" srcId="{7542AC8E-AC85-4FFB-A132-229F8C917783}" destId="{BCD7F46D-79F2-437F-8803-FA75694F5FED}" srcOrd="0" destOrd="0" parTransId="{C2BDC16A-BF4D-43A0-981D-A5F5F768F9E6}" sibTransId="{B3C81407-5F67-47B2-A424-E8B0E0D1CC50}"/>
    <dgm:cxn modelId="{B690B9B7-DEE0-46CB-A14B-AB680E62BF76}" type="presOf" srcId="{90683B57-A89C-49A9-9C3B-7E01DE30107A}" destId="{9EE26AD5-072A-4A1B-A30D-928429DC20FF}" srcOrd="1" destOrd="0" presId="urn:microsoft.com/office/officeart/2005/8/layout/hierarchy2"/>
    <dgm:cxn modelId="{A5555543-7C97-4043-9867-D2DB8CC04542}" type="presOf" srcId="{A5769F8D-BB58-42CF-95F9-B3417EAC0444}" destId="{C8DDCF51-EDDA-4EC3-9287-FD63D32BAE1F}" srcOrd="1" destOrd="0" presId="urn:microsoft.com/office/officeart/2005/8/layout/hierarchy2"/>
    <dgm:cxn modelId="{77E6A910-6D08-433D-9F67-78BA5046A04F}" type="presOf" srcId="{49C14AB3-6D3A-450B-BE2E-C9D314FD28BD}" destId="{E0A80837-35D7-49B2-897A-750DC0B6898D}" srcOrd="0" destOrd="0" presId="urn:microsoft.com/office/officeart/2005/8/layout/hierarchy2"/>
    <dgm:cxn modelId="{CAB987F1-4E26-4001-8B89-6811EEBC5CDB}" type="presOf" srcId="{222AFE9F-05A3-4B86-B6B6-EF95DC84E49E}" destId="{23C43D30-56B1-4A01-9106-4D4E4B989CB4}" srcOrd="1" destOrd="0" presId="urn:microsoft.com/office/officeart/2005/8/layout/hierarchy2"/>
    <dgm:cxn modelId="{C85407A2-981F-4928-9EB7-B0CFFE59CB5D}" type="presOf" srcId="{9EDFA699-BAE4-4025-ADA1-4D1D948FF9A7}" destId="{C1F18EC5-33CE-4338-96D7-6FECCB8B9DE1}" srcOrd="1" destOrd="0" presId="urn:microsoft.com/office/officeart/2005/8/layout/hierarchy2"/>
    <dgm:cxn modelId="{15ADE40F-8941-4669-8E30-872DBAF9E3DC}" srcId="{49C14AB3-6D3A-450B-BE2E-C9D314FD28BD}" destId="{325150E4-07F4-48AA-888E-8C37C2D003AF}" srcOrd="1" destOrd="0" parTransId="{90683B57-A89C-49A9-9C3B-7E01DE30107A}" sibTransId="{74D642F8-CED1-4855-B2A6-3FE5511EE61C}"/>
    <dgm:cxn modelId="{6CAF68E1-0EF4-4320-AC0F-DBF375DABFFD}" type="presOf" srcId="{BA619CD9-5A76-442A-A3E6-28B5C1D608BE}" destId="{AD4003B1-E63E-4673-B679-A1C99AA925EA}" srcOrd="0" destOrd="0" presId="urn:microsoft.com/office/officeart/2005/8/layout/hierarchy2"/>
    <dgm:cxn modelId="{65B76F26-B8D8-4074-918A-EF1B5ABEDC68}" type="presOf" srcId="{7542AC8E-AC85-4FFB-A132-229F8C917783}" destId="{1B10E9F1-B7D9-485C-BB41-83467BFD64C1}" srcOrd="0" destOrd="0" presId="urn:microsoft.com/office/officeart/2005/8/layout/hierarchy2"/>
    <dgm:cxn modelId="{CA61F0D5-BE92-43C8-BA06-CFDD7A5AA28B}" type="presOf" srcId="{17E4BA6E-3DCC-44F5-B1E2-FD04932BB73E}" destId="{29D3DBEB-8F0E-4E6F-A8CA-B8E2AD620095}" srcOrd="0" destOrd="0" presId="urn:microsoft.com/office/officeart/2005/8/layout/hierarchy2"/>
    <dgm:cxn modelId="{AB2837DC-EC99-4456-BEB8-84901FA2755F}" type="presOf" srcId="{2A7F97BB-8D1F-48BD-B88A-9B254BEB17B2}" destId="{6603C5E8-7BB1-4460-985C-8379D7AC9B50}" srcOrd="0" destOrd="0" presId="urn:microsoft.com/office/officeart/2005/8/layout/hierarchy2"/>
    <dgm:cxn modelId="{08418D1D-EB9A-4F36-B0A1-5BF815FD883D}" type="presOf" srcId="{D0FE6D2A-0BD4-4A4A-B7E0-AAF6A4E63414}" destId="{2E793CB6-1989-45B0-9BE3-96D9D88891D9}" srcOrd="1" destOrd="0" presId="urn:microsoft.com/office/officeart/2005/8/layout/hierarchy2"/>
    <dgm:cxn modelId="{0C3676D9-8304-40FF-AD13-80E5963764F2}" type="presOf" srcId="{D0FE6D2A-0BD4-4A4A-B7E0-AAF6A4E63414}" destId="{640F7D0B-5ED4-4E6D-9E50-5F8BE465F73A}" srcOrd="0" destOrd="0" presId="urn:microsoft.com/office/officeart/2005/8/layout/hierarchy2"/>
    <dgm:cxn modelId="{6EFA6728-3A9B-4823-A406-09B31D5E8DF0}" type="presOf" srcId="{B500D24B-85F3-48EF-84E3-10DE31159A7E}" destId="{32F43E5C-937A-47BD-A438-802A46E57FD1}" srcOrd="0" destOrd="0" presId="urn:microsoft.com/office/officeart/2005/8/layout/hierarchy2"/>
    <dgm:cxn modelId="{0B17C09E-6A0A-4A19-A0FB-73110BD7C450}" type="presOf" srcId="{4E85DAAE-4FF7-49D1-9540-DF9464540B58}" destId="{54A79973-4FD8-4043-8CFD-4FEDADEAF82A}" srcOrd="0" destOrd="0" presId="urn:microsoft.com/office/officeart/2005/8/layout/hierarchy2"/>
    <dgm:cxn modelId="{73DE164E-B0BB-4DC1-8975-1D7C6A43CF46}" type="presOf" srcId="{2576A44E-7F6A-4E2E-9A40-C831C665CFD4}" destId="{181A5705-6573-461C-B29B-F6F1D62C3DB0}" srcOrd="0" destOrd="0" presId="urn:microsoft.com/office/officeart/2005/8/layout/hierarchy2"/>
    <dgm:cxn modelId="{EBA61717-FA89-4378-9DA0-E1D33B7DB7D4}" type="presOf" srcId="{9EDFA699-BAE4-4025-ADA1-4D1D948FF9A7}" destId="{622948C8-E4E2-4975-9A67-364E09D5132D}" srcOrd="0" destOrd="0" presId="urn:microsoft.com/office/officeart/2005/8/layout/hierarchy2"/>
    <dgm:cxn modelId="{AEB35DAA-1C5D-4279-96A3-2F494B62CA69}" type="presOf" srcId="{2576A44E-7F6A-4E2E-9A40-C831C665CFD4}" destId="{E9EC4A6E-2462-4EDB-AA4C-17D8F817532F}" srcOrd="1" destOrd="0" presId="urn:microsoft.com/office/officeart/2005/8/layout/hierarchy2"/>
    <dgm:cxn modelId="{443D50B0-1B59-4A0E-BDE7-41017B31E2F2}" srcId="{49C14AB3-6D3A-450B-BE2E-C9D314FD28BD}" destId="{17E4BA6E-3DCC-44F5-B1E2-FD04932BB73E}" srcOrd="0" destOrd="0" parTransId="{9EDFA699-BAE4-4025-ADA1-4D1D948FF9A7}" sibTransId="{53F0F348-1147-4B2B-9243-0CED8697A74D}"/>
    <dgm:cxn modelId="{D62C2E18-EE7A-40D9-B7D3-297E7F07EAAC}" srcId="{BCD7F46D-79F2-437F-8803-FA75694F5FED}" destId="{49C14AB3-6D3A-450B-BE2E-C9D314FD28BD}" srcOrd="1" destOrd="0" parTransId="{2A7F97BB-8D1F-48BD-B88A-9B254BEB17B2}" sibTransId="{33FC1676-29A9-43C4-8253-8567FCDD84EB}"/>
    <dgm:cxn modelId="{B4915FCE-A25C-411B-B80C-690C1CE8BCC4}" type="presOf" srcId="{1DA95BDE-AF99-45EF-8AE4-D72233FC8470}" destId="{854FC115-AD93-4617-8547-0B2A2D9C101D}" srcOrd="1" destOrd="0" presId="urn:microsoft.com/office/officeart/2005/8/layout/hierarchy2"/>
    <dgm:cxn modelId="{554F2635-8B46-47AD-86EB-B9359D3EFA3E}" type="presOf" srcId="{90683B57-A89C-49A9-9C3B-7E01DE30107A}" destId="{E2AFAA78-518C-4FF7-B70E-932702E08E00}" srcOrd="0" destOrd="0" presId="urn:microsoft.com/office/officeart/2005/8/layout/hierarchy2"/>
    <dgm:cxn modelId="{AE5B197D-F2E3-4645-9EDA-03977FAD347D}" srcId="{4E85DAAE-4FF7-49D1-9540-DF9464540B58}" destId="{B500D24B-85F3-48EF-84E3-10DE31159A7E}" srcOrd="0" destOrd="0" parTransId="{A5769F8D-BB58-42CF-95F9-B3417EAC0444}" sibTransId="{2E4C6EBF-3CCA-4B06-BC15-BEEDC237A39D}"/>
    <dgm:cxn modelId="{8925D55C-05C3-4E51-823C-50BD67A04026}" srcId="{BCD7F46D-79F2-437F-8803-FA75694F5FED}" destId="{4E85DAAE-4FF7-49D1-9540-DF9464540B58}" srcOrd="0" destOrd="0" parTransId="{D0FE6D2A-0BD4-4A4A-B7E0-AAF6A4E63414}" sibTransId="{273F0650-5269-4D94-8CE0-FE524C481263}"/>
    <dgm:cxn modelId="{276C0A91-F9BF-410A-89BC-42857B877675}" type="presOf" srcId="{2A7F97BB-8D1F-48BD-B88A-9B254BEB17B2}" destId="{A6182143-D12C-4131-BB89-CA403108CFE1}" srcOrd="1" destOrd="0" presId="urn:microsoft.com/office/officeart/2005/8/layout/hierarchy2"/>
    <dgm:cxn modelId="{591F98A4-F2C2-4F79-A711-9BF2DEE40A5B}" srcId="{4E85DAAE-4FF7-49D1-9540-DF9464540B58}" destId="{515BA520-1D86-4432-9259-B8475EFAC6BD}" srcOrd="1" destOrd="0" parTransId="{2576A44E-7F6A-4E2E-9A40-C831C665CFD4}" sibTransId="{0DF6B5B6-760D-4D34-B58A-2F998A7D50DC}"/>
    <dgm:cxn modelId="{B318B1E2-2310-4804-BE9B-2BF0FE5ADC9E}" type="presOf" srcId="{1DA95BDE-AF99-45EF-8AE4-D72233FC8470}" destId="{093175F4-B985-4BA5-9382-7BA8907492A9}" srcOrd="0" destOrd="0" presId="urn:microsoft.com/office/officeart/2005/8/layout/hierarchy2"/>
    <dgm:cxn modelId="{E7603A30-673D-416C-BE76-BD3B2B58E3B1}" type="presOf" srcId="{515BA520-1D86-4432-9259-B8475EFAC6BD}" destId="{CC84B051-4EB6-4D42-BCF0-1EA5CB1C90FF}" srcOrd="0" destOrd="0" presId="urn:microsoft.com/office/officeart/2005/8/layout/hierarchy2"/>
    <dgm:cxn modelId="{6F363DDF-AF4B-4C5A-8B48-B4F8C0D78384}" type="presOf" srcId="{BCD7F46D-79F2-437F-8803-FA75694F5FED}" destId="{22F7C411-A988-420A-8ECC-494AB3ED5693}" srcOrd="0" destOrd="0" presId="urn:microsoft.com/office/officeart/2005/8/layout/hierarchy2"/>
    <dgm:cxn modelId="{B1A6B889-E96E-48F1-A778-0B676F0692E6}" srcId="{4E85DAAE-4FF7-49D1-9540-DF9464540B58}" destId="{BA619CD9-5A76-442A-A3E6-28B5C1D608BE}" srcOrd="2" destOrd="0" parTransId="{222AFE9F-05A3-4B86-B6B6-EF95DC84E49E}" sibTransId="{EF96FCB7-8AB5-4AB5-A8E9-3020753D727E}"/>
    <dgm:cxn modelId="{CCA7902B-DE17-4773-9C99-E4D4D089D4F3}" type="presOf" srcId="{325150E4-07F4-48AA-888E-8C37C2D003AF}" destId="{DE649309-EA80-47E0-AF3B-03D0214E5BA2}" srcOrd="0" destOrd="0" presId="urn:microsoft.com/office/officeart/2005/8/layout/hierarchy2"/>
    <dgm:cxn modelId="{81E60E46-D0F6-46E1-8998-4F810C19A892}" srcId="{49C14AB3-6D3A-450B-BE2E-C9D314FD28BD}" destId="{9B50CE39-640F-4849-8C37-DF109DBD9BF8}" srcOrd="2" destOrd="0" parTransId="{1DA95BDE-AF99-45EF-8AE4-D72233FC8470}" sibTransId="{51387353-BF80-4761-B74C-05B2E6F28279}"/>
    <dgm:cxn modelId="{5F8F53AE-45AA-46F2-B259-5AF8A7B5EFF9}" type="presParOf" srcId="{1B10E9F1-B7D9-485C-BB41-83467BFD64C1}" destId="{E70AA004-156C-4364-A5D8-4B2184014363}" srcOrd="0" destOrd="0" presId="urn:microsoft.com/office/officeart/2005/8/layout/hierarchy2"/>
    <dgm:cxn modelId="{54B27CD7-2A69-4353-A153-AEC4CB6645C3}" type="presParOf" srcId="{E70AA004-156C-4364-A5D8-4B2184014363}" destId="{22F7C411-A988-420A-8ECC-494AB3ED5693}" srcOrd="0" destOrd="0" presId="urn:microsoft.com/office/officeart/2005/8/layout/hierarchy2"/>
    <dgm:cxn modelId="{0A0B18E2-DBB9-4FCE-84C5-3DF45A20CC3D}" type="presParOf" srcId="{E70AA004-156C-4364-A5D8-4B2184014363}" destId="{9A06A7A5-73F5-4B60-B018-DA91ABC345A3}" srcOrd="1" destOrd="0" presId="urn:microsoft.com/office/officeart/2005/8/layout/hierarchy2"/>
    <dgm:cxn modelId="{102F0B85-022A-4DFA-B10A-9E0897B34993}" type="presParOf" srcId="{9A06A7A5-73F5-4B60-B018-DA91ABC345A3}" destId="{640F7D0B-5ED4-4E6D-9E50-5F8BE465F73A}" srcOrd="0" destOrd="0" presId="urn:microsoft.com/office/officeart/2005/8/layout/hierarchy2"/>
    <dgm:cxn modelId="{A8E2E293-C1D9-4829-8948-B57A6BED67C8}" type="presParOf" srcId="{640F7D0B-5ED4-4E6D-9E50-5F8BE465F73A}" destId="{2E793CB6-1989-45B0-9BE3-96D9D88891D9}" srcOrd="0" destOrd="0" presId="urn:microsoft.com/office/officeart/2005/8/layout/hierarchy2"/>
    <dgm:cxn modelId="{14E4E5B5-CE4B-4A56-961C-B8A4FBE3FCE1}" type="presParOf" srcId="{9A06A7A5-73F5-4B60-B018-DA91ABC345A3}" destId="{36DC48E0-8382-47EB-8162-07B7D0BD78E4}" srcOrd="1" destOrd="0" presId="urn:microsoft.com/office/officeart/2005/8/layout/hierarchy2"/>
    <dgm:cxn modelId="{F791A286-3CED-464F-8CEB-7A5069048A84}" type="presParOf" srcId="{36DC48E0-8382-47EB-8162-07B7D0BD78E4}" destId="{54A79973-4FD8-4043-8CFD-4FEDADEAF82A}" srcOrd="0" destOrd="0" presId="urn:microsoft.com/office/officeart/2005/8/layout/hierarchy2"/>
    <dgm:cxn modelId="{3FB49B4F-85B3-4103-8708-F3130F40CA83}" type="presParOf" srcId="{36DC48E0-8382-47EB-8162-07B7D0BD78E4}" destId="{F6EDB1F8-41B3-4FB6-945F-74D0D7B9665D}" srcOrd="1" destOrd="0" presId="urn:microsoft.com/office/officeart/2005/8/layout/hierarchy2"/>
    <dgm:cxn modelId="{4D06C0E8-E848-4BA6-903C-93DD28764688}" type="presParOf" srcId="{F6EDB1F8-41B3-4FB6-945F-74D0D7B9665D}" destId="{EDB7DDA0-BA80-4E59-9C88-B430C3D87FDB}" srcOrd="0" destOrd="0" presId="urn:microsoft.com/office/officeart/2005/8/layout/hierarchy2"/>
    <dgm:cxn modelId="{2E99B10F-9096-4804-9E3E-36706C03C21A}" type="presParOf" srcId="{EDB7DDA0-BA80-4E59-9C88-B430C3D87FDB}" destId="{C8DDCF51-EDDA-4EC3-9287-FD63D32BAE1F}" srcOrd="0" destOrd="0" presId="urn:microsoft.com/office/officeart/2005/8/layout/hierarchy2"/>
    <dgm:cxn modelId="{3A86E0D0-755F-48E0-A72A-E90767F1376F}" type="presParOf" srcId="{F6EDB1F8-41B3-4FB6-945F-74D0D7B9665D}" destId="{D6963D7D-C844-42E1-B375-11D8AD3C67A0}" srcOrd="1" destOrd="0" presId="urn:microsoft.com/office/officeart/2005/8/layout/hierarchy2"/>
    <dgm:cxn modelId="{391D9662-518C-43CD-A3F0-84AF880DB000}" type="presParOf" srcId="{D6963D7D-C844-42E1-B375-11D8AD3C67A0}" destId="{32F43E5C-937A-47BD-A438-802A46E57FD1}" srcOrd="0" destOrd="0" presId="urn:microsoft.com/office/officeart/2005/8/layout/hierarchy2"/>
    <dgm:cxn modelId="{FD92D81F-4983-4C00-B8DE-BC3843318310}" type="presParOf" srcId="{D6963D7D-C844-42E1-B375-11D8AD3C67A0}" destId="{6BA29BB5-6EBF-475F-B35C-FFBBE69166F0}" srcOrd="1" destOrd="0" presId="urn:microsoft.com/office/officeart/2005/8/layout/hierarchy2"/>
    <dgm:cxn modelId="{71BA40FA-4A11-4698-BCAE-E1127000AF68}" type="presParOf" srcId="{F6EDB1F8-41B3-4FB6-945F-74D0D7B9665D}" destId="{181A5705-6573-461C-B29B-F6F1D62C3DB0}" srcOrd="2" destOrd="0" presId="urn:microsoft.com/office/officeart/2005/8/layout/hierarchy2"/>
    <dgm:cxn modelId="{17E21A9D-09D1-4148-8153-C1512906154B}" type="presParOf" srcId="{181A5705-6573-461C-B29B-F6F1D62C3DB0}" destId="{E9EC4A6E-2462-4EDB-AA4C-17D8F817532F}" srcOrd="0" destOrd="0" presId="urn:microsoft.com/office/officeart/2005/8/layout/hierarchy2"/>
    <dgm:cxn modelId="{DAC6C0C9-658A-4734-83E1-C03DF05BC494}" type="presParOf" srcId="{F6EDB1F8-41B3-4FB6-945F-74D0D7B9665D}" destId="{892312E0-727B-4E73-939A-687E6A33EFE2}" srcOrd="3" destOrd="0" presId="urn:microsoft.com/office/officeart/2005/8/layout/hierarchy2"/>
    <dgm:cxn modelId="{247E5D4D-8804-4811-8410-6CE7BCA65A88}" type="presParOf" srcId="{892312E0-727B-4E73-939A-687E6A33EFE2}" destId="{CC84B051-4EB6-4D42-BCF0-1EA5CB1C90FF}" srcOrd="0" destOrd="0" presId="urn:microsoft.com/office/officeart/2005/8/layout/hierarchy2"/>
    <dgm:cxn modelId="{E3EB2594-85DA-4A43-BC37-EF22DF71990C}" type="presParOf" srcId="{892312E0-727B-4E73-939A-687E6A33EFE2}" destId="{871D6C7F-7882-4C32-A063-F298F52E622D}" srcOrd="1" destOrd="0" presId="urn:microsoft.com/office/officeart/2005/8/layout/hierarchy2"/>
    <dgm:cxn modelId="{100E2C32-C394-4325-BE8C-0EE1B720EE4A}" type="presParOf" srcId="{F6EDB1F8-41B3-4FB6-945F-74D0D7B9665D}" destId="{48EE0DCA-FA35-4409-9AD1-84A3A7C084BE}" srcOrd="4" destOrd="0" presId="urn:microsoft.com/office/officeart/2005/8/layout/hierarchy2"/>
    <dgm:cxn modelId="{EB6C28D0-BA71-49DE-81EF-940C1A8CA404}" type="presParOf" srcId="{48EE0DCA-FA35-4409-9AD1-84A3A7C084BE}" destId="{23C43D30-56B1-4A01-9106-4D4E4B989CB4}" srcOrd="0" destOrd="0" presId="urn:microsoft.com/office/officeart/2005/8/layout/hierarchy2"/>
    <dgm:cxn modelId="{41EB28B5-9571-4953-9970-B9009F1AD58B}" type="presParOf" srcId="{F6EDB1F8-41B3-4FB6-945F-74D0D7B9665D}" destId="{1FC3571B-976B-4560-A624-9889DA69D8D3}" srcOrd="5" destOrd="0" presId="urn:microsoft.com/office/officeart/2005/8/layout/hierarchy2"/>
    <dgm:cxn modelId="{D16AA864-52FA-405A-9A03-9B8D349D3079}" type="presParOf" srcId="{1FC3571B-976B-4560-A624-9889DA69D8D3}" destId="{AD4003B1-E63E-4673-B679-A1C99AA925EA}" srcOrd="0" destOrd="0" presId="urn:microsoft.com/office/officeart/2005/8/layout/hierarchy2"/>
    <dgm:cxn modelId="{43B9B71D-A84E-43EF-8452-118A6CBEAAFF}" type="presParOf" srcId="{1FC3571B-976B-4560-A624-9889DA69D8D3}" destId="{15E5B8CC-2A9E-4237-ABB7-8DDAB717058F}" srcOrd="1" destOrd="0" presId="urn:microsoft.com/office/officeart/2005/8/layout/hierarchy2"/>
    <dgm:cxn modelId="{697EC214-1D55-4E37-9DE3-77D25519820A}" type="presParOf" srcId="{9A06A7A5-73F5-4B60-B018-DA91ABC345A3}" destId="{6603C5E8-7BB1-4460-985C-8379D7AC9B50}" srcOrd="2" destOrd="0" presId="urn:microsoft.com/office/officeart/2005/8/layout/hierarchy2"/>
    <dgm:cxn modelId="{C1430CC2-EFA6-46C8-895F-EB0D3522C83E}" type="presParOf" srcId="{6603C5E8-7BB1-4460-985C-8379D7AC9B50}" destId="{A6182143-D12C-4131-BB89-CA403108CFE1}" srcOrd="0" destOrd="0" presId="urn:microsoft.com/office/officeart/2005/8/layout/hierarchy2"/>
    <dgm:cxn modelId="{A011DBD6-B058-44B5-8F2D-052EDC519435}" type="presParOf" srcId="{9A06A7A5-73F5-4B60-B018-DA91ABC345A3}" destId="{CBC71CDA-0E4B-40CD-A9F3-F1D0E674F8B1}" srcOrd="3" destOrd="0" presId="urn:microsoft.com/office/officeart/2005/8/layout/hierarchy2"/>
    <dgm:cxn modelId="{7EAC19CD-AC8F-46C6-A580-BCA838BE5A5E}" type="presParOf" srcId="{CBC71CDA-0E4B-40CD-A9F3-F1D0E674F8B1}" destId="{E0A80837-35D7-49B2-897A-750DC0B6898D}" srcOrd="0" destOrd="0" presId="urn:microsoft.com/office/officeart/2005/8/layout/hierarchy2"/>
    <dgm:cxn modelId="{7B7BC550-B090-474D-AD36-1AE390E2CF6D}" type="presParOf" srcId="{CBC71CDA-0E4B-40CD-A9F3-F1D0E674F8B1}" destId="{C7E1A232-B4EE-43C5-9302-8BBB4938CA0B}" srcOrd="1" destOrd="0" presId="urn:microsoft.com/office/officeart/2005/8/layout/hierarchy2"/>
    <dgm:cxn modelId="{A9378C5F-A95B-4455-BD00-9E5BF0498091}" type="presParOf" srcId="{C7E1A232-B4EE-43C5-9302-8BBB4938CA0B}" destId="{622948C8-E4E2-4975-9A67-364E09D5132D}" srcOrd="0" destOrd="0" presId="urn:microsoft.com/office/officeart/2005/8/layout/hierarchy2"/>
    <dgm:cxn modelId="{F4F1F55D-5A7D-4C3A-8C1C-43D5C334FBFC}" type="presParOf" srcId="{622948C8-E4E2-4975-9A67-364E09D5132D}" destId="{C1F18EC5-33CE-4338-96D7-6FECCB8B9DE1}" srcOrd="0" destOrd="0" presId="urn:microsoft.com/office/officeart/2005/8/layout/hierarchy2"/>
    <dgm:cxn modelId="{78E753E9-D6C6-42DA-8F3E-E2DCD2BBC288}" type="presParOf" srcId="{C7E1A232-B4EE-43C5-9302-8BBB4938CA0B}" destId="{38103D9C-3F99-44BF-9590-324528594780}" srcOrd="1" destOrd="0" presId="urn:microsoft.com/office/officeart/2005/8/layout/hierarchy2"/>
    <dgm:cxn modelId="{9E54D8C9-95F0-4D99-837C-2603C48D54E3}" type="presParOf" srcId="{38103D9C-3F99-44BF-9590-324528594780}" destId="{29D3DBEB-8F0E-4E6F-A8CA-B8E2AD620095}" srcOrd="0" destOrd="0" presId="urn:microsoft.com/office/officeart/2005/8/layout/hierarchy2"/>
    <dgm:cxn modelId="{7E895057-6B45-472A-8352-BA5D1AE6892A}" type="presParOf" srcId="{38103D9C-3F99-44BF-9590-324528594780}" destId="{C9D4ACC1-7B8A-4CC6-A2AA-DC5B31FB341B}" srcOrd="1" destOrd="0" presId="urn:microsoft.com/office/officeart/2005/8/layout/hierarchy2"/>
    <dgm:cxn modelId="{80650558-72E9-4D87-92B5-656633EE471F}" type="presParOf" srcId="{C7E1A232-B4EE-43C5-9302-8BBB4938CA0B}" destId="{E2AFAA78-518C-4FF7-B70E-932702E08E00}" srcOrd="2" destOrd="0" presId="urn:microsoft.com/office/officeart/2005/8/layout/hierarchy2"/>
    <dgm:cxn modelId="{4FA32A4E-E929-4759-994A-2B50C20BC97F}" type="presParOf" srcId="{E2AFAA78-518C-4FF7-B70E-932702E08E00}" destId="{9EE26AD5-072A-4A1B-A30D-928429DC20FF}" srcOrd="0" destOrd="0" presId="urn:microsoft.com/office/officeart/2005/8/layout/hierarchy2"/>
    <dgm:cxn modelId="{0382D923-4173-4D19-BA79-1FA7AD550439}" type="presParOf" srcId="{C7E1A232-B4EE-43C5-9302-8BBB4938CA0B}" destId="{46ADA2DA-C938-49A9-86A2-DD1A1CB2D78C}" srcOrd="3" destOrd="0" presId="urn:microsoft.com/office/officeart/2005/8/layout/hierarchy2"/>
    <dgm:cxn modelId="{808C240C-2C73-49FD-AF15-6F6FF8CFA243}" type="presParOf" srcId="{46ADA2DA-C938-49A9-86A2-DD1A1CB2D78C}" destId="{DE649309-EA80-47E0-AF3B-03D0214E5BA2}" srcOrd="0" destOrd="0" presId="urn:microsoft.com/office/officeart/2005/8/layout/hierarchy2"/>
    <dgm:cxn modelId="{E7AECC72-1476-4AF8-9053-DBCEB9E14471}" type="presParOf" srcId="{46ADA2DA-C938-49A9-86A2-DD1A1CB2D78C}" destId="{75959270-4AE3-43A3-9E08-FE232D5E53A3}" srcOrd="1" destOrd="0" presId="urn:microsoft.com/office/officeart/2005/8/layout/hierarchy2"/>
    <dgm:cxn modelId="{082B4921-1B13-4F10-A626-D35DD05A15E0}" type="presParOf" srcId="{C7E1A232-B4EE-43C5-9302-8BBB4938CA0B}" destId="{093175F4-B985-4BA5-9382-7BA8907492A9}" srcOrd="4" destOrd="0" presId="urn:microsoft.com/office/officeart/2005/8/layout/hierarchy2"/>
    <dgm:cxn modelId="{539BA0EF-76F8-45E9-AC4A-7F3579C495B4}" type="presParOf" srcId="{093175F4-B985-4BA5-9382-7BA8907492A9}" destId="{854FC115-AD93-4617-8547-0B2A2D9C101D}" srcOrd="0" destOrd="0" presId="urn:microsoft.com/office/officeart/2005/8/layout/hierarchy2"/>
    <dgm:cxn modelId="{3B8A8098-8BC4-4C57-B5C3-47358DE4B646}" type="presParOf" srcId="{C7E1A232-B4EE-43C5-9302-8BBB4938CA0B}" destId="{EC62E1AB-D4E5-4211-814B-D32785005230}" srcOrd="5" destOrd="0" presId="urn:microsoft.com/office/officeart/2005/8/layout/hierarchy2"/>
    <dgm:cxn modelId="{8CA61E2B-BB92-473C-BED8-6811D1B37913}" type="presParOf" srcId="{EC62E1AB-D4E5-4211-814B-D32785005230}" destId="{C98F9CE4-B5B4-4EE0-974B-13461FC03930}" srcOrd="0" destOrd="0" presId="urn:microsoft.com/office/officeart/2005/8/layout/hierarchy2"/>
    <dgm:cxn modelId="{E84A8F2C-20CE-4651-8A68-BD521FA8DFCD}" type="presParOf" srcId="{EC62E1AB-D4E5-4211-814B-D32785005230}" destId="{B2E273C8-5C9A-40B1-9D2F-B1AF6ACB6707}" srcOrd="1" destOrd="0" presId="urn:microsoft.com/office/officeart/2005/8/layout/hierarchy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02"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lvl1pPr defTabSz="968375" fontAlgn="base">
              <a:defRPr sz="1300">
                <a:latin typeface="Arial" charset="0"/>
                <a:ea typeface="宋体" pitchFamily="2" charset="-122"/>
              </a:defRPr>
            </a:lvl1pPr>
          </a:lstStyle>
          <a:p>
            <a:pPr>
              <a:defRPr/>
            </a:pPr>
            <a:r>
              <a:rPr lang="zh-CN" altLang="en-US"/>
              <a:t>请将此处改为本章标题</a:t>
            </a:r>
            <a:endParaRPr lang="en-US" altLang="zh-CN"/>
          </a:p>
        </p:txBody>
      </p:sp>
      <p:sp>
        <p:nvSpPr>
          <p:cNvPr id="512003" name="Rectangle 3"/>
          <p:cNvSpPr>
            <a:spLocks noGrp="1" noChangeArrowheads="1"/>
          </p:cNvSpPr>
          <p:nvPr>
            <p:ph type="dt" sz="quarter" idx="1"/>
          </p:nvPr>
        </p:nvSpPr>
        <p:spPr bwMode="auto">
          <a:xfrm>
            <a:off x="4021138" y="0"/>
            <a:ext cx="3076575" cy="512763"/>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lvl1pPr algn="r" defTabSz="968375" fontAlgn="base">
              <a:defRPr sz="1300">
                <a:latin typeface="Arial" charset="0"/>
                <a:ea typeface="宋体" pitchFamily="2" charset="-122"/>
              </a:defRPr>
            </a:lvl1pPr>
          </a:lstStyle>
          <a:p>
            <a:pPr>
              <a:defRPr/>
            </a:pPr>
            <a:endParaRPr lang="en-US" altLang="zh-CN"/>
          </a:p>
        </p:txBody>
      </p:sp>
      <p:sp>
        <p:nvSpPr>
          <p:cNvPr id="512004" name="Rectangle 4"/>
          <p:cNvSpPr>
            <a:spLocks noGrp="1" noChangeArrowheads="1"/>
          </p:cNvSpPr>
          <p:nvPr>
            <p:ph type="ftr" sz="quarter" idx="2"/>
          </p:nvPr>
        </p:nvSpPr>
        <p:spPr bwMode="auto">
          <a:xfrm>
            <a:off x="0" y="9720263"/>
            <a:ext cx="3076575" cy="512762"/>
          </a:xfrm>
          <a:prstGeom prst="rect">
            <a:avLst/>
          </a:prstGeom>
          <a:noFill/>
          <a:ln w="9525">
            <a:noFill/>
            <a:miter lim="800000"/>
            <a:headEnd/>
            <a:tailEnd/>
          </a:ln>
          <a:effectLst/>
        </p:spPr>
        <p:txBody>
          <a:bodyPr vert="horz" wrap="square" lIns="96791" tIns="48396" rIns="96791" bIns="48396" numCol="1" anchor="b" anchorCtr="0" compatLnSpc="1">
            <a:prstTxWarp prst="textNoShape">
              <a:avLst/>
            </a:prstTxWarp>
          </a:bodyPr>
          <a:lstStyle>
            <a:lvl1pPr defTabSz="968375" fontAlgn="base">
              <a:defRPr sz="1300">
                <a:latin typeface="Arial" charset="0"/>
                <a:ea typeface="宋体" pitchFamily="2" charset="-122"/>
              </a:defRPr>
            </a:lvl1pPr>
          </a:lstStyle>
          <a:p>
            <a:pPr>
              <a:defRPr/>
            </a:pPr>
            <a:endParaRPr lang="en-US" altLang="zh-CN"/>
          </a:p>
        </p:txBody>
      </p:sp>
      <p:sp>
        <p:nvSpPr>
          <p:cNvPr id="512005" name="Rectangle 5"/>
          <p:cNvSpPr>
            <a:spLocks noGrp="1" noChangeArrowheads="1"/>
          </p:cNvSpPr>
          <p:nvPr>
            <p:ph type="sldNum" sz="quarter" idx="3"/>
          </p:nvPr>
        </p:nvSpPr>
        <p:spPr bwMode="auto">
          <a:xfrm>
            <a:off x="4021138" y="9720263"/>
            <a:ext cx="3076575" cy="512762"/>
          </a:xfrm>
          <a:prstGeom prst="rect">
            <a:avLst/>
          </a:prstGeom>
          <a:noFill/>
          <a:ln w="9525">
            <a:noFill/>
            <a:miter lim="800000"/>
            <a:headEnd/>
            <a:tailEnd/>
          </a:ln>
          <a:effectLst/>
        </p:spPr>
        <p:txBody>
          <a:bodyPr vert="horz" wrap="square" lIns="96791" tIns="48396" rIns="96791" bIns="48396" numCol="1" anchor="b" anchorCtr="0" compatLnSpc="1">
            <a:prstTxWarp prst="textNoShape">
              <a:avLst/>
            </a:prstTxWarp>
          </a:bodyPr>
          <a:lstStyle>
            <a:lvl1pPr algn="r" defTabSz="968375" fontAlgn="base">
              <a:defRPr sz="1300">
                <a:latin typeface="Arial" charset="0"/>
                <a:ea typeface="宋体" pitchFamily="2" charset="-122"/>
              </a:defRPr>
            </a:lvl1pPr>
          </a:lstStyle>
          <a:p>
            <a:pPr>
              <a:defRPr/>
            </a:pPr>
            <a:fld id="{DFB0E886-5559-4133-9D2D-4B2631545D0E}" type="slidenum">
              <a:rPr lang="en-US" altLang="zh-CN"/>
              <a:pPr>
                <a:defRPr/>
              </a:pPr>
              <a:t>‹#›</a:t>
            </a:fld>
            <a:endParaRPr lang="en-US" altLang="zh-CN"/>
          </a:p>
        </p:txBody>
      </p:sp>
    </p:spTree>
    <p:extLst>
      <p:ext uri="{BB962C8B-B14F-4D97-AF65-F5344CB8AC3E}">
        <p14:creationId xmlns:p14="http://schemas.microsoft.com/office/powerpoint/2010/main" val="28947443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1" name="Rectangle 5"/>
          <p:cNvSpPr>
            <a:spLocks noGrp="1" noChangeArrowheads="1"/>
          </p:cNvSpPr>
          <p:nvPr>
            <p:ph type="body" sz="quarter" idx="3"/>
          </p:nvPr>
        </p:nvSpPr>
        <p:spPr bwMode="auto">
          <a:xfrm>
            <a:off x="583903" y="4616450"/>
            <a:ext cx="5931494" cy="5109368"/>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p>
            <a:pPr lvl="0"/>
            <a:r>
              <a:rPr lang="en-US" altLang="zh-CN" noProof="0" dirty="0" smtClean="0"/>
              <a:t>Click here to add content</a:t>
            </a:r>
            <a:endParaRPr lang="en-US" altLang="zh-CN" noProof="0" dirty="0"/>
          </a:p>
          <a:p>
            <a:pPr lvl="1"/>
            <a:r>
              <a:rPr lang="en-US" altLang="zh-CN" noProof="0" dirty="0"/>
              <a:t>Click here to add content</a:t>
            </a:r>
          </a:p>
          <a:p>
            <a:pPr lvl="2"/>
            <a:r>
              <a:rPr lang="en-US" altLang="zh-CN" noProof="0" dirty="0"/>
              <a:t>Click here to add content</a:t>
            </a:r>
          </a:p>
        </p:txBody>
      </p:sp>
      <p:sp>
        <p:nvSpPr>
          <p:cNvPr id="68610" name="Rectangle 4"/>
          <p:cNvSpPr>
            <a:spLocks noGrp="1" noRot="1" noChangeAspect="1" noChangeArrowheads="1" noTextEdit="1"/>
          </p:cNvSpPr>
          <p:nvPr>
            <p:ph type="sldImg" idx="2"/>
          </p:nvPr>
        </p:nvSpPr>
        <p:spPr bwMode="auto">
          <a:xfrm>
            <a:off x="583903" y="765609"/>
            <a:ext cx="5931493" cy="3336983"/>
          </a:xfrm>
          <a:prstGeom prst="rect">
            <a:avLst/>
          </a:prstGeom>
          <a:noFill/>
          <a:ln w="9525">
            <a:solidFill>
              <a:srgbClr val="000000"/>
            </a:solidFill>
            <a:miter lim="800000"/>
            <a:headEnd/>
            <a:tailEnd/>
          </a:ln>
        </p:spPr>
      </p:sp>
    </p:spTree>
    <p:extLst>
      <p:ext uri="{BB962C8B-B14F-4D97-AF65-F5344CB8AC3E}">
        <p14:creationId xmlns:p14="http://schemas.microsoft.com/office/powerpoint/2010/main" val="688167284"/>
      </p:ext>
    </p:extLst>
  </p:cSld>
  <p:clrMap bg1="lt1" tx1="dk1" bg2="lt2" tx2="dk2" accent1="accent1" accent2="accent2" accent3="accent3" accent4="accent4" accent5="accent5" accent6="accent6" hlink="hlink" folHlink="folHlink"/>
  <p:hf hdr="0" dt="0"/>
  <p:notesStyle>
    <a:lvl1pPr marL="180975" indent="-180975" algn="l" rtl="0" eaLnBrk="1" fontAlgn="base" hangingPunct="1">
      <a:lnSpc>
        <a:spcPct val="125000"/>
      </a:lnSpc>
      <a:spcBef>
        <a:spcPct val="0"/>
      </a:spcBef>
      <a:spcAft>
        <a:spcPts val="600"/>
      </a:spcAft>
      <a:buSzPct val="60000"/>
      <a:buFont typeface="Wingdings" pitchFamily="2" charset="2"/>
      <a:buChar char="l"/>
      <a:defRPr sz="1100" kern="1200">
        <a:solidFill>
          <a:schemeClr val="tx1"/>
        </a:solidFill>
        <a:latin typeface="微软雅黑" panose="020B0503020204020204" pitchFamily="34" charset="-122"/>
        <a:ea typeface="微软雅黑" panose="020B0503020204020204" pitchFamily="34" charset="-122"/>
        <a:cs typeface="+mn-cs"/>
      </a:defRPr>
    </a:lvl1pPr>
    <a:lvl2pPr marL="541338" indent="-180975" algn="l" rtl="0" eaLnBrk="1" fontAlgn="base" hangingPunct="1">
      <a:lnSpc>
        <a:spcPct val="125000"/>
      </a:lnSpc>
      <a:spcBef>
        <a:spcPct val="0"/>
      </a:spcBef>
      <a:spcAft>
        <a:spcPts val="600"/>
      </a:spcAft>
      <a:buSzPct val="50000"/>
      <a:buFont typeface="Wingdings" pitchFamily="2" charset="2"/>
      <a:buChar char="p"/>
      <a:defRPr sz="1100" kern="1200">
        <a:solidFill>
          <a:schemeClr val="tx1"/>
        </a:solidFill>
        <a:latin typeface="微软雅黑" panose="020B0503020204020204" pitchFamily="34" charset="-122"/>
        <a:ea typeface="微软雅黑" panose="020B0503020204020204" pitchFamily="34" charset="-122"/>
        <a:cs typeface="+mn-cs"/>
      </a:defRPr>
    </a:lvl2pPr>
    <a:lvl3pPr marL="895350" indent="-174625" algn="l" rtl="0" eaLnBrk="1" fontAlgn="base" hangingPunct="1">
      <a:lnSpc>
        <a:spcPct val="125000"/>
      </a:lnSpc>
      <a:spcBef>
        <a:spcPct val="0"/>
      </a:spcBef>
      <a:spcAft>
        <a:spcPts val="600"/>
      </a:spcAft>
      <a:buSzPct val="50000"/>
      <a:buFont typeface="Wingdings" pitchFamily="2" charset="2"/>
      <a:buChar char="n"/>
      <a:defRPr sz="11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just" rtl="0" eaLnBrk="0" fontAlgn="base" hangingPunct="0">
      <a:spcBef>
        <a:spcPct val="30000"/>
      </a:spcBef>
      <a:spcAft>
        <a:spcPct val="0"/>
      </a:spcAft>
      <a:defRPr sz="1100" kern="1200">
        <a:solidFill>
          <a:schemeClr val="tx1"/>
        </a:solidFill>
        <a:latin typeface="FrutigerNext LT Regular" pitchFamily="34" charset="0"/>
        <a:ea typeface="华文细黑" pitchFamily="2" charset="-122"/>
        <a:cs typeface="+mn-cs"/>
      </a:defRPr>
    </a:lvl4pPr>
    <a:lvl5pPr marL="2057400" indent="-228600" algn="just" rtl="0" eaLnBrk="0" fontAlgn="base" hangingPunct="0">
      <a:spcBef>
        <a:spcPct val="30000"/>
      </a:spcBef>
      <a:spcAft>
        <a:spcPct val="0"/>
      </a:spcAft>
      <a:defRPr sz="1100" kern="1200">
        <a:solidFill>
          <a:schemeClr val="tx1"/>
        </a:solidFill>
        <a:latin typeface="FrutigerNext LT Regular" pitchFamily="34" charset="0"/>
        <a:ea typeface="华文细黑"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orient="horz" pos="482" userDrawn="1">
          <p15:clr>
            <a:srgbClr val="F26B43"/>
          </p15:clr>
        </p15:guide>
        <p15:guide id="2" orient="horz" pos="290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p:txBody>
          <a:bodyPr/>
          <a:lstStyle/>
          <a:p>
            <a:r>
              <a:rPr lang="en-US" altLang="zh-CN" smtClean="0"/>
              <a:t>1.00</a:t>
            </a:r>
          </a:p>
          <a:p>
            <a:pPr lvl="1"/>
            <a:r>
              <a:rPr lang="en-US" altLang="zh-CN" smtClean="0"/>
              <a:t>N/A</a:t>
            </a:r>
          </a:p>
          <a:p>
            <a:pPr lvl="0"/>
            <a:r>
              <a:rPr lang="en-US" altLang="zh-CN" smtClean="0"/>
              <a:t>1.10</a:t>
            </a:r>
          </a:p>
          <a:p>
            <a:pPr lvl="1"/>
            <a:r>
              <a:rPr lang="en-US" altLang="zh-CN" smtClean="0"/>
              <a:t>The code is changed from “OHCRSS105” to “OHPRS2101”, and the Name of Slide is remove with the “Huawei ” beginning. By wushiwei</a:t>
            </a:r>
          </a:p>
          <a:p>
            <a:pPr lvl="1"/>
            <a:endParaRPr lang="zh-CN" altLang="zh-CN" dirty="0" smtClean="0"/>
          </a:p>
        </p:txBody>
      </p:sp>
      <p:sp>
        <p:nvSpPr>
          <p:cNvPr id="3" name="幻灯片图像占位符 2"/>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3326702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1519288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MPU</a:t>
            </a:r>
            <a:r>
              <a:rPr lang="zh-CN" altLang="en-US" smtClean="0"/>
              <a:t>：</a:t>
            </a:r>
            <a:r>
              <a:rPr lang="en-US" altLang="zh-CN" smtClean="0"/>
              <a:t>Main Processing Unit</a:t>
            </a:r>
            <a:endParaRPr lang="zh-CN" altLang="en-US" smtClean="0"/>
          </a:p>
          <a:p>
            <a:r>
              <a:rPr lang="en-US" altLang="zh-CN" smtClean="0"/>
              <a:t>SFU</a:t>
            </a:r>
            <a:r>
              <a:rPr lang="zh-CN" altLang="en-US" smtClean="0"/>
              <a:t>：</a:t>
            </a:r>
            <a:r>
              <a:rPr lang="en-US" altLang="zh-CN" smtClean="0"/>
              <a:t>Switch Fabric Unit</a:t>
            </a:r>
          </a:p>
          <a:p>
            <a:r>
              <a:rPr lang="en-US" altLang="zh-CN" smtClean="0"/>
              <a:t>LPU</a:t>
            </a:r>
            <a:r>
              <a:rPr lang="zh-CN" altLang="en-US" smtClean="0"/>
              <a:t>：</a:t>
            </a:r>
            <a:r>
              <a:rPr lang="en-US" altLang="zh-CN" smtClean="0"/>
              <a:t>Line Processing Unit</a:t>
            </a:r>
            <a:endParaRPr lang="zh-CN" altLang="en-US" smtClean="0"/>
          </a:p>
          <a:p>
            <a:endParaRPr lang="zh-CN" altLang="en-US"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2371416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5699" name="Rectangle 3"/>
          <p:cNvSpPr>
            <a:spLocks noGrp="1" noChangeArrowheads="1"/>
          </p:cNvSpPr>
          <p:nvPr>
            <p:ph type="body" idx="1"/>
          </p:nvPr>
        </p:nvSpPr>
        <p:spPr/>
        <p:txBody>
          <a:bodyPr/>
          <a:lstStyle/>
          <a:p>
            <a:r>
              <a:rPr lang="en-US" altLang="zh-CN" smtClean="0"/>
              <a:t>The SFU on the NE40E-X16 switches data for the entire system at wire speed of 640 Gbit/s (320 Gbit/s for the upstream traffic and 320 Gbit/s for the downstream traffic). This ensures a non-blocking switching network.</a:t>
            </a:r>
          </a:p>
          <a:p>
            <a:r>
              <a:rPr lang="en-US" altLang="zh-CN" smtClean="0"/>
              <a:t>The NE40E-X16 has four SFUs working in 3+1 load balancing mode. The entire system provides a switching capacity at wire speed of 2.56 Tbit/s.</a:t>
            </a:r>
          </a:p>
          <a:p>
            <a:r>
              <a:rPr lang="en-US" altLang="zh-CN" smtClean="0"/>
              <a:t>The four SFUs load balance services at the same time. When one SFU is faulty or replaced, the other three SFUs automatically take over its tasks to ensure normal running of services.</a:t>
            </a:r>
            <a:endParaRPr lang="en-US" altLang="zh-CN" dirty="0" smtClean="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894648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5939" name="Rectangle 3"/>
          <p:cNvSpPr>
            <a:spLocks noGrp="1" noChangeArrowheads="1"/>
          </p:cNvSpPr>
          <p:nvPr>
            <p:ph type="body" idx="1"/>
          </p:nvPr>
        </p:nvSpPr>
        <p:spPr/>
        <p:txBody>
          <a:bodyPr/>
          <a:lstStyle/>
          <a:p>
            <a:r>
              <a:rPr lang="en-US" altLang="zh-CN" smtClean="0"/>
              <a:t>As shown in figure above, the NE40E-X16 backplane is divided into four areas, with each area having two power inputs. These eight power inputs work in backup mode.</a:t>
            </a:r>
          </a:p>
          <a:p>
            <a:r>
              <a:rPr lang="en-US" altLang="zh-CN" smtClean="0"/>
              <a:t>The NE40E-X16 supports either DC or AC power supply.</a:t>
            </a:r>
          </a:p>
          <a:p>
            <a:endParaRPr lang="en-US" altLang="zh-CN" smtClean="0"/>
          </a:p>
          <a:p>
            <a:endParaRPr lang="en-US" altLang="zh-CN" dirty="0" smtClean="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699576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In a DC power supply system of the NE40E-X16, eight 70 A PEMs work in 4+4 backup mode.</a:t>
            </a:r>
          </a:p>
          <a:p>
            <a:r>
              <a:rPr lang="en-US" altLang="zh-CN" smtClean="0"/>
              <a:t>Figure above shows details on the DC power supply system:</a:t>
            </a:r>
          </a:p>
          <a:p>
            <a:pPr lvl="1"/>
            <a:r>
              <a:rPr lang="en-US" altLang="zh-CN" smtClean="0"/>
              <a:t>Two -48V power inputs join on the board.</a:t>
            </a:r>
          </a:p>
          <a:p>
            <a:pPr lvl="1"/>
            <a:r>
              <a:rPr lang="en-US" altLang="zh-CN" smtClean="0"/>
              <a:t>After the low-frequency filtering, the two -48 V power inputs for fans join inside the fan module.</a:t>
            </a:r>
          </a:p>
          <a:p>
            <a:pPr lvl="1"/>
            <a:r>
              <a:rPr lang="en-US" altLang="zh-CN" smtClean="0"/>
              <a:t>Each DC power input contains one -48 V power inputs and one RTN inputs. Two separated RTN inputs join on the board.</a:t>
            </a:r>
          </a:p>
          <a:p>
            <a:pPr lvl="1"/>
            <a:endParaRPr lang="en-US" altLang="zh-CN" smtClean="0"/>
          </a:p>
          <a:p>
            <a:endParaRPr lang="zh-CN" altLang="en-US"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61625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The input AC power is converted into regulated DC power by an AC/DC converter. The resulting DC power output is connected to the PEMs through external cables to supply power for all boards and fan modules.</a:t>
            </a:r>
          </a:p>
          <a:p>
            <a:r>
              <a:rPr lang="en-US" altLang="zh-CN" smtClean="0"/>
              <a:t>Two -48V power inputs are joined on the board.</a:t>
            </a:r>
          </a:p>
          <a:p>
            <a:r>
              <a:rPr lang="en-US" altLang="zh-CN" smtClean="0"/>
              <a:t>After the low-frequency filtering, the two -48 V power inputs for fans are joined inside the fan module.</a:t>
            </a:r>
          </a:p>
          <a:p>
            <a:endParaRPr lang="zh-CN" altLang="en-US"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739027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2083" name="Rectangle 3"/>
          <p:cNvSpPr>
            <a:spLocks noGrp="1" noChangeArrowheads="1"/>
          </p:cNvSpPr>
          <p:nvPr>
            <p:ph type="body" idx="1"/>
          </p:nvPr>
        </p:nvSpPr>
        <p:spPr/>
        <p:txBody>
          <a:bodyPr/>
          <a:lstStyle/>
          <a:p>
            <a:r>
              <a:rPr lang="en-US" altLang="zh-CN" dirty="0" smtClean="0"/>
              <a:t>The NE40E-X16 is divided into the upper chassis and the lower chassis, and draws air from the front and exhausts air from the rear. The air intake vent on the upper chassis resides above the board area on the front chassis; the air exhaust vent resides above the board area on the rear chassis. The lower chassis and the upper chassis are opposites. In addition, the upper chassis and the lower chassis have separate heat dissipation systems.</a:t>
            </a:r>
          </a:p>
          <a:p>
            <a:r>
              <a:rPr lang="en-US" altLang="zh-CN" dirty="0" smtClean="0"/>
              <a:t>The middle area of the chassis is for SFU slots. The air intake vent of this area resides on the left of the chassis. Two upper SFU slots in the area draw air from the left. When flowing to the right, the air joins the air from the upper chassis. Two lower SFU slots in the area draw air from the left. When flowing to the right, the air joins the air from the lower chassis.</a:t>
            </a:r>
          </a:p>
          <a:p>
            <a:r>
              <a:rPr lang="en-US" altLang="zh-CN" dirty="0" smtClean="0"/>
              <a:t>The NE40E-X16 has three air channels:</a:t>
            </a:r>
          </a:p>
          <a:p>
            <a:pPr lvl="1"/>
            <a:r>
              <a:rPr lang="en-US" altLang="zh-CN" dirty="0" smtClean="0"/>
              <a:t>The upper and lower chassis have separate air channels that draw air from the front and exhausts air from the rear. The air filters at the air intake vents are vertically installed. The curved face, large area, and small </a:t>
            </a:r>
            <a:r>
              <a:rPr lang="en-US" altLang="zh-CN" dirty="0" err="1" smtClean="0"/>
              <a:t>windage</a:t>
            </a:r>
            <a:r>
              <a:rPr lang="en-US" altLang="zh-CN" dirty="0" smtClean="0"/>
              <a:t> resistance of the air filters help to improve the heat dissipation efficiency. The two air filters on the upper and lower chassis are the same.</a:t>
            </a:r>
          </a:p>
          <a:p>
            <a:pPr lvl="1"/>
            <a:r>
              <a:rPr lang="en-US" altLang="zh-CN" dirty="0" smtClean="0"/>
              <a:t>The air channel in the SFU slot area is located on the left of the chassis. The air filter adopts front access. The depth of the air filter is the same as that of an SFU and the height of the air filter is four times the height of the an SFU.</a:t>
            </a:r>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3101663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118429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SRU: Switch Router Unit</a:t>
            </a:r>
            <a:endParaRPr lang="zh-CN" altLang="en-US"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3389832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3651" name="Rectangle 3"/>
          <p:cNvSpPr>
            <a:spLocks noGrp="1" noChangeArrowheads="1"/>
          </p:cNvSpPr>
          <p:nvPr>
            <p:ph type="body" idx="1"/>
          </p:nvPr>
        </p:nvSpPr>
        <p:spPr/>
        <p:txBody>
          <a:bodyPr/>
          <a:lstStyle/>
          <a:p>
            <a:r>
              <a:rPr lang="en-US" altLang="zh-CN" smtClean="0"/>
              <a:t>The SFU on the NE40E-X8 switches data for the entire system at wire speed of 480 Gbit/s (240 Gbit/s for the upstream traffic and 240 Gbit/s for the downstream traffic). This ensures a non-blocking switching network.</a:t>
            </a:r>
          </a:p>
          <a:p>
            <a:r>
              <a:rPr lang="en-US" altLang="zh-CN" smtClean="0"/>
              <a:t>The NE40E-X8 has three SFUs working in 2+1 load balancing mode. The entire system provides a switching capacity at wire speed of 1.44 Tbit/s.</a:t>
            </a:r>
          </a:p>
          <a:p>
            <a:r>
              <a:rPr lang="en-US" altLang="zh-CN" smtClean="0"/>
              <a:t>The three SFUs load balance services at the same time. When one SFU is faulty or replaced, the other two SFUs automatically take over its tasks to ensure normal running of services.</a:t>
            </a:r>
            <a:endParaRPr lang="en-US" altLang="zh-CN" dirty="0" smtClean="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1063694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65487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3891" name="Rectangle 3"/>
          <p:cNvSpPr>
            <a:spLocks noGrp="1" noChangeArrowheads="1"/>
          </p:cNvSpPr>
          <p:nvPr>
            <p:ph type="body" idx="1"/>
          </p:nvPr>
        </p:nvSpPr>
        <p:spPr/>
        <p:txBody>
          <a:bodyPr/>
          <a:lstStyle/>
          <a:p>
            <a:r>
              <a:rPr lang="en-US" altLang="zh-CN" smtClean="0"/>
              <a:t>As shown in figure above, the NE40E-X8 backplane is divided into two areas, with each area having two power inputs. These four power inputs work in backup mode.</a:t>
            </a:r>
          </a:p>
          <a:p>
            <a:r>
              <a:rPr lang="en-US" altLang="zh-CN" smtClean="0"/>
              <a:t>The NE40E-X8 supports either DC or AC power supply.</a:t>
            </a:r>
          </a:p>
          <a:p>
            <a:r>
              <a:rPr lang="en-US" altLang="zh-CN" smtClean="0"/>
              <a:t>In a DC power supply system of the NE40E-X8, four 70 A PEMs work in 2+2 backup mode. The figure shows details on the DC power supply system:</a:t>
            </a:r>
          </a:p>
          <a:p>
            <a:pPr lvl="1"/>
            <a:r>
              <a:rPr lang="en-US" altLang="zh-CN" smtClean="0"/>
              <a:t>Two -48 V power inputs join on the board.</a:t>
            </a:r>
          </a:p>
          <a:p>
            <a:pPr lvl="1"/>
            <a:r>
              <a:rPr lang="en-US" altLang="zh-CN" smtClean="0"/>
              <a:t>After the low-frequency filtering, the two -48 V power inputs for fans join inside the fan module.</a:t>
            </a:r>
          </a:p>
          <a:p>
            <a:pPr lvl="1"/>
            <a:r>
              <a:rPr lang="en-US" altLang="zh-CN" smtClean="0"/>
              <a:t>Each DC power input contains one -48 V power input and one RTN input. Two separated RTN inputs join on the board.</a:t>
            </a:r>
          </a:p>
          <a:p>
            <a:r>
              <a:rPr lang="en-US" altLang="zh-CN" smtClean="0"/>
              <a:t>In the case of an AC power supply system, an AC power frame is placed outside the chassis and installed with rectifier modules based on system power. The AC power frame is then connected to the input terminals on the DC-PEMs to supply power for the system. (In short, an external AC power frame is added to the DC power supply system to constitute an AC power supply system.)</a:t>
            </a:r>
            <a:endParaRPr lang="en-US" altLang="zh-CN" dirty="0" smtClean="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3399050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0035" name="Rectangle 3"/>
          <p:cNvSpPr>
            <a:spLocks noGrp="1" noChangeArrowheads="1"/>
          </p:cNvSpPr>
          <p:nvPr>
            <p:ph type="body" idx="1"/>
          </p:nvPr>
        </p:nvSpPr>
        <p:spPr/>
        <p:txBody>
          <a:bodyPr/>
          <a:lstStyle/>
          <a:p>
            <a:pPr>
              <a:lnSpc>
                <a:spcPct val="110000"/>
              </a:lnSpc>
            </a:pPr>
            <a:r>
              <a:rPr lang="en-US" altLang="zh-CN" dirty="0" smtClean="0"/>
              <a:t>The heat dissipation system is responsible for dissipating heat for the entire system. The heat generated by boards is dissipated through the heat dissipation system. In this manner, the temperature of the components on boards are controlled within a normal range, enabling the boards to work stably.</a:t>
            </a:r>
          </a:p>
          <a:p>
            <a:pPr lvl="1">
              <a:lnSpc>
                <a:spcPct val="110000"/>
              </a:lnSpc>
            </a:pPr>
            <a:r>
              <a:rPr lang="en-US" altLang="zh-CN" dirty="0" smtClean="0"/>
              <a:t>The heat dissipation system is composed of fan modules (one fan in each fan module), fan control boards (FCBs), temperature sensors, air filters, air intake and exhaust vents, and a system air channel.</a:t>
            </a:r>
          </a:p>
          <a:p>
            <a:pPr lvl="1">
              <a:lnSpc>
                <a:spcPct val="110000"/>
              </a:lnSpc>
            </a:pPr>
            <a:r>
              <a:rPr lang="en-US" altLang="zh-CN" dirty="0" smtClean="0"/>
              <a:t>When a single fan fails, the other fans automatically rotate at full speed. In this case, the heat dissipation system enables the system to work in a short period of time at ambient temperature of 40℃.</a:t>
            </a:r>
          </a:p>
          <a:p>
            <a:pPr lvl="1">
              <a:lnSpc>
                <a:spcPct val="110000"/>
              </a:lnSpc>
            </a:pPr>
            <a:r>
              <a:rPr lang="en-US" altLang="zh-CN" dirty="0" smtClean="0"/>
              <a:t>Temperature sensors, located on the air exhaust vent and boards, are used to monitor the temperature of the components on boards and adjust the fan speed through the command delivered by the SRU to control the temperature in a normal range.</a:t>
            </a:r>
          </a:p>
          <a:p>
            <a:pPr lvl="1">
              <a:lnSpc>
                <a:spcPct val="110000"/>
              </a:lnSpc>
            </a:pPr>
            <a:r>
              <a:rPr lang="en-US" altLang="zh-CN" dirty="0" smtClean="0"/>
              <a:t>The power modules of the system have two fans of their own for independent heat dissipation.</a:t>
            </a:r>
          </a:p>
          <a:p>
            <a:pPr>
              <a:lnSpc>
                <a:spcPct val="110000"/>
              </a:lnSpc>
            </a:pPr>
            <a:r>
              <a:rPr lang="en-US" altLang="zh-CN" dirty="0" smtClean="0"/>
              <a:t>As the figure shown above, The NE40E-X8 draws air from the front and exhausts air from the back. The air intake vent resides above the board area on the front chassis; the air exhaust vent resides above the board area on the rear chassis.</a:t>
            </a:r>
          </a:p>
          <a:p>
            <a:pPr>
              <a:lnSpc>
                <a:spcPct val="110000"/>
              </a:lnSpc>
            </a:pPr>
            <a:r>
              <a:rPr lang="en-US" altLang="zh-CN" dirty="0" smtClean="0"/>
              <a:t>The two fan modules of the NE40E-X8 are located side by side at the air exhaust vent, with each module containing one fan. The entire system dissipates heat by drawing air, as shown in figure above.</a:t>
            </a:r>
          </a:p>
          <a:p>
            <a:pPr lvl="1">
              <a:lnSpc>
                <a:spcPct val="110000"/>
              </a:lnSpc>
            </a:pPr>
            <a:endParaRPr lang="en-US" altLang="zh-CN"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3980978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00874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7425230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3763" name="Rectangle 3"/>
          <p:cNvSpPr>
            <a:spLocks noGrp="1" noChangeArrowheads="1"/>
          </p:cNvSpPr>
          <p:nvPr>
            <p:ph type="body" idx="1"/>
          </p:nvPr>
        </p:nvSpPr>
        <p:spPr/>
        <p:txBody>
          <a:bodyPr/>
          <a:lstStyle/>
          <a:p>
            <a:r>
              <a:rPr lang="en-US" altLang="zh-CN" smtClean="0"/>
              <a:t>With full-mesh architecture, NE40E-X3 does not need a SFU.</a:t>
            </a:r>
            <a:endParaRPr lang="zh-CN" altLang="en-US"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3617572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3891" name="Rectangle 3"/>
          <p:cNvSpPr>
            <a:spLocks noGrp="1" noChangeArrowheads="1"/>
          </p:cNvSpPr>
          <p:nvPr>
            <p:ph type="body" idx="1"/>
          </p:nvPr>
        </p:nvSpPr>
        <p:spPr/>
        <p:txBody>
          <a:bodyPr/>
          <a:lstStyle/>
          <a:p>
            <a:r>
              <a:rPr lang="en-US" altLang="zh-CN" smtClean="0"/>
              <a:t>Two AC power modules or two DC power modules work in 1+1 backup mode to improve the reliability of power supply. The figure shows the diagram of the power supply system.</a:t>
            </a:r>
            <a:endParaRPr lang="en-US" altLang="zh-CN"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34231555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0035" name="Rectangle 3"/>
          <p:cNvSpPr>
            <a:spLocks noGrp="1" noChangeArrowheads="1"/>
          </p:cNvSpPr>
          <p:nvPr>
            <p:ph type="body" idx="1"/>
          </p:nvPr>
        </p:nvSpPr>
        <p:spPr/>
        <p:txBody>
          <a:bodyPr/>
          <a:lstStyle/>
          <a:p>
            <a:r>
              <a:rPr lang="en-US" altLang="zh-CN" smtClean="0"/>
              <a:t>The NE40E-X3 draws in air from the left and exhausts air from the rear. The air intake vent is located at the left side of the chassis and the air exhaust vent is located at the rear of the chassis.</a:t>
            </a:r>
          </a:p>
          <a:p>
            <a:r>
              <a:rPr lang="en-US" altLang="zh-CN" smtClean="0"/>
              <a:t>The fan module of the NE40E-X3 is located at the air exhaust vent. The system draws in air for heat dissipation.</a:t>
            </a:r>
            <a:endParaRPr lang="en-US" altLang="zh-CN"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41691263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26838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716433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The control plane of the NE40E-X16 adopts MPU.</a:t>
            </a:r>
          </a:p>
          <a:p>
            <a:r>
              <a:rPr lang="en-US" altLang="zh-CN" smtClean="0"/>
              <a:t>The following USB interface attributes are supported by MPU:</a:t>
            </a:r>
          </a:p>
          <a:p>
            <a:pPr lvl="1"/>
            <a:r>
              <a:rPr lang="en-US" altLang="zh-CN" smtClean="0"/>
              <a:t>Supports the biggest USB fat32 format, and supports the memory available in the market.</a:t>
            </a:r>
          </a:p>
          <a:p>
            <a:pPr lvl="1"/>
            <a:r>
              <a:rPr lang="en-US" altLang="zh-CN" smtClean="0"/>
              <a:t>For security reasons not allowed to write USB storage device .</a:t>
            </a:r>
          </a:p>
          <a:p>
            <a:pPr lvl="1"/>
            <a:r>
              <a:rPr lang="en-US" altLang="zh-CN" smtClean="0"/>
              <a:t>Updates automatically, insert the USB memory without any operating.</a:t>
            </a:r>
          </a:p>
          <a:p>
            <a:r>
              <a:rPr lang="en-US" altLang="zh-CN" smtClean="0"/>
              <a:t>Highlights of the MPU</a:t>
            </a:r>
          </a:p>
          <a:p>
            <a:pPr lvl="1"/>
            <a:r>
              <a:rPr lang="en-US" altLang="zh-CN" smtClean="0"/>
              <a:t>Two USB ports: supporting version downloading through USB devices and power supply for USB devices</a:t>
            </a:r>
          </a:p>
          <a:p>
            <a:pPr lvl="1"/>
            <a:r>
              <a:rPr lang="en-US" altLang="zh-CN" smtClean="0"/>
              <a:t>CF card with mass storage capacity (up to 1 GB)</a:t>
            </a:r>
          </a:p>
          <a:p>
            <a:pPr lvl="1"/>
            <a:r>
              <a:rPr lang="en-US" altLang="zh-CN" smtClean="0"/>
              <a:t>Compatible with the design of disks</a:t>
            </a:r>
          </a:p>
          <a:p>
            <a:pPr lvl="1"/>
            <a:r>
              <a:rPr lang="en-US" altLang="zh-CN" smtClean="0"/>
              <a:t>RJ-45/SMB connector: processing Stratum-3 clock and 1588 clock; supporting input and output of 2MHz/2Mbps/1PPS clock signals</a:t>
            </a:r>
          </a:p>
          <a:p>
            <a:pPr lvl="1"/>
            <a:r>
              <a:rPr lang="en-US" altLang="zh-CN" smtClean="0"/>
              <a:t>High performance multi-core CPU</a:t>
            </a:r>
          </a:p>
          <a:p>
            <a:pPr lvl="1"/>
            <a:r>
              <a:rPr lang="en-US" altLang="zh-CN" smtClean="0"/>
              <a:t>The bandwidth of the control bus between the MPU and the LPU is increased to 1 Gbit/s. </a:t>
            </a:r>
          </a:p>
          <a:p>
            <a:pPr lvl="1"/>
            <a:endParaRPr lang="zh-CN" altLang="en-US" smtClean="0"/>
          </a:p>
          <a:p>
            <a:pPr lvl="1"/>
            <a:endParaRPr lang="en-US" altLang="zh-CN" smtClean="0"/>
          </a:p>
          <a:p>
            <a:pPr lvl="1"/>
            <a:endParaRPr lang="zh-CN" altLang="en-US" smtClean="0"/>
          </a:p>
          <a:p>
            <a:endParaRPr lang="zh-CN" altLang="en-US" smtClean="0"/>
          </a:p>
          <a:p>
            <a:endParaRPr lang="zh-CN" altLang="en-US"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1028208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type="body" idx="1"/>
          </p:nvPr>
        </p:nvSpPr>
        <p:spPr/>
        <p:txBody>
          <a:bodyPr/>
          <a:lstStyle/>
          <a:p>
            <a:pPr lvl="0"/>
            <a:r>
              <a:rPr lang="en-US" altLang="zh-CN" smtClean="0"/>
              <a:t>Meanwhile, in order that you can study Huawei NE series routers in the round, we attach some contents of Huawei NE20E-X6 introduction to the end of this course especially.</a:t>
            </a:r>
          </a:p>
          <a:p>
            <a:pPr lvl="0"/>
            <a:r>
              <a:rPr lang="en-US" altLang="zh-CN" smtClean="0"/>
              <a:t>Huawei NetEngine20E-X6</a:t>
            </a:r>
            <a:r>
              <a:rPr lang="zh-CN" altLang="en-US" smtClean="0"/>
              <a:t> </a:t>
            </a:r>
            <a:r>
              <a:rPr lang="en-US" altLang="zh-CN" smtClean="0"/>
              <a:t>High-end Service Router(hereinafter referred to as the NE20E-X6)</a:t>
            </a:r>
            <a:r>
              <a:rPr lang="zh-CN" altLang="en-US" smtClean="0"/>
              <a:t> </a:t>
            </a:r>
            <a:r>
              <a:rPr lang="en-US" altLang="zh-CN" smtClean="0"/>
              <a:t>is a high performance router designed for the following custom, such as finance, power, government, education, enterprise, carrier and so on by Huawei, in order to meet the requirement for Carrier HA of carriers and enterprise aggregation and access network.</a:t>
            </a:r>
          </a:p>
          <a:p>
            <a:endParaRPr lang="zh-CN" altLang="en-US" dirty="0" smtClean="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19760261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698270" y="789747"/>
            <a:ext cx="5931494" cy="5109368"/>
          </a:xfrm>
        </p:spPr>
        <p:txBody>
          <a:bodyPr/>
          <a:lstStyle/>
          <a:p>
            <a:pPr lvl="1"/>
            <a:r>
              <a:rPr lang="en-US" altLang="zh-CN" dirty="0" smtClean="0"/>
              <a:t>Providing two 1G or 2.5G SFP interfaces for future expansion into clusters</a:t>
            </a:r>
          </a:p>
          <a:p>
            <a:pPr lvl="1"/>
            <a:r>
              <a:rPr lang="en-US" altLang="zh-CN" dirty="0" smtClean="0"/>
              <a:t>The architecture is designed to be compatible with the SFU function on future MPUs. </a:t>
            </a:r>
          </a:p>
          <a:p>
            <a:r>
              <a:rPr lang="en-US" altLang="zh-CN" dirty="0" smtClean="0"/>
              <a:t>The control plane of the NE40E is separated from the data plane and the monitoring plane. The SRU is adopted on the NE40E-X8. The SRU integrates an SFU used for data switching.</a:t>
            </a:r>
          </a:p>
          <a:p>
            <a:r>
              <a:rPr lang="en-US" altLang="zh-CN" dirty="0" smtClean="0"/>
              <a:t>The following USB interface attributes are supported by SRU:</a:t>
            </a:r>
          </a:p>
          <a:p>
            <a:pPr lvl="1"/>
            <a:r>
              <a:rPr lang="en-US" altLang="zh-CN" dirty="0" smtClean="0"/>
              <a:t>Supports the biggest USB fat32 format, and supports the memory available in the market.</a:t>
            </a:r>
          </a:p>
          <a:p>
            <a:pPr lvl="1"/>
            <a:r>
              <a:rPr lang="en-US" altLang="zh-CN" dirty="0" smtClean="0"/>
              <a:t>For security reasons not allowed to write USB storage device .</a:t>
            </a:r>
          </a:p>
          <a:p>
            <a:pPr lvl="1"/>
            <a:r>
              <a:rPr lang="en-US" altLang="zh-CN" dirty="0" smtClean="0"/>
              <a:t>Updates automatically, insert the USB memory without any operating.</a:t>
            </a:r>
          </a:p>
          <a:p>
            <a:r>
              <a:rPr lang="en-US" altLang="zh-CN" dirty="0" smtClean="0"/>
              <a:t>Highlights of the SRU</a:t>
            </a:r>
          </a:p>
          <a:p>
            <a:pPr lvl="1"/>
            <a:r>
              <a:rPr lang="en-US" altLang="zh-CN" dirty="0" smtClean="0"/>
              <a:t>Two USB ports: supporting version downloading through USB devices and power supply for USB devices</a:t>
            </a:r>
          </a:p>
          <a:p>
            <a:pPr lvl="1"/>
            <a:r>
              <a:rPr lang="en-US" altLang="zh-CN" dirty="0" smtClean="0"/>
              <a:t>CF card with mass storage capacity (up to 1 GB)</a:t>
            </a:r>
          </a:p>
          <a:p>
            <a:pPr lvl="1"/>
            <a:r>
              <a:rPr lang="en-US" altLang="zh-CN" dirty="0" smtClean="0"/>
              <a:t>Compatible with the design of disks</a:t>
            </a:r>
          </a:p>
          <a:p>
            <a:pPr lvl="1"/>
            <a:r>
              <a:rPr lang="en-US" altLang="zh-CN" dirty="0" smtClean="0"/>
              <a:t>RJ-45/SMB connector: processing Stratum-3 clock and 1588 clock; supporting input and output of 2MHz/2Mbps/1PPS clock signals</a:t>
            </a:r>
          </a:p>
          <a:p>
            <a:pPr lvl="1"/>
            <a:r>
              <a:rPr lang="en-US" altLang="zh-CN" dirty="0" smtClean="0"/>
              <a:t>High performance multi-core CPU</a:t>
            </a:r>
          </a:p>
          <a:p>
            <a:pPr lvl="1"/>
            <a:r>
              <a:rPr lang="en-US" altLang="zh-CN" dirty="0" smtClean="0"/>
              <a:t>The bandwidth of the control bus between the SRU and the LPU is increased to 1 </a:t>
            </a:r>
            <a:r>
              <a:rPr lang="en-US" altLang="zh-CN" dirty="0" err="1" smtClean="0"/>
              <a:t>Gbit</a:t>
            </a:r>
            <a:r>
              <a:rPr lang="en-US" altLang="zh-CN" dirty="0" smtClean="0"/>
              <a:t>/s.</a:t>
            </a:r>
          </a:p>
          <a:p>
            <a:pPr lvl="1"/>
            <a:endParaRPr lang="en-US" altLang="zh-CN" dirty="0" smtClean="0"/>
          </a:p>
          <a:p>
            <a:pPr lvl="1"/>
            <a:endParaRPr lang="en-US" altLang="zh-CN" dirty="0" smtClean="0"/>
          </a:p>
          <a:p>
            <a:pPr lvl="1"/>
            <a:endParaRPr lang="en-US" altLang="zh-CN" dirty="0" smtClean="0"/>
          </a:p>
          <a:p>
            <a:endParaRPr lang="zh-CN" altLang="en-US" dirty="0"/>
          </a:p>
        </p:txBody>
      </p:sp>
    </p:spTree>
    <p:extLst>
      <p:ext uri="{BB962C8B-B14F-4D97-AF65-F5344CB8AC3E}">
        <p14:creationId xmlns:p14="http://schemas.microsoft.com/office/powerpoint/2010/main" val="218253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The MPU of the NE40E-X3 controls and manages the system and switches data. The MPUs work in 1+1 backup mode. The MPU consists of the main control unit, system clock unit, synchronous clock unit, and system maintenance unit. The functions of the MPU are described from the following aspects.</a:t>
            </a:r>
          </a:p>
          <a:p>
            <a:endParaRPr lang="zh-CN" altLang="en-US"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2541231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3587" name="Rectangle 3"/>
          <p:cNvSpPr>
            <a:spLocks noGrp="1" noChangeArrowheads="1"/>
          </p:cNvSpPr>
          <p:nvPr>
            <p:ph type="body" idx="1"/>
          </p:nvPr>
        </p:nvSpPr>
        <p:spPr/>
        <p:txBody>
          <a:bodyPr/>
          <a:lstStyle/>
          <a:p>
            <a:r>
              <a:rPr lang="en-US" altLang="zh-CN" smtClean="0"/>
              <a:t>A switching network is a key component of the NE40E and is responsible for switching data between LPUs.</a:t>
            </a:r>
          </a:p>
          <a:p>
            <a:r>
              <a:rPr lang="en-US" altLang="zh-CN" smtClean="0"/>
              <a:t>Switching Board comprises of CPU module, switching module.</a:t>
            </a:r>
          </a:p>
          <a:p>
            <a:r>
              <a:rPr lang="en-US" altLang="zh-CN" smtClean="0"/>
              <a:t>Mainly responsible for switching data between LPUs.</a:t>
            </a:r>
          </a:p>
          <a:p>
            <a:r>
              <a:rPr lang="en-US" altLang="zh-CN" smtClean="0"/>
              <a:t>NE40E-X16 has four SFUs that work in 3+1 load balancing mode.</a:t>
            </a:r>
          </a:p>
          <a:p>
            <a:r>
              <a:rPr lang="en-US" altLang="zh-CN" smtClean="0"/>
              <a:t>NE40E-X8 support 2+1 load balancing mode</a:t>
            </a:r>
          </a:p>
          <a:p>
            <a:r>
              <a:rPr lang="en-US" altLang="zh-CN" smtClean="0"/>
              <a:t>Indicators on panel include ACT indicator, RUN indicator and OFL indicator.</a:t>
            </a:r>
          </a:p>
          <a:p>
            <a:endParaRPr lang="zh-CN" altLang="en-US"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16104185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4" name="Rectangle 3"/>
          <p:cNvSpPr>
            <a:spLocks noGrp="1" noChangeArrowheads="1"/>
          </p:cNvSpPr>
          <p:nvPr>
            <p:ph type="body" idx="1"/>
          </p:nvPr>
        </p:nvSpPr>
        <p:spPr/>
        <p:txBody>
          <a:bodyPr/>
          <a:lstStyle/>
          <a:p>
            <a:r>
              <a:rPr lang="en-US" altLang="zh-CN" smtClean="0"/>
              <a:t> Extensive environment monitoring functions</a:t>
            </a:r>
          </a:p>
          <a:p>
            <a:pPr lvl="1"/>
            <a:r>
              <a:rPr lang="en-US" altLang="zh-CN" smtClean="0"/>
              <a:t>Alarm detection of the smoke sensor :Supports the connection to the smoke sensor through the panel to detect the alarm signals from the chassis or equipment room.</a:t>
            </a:r>
          </a:p>
          <a:p>
            <a:pPr lvl="1"/>
            <a:r>
              <a:rPr lang="en-US" altLang="zh-CN" smtClean="0"/>
              <a:t>Detection of the ambient temperature :Supports the connection to the temperature sensor through the panel to detect the temperature of the chassis or equipment room.</a:t>
            </a:r>
          </a:p>
          <a:p>
            <a:pPr lvl="1"/>
            <a:r>
              <a:rPr lang="en-US" altLang="zh-CN" smtClean="0"/>
              <a:t>Access control management :Detects whether access control is enabled through magnetic inspection and reports the inspection signal to the device. The remote unlocking function is reserved. You can instruct the CMU to enable or disable access control through the remote control function.  </a:t>
            </a:r>
          </a:p>
          <a:p>
            <a:pPr lvl="1"/>
            <a:r>
              <a:rPr lang="en-US" altLang="zh-CN" smtClean="0"/>
              <a:t>Device alarm output :The CMU provides two-level alarm output signals.</a:t>
            </a:r>
          </a:p>
          <a:p>
            <a:pPr lvl="1"/>
            <a:r>
              <a:rPr lang="en-US" altLang="zh-CN" smtClean="0"/>
              <a:t>Main contact point inspection :The CMU can provide six main contact points to detect signal input and monitor whether the devices outside the chassis work normally. </a:t>
            </a:r>
          </a:p>
          <a:p>
            <a:pPr lvl="1"/>
            <a:r>
              <a:rPr lang="en-US" altLang="zh-CN" smtClean="0"/>
              <a:t>One 232 and 485 serial interface :Provides an RS-232 serial interface, which is connected to the panel. You can use it to query or locate information about the CMU. In addition, the CMU provides an R-485 serial port, which is connected to the panel. You can connect an device to this interface. The interface supports full-duplex mode.</a:t>
            </a:r>
          </a:p>
          <a:p>
            <a:endParaRPr lang="zh-CN" altLang="zh-CN" dirty="0" smtClean="0"/>
          </a:p>
        </p:txBody>
      </p:sp>
      <p:sp>
        <p:nvSpPr>
          <p:cNvPr id="6" name="幻灯片图像占位符 5"/>
          <p:cNvSpPr>
            <a:spLocks noGrp="1" noRot="1" noChangeAspect="1"/>
          </p:cNvSpPr>
          <p:nvPr>
            <p:ph type="sldImg"/>
          </p:nvPr>
        </p:nvSpPr>
        <p:spPr/>
      </p:sp>
    </p:spTree>
    <p:extLst>
      <p:ext uri="{BB962C8B-B14F-4D97-AF65-F5344CB8AC3E}">
        <p14:creationId xmlns:p14="http://schemas.microsoft.com/office/powerpoint/2010/main" val="836185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As the Universal Service Router , NE40E-X series routers supply divers interfaces, such as</a:t>
            </a:r>
            <a:r>
              <a:rPr lang="zh-CN" altLang="en-US" smtClean="0"/>
              <a:t> </a:t>
            </a:r>
            <a:r>
              <a:rPr lang="en-US" altLang="zh-CN" smtClean="0"/>
              <a:t>ethernet, POS, CPOS, E1</a:t>
            </a:r>
            <a:r>
              <a:rPr lang="zh-CN" altLang="en-US" smtClean="0"/>
              <a:t> </a:t>
            </a:r>
            <a:r>
              <a:rPr lang="en-US" altLang="zh-CN" smtClean="0"/>
              <a:t>and so on.</a:t>
            </a:r>
          </a:p>
          <a:p>
            <a:r>
              <a:rPr lang="en-US" altLang="zh-CN" smtClean="0"/>
              <a:t>Boards supplied by NE40E-X for universal service include following types:</a:t>
            </a:r>
          </a:p>
          <a:p>
            <a:pPr lvl="1"/>
            <a:r>
              <a:rPr lang="en-US" altLang="zh-CN" smtClean="0"/>
              <a:t>LPUF(supply service interface matching corresponding FPIC )</a:t>
            </a:r>
          </a:p>
          <a:p>
            <a:pPr lvl="1"/>
            <a:r>
              <a:rPr lang="en-US" altLang="zh-CN" smtClean="0"/>
              <a:t>LPUI</a:t>
            </a:r>
          </a:p>
          <a:p>
            <a:pPr lvl="1"/>
            <a:r>
              <a:rPr lang="en-US" altLang="zh-CN" smtClean="0"/>
              <a:t>LPUS</a:t>
            </a:r>
          </a:p>
          <a:p>
            <a:pPr lvl="1"/>
            <a:r>
              <a:rPr lang="en-US" altLang="zh-CN" smtClean="0"/>
              <a:t>SPU</a:t>
            </a:r>
          </a:p>
          <a:p>
            <a:endParaRPr lang="zh-CN" altLang="en-US"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33387591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Different specifications of the LPU board is mainly reflected in the QoS.</a:t>
            </a:r>
          </a:p>
          <a:p>
            <a:endParaRPr lang="zh-CN" altLang="en-US"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10319758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High-Queue LPUF-40</a:t>
            </a:r>
            <a:r>
              <a:rPr lang="zh-CN" altLang="en-US" smtClean="0"/>
              <a:t>：</a:t>
            </a:r>
            <a:r>
              <a:rPr lang="en-US" altLang="zh-CN" smtClean="0"/>
              <a:t>Full-service Flexible Linecard, 512K</a:t>
            </a:r>
            <a:r>
              <a:rPr lang="zh-CN" altLang="en-US" smtClean="0"/>
              <a:t> </a:t>
            </a:r>
            <a:r>
              <a:rPr lang="en-US" altLang="zh-CN" smtClean="0"/>
              <a:t>flow queues,  supporting features such as BRAS, 1588v2 and enhanced QoS, positioned on complicated service aggregation: BRAS and SR/PE downlink, etc.. V6R3</a:t>
            </a:r>
            <a:r>
              <a:rPr lang="zh-CN" altLang="en-US" smtClean="0"/>
              <a:t> </a:t>
            </a:r>
            <a:r>
              <a:rPr lang="en-US" altLang="zh-CN" smtClean="0"/>
              <a:t>version will provide new linecards on LPUF-40, including 8-port 10GE oversubscribed card, 40-port GE electronic card</a:t>
            </a:r>
            <a:r>
              <a:rPr lang="zh-CN" altLang="en-US" smtClean="0"/>
              <a:t> </a:t>
            </a:r>
            <a:r>
              <a:rPr lang="en-US" altLang="zh-CN" smtClean="0"/>
              <a:t>and 4-port 10G POS card. In addition, 40G enhanced HQoS and BRAS card will be available in V6R3.</a:t>
            </a:r>
            <a:endParaRPr lang="zh-CN" altLang="en-US" smtClean="0"/>
          </a:p>
          <a:p>
            <a:pPr lvl="1"/>
            <a:r>
              <a:rPr lang="en-US" altLang="zh-CN" smtClean="0"/>
              <a:t>LPUF-40 provides two models: LPUF-40-A and LPUF-40-B</a:t>
            </a:r>
          </a:p>
          <a:p>
            <a:pPr lvl="1"/>
            <a:r>
              <a:rPr lang="en-US" altLang="zh-CN" smtClean="0"/>
              <a:t>The LPUF-40-A supports all software features</a:t>
            </a:r>
          </a:p>
          <a:p>
            <a:pPr lvl="1"/>
            <a:r>
              <a:rPr lang="en-US" altLang="zh-CN" smtClean="0"/>
              <a:t>the LPUF-40-B supports all software features except L3VPN, MVPN, and IPv6, and can be upgraded to support all features of the LPUF-40-A through licenses</a:t>
            </a:r>
            <a:endParaRPr lang="zh-CN" altLang="en-US" smtClean="0"/>
          </a:p>
          <a:p>
            <a:endParaRPr lang="zh-CN" altLang="zh-CN" smtClean="0"/>
          </a:p>
          <a:p>
            <a:endParaRPr lang="zh-CN" altLang="en-US"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6300842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1127397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100G linecards include two types: High-Queue LPUF-100 and Medium-Queue LPUI-100. LPUF-100 is Flexible Linecard and provide 512K</a:t>
            </a:r>
            <a:r>
              <a:rPr lang="zh-CN" altLang="en-US" smtClean="0"/>
              <a:t> </a:t>
            </a:r>
            <a:r>
              <a:rPr lang="en-US" altLang="zh-CN" smtClean="0"/>
              <a:t>flow queues,  and support flexible configuration of 10GE, GE, 10G POS and 40G POS. LPUI-100 is Integrated Ethernet Linecard and provide 256K</a:t>
            </a:r>
            <a:r>
              <a:rPr lang="zh-CN" altLang="en-US" smtClean="0"/>
              <a:t> </a:t>
            </a:r>
            <a:r>
              <a:rPr lang="en-US" altLang="zh-CN" smtClean="0"/>
              <a:t>flow queues, and meet the requirement of different networking.</a:t>
            </a:r>
            <a:endParaRPr lang="zh-CN" altLang="en-US" smtClean="0"/>
          </a:p>
          <a:p>
            <a:r>
              <a:rPr lang="en-US" altLang="zh-CN" smtClean="0"/>
              <a:t>100G linecards in V6R3 can provide 8*10GE, 10*10GE, 16*10GE oversubscribed, 96*GE, 8*10G POS, 2*40G POS and 1*100GE. In industry, the interface type of NE40E 100G linecards is most abundant, and the port density of NE40E 100G linecards is highest.</a:t>
            </a:r>
            <a:endParaRPr lang="zh-CN" altLang="en-US" smtClean="0"/>
          </a:p>
          <a:p>
            <a:r>
              <a:rPr lang="en-US" altLang="zh-CN" smtClean="0"/>
              <a:t>Note</a:t>
            </a:r>
            <a:r>
              <a:rPr lang="zh-CN" altLang="en-US" smtClean="0"/>
              <a:t>：</a:t>
            </a:r>
            <a:endParaRPr lang="en-US" altLang="zh-CN" smtClean="0"/>
          </a:p>
          <a:p>
            <a:pPr lvl="1"/>
            <a:r>
              <a:rPr lang="en-US" altLang="zh-CN" smtClean="0"/>
              <a:t>Provided using 100G Board, we have to switch SFU board(and SRU board on NE40E-X8) to another one with 200G, what’more, the 200G SFU</a:t>
            </a:r>
            <a:r>
              <a:rPr lang="zh-CN" altLang="en-US" smtClean="0"/>
              <a:t> </a:t>
            </a:r>
            <a:r>
              <a:rPr lang="en-US" altLang="zh-CN" smtClean="0"/>
              <a:t>board and corresponding SRU board can’t be used together with 40G</a:t>
            </a:r>
            <a:r>
              <a:rPr lang="zh-CN" altLang="en-US" smtClean="0"/>
              <a:t> </a:t>
            </a:r>
            <a:r>
              <a:rPr lang="en-US" altLang="zh-CN" smtClean="0"/>
              <a:t>SFU, LPUA, LPUB, LPUG</a:t>
            </a:r>
            <a:r>
              <a:rPr lang="zh-CN" altLang="en-US" smtClean="0"/>
              <a:t> </a:t>
            </a:r>
            <a:r>
              <a:rPr lang="en-US" altLang="zh-CN" smtClean="0"/>
              <a:t>at the same time</a:t>
            </a:r>
            <a:r>
              <a:rPr lang="zh-CN" altLang="en-US" smtClean="0"/>
              <a:t>；</a:t>
            </a:r>
            <a:endParaRPr lang="en-US" altLang="zh-CN" smtClean="0"/>
          </a:p>
          <a:p>
            <a:pPr lvl="1"/>
            <a:r>
              <a:rPr lang="en-US" altLang="zh-CN" smtClean="0"/>
              <a:t>The LPUI-100 can be used only on the NE40E-X16 and NE40E-X8</a:t>
            </a:r>
            <a:endParaRPr lang="zh-CN" altLang="en-US"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24522152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92135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1183433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幻灯片图像占位符 4"/>
          <p:cNvSpPr>
            <a:spLocks noGrp="1" noRot="1" noChangeAspect="1"/>
          </p:cNvSpPr>
          <p:nvPr>
            <p:ph type="sldImg"/>
          </p:nvPr>
        </p:nvSpPr>
        <p:spPr/>
      </p:sp>
      <p:sp>
        <p:nvSpPr>
          <p:cNvPr id="6" name="备注占位符 5"/>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2577496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a:lnSpc>
                <a:spcPct val="110000"/>
              </a:lnSpc>
            </a:pPr>
            <a:r>
              <a:rPr lang="en-US" altLang="zh-CN" dirty="0" smtClean="0"/>
              <a:t>An SPUC implements the </a:t>
            </a:r>
            <a:r>
              <a:rPr lang="en-US" altLang="zh-CN" dirty="0" err="1" smtClean="0"/>
              <a:t>NetStream</a:t>
            </a:r>
            <a:r>
              <a:rPr lang="en-US" altLang="zh-CN" dirty="0" smtClean="0"/>
              <a:t> function and processes tunnel services related to GRE and NAT and multicast VPNs. </a:t>
            </a:r>
          </a:p>
          <a:p>
            <a:pPr>
              <a:lnSpc>
                <a:spcPct val="110000"/>
              </a:lnSpc>
            </a:pPr>
            <a:r>
              <a:rPr lang="en-US" altLang="zh-CN" dirty="0" smtClean="0"/>
              <a:t>An SPUC does not have any physical interfaces and can be inserted into any LPU slot.</a:t>
            </a:r>
          </a:p>
          <a:p>
            <a:pPr lvl="1">
              <a:lnSpc>
                <a:spcPct val="110000"/>
              </a:lnSpc>
            </a:pPr>
            <a:r>
              <a:rPr lang="en-US" altLang="zh-CN" dirty="0" smtClean="0"/>
              <a:t>3 running modes of SPUC</a:t>
            </a:r>
            <a:r>
              <a:rPr lang="zh-CN" altLang="en-US" dirty="0" smtClean="0"/>
              <a:t>：</a:t>
            </a:r>
            <a:r>
              <a:rPr lang="en-US" altLang="zh-CN" dirty="0" err="1" smtClean="0"/>
              <a:t>NetStream</a:t>
            </a:r>
            <a:r>
              <a:rPr lang="zh-CN" altLang="en-US" dirty="0" smtClean="0"/>
              <a:t> </a:t>
            </a:r>
            <a:r>
              <a:rPr lang="en-US" altLang="zh-CN" dirty="0" smtClean="0"/>
              <a:t>mode,  Tunnel</a:t>
            </a:r>
            <a:r>
              <a:rPr lang="zh-CN" altLang="en-US" dirty="0" smtClean="0"/>
              <a:t> </a:t>
            </a:r>
            <a:r>
              <a:rPr lang="en-US" altLang="zh-CN" dirty="0" smtClean="0"/>
              <a:t>mode</a:t>
            </a:r>
            <a:r>
              <a:rPr lang="zh-CN" altLang="en-US" dirty="0" smtClean="0"/>
              <a:t> </a:t>
            </a:r>
            <a:r>
              <a:rPr lang="en-US" altLang="zh-CN" dirty="0" smtClean="0"/>
              <a:t>and NAT</a:t>
            </a:r>
            <a:r>
              <a:rPr lang="zh-CN" altLang="en-US" dirty="0" smtClean="0"/>
              <a:t> </a:t>
            </a:r>
            <a:r>
              <a:rPr lang="en-US" altLang="zh-CN" dirty="0" smtClean="0"/>
              <a:t>mode</a:t>
            </a:r>
          </a:p>
          <a:p>
            <a:pPr lvl="1">
              <a:lnSpc>
                <a:spcPct val="110000"/>
              </a:lnSpc>
            </a:pPr>
            <a:r>
              <a:rPr lang="en-US" altLang="zh-CN" dirty="0" err="1" smtClean="0"/>
              <a:t>NetStream</a:t>
            </a:r>
            <a:r>
              <a:rPr lang="zh-CN" altLang="en-US" dirty="0" smtClean="0"/>
              <a:t> </a:t>
            </a:r>
            <a:r>
              <a:rPr lang="en-US" altLang="zh-CN" dirty="0" smtClean="0"/>
              <a:t>mode</a:t>
            </a:r>
            <a:endParaRPr lang="zh-CN" altLang="en-US" dirty="0" smtClean="0"/>
          </a:p>
          <a:p>
            <a:pPr lvl="1">
              <a:lnSpc>
                <a:spcPct val="110000"/>
              </a:lnSpc>
            </a:pPr>
            <a:r>
              <a:rPr lang="en-US" altLang="zh-CN" dirty="0" smtClean="0"/>
              <a:t>Under the </a:t>
            </a:r>
            <a:r>
              <a:rPr lang="en-US" altLang="zh-CN" dirty="0" err="1" smtClean="0"/>
              <a:t>NetStream</a:t>
            </a:r>
            <a:r>
              <a:rPr lang="en-US" altLang="zh-CN" dirty="0" smtClean="0"/>
              <a:t> mode, the SPUC board can implement centralized </a:t>
            </a:r>
            <a:r>
              <a:rPr lang="en-US" altLang="zh-CN" dirty="0" err="1" smtClean="0"/>
              <a:t>NetStream</a:t>
            </a:r>
            <a:r>
              <a:rPr lang="zh-CN" altLang="en-US" dirty="0" smtClean="0"/>
              <a:t> </a:t>
            </a:r>
            <a:r>
              <a:rPr lang="en-US" altLang="zh-CN" dirty="0" smtClean="0"/>
              <a:t>mode.</a:t>
            </a:r>
            <a:endParaRPr lang="zh-CN" altLang="en-US" dirty="0" smtClean="0"/>
          </a:p>
          <a:p>
            <a:pPr lvl="1">
              <a:lnSpc>
                <a:spcPct val="110000"/>
              </a:lnSpc>
            </a:pPr>
            <a:r>
              <a:rPr lang="en-US" altLang="zh-CN" dirty="0" smtClean="0"/>
              <a:t>Meanwhile, the</a:t>
            </a:r>
            <a:r>
              <a:rPr lang="zh-CN" altLang="en-US" dirty="0" smtClean="0"/>
              <a:t> </a:t>
            </a:r>
            <a:r>
              <a:rPr lang="en-US" altLang="zh-CN" dirty="0" smtClean="0"/>
              <a:t>centralized </a:t>
            </a:r>
            <a:r>
              <a:rPr lang="en-US" altLang="zh-CN" dirty="0" err="1" smtClean="0"/>
              <a:t>NetStream</a:t>
            </a:r>
            <a:r>
              <a:rPr lang="zh-CN" altLang="en-US" dirty="0" smtClean="0"/>
              <a:t> </a:t>
            </a:r>
            <a:r>
              <a:rPr lang="en-US" altLang="zh-CN" dirty="0" smtClean="0"/>
              <a:t>still </a:t>
            </a:r>
            <a:r>
              <a:rPr lang="en-US" altLang="zh-CN" dirty="0" err="1" smtClean="0"/>
              <a:t>applys</a:t>
            </a:r>
            <a:r>
              <a:rPr lang="en-US" altLang="zh-CN" dirty="0" smtClean="0"/>
              <a:t> License(</a:t>
            </a:r>
            <a:r>
              <a:rPr lang="en-US" altLang="zh-CN" dirty="0" err="1" smtClean="0"/>
              <a:t>NetStream</a:t>
            </a:r>
            <a:r>
              <a:rPr lang="en-US" altLang="zh-CN" dirty="0" smtClean="0"/>
              <a:t> License for SPUC), and each</a:t>
            </a:r>
            <a:r>
              <a:rPr lang="zh-CN" altLang="en-US" dirty="0" smtClean="0"/>
              <a:t> </a:t>
            </a:r>
            <a:r>
              <a:rPr lang="en-US" altLang="zh-CN" dirty="0" smtClean="0"/>
              <a:t>SPUC board need one License.</a:t>
            </a:r>
            <a:endParaRPr lang="zh-CN" altLang="en-US" dirty="0" smtClean="0"/>
          </a:p>
          <a:p>
            <a:pPr lvl="1">
              <a:lnSpc>
                <a:spcPct val="110000"/>
              </a:lnSpc>
            </a:pPr>
            <a:r>
              <a:rPr lang="en-US" altLang="zh-CN" dirty="0" smtClean="0"/>
              <a:t> Tunnel</a:t>
            </a:r>
            <a:r>
              <a:rPr lang="zh-CN" altLang="en-US" dirty="0" smtClean="0"/>
              <a:t> </a:t>
            </a:r>
            <a:r>
              <a:rPr lang="en-US" altLang="zh-CN" dirty="0" smtClean="0"/>
              <a:t>mode</a:t>
            </a:r>
            <a:endParaRPr lang="zh-CN" altLang="en-US" dirty="0" smtClean="0"/>
          </a:p>
          <a:p>
            <a:pPr lvl="1">
              <a:lnSpc>
                <a:spcPct val="110000"/>
              </a:lnSpc>
            </a:pPr>
            <a:r>
              <a:rPr lang="en-US" altLang="zh-CN" dirty="0" smtClean="0"/>
              <a:t>Under the Tunnel mode, the following functions can be provided:</a:t>
            </a:r>
            <a:endParaRPr lang="zh-CN" altLang="en-US" dirty="0" smtClean="0"/>
          </a:p>
          <a:p>
            <a:pPr lvl="1">
              <a:lnSpc>
                <a:spcPct val="110000"/>
              </a:lnSpc>
            </a:pPr>
            <a:r>
              <a:rPr lang="en-US" altLang="zh-CN" dirty="0" smtClean="0"/>
              <a:t>Centralized</a:t>
            </a:r>
            <a:r>
              <a:rPr lang="zh-CN" altLang="en-US" dirty="0" smtClean="0"/>
              <a:t> </a:t>
            </a:r>
            <a:r>
              <a:rPr lang="en-US" altLang="zh-CN" dirty="0" smtClean="0"/>
              <a:t>multicast VPN</a:t>
            </a:r>
            <a:r>
              <a:rPr lang="zh-CN" altLang="en-US" dirty="0" smtClean="0"/>
              <a:t>：</a:t>
            </a:r>
            <a:r>
              <a:rPr lang="en-US" altLang="zh-CN" dirty="0" smtClean="0"/>
              <a:t>If running the multicast VPN in SPUC boards, We need to </a:t>
            </a:r>
            <a:r>
              <a:rPr lang="en-US" altLang="zh-CN" dirty="0" err="1" smtClean="0"/>
              <a:t>configurate</a:t>
            </a:r>
            <a:r>
              <a:rPr lang="en-US" altLang="zh-CN" dirty="0" smtClean="0"/>
              <a:t> the same number of MVPN License with SPUC amount.</a:t>
            </a:r>
            <a:endParaRPr lang="zh-CN" altLang="en-US" dirty="0" smtClean="0"/>
          </a:p>
          <a:p>
            <a:pPr lvl="1">
              <a:lnSpc>
                <a:spcPct val="110000"/>
              </a:lnSpc>
            </a:pPr>
            <a:r>
              <a:rPr lang="en-US" altLang="zh-CN" dirty="0" err="1" smtClean="0"/>
              <a:t>Tunnel:SPUC</a:t>
            </a:r>
            <a:r>
              <a:rPr lang="en-US" altLang="zh-CN" dirty="0" smtClean="0"/>
              <a:t> board can provide centralized tunnel, including GRE</a:t>
            </a:r>
            <a:r>
              <a:rPr lang="zh-CN" altLang="en-US" dirty="0" smtClean="0"/>
              <a:t> </a:t>
            </a:r>
            <a:r>
              <a:rPr lang="en-US" altLang="zh-CN" dirty="0" smtClean="0"/>
              <a:t>tunnel and 4over6</a:t>
            </a:r>
            <a:r>
              <a:rPr lang="zh-CN" altLang="en-US" dirty="0" smtClean="0"/>
              <a:t> </a:t>
            </a:r>
            <a:r>
              <a:rPr lang="en-US" altLang="zh-CN" dirty="0" smtClean="0"/>
              <a:t>tunnel currently</a:t>
            </a:r>
            <a:r>
              <a:rPr lang="zh-CN" altLang="en-US" dirty="0" smtClean="0"/>
              <a:t>。</a:t>
            </a:r>
            <a:r>
              <a:rPr lang="en-US" altLang="zh-CN" dirty="0" smtClean="0"/>
              <a:t>If running the tunnel in SPUC boards, We need to </a:t>
            </a:r>
            <a:r>
              <a:rPr lang="en-US" altLang="zh-CN" dirty="0" err="1" smtClean="0"/>
              <a:t>configurate</a:t>
            </a:r>
            <a:r>
              <a:rPr lang="en-US" altLang="zh-CN" dirty="0" smtClean="0"/>
              <a:t> the same number of tunnel License with SPUC amount.</a:t>
            </a:r>
            <a:endParaRPr lang="zh-CN" altLang="en-US" dirty="0" smtClean="0"/>
          </a:p>
          <a:p>
            <a:pPr lvl="1">
              <a:lnSpc>
                <a:spcPct val="110000"/>
              </a:lnSpc>
            </a:pPr>
            <a:r>
              <a:rPr lang="en-US" altLang="zh-CN" dirty="0" smtClean="0"/>
              <a:t> NAT</a:t>
            </a:r>
            <a:r>
              <a:rPr lang="zh-CN" altLang="en-US" dirty="0" smtClean="0"/>
              <a:t> </a:t>
            </a:r>
            <a:r>
              <a:rPr lang="en-US" altLang="zh-CN" dirty="0" smtClean="0"/>
              <a:t>mode</a:t>
            </a:r>
            <a:endParaRPr lang="zh-CN" altLang="en-US" dirty="0" smtClean="0"/>
          </a:p>
          <a:p>
            <a:pPr lvl="1">
              <a:lnSpc>
                <a:spcPct val="110000"/>
              </a:lnSpc>
            </a:pPr>
            <a:r>
              <a:rPr lang="en-US" altLang="zh-CN" dirty="0" smtClean="0"/>
              <a:t>SPUC</a:t>
            </a:r>
            <a:r>
              <a:rPr lang="zh-CN" altLang="en-US" dirty="0" smtClean="0"/>
              <a:t> </a:t>
            </a:r>
            <a:r>
              <a:rPr lang="en-US" altLang="zh-CN" dirty="0" smtClean="0"/>
              <a:t>board support NAT, NAT License must form 1:1 with the SPUC.</a:t>
            </a:r>
          </a:p>
          <a:p>
            <a:pPr lvl="1">
              <a:lnSpc>
                <a:spcPct val="110000"/>
              </a:lnSpc>
            </a:pPr>
            <a:r>
              <a:rPr lang="en-US" altLang="zh-CN" dirty="0" err="1" smtClean="0"/>
              <a:t>GTL:Global</a:t>
            </a:r>
            <a:r>
              <a:rPr lang="en-US" altLang="zh-CN" dirty="0" smtClean="0"/>
              <a:t> Trotter License</a:t>
            </a:r>
            <a:endParaRPr lang="zh-CN" altLang="en-US" dirty="0" smtClean="0"/>
          </a:p>
          <a:p>
            <a:pPr>
              <a:lnSpc>
                <a:spcPct val="110000"/>
              </a:lnSpc>
            </a:pPr>
            <a:endParaRPr lang="zh-CN" altLang="en-US" dirty="0" smtClean="0"/>
          </a:p>
          <a:p>
            <a:pPr>
              <a:lnSpc>
                <a:spcPct val="110000"/>
              </a:lnSpc>
            </a:pPr>
            <a:endParaRPr lang="zh-CN" altLang="en-US"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17112484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7242006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3411992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830177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2304085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5" name="Rectangle 2"/>
          <p:cNvSpPr>
            <a:spLocks noGrp="1" noRot="1" noChangeAspect="1" noChangeArrowheads="1" noTextEdit="1"/>
          </p:cNvSpPr>
          <p:nvPr>
            <p:ph type="sldImg"/>
          </p:nvPr>
        </p:nvSpPr>
        <p:spPr>
          <a:xfrm>
            <a:off x="584200" y="765175"/>
            <a:ext cx="5930900" cy="3336925"/>
          </a:xfrm>
          <a:ln/>
        </p:spPr>
      </p:sp>
      <p:sp>
        <p:nvSpPr>
          <p:cNvPr id="346116" name="Rectangle 3"/>
          <p:cNvSpPr>
            <a:spLocks noGrp="1" noChangeArrowheads="1"/>
          </p:cNvSpPr>
          <p:nvPr>
            <p:ph type="body" idx="1"/>
          </p:nvPr>
        </p:nvSpPr>
        <p:spPr>
          <a:noFill/>
          <a:ln/>
        </p:spPr>
        <p:txBody>
          <a:bodyPr/>
          <a:lstStyle/>
          <a:p>
            <a:pPr eaLnBrk="1" hangingPunct="1"/>
            <a:endParaRPr lang="zh-CN" altLang="en-US" smtClean="0">
              <a:latin typeface="Arial" pitchFamily="34" charset="0"/>
            </a:endParaRPr>
          </a:p>
        </p:txBody>
      </p:sp>
    </p:spTree>
    <p:extLst>
      <p:ext uri="{BB962C8B-B14F-4D97-AF65-F5344CB8AC3E}">
        <p14:creationId xmlns:p14="http://schemas.microsoft.com/office/powerpoint/2010/main" val="11120972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3"/>
          <p:cNvSpPr>
            <a:spLocks noGrp="1" noChangeArrowheads="1"/>
          </p:cNvSpPr>
          <p:nvPr>
            <p:ph type="body" idx="1"/>
          </p:nvPr>
        </p:nvSpPr>
        <p:spPr/>
        <p:txBody>
          <a:bodyPr/>
          <a:lstStyle/>
          <a:p>
            <a:r>
              <a:rPr lang="en-US" altLang="zh-CN" smtClean="0"/>
              <a:t>The NE40E supports entire HQoS solutions, HUAWE is the only vendor that supports HQoS, DS-TE and MPLS HQoS, the other vendors support one or two. Thus, HUAWEI can provide a entire HQoS solution to meet kinds of scenarios of carrier-class services. </a:t>
            </a:r>
            <a:endParaRPr lang="zh-CN" altLang="en-US" dirty="0" smtClean="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1131629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endParaRPr lang="zh-CN" altLang="en-US"/>
          </a:p>
        </p:txBody>
      </p:sp>
    </p:spTree>
    <p:extLst>
      <p:ext uri="{BB962C8B-B14F-4D97-AF65-F5344CB8AC3E}">
        <p14:creationId xmlns:p14="http://schemas.microsoft.com/office/powerpoint/2010/main" val="37966521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584200" y="765175"/>
            <a:ext cx="5930900" cy="3336925"/>
          </a:xfrm>
          <a:ln/>
        </p:spPr>
      </p:sp>
      <p:sp>
        <p:nvSpPr>
          <p:cNvPr id="73731" name="Rectangle 3"/>
          <p:cNvSpPr>
            <a:spLocks noGrp="1" noChangeArrowheads="1"/>
          </p:cNvSpPr>
          <p:nvPr>
            <p:ph type="body" idx="1"/>
          </p:nvPr>
        </p:nvSpPr>
        <p:spPr>
          <a:noFill/>
          <a:ln/>
        </p:spPr>
        <p:txBody>
          <a:bodyPr/>
          <a:lstStyle/>
          <a:p>
            <a:pPr eaLnBrk="1" hangingPunct="1"/>
            <a:endParaRPr lang="zh-CN" altLang="en-US" dirty="0" smtClean="0"/>
          </a:p>
        </p:txBody>
      </p:sp>
    </p:spTree>
    <p:extLst>
      <p:ext uri="{BB962C8B-B14F-4D97-AF65-F5344CB8AC3E}">
        <p14:creationId xmlns:p14="http://schemas.microsoft.com/office/powerpoint/2010/main" val="2806828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584200" y="765175"/>
            <a:ext cx="5930900" cy="3336925"/>
          </a:xfrm>
          <a:ln/>
        </p:spPr>
      </p:sp>
      <p:sp>
        <p:nvSpPr>
          <p:cNvPr id="73731" name="Rectangle 3"/>
          <p:cNvSpPr>
            <a:spLocks noGrp="1" noChangeArrowheads="1"/>
          </p:cNvSpPr>
          <p:nvPr>
            <p:ph type="body" idx="1"/>
          </p:nvPr>
        </p:nvSpPr>
        <p:spPr>
          <a:noFill/>
          <a:ln/>
        </p:spPr>
        <p:txBody>
          <a:bodyPr/>
          <a:lstStyle/>
          <a:p>
            <a:pPr eaLnBrk="1" hangingPunct="1"/>
            <a:endParaRPr lang="zh-CN" altLang="en-US" dirty="0" smtClean="0"/>
          </a:p>
        </p:txBody>
      </p:sp>
    </p:spTree>
    <p:extLst>
      <p:ext uri="{BB962C8B-B14F-4D97-AF65-F5344CB8AC3E}">
        <p14:creationId xmlns:p14="http://schemas.microsoft.com/office/powerpoint/2010/main" val="6811818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7" name="Rectangle 3"/>
          <p:cNvSpPr>
            <a:spLocks noGrp="1" noChangeArrowheads="1"/>
          </p:cNvSpPr>
          <p:nvPr>
            <p:ph type="body" idx="1"/>
          </p:nvPr>
        </p:nvSpPr>
        <p:spPr/>
        <p:txBody>
          <a:bodyPr/>
          <a:lstStyle/>
          <a:p>
            <a:r>
              <a:rPr lang="en-US" altLang="zh-CN" smtClean="0"/>
              <a:t>The main scenario of NE40E Router: Campus and IDC interconnection, Large branch access, Key nodes of WAN.</a:t>
            </a:r>
            <a:endParaRPr lang="zh-CN" altLang="en-US" dirty="0" smtClean="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3993353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6" name="Rectangle 3"/>
          <p:cNvSpPr>
            <a:spLocks noGrp="1" noChangeArrowheads="1"/>
          </p:cNvSpPr>
          <p:nvPr>
            <p:ph type="body" idx="1"/>
          </p:nvPr>
        </p:nvSpPr>
        <p:spPr/>
        <p:txBody>
          <a:bodyPr/>
          <a:lstStyle/>
          <a:p>
            <a:r>
              <a:rPr lang="en-US" altLang="zh-CN" dirty="0" smtClean="0"/>
              <a:t>ABCD</a:t>
            </a:r>
          </a:p>
          <a:p>
            <a:r>
              <a:rPr lang="en-US" altLang="zh-CN" dirty="0" smtClean="0"/>
              <a:t>A</a:t>
            </a:r>
          </a:p>
          <a:p>
            <a:endParaRPr lang="zh-CN" altLang="en-US" dirty="0" smtClean="0"/>
          </a:p>
        </p:txBody>
      </p:sp>
      <p:sp>
        <p:nvSpPr>
          <p:cNvPr id="3" name="幻灯片图像占位符 2"/>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20348543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584200" y="765175"/>
            <a:ext cx="5930900" cy="3336925"/>
          </a:xfrm>
          <a:ln/>
        </p:spPr>
      </p:sp>
      <p:sp>
        <p:nvSpPr>
          <p:cNvPr id="72707" name="Rectangle 3"/>
          <p:cNvSpPr>
            <a:spLocks noGrp="1" noChangeArrowheads="1"/>
          </p:cNvSpPr>
          <p:nvPr>
            <p:ph type="body" idx="1"/>
          </p:nvPr>
        </p:nvSpPr>
        <p:spPr>
          <a:noFill/>
          <a:ln/>
        </p:spPr>
        <p:txBody>
          <a:bodyPr/>
          <a:lstStyle/>
          <a:p>
            <a:pPr eaLnBrk="1" hangingPunct="1"/>
            <a:endParaRPr lang="zh-CN" altLang="en-US" dirty="0" smtClean="0"/>
          </a:p>
        </p:txBody>
      </p:sp>
    </p:spTree>
    <p:extLst>
      <p:ext uri="{BB962C8B-B14F-4D97-AF65-F5344CB8AC3E}">
        <p14:creationId xmlns:p14="http://schemas.microsoft.com/office/powerpoint/2010/main" val="25073772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584200" y="765175"/>
            <a:ext cx="5930900" cy="3336925"/>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866215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176120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Huawei HUAWEI NetEngine40E Universal Service Router (hereinafter referred to as the NE40E) is a high-end router with 10-Gbit/s interfaces designed for core and backbone networks. The NE40E is positioned as the edge or convergence router on the IP backbone network.</a:t>
            </a:r>
          </a:p>
          <a:p>
            <a:endParaRPr lang="zh-CN" altLang="en-US" smtClean="0"/>
          </a:p>
          <a:p>
            <a:endParaRPr lang="zh-CN" altLang="en-US"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1518493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Rectangle 2"/>
          <p:cNvSpPr>
            <a:spLocks noGrp="1" noRot="1" noChangeAspect="1" noChangeArrowheads="1" noTextEdit="1"/>
          </p:cNvSpPr>
          <p:nvPr>
            <p:ph type="sldImg"/>
          </p:nvPr>
        </p:nvSpPr>
        <p:spPr>
          <a:xfrm>
            <a:off x="584200" y="765175"/>
            <a:ext cx="5930900" cy="3336925"/>
          </a:xfrm>
          <a:ln/>
        </p:spPr>
      </p:sp>
      <p:sp>
        <p:nvSpPr>
          <p:cNvPr id="71686" name="Rectangle 3"/>
          <p:cNvSpPr>
            <a:spLocks noGrp="1" noChangeArrowheads="1"/>
          </p:cNvSpPr>
          <p:nvPr>
            <p:ph type="body" idx="1"/>
          </p:nvPr>
        </p:nvSpPr>
        <p:spPr>
          <a:noFill/>
          <a:ln/>
        </p:spPr>
        <p:txBody>
          <a:bodyPr/>
          <a:lstStyle/>
          <a:p>
            <a:pPr eaLnBrk="1" hangingPunct="1"/>
            <a:endParaRPr lang="zh-CN" altLang="zh-CN" smtClean="0"/>
          </a:p>
        </p:txBody>
      </p:sp>
    </p:spTree>
    <p:extLst>
      <p:ext uri="{BB962C8B-B14F-4D97-AF65-F5344CB8AC3E}">
        <p14:creationId xmlns:p14="http://schemas.microsoft.com/office/powerpoint/2010/main" val="465075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584200" y="765175"/>
            <a:ext cx="5930900" cy="3336925"/>
          </a:xfrm>
          <a:ln/>
        </p:spPr>
      </p:sp>
      <p:sp>
        <p:nvSpPr>
          <p:cNvPr id="73731" name="Rectangle 3"/>
          <p:cNvSpPr>
            <a:spLocks noGrp="1" noChangeArrowheads="1"/>
          </p:cNvSpPr>
          <p:nvPr>
            <p:ph type="body" idx="1"/>
          </p:nvPr>
        </p:nvSpPr>
        <p:spPr>
          <a:noFill/>
          <a:ln/>
        </p:spPr>
        <p:txBody>
          <a:bodyPr/>
          <a:lstStyle/>
          <a:p>
            <a:pPr eaLnBrk="1" hangingPunct="1"/>
            <a:endParaRPr lang="zh-CN" altLang="en-US" dirty="0" smtClean="0"/>
          </a:p>
        </p:txBody>
      </p:sp>
    </p:spTree>
    <p:extLst>
      <p:ext uri="{BB962C8B-B14F-4D97-AF65-F5344CB8AC3E}">
        <p14:creationId xmlns:p14="http://schemas.microsoft.com/office/powerpoint/2010/main" val="3437208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6" name="Rectangle 3"/>
          <p:cNvSpPr>
            <a:spLocks noGrp="1" noChangeArrowheads="1"/>
          </p:cNvSpPr>
          <p:nvPr>
            <p:ph type="body" idx="1"/>
          </p:nvPr>
        </p:nvSpPr>
        <p:spPr/>
        <p:txBody>
          <a:bodyPr/>
          <a:lstStyle/>
          <a:p>
            <a:r>
              <a:rPr lang="en-US" altLang="zh-CN" smtClean="0"/>
              <a:t>The NE40E-X adopts a system architecture as shown in Figure above. In this architecture, the data plane, management and control plane, and monitoring plane are separated. This design helps to improve system reliability and facilitates separate upgrade of each plane.</a:t>
            </a:r>
            <a:endParaRPr lang="en-US" altLang="zh-CN" dirty="0" smtClean="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3494181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Revision Record">
    <p:spTree>
      <p:nvGrpSpPr>
        <p:cNvPr id="1" name=""/>
        <p:cNvGrpSpPr/>
        <p:nvPr/>
      </p:nvGrpSpPr>
      <p:grpSpPr>
        <a:xfrm>
          <a:off x="0" y="0"/>
          <a:ext cx="0" cy="0"/>
          <a:chOff x="0" y="0"/>
          <a:chExt cx="0" cy="0"/>
        </a:xfrm>
      </p:grpSpPr>
      <p:sp>
        <p:nvSpPr>
          <p:cNvPr id="63" name="Rectangle 2"/>
          <p:cNvSpPr>
            <a:spLocks noChangeArrowheads="1"/>
          </p:cNvSpPr>
          <p:nvPr userDrawn="1"/>
        </p:nvSpPr>
        <p:spPr bwMode="auto">
          <a:xfrm>
            <a:off x="952501" y="368660"/>
            <a:ext cx="4207395" cy="479425"/>
          </a:xfrm>
          <a:prstGeom prst="rect">
            <a:avLst/>
          </a:prstGeom>
          <a:noFill/>
          <a:ln w="9525">
            <a:noFill/>
            <a:miter lim="800000"/>
            <a:headEnd/>
            <a:tailEnd/>
          </a:ln>
        </p:spPr>
        <p:txBody>
          <a:bodyPr lIns="78258" tIns="39127" rIns="78258" bIns="39127" anchor="ctr"/>
          <a:lstStyle/>
          <a:p>
            <a:pPr marL="0" marR="0" lvl="0" indent="0" algn="l" defTabSz="1001624" rtl="0" eaLnBrk="0" fontAlgn="t" latinLnBrk="0" hangingPunct="0">
              <a:lnSpc>
                <a:spcPct val="100000"/>
              </a:lnSpc>
              <a:spcBef>
                <a:spcPct val="0"/>
              </a:spcBef>
              <a:spcAft>
                <a:spcPct val="0"/>
              </a:spcAft>
              <a:buClrTx/>
              <a:buSzTx/>
              <a:buFontTx/>
              <a:buNone/>
              <a:tabLst/>
              <a:defRPr/>
            </a:pPr>
            <a:r>
              <a:rPr lang="en-US" altLang="zh-CN" sz="3500" b="1" dirty="0" smtClean="0">
                <a:solidFill>
                  <a:schemeClr val="tx1">
                    <a:lumMod val="75000"/>
                    <a:lumOff val="25000"/>
                  </a:schemeClr>
                </a:solidFill>
                <a:latin typeface="+mn-ea"/>
                <a:ea typeface="+mn-ea"/>
              </a:rPr>
              <a:t>Revision Record</a:t>
            </a:r>
            <a:endParaRPr lang="zh-CN" altLang="en-US" sz="3500" b="1" dirty="0" smtClean="0">
              <a:solidFill>
                <a:schemeClr val="tx1">
                  <a:lumMod val="75000"/>
                  <a:lumOff val="25000"/>
                </a:schemeClr>
              </a:solidFill>
              <a:latin typeface="+mn-ea"/>
              <a:ea typeface="+mn-ea"/>
            </a:endParaRPr>
          </a:p>
        </p:txBody>
      </p:sp>
      <p:sp>
        <p:nvSpPr>
          <p:cNvPr id="64" name="Text Box 58"/>
          <p:cNvSpPr txBox="1">
            <a:spLocks noChangeArrowheads="1"/>
          </p:cNvSpPr>
          <p:nvPr userDrawn="1"/>
        </p:nvSpPr>
        <p:spPr bwMode="auto">
          <a:xfrm>
            <a:off x="7487791" y="368660"/>
            <a:ext cx="3996445" cy="523220"/>
          </a:xfrm>
          <a:prstGeom prst="rect">
            <a:avLst/>
          </a:prstGeom>
          <a:noFill/>
          <a:ln w="9525" algn="ctr">
            <a:noFill/>
            <a:miter lim="800000"/>
            <a:headEnd/>
            <a:tailEnd/>
          </a:ln>
        </p:spPr>
        <p:txBody>
          <a:bodyPr wrap="square">
            <a:spAutoFit/>
          </a:bodyPr>
          <a:lstStyle/>
          <a:p>
            <a:pPr>
              <a:spcBef>
                <a:spcPct val="50000"/>
              </a:spcBef>
            </a:pPr>
            <a:r>
              <a:rPr lang="en-US" altLang="zh-CN" sz="2800" kern="1200" dirty="0" smtClean="0">
                <a:solidFill>
                  <a:srgbClr val="4D4D4D"/>
                </a:solidFill>
                <a:latin typeface="+mn-ea"/>
                <a:ea typeface="+mn-ea"/>
                <a:cs typeface="+mn-cs"/>
              </a:rPr>
              <a:t>Do Not Print this Page</a:t>
            </a:r>
            <a:endParaRPr lang="zh-CN" altLang="en-US" sz="2800" kern="1200" dirty="0">
              <a:solidFill>
                <a:srgbClr val="4D4D4D"/>
              </a:solidFill>
              <a:latin typeface="+mn-ea"/>
              <a:ea typeface="+mn-ea"/>
              <a:cs typeface="+mn-cs"/>
            </a:endParaRPr>
          </a:p>
        </p:txBody>
      </p:sp>
      <p:graphicFrame>
        <p:nvGraphicFramePr>
          <p:cNvPr id="30" name="Group 3"/>
          <p:cNvGraphicFramePr>
            <a:graphicFrameLocks noGrp="1"/>
          </p:cNvGraphicFramePr>
          <p:nvPr userDrawn="1">
            <p:extLst>
              <p:ext uri="{D42A27DB-BD31-4B8C-83A1-F6EECF244321}">
                <p14:modId xmlns:p14="http://schemas.microsoft.com/office/powerpoint/2010/main" val="3494048295"/>
              </p:ext>
            </p:extLst>
          </p:nvPr>
        </p:nvGraphicFramePr>
        <p:xfrm>
          <a:off x="1007534" y="1232756"/>
          <a:ext cx="10464802" cy="1082675"/>
        </p:xfrm>
        <a:graphic>
          <a:graphicData uri="http://schemas.openxmlformats.org/drawingml/2006/table">
            <a:tbl>
              <a:tblPr/>
              <a:tblGrid>
                <a:gridCol w="3059004">
                  <a:extLst>
                    <a:ext uri="{9D8B030D-6E8A-4147-A177-3AD203B41FA5}">
                      <a16:colId xmlns="" xmlns:a16="http://schemas.microsoft.com/office/drawing/2014/main" val="20000"/>
                    </a:ext>
                  </a:extLst>
                </a:gridCol>
                <a:gridCol w="2155444">
                  <a:extLst>
                    <a:ext uri="{9D8B030D-6E8A-4147-A177-3AD203B41FA5}">
                      <a16:colId xmlns="" xmlns:a16="http://schemas.microsoft.com/office/drawing/2014/main" val="20001"/>
                    </a:ext>
                  </a:extLst>
                </a:gridCol>
                <a:gridCol w="2873927">
                  <a:extLst>
                    <a:ext uri="{9D8B030D-6E8A-4147-A177-3AD203B41FA5}">
                      <a16:colId xmlns="" xmlns:a16="http://schemas.microsoft.com/office/drawing/2014/main" val="20002"/>
                    </a:ext>
                  </a:extLst>
                </a:gridCol>
                <a:gridCol w="2376427">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Course Code</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Product</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Product Version</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mn-ea"/>
                          <a:ea typeface="+mn-ea"/>
                        </a:rPr>
                        <a:t>Course Version</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31" name="Group 21"/>
          <p:cNvGraphicFramePr>
            <a:graphicFrameLocks noGrp="1"/>
          </p:cNvGraphicFramePr>
          <p:nvPr userDrawn="1">
            <p:extLst>
              <p:ext uri="{D42A27DB-BD31-4B8C-83A1-F6EECF244321}">
                <p14:modId xmlns:p14="http://schemas.microsoft.com/office/powerpoint/2010/main" val="3173793265"/>
              </p:ext>
            </p:extLst>
          </p:nvPr>
        </p:nvGraphicFramePr>
        <p:xfrm>
          <a:off x="1007533" y="2529867"/>
          <a:ext cx="10464800" cy="3527425"/>
        </p:xfrm>
        <a:graphic>
          <a:graphicData uri="http://schemas.openxmlformats.org/drawingml/2006/table">
            <a:tbl>
              <a:tblPr/>
              <a:tblGrid>
                <a:gridCol w="3085809">
                  <a:extLst>
                    <a:ext uri="{9D8B030D-6E8A-4147-A177-3AD203B41FA5}">
                      <a16:colId xmlns="" xmlns:a16="http://schemas.microsoft.com/office/drawing/2014/main" val="20000"/>
                    </a:ext>
                  </a:extLst>
                </a:gridCol>
                <a:gridCol w="2155920">
                  <a:extLst>
                    <a:ext uri="{9D8B030D-6E8A-4147-A177-3AD203B41FA5}">
                      <a16:colId xmlns="" xmlns:a16="http://schemas.microsoft.com/office/drawing/2014/main" val="20001"/>
                    </a:ext>
                  </a:extLst>
                </a:gridCol>
                <a:gridCol w="2912127">
                  <a:extLst>
                    <a:ext uri="{9D8B030D-6E8A-4147-A177-3AD203B41FA5}">
                      <a16:colId xmlns="" xmlns:a16="http://schemas.microsoft.com/office/drawing/2014/main" val="20002"/>
                    </a:ext>
                  </a:extLst>
                </a:gridCol>
                <a:gridCol w="2310944">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Author/ID</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Date</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Reviewer/ID</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New</a:t>
                      </a:r>
                      <a:r>
                        <a:rPr kumimoji="1" lang="zh-CN" altLang="zh-CN" sz="1600" b="1" i="0" u="none" strike="noStrike" cap="none" normalizeH="0" baseline="0" dirty="0">
                          <a:ln>
                            <a:noFill/>
                          </a:ln>
                          <a:solidFill>
                            <a:schemeClr val="tx1"/>
                          </a:solidFill>
                          <a:effectLst/>
                          <a:latin typeface="+mn-ea"/>
                          <a:ea typeface="+mn-ea"/>
                        </a:rPr>
                        <a:t>/</a:t>
                      </a:r>
                      <a:r>
                        <a:rPr kumimoji="1" lang="en-US" altLang="zh-CN" sz="1600" b="1" i="0" u="none" strike="noStrike" cap="none" normalizeH="0" baseline="0" dirty="0">
                          <a:ln>
                            <a:noFill/>
                          </a:ln>
                          <a:solidFill>
                            <a:schemeClr val="tx1"/>
                          </a:solidFill>
                          <a:effectLst/>
                          <a:latin typeface="+mn-ea"/>
                          <a:ea typeface="+mn-ea"/>
                        </a:rPr>
                        <a:t> Update</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470491851"/>
                  </a:ext>
                </a:extLst>
              </a:tr>
            </a:tbl>
          </a:graphicData>
        </a:graphic>
      </p:graphicFrame>
      <p:sp>
        <p:nvSpPr>
          <p:cNvPr id="32" name="文本占位符 7"/>
          <p:cNvSpPr>
            <a:spLocks noGrp="1"/>
          </p:cNvSpPr>
          <p:nvPr>
            <p:ph type="body" sz="quarter" idx="17" hasCustomPrompt="1"/>
          </p:nvPr>
        </p:nvSpPr>
        <p:spPr>
          <a:xfrm>
            <a:off x="1007535" y="1803960"/>
            <a:ext cx="302423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Course Code</a:t>
            </a:r>
          </a:p>
        </p:txBody>
      </p:sp>
      <p:sp>
        <p:nvSpPr>
          <p:cNvPr id="33" name="文本占位符 7"/>
          <p:cNvSpPr>
            <a:spLocks noGrp="1"/>
          </p:cNvSpPr>
          <p:nvPr>
            <p:ph type="body" sz="quarter" idx="18" hasCustomPrompt="1"/>
          </p:nvPr>
        </p:nvSpPr>
        <p:spPr>
          <a:xfrm>
            <a:off x="4079776" y="1803960"/>
            <a:ext cx="21100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Product</a:t>
            </a:r>
          </a:p>
        </p:txBody>
      </p:sp>
      <p:sp>
        <p:nvSpPr>
          <p:cNvPr id="34" name="文本占位符 7"/>
          <p:cNvSpPr>
            <a:spLocks noGrp="1"/>
          </p:cNvSpPr>
          <p:nvPr>
            <p:ph type="body" sz="quarter" idx="19" hasCustomPrompt="1"/>
          </p:nvPr>
        </p:nvSpPr>
        <p:spPr>
          <a:xfrm>
            <a:off x="6239934" y="1803960"/>
            <a:ext cx="284439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X.X</a:t>
            </a:r>
          </a:p>
        </p:txBody>
      </p:sp>
      <p:sp>
        <p:nvSpPr>
          <p:cNvPr id="47" name="文本占位符 7"/>
          <p:cNvSpPr>
            <a:spLocks noGrp="1"/>
          </p:cNvSpPr>
          <p:nvPr>
            <p:ph type="body" sz="quarter" idx="20" hasCustomPrompt="1"/>
          </p:nvPr>
        </p:nvSpPr>
        <p:spPr>
          <a:xfrm>
            <a:off x="9084332" y="1803960"/>
            <a:ext cx="2388001"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X.X</a:t>
            </a:r>
          </a:p>
        </p:txBody>
      </p:sp>
      <p:sp>
        <p:nvSpPr>
          <p:cNvPr id="48" name="文本占位符 7"/>
          <p:cNvSpPr>
            <a:spLocks noGrp="1"/>
          </p:cNvSpPr>
          <p:nvPr>
            <p:ph type="body" sz="quarter" idx="13" hasCustomPrompt="1"/>
          </p:nvPr>
        </p:nvSpPr>
        <p:spPr>
          <a:xfrm>
            <a:off x="1007533" y="3089025"/>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49" name="文本占位符 7"/>
          <p:cNvSpPr>
            <a:spLocks noGrp="1"/>
          </p:cNvSpPr>
          <p:nvPr>
            <p:ph type="body" sz="quarter" idx="14" hasCustomPrompt="1"/>
          </p:nvPr>
        </p:nvSpPr>
        <p:spPr>
          <a:xfrm>
            <a:off x="4079776" y="3089025"/>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50" name="文本占位符 7"/>
          <p:cNvSpPr>
            <a:spLocks noGrp="1"/>
          </p:cNvSpPr>
          <p:nvPr>
            <p:ph type="body" sz="quarter" idx="15" hasCustomPrompt="1"/>
          </p:nvPr>
        </p:nvSpPr>
        <p:spPr>
          <a:xfrm>
            <a:off x="6239933" y="3089025"/>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51" name="文本占位符 7"/>
          <p:cNvSpPr>
            <a:spLocks noGrp="1"/>
          </p:cNvSpPr>
          <p:nvPr>
            <p:ph type="body" sz="quarter" idx="16" hasCustomPrompt="1"/>
          </p:nvPr>
        </p:nvSpPr>
        <p:spPr>
          <a:xfrm>
            <a:off x="9168341" y="3089025"/>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
        <p:nvSpPr>
          <p:cNvPr id="52" name="文本占位符 7">
            <a:extLst>
              <a:ext uri="{FF2B5EF4-FFF2-40B4-BE49-F238E27FC236}">
                <a16:creationId xmlns="" xmlns:a16="http://schemas.microsoft.com/office/drawing/2014/main" id="{44F86C3E-C49E-485B-8EB0-960F41282238}"/>
              </a:ext>
            </a:extLst>
          </p:cNvPr>
          <p:cNvSpPr>
            <a:spLocks noGrp="1"/>
          </p:cNvSpPr>
          <p:nvPr>
            <p:ph type="body" sz="quarter" idx="21" hasCustomPrompt="1"/>
          </p:nvPr>
        </p:nvSpPr>
        <p:spPr>
          <a:xfrm>
            <a:off x="1019436" y="3608189"/>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53" name="文本占位符 7">
            <a:extLst>
              <a:ext uri="{FF2B5EF4-FFF2-40B4-BE49-F238E27FC236}">
                <a16:creationId xmlns="" xmlns:a16="http://schemas.microsoft.com/office/drawing/2014/main" id="{DB3D228B-4BFD-4782-B68D-12F66EA8C589}"/>
              </a:ext>
            </a:extLst>
          </p:cNvPr>
          <p:cNvSpPr>
            <a:spLocks noGrp="1"/>
          </p:cNvSpPr>
          <p:nvPr>
            <p:ph type="body" sz="quarter" idx="22" hasCustomPrompt="1"/>
          </p:nvPr>
        </p:nvSpPr>
        <p:spPr>
          <a:xfrm>
            <a:off x="4091679" y="3608189"/>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54" name="文本占位符 7">
            <a:extLst>
              <a:ext uri="{FF2B5EF4-FFF2-40B4-BE49-F238E27FC236}">
                <a16:creationId xmlns="" xmlns:a16="http://schemas.microsoft.com/office/drawing/2014/main" id="{FECCD724-6B1F-4104-8A9B-6B6764A3F859}"/>
              </a:ext>
            </a:extLst>
          </p:cNvPr>
          <p:cNvSpPr>
            <a:spLocks noGrp="1"/>
          </p:cNvSpPr>
          <p:nvPr>
            <p:ph type="body" sz="quarter" idx="23" hasCustomPrompt="1"/>
          </p:nvPr>
        </p:nvSpPr>
        <p:spPr>
          <a:xfrm>
            <a:off x="6251836" y="3608189"/>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55" name="文本占位符 7">
            <a:extLst>
              <a:ext uri="{FF2B5EF4-FFF2-40B4-BE49-F238E27FC236}">
                <a16:creationId xmlns="" xmlns:a16="http://schemas.microsoft.com/office/drawing/2014/main" id="{57E1C633-41F6-4A25-9DB3-D6799CE610DD}"/>
              </a:ext>
            </a:extLst>
          </p:cNvPr>
          <p:cNvSpPr>
            <a:spLocks noGrp="1"/>
          </p:cNvSpPr>
          <p:nvPr>
            <p:ph type="body" sz="quarter" idx="24" hasCustomPrompt="1"/>
          </p:nvPr>
        </p:nvSpPr>
        <p:spPr>
          <a:xfrm>
            <a:off x="9180244" y="3608189"/>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
        <p:nvSpPr>
          <p:cNvPr id="56" name="文本占位符 7">
            <a:extLst>
              <a:ext uri="{FF2B5EF4-FFF2-40B4-BE49-F238E27FC236}">
                <a16:creationId xmlns="" xmlns:a16="http://schemas.microsoft.com/office/drawing/2014/main" id="{C68CBD59-B896-4217-9781-389A1B11CE8D}"/>
              </a:ext>
            </a:extLst>
          </p:cNvPr>
          <p:cNvSpPr>
            <a:spLocks noGrp="1"/>
          </p:cNvSpPr>
          <p:nvPr>
            <p:ph type="body" sz="quarter" idx="25" hasCustomPrompt="1"/>
          </p:nvPr>
        </p:nvSpPr>
        <p:spPr>
          <a:xfrm>
            <a:off x="995796" y="4077072"/>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57" name="文本占位符 7">
            <a:extLst>
              <a:ext uri="{FF2B5EF4-FFF2-40B4-BE49-F238E27FC236}">
                <a16:creationId xmlns="" xmlns:a16="http://schemas.microsoft.com/office/drawing/2014/main" id="{791E82EE-AF55-486C-953D-3BD5CEE81CE4}"/>
              </a:ext>
            </a:extLst>
          </p:cNvPr>
          <p:cNvSpPr>
            <a:spLocks noGrp="1"/>
          </p:cNvSpPr>
          <p:nvPr>
            <p:ph type="body" sz="quarter" idx="26" hasCustomPrompt="1"/>
          </p:nvPr>
        </p:nvSpPr>
        <p:spPr>
          <a:xfrm>
            <a:off x="4068039" y="4077072"/>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58" name="文本占位符 7">
            <a:extLst>
              <a:ext uri="{FF2B5EF4-FFF2-40B4-BE49-F238E27FC236}">
                <a16:creationId xmlns="" xmlns:a16="http://schemas.microsoft.com/office/drawing/2014/main" id="{0F4FBCD0-2E04-4942-AFAF-B2774F425FB6}"/>
              </a:ext>
            </a:extLst>
          </p:cNvPr>
          <p:cNvSpPr>
            <a:spLocks noGrp="1"/>
          </p:cNvSpPr>
          <p:nvPr>
            <p:ph type="body" sz="quarter" idx="27" hasCustomPrompt="1"/>
          </p:nvPr>
        </p:nvSpPr>
        <p:spPr>
          <a:xfrm>
            <a:off x="6228196" y="4077072"/>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59" name="文本占位符 7">
            <a:extLst>
              <a:ext uri="{FF2B5EF4-FFF2-40B4-BE49-F238E27FC236}">
                <a16:creationId xmlns="" xmlns:a16="http://schemas.microsoft.com/office/drawing/2014/main" id="{701F8BDF-8D3E-4528-8B32-92CDA38CF25C}"/>
              </a:ext>
            </a:extLst>
          </p:cNvPr>
          <p:cNvSpPr>
            <a:spLocks noGrp="1"/>
          </p:cNvSpPr>
          <p:nvPr>
            <p:ph type="body" sz="quarter" idx="28" hasCustomPrompt="1"/>
          </p:nvPr>
        </p:nvSpPr>
        <p:spPr>
          <a:xfrm>
            <a:off x="9156604" y="4077072"/>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
        <p:nvSpPr>
          <p:cNvPr id="60" name="文本占位符 7">
            <a:extLst>
              <a:ext uri="{FF2B5EF4-FFF2-40B4-BE49-F238E27FC236}">
                <a16:creationId xmlns="" xmlns:a16="http://schemas.microsoft.com/office/drawing/2014/main" id="{2DAE044E-F1B2-424B-BDD0-3E92A10C4695}"/>
              </a:ext>
            </a:extLst>
          </p:cNvPr>
          <p:cNvSpPr>
            <a:spLocks noGrp="1"/>
          </p:cNvSpPr>
          <p:nvPr>
            <p:ph type="body" sz="quarter" idx="29" hasCustomPrompt="1"/>
          </p:nvPr>
        </p:nvSpPr>
        <p:spPr>
          <a:xfrm>
            <a:off x="1019436" y="4581128"/>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61" name="文本占位符 7">
            <a:extLst>
              <a:ext uri="{FF2B5EF4-FFF2-40B4-BE49-F238E27FC236}">
                <a16:creationId xmlns="" xmlns:a16="http://schemas.microsoft.com/office/drawing/2014/main" id="{19929436-360F-44DC-A864-1DA42B59198F}"/>
              </a:ext>
            </a:extLst>
          </p:cNvPr>
          <p:cNvSpPr>
            <a:spLocks noGrp="1"/>
          </p:cNvSpPr>
          <p:nvPr>
            <p:ph type="body" sz="quarter" idx="30" hasCustomPrompt="1"/>
          </p:nvPr>
        </p:nvSpPr>
        <p:spPr>
          <a:xfrm>
            <a:off x="4091679" y="4581128"/>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62" name="文本占位符 7">
            <a:extLst>
              <a:ext uri="{FF2B5EF4-FFF2-40B4-BE49-F238E27FC236}">
                <a16:creationId xmlns="" xmlns:a16="http://schemas.microsoft.com/office/drawing/2014/main" id="{E3F04EDE-0D87-45F2-9033-289878AAF2FA}"/>
              </a:ext>
            </a:extLst>
          </p:cNvPr>
          <p:cNvSpPr>
            <a:spLocks noGrp="1"/>
          </p:cNvSpPr>
          <p:nvPr>
            <p:ph type="body" sz="quarter" idx="31" hasCustomPrompt="1"/>
          </p:nvPr>
        </p:nvSpPr>
        <p:spPr>
          <a:xfrm>
            <a:off x="6251836" y="4581128"/>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77" name="文本占位符 7">
            <a:extLst>
              <a:ext uri="{FF2B5EF4-FFF2-40B4-BE49-F238E27FC236}">
                <a16:creationId xmlns="" xmlns:a16="http://schemas.microsoft.com/office/drawing/2014/main" id="{3F9FD2BB-87FB-42F0-8418-F87E96763F68}"/>
              </a:ext>
            </a:extLst>
          </p:cNvPr>
          <p:cNvSpPr>
            <a:spLocks noGrp="1"/>
          </p:cNvSpPr>
          <p:nvPr>
            <p:ph type="body" sz="quarter" idx="32" hasCustomPrompt="1"/>
          </p:nvPr>
        </p:nvSpPr>
        <p:spPr>
          <a:xfrm>
            <a:off x="9180244" y="4581128"/>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
        <p:nvSpPr>
          <p:cNvPr id="78" name="文本占位符 7">
            <a:extLst>
              <a:ext uri="{FF2B5EF4-FFF2-40B4-BE49-F238E27FC236}">
                <a16:creationId xmlns="" xmlns:a16="http://schemas.microsoft.com/office/drawing/2014/main" id="{450C36C1-EC46-4EAC-8A54-EFB2EF58F730}"/>
              </a:ext>
            </a:extLst>
          </p:cNvPr>
          <p:cNvSpPr>
            <a:spLocks noGrp="1"/>
          </p:cNvSpPr>
          <p:nvPr>
            <p:ph type="body" sz="quarter" idx="33" hasCustomPrompt="1"/>
          </p:nvPr>
        </p:nvSpPr>
        <p:spPr>
          <a:xfrm>
            <a:off x="995796" y="5049180"/>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79" name="文本占位符 7">
            <a:extLst>
              <a:ext uri="{FF2B5EF4-FFF2-40B4-BE49-F238E27FC236}">
                <a16:creationId xmlns="" xmlns:a16="http://schemas.microsoft.com/office/drawing/2014/main" id="{06E305FB-6351-4BDD-B27A-CA91C0B55424}"/>
              </a:ext>
            </a:extLst>
          </p:cNvPr>
          <p:cNvSpPr>
            <a:spLocks noGrp="1"/>
          </p:cNvSpPr>
          <p:nvPr>
            <p:ph type="body" sz="quarter" idx="34" hasCustomPrompt="1"/>
          </p:nvPr>
        </p:nvSpPr>
        <p:spPr>
          <a:xfrm>
            <a:off x="4068039" y="5049180"/>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80" name="文本占位符 7">
            <a:extLst>
              <a:ext uri="{FF2B5EF4-FFF2-40B4-BE49-F238E27FC236}">
                <a16:creationId xmlns="" xmlns:a16="http://schemas.microsoft.com/office/drawing/2014/main" id="{986CE630-9BBE-44AB-B3AC-29A48255E185}"/>
              </a:ext>
            </a:extLst>
          </p:cNvPr>
          <p:cNvSpPr>
            <a:spLocks noGrp="1"/>
          </p:cNvSpPr>
          <p:nvPr>
            <p:ph type="body" sz="quarter" idx="35" hasCustomPrompt="1"/>
          </p:nvPr>
        </p:nvSpPr>
        <p:spPr>
          <a:xfrm>
            <a:off x="6228196" y="5049180"/>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81" name="文本占位符 7">
            <a:extLst>
              <a:ext uri="{FF2B5EF4-FFF2-40B4-BE49-F238E27FC236}">
                <a16:creationId xmlns="" xmlns:a16="http://schemas.microsoft.com/office/drawing/2014/main" id="{4DDD786F-E21B-4BBC-A377-D2EC3EE50688}"/>
              </a:ext>
            </a:extLst>
          </p:cNvPr>
          <p:cNvSpPr>
            <a:spLocks noGrp="1"/>
          </p:cNvSpPr>
          <p:nvPr>
            <p:ph type="body" sz="quarter" idx="36" hasCustomPrompt="1"/>
          </p:nvPr>
        </p:nvSpPr>
        <p:spPr>
          <a:xfrm>
            <a:off x="9156604" y="5049180"/>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
        <p:nvSpPr>
          <p:cNvPr id="82" name="文本占位符 7">
            <a:extLst>
              <a:ext uri="{FF2B5EF4-FFF2-40B4-BE49-F238E27FC236}">
                <a16:creationId xmlns="" xmlns:a16="http://schemas.microsoft.com/office/drawing/2014/main" id="{EE728293-3BC5-4224-A4F0-27996EC76EA2}"/>
              </a:ext>
            </a:extLst>
          </p:cNvPr>
          <p:cNvSpPr>
            <a:spLocks noGrp="1"/>
          </p:cNvSpPr>
          <p:nvPr>
            <p:ph type="body" sz="quarter" idx="37" hasCustomPrompt="1"/>
          </p:nvPr>
        </p:nvSpPr>
        <p:spPr>
          <a:xfrm>
            <a:off x="1019436" y="5553236"/>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83" name="文本占位符 7">
            <a:extLst>
              <a:ext uri="{FF2B5EF4-FFF2-40B4-BE49-F238E27FC236}">
                <a16:creationId xmlns="" xmlns:a16="http://schemas.microsoft.com/office/drawing/2014/main" id="{84C5C924-BCE5-46C8-9041-30EDC3D85E52}"/>
              </a:ext>
            </a:extLst>
          </p:cNvPr>
          <p:cNvSpPr>
            <a:spLocks noGrp="1"/>
          </p:cNvSpPr>
          <p:nvPr>
            <p:ph type="body" sz="quarter" idx="38" hasCustomPrompt="1"/>
          </p:nvPr>
        </p:nvSpPr>
        <p:spPr>
          <a:xfrm>
            <a:off x="4091679" y="5553236"/>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84" name="文本占位符 7">
            <a:extLst>
              <a:ext uri="{FF2B5EF4-FFF2-40B4-BE49-F238E27FC236}">
                <a16:creationId xmlns="" xmlns:a16="http://schemas.microsoft.com/office/drawing/2014/main" id="{1DBD4C29-C885-4339-873D-B55FBD81DDFE}"/>
              </a:ext>
            </a:extLst>
          </p:cNvPr>
          <p:cNvSpPr>
            <a:spLocks noGrp="1"/>
          </p:cNvSpPr>
          <p:nvPr>
            <p:ph type="body" sz="quarter" idx="39" hasCustomPrompt="1"/>
          </p:nvPr>
        </p:nvSpPr>
        <p:spPr>
          <a:xfrm>
            <a:off x="6251836" y="5553236"/>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85" name="文本占位符 7">
            <a:extLst>
              <a:ext uri="{FF2B5EF4-FFF2-40B4-BE49-F238E27FC236}">
                <a16:creationId xmlns="" xmlns:a16="http://schemas.microsoft.com/office/drawing/2014/main" id="{6D84506C-645A-472E-A06C-3A65A7744312}"/>
              </a:ext>
            </a:extLst>
          </p:cNvPr>
          <p:cNvSpPr>
            <a:spLocks noGrp="1"/>
          </p:cNvSpPr>
          <p:nvPr>
            <p:ph type="body" sz="quarter" idx="40" hasCustomPrompt="1"/>
          </p:nvPr>
        </p:nvSpPr>
        <p:spPr>
          <a:xfrm>
            <a:off x="9180244" y="5553236"/>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Quiz">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912285" y="1233487"/>
            <a:ext cx="10560049" cy="4680000"/>
          </a:xfrm>
          <a:prstGeom prst="rect">
            <a:avLst/>
          </a:prstGeom>
        </p:spPr>
        <p:txBody>
          <a:bodyPr/>
          <a:lstStyle>
            <a:lvl1pPr marL="457200" marR="0" indent="-457200" algn="just" defTabSz="801688" rtl="0" eaLnBrk="1" fontAlgn="base" latinLnBrk="0" hangingPunct="1">
              <a:lnSpc>
                <a:spcPct val="140000"/>
              </a:lnSpc>
              <a:spcBef>
                <a:spcPct val="30000"/>
              </a:spcBef>
              <a:spcAft>
                <a:spcPct val="0"/>
              </a:spcAft>
              <a:buClr>
                <a:srgbClr val="808080"/>
              </a:buClr>
              <a:buSzPct val="100000"/>
              <a:buFont typeface="+mj-lt"/>
              <a:buAutoNum type="arabicPeriod"/>
              <a:tabLst/>
              <a:defRPr sz="2000">
                <a:latin typeface="+mn-ea"/>
                <a:ea typeface="+mn-ea"/>
                <a:cs typeface="Arial" panose="020B0604020202020204" pitchFamily="34" charset="0"/>
              </a:defRPr>
            </a:lvl1pPr>
            <a:lvl2pPr marL="401637" indent="0" algn="just">
              <a:buSzPct val="100000"/>
              <a:buFont typeface="+mj-lt"/>
              <a:buNone/>
              <a:defRPr sz="1800"/>
            </a:lvl2pPr>
            <a:lvl3pPr>
              <a:defRPr/>
            </a:lvl3pPr>
            <a:lvl5pPr>
              <a:buNone/>
              <a:defRPr/>
            </a:lvl5pPr>
          </a:lstStyle>
          <a:p>
            <a:r>
              <a:rPr lang="en-US" altLang="zh-CN" dirty="0" smtClean="0"/>
              <a:t>Question description.</a:t>
            </a:r>
            <a:endParaRPr lang="en-US" altLang="zh-CN" dirty="0"/>
          </a:p>
        </p:txBody>
      </p:sp>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t>Quiz</a:t>
            </a:r>
            <a:endParaRPr lang="en-US" altLang="zh-CN" dirty="0"/>
          </a:p>
        </p:txBody>
      </p:sp>
      <p:sp>
        <p:nvSpPr>
          <p:cNvPr id="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0" name="组合 9"/>
          <p:cNvGrpSpPr/>
          <p:nvPr userDrawn="1"/>
        </p:nvGrpSpPr>
        <p:grpSpPr>
          <a:xfrm>
            <a:off x="479376" y="424270"/>
            <a:ext cx="495619" cy="592462"/>
            <a:chOff x="5554662" y="2422526"/>
            <a:chExt cx="690564" cy="825500"/>
          </a:xfrm>
          <a:solidFill>
            <a:schemeClr val="bg1"/>
          </a:solidFill>
        </p:grpSpPr>
        <p:sp>
          <p:nvSpPr>
            <p:cNvPr id="11" name="Freeform 30"/>
            <p:cNvSpPr>
              <a:spLocks/>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2" name="Freeform 31"/>
            <p:cNvSpPr>
              <a:spLocks/>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32"/>
            <p:cNvSpPr>
              <a:spLocks/>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35"/>
            <p:cNvSpPr>
              <a:spLocks/>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7"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8"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9" name="Freeform 38"/>
            <p:cNvSpPr>
              <a:spLocks/>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0" name="Freeform 39"/>
            <p:cNvSpPr>
              <a:spLocks/>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1" name="Freeform 40"/>
            <p:cNvSpPr>
              <a:spLocks/>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2" name="Freeform 41"/>
            <p:cNvSpPr>
              <a:spLocks/>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3" name="Freeform 42"/>
            <p:cNvSpPr>
              <a:spLocks/>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24" name="Freeform 6"/>
          <p:cNvSpPr>
            <a:spLocks/>
          </p:cNvSpPr>
          <p:nvPr userDrawn="1"/>
        </p:nvSpPr>
        <p:spPr bwMode="auto">
          <a:xfrm>
            <a:off x="3288528" y="296368"/>
            <a:ext cx="8892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25" name="Freeform 11"/>
          <p:cNvSpPr>
            <a:spLocks/>
          </p:cNvSpPr>
          <p:nvPr userDrawn="1"/>
        </p:nvSpPr>
        <p:spPr bwMode="auto">
          <a:xfrm>
            <a:off x="3180516"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Section Summary(Optional)">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5" y="1233487"/>
            <a:ext cx="10560049" cy="4680000"/>
          </a:xfrm>
          <a:prstGeom prst="rect">
            <a:avLst/>
          </a:prstGeom>
        </p:spPr>
        <p:txBody>
          <a:bodyPr/>
          <a:lstStyle>
            <a:lvl1pPr algn="just">
              <a:defRPr>
                <a:latin typeface="+mn-ea"/>
                <a:ea typeface="+mn-ea"/>
                <a:cs typeface="Arial" panose="020B0604020202020204" pitchFamily="34" charset="0"/>
              </a:defRPr>
            </a:lvl1pPr>
            <a:lvl5pPr>
              <a:buNone/>
              <a:defRPr/>
            </a:lvl5pPr>
          </a:lstStyle>
          <a:p>
            <a:r>
              <a:rPr lang="en-US" altLang="zh-CN" dirty="0" smtClean="0"/>
              <a:t>Click here to edit summary</a:t>
            </a:r>
            <a:endParaRPr lang="zh-CN" altLang="en-US" dirty="0"/>
          </a:p>
        </p:txBody>
      </p:sp>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4248472"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t>Section Summary</a:t>
            </a:r>
            <a:endParaRPr lang="en-US" altLang="zh-CN" dirty="0"/>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Summary">
    <p:spTree>
      <p:nvGrpSpPr>
        <p:cNvPr id="1" name=""/>
        <p:cNvGrpSpPr/>
        <p:nvPr/>
      </p:nvGrpSpPr>
      <p:grpSpPr>
        <a:xfrm>
          <a:off x="0" y="0"/>
          <a:ext cx="0" cy="0"/>
          <a:chOff x="0" y="0"/>
          <a:chExt cx="0" cy="0"/>
        </a:xfrm>
      </p:grpSpPr>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412268" cy="639559"/>
          </a:xfrm>
          <a:prstGeom prst="rect">
            <a:avLst/>
          </a:prstGeom>
          <a:noFill/>
          <a:ln w="9525">
            <a:noFill/>
            <a:miter lim="800000"/>
            <a:headEnd/>
            <a:tailEnd/>
          </a:ln>
        </p:spPr>
        <p:txBody>
          <a:bodyPr wrap="square" lIns="99980" tIns="49987" rIns="99980" bIns="49987" rtlCol="0">
            <a:spAutoFit/>
          </a:bodyPr>
          <a:lstStyle/>
          <a:p>
            <a:pPr algn="l" defTabSz="1001624" rtl="0" eaLnBrk="0" fontAlgn="t" hangingPunct="0">
              <a:spcBef>
                <a:spcPct val="0"/>
              </a:spcBef>
              <a:spcAft>
                <a:spcPct val="0"/>
              </a:spcAft>
            </a:pPr>
            <a:r>
              <a:rPr lang="en-US" altLang="zh-CN" sz="3500" b="1" kern="1200" dirty="0" smtClean="0">
                <a:solidFill>
                  <a:schemeClr val="tx1">
                    <a:lumMod val="75000"/>
                    <a:lumOff val="25000"/>
                  </a:schemeClr>
                </a:solidFill>
                <a:latin typeface="+mn-ea"/>
                <a:ea typeface="+mn-ea"/>
                <a:cs typeface="Arial" pitchFamily="34" charset="0"/>
              </a:rPr>
              <a:t>Summary</a:t>
            </a:r>
            <a:endParaRPr lang="en-US" altLang="zh-CN" sz="3500" b="1" kern="1200" dirty="0">
              <a:solidFill>
                <a:schemeClr val="tx1">
                  <a:lumMod val="75000"/>
                  <a:lumOff val="25000"/>
                </a:schemeClr>
              </a:solidFill>
              <a:latin typeface="+mn-ea"/>
              <a:ea typeface="+mn-ea"/>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4" name="文本占位符 6"/>
          <p:cNvSpPr>
            <a:spLocks noGrp="1"/>
          </p:cNvSpPr>
          <p:nvPr>
            <p:ph type="body" sz="quarter" idx="11" hasCustomPrompt="1"/>
          </p:nvPr>
        </p:nvSpPr>
        <p:spPr>
          <a:xfrm>
            <a:off x="911424" y="1232756"/>
            <a:ext cx="10560049" cy="4680000"/>
          </a:xfrm>
        </p:spPr>
        <p:txBody>
          <a:bodyPr/>
          <a:lstStyle>
            <a:lvl1pPr algn="just">
              <a:defRPr>
                <a:latin typeface="+mn-ea"/>
                <a:ea typeface="+mn-ea"/>
                <a:cs typeface="Arial" panose="020B0604020202020204" pitchFamily="34" charset="0"/>
              </a:defRPr>
            </a:lvl1pPr>
            <a:lvl5pPr>
              <a:buNone/>
              <a:defRPr/>
            </a:lvl5pPr>
          </a:lstStyle>
          <a:p>
            <a:pPr lvl="0"/>
            <a:r>
              <a:rPr lang="en-US" altLang="zh-CN" dirty="0" smtClean="0"/>
              <a:t>Click to edit</a:t>
            </a:r>
            <a:endParaRPr lang="zh-CN" altLang="en-US"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guide id="2" pos="57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More Information(Optional)">
    <p:spTree>
      <p:nvGrpSpPr>
        <p:cNvPr id="1" name=""/>
        <p:cNvGrpSpPr/>
        <p:nvPr/>
      </p:nvGrpSpPr>
      <p:grpSpPr>
        <a:xfrm>
          <a:off x="0" y="0"/>
          <a:ext cx="0" cy="0"/>
          <a:chOff x="0" y="0"/>
          <a:chExt cx="0" cy="0"/>
        </a:xfrm>
      </p:grpSpPr>
      <p:sp>
        <p:nvSpPr>
          <p:cNvPr id="9" name="文本占位符 6"/>
          <p:cNvSpPr>
            <a:spLocks noGrp="1"/>
          </p:cNvSpPr>
          <p:nvPr>
            <p:ph type="body" sz="quarter" idx="10" hasCustomPrompt="1"/>
          </p:nvPr>
        </p:nvSpPr>
        <p:spPr>
          <a:xfrm>
            <a:off x="912285" y="1233487"/>
            <a:ext cx="10560049" cy="4680000"/>
          </a:xfrm>
          <a:prstGeom prst="rect">
            <a:avLst/>
          </a:prstGeom>
        </p:spPr>
        <p:txBody>
          <a:bodyPr/>
          <a:lstStyle>
            <a:lvl1pPr algn="just">
              <a:defRPr>
                <a:latin typeface="+mn-ea"/>
                <a:ea typeface="+mn-ea"/>
                <a:cs typeface="Arial" panose="020B0604020202020204" pitchFamily="34" charset="0"/>
              </a:defRPr>
            </a:lvl1pPr>
            <a:lvl5pPr>
              <a:buNone/>
              <a:defRPr/>
            </a:lvl5pPr>
          </a:lstStyle>
          <a:p>
            <a:r>
              <a:rPr lang="en-US" altLang="zh-CN" dirty="0" smtClean="0"/>
              <a:t>More information for trainees</a:t>
            </a:r>
            <a:endParaRPr lang="zh-CN" altLang="en-US" dirty="0"/>
          </a:p>
        </p:txBody>
      </p:sp>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algn="l" defTabSz="1001624" rtl="0" eaLnBrk="0" fontAlgn="t" hangingPunct="0">
              <a:spcBef>
                <a:spcPct val="0"/>
              </a:spcBef>
              <a:spcAft>
                <a:spcPct val="0"/>
              </a:spcAft>
            </a:pPr>
            <a:r>
              <a:rPr lang="en-US" altLang="zh-CN" sz="3500" b="1" kern="1200" dirty="0" smtClean="0">
                <a:solidFill>
                  <a:schemeClr val="tx1">
                    <a:lumMod val="75000"/>
                    <a:lumOff val="25000"/>
                  </a:schemeClr>
                </a:solidFill>
                <a:latin typeface="+mn-ea"/>
                <a:ea typeface="+mn-ea"/>
                <a:cs typeface="Arial" pitchFamily="34" charset="0"/>
              </a:rPr>
              <a:t>More Information</a:t>
            </a:r>
            <a:endParaRPr lang="en-US" altLang="zh-CN" sz="3500" b="1" kern="1200" dirty="0">
              <a:solidFill>
                <a:schemeClr val="tx1">
                  <a:lumMod val="75000"/>
                  <a:lumOff val="25000"/>
                </a:schemeClr>
              </a:solidFill>
              <a:latin typeface="+mn-ea"/>
              <a:ea typeface="+mn-ea"/>
              <a:cs typeface="Arial" pitchFamily="34" charset="0"/>
            </a:endParaRPr>
          </a:p>
        </p:txBody>
      </p:sp>
      <p:sp>
        <p:nvSpPr>
          <p:cNvPr id="6"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479376" y="480268"/>
            <a:ext cx="496581" cy="496581"/>
            <a:chOff x="4485904" y="3429000"/>
            <a:chExt cx="2003425" cy="2003425"/>
          </a:xfrm>
          <a:solidFill>
            <a:schemeClr val="bg1"/>
          </a:solidFill>
        </p:grpSpPr>
        <p:sp>
          <p:nvSpPr>
            <p:cNvPr id="12"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8"/>
            <p:cNvSpPr>
              <a:spLocks/>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9"/>
            <p:cNvSpPr>
              <a:spLocks/>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Recommendations(Optional)">
    <p:spTree>
      <p:nvGrpSpPr>
        <p:cNvPr id="1" name=""/>
        <p:cNvGrpSpPr/>
        <p:nvPr/>
      </p:nvGrpSpPr>
      <p:grpSpPr>
        <a:xfrm>
          <a:off x="0" y="0"/>
          <a:ext cx="0" cy="0"/>
          <a:chOff x="0" y="0"/>
          <a:chExt cx="0" cy="0"/>
        </a:xfrm>
      </p:grpSpPr>
      <p:sp>
        <p:nvSpPr>
          <p:cNvPr id="6" name="文本占位符 6"/>
          <p:cNvSpPr>
            <a:spLocks noGrp="1"/>
          </p:cNvSpPr>
          <p:nvPr>
            <p:ph type="body" sz="quarter" idx="10"/>
          </p:nvPr>
        </p:nvSpPr>
        <p:spPr>
          <a:xfrm>
            <a:off x="912285" y="1233487"/>
            <a:ext cx="10560049" cy="4680000"/>
          </a:xfrm>
          <a:prstGeom prst="rect">
            <a:avLst/>
          </a:prstGeom>
        </p:spPr>
        <p:txBody>
          <a:bodyPr/>
          <a:lstStyle>
            <a:lvl1pPr algn="just">
              <a:defRPr>
                <a:latin typeface="+mn-ea"/>
                <a:ea typeface="+mn-ea"/>
                <a:cs typeface="Arial" panose="020B0604020202020204" pitchFamily="34" charset="0"/>
              </a:defRPr>
            </a:lvl1pPr>
          </a:lstStyle>
          <a:p>
            <a:endParaRPr lang="zh-CN" altLang="en-US" dirty="0"/>
          </a:p>
        </p:txBody>
      </p:sp>
      <p:sp>
        <p:nvSpPr>
          <p:cNvPr id="8"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algn="l" defTabSz="1001624" rtl="0" eaLnBrk="0" fontAlgn="t" hangingPunct="0">
              <a:spcBef>
                <a:spcPct val="0"/>
              </a:spcBef>
              <a:spcAft>
                <a:spcPct val="0"/>
              </a:spcAft>
            </a:pPr>
            <a:r>
              <a:rPr lang="en-US" altLang="zh-CN" sz="3500" b="1" kern="1200" dirty="0" smtClean="0">
                <a:solidFill>
                  <a:schemeClr val="tx1">
                    <a:lumMod val="75000"/>
                    <a:lumOff val="25000"/>
                  </a:schemeClr>
                </a:solidFill>
                <a:latin typeface="+mn-ea"/>
                <a:ea typeface="+mn-ea"/>
                <a:cs typeface="Arial" pitchFamily="34" charset="0"/>
              </a:rPr>
              <a:t>Recommendations</a:t>
            </a:r>
            <a:endParaRPr lang="en-US" altLang="zh-CN" sz="3500" b="1" kern="1200" dirty="0">
              <a:solidFill>
                <a:schemeClr val="tx1">
                  <a:lumMod val="75000"/>
                  <a:lumOff val="25000"/>
                </a:schemeClr>
              </a:solidFill>
              <a:latin typeface="+mn-ea"/>
              <a:ea typeface="+mn-ea"/>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515380" y="456929"/>
            <a:ext cx="461963" cy="485190"/>
            <a:chOff x="-779463" y="1835151"/>
            <a:chExt cx="1136650" cy="1193799"/>
          </a:xfrm>
          <a:solidFill>
            <a:schemeClr val="bg1"/>
          </a:solidFill>
        </p:grpSpPr>
        <p:sp>
          <p:nvSpPr>
            <p:cNvPr id="12" name="Freeform 6"/>
            <p:cNvSpPr>
              <a:spLocks/>
            </p:cNvSpPr>
            <p:nvPr/>
          </p:nvSpPr>
          <p:spPr bwMode="auto">
            <a:xfrm>
              <a:off x="-727075" y="2262188"/>
              <a:ext cx="1031875" cy="625475"/>
            </a:xfrm>
            <a:custGeom>
              <a:avLst/>
              <a:gdLst>
                <a:gd name="T0" fmla="*/ 946 w 968"/>
                <a:gd name="T1" fmla="*/ 587 h 587"/>
                <a:gd name="T2" fmla="*/ 22 w 968"/>
                <a:gd name="T3" fmla="*/ 587 h 587"/>
                <a:gd name="T4" fmla="*/ 0 w 968"/>
                <a:gd name="T5" fmla="*/ 565 h 587"/>
                <a:gd name="T6" fmla="*/ 0 w 968"/>
                <a:gd name="T7" fmla="*/ 63 h 587"/>
                <a:gd name="T8" fmla="*/ 62 w 968"/>
                <a:gd name="T9" fmla="*/ 0 h 587"/>
                <a:gd name="T10" fmla="*/ 104 w 968"/>
                <a:gd name="T11" fmla="*/ 0 h 587"/>
                <a:gd name="T12" fmla="*/ 126 w 968"/>
                <a:gd name="T13" fmla="*/ 22 h 587"/>
                <a:gd name="T14" fmla="*/ 104 w 968"/>
                <a:gd name="T15" fmla="*/ 43 h 587"/>
                <a:gd name="T16" fmla="*/ 62 w 968"/>
                <a:gd name="T17" fmla="*/ 43 h 587"/>
                <a:gd name="T18" fmla="*/ 43 w 968"/>
                <a:gd name="T19" fmla="*/ 63 h 587"/>
                <a:gd name="T20" fmla="*/ 43 w 968"/>
                <a:gd name="T21" fmla="*/ 544 h 587"/>
                <a:gd name="T22" fmla="*/ 925 w 968"/>
                <a:gd name="T23" fmla="*/ 544 h 587"/>
                <a:gd name="T24" fmla="*/ 925 w 968"/>
                <a:gd name="T25" fmla="*/ 63 h 587"/>
                <a:gd name="T26" fmla="*/ 906 w 968"/>
                <a:gd name="T27" fmla="*/ 43 h 587"/>
                <a:gd name="T28" fmla="*/ 859 w 968"/>
                <a:gd name="T29" fmla="*/ 43 h 587"/>
                <a:gd name="T30" fmla="*/ 837 w 968"/>
                <a:gd name="T31" fmla="*/ 22 h 587"/>
                <a:gd name="T32" fmla="*/ 859 w 968"/>
                <a:gd name="T33" fmla="*/ 0 h 587"/>
                <a:gd name="T34" fmla="*/ 906 w 968"/>
                <a:gd name="T35" fmla="*/ 0 h 587"/>
                <a:gd name="T36" fmla="*/ 968 w 968"/>
                <a:gd name="T37" fmla="*/ 63 h 587"/>
                <a:gd name="T38" fmla="*/ 968 w 968"/>
                <a:gd name="T39" fmla="*/ 565 h 587"/>
                <a:gd name="T40" fmla="*/ 946 w 968"/>
                <a:gd name="T41"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8" h="587">
                  <a:moveTo>
                    <a:pt x="946" y="587"/>
                  </a:moveTo>
                  <a:cubicBezTo>
                    <a:pt x="22" y="587"/>
                    <a:pt x="22" y="587"/>
                    <a:pt x="22" y="587"/>
                  </a:cubicBezTo>
                  <a:cubicBezTo>
                    <a:pt x="10" y="587"/>
                    <a:pt x="0" y="577"/>
                    <a:pt x="0" y="565"/>
                  </a:cubicBezTo>
                  <a:cubicBezTo>
                    <a:pt x="0" y="63"/>
                    <a:pt x="0" y="63"/>
                    <a:pt x="0" y="63"/>
                  </a:cubicBezTo>
                  <a:cubicBezTo>
                    <a:pt x="0" y="28"/>
                    <a:pt x="28" y="0"/>
                    <a:pt x="62" y="0"/>
                  </a:cubicBezTo>
                  <a:cubicBezTo>
                    <a:pt x="104" y="0"/>
                    <a:pt x="104" y="0"/>
                    <a:pt x="104" y="0"/>
                  </a:cubicBezTo>
                  <a:cubicBezTo>
                    <a:pt x="116" y="0"/>
                    <a:pt x="126" y="10"/>
                    <a:pt x="126" y="22"/>
                  </a:cubicBezTo>
                  <a:cubicBezTo>
                    <a:pt x="126" y="34"/>
                    <a:pt x="116" y="43"/>
                    <a:pt x="104" y="43"/>
                  </a:cubicBezTo>
                  <a:cubicBezTo>
                    <a:pt x="62" y="43"/>
                    <a:pt x="62" y="43"/>
                    <a:pt x="62" y="43"/>
                  </a:cubicBezTo>
                  <a:cubicBezTo>
                    <a:pt x="52" y="43"/>
                    <a:pt x="43" y="52"/>
                    <a:pt x="43" y="63"/>
                  </a:cubicBezTo>
                  <a:cubicBezTo>
                    <a:pt x="43" y="544"/>
                    <a:pt x="43" y="544"/>
                    <a:pt x="43" y="544"/>
                  </a:cubicBezTo>
                  <a:cubicBezTo>
                    <a:pt x="925" y="544"/>
                    <a:pt x="925" y="544"/>
                    <a:pt x="925" y="544"/>
                  </a:cubicBezTo>
                  <a:cubicBezTo>
                    <a:pt x="925" y="63"/>
                    <a:pt x="925" y="63"/>
                    <a:pt x="925" y="63"/>
                  </a:cubicBezTo>
                  <a:cubicBezTo>
                    <a:pt x="925" y="52"/>
                    <a:pt x="916" y="43"/>
                    <a:pt x="906" y="43"/>
                  </a:cubicBezTo>
                  <a:cubicBezTo>
                    <a:pt x="859" y="43"/>
                    <a:pt x="859" y="43"/>
                    <a:pt x="859" y="43"/>
                  </a:cubicBezTo>
                  <a:cubicBezTo>
                    <a:pt x="847" y="43"/>
                    <a:pt x="837" y="34"/>
                    <a:pt x="837" y="22"/>
                  </a:cubicBezTo>
                  <a:cubicBezTo>
                    <a:pt x="837" y="10"/>
                    <a:pt x="847" y="0"/>
                    <a:pt x="859" y="0"/>
                  </a:cubicBezTo>
                  <a:cubicBezTo>
                    <a:pt x="906" y="0"/>
                    <a:pt x="906" y="0"/>
                    <a:pt x="906" y="0"/>
                  </a:cubicBezTo>
                  <a:cubicBezTo>
                    <a:pt x="940" y="0"/>
                    <a:pt x="968" y="28"/>
                    <a:pt x="968" y="63"/>
                  </a:cubicBezTo>
                  <a:cubicBezTo>
                    <a:pt x="968" y="565"/>
                    <a:pt x="968" y="565"/>
                    <a:pt x="968" y="565"/>
                  </a:cubicBezTo>
                  <a:cubicBezTo>
                    <a:pt x="968" y="577"/>
                    <a:pt x="958" y="587"/>
                    <a:pt x="946" y="5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noEditPoints="1"/>
            </p:cNvSpPr>
            <p:nvPr/>
          </p:nvSpPr>
          <p:spPr bwMode="auto">
            <a:xfrm>
              <a:off x="-779463" y="2841625"/>
              <a:ext cx="1136650" cy="187325"/>
            </a:xfrm>
            <a:custGeom>
              <a:avLst/>
              <a:gdLst>
                <a:gd name="T0" fmla="*/ 1024 w 1066"/>
                <a:gd name="T1" fmla="*/ 176 h 176"/>
                <a:gd name="T2" fmla="*/ 42 w 1066"/>
                <a:gd name="T3" fmla="*/ 176 h 176"/>
                <a:gd name="T4" fmla="*/ 0 w 1066"/>
                <a:gd name="T5" fmla="*/ 134 h 176"/>
                <a:gd name="T6" fmla="*/ 0 w 1066"/>
                <a:gd name="T7" fmla="*/ 42 h 176"/>
                <a:gd name="T8" fmla="*/ 42 w 1066"/>
                <a:gd name="T9" fmla="*/ 0 h 176"/>
                <a:gd name="T10" fmla="*/ 1024 w 1066"/>
                <a:gd name="T11" fmla="*/ 0 h 176"/>
                <a:gd name="T12" fmla="*/ 1066 w 1066"/>
                <a:gd name="T13" fmla="*/ 42 h 176"/>
                <a:gd name="T14" fmla="*/ 1066 w 1066"/>
                <a:gd name="T15" fmla="*/ 134 h 176"/>
                <a:gd name="T16" fmla="*/ 1024 w 1066"/>
                <a:gd name="T17" fmla="*/ 176 h 176"/>
                <a:gd name="T18" fmla="*/ 1023 w 1066"/>
                <a:gd name="T19" fmla="*/ 42 h 176"/>
                <a:gd name="T20" fmla="*/ 42 w 1066"/>
                <a:gd name="T21" fmla="*/ 43 h 176"/>
                <a:gd name="T22" fmla="*/ 43 w 1066"/>
                <a:gd name="T23" fmla="*/ 134 h 176"/>
                <a:gd name="T24" fmla="*/ 1023 w 1066"/>
                <a:gd name="T25" fmla="*/ 133 h 176"/>
                <a:gd name="T26" fmla="*/ 1023 w 1066"/>
                <a:gd name="T27"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76">
                  <a:moveTo>
                    <a:pt x="1024" y="176"/>
                  </a:moveTo>
                  <a:cubicBezTo>
                    <a:pt x="42" y="176"/>
                    <a:pt x="42" y="176"/>
                    <a:pt x="42" y="176"/>
                  </a:cubicBezTo>
                  <a:cubicBezTo>
                    <a:pt x="19" y="176"/>
                    <a:pt x="0" y="157"/>
                    <a:pt x="0" y="134"/>
                  </a:cubicBezTo>
                  <a:cubicBezTo>
                    <a:pt x="0" y="42"/>
                    <a:pt x="0" y="42"/>
                    <a:pt x="0" y="42"/>
                  </a:cubicBezTo>
                  <a:cubicBezTo>
                    <a:pt x="0" y="18"/>
                    <a:pt x="19" y="0"/>
                    <a:pt x="42" y="0"/>
                  </a:cubicBezTo>
                  <a:cubicBezTo>
                    <a:pt x="1024" y="0"/>
                    <a:pt x="1024" y="0"/>
                    <a:pt x="1024" y="0"/>
                  </a:cubicBezTo>
                  <a:cubicBezTo>
                    <a:pt x="1047" y="0"/>
                    <a:pt x="1066" y="18"/>
                    <a:pt x="1066" y="42"/>
                  </a:cubicBezTo>
                  <a:cubicBezTo>
                    <a:pt x="1066" y="134"/>
                    <a:pt x="1066" y="134"/>
                    <a:pt x="1066" y="134"/>
                  </a:cubicBezTo>
                  <a:cubicBezTo>
                    <a:pt x="1066" y="157"/>
                    <a:pt x="1047" y="176"/>
                    <a:pt x="1024" y="176"/>
                  </a:cubicBezTo>
                  <a:close/>
                  <a:moveTo>
                    <a:pt x="1023" y="42"/>
                  </a:moveTo>
                  <a:cubicBezTo>
                    <a:pt x="42" y="43"/>
                    <a:pt x="42" y="43"/>
                    <a:pt x="42" y="43"/>
                  </a:cubicBezTo>
                  <a:cubicBezTo>
                    <a:pt x="43" y="134"/>
                    <a:pt x="43" y="134"/>
                    <a:pt x="43" y="134"/>
                  </a:cubicBezTo>
                  <a:cubicBezTo>
                    <a:pt x="1023" y="133"/>
                    <a:pt x="1023" y="133"/>
                    <a:pt x="1023" y="133"/>
                  </a:cubicBezTo>
                  <a:lnTo>
                    <a:pt x="102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8"/>
            <p:cNvSpPr>
              <a:spLocks/>
            </p:cNvSpPr>
            <p:nvPr/>
          </p:nvSpPr>
          <p:spPr bwMode="auto">
            <a:xfrm>
              <a:off x="-303213" y="2911475"/>
              <a:ext cx="184150" cy="46037"/>
            </a:xfrm>
            <a:custGeom>
              <a:avLst/>
              <a:gdLst>
                <a:gd name="T0" fmla="*/ 151 w 172"/>
                <a:gd name="T1" fmla="*/ 43 h 43"/>
                <a:gd name="T2" fmla="*/ 21 w 172"/>
                <a:gd name="T3" fmla="*/ 43 h 43"/>
                <a:gd name="T4" fmla="*/ 0 w 172"/>
                <a:gd name="T5" fmla="*/ 22 h 43"/>
                <a:gd name="T6" fmla="*/ 21 w 172"/>
                <a:gd name="T7" fmla="*/ 0 h 43"/>
                <a:gd name="T8" fmla="*/ 151 w 172"/>
                <a:gd name="T9" fmla="*/ 0 h 43"/>
                <a:gd name="T10" fmla="*/ 172 w 172"/>
                <a:gd name="T11" fmla="*/ 22 h 43"/>
                <a:gd name="T12" fmla="*/ 151 w 17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72" h="43">
                  <a:moveTo>
                    <a:pt x="151" y="43"/>
                  </a:moveTo>
                  <a:cubicBezTo>
                    <a:pt x="21" y="43"/>
                    <a:pt x="21" y="43"/>
                    <a:pt x="21" y="43"/>
                  </a:cubicBezTo>
                  <a:cubicBezTo>
                    <a:pt x="10" y="43"/>
                    <a:pt x="0" y="34"/>
                    <a:pt x="0" y="22"/>
                  </a:cubicBezTo>
                  <a:cubicBezTo>
                    <a:pt x="0" y="10"/>
                    <a:pt x="10" y="0"/>
                    <a:pt x="21" y="0"/>
                  </a:cubicBezTo>
                  <a:cubicBezTo>
                    <a:pt x="151" y="0"/>
                    <a:pt x="151" y="0"/>
                    <a:pt x="151" y="0"/>
                  </a:cubicBezTo>
                  <a:cubicBezTo>
                    <a:pt x="162" y="0"/>
                    <a:pt x="172" y="10"/>
                    <a:pt x="172" y="22"/>
                  </a:cubicBezTo>
                  <a:cubicBezTo>
                    <a:pt x="172" y="34"/>
                    <a:pt x="162" y="43"/>
                    <a:pt x="15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9"/>
            <p:cNvSpPr>
              <a:spLocks noEditPoints="1"/>
            </p:cNvSpPr>
            <p:nvPr/>
          </p:nvSpPr>
          <p:spPr bwMode="auto">
            <a:xfrm>
              <a:off x="-568325" y="1835151"/>
              <a:ext cx="712788" cy="852487"/>
            </a:xfrm>
            <a:custGeom>
              <a:avLst/>
              <a:gdLst>
                <a:gd name="T0" fmla="*/ 335 w 668"/>
                <a:gd name="T1" fmla="*/ 800 h 800"/>
                <a:gd name="T2" fmla="*/ 316 w 668"/>
                <a:gd name="T3" fmla="*/ 789 h 800"/>
                <a:gd name="T4" fmla="*/ 246 w 668"/>
                <a:gd name="T5" fmla="*/ 662 h 800"/>
                <a:gd name="T6" fmla="*/ 57 w 668"/>
                <a:gd name="T7" fmla="*/ 508 h 800"/>
                <a:gd name="T8" fmla="*/ 49 w 668"/>
                <a:gd name="T9" fmla="*/ 492 h 800"/>
                <a:gd name="T10" fmla="*/ 84 w 668"/>
                <a:gd name="T11" fmla="*/ 168 h 800"/>
                <a:gd name="T12" fmla="*/ 202 w 668"/>
                <a:gd name="T13" fmla="*/ 73 h 800"/>
                <a:gd name="T14" fmla="*/ 621 w 668"/>
                <a:gd name="T15" fmla="*/ 226 h 800"/>
                <a:gd name="T16" fmla="*/ 621 w 668"/>
                <a:gd name="T17" fmla="*/ 226 h 800"/>
                <a:gd name="T18" fmla="*/ 594 w 668"/>
                <a:gd name="T19" fmla="*/ 538 h 800"/>
                <a:gd name="T20" fmla="*/ 468 w 668"/>
                <a:gd name="T21" fmla="*/ 645 h 800"/>
                <a:gd name="T22" fmla="*/ 412 w 668"/>
                <a:gd name="T23" fmla="*/ 665 h 800"/>
                <a:gd name="T24" fmla="*/ 355 w 668"/>
                <a:gd name="T25" fmla="*/ 787 h 800"/>
                <a:gd name="T26" fmla="*/ 336 w 668"/>
                <a:gd name="T27" fmla="*/ 800 h 800"/>
                <a:gd name="T28" fmla="*/ 335 w 668"/>
                <a:gd name="T29" fmla="*/ 800 h 800"/>
                <a:gd name="T30" fmla="*/ 334 w 668"/>
                <a:gd name="T31" fmla="*/ 87 h 800"/>
                <a:gd name="T32" fmla="*/ 220 w 668"/>
                <a:gd name="T33" fmla="*/ 112 h 800"/>
                <a:gd name="T34" fmla="*/ 119 w 668"/>
                <a:gd name="T35" fmla="*/ 194 h 800"/>
                <a:gd name="T36" fmla="*/ 88 w 668"/>
                <a:gd name="T37" fmla="*/ 474 h 800"/>
                <a:gd name="T38" fmla="*/ 95 w 668"/>
                <a:gd name="T39" fmla="*/ 487 h 800"/>
                <a:gd name="T40" fmla="*/ 266 w 668"/>
                <a:gd name="T41" fmla="*/ 622 h 800"/>
                <a:gd name="T42" fmla="*/ 280 w 668"/>
                <a:gd name="T43" fmla="*/ 633 h 800"/>
                <a:gd name="T44" fmla="*/ 333 w 668"/>
                <a:gd name="T45" fmla="*/ 731 h 800"/>
                <a:gd name="T46" fmla="*/ 377 w 668"/>
                <a:gd name="T47" fmla="*/ 637 h 800"/>
                <a:gd name="T48" fmla="*/ 392 w 668"/>
                <a:gd name="T49" fmla="*/ 625 h 800"/>
                <a:gd name="T50" fmla="*/ 450 w 668"/>
                <a:gd name="T51" fmla="*/ 606 h 800"/>
                <a:gd name="T52" fmla="*/ 559 w 668"/>
                <a:gd name="T53" fmla="*/ 514 h 800"/>
                <a:gd name="T54" fmla="*/ 582 w 668"/>
                <a:gd name="T55" fmla="*/ 244 h 800"/>
                <a:gd name="T56" fmla="*/ 582 w 668"/>
                <a:gd name="T57" fmla="*/ 244 h 800"/>
                <a:gd name="T58" fmla="*/ 334 w 668"/>
                <a:gd name="T59" fmla="*/ 8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8" h="800">
                  <a:moveTo>
                    <a:pt x="335" y="800"/>
                  </a:moveTo>
                  <a:cubicBezTo>
                    <a:pt x="327" y="800"/>
                    <a:pt x="320" y="796"/>
                    <a:pt x="316" y="789"/>
                  </a:cubicBezTo>
                  <a:cubicBezTo>
                    <a:pt x="246" y="662"/>
                    <a:pt x="246" y="662"/>
                    <a:pt x="246" y="662"/>
                  </a:cubicBezTo>
                  <a:cubicBezTo>
                    <a:pt x="165" y="638"/>
                    <a:pt x="97" y="582"/>
                    <a:pt x="57" y="508"/>
                  </a:cubicBezTo>
                  <a:cubicBezTo>
                    <a:pt x="54" y="502"/>
                    <a:pt x="52" y="497"/>
                    <a:pt x="49" y="492"/>
                  </a:cubicBezTo>
                  <a:cubicBezTo>
                    <a:pt x="0" y="385"/>
                    <a:pt x="13" y="261"/>
                    <a:pt x="84" y="168"/>
                  </a:cubicBezTo>
                  <a:cubicBezTo>
                    <a:pt x="115" y="127"/>
                    <a:pt x="155" y="95"/>
                    <a:pt x="202" y="73"/>
                  </a:cubicBezTo>
                  <a:cubicBezTo>
                    <a:pt x="360" y="0"/>
                    <a:pt x="548" y="69"/>
                    <a:pt x="621" y="226"/>
                  </a:cubicBezTo>
                  <a:cubicBezTo>
                    <a:pt x="621" y="226"/>
                    <a:pt x="621" y="226"/>
                    <a:pt x="621" y="226"/>
                  </a:cubicBezTo>
                  <a:cubicBezTo>
                    <a:pt x="668" y="327"/>
                    <a:pt x="658" y="447"/>
                    <a:pt x="594" y="538"/>
                  </a:cubicBezTo>
                  <a:cubicBezTo>
                    <a:pt x="563" y="584"/>
                    <a:pt x="519" y="621"/>
                    <a:pt x="468" y="645"/>
                  </a:cubicBezTo>
                  <a:cubicBezTo>
                    <a:pt x="450" y="653"/>
                    <a:pt x="431" y="660"/>
                    <a:pt x="412" y="665"/>
                  </a:cubicBezTo>
                  <a:cubicBezTo>
                    <a:pt x="355" y="787"/>
                    <a:pt x="355" y="787"/>
                    <a:pt x="355" y="787"/>
                  </a:cubicBezTo>
                  <a:cubicBezTo>
                    <a:pt x="351" y="795"/>
                    <a:pt x="344" y="800"/>
                    <a:pt x="336" y="800"/>
                  </a:cubicBezTo>
                  <a:cubicBezTo>
                    <a:pt x="335" y="800"/>
                    <a:pt x="335" y="800"/>
                    <a:pt x="335" y="800"/>
                  </a:cubicBezTo>
                  <a:close/>
                  <a:moveTo>
                    <a:pt x="334" y="87"/>
                  </a:moveTo>
                  <a:cubicBezTo>
                    <a:pt x="296" y="87"/>
                    <a:pt x="257" y="95"/>
                    <a:pt x="220" y="112"/>
                  </a:cubicBezTo>
                  <a:cubicBezTo>
                    <a:pt x="180" y="131"/>
                    <a:pt x="145" y="159"/>
                    <a:pt x="119" y="194"/>
                  </a:cubicBezTo>
                  <a:cubicBezTo>
                    <a:pt x="57" y="275"/>
                    <a:pt x="45" y="382"/>
                    <a:pt x="88" y="474"/>
                  </a:cubicBezTo>
                  <a:cubicBezTo>
                    <a:pt x="90" y="478"/>
                    <a:pt x="92" y="483"/>
                    <a:pt x="95" y="487"/>
                  </a:cubicBezTo>
                  <a:cubicBezTo>
                    <a:pt x="130" y="554"/>
                    <a:pt x="193" y="603"/>
                    <a:pt x="266" y="622"/>
                  </a:cubicBezTo>
                  <a:cubicBezTo>
                    <a:pt x="272" y="624"/>
                    <a:pt x="277" y="628"/>
                    <a:pt x="280" y="633"/>
                  </a:cubicBezTo>
                  <a:cubicBezTo>
                    <a:pt x="333" y="731"/>
                    <a:pt x="333" y="731"/>
                    <a:pt x="333" y="731"/>
                  </a:cubicBezTo>
                  <a:cubicBezTo>
                    <a:pt x="377" y="637"/>
                    <a:pt x="377" y="637"/>
                    <a:pt x="377" y="637"/>
                  </a:cubicBezTo>
                  <a:cubicBezTo>
                    <a:pt x="380" y="631"/>
                    <a:pt x="386" y="626"/>
                    <a:pt x="392" y="625"/>
                  </a:cubicBezTo>
                  <a:cubicBezTo>
                    <a:pt x="413" y="621"/>
                    <a:pt x="432" y="614"/>
                    <a:pt x="450" y="606"/>
                  </a:cubicBezTo>
                  <a:cubicBezTo>
                    <a:pt x="494" y="585"/>
                    <a:pt x="532" y="554"/>
                    <a:pt x="559" y="514"/>
                  </a:cubicBezTo>
                  <a:cubicBezTo>
                    <a:pt x="613" y="435"/>
                    <a:pt x="622" y="331"/>
                    <a:pt x="582" y="244"/>
                  </a:cubicBezTo>
                  <a:cubicBezTo>
                    <a:pt x="582" y="244"/>
                    <a:pt x="582" y="244"/>
                    <a:pt x="582" y="244"/>
                  </a:cubicBezTo>
                  <a:cubicBezTo>
                    <a:pt x="536" y="145"/>
                    <a:pt x="437" y="87"/>
                    <a:pt x="334"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10"/>
            <p:cNvSpPr>
              <a:spLocks noEditPoints="1"/>
            </p:cNvSpPr>
            <p:nvPr/>
          </p:nvSpPr>
          <p:spPr bwMode="auto">
            <a:xfrm>
              <a:off x="-354013" y="2181225"/>
              <a:ext cx="280988" cy="187325"/>
            </a:xfrm>
            <a:custGeom>
              <a:avLst/>
              <a:gdLst>
                <a:gd name="T0" fmla="*/ 140 w 263"/>
                <a:gd name="T1" fmla="*/ 177 h 177"/>
                <a:gd name="T2" fmla="*/ 130 w 263"/>
                <a:gd name="T3" fmla="*/ 177 h 177"/>
                <a:gd name="T4" fmla="*/ 2 w 263"/>
                <a:gd name="T5" fmla="*/ 115 h 177"/>
                <a:gd name="T6" fmla="*/ 3 w 263"/>
                <a:gd name="T7" fmla="*/ 21 h 177"/>
                <a:gd name="T8" fmla="*/ 25 w 263"/>
                <a:gd name="T9" fmla="*/ 0 h 177"/>
                <a:gd name="T10" fmla="*/ 46 w 263"/>
                <a:gd name="T11" fmla="*/ 21 h 177"/>
                <a:gd name="T12" fmla="*/ 45 w 263"/>
                <a:gd name="T13" fmla="*/ 113 h 177"/>
                <a:gd name="T14" fmla="*/ 131 w 263"/>
                <a:gd name="T15" fmla="*/ 134 h 177"/>
                <a:gd name="T16" fmla="*/ 218 w 263"/>
                <a:gd name="T17" fmla="*/ 119 h 177"/>
                <a:gd name="T18" fmla="*/ 220 w 263"/>
                <a:gd name="T19" fmla="*/ 27 h 177"/>
                <a:gd name="T20" fmla="*/ 242 w 263"/>
                <a:gd name="T21" fmla="*/ 6 h 177"/>
                <a:gd name="T22" fmla="*/ 263 w 263"/>
                <a:gd name="T23" fmla="*/ 28 h 177"/>
                <a:gd name="T24" fmla="*/ 261 w 263"/>
                <a:gd name="T25" fmla="*/ 122 h 177"/>
                <a:gd name="T26" fmla="*/ 214 w 263"/>
                <a:gd name="T27" fmla="*/ 168 h 177"/>
                <a:gd name="T28" fmla="*/ 140 w 263"/>
                <a:gd name="T29" fmla="*/ 177 h 177"/>
                <a:gd name="T30" fmla="*/ 45 w 263"/>
                <a:gd name="T31" fmla="*/ 116 h 177"/>
                <a:gd name="T32" fmla="*/ 45 w 263"/>
                <a:gd name="T33" fmla="*/ 116 h 177"/>
                <a:gd name="T34" fmla="*/ 45 w 263"/>
                <a:gd name="T35" fmla="*/ 1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77">
                  <a:moveTo>
                    <a:pt x="140" y="177"/>
                  </a:moveTo>
                  <a:cubicBezTo>
                    <a:pt x="137" y="177"/>
                    <a:pt x="133" y="177"/>
                    <a:pt x="130" y="177"/>
                  </a:cubicBezTo>
                  <a:cubicBezTo>
                    <a:pt x="65" y="175"/>
                    <a:pt x="0" y="155"/>
                    <a:pt x="2" y="115"/>
                  </a:cubicBezTo>
                  <a:cubicBezTo>
                    <a:pt x="3" y="21"/>
                    <a:pt x="3" y="21"/>
                    <a:pt x="3" y="21"/>
                  </a:cubicBezTo>
                  <a:cubicBezTo>
                    <a:pt x="3" y="9"/>
                    <a:pt x="14" y="0"/>
                    <a:pt x="25" y="0"/>
                  </a:cubicBezTo>
                  <a:cubicBezTo>
                    <a:pt x="37" y="0"/>
                    <a:pt x="47" y="10"/>
                    <a:pt x="46" y="21"/>
                  </a:cubicBezTo>
                  <a:cubicBezTo>
                    <a:pt x="45" y="113"/>
                    <a:pt x="45" y="113"/>
                    <a:pt x="45" y="113"/>
                  </a:cubicBezTo>
                  <a:cubicBezTo>
                    <a:pt x="51" y="120"/>
                    <a:pt x="82" y="133"/>
                    <a:pt x="131" y="134"/>
                  </a:cubicBezTo>
                  <a:cubicBezTo>
                    <a:pt x="180" y="136"/>
                    <a:pt x="211" y="125"/>
                    <a:pt x="218" y="119"/>
                  </a:cubicBezTo>
                  <a:cubicBezTo>
                    <a:pt x="220" y="27"/>
                    <a:pt x="220" y="27"/>
                    <a:pt x="220" y="27"/>
                  </a:cubicBezTo>
                  <a:cubicBezTo>
                    <a:pt x="220" y="15"/>
                    <a:pt x="231" y="5"/>
                    <a:pt x="242" y="6"/>
                  </a:cubicBezTo>
                  <a:cubicBezTo>
                    <a:pt x="254" y="6"/>
                    <a:pt x="263" y="16"/>
                    <a:pt x="263" y="28"/>
                  </a:cubicBezTo>
                  <a:cubicBezTo>
                    <a:pt x="261" y="122"/>
                    <a:pt x="261" y="122"/>
                    <a:pt x="261" y="122"/>
                  </a:cubicBezTo>
                  <a:cubicBezTo>
                    <a:pt x="261" y="136"/>
                    <a:pt x="252" y="156"/>
                    <a:pt x="214" y="168"/>
                  </a:cubicBezTo>
                  <a:cubicBezTo>
                    <a:pt x="193" y="174"/>
                    <a:pt x="167" y="177"/>
                    <a:pt x="140" y="177"/>
                  </a:cubicBezTo>
                  <a:close/>
                  <a:moveTo>
                    <a:pt x="45" y="116"/>
                  </a:moveTo>
                  <a:cubicBezTo>
                    <a:pt x="45" y="116"/>
                    <a:pt x="45" y="116"/>
                    <a:pt x="45" y="116"/>
                  </a:cubicBezTo>
                  <a:cubicBezTo>
                    <a:pt x="45" y="116"/>
                    <a:pt x="45" y="116"/>
                    <a:pt x="45"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7" name="Freeform 11"/>
            <p:cNvSpPr>
              <a:spLocks noEditPoints="1"/>
            </p:cNvSpPr>
            <p:nvPr/>
          </p:nvSpPr>
          <p:spPr bwMode="auto">
            <a:xfrm>
              <a:off x="-420688" y="2066925"/>
              <a:ext cx="419100" cy="209550"/>
            </a:xfrm>
            <a:custGeom>
              <a:avLst/>
              <a:gdLst>
                <a:gd name="T0" fmla="*/ 195 w 394"/>
                <a:gd name="T1" fmla="*/ 197 h 197"/>
                <a:gd name="T2" fmla="*/ 186 w 394"/>
                <a:gd name="T3" fmla="*/ 195 h 197"/>
                <a:gd name="T4" fmla="*/ 13 w 394"/>
                <a:gd name="T5" fmla="*/ 117 h 197"/>
                <a:gd name="T6" fmla="*/ 0 w 394"/>
                <a:gd name="T7" fmla="*/ 97 h 197"/>
                <a:gd name="T8" fmla="*/ 14 w 394"/>
                <a:gd name="T9" fmla="*/ 77 h 197"/>
                <a:gd name="T10" fmla="*/ 191 w 394"/>
                <a:gd name="T11" fmla="*/ 2 h 197"/>
                <a:gd name="T12" fmla="*/ 209 w 394"/>
                <a:gd name="T13" fmla="*/ 3 h 197"/>
                <a:gd name="T14" fmla="*/ 382 w 394"/>
                <a:gd name="T15" fmla="*/ 88 h 197"/>
                <a:gd name="T16" fmla="*/ 394 w 394"/>
                <a:gd name="T17" fmla="*/ 108 h 197"/>
                <a:gd name="T18" fmla="*/ 380 w 394"/>
                <a:gd name="T19" fmla="*/ 128 h 197"/>
                <a:gd name="T20" fmla="*/ 203 w 394"/>
                <a:gd name="T21" fmla="*/ 195 h 197"/>
                <a:gd name="T22" fmla="*/ 195 w 394"/>
                <a:gd name="T23" fmla="*/ 197 h 197"/>
                <a:gd name="T24" fmla="*/ 76 w 394"/>
                <a:gd name="T25" fmla="*/ 98 h 197"/>
                <a:gd name="T26" fmla="*/ 196 w 394"/>
                <a:gd name="T27" fmla="*/ 152 h 197"/>
                <a:gd name="T28" fmla="*/ 318 w 394"/>
                <a:gd name="T29" fmla="*/ 105 h 197"/>
                <a:gd name="T30" fmla="*/ 199 w 394"/>
                <a:gd name="T31" fmla="*/ 46 h 197"/>
                <a:gd name="T32" fmla="*/ 76 w 394"/>
                <a:gd name="T33"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197">
                  <a:moveTo>
                    <a:pt x="195" y="197"/>
                  </a:moveTo>
                  <a:cubicBezTo>
                    <a:pt x="192" y="197"/>
                    <a:pt x="189" y="196"/>
                    <a:pt x="186" y="195"/>
                  </a:cubicBezTo>
                  <a:cubicBezTo>
                    <a:pt x="13" y="117"/>
                    <a:pt x="13" y="117"/>
                    <a:pt x="13" y="117"/>
                  </a:cubicBezTo>
                  <a:cubicBezTo>
                    <a:pt x="5" y="113"/>
                    <a:pt x="0" y="105"/>
                    <a:pt x="0" y="97"/>
                  </a:cubicBezTo>
                  <a:cubicBezTo>
                    <a:pt x="1" y="88"/>
                    <a:pt x="6" y="80"/>
                    <a:pt x="14" y="77"/>
                  </a:cubicBezTo>
                  <a:cubicBezTo>
                    <a:pt x="191" y="2"/>
                    <a:pt x="191" y="2"/>
                    <a:pt x="191" y="2"/>
                  </a:cubicBezTo>
                  <a:cubicBezTo>
                    <a:pt x="197" y="0"/>
                    <a:pt x="203" y="0"/>
                    <a:pt x="209" y="3"/>
                  </a:cubicBezTo>
                  <a:cubicBezTo>
                    <a:pt x="382" y="88"/>
                    <a:pt x="382" y="88"/>
                    <a:pt x="382" y="88"/>
                  </a:cubicBezTo>
                  <a:cubicBezTo>
                    <a:pt x="389" y="92"/>
                    <a:pt x="394" y="100"/>
                    <a:pt x="394" y="108"/>
                  </a:cubicBezTo>
                  <a:cubicBezTo>
                    <a:pt x="393" y="117"/>
                    <a:pt x="388" y="124"/>
                    <a:pt x="380" y="128"/>
                  </a:cubicBezTo>
                  <a:cubicBezTo>
                    <a:pt x="203" y="195"/>
                    <a:pt x="203" y="195"/>
                    <a:pt x="203" y="195"/>
                  </a:cubicBezTo>
                  <a:cubicBezTo>
                    <a:pt x="200" y="196"/>
                    <a:pt x="197" y="197"/>
                    <a:pt x="195" y="197"/>
                  </a:cubicBezTo>
                  <a:close/>
                  <a:moveTo>
                    <a:pt x="76" y="98"/>
                  </a:moveTo>
                  <a:cubicBezTo>
                    <a:pt x="196" y="152"/>
                    <a:pt x="196" y="152"/>
                    <a:pt x="196" y="152"/>
                  </a:cubicBezTo>
                  <a:cubicBezTo>
                    <a:pt x="318" y="105"/>
                    <a:pt x="318" y="105"/>
                    <a:pt x="318" y="105"/>
                  </a:cubicBezTo>
                  <a:cubicBezTo>
                    <a:pt x="199" y="46"/>
                    <a:pt x="199" y="46"/>
                    <a:pt x="199" y="46"/>
                  </a:cubicBezTo>
                  <a:lnTo>
                    <a:pt x="76"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5#Thank You">
    <p:spTree>
      <p:nvGrpSpPr>
        <p:cNvPr id="1" name=""/>
        <p:cNvGrpSpPr/>
        <p:nvPr/>
      </p:nvGrpSpPr>
      <p:grpSpPr>
        <a:xfrm>
          <a:off x="0" y="0"/>
          <a:ext cx="0" cy="0"/>
          <a:chOff x="0" y="0"/>
          <a:chExt cx="0" cy="0"/>
        </a:xfrm>
      </p:grpSpPr>
      <p:pic>
        <p:nvPicPr>
          <p:cNvPr id="7" name="Picture 2" descr="D:\201207257配图\培训\shutterstock_242224906.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t="17896" b="10658"/>
          <a:stretch/>
        </p:blipFill>
        <p:spPr bwMode="auto">
          <a:xfrm>
            <a:off x="0" y="0"/>
            <a:ext cx="12193664"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userDrawn="1"/>
        </p:nvSpPr>
        <p:spPr bwMode="auto">
          <a:xfrm>
            <a:off x="-24680" y="-8620"/>
            <a:ext cx="12240000" cy="6876000"/>
          </a:xfrm>
          <a:prstGeom prst="rect">
            <a:avLst/>
          </a:prstGeom>
          <a:solidFill>
            <a:srgbClr val="003C78">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mn-ea"/>
              <a:ea typeface="+mn-ea"/>
            </a:endParaRPr>
          </a:p>
        </p:txBody>
      </p:sp>
      <p:grpSp>
        <p:nvGrpSpPr>
          <p:cNvPr id="4" name="组合 3"/>
          <p:cNvGrpSpPr/>
          <p:nvPr userDrawn="1"/>
        </p:nvGrpSpPr>
        <p:grpSpPr>
          <a:xfrm>
            <a:off x="4106469" y="2676330"/>
            <a:ext cx="3971726" cy="1543241"/>
            <a:chOff x="4698555" y="2537610"/>
            <a:chExt cx="3971726" cy="1543241"/>
          </a:xfrm>
        </p:grpSpPr>
        <p:sp>
          <p:nvSpPr>
            <p:cNvPr id="5" name="Text Box 9">
              <a:extLst>
                <a:ext uri="{FF2B5EF4-FFF2-40B4-BE49-F238E27FC236}">
                  <a16:creationId xmlns="" xmlns:a16="http://schemas.microsoft.com/office/drawing/2014/main" id="{9D36E720-0E25-41AB-8346-B547D8B86001}"/>
                </a:ext>
              </a:extLst>
            </p:cNvPr>
            <p:cNvSpPr txBox="1">
              <a:spLocks noChangeArrowheads="1"/>
            </p:cNvSpPr>
            <p:nvPr/>
          </p:nvSpPr>
          <p:spPr bwMode="auto">
            <a:xfrm>
              <a:off x="4698555" y="3447730"/>
              <a:ext cx="3971726" cy="633121"/>
            </a:xfrm>
            <a:prstGeom prst="rect">
              <a:avLst/>
            </a:prstGeom>
            <a:noFill/>
            <a:ln w="9525">
              <a:noFill/>
              <a:miter lim="800000"/>
              <a:headEnd/>
              <a:tailEnd/>
            </a:ln>
          </p:spPr>
          <p:txBody>
            <a:bodyPr wrap="none" lIns="78358" tIns="39179" rIns="78358" bIns="39179">
              <a:spAutoFit/>
            </a:bodyPr>
            <a:lstStyle>
              <a:defPPr>
                <a:defRPr lang="zh-CN"/>
              </a:defPPr>
              <a:lvl1pPr defTabSz="784225" eaLnBrk="0" hangingPunct="0">
                <a:buSzPct val="100000"/>
                <a:defRPr sz="3600">
                  <a:solidFill>
                    <a:schemeClr val="bg1"/>
                  </a:solidFill>
                  <a:effectLst>
                    <a:outerShdw blurRad="38100" dist="38100" dir="2700000" algn="tl">
                      <a:srgbClr val="000000">
                        <a:alpha val="43137"/>
                      </a:srgbClr>
                    </a:outerShdw>
                  </a:effectLst>
                  <a:latin typeface="+mn-ea"/>
                  <a:ea typeface="+mn-ea"/>
                  <a:cs typeface="Arial" panose="020B0604020202020204" pitchFamily="34" charset="0"/>
                </a:defRPr>
              </a:lvl1pPr>
            </a:lstStyle>
            <a:p>
              <a:pPr lvl="0"/>
              <a:r>
                <a:rPr lang="zh-CN" altLang="zh-CN" dirty="0">
                  <a:sym typeface="FrutigerNext LT Regular" pitchFamily="34" charset="0"/>
                </a:rPr>
                <a:t>www.huawei.com</a:t>
              </a:r>
            </a:p>
          </p:txBody>
        </p:sp>
        <p:sp>
          <p:nvSpPr>
            <p:cNvPr id="6" name="Text Box 8">
              <a:extLst>
                <a:ext uri="{FF2B5EF4-FFF2-40B4-BE49-F238E27FC236}">
                  <a16:creationId xmlns="" xmlns:a16="http://schemas.microsoft.com/office/drawing/2014/main" id="{11ED55EC-FD16-4B98-B04D-4605D3C0D784}"/>
                </a:ext>
              </a:extLst>
            </p:cNvPr>
            <p:cNvSpPr txBox="1">
              <a:spLocks noChangeArrowheads="1"/>
            </p:cNvSpPr>
            <p:nvPr/>
          </p:nvSpPr>
          <p:spPr bwMode="auto">
            <a:xfrm>
              <a:off x="4891281" y="2537610"/>
              <a:ext cx="3593610" cy="910120"/>
            </a:xfrm>
            <a:prstGeom prst="rect">
              <a:avLst/>
            </a:prstGeom>
            <a:noFill/>
            <a:ln w="9525">
              <a:noFill/>
              <a:miter lim="800000"/>
              <a:headEnd/>
              <a:tailEnd/>
            </a:ln>
          </p:spPr>
          <p:txBody>
            <a:bodyPr wrap="none" lIns="78358" tIns="39179" rIns="78358" bIns="39179">
              <a:spAutoFit/>
            </a:bodyPr>
            <a:lstStyle>
              <a:defPPr>
                <a:defRPr lang="zh-CN"/>
              </a:defPPr>
              <a:lvl1pPr defTabSz="784225" eaLnBrk="0" fontAlgn="base" hangingPunct="0">
                <a:buSzPct val="100000"/>
                <a:defRPr sz="5400">
                  <a:solidFill>
                    <a:schemeClr val="bg1"/>
                  </a:solidFill>
                  <a:effectLst>
                    <a:outerShdw blurRad="38100" dist="38100" dir="2700000" algn="tl">
                      <a:srgbClr val="000000">
                        <a:alpha val="43137"/>
                      </a:srgbClr>
                    </a:outerShdw>
                  </a:effectLst>
                  <a:latin typeface="+mn-ea"/>
                  <a:ea typeface="+mn-ea"/>
                </a:defRPr>
              </a:lvl1pPr>
            </a:lstStyle>
            <a:p>
              <a:pPr lvl="0"/>
              <a:r>
                <a:rPr lang="en-US" altLang="zh-CN" dirty="0" smtClean="0">
                  <a:sym typeface="FrutigerNext LT Regular" pitchFamily="34" charset="0"/>
                </a:rPr>
                <a:t>Thank You</a:t>
              </a:r>
              <a:endParaRPr lang="zh-CN" altLang="zh-CN" dirty="0">
                <a:sym typeface="FrutigerNext LT Regular" pitchFamily="34" charset="0"/>
              </a:endParaRPr>
            </a:p>
          </p:txBody>
        </p:sp>
      </p:grpSp>
    </p:spTree>
    <p:extLst>
      <p:ext uri="{BB962C8B-B14F-4D97-AF65-F5344CB8AC3E}">
        <p14:creationId xmlns:p14="http://schemas.microsoft.com/office/powerpoint/2010/main" val="39710190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Title">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 y="84"/>
            <a:ext cx="12192000" cy="710975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41"/>
          <p:cNvSpPr>
            <a:spLocks noGrp="1" noChangeArrowheads="1"/>
          </p:cNvSpPr>
          <p:nvPr>
            <p:ph type="ctrTitle" sz="quarter" hasCustomPrompt="1"/>
          </p:nvPr>
        </p:nvSpPr>
        <p:spPr>
          <a:xfrm>
            <a:off x="1031295" y="4957156"/>
            <a:ext cx="10441567" cy="831600"/>
          </a:xfrm>
          <a:prstGeom prst="rect">
            <a:avLst/>
          </a:prstGeom>
          <a:ln algn="ctr"/>
        </p:spPr>
        <p:txBody>
          <a:bodyPr lIns="87802" tIns="43901" rIns="87802" bIns="43901"/>
          <a:lstStyle>
            <a:lvl1pPr algn="l" defTabSz="801688" rtl="0" eaLnBrk="0" fontAlgn="base" hangingPunct="0">
              <a:spcBef>
                <a:spcPct val="0"/>
              </a:spcBef>
              <a:spcAft>
                <a:spcPct val="0"/>
              </a:spcAft>
              <a:defRPr lang="zh-CN" altLang="en-US" sz="4300" b="1" kern="1200" dirty="0">
                <a:solidFill>
                  <a:srgbClr val="0070C0"/>
                </a:solidFill>
                <a:latin typeface="+mn-ea"/>
                <a:ea typeface="+mn-ea"/>
                <a:cs typeface="Arial" panose="020B0604020202020204" pitchFamily="34" charset="0"/>
              </a:defRPr>
            </a:lvl1pPr>
          </a:lstStyle>
          <a:p>
            <a:r>
              <a:rPr lang="en-US" altLang="zh-CN" dirty="0" smtClean="0"/>
              <a:t>Click to Edit Title</a:t>
            </a:r>
            <a:endParaRPr lang="zh-CN" altLang="en-US" dirty="0"/>
          </a:p>
        </p:txBody>
      </p:sp>
      <p:sp>
        <p:nvSpPr>
          <p:cNvPr id="30" name="文本占位符 29"/>
          <p:cNvSpPr>
            <a:spLocks noGrp="1"/>
          </p:cNvSpPr>
          <p:nvPr>
            <p:ph type="body" sz="quarter" idx="10" hasCustomPrompt="1"/>
          </p:nvPr>
        </p:nvSpPr>
        <p:spPr>
          <a:xfrm>
            <a:off x="1031295" y="5816120"/>
            <a:ext cx="6912000" cy="493200"/>
          </a:xfrm>
          <a:prstGeom prst="rect">
            <a:avLst/>
          </a:prstGeom>
        </p:spPr>
        <p:txBody>
          <a:bodyPr/>
          <a:lstStyle>
            <a:lvl1pPr marL="0" indent="0" algn="l" defTabSz="801688" rtl="0" eaLnBrk="0" fontAlgn="base" hangingPunct="0">
              <a:spcBef>
                <a:spcPct val="0"/>
              </a:spcBef>
              <a:spcAft>
                <a:spcPct val="0"/>
              </a:spcAft>
              <a:buNone/>
              <a:defRPr lang="zh-CN" altLang="en-US" sz="2000" kern="1200" dirty="0" smtClean="0">
                <a:solidFill>
                  <a:srgbClr val="0070C0"/>
                </a:solidFill>
                <a:latin typeface="+mn-ea"/>
                <a:ea typeface="+mn-ea"/>
                <a:cs typeface="Arial" panose="020B0604020202020204" pitchFamily="34" charset="0"/>
              </a:defRPr>
            </a:lvl1pPr>
          </a:lstStyle>
          <a:p>
            <a:pPr lvl="0"/>
            <a:r>
              <a:rPr lang="en-US" altLang="zh-CN" dirty="0" smtClean="0"/>
              <a:t>Click to Edit Title</a:t>
            </a:r>
            <a:endParaRPr lang="zh-CN" altLang="en-US" dirty="0" smtClean="0"/>
          </a:p>
        </p:txBody>
      </p:sp>
      <p:sp>
        <p:nvSpPr>
          <p:cNvPr id="9" name="Rectangle 54"/>
          <p:cNvSpPr>
            <a:spLocks noChangeArrowheads="1"/>
          </p:cNvSpPr>
          <p:nvPr userDrawn="1"/>
        </p:nvSpPr>
        <p:spPr bwMode="auto">
          <a:xfrm>
            <a:off x="947428" y="6500581"/>
            <a:ext cx="5174805"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mj-lt"/>
                <a:ea typeface="MS PGothic" pitchFamily="34" charset="-128"/>
                <a:cs typeface="Arial" pitchFamily="34" charset="0"/>
              </a:rPr>
              <a:t>Copyright © </a:t>
            </a:r>
            <a:r>
              <a:rPr lang="en-US" altLang="zh-CN" sz="1200" dirty="0" smtClean="0">
                <a:latin typeface="+mj-lt"/>
                <a:ea typeface="MS PGothic" pitchFamily="34" charset="-128"/>
                <a:cs typeface="Arial" pitchFamily="34" charset="0"/>
              </a:rPr>
              <a:t>2019 </a:t>
            </a:r>
            <a:r>
              <a:rPr lang="en-US" altLang="zh-CN" sz="1200" dirty="0">
                <a:latin typeface="+mj-lt"/>
                <a:ea typeface="MS PGothic" pitchFamily="34" charset="-128"/>
                <a:cs typeface="Arial" pitchFamily="34" charset="0"/>
              </a:rPr>
              <a:t>Huawei Technologies Co., Ltd. All rights reserved. </a:t>
            </a:r>
          </a:p>
        </p:txBody>
      </p:sp>
      <p:pic>
        <p:nvPicPr>
          <p:cNvPr id="10" name="图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1889" y="251069"/>
            <a:ext cx="1965600" cy="430102"/>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Foreword">
    <p:bg>
      <p:bgRef idx="1001">
        <a:schemeClr val="bg1"/>
      </p:bgRef>
    </p:bg>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4" y="1233488"/>
            <a:ext cx="10558800" cy="4679788"/>
          </a:xfrm>
          <a:prstGeom prst="rect">
            <a:avLst/>
          </a:prstGeom>
        </p:spPr>
        <p:txBody>
          <a:bodyPr/>
          <a:lstStyle>
            <a:lvl1pPr algn="just" eaLnBrk="1" hangingPunct="1">
              <a:defRPr>
                <a:latin typeface="+mn-ea"/>
                <a:ea typeface="+mn-ea"/>
                <a:cs typeface="Arial" panose="020B0604020202020204" pitchFamily="34" charset="0"/>
              </a:defRPr>
            </a:lvl1pPr>
            <a:lvl5pPr>
              <a:buNone/>
              <a:defRPr/>
            </a:lvl5pPr>
          </a:lstStyle>
          <a:p>
            <a:pPr eaLnBrk="1" hangingPunct="1"/>
            <a:r>
              <a:rPr lang="en-US" altLang="zh-CN" dirty="0" smtClean="0"/>
              <a:t>The chapter describes ...</a:t>
            </a:r>
            <a:endParaRPr lang="zh-CN" altLang="en-US" dirty="0"/>
          </a:p>
        </p:txBody>
      </p:sp>
      <p:sp>
        <p:nvSpPr>
          <p:cNvPr id="7"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376264"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t>Foreword</a:t>
            </a:r>
            <a:endParaRPr lang="zh-CN" altLang="en-US" dirty="0"/>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335360" y="498828"/>
            <a:ext cx="628158" cy="459460"/>
            <a:chOff x="3275013" y="1363663"/>
            <a:chExt cx="5645150" cy="4129087"/>
          </a:xfrm>
          <a:solidFill>
            <a:schemeClr val="bg1"/>
          </a:solidFill>
        </p:grpSpPr>
        <p:sp>
          <p:nvSpPr>
            <p:cNvPr id="12"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8"/>
            <p:cNvSpPr>
              <a:spLocks/>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9"/>
            <p:cNvSpPr>
              <a:spLocks/>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10"/>
            <p:cNvSpPr>
              <a:spLocks/>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7"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8"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Objectives">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912284" y="1233487"/>
            <a:ext cx="10558800" cy="4680000"/>
          </a:xfrm>
          <a:prstGeom prst="rect">
            <a:avLst/>
          </a:prstGeom>
        </p:spPr>
        <p:txBody>
          <a:bodyPr/>
          <a:lstStyle>
            <a:lvl1pPr marL="301618" marR="0" indent="-301618" algn="l" defTabSz="801668" rtl="0" eaLnBrk="0" fontAlgn="base" latinLnBrk="0" hangingPunct="0">
              <a:lnSpc>
                <a:spcPct val="140000"/>
              </a:lnSpc>
              <a:spcBef>
                <a:spcPct val="30000"/>
              </a:spcBef>
              <a:spcAft>
                <a:spcPct val="0"/>
              </a:spcAft>
              <a:buClr>
                <a:srgbClr val="808080"/>
              </a:buClr>
              <a:buSzPct val="60000"/>
              <a:buFont typeface="Wingdings" pitchFamily="2" charset="2"/>
              <a:buChar char="l"/>
              <a:tabLst/>
              <a:defRPr kumimoji="0" lang="zh-CN" altLang="en-US" sz="2200" b="0" i="0" u="none" strike="noStrike" kern="0" cap="none" spc="0" normalizeH="0" baseline="0" noProof="0"/>
            </a:lvl1pPr>
            <a:lvl2pPr algn="just" eaLnBrk="1" hangingPunct="1">
              <a:defRPr>
                <a:latin typeface="+mn-ea"/>
                <a:ea typeface="+mn-ea"/>
                <a:cs typeface="Arial" panose="020B0604020202020204" pitchFamily="34" charset="0"/>
              </a:defRPr>
            </a:lvl2pPr>
            <a:lvl3pPr algn="just" eaLnBrk="1" hangingPunct="1">
              <a:defRPr>
                <a:latin typeface="+mn-ea"/>
                <a:ea typeface="+mn-ea"/>
                <a:cs typeface="Arial" panose="020B0604020202020204" pitchFamily="34" charset="0"/>
              </a:defRPr>
            </a:lvl3pPr>
            <a:lvl4pPr algn="just" eaLnBrk="1" hangingPunct="1">
              <a:defRPr>
                <a:latin typeface="+mn-ea"/>
                <a:ea typeface="+mn-ea"/>
                <a:cs typeface="Arial" panose="020B0604020202020204" pitchFamily="34" charset="0"/>
              </a:defRPr>
            </a:lvl4pPr>
            <a:lvl5pPr algn="just" eaLnBrk="1" hangingPunct="1">
              <a:defRPr>
                <a:latin typeface="+mn-ea"/>
                <a:ea typeface="+mn-ea"/>
                <a:cs typeface="Arial" panose="020B0604020202020204" pitchFamily="34" charset="0"/>
              </a:defRPr>
            </a:lvl5pPr>
          </a:lstStyle>
          <a:p>
            <a:pPr marL="301618" marR="0" lvl="0" indent="-301618" algn="l" defTabSz="801668" rtl="0" eaLnBrk="0" fontAlgn="base" latinLnBrk="0" hangingPunct="0">
              <a:lnSpc>
                <a:spcPct val="140000"/>
              </a:lnSpc>
              <a:spcBef>
                <a:spcPct val="30000"/>
              </a:spcBef>
              <a:spcAft>
                <a:spcPct val="0"/>
              </a:spcAft>
              <a:buClr>
                <a:srgbClr val="808080"/>
              </a:buClr>
              <a:buSzPct val="60000"/>
              <a:buFont typeface="Wingdings" pitchFamily="2" charset="2"/>
              <a:buChar char="l"/>
              <a:tabLst/>
              <a:defRPr/>
            </a:pPr>
            <a:r>
              <a:rPr kumimoji="0" lang="en-US" altLang="zh-CN" sz="2200" b="0" i="0" u="none" strike="noStrike" kern="0" cap="none" spc="0" normalizeH="0" baseline="0" noProof="0" dirty="0" smtClean="0">
                <a:ln>
                  <a:noFill/>
                </a:ln>
                <a:solidFill>
                  <a:srgbClr val="000000"/>
                </a:solidFill>
                <a:effectLst/>
                <a:uLnTx/>
                <a:uFillTx/>
                <a:latin typeface="+mn-lt"/>
                <a:ea typeface="+mn-ea"/>
                <a:cs typeface="+mn-cs"/>
              </a:rPr>
              <a:t>On completion of this course, you will be able to:</a:t>
            </a:r>
            <a:endParaRPr kumimoji="0" lang="zh-CN" altLang="en-US" sz="2200" b="0" i="0" u="none" strike="noStrike" kern="0" cap="none" spc="0" normalizeH="0" baseline="0" noProof="0" dirty="0" smtClean="0">
              <a:ln>
                <a:noFill/>
              </a:ln>
              <a:solidFill>
                <a:srgbClr val="000000"/>
              </a:solidFill>
              <a:effectLst/>
              <a:uLnTx/>
              <a:uFillTx/>
              <a:latin typeface="+mn-lt"/>
              <a:ea typeface="+mn-ea"/>
              <a:cs typeface="+mn-cs"/>
            </a:endParaRP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592288"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t>Objectives</a:t>
            </a:r>
            <a:endParaRPr lang="en-US" altLang="zh-CN" dirty="0"/>
          </a:p>
        </p:txBody>
      </p:sp>
      <p:sp>
        <p:nvSpPr>
          <p:cNvPr id="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0" name="组合 9"/>
          <p:cNvGrpSpPr/>
          <p:nvPr userDrawn="1"/>
        </p:nvGrpSpPr>
        <p:grpSpPr>
          <a:xfrm>
            <a:off x="443372" y="440668"/>
            <a:ext cx="533970" cy="533470"/>
            <a:chOff x="2960687" y="4865687"/>
            <a:chExt cx="1698626" cy="1697038"/>
          </a:xfrm>
          <a:solidFill>
            <a:schemeClr val="bg1"/>
          </a:solidFill>
        </p:grpSpPr>
        <p:sp>
          <p:nvSpPr>
            <p:cNvPr id="11"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2"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9"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20"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Contents">
    <p:spTree>
      <p:nvGrpSpPr>
        <p:cNvPr id="1" name=""/>
        <p:cNvGrpSpPr/>
        <p:nvPr/>
      </p:nvGrpSpPr>
      <p:grpSpPr>
        <a:xfrm>
          <a:off x="0" y="0"/>
          <a:ext cx="0" cy="0"/>
          <a:chOff x="0" y="0"/>
          <a:chExt cx="0" cy="0"/>
        </a:xfrm>
      </p:grpSpPr>
      <p:sp>
        <p:nvSpPr>
          <p:cNvPr id="6"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232248" cy="639559"/>
          </a:xfrm>
          <a:prstGeom prst="rect">
            <a:avLst/>
          </a:prstGeom>
          <a:noFill/>
          <a:ln w="9525">
            <a:noFill/>
            <a:miter lim="800000"/>
            <a:headEnd/>
            <a:tailEnd/>
          </a:ln>
        </p:spPr>
        <p:txBody>
          <a:bodyPr wrap="square" lIns="99980" tIns="49987" rIns="99980" bIns="49987" rtlCol="0">
            <a:spAutoFit/>
          </a:bodyPr>
          <a:lstStyle/>
          <a:p>
            <a:pPr algn="l" defTabSz="1001624" eaLnBrk="0" hangingPunct="0"/>
            <a:r>
              <a:rPr lang="en-US" altLang="zh-CN" sz="3500" b="1" kern="1200" dirty="0" smtClean="0">
                <a:solidFill>
                  <a:schemeClr val="tx1">
                    <a:lumMod val="75000"/>
                    <a:lumOff val="25000"/>
                  </a:schemeClr>
                </a:solidFill>
                <a:latin typeface="+mn-ea"/>
                <a:ea typeface="+mn-ea"/>
                <a:cs typeface="Arial" pitchFamily="34" charset="0"/>
              </a:rPr>
              <a:t>Contents</a:t>
            </a:r>
            <a:endParaRPr lang="en-US" altLang="zh-CN" sz="3500" b="1" kern="1200" dirty="0">
              <a:solidFill>
                <a:schemeClr val="tx1">
                  <a:lumMod val="75000"/>
                  <a:lumOff val="25000"/>
                </a:schemeClr>
              </a:solidFill>
              <a:latin typeface="+mn-ea"/>
              <a:ea typeface="+mn-ea"/>
              <a:cs typeface="Arial" pitchFamily="34" charset="0"/>
            </a:endParaRPr>
          </a:p>
        </p:txBody>
      </p:sp>
      <p:sp>
        <p:nvSpPr>
          <p:cNvPr id="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0" name="组合 9"/>
          <p:cNvGrpSpPr/>
          <p:nvPr userDrawn="1"/>
        </p:nvGrpSpPr>
        <p:grpSpPr>
          <a:xfrm>
            <a:off x="587388" y="515379"/>
            <a:ext cx="358335" cy="426359"/>
            <a:chOff x="3295650" y="230188"/>
            <a:chExt cx="936625" cy="1114426"/>
          </a:xfrm>
          <a:solidFill>
            <a:schemeClr val="bg1"/>
          </a:solidFill>
        </p:grpSpPr>
        <p:sp>
          <p:nvSpPr>
            <p:cNvPr id="11"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7"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8"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9"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0"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1"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2"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3"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4"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5"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6"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7"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28" name="文本占位符 6"/>
          <p:cNvSpPr>
            <a:spLocks noGrp="1"/>
          </p:cNvSpPr>
          <p:nvPr>
            <p:ph type="body" sz="quarter" idx="10" hasCustomPrompt="1"/>
          </p:nvPr>
        </p:nvSpPr>
        <p:spPr>
          <a:xfrm>
            <a:off x="912285" y="1233488"/>
            <a:ext cx="10560048" cy="468000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457200" marR="0" indent="-457200" algn="l" defTabSz="801668" rtl="0" eaLnBrk="0" fontAlgn="base" latinLnBrk="0" hangingPunct="0">
              <a:lnSpc>
                <a:spcPct val="140000"/>
              </a:lnSpc>
              <a:spcBef>
                <a:spcPct val="30000"/>
              </a:spcBef>
              <a:spcAft>
                <a:spcPct val="0"/>
              </a:spcAft>
              <a:buClr>
                <a:schemeClr val="tx1"/>
              </a:buClr>
              <a:buSzPct val="100000"/>
              <a:buFont typeface="+mj-lt"/>
              <a:buAutoNum type="arabicPeriod"/>
              <a:tabLst/>
              <a:defRPr lang="zh-CN" altLang="en-US" sz="2200" baseline="0" dirty="0">
                <a:solidFill>
                  <a:schemeClr val="tx1"/>
                </a:solidFill>
                <a:latin typeface="+mn-lt"/>
                <a:ea typeface="+mn-ea"/>
                <a:cs typeface="+mn-cs"/>
              </a:defRPr>
            </a:lvl1pPr>
          </a:lstStyle>
          <a:p>
            <a:r>
              <a:rPr lang="en-US" altLang="zh-CN" dirty="0" smtClean="0"/>
              <a:t>Item 1</a:t>
            </a:r>
            <a:endParaRPr lang="zh-CN" altLang="en-US" dirty="0"/>
          </a:p>
        </p:txBody>
      </p:sp>
      <p:sp>
        <p:nvSpPr>
          <p:cNvPr id="29"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30"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Overview and Objectives(Optional)">
    <p:spTree>
      <p:nvGrpSpPr>
        <p:cNvPr id="1" name=""/>
        <p:cNvGrpSpPr/>
        <p:nvPr/>
      </p:nvGrpSpPr>
      <p:grpSpPr>
        <a:xfrm>
          <a:off x="0" y="0"/>
          <a:ext cx="0" cy="0"/>
          <a:chOff x="0" y="0"/>
          <a:chExt cx="0" cy="0"/>
        </a:xfrm>
      </p:grpSpPr>
      <p:sp>
        <p:nvSpPr>
          <p:cNvPr id="7" name="内容占位符 6"/>
          <p:cNvSpPr>
            <a:spLocks noGrp="1"/>
          </p:cNvSpPr>
          <p:nvPr>
            <p:ph sz="quarter" idx="10"/>
          </p:nvPr>
        </p:nvSpPr>
        <p:spPr>
          <a:xfrm>
            <a:off x="912285" y="1233487"/>
            <a:ext cx="10560049" cy="4680000"/>
          </a:xfrm>
          <a:prstGeom prst="rect">
            <a:avLst/>
          </a:prstGeom>
        </p:spPr>
        <p:txBody>
          <a:bodyPr/>
          <a:lstStyle>
            <a:lvl1pPr algn="just">
              <a:defRPr>
                <a:latin typeface="+mn-ea"/>
                <a:ea typeface="+mn-ea"/>
                <a:cs typeface="Arial" panose="020B0604020202020204" pitchFamily="34" charset="0"/>
              </a:defRPr>
            </a:lvl1pPr>
            <a:lvl2pPr algn="just">
              <a:defRPr>
                <a:latin typeface="+mn-ea"/>
                <a:ea typeface="+mn-ea"/>
                <a:cs typeface="Arial" panose="020B0604020202020204" pitchFamily="34" charset="0"/>
              </a:defRPr>
            </a:lvl2pPr>
            <a:lvl3pPr algn="just">
              <a:defRPr>
                <a:latin typeface="+mn-ea"/>
                <a:ea typeface="+mn-ea"/>
                <a:cs typeface="Arial" panose="020B0604020202020204" pitchFamily="34" charset="0"/>
              </a:defRPr>
            </a:lvl3pPr>
            <a:lvl4pPr algn="just">
              <a:defRPr>
                <a:latin typeface="+mn-ea"/>
                <a:ea typeface="+mn-ea"/>
                <a:cs typeface="Arial" panose="020B0604020202020204" pitchFamily="34" charset="0"/>
              </a:defRPr>
            </a:lvl4pPr>
            <a:lvl5pPr algn="just">
              <a:defRPr>
                <a:latin typeface="+mn-ea"/>
                <a:ea typeface="+mn-ea"/>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9829738"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t>Overview and Objectives</a:t>
            </a:r>
            <a:endParaRPr lang="en-US" altLang="zh-CN" dirty="0"/>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587388" y="505779"/>
            <a:ext cx="374708" cy="445558"/>
            <a:chOff x="-1647825" y="2492375"/>
            <a:chExt cx="1947863" cy="2316163"/>
          </a:xfrm>
          <a:solidFill>
            <a:schemeClr val="bg1"/>
          </a:solidFill>
        </p:grpSpPr>
        <p:sp>
          <p:nvSpPr>
            <p:cNvPr id="12"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3"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Title and Content">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912285" y="1233488"/>
            <a:ext cx="10560048" cy="4680000"/>
          </a:xfrm>
          <a:prstGeom prst="rect">
            <a:avLst/>
          </a:prstGeom>
        </p:spPr>
        <p:txBody>
          <a:bodyPr/>
          <a:lstStyle>
            <a:lvl1pPr algn="just">
              <a:defRPr>
                <a:latin typeface="+mn-ea"/>
                <a:ea typeface="+mn-ea"/>
                <a:cs typeface="Arial" panose="020B0604020202020204" pitchFamily="34" charset="0"/>
              </a:defRPr>
            </a:lvl1pPr>
          </a:lstStyle>
          <a:p>
            <a:r>
              <a:rPr lang="en-US" altLang="zh-CN" dirty="0" smtClean="0"/>
              <a:t>Click here to edit</a:t>
            </a:r>
            <a:endParaRPr lang="zh-CN" altLang="en-US" dirty="0"/>
          </a:p>
        </p:txBody>
      </p:sp>
      <p:sp>
        <p:nvSpPr>
          <p:cNvPr id="6"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7"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8" name="组合 7"/>
          <p:cNvGrpSpPr/>
          <p:nvPr userDrawn="1"/>
        </p:nvGrpSpPr>
        <p:grpSpPr>
          <a:xfrm>
            <a:off x="587388" y="505779"/>
            <a:ext cx="374708" cy="445558"/>
            <a:chOff x="-1647825" y="2492375"/>
            <a:chExt cx="1947863" cy="2316163"/>
          </a:xfrm>
          <a:solidFill>
            <a:schemeClr val="bg1"/>
          </a:solidFill>
        </p:grpSpPr>
        <p:sp>
          <p:nvSpPr>
            <p:cNvPr id="9"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0"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1" name="文本占位符 29"/>
          <p:cNvSpPr>
            <a:spLocks noGrp="1"/>
          </p:cNvSpPr>
          <p:nvPr>
            <p:ph type="body" sz="quarter" idx="12" hasCustomPrompt="1"/>
          </p:nvPr>
        </p:nvSpPr>
        <p:spPr>
          <a:xfrm>
            <a:off x="1595500" y="410400"/>
            <a:ext cx="9831600" cy="639559"/>
          </a:xfrm>
          <a:noFill/>
          <a:ln w="9525">
            <a:noFill/>
            <a:miter lim="800000"/>
            <a:headEnd/>
            <a:tailEnd/>
          </a:ln>
        </p:spPr>
        <p:txBody>
          <a:bodyPr wrap="square" lIns="99980" tIns="49987" rIns="99980" bIns="49987" rtlCol="0" anchor="t">
            <a:spAutoFit/>
          </a:bodyPr>
          <a:lstStyle>
            <a:lvl1pPr marL="0" indent="0" algn="l">
              <a:lnSpc>
                <a:spcPct val="100000"/>
              </a:lnSpc>
              <a:buNone/>
              <a:defRPr lang="zh-CN" altLang="en-US" sz="3500" b="1" kern="1200" dirty="0">
                <a:solidFill>
                  <a:schemeClr val="tx1">
                    <a:lumMod val="75000"/>
                    <a:lumOff val="25000"/>
                  </a:schemeClr>
                </a:solidFill>
                <a:latin typeface="+mn-ea"/>
                <a:cs typeface="Arial" pitchFamily="34" charset="0"/>
              </a:defRPr>
            </a:lvl1pPr>
          </a:lstStyle>
          <a:p>
            <a:pPr lvl="0" defTabSz="1001624" eaLnBrk="0" fontAlgn="t" hangingPunct="0">
              <a:spcBef>
                <a:spcPct val="0"/>
              </a:spcBef>
            </a:pPr>
            <a:r>
              <a:rPr lang="en-US" altLang="zh-CN" sz="3500" b="1" kern="1200" dirty="0" smtClean="0">
                <a:solidFill>
                  <a:schemeClr val="tx1">
                    <a:lumMod val="75000"/>
                    <a:lumOff val="25000"/>
                  </a:schemeClr>
                </a:solidFill>
                <a:latin typeface="+mn-ea"/>
                <a:ea typeface="+mn-ea"/>
                <a:cs typeface="Arial" pitchFamily="34" charset="0"/>
              </a:rPr>
              <a:t>Title</a:t>
            </a:r>
            <a:endParaRPr lang="zh-CN" altLang="en-US" sz="3500" b="1" kern="1200" dirty="0">
              <a:solidFill>
                <a:schemeClr val="tx1">
                  <a:lumMod val="75000"/>
                  <a:lumOff val="25000"/>
                </a:schemeClr>
              </a:solidFill>
              <a:latin typeface="+mn-ea"/>
              <a:ea typeface="+mn-ea"/>
              <a:cs typeface="Arial" pitchFamily="34" charset="0"/>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Title Only">
    <p:spTree>
      <p:nvGrpSpPr>
        <p:cNvPr id="1" name=""/>
        <p:cNvGrpSpPr/>
        <p:nvPr/>
      </p:nvGrpSpPr>
      <p:grpSpPr>
        <a:xfrm>
          <a:off x="0" y="0"/>
          <a:ext cx="0" cy="0"/>
          <a:chOff x="0" y="0"/>
          <a:chExt cx="0" cy="0"/>
        </a:xfrm>
      </p:grpSpPr>
      <p:sp>
        <p:nvSpPr>
          <p:cNvPr id="10"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11"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12" name="Freeform 12"/>
          <p:cNvSpPr>
            <a:spLocks noEditPoints="1"/>
          </p:cNvSpPr>
          <p:nvPr userDrawn="1"/>
        </p:nvSpPr>
        <p:spPr bwMode="auto">
          <a:xfrm>
            <a:off x="479376" y="474075"/>
            <a:ext cx="508162" cy="50896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文本占位符 29"/>
          <p:cNvSpPr>
            <a:spLocks noGrp="1"/>
          </p:cNvSpPr>
          <p:nvPr>
            <p:ph type="body" sz="quarter" idx="12" hasCustomPrompt="1"/>
          </p:nvPr>
        </p:nvSpPr>
        <p:spPr>
          <a:xfrm>
            <a:off x="1595500" y="410400"/>
            <a:ext cx="9831600" cy="639559"/>
          </a:xfrm>
          <a:noFill/>
          <a:ln w="9525">
            <a:noFill/>
            <a:miter lim="800000"/>
            <a:headEnd/>
            <a:tailEnd/>
          </a:ln>
        </p:spPr>
        <p:txBody>
          <a:bodyPr wrap="square" lIns="99980" tIns="49987" rIns="99980" bIns="49987" rtlCol="0" anchor="t">
            <a:spAutoFit/>
          </a:bodyPr>
          <a:lstStyle>
            <a:lvl1pPr marL="0" indent="0" algn="l">
              <a:lnSpc>
                <a:spcPct val="100000"/>
              </a:lnSpc>
              <a:buNone/>
              <a:defRPr lang="zh-CN" altLang="en-US" sz="3500" b="1" kern="1200" dirty="0">
                <a:solidFill>
                  <a:schemeClr val="tx1">
                    <a:lumMod val="75000"/>
                    <a:lumOff val="25000"/>
                  </a:schemeClr>
                </a:solidFill>
                <a:latin typeface="+mn-ea"/>
                <a:cs typeface="Arial" pitchFamily="34" charset="0"/>
              </a:defRPr>
            </a:lvl1pPr>
          </a:lstStyle>
          <a:p>
            <a:pPr lvl="0" defTabSz="1001624" eaLnBrk="0" fontAlgn="t" hangingPunct="0">
              <a:spcBef>
                <a:spcPct val="0"/>
              </a:spcBef>
            </a:pPr>
            <a:r>
              <a:rPr lang="en-US" altLang="zh-CN" sz="3500" b="1" kern="1200" dirty="0" smtClean="0">
                <a:solidFill>
                  <a:schemeClr val="tx1">
                    <a:lumMod val="75000"/>
                    <a:lumOff val="25000"/>
                  </a:schemeClr>
                </a:solidFill>
                <a:latin typeface="+mn-ea"/>
                <a:ea typeface="+mn-ea"/>
                <a:cs typeface="Arial" pitchFamily="34" charset="0"/>
              </a:rPr>
              <a:t>Title</a:t>
            </a:r>
            <a:endParaRPr lang="zh-CN" altLang="en-US" sz="3500" b="1" kern="1200" dirty="0">
              <a:solidFill>
                <a:schemeClr val="tx1">
                  <a:lumMod val="75000"/>
                  <a:lumOff val="25000"/>
                </a:schemeClr>
              </a:solidFill>
              <a:latin typeface="+mn-ea"/>
              <a:ea typeface="+mn-ea"/>
              <a:cs typeface="Arial" pitchFamily="34" charset="0"/>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White Backgroun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674829" y="6504031"/>
            <a:ext cx="1249200" cy="273343"/>
          </a:xfrm>
          <a:prstGeom prst="rect">
            <a:avLst/>
          </a:prstGeom>
        </p:spPr>
      </p:pic>
      <p:sp>
        <p:nvSpPr>
          <p:cNvPr id="7" name="Rectangle 6"/>
          <p:cNvSpPr>
            <a:spLocks noGrp="1" noChangeArrowheads="1"/>
          </p:cNvSpPr>
          <p:nvPr>
            <p:ph type="title"/>
          </p:nvPr>
        </p:nvSpPr>
        <p:spPr bwMode="auto">
          <a:xfrm>
            <a:off x="911424" y="262036"/>
            <a:ext cx="10602383" cy="868363"/>
          </a:xfrm>
          <a:prstGeom prst="rect">
            <a:avLst/>
          </a:prstGeom>
          <a:noFill/>
          <a:ln w="9525">
            <a:noFill/>
            <a:miter lim="800000"/>
            <a:headEnd/>
            <a:tailEnd/>
          </a:ln>
        </p:spPr>
        <p:txBody>
          <a:bodyPr vert="horz" wrap="square" lIns="80128" tIns="40064" rIns="80128" bIns="40064" numCol="1" anchor="ctr" anchorCtr="0" compatLnSpc="1">
            <a:prstTxWarp prst="textNoShape">
              <a:avLst/>
            </a:prstTxWarp>
          </a:bodyPr>
          <a:lstStyle/>
          <a:p>
            <a:pPr lvl="0"/>
            <a:r>
              <a:rPr lang="en-US" altLang="zh-CN" dirty="0"/>
              <a:t>Click to Edit</a:t>
            </a:r>
            <a:endParaRPr lang="zh-CN" altLang="en-US" dirty="0"/>
          </a:p>
        </p:txBody>
      </p:sp>
      <p:sp>
        <p:nvSpPr>
          <p:cNvPr id="9" name="Rectangle 57"/>
          <p:cNvSpPr>
            <a:spLocks noGrp="1" noChangeArrowheads="1"/>
          </p:cNvSpPr>
          <p:nvPr>
            <p:ph type="body" idx="1"/>
          </p:nvPr>
        </p:nvSpPr>
        <p:spPr bwMode="auto">
          <a:xfrm>
            <a:off x="911425" y="1249461"/>
            <a:ext cx="10572749" cy="5048672"/>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Rectangle 69"/>
          <p:cNvSpPr>
            <a:spLocks noChangeArrowheads="1"/>
          </p:cNvSpPr>
          <p:nvPr userDrawn="1"/>
        </p:nvSpPr>
        <p:spPr bwMode="auto">
          <a:xfrm>
            <a:off x="119336" y="6500581"/>
            <a:ext cx="704672"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mj-lt"/>
                <a:ea typeface="+mn-ea"/>
                <a:cs typeface="Arial" pitchFamily="34" charset="0"/>
              </a:rPr>
              <a:t>Page</a:t>
            </a:r>
            <a:r>
              <a:rPr lang="en-US" altLang="zh-CN" sz="1200" baseline="0" dirty="0">
                <a:latin typeface="+mj-lt"/>
                <a:ea typeface="+mn-ea"/>
                <a:cs typeface="Arial" pitchFamily="34" charset="0"/>
              </a:rPr>
              <a:t> </a:t>
            </a:r>
            <a:fld id="{2F2CF7F5-F178-4429-B6CA-28062DF31937}" type="slidenum">
              <a:rPr lang="en-US" altLang="zh-CN" sz="1200" smtClean="0">
                <a:latin typeface="+mj-lt"/>
                <a:ea typeface="+mn-ea"/>
                <a:cs typeface="Arial" pitchFamily="34" charset="0"/>
              </a:rPr>
              <a:pPr defTabSz="801668" eaLnBrk="0" fontAlgn="base" hangingPunct="0">
                <a:defRPr/>
              </a:pPr>
              <a:t>‹#›</a:t>
            </a:fld>
            <a:endParaRPr lang="en-US" altLang="zh-CN" sz="1200" dirty="0">
              <a:latin typeface="+mj-lt"/>
              <a:ea typeface="+mn-ea"/>
              <a:cs typeface="Arial" pitchFamily="34" charset="0"/>
            </a:endParaRPr>
          </a:p>
        </p:txBody>
      </p:sp>
      <p:sp>
        <p:nvSpPr>
          <p:cNvPr id="11" name="Rectangle 54"/>
          <p:cNvSpPr>
            <a:spLocks noChangeArrowheads="1"/>
          </p:cNvSpPr>
          <p:nvPr userDrawn="1"/>
        </p:nvSpPr>
        <p:spPr bwMode="auto">
          <a:xfrm>
            <a:off x="947428" y="6500581"/>
            <a:ext cx="5174805"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mj-lt"/>
                <a:ea typeface="MS PGothic" pitchFamily="34" charset="-128"/>
                <a:cs typeface="Arial" pitchFamily="34" charset="0"/>
              </a:rPr>
              <a:t>Copyright © </a:t>
            </a:r>
            <a:r>
              <a:rPr lang="en-US" altLang="zh-CN" sz="1200" dirty="0" smtClean="0">
                <a:latin typeface="+mj-lt"/>
                <a:ea typeface="MS PGothic" pitchFamily="34" charset="-128"/>
                <a:cs typeface="Arial" pitchFamily="34" charset="0"/>
              </a:rPr>
              <a:t>2019 </a:t>
            </a:r>
            <a:r>
              <a:rPr lang="en-US" altLang="zh-CN" sz="1200" dirty="0">
                <a:latin typeface="+mj-lt"/>
                <a:ea typeface="MS PGothic" pitchFamily="34" charset="-128"/>
                <a:cs typeface="Arial" pitchFamily="34" charset="0"/>
              </a:rPr>
              <a:t>Huawei Technologies Co., Ltd. All rights reserved. </a:t>
            </a:r>
          </a:p>
        </p:txBody>
      </p:sp>
    </p:spTree>
  </p:cSld>
  <p:clrMap bg1="lt1" tx1="dk1" bg2="lt2" tx2="dk2" accent1="accent1" accent2="accent2" accent3="accent3" accent4="accent4" accent5="accent5" accent6="accent6" hlink="hlink" folHlink="folHlink"/>
  <p:sldLayoutIdLst>
    <p:sldLayoutId id="2147483855" r:id="rId1"/>
    <p:sldLayoutId id="2147483830" r:id="rId2"/>
    <p:sldLayoutId id="2147483846" r:id="rId3"/>
    <p:sldLayoutId id="2147483826" r:id="rId4"/>
    <p:sldLayoutId id="2147483848" r:id="rId5"/>
    <p:sldLayoutId id="2147483849" r:id="rId6"/>
    <p:sldLayoutId id="2147483858" r:id="rId7"/>
    <p:sldLayoutId id="2147483828" r:id="rId8"/>
    <p:sldLayoutId id="2147483863" r:id="rId9"/>
    <p:sldLayoutId id="2147483862" r:id="rId10"/>
    <p:sldLayoutId id="2147483851" r:id="rId11"/>
    <p:sldLayoutId id="2147483852" r:id="rId12"/>
    <p:sldLayoutId id="2147483850" r:id="rId13"/>
    <p:sldLayoutId id="2147483861" r:id="rId14"/>
    <p:sldLayoutId id="2147483866" r:id="rId15"/>
  </p:sldLayoutIdLst>
  <p:timing>
    <p:tnLst>
      <p:par>
        <p:cTn id="1" dur="indefinite" restart="never" nodeType="tmRoot"/>
      </p:par>
    </p:tnLst>
  </p:timing>
  <p:hf hdr="0" ftr="0" dt="0"/>
  <p:txStyles>
    <p:titleStyle>
      <a:lvl1pPr algn="l" defTabSz="801688" rtl="0" eaLnBrk="0" fontAlgn="base" hangingPunct="0">
        <a:spcBef>
          <a:spcPct val="0"/>
        </a:spcBef>
        <a:spcAft>
          <a:spcPct val="0"/>
        </a:spcAft>
        <a:defRPr sz="3500" b="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p:titleStyle>
    <p:body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35" userDrawn="1">
          <p15:clr>
            <a:srgbClr val="F26B43"/>
          </p15:clr>
        </p15:guide>
        <p15:guide id="2" pos="7227" userDrawn="1">
          <p15:clr>
            <a:srgbClr val="F26B43"/>
          </p15:clr>
        </p15:guide>
        <p15:guide id="3" orient="horz" pos="777" userDrawn="1">
          <p15:clr>
            <a:srgbClr val="F26B43"/>
          </p15:clr>
        </p15:guide>
        <p15:guide id="4" orient="horz" pos="4020" userDrawn="1">
          <p15:clr>
            <a:srgbClr val="F26B43"/>
          </p15:clr>
        </p15:guide>
        <p15:guide id="6" orient="horz" pos="2341"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25.jpe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26.jpe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openxmlformats.org/officeDocument/2006/relationships/image" Target="../media/image26.jpeg"/><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8.xml"/><Relationship Id="rId5" Type="http://schemas.openxmlformats.org/officeDocument/2006/relationships/image" Target="../media/image3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notesSlide" Target="../notesSlides/notesSlide37.xml"/><Relationship Id="rId13" Type="http://schemas.openxmlformats.org/officeDocument/2006/relationships/image" Target="../media/image46.jpeg"/><Relationship Id="rId3" Type="http://schemas.openxmlformats.org/officeDocument/2006/relationships/tags" Target="../tags/tag3.xml"/><Relationship Id="rId7" Type="http://schemas.openxmlformats.org/officeDocument/2006/relationships/slideLayout" Target="../slideLayouts/slideLayout8.xml"/><Relationship Id="rId12" Type="http://schemas.openxmlformats.org/officeDocument/2006/relationships/image" Target="../media/image45.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44.jpeg"/><Relationship Id="rId5" Type="http://schemas.openxmlformats.org/officeDocument/2006/relationships/tags" Target="../tags/tag5.xml"/><Relationship Id="rId10" Type="http://schemas.openxmlformats.org/officeDocument/2006/relationships/image" Target="../media/image43.jpeg"/><Relationship Id="rId4" Type="http://schemas.openxmlformats.org/officeDocument/2006/relationships/tags" Target="../tags/tag4.xml"/><Relationship Id="rId9" Type="http://schemas.openxmlformats.org/officeDocument/2006/relationships/image" Target="../media/image42.jpeg"/><Relationship Id="rId14" Type="http://schemas.openxmlformats.org/officeDocument/2006/relationships/image" Target="../media/image47.jpe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8.xml"/><Relationship Id="rId5" Type="http://schemas.openxmlformats.org/officeDocument/2006/relationships/image" Target="../media/image51.png"/><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4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61.jpeg"/><Relationship Id="rId4" Type="http://schemas.openxmlformats.org/officeDocument/2006/relationships/image" Target="../media/image60.jpeg"/></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46.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jpe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8.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jpeg"/><Relationship Id="rId7" Type="http://schemas.openxmlformats.org/officeDocument/2006/relationships/image" Target="../media/image75.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 Id="rId9" Type="http://schemas.openxmlformats.org/officeDocument/2006/relationships/image" Target="../media/image7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8" Type="http://schemas.openxmlformats.org/officeDocument/2006/relationships/image" Target="../media/image83.jpeg"/><Relationship Id="rId13" Type="http://schemas.openxmlformats.org/officeDocument/2006/relationships/image" Target="../media/image88.jpeg"/><Relationship Id="rId18" Type="http://schemas.openxmlformats.org/officeDocument/2006/relationships/image" Target="../media/image93.png"/><Relationship Id="rId3" Type="http://schemas.openxmlformats.org/officeDocument/2006/relationships/image" Target="../media/image78.png"/><Relationship Id="rId21" Type="http://schemas.openxmlformats.org/officeDocument/2006/relationships/image" Target="../media/image96.png"/><Relationship Id="rId7" Type="http://schemas.openxmlformats.org/officeDocument/2006/relationships/image" Target="../media/image82.png"/><Relationship Id="rId12" Type="http://schemas.openxmlformats.org/officeDocument/2006/relationships/image" Target="../media/image87.png"/><Relationship Id="rId17" Type="http://schemas.openxmlformats.org/officeDocument/2006/relationships/image" Target="../media/image92.png"/><Relationship Id="rId2" Type="http://schemas.openxmlformats.org/officeDocument/2006/relationships/notesSlide" Target="../notesSlides/notesSlide50.xml"/><Relationship Id="rId16" Type="http://schemas.openxmlformats.org/officeDocument/2006/relationships/image" Target="../media/image91.png"/><Relationship Id="rId20" Type="http://schemas.openxmlformats.org/officeDocument/2006/relationships/image" Target="../media/image95.png"/><Relationship Id="rId1" Type="http://schemas.openxmlformats.org/officeDocument/2006/relationships/slideLayout" Target="../slideLayouts/slideLayout8.xml"/><Relationship Id="rId6" Type="http://schemas.openxmlformats.org/officeDocument/2006/relationships/image" Target="../media/image81.png"/><Relationship Id="rId11" Type="http://schemas.openxmlformats.org/officeDocument/2006/relationships/image" Target="../media/image86.png"/><Relationship Id="rId24" Type="http://schemas.openxmlformats.org/officeDocument/2006/relationships/image" Target="../media/image99.png"/><Relationship Id="rId5" Type="http://schemas.openxmlformats.org/officeDocument/2006/relationships/image" Target="../media/image80.png"/><Relationship Id="rId15" Type="http://schemas.openxmlformats.org/officeDocument/2006/relationships/image" Target="../media/image90.jpeg"/><Relationship Id="rId23" Type="http://schemas.openxmlformats.org/officeDocument/2006/relationships/image" Target="../media/image98.png"/><Relationship Id="rId10" Type="http://schemas.openxmlformats.org/officeDocument/2006/relationships/image" Target="../media/image85.jpeg"/><Relationship Id="rId19" Type="http://schemas.openxmlformats.org/officeDocument/2006/relationships/image" Target="../media/image94.jpeg"/><Relationship Id="rId4" Type="http://schemas.openxmlformats.org/officeDocument/2006/relationships/image" Target="../media/image79.png"/><Relationship Id="rId9" Type="http://schemas.openxmlformats.org/officeDocument/2006/relationships/image" Target="../media/image84.jpeg"/><Relationship Id="rId14" Type="http://schemas.openxmlformats.org/officeDocument/2006/relationships/image" Target="../media/image89.png"/><Relationship Id="rId22" Type="http://schemas.openxmlformats.org/officeDocument/2006/relationships/image" Target="../media/image97.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16" name="DtsShapeName" descr="7061C352C6745DDE801475@9B82G0@C909;?8A9;O89QNQPHOVDH!!!BIHO@]p47096!!!!@5E596E111GC1GED7BE111GC1GED7BE!!!!!!!!!!!!!!!!!!!!!!!!!!!!!!!!!!!!!!!!!!!!!!!!!!!!9:J;Q9:J;P[11036784E!!BIHO@]{11036784!@5E15E311306187719D11306187719D!!!!!!!!!!!!!!!!!!!!!!!!!!!!!!!!!!!!!!!!!!!!!!!!!!!!9=0&gt;b9==9YE71139125!!!BIHO@]e71139125!@5E158G1102E29D086D1102E29D086D!!!!!!!!!!!!!!!!!!!!!!!!!!!!!!!!!!!!!!!!!!!!!!!!!!!!83K;C83K;CB26513!!!!!!BIHO@]b26513!!!!@5E19B011306188854E31!籽吓纪撑泞变/qqu!!!!!!!!!!!!!!!!!!!!!!!!!!!!!!!!!!!!!!!!!!!!!!!!!!!!!!!!!!!!!!!!!!!!!!!!!!!!!!!!!!!!!!!!!!!!!!!!!!!!!!!!!!!!!!!!!!!!!!!!!!!!!!!!!!!!!!!!!!!!!!!!!!!!!!!!!!!!!!!!!!!!!!!!!!!!!!!!!!!!!!!!!!!!!!!!!!!!!!!!!!!!!!!!!!!!!!!!!!!!!!!!!!!!!!!!!!!!!!!!!!!!!!!!!!!!!!!!!!!!!!!!!!!!!!!!!!!!!!!!!!!!!!!!!!!!!!!!!!!!!!!!!!!!!!!!!!!!!!!!!!!!!!!!!!!!!!!!!!!!!!!!!!!!!!!!!!!!!!!!!!!!!!!!!!!!!!!!!!!!!!!!!!!!!!!!!!!!!!!!!!!!!!!!!!!!!!!!!!!!!!!!!!!!!!!!!!!!!!!!!!!!!!!!!!!!!!!!!!!!!!!!!!!!!!!!!!!!!!!!!!!!!!!!!!!!!!!!!!!!!!!!!!!!!!!!!!!!!!!!!!!!!!!!!!!!!!!!!!!!!!!!!!!!!!!!!!!!!!!!!!!!!!!!!!!!!!!!!!!!!!!!!!!!!!!!!!!!!!!!!!!!!!!!!!!!!!!!!!!!!!!!!!!!!!!!!!!!!!!!!!!!!!!!!!!!!!!!!!!!!!!!!!!!!!!!!!!!!!!!!!!!!!!!!!!!!!!!!!!!!!!!!!!!!!!!!!!!!!!!!!!!!!!!!!!!!!!!!!!!!!!!!!!!!!!!!!!!!!!!!!!!!!!!!!!!!!!!!!!!!!!!!!!!!!!!!!!!!!!!!!!!!!!!!!!!!!!!!!!!!!!!!!!!!!!!!!!!!!!!!!!!!!!!!!!!!!!!!!!!!!!!!!!!!!!!!!!!!!!!!!!!!!!!!!!!!!!!!!!!!!!!!!!!!!!!!!!!!!!!!!!!!!!!!!!!!!!!!!!!!!!!!!!!!!!!!!!!!!!!!!!!!!!!!!!!!!!!!!!!!!!!!!!!!!!!!!!!!!!!!!!!!!!!!!!!!!!!!!!!!!!!!!!!!!!!!!!!!!!!!!!!!!!!!!!!!!!!!!!!!!!!!!!!!!!!!!!!!!!!!!!!!!!!!!!!!!!!!!!!!!!!!!!!!!!!!!!!!!!!!!!!!!!!!!!!!!!!!!!!!!!!!!!!!!!!!!!!!!!!!!!!!!!!!!!!!!!!!!!!!!!!!!!!!!!!!!!!!!!!!!!!!!!!!!!!!!!!!!!!!!!!!!!!!!!!!!!!!!!!!!!!!!!!!!!!!!!!!!!!!!!!!!!!!!!!!!!!!!!!!!!!!!!!!!!!!!!!!!!!!!!!!!!!!!!!!!!!!!!!!!!!!!!!!!!!!!!!!!!!!!!!!!!!!!!!!!!!!!!!!!!!!!!!!!!!!!!!!!!!!!!!!!!!!!!!!!!!!!!!!!!!!!!!!!!!!!!!!!!!!!!!!!!!!!!!!!!!!!!!!!!!!!!!!!!!!!!!!!!!!!!!!!!!!!!!!!!!!!!!!!!!!!!!!!!!!!!!!!!!!!!!!!!!!!!!!!!!!!!!!!!!!!!!!!!!!!!!!!!!!!!!!!!!!!!!!!!!!!!!!!!!!!!!!!!!!!!!!!!!!!!!!!!!!!!!!!!!!!!!!!!!!!!!!!!!!!!!!!!!!!!!!!!!!!!!!!!!!!!!!!!!!!!!!!!!!!!!!!!!!!!!!!!!!!!!!!!!!!!!!!!!!!!!!!!!!!!!!!!!!!!!!!!!!!!!!!!!!!!!!!!!!!!!!!!!!!!!!!!!!!!!!!!!!!!!!!!!!!!!!!!!!!!!!!!!!!!!!!!!!!!!!!!!!!!!!!!!!!!!!!!!!!!!!!!!!!!!!!!!!!!!!!!!!!!!!!!!!!!!!!!!!!!!!!!!!!!!!!!!!!!!!!!!!!!!!!!!!!!!!!!!!!!!!!!!!!!!!!!!!!!!!!!!!!!!!!!!!!!!!!!!!!!!!!!!!!!!!!!!!!!!!!!!!!!!!!!!!!!!!!!!!!!!!!!!!!!!!!!!!1!1" hidden="1"/>
          <p:cNvSpPr>
            <a:spLocks noChangeArrowheads="1"/>
          </p:cNvSpPr>
          <p:nvPr/>
        </p:nvSpPr>
        <p:spPr bwMode="auto">
          <a:xfrm>
            <a:off x="1524000" y="0"/>
            <a:ext cx="1588" cy="15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lgn="ctr">
            <a:solidFill>
              <a:schemeClr val="tx1"/>
            </a:solidFill>
            <a:miter lim="800000"/>
            <a:headEnd/>
            <a:tailEnd/>
          </a:ln>
        </p:spPr>
        <p:txBody>
          <a:bodyPr wrap="none" anchor="ctr"/>
          <a:lstStyle/>
          <a:p>
            <a:endParaRPr lang="en-US" dirty="0">
              <a:latin typeface="Arial"/>
            </a:endParaRPr>
          </a:p>
        </p:txBody>
      </p:sp>
      <p:sp>
        <p:nvSpPr>
          <p:cNvPr id="1580059" name="文本占位符 1580058"/>
          <p:cNvSpPr>
            <a:spLocks noGrp="1"/>
          </p:cNvSpPr>
          <p:nvPr>
            <p:ph type="body" sz="quarter" idx="17"/>
          </p:nvPr>
        </p:nvSpPr>
        <p:spPr/>
        <p:txBody>
          <a:bodyPr/>
          <a:lstStyle/>
          <a:p>
            <a:r>
              <a:rPr lang="en-US" altLang="zh-CN" dirty="0"/>
              <a:t>HCDCA103</a:t>
            </a:r>
            <a:endParaRPr lang="zh-CN" altLang="en-US" dirty="0"/>
          </a:p>
        </p:txBody>
      </p:sp>
      <p:sp>
        <p:nvSpPr>
          <p:cNvPr id="1580060" name="文本占位符 1580059"/>
          <p:cNvSpPr>
            <a:spLocks noGrp="1"/>
          </p:cNvSpPr>
          <p:nvPr>
            <p:ph type="body" sz="quarter" idx="18"/>
          </p:nvPr>
        </p:nvSpPr>
        <p:spPr/>
        <p:txBody>
          <a:bodyPr/>
          <a:lstStyle/>
          <a:p>
            <a:pPr lvl="0"/>
            <a:r>
              <a:rPr lang="en-US" altLang="zh-CN" smtClean="0">
                <a:sym typeface="FrutigerNext LT Regular" pitchFamily="34" charset="0"/>
              </a:rPr>
              <a:t>NE40E-X</a:t>
            </a:r>
            <a:endParaRPr lang="en-US" altLang="zh-CN" dirty="0">
              <a:sym typeface="FrutigerNext LT Regular" pitchFamily="34" charset="0"/>
            </a:endParaRPr>
          </a:p>
        </p:txBody>
      </p:sp>
      <p:sp>
        <p:nvSpPr>
          <p:cNvPr id="1580061" name="文本占位符 1580060"/>
          <p:cNvSpPr>
            <a:spLocks noGrp="1"/>
          </p:cNvSpPr>
          <p:nvPr>
            <p:ph type="body" sz="quarter" idx="19"/>
          </p:nvPr>
        </p:nvSpPr>
        <p:spPr/>
        <p:txBody>
          <a:bodyPr/>
          <a:lstStyle/>
          <a:p>
            <a:r>
              <a:rPr lang="en-US" altLang="zh-CN" smtClean="0"/>
              <a:t>V6R3</a:t>
            </a:r>
            <a:endParaRPr lang="en-US" altLang="zh-CN" dirty="0"/>
          </a:p>
        </p:txBody>
      </p:sp>
      <p:sp>
        <p:nvSpPr>
          <p:cNvPr id="1580062" name="文本占位符 1580061"/>
          <p:cNvSpPr>
            <a:spLocks noGrp="1"/>
          </p:cNvSpPr>
          <p:nvPr>
            <p:ph type="body" sz="quarter" idx="20"/>
          </p:nvPr>
        </p:nvSpPr>
        <p:spPr/>
        <p:txBody>
          <a:bodyPr/>
          <a:lstStyle/>
          <a:p>
            <a:r>
              <a:rPr lang="en-US" altLang="zh-CN" dirty="0" smtClean="0">
                <a:sym typeface="FrutigerNext LT Regular" pitchFamily="34" charset="0"/>
              </a:rPr>
              <a:t>1.5</a:t>
            </a:r>
            <a:endParaRPr lang="en-US" altLang="zh-CN" dirty="0">
              <a:sym typeface="FrutigerNext LT Regular" pitchFamily="34" charset="0"/>
            </a:endParaRPr>
          </a:p>
        </p:txBody>
      </p:sp>
      <p:sp>
        <p:nvSpPr>
          <p:cNvPr id="1580055" name="文本占位符 1580054"/>
          <p:cNvSpPr>
            <a:spLocks noGrp="1"/>
          </p:cNvSpPr>
          <p:nvPr>
            <p:ph type="body" sz="quarter" idx="13"/>
          </p:nvPr>
        </p:nvSpPr>
        <p:spPr/>
        <p:txBody>
          <a:bodyPr/>
          <a:lstStyle/>
          <a:p>
            <a:r>
              <a:rPr lang="en-US" altLang="zh-CN" dirty="0" smtClean="0"/>
              <a:t>Yuan </a:t>
            </a:r>
            <a:r>
              <a:rPr lang="en-US" altLang="zh-CN" dirty="0" err="1" smtClean="0"/>
              <a:t>Weihua</a:t>
            </a:r>
            <a:r>
              <a:rPr lang="en-US" altLang="zh-CN" dirty="0" smtClean="0"/>
              <a:t>/WX462781</a:t>
            </a:r>
            <a:endParaRPr lang="zh-CN" altLang="en-US" dirty="0"/>
          </a:p>
        </p:txBody>
      </p:sp>
      <p:sp>
        <p:nvSpPr>
          <p:cNvPr id="1580056" name="文本占位符 1580055"/>
          <p:cNvSpPr>
            <a:spLocks noGrp="1"/>
          </p:cNvSpPr>
          <p:nvPr>
            <p:ph type="body" sz="quarter" idx="14"/>
          </p:nvPr>
        </p:nvSpPr>
        <p:spPr/>
        <p:txBody>
          <a:bodyPr/>
          <a:lstStyle/>
          <a:p>
            <a:r>
              <a:rPr lang="en-US" altLang="zh-CN" dirty="0">
                <a:sym typeface="FrutigerNext LT Regular" pitchFamily="34" charset="0"/>
              </a:rPr>
              <a:t>2019.4.10</a:t>
            </a:r>
          </a:p>
        </p:txBody>
      </p:sp>
      <p:sp>
        <p:nvSpPr>
          <p:cNvPr id="1580057" name="文本占位符 1580056"/>
          <p:cNvSpPr>
            <a:spLocks noGrp="1"/>
          </p:cNvSpPr>
          <p:nvPr>
            <p:ph type="body" sz="quarter" idx="15"/>
          </p:nvPr>
        </p:nvSpPr>
        <p:spPr/>
        <p:txBody>
          <a:bodyPr/>
          <a:lstStyle/>
          <a:p>
            <a:r>
              <a:rPr lang="en-US" altLang="zh-CN" dirty="0" smtClean="0"/>
              <a:t>Liu </a:t>
            </a:r>
            <a:r>
              <a:rPr lang="en-US" altLang="zh-CN" dirty="0" err="1" smtClean="0"/>
              <a:t>Lican</a:t>
            </a:r>
            <a:r>
              <a:rPr lang="en-US" altLang="zh-CN" dirty="0" smtClean="0"/>
              <a:t>/00180730</a:t>
            </a:r>
            <a:endParaRPr lang="zh-CN" altLang="en-US" dirty="0"/>
          </a:p>
        </p:txBody>
      </p:sp>
      <p:sp>
        <p:nvSpPr>
          <p:cNvPr id="1580058" name="文本占位符 1580057"/>
          <p:cNvSpPr>
            <a:spLocks noGrp="1"/>
          </p:cNvSpPr>
          <p:nvPr>
            <p:ph type="body" sz="quarter" idx="16"/>
          </p:nvPr>
        </p:nvSpPr>
        <p:spPr/>
        <p:txBody>
          <a:bodyPr/>
          <a:lstStyle/>
          <a:p>
            <a:r>
              <a:rPr lang="en-US" altLang="zh-CN" dirty="0"/>
              <a:t>Update</a:t>
            </a:r>
          </a:p>
        </p:txBody>
      </p:sp>
      <p:sp>
        <p:nvSpPr>
          <p:cNvPr id="1580063" name="文本占位符 1580062"/>
          <p:cNvSpPr>
            <a:spLocks noGrp="1"/>
          </p:cNvSpPr>
          <p:nvPr>
            <p:ph type="body" sz="quarter" idx="21"/>
          </p:nvPr>
        </p:nvSpPr>
        <p:spPr/>
        <p:txBody>
          <a:bodyPr/>
          <a:lstStyle/>
          <a:p>
            <a:endParaRPr lang="zh-CN" altLang="zh-CN" dirty="0"/>
          </a:p>
        </p:txBody>
      </p:sp>
      <p:sp>
        <p:nvSpPr>
          <p:cNvPr id="1580064" name="文本占位符 1580063"/>
          <p:cNvSpPr>
            <a:spLocks noGrp="1"/>
          </p:cNvSpPr>
          <p:nvPr>
            <p:ph type="body" sz="quarter" idx="22"/>
          </p:nvPr>
        </p:nvSpPr>
        <p:spPr/>
        <p:txBody>
          <a:bodyPr/>
          <a:lstStyle/>
          <a:p>
            <a:endParaRPr lang="zh-CN" altLang="zh-CN" dirty="0"/>
          </a:p>
        </p:txBody>
      </p:sp>
      <p:sp>
        <p:nvSpPr>
          <p:cNvPr id="1580065" name="文本占位符 1580064"/>
          <p:cNvSpPr>
            <a:spLocks noGrp="1"/>
          </p:cNvSpPr>
          <p:nvPr>
            <p:ph type="body" sz="quarter" idx="23"/>
          </p:nvPr>
        </p:nvSpPr>
        <p:spPr/>
        <p:txBody>
          <a:bodyPr/>
          <a:lstStyle/>
          <a:p>
            <a:endParaRPr lang="zh-CN" altLang="zh-CN" dirty="0"/>
          </a:p>
        </p:txBody>
      </p:sp>
      <p:sp>
        <p:nvSpPr>
          <p:cNvPr id="1580066" name="文本占位符 1580065"/>
          <p:cNvSpPr>
            <a:spLocks noGrp="1"/>
          </p:cNvSpPr>
          <p:nvPr>
            <p:ph type="body" sz="quarter" idx="24"/>
          </p:nvPr>
        </p:nvSpPr>
        <p:spPr/>
        <p:txBody>
          <a:bodyPr/>
          <a:lstStyle/>
          <a:p>
            <a:endParaRPr lang="en-US" altLang="zh-CN" dirty="0"/>
          </a:p>
        </p:txBody>
      </p:sp>
      <p:sp>
        <p:nvSpPr>
          <p:cNvPr id="30" name="文本占位符 29"/>
          <p:cNvSpPr>
            <a:spLocks noGrp="1"/>
          </p:cNvSpPr>
          <p:nvPr>
            <p:ph type="body" sz="quarter" idx="25"/>
          </p:nvPr>
        </p:nvSpPr>
        <p:spPr/>
        <p:txBody>
          <a:bodyPr/>
          <a:lstStyle/>
          <a:p>
            <a:endParaRPr lang="zh-CN" altLang="en-US"/>
          </a:p>
        </p:txBody>
      </p:sp>
      <p:sp>
        <p:nvSpPr>
          <p:cNvPr id="31" name="文本占位符 30"/>
          <p:cNvSpPr>
            <a:spLocks noGrp="1"/>
          </p:cNvSpPr>
          <p:nvPr>
            <p:ph type="body" sz="quarter" idx="26"/>
          </p:nvPr>
        </p:nvSpPr>
        <p:spPr/>
        <p:txBody>
          <a:bodyPr/>
          <a:lstStyle/>
          <a:p>
            <a:endParaRPr lang="zh-CN" altLang="en-US"/>
          </a:p>
        </p:txBody>
      </p:sp>
      <p:sp>
        <p:nvSpPr>
          <p:cNvPr id="32" name="文本占位符 31"/>
          <p:cNvSpPr>
            <a:spLocks noGrp="1"/>
          </p:cNvSpPr>
          <p:nvPr>
            <p:ph type="body" sz="quarter" idx="27"/>
          </p:nvPr>
        </p:nvSpPr>
        <p:spPr/>
        <p:txBody>
          <a:bodyPr/>
          <a:lstStyle/>
          <a:p>
            <a:endParaRPr lang="zh-CN" altLang="en-US"/>
          </a:p>
        </p:txBody>
      </p:sp>
      <p:sp>
        <p:nvSpPr>
          <p:cNvPr id="33" name="文本占位符 32"/>
          <p:cNvSpPr>
            <a:spLocks noGrp="1"/>
          </p:cNvSpPr>
          <p:nvPr>
            <p:ph type="body" sz="quarter" idx="28"/>
          </p:nvPr>
        </p:nvSpPr>
        <p:spPr/>
        <p:txBody>
          <a:bodyPr/>
          <a:lstStyle/>
          <a:p>
            <a:endParaRPr lang="zh-CN" altLang="en-US"/>
          </a:p>
        </p:txBody>
      </p:sp>
      <p:sp>
        <p:nvSpPr>
          <p:cNvPr id="34" name="文本占位符 33"/>
          <p:cNvSpPr>
            <a:spLocks noGrp="1"/>
          </p:cNvSpPr>
          <p:nvPr>
            <p:ph type="body" sz="quarter" idx="29"/>
          </p:nvPr>
        </p:nvSpPr>
        <p:spPr/>
        <p:txBody>
          <a:bodyPr/>
          <a:lstStyle/>
          <a:p>
            <a:endParaRPr lang="zh-CN" altLang="en-US" dirty="0"/>
          </a:p>
        </p:txBody>
      </p:sp>
      <p:sp>
        <p:nvSpPr>
          <p:cNvPr id="35" name="文本占位符 34"/>
          <p:cNvSpPr>
            <a:spLocks noGrp="1"/>
          </p:cNvSpPr>
          <p:nvPr>
            <p:ph type="body" sz="quarter" idx="30"/>
          </p:nvPr>
        </p:nvSpPr>
        <p:spPr/>
        <p:txBody>
          <a:bodyPr/>
          <a:lstStyle/>
          <a:p>
            <a:endParaRPr lang="zh-CN" altLang="en-US"/>
          </a:p>
        </p:txBody>
      </p:sp>
      <p:sp>
        <p:nvSpPr>
          <p:cNvPr id="36" name="文本占位符 35"/>
          <p:cNvSpPr>
            <a:spLocks noGrp="1"/>
          </p:cNvSpPr>
          <p:nvPr>
            <p:ph type="body" sz="quarter" idx="31"/>
          </p:nvPr>
        </p:nvSpPr>
        <p:spPr/>
        <p:txBody>
          <a:bodyPr/>
          <a:lstStyle/>
          <a:p>
            <a:endParaRPr lang="zh-CN" altLang="en-US"/>
          </a:p>
        </p:txBody>
      </p:sp>
      <p:sp>
        <p:nvSpPr>
          <p:cNvPr id="37" name="文本占位符 36"/>
          <p:cNvSpPr>
            <a:spLocks noGrp="1"/>
          </p:cNvSpPr>
          <p:nvPr>
            <p:ph type="body" sz="quarter" idx="32"/>
          </p:nvPr>
        </p:nvSpPr>
        <p:spPr/>
        <p:txBody>
          <a:bodyPr/>
          <a:lstStyle/>
          <a:p>
            <a:endParaRPr lang="zh-CN" altLang="en-US"/>
          </a:p>
        </p:txBody>
      </p:sp>
      <p:sp>
        <p:nvSpPr>
          <p:cNvPr id="38" name="文本占位符 37"/>
          <p:cNvSpPr>
            <a:spLocks noGrp="1"/>
          </p:cNvSpPr>
          <p:nvPr>
            <p:ph type="body" sz="quarter" idx="33"/>
          </p:nvPr>
        </p:nvSpPr>
        <p:spPr/>
        <p:txBody>
          <a:bodyPr/>
          <a:lstStyle/>
          <a:p>
            <a:endParaRPr lang="zh-CN" altLang="en-US"/>
          </a:p>
        </p:txBody>
      </p:sp>
      <p:sp>
        <p:nvSpPr>
          <p:cNvPr id="39" name="文本占位符 38"/>
          <p:cNvSpPr>
            <a:spLocks noGrp="1"/>
          </p:cNvSpPr>
          <p:nvPr>
            <p:ph type="body" sz="quarter" idx="34"/>
          </p:nvPr>
        </p:nvSpPr>
        <p:spPr/>
        <p:txBody>
          <a:bodyPr/>
          <a:lstStyle/>
          <a:p>
            <a:endParaRPr lang="zh-CN" altLang="en-US"/>
          </a:p>
        </p:txBody>
      </p:sp>
      <p:sp>
        <p:nvSpPr>
          <p:cNvPr id="40" name="文本占位符 39"/>
          <p:cNvSpPr>
            <a:spLocks noGrp="1"/>
          </p:cNvSpPr>
          <p:nvPr>
            <p:ph type="body" sz="quarter" idx="35"/>
          </p:nvPr>
        </p:nvSpPr>
        <p:spPr/>
        <p:txBody>
          <a:bodyPr/>
          <a:lstStyle/>
          <a:p>
            <a:endParaRPr lang="zh-CN" altLang="en-US"/>
          </a:p>
        </p:txBody>
      </p:sp>
      <p:sp>
        <p:nvSpPr>
          <p:cNvPr id="41" name="文本占位符 40"/>
          <p:cNvSpPr>
            <a:spLocks noGrp="1"/>
          </p:cNvSpPr>
          <p:nvPr>
            <p:ph type="body" sz="quarter" idx="36"/>
          </p:nvPr>
        </p:nvSpPr>
        <p:spPr/>
        <p:txBody>
          <a:bodyPr/>
          <a:lstStyle/>
          <a:p>
            <a:endParaRPr lang="zh-CN" altLang="en-US"/>
          </a:p>
        </p:txBody>
      </p:sp>
      <p:sp>
        <p:nvSpPr>
          <p:cNvPr id="42" name="文本占位符 41"/>
          <p:cNvSpPr>
            <a:spLocks noGrp="1"/>
          </p:cNvSpPr>
          <p:nvPr>
            <p:ph type="body" sz="quarter" idx="37"/>
          </p:nvPr>
        </p:nvSpPr>
        <p:spPr/>
        <p:txBody>
          <a:bodyPr/>
          <a:lstStyle/>
          <a:p>
            <a:endParaRPr lang="zh-CN" altLang="en-US"/>
          </a:p>
        </p:txBody>
      </p:sp>
      <p:sp>
        <p:nvSpPr>
          <p:cNvPr id="43" name="文本占位符 42"/>
          <p:cNvSpPr>
            <a:spLocks noGrp="1"/>
          </p:cNvSpPr>
          <p:nvPr>
            <p:ph type="body" sz="quarter" idx="38"/>
          </p:nvPr>
        </p:nvSpPr>
        <p:spPr/>
        <p:txBody>
          <a:bodyPr/>
          <a:lstStyle/>
          <a:p>
            <a:endParaRPr lang="zh-CN" altLang="en-US"/>
          </a:p>
        </p:txBody>
      </p:sp>
      <p:sp>
        <p:nvSpPr>
          <p:cNvPr id="44" name="文本占位符 43"/>
          <p:cNvSpPr>
            <a:spLocks noGrp="1"/>
          </p:cNvSpPr>
          <p:nvPr>
            <p:ph type="body" sz="quarter" idx="39"/>
          </p:nvPr>
        </p:nvSpPr>
        <p:spPr/>
        <p:txBody>
          <a:bodyPr/>
          <a:lstStyle/>
          <a:p>
            <a:endParaRPr lang="zh-CN" altLang="en-US"/>
          </a:p>
        </p:txBody>
      </p:sp>
      <p:sp>
        <p:nvSpPr>
          <p:cNvPr id="45" name="文本占位符 44"/>
          <p:cNvSpPr>
            <a:spLocks noGrp="1"/>
          </p:cNvSpPr>
          <p:nvPr>
            <p:ph type="body" sz="quarter" idx="40"/>
          </p:nvPr>
        </p:nvSpPr>
        <p:spPr/>
        <p:txBody>
          <a:bodyPr/>
          <a:lstStyle/>
          <a:p>
            <a:endParaRPr lang="zh-CN" altLang="en-US"/>
          </a:p>
        </p:txBody>
      </p:sp>
    </p:spTree>
    <p:extLst>
      <p:ext uri="{BB962C8B-B14F-4D97-AF65-F5344CB8AC3E}">
        <p14:creationId xmlns:p14="http://schemas.microsoft.com/office/powerpoint/2010/main" val="175537366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84"/>
          <p:cNvPicPr>
            <a:picLocks noChangeAspect="1" noChangeArrowheads="1"/>
          </p:cNvPicPr>
          <p:nvPr/>
        </p:nvPicPr>
        <p:blipFill>
          <a:blip r:embed="rId3" cstate="print"/>
          <a:srcRect/>
          <a:stretch>
            <a:fillRect/>
          </a:stretch>
        </p:blipFill>
        <p:spPr bwMode="auto">
          <a:xfrm>
            <a:off x="2280741" y="1573214"/>
            <a:ext cx="1657350" cy="4287837"/>
          </a:xfrm>
          <a:prstGeom prst="rect">
            <a:avLst/>
          </a:prstGeom>
          <a:noFill/>
          <a:ln w="9525">
            <a:noFill/>
            <a:miter lim="800000"/>
            <a:headEnd/>
            <a:tailEnd/>
          </a:ln>
        </p:spPr>
      </p:pic>
      <p:sp>
        <p:nvSpPr>
          <p:cNvPr id="21509" name="Rectangle 85"/>
          <p:cNvSpPr>
            <a:spLocks noChangeArrowheads="1"/>
          </p:cNvSpPr>
          <p:nvPr/>
        </p:nvSpPr>
        <p:spPr bwMode="auto">
          <a:xfrm>
            <a:off x="2798267" y="1557339"/>
            <a:ext cx="346075" cy="293687"/>
          </a:xfrm>
          <a:prstGeom prst="rect">
            <a:avLst/>
          </a:prstGeom>
          <a:noFill/>
          <a:ln w="9525" algn="ctr">
            <a:noFill/>
            <a:miter lim="800000"/>
            <a:headEnd/>
            <a:tailEnd/>
          </a:ln>
        </p:spPr>
        <p:txBody>
          <a:bodyPr lIns="79200" tIns="39600" rIns="79200" bIns="39600">
            <a:spAutoFit/>
          </a:bodyPr>
          <a:lstStyle/>
          <a:p>
            <a:pPr defTabSz="801688">
              <a:defRPr/>
            </a:pPr>
            <a:r>
              <a:rPr lang="zh-CN" altLang="en-US" sz="1400" b="1">
                <a:solidFill>
                  <a:srgbClr val="FF0000"/>
                </a:solidFill>
                <a:latin typeface="+mn-lt"/>
                <a:ea typeface="+mn-ea"/>
              </a:rPr>
              <a:t>①</a:t>
            </a:r>
          </a:p>
        </p:txBody>
      </p:sp>
      <p:sp>
        <p:nvSpPr>
          <p:cNvPr id="21510" name="Rectangle 86"/>
          <p:cNvSpPr>
            <a:spLocks noChangeArrowheads="1"/>
          </p:cNvSpPr>
          <p:nvPr/>
        </p:nvSpPr>
        <p:spPr bwMode="auto">
          <a:xfrm>
            <a:off x="2798267" y="3527425"/>
            <a:ext cx="346075" cy="293688"/>
          </a:xfrm>
          <a:prstGeom prst="rect">
            <a:avLst/>
          </a:prstGeom>
          <a:noFill/>
          <a:ln w="9525" algn="ctr">
            <a:noFill/>
            <a:miter lim="800000"/>
            <a:headEnd/>
            <a:tailEnd/>
          </a:ln>
        </p:spPr>
        <p:txBody>
          <a:bodyPr lIns="79200" tIns="39600" rIns="79200" bIns="39600">
            <a:spAutoFit/>
          </a:bodyPr>
          <a:lstStyle/>
          <a:p>
            <a:pPr defTabSz="801688">
              <a:defRPr/>
            </a:pPr>
            <a:r>
              <a:rPr lang="zh-CN" altLang="en-US" sz="1400" b="1">
                <a:solidFill>
                  <a:srgbClr val="FF0000"/>
                </a:solidFill>
                <a:latin typeface="+mn-lt"/>
                <a:ea typeface="+mn-ea"/>
              </a:rPr>
              <a:t>③</a:t>
            </a:r>
          </a:p>
        </p:txBody>
      </p:sp>
      <p:sp>
        <p:nvSpPr>
          <p:cNvPr id="21511" name="Rectangle 87"/>
          <p:cNvSpPr>
            <a:spLocks noChangeArrowheads="1"/>
          </p:cNvSpPr>
          <p:nvPr/>
        </p:nvSpPr>
        <p:spPr bwMode="auto">
          <a:xfrm>
            <a:off x="2750642" y="2141539"/>
            <a:ext cx="346075" cy="293687"/>
          </a:xfrm>
          <a:prstGeom prst="rect">
            <a:avLst/>
          </a:prstGeom>
          <a:noFill/>
          <a:ln w="9525" algn="ctr">
            <a:noFill/>
            <a:miter lim="800000"/>
            <a:headEnd/>
            <a:tailEnd/>
          </a:ln>
        </p:spPr>
        <p:txBody>
          <a:bodyPr lIns="79200" tIns="39600" rIns="79200" bIns="39600">
            <a:spAutoFit/>
          </a:bodyPr>
          <a:lstStyle/>
          <a:p>
            <a:pPr defTabSz="801688">
              <a:defRPr/>
            </a:pPr>
            <a:r>
              <a:rPr lang="zh-CN" altLang="en-US" sz="1400" b="1">
                <a:solidFill>
                  <a:srgbClr val="FF0000"/>
                </a:solidFill>
                <a:latin typeface="+mn-lt"/>
                <a:ea typeface="+mn-ea"/>
              </a:rPr>
              <a:t>②</a:t>
            </a:r>
          </a:p>
        </p:txBody>
      </p:sp>
      <p:sp>
        <p:nvSpPr>
          <p:cNvPr id="21512" name="Rectangle 88"/>
          <p:cNvSpPr>
            <a:spLocks noChangeArrowheads="1"/>
          </p:cNvSpPr>
          <p:nvPr/>
        </p:nvSpPr>
        <p:spPr bwMode="auto">
          <a:xfrm>
            <a:off x="2379167" y="2432051"/>
            <a:ext cx="346075" cy="295275"/>
          </a:xfrm>
          <a:prstGeom prst="rect">
            <a:avLst/>
          </a:prstGeom>
          <a:noFill/>
          <a:ln w="9525" algn="ctr">
            <a:noFill/>
            <a:miter lim="800000"/>
            <a:headEnd/>
            <a:tailEnd/>
          </a:ln>
        </p:spPr>
        <p:txBody>
          <a:bodyPr lIns="79200" tIns="39600" rIns="79200" bIns="39600">
            <a:spAutoFit/>
          </a:bodyPr>
          <a:lstStyle/>
          <a:p>
            <a:pPr defTabSz="801688">
              <a:defRPr/>
            </a:pPr>
            <a:r>
              <a:rPr lang="zh-CN" altLang="en-US" sz="1400" b="1">
                <a:solidFill>
                  <a:srgbClr val="FF0000"/>
                </a:solidFill>
                <a:latin typeface="+mn-lt"/>
                <a:ea typeface="+mn-ea"/>
              </a:rPr>
              <a:t>④</a:t>
            </a:r>
          </a:p>
        </p:txBody>
      </p:sp>
      <p:sp>
        <p:nvSpPr>
          <p:cNvPr id="21513" name="Rectangle 89"/>
          <p:cNvSpPr>
            <a:spLocks noChangeArrowheads="1"/>
          </p:cNvSpPr>
          <p:nvPr/>
        </p:nvSpPr>
        <p:spPr bwMode="auto">
          <a:xfrm>
            <a:off x="2798267" y="4035426"/>
            <a:ext cx="346075" cy="295275"/>
          </a:xfrm>
          <a:prstGeom prst="rect">
            <a:avLst/>
          </a:prstGeom>
          <a:noFill/>
          <a:ln w="9525" algn="ctr">
            <a:noFill/>
            <a:miter lim="800000"/>
            <a:headEnd/>
            <a:tailEnd/>
          </a:ln>
        </p:spPr>
        <p:txBody>
          <a:bodyPr lIns="79200" tIns="39600" rIns="79200" bIns="39600">
            <a:spAutoFit/>
          </a:bodyPr>
          <a:lstStyle/>
          <a:p>
            <a:pPr defTabSz="801688">
              <a:defRPr/>
            </a:pPr>
            <a:r>
              <a:rPr lang="zh-CN" altLang="en-US" sz="1400" b="1">
                <a:solidFill>
                  <a:srgbClr val="FF0000"/>
                </a:solidFill>
                <a:latin typeface="+mn-lt"/>
                <a:ea typeface="+mn-ea"/>
              </a:rPr>
              <a:t>⑤</a:t>
            </a:r>
          </a:p>
        </p:txBody>
      </p:sp>
      <p:sp>
        <p:nvSpPr>
          <p:cNvPr id="21514" name="Rectangle 90"/>
          <p:cNvSpPr>
            <a:spLocks noChangeArrowheads="1"/>
          </p:cNvSpPr>
          <p:nvPr/>
        </p:nvSpPr>
        <p:spPr bwMode="auto">
          <a:xfrm>
            <a:off x="2798267" y="3159125"/>
            <a:ext cx="346075" cy="293688"/>
          </a:xfrm>
          <a:prstGeom prst="rect">
            <a:avLst/>
          </a:prstGeom>
          <a:noFill/>
          <a:ln w="9525" algn="ctr">
            <a:noFill/>
            <a:miter lim="800000"/>
            <a:headEnd/>
            <a:tailEnd/>
          </a:ln>
        </p:spPr>
        <p:txBody>
          <a:bodyPr lIns="79200" tIns="39600" rIns="79200" bIns="39600">
            <a:spAutoFit/>
          </a:bodyPr>
          <a:lstStyle/>
          <a:p>
            <a:pPr defTabSz="801688">
              <a:defRPr/>
            </a:pPr>
            <a:r>
              <a:rPr lang="zh-CN" altLang="en-US" sz="1400" b="1">
                <a:solidFill>
                  <a:srgbClr val="FF0000"/>
                </a:solidFill>
                <a:latin typeface="+mn-lt"/>
                <a:ea typeface="+mn-ea"/>
              </a:rPr>
              <a:t>⑤</a:t>
            </a:r>
          </a:p>
        </p:txBody>
      </p:sp>
      <p:sp>
        <p:nvSpPr>
          <p:cNvPr id="21515" name="Rectangle 91"/>
          <p:cNvSpPr>
            <a:spLocks noChangeArrowheads="1"/>
          </p:cNvSpPr>
          <p:nvPr/>
        </p:nvSpPr>
        <p:spPr bwMode="auto">
          <a:xfrm>
            <a:off x="2874467" y="5437189"/>
            <a:ext cx="347663" cy="293687"/>
          </a:xfrm>
          <a:prstGeom prst="rect">
            <a:avLst/>
          </a:prstGeom>
          <a:noFill/>
          <a:ln w="9525" algn="ctr">
            <a:noFill/>
            <a:miter lim="800000"/>
            <a:headEnd/>
            <a:tailEnd/>
          </a:ln>
        </p:spPr>
        <p:txBody>
          <a:bodyPr lIns="79200" tIns="39600" rIns="79200" bIns="39600">
            <a:spAutoFit/>
          </a:bodyPr>
          <a:lstStyle/>
          <a:p>
            <a:pPr defTabSz="801688">
              <a:defRPr/>
            </a:pPr>
            <a:r>
              <a:rPr lang="zh-CN" altLang="en-US" sz="1400" b="1">
                <a:solidFill>
                  <a:srgbClr val="FF0000"/>
                </a:solidFill>
                <a:latin typeface="+mn-lt"/>
                <a:ea typeface="+mn-ea"/>
              </a:rPr>
              <a:t>①</a:t>
            </a:r>
          </a:p>
        </p:txBody>
      </p:sp>
      <p:grpSp>
        <p:nvGrpSpPr>
          <p:cNvPr id="2" name="Group 92"/>
          <p:cNvGrpSpPr>
            <a:grpSpLocks/>
          </p:cNvGrpSpPr>
          <p:nvPr/>
        </p:nvGrpSpPr>
        <p:grpSpPr bwMode="auto">
          <a:xfrm>
            <a:off x="4260354" y="1584326"/>
            <a:ext cx="1727200" cy="4221163"/>
            <a:chOff x="1837" y="845"/>
            <a:chExt cx="952" cy="2659"/>
          </a:xfrm>
        </p:grpSpPr>
        <p:pic>
          <p:nvPicPr>
            <p:cNvPr id="21565" name="Picture 93"/>
            <p:cNvPicPr>
              <a:picLocks noChangeAspect="1" noChangeArrowheads="1"/>
            </p:cNvPicPr>
            <p:nvPr/>
          </p:nvPicPr>
          <p:blipFill>
            <a:blip r:embed="rId4" cstate="print"/>
            <a:srcRect/>
            <a:stretch>
              <a:fillRect/>
            </a:stretch>
          </p:blipFill>
          <p:spPr bwMode="auto">
            <a:xfrm>
              <a:off x="1875" y="845"/>
              <a:ext cx="914" cy="2659"/>
            </a:xfrm>
            <a:prstGeom prst="rect">
              <a:avLst/>
            </a:prstGeom>
            <a:noFill/>
            <a:ln w="9525">
              <a:noFill/>
              <a:miter lim="800000"/>
              <a:headEnd/>
              <a:tailEnd/>
            </a:ln>
          </p:spPr>
        </p:pic>
        <p:sp>
          <p:nvSpPr>
            <p:cNvPr id="21566" name="Rectangle 94"/>
            <p:cNvSpPr>
              <a:spLocks noChangeArrowheads="1"/>
            </p:cNvSpPr>
            <p:nvPr/>
          </p:nvSpPr>
          <p:spPr bwMode="auto">
            <a:xfrm>
              <a:off x="2226" y="3291"/>
              <a:ext cx="219" cy="185"/>
            </a:xfrm>
            <a:prstGeom prst="rect">
              <a:avLst/>
            </a:prstGeom>
            <a:noFill/>
            <a:ln w="9525" algn="ctr">
              <a:noFill/>
              <a:miter lim="800000"/>
              <a:headEnd/>
              <a:tailEnd/>
            </a:ln>
          </p:spPr>
          <p:txBody>
            <a:bodyPr lIns="79200" tIns="39600" rIns="79200" bIns="39600">
              <a:spAutoFit/>
            </a:bodyPr>
            <a:lstStyle/>
            <a:p>
              <a:pPr defTabSz="801688">
                <a:defRPr/>
              </a:pPr>
              <a:r>
                <a:rPr lang="zh-CN" altLang="en-US" sz="1400" b="1">
                  <a:solidFill>
                    <a:srgbClr val="FF0000"/>
                  </a:solidFill>
                  <a:latin typeface="+mn-lt"/>
                  <a:ea typeface="+mn-ea"/>
                </a:rPr>
                <a:t>⑥</a:t>
              </a:r>
            </a:p>
          </p:txBody>
        </p:sp>
        <p:sp>
          <p:nvSpPr>
            <p:cNvPr id="21567" name="Rectangle 95"/>
            <p:cNvSpPr>
              <a:spLocks noChangeArrowheads="1"/>
            </p:cNvSpPr>
            <p:nvPr/>
          </p:nvSpPr>
          <p:spPr bwMode="auto">
            <a:xfrm>
              <a:off x="2226" y="1085"/>
              <a:ext cx="219" cy="185"/>
            </a:xfrm>
            <a:prstGeom prst="rect">
              <a:avLst/>
            </a:prstGeom>
            <a:noFill/>
            <a:ln w="9525" algn="ctr">
              <a:noFill/>
              <a:miter lim="800000"/>
              <a:headEnd/>
              <a:tailEnd/>
            </a:ln>
          </p:spPr>
          <p:txBody>
            <a:bodyPr lIns="79200" tIns="39600" rIns="79200" bIns="39600">
              <a:spAutoFit/>
            </a:bodyPr>
            <a:lstStyle/>
            <a:p>
              <a:pPr defTabSz="801688">
                <a:defRPr/>
              </a:pPr>
              <a:r>
                <a:rPr lang="zh-CN" altLang="en-US" sz="1400" b="1">
                  <a:solidFill>
                    <a:srgbClr val="FF0000"/>
                  </a:solidFill>
                  <a:latin typeface="+mn-lt"/>
                  <a:ea typeface="+mn-ea"/>
                </a:rPr>
                <a:t>⑥</a:t>
              </a:r>
            </a:p>
          </p:txBody>
        </p:sp>
        <p:sp>
          <p:nvSpPr>
            <p:cNvPr id="21568" name="Rectangle 96"/>
            <p:cNvSpPr>
              <a:spLocks noChangeArrowheads="1"/>
            </p:cNvSpPr>
            <p:nvPr/>
          </p:nvSpPr>
          <p:spPr bwMode="auto">
            <a:xfrm>
              <a:off x="2226" y="2831"/>
              <a:ext cx="219" cy="185"/>
            </a:xfrm>
            <a:prstGeom prst="rect">
              <a:avLst/>
            </a:prstGeom>
            <a:noFill/>
            <a:ln w="9525" algn="ctr">
              <a:noFill/>
              <a:miter lim="800000"/>
              <a:headEnd/>
              <a:tailEnd/>
            </a:ln>
          </p:spPr>
          <p:txBody>
            <a:bodyPr lIns="79200" tIns="39600" rIns="79200" bIns="39600">
              <a:spAutoFit/>
            </a:bodyPr>
            <a:lstStyle/>
            <a:p>
              <a:pPr defTabSz="801688">
                <a:defRPr/>
              </a:pPr>
              <a:r>
                <a:rPr lang="zh-CN" altLang="en-US" sz="1400" b="1">
                  <a:solidFill>
                    <a:srgbClr val="FF0000"/>
                  </a:solidFill>
                  <a:latin typeface="+mn-lt"/>
                  <a:ea typeface="+mn-ea"/>
                </a:rPr>
                <a:t>⑦</a:t>
              </a:r>
            </a:p>
          </p:txBody>
        </p:sp>
        <p:sp>
          <p:nvSpPr>
            <p:cNvPr id="21569" name="Rectangle 97"/>
            <p:cNvSpPr>
              <a:spLocks noChangeArrowheads="1"/>
            </p:cNvSpPr>
            <p:nvPr/>
          </p:nvSpPr>
          <p:spPr bwMode="auto">
            <a:xfrm>
              <a:off x="1994" y="1762"/>
              <a:ext cx="221" cy="185"/>
            </a:xfrm>
            <a:prstGeom prst="rect">
              <a:avLst/>
            </a:prstGeom>
            <a:noFill/>
            <a:ln w="9525" algn="ctr">
              <a:noFill/>
              <a:miter lim="800000"/>
              <a:headEnd/>
              <a:tailEnd/>
            </a:ln>
          </p:spPr>
          <p:txBody>
            <a:bodyPr lIns="79200" tIns="39600" rIns="79200" bIns="39600">
              <a:spAutoFit/>
            </a:bodyPr>
            <a:lstStyle/>
            <a:p>
              <a:pPr defTabSz="801688">
                <a:defRPr/>
              </a:pPr>
              <a:r>
                <a:rPr lang="zh-CN" altLang="en-US" sz="1400" b="1" dirty="0">
                  <a:solidFill>
                    <a:srgbClr val="FF0000"/>
                  </a:solidFill>
                  <a:latin typeface="+mn-lt"/>
                  <a:ea typeface="+mn-ea"/>
                </a:rPr>
                <a:t>⑧</a:t>
              </a:r>
            </a:p>
          </p:txBody>
        </p:sp>
        <p:sp>
          <p:nvSpPr>
            <p:cNvPr id="21570" name="Rectangle 98"/>
            <p:cNvSpPr>
              <a:spLocks noChangeArrowheads="1"/>
            </p:cNvSpPr>
            <p:nvPr/>
          </p:nvSpPr>
          <p:spPr bwMode="auto">
            <a:xfrm>
              <a:off x="2228" y="1305"/>
              <a:ext cx="219" cy="185"/>
            </a:xfrm>
            <a:prstGeom prst="rect">
              <a:avLst/>
            </a:prstGeom>
            <a:noFill/>
            <a:ln w="9525" algn="ctr">
              <a:noFill/>
              <a:miter lim="800000"/>
              <a:headEnd/>
              <a:tailEnd/>
            </a:ln>
          </p:spPr>
          <p:txBody>
            <a:bodyPr lIns="79200" tIns="39600" rIns="79200" bIns="39600">
              <a:spAutoFit/>
            </a:bodyPr>
            <a:lstStyle/>
            <a:p>
              <a:pPr defTabSz="801688">
                <a:defRPr/>
              </a:pPr>
              <a:r>
                <a:rPr lang="zh-CN" altLang="en-US" sz="1400" b="1">
                  <a:solidFill>
                    <a:srgbClr val="FF0000"/>
                  </a:solidFill>
                  <a:latin typeface="+mn-lt"/>
                  <a:ea typeface="+mn-ea"/>
                </a:rPr>
                <a:t>⑦</a:t>
              </a:r>
            </a:p>
          </p:txBody>
        </p:sp>
        <p:sp>
          <p:nvSpPr>
            <p:cNvPr id="21571" name="Rectangle 99"/>
            <p:cNvSpPr>
              <a:spLocks noChangeArrowheads="1"/>
            </p:cNvSpPr>
            <p:nvPr/>
          </p:nvSpPr>
          <p:spPr bwMode="auto">
            <a:xfrm>
              <a:off x="2462" y="1763"/>
              <a:ext cx="221" cy="185"/>
            </a:xfrm>
            <a:prstGeom prst="rect">
              <a:avLst/>
            </a:prstGeom>
            <a:noFill/>
            <a:ln w="9525" algn="ctr">
              <a:noFill/>
              <a:miter lim="800000"/>
              <a:headEnd/>
              <a:tailEnd/>
            </a:ln>
          </p:spPr>
          <p:txBody>
            <a:bodyPr lIns="79200" tIns="39600" rIns="79200" bIns="39600">
              <a:spAutoFit/>
            </a:bodyPr>
            <a:lstStyle/>
            <a:p>
              <a:pPr defTabSz="801688">
                <a:defRPr/>
              </a:pPr>
              <a:r>
                <a:rPr lang="zh-CN" altLang="en-US" sz="1400" b="1">
                  <a:solidFill>
                    <a:srgbClr val="FF0000"/>
                  </a:solidFill>
                  <a:latin typeface="+mn-lt"/>
                  <a:ea typeface="+mn-ea"/>
                </a:rPr>
                <a:t>⑧</a:t>
              </a:r>
            </a:p>
          </p:txBody>
        </p:sp>
        <p:sp>
          <p:nvSpPr>
            <p:cNvPr id="21572" name="Rectangle 100"/>
            <p:cNvSpPr>
              <a:spLocks noChangeArrowheads="1"/>
            </p:cNvSpPr>
            <p:nvPr/>
          </p:nvSpPr>
          <p:spPr bwMode="auto">
            <a:xfrm>
              <a:off x="2009" y="2269"/>
              <a:ext cx="218" cy="186"/>
            </a:xfrm>
            <a:prstGeom prst="rect">
              <a:avLst/>
            </a:prstGeom>
            <a:noFill/>
            <a:ln w="9525" algn="ctr">
              <a:noFill/>
              <a:miter lim="800000"/>
              <a:headEnd/>
              <a:tailEnd/>
            </a:ln>
          </p:spPr>
          <p:txBody>
            <a:bodyPr lIns="79200" tIns="39600" rIns="79200" bIns="39600">
              <a:spAutoFit/>
            </a:bodyPr>
            <a:lstStyle/>
            <a:p>
              <a:pPr defTabSz="801688">
                <a:defRPr/>
              </a:pPr>
              <a:r>
                <a:rPr lang="zh-CN" altLang="en-US" sz="1400" b="1">
                  <a:solidFill>
                    <a:srgbClr val="FF0000"/>
                  </a:solidFill>
                  <a:latin typeface="+mn-lt"/>
                  <a:ea typeface="+mn-ea"/>
                </a:rPr>
                <a:t>⑧</a:t>
              </a:r>
            </a:p>
          </p:txBody>
        </p:sp>
        <p:sp>
          <p:nvSpPr>
            <p:cNvPr id="21573" name="Rectangle 101"/>
            <p:cNvSpPr>
              <a:spLocks noChangeArrowheads="1"/>
            </p:cNvSpPr>
            <p:nvPr/>
          </p:nvSpPr>
          <p:spPr bwMode="auto">
            <a:xfrm>
              <a:off x="2477" y="2269"/>
              <a:ext cx="220" cy="186"/>
            </a:xfrm>
            <a:prstGeom prst="rect">
              <a:avLst/>
            </a:prstGeom>
            <a:noFill/>
            <a:ln w="9525" algn="ctr">
              <a:noFill/>
              <a:miter lim="800000"/>
              <a:headEnd/>
              <a:tailEnd/>
            </a:ln>
          </p:spPr>
          <p:txBody>
            <a:bodyPr lIns="79200" tIns="39600" rIns="79200" bIns="39600">
              <a:spAutoFit/>
            </a:bodyPr>
            <a:lstStyle/>
            <a:p>
              <a:pPr defTabSz="801688">
                <a:defRPr/>
              </a:pPr>
              <a:r>
                <a:rPr lang="zh-CN" altLang="en-US" sz="1400" b="1">
                  <a:solidFill>
                    <a:srgbClr val="FF0000"/>
                  </a:solidFill>
                  <a:latin typeface="+mn-lt"/>
                  <a:ea typeface="+mn-ea"/>
                </a:rPr>
                <a:t>⑧</a:t>
              </a:r>
            </a:p>
          </p:txBody>
        </p:sp>
        <p:sp>
          <p:nvSpPr>
            <p:cNvPr id="21574" name="Rectangle 102"/>
            <p:cNvSpPr>
              <a:spLocks noChangeArrowheads="1"/>
            </p:cNvSpPr>
            <p:nvPr/>
          </p:nvSpPr>
          <p:spPr bwMode="auto">
            <a:xfrm>
              <a:off x="1837" y="2269"/>
              <a:ext cx="187" cy="186"/>
            </a:xfrm>
            <a:prstGeom prst="rect">
              <a:avLst/>
            </a:prstGeom>
            <a:noFill/>
            <a:ln w="9525" algn="ctr">
              <a:noFill/>
              <a:miter lim="800000"/>
              <a:headEnd/>
              <a:tailEnd/>
            </a:ln>
          </p:spPr>
          <p:txBody>
            <a:bodyPr wrap="none" lIns="79200" tIns="39600" rIns="79200" bIns="39600">
              <a:spAutoFit/>
            </a:bodyPr>
            <a:lstStyle/>
            <a:p>
              <a:pPr defTabSz="801688">
                <a:defRPr/>
              </a:pPr>
              <a:r>
                <a:rPr lang="zh-CN" altLang="en-US" sz="1400" b="1">
                  <a:solidFill>
                    <a:srgbClr val="FF0000"/>
                  </a:solidFill>
                  <a:latin typeface="+mn-lt"/>
                  <a:ea typeface="+mn-ea"/>
                </a:rPr>
                <a:t>⑨</a:t>
              </a:r>
            </a:p>
          </p:txBody>
        </p:sp>
      </p:grpSp>
      <p:sp>
        <p:nvSpPr>
          <p:cNvPr id="21517" name="Rectangle 103"/>
          <p:cNvSpPr>
            <a:spLocks noChangeArrowheads="1"/>
          </p:cNvSpPr>
          <p:nvPr/>
        </p:nvSpPr>
        <p:spPr bwMode="auto">
          <a:xfrm>
            <a:off x="3047505" y="4637089"/>
            <a:ext cx="346075" cy="295275"/>
          </a:xfrm>
          <a:prstGeom prst="rect">
            <a:avLst/>
          </a:prstGeom>
          <a:noFill/>
          <a:ln w="9525" algn="ctr">
            <a:noFill/>
            <a:miter lim="800000"/>
            <a:headEnd/>
            <a:tailEnd/>
          </a:ln>
        </p:spPr>
        <p:txBody>
          <a:bodyPr lIns="79200" tIns="39600" rIns="79200" bIns="39600">
            <a:spAutoFit/>
          </a:bodyPr>
          <a:lstStyle/>
          <a:p>
            <a:pPr defTabSz="801688">
              <a:defRPr/>
            </a:pPr>
            <a:r>
              <a:rPr lang="zh-CN" altLang="en-US" sz="1400" b="1">
                <a:solidFill>
                  <a:srgbClr val="FF0000"/>
                </a:solidFill>
                <a:latin typeface="+mn-lt"/>
                <a:ea typeface="+mn-ea"/>
              </a:rPr>
              <a:t>④</a:t>
            </a:r>
          </a:p>
        </p:txBody>
      </p:sp>
      <p:graphicFrame>
        <p:nvGraphicFramePr>
          <p:cNvPr id="2054296" name="Group 152"/>
          <p:cNvGraphicFramePr>
            <a:graphicFrameLocks noGrp="1"/>
          </p:cNvGraphicFramePr>
          <p:nvPr>
            <p:extLst>
              <p:ext uri="{D42A27DB-BD31-4B8C-83A1-F6EECF244321}">
                <p14:modId xmlns:p14="http://schemas.microsoft.com/office/powerpoint/2010/main" val="1351700695"/>
              </p:ext>
            </p:extLst>
          </p:nvPr>
        </p:nvGraphicFramePr>
        <p:xfrm>
          <a:off x="6816080" y="1861498"/>
          <a:ext cx="3565525" cy="3709680"/>
        </p:xfrm>
        <a:graphic>
          <a:graphicData uri="http://schemas.openxmlformats.org/drawingml/2006/table">
            <a:tbl>
              <a:tblPr/>
              <a:tblGrid>
                <a:gridCol w="782638"/>
                <a:gridCol w="1270000"/>
                <a:gridCol w="1512887"/>
              </a:tblGrid>
              <a:tr h="260849">
                <a:tc>
                  <a:txBody>
                    <a:bodyPr/>
                    <a:lstStyle/>
                    <a:p>
                      <a:pPr marL="0" marR="0" lvl="0" indent="0" algn="ctr"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b="1" u="none" strike="noStrike" cap="none" normalizeH="0" baseline="0" dirty="0" smtClean="0">
                          <a:ln>
                            <a:noFill/>
                          </a:ln>
                          <a:effectLst/>
                          <a:latin typeface="+mn-ea"/>
                          <a:ea typeface="+mn-ea"/>
                        </a:rPr>
                        <a:t>No.</a:t>
                      </a:r>
                      <a:endParaRPr kumimoji="0" lang="zh-CN" altLang="en-US" sz="1400" b="1" i="0" u="none" strike="noStrike" cap="none" normalizeH="0" baseline="0" dirty="0" smtClean="0">
                        <a:ln>
                          <a:noFill/>
                        </a:ln>
                        <a:solidFill>
                          <a:schemeClr val="bg1"/>
                        </a:solidFill>
                        <a:effectLst/>
                        <a:latin typeface="+mn-ea"/>
                        <a:ea typeface="+mn-ea"/>
                      </a:endParaRPr>
                    </a:p>
                  </a:txBody>
                  <a:tcPr marL="90000" marR="90000" marT="46800" marB="46800" horzOverflow="overflow">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60000"/>
                        <a:buFont typeface="Wingdings" pitchFamily="2" charset="2"/>
                        <a:buNone/>
                        <a:tabLst/>
                      </a:pPr>
                      <a:r>
                        <a:rPr kumimoji="0" lang="en-US" altLang="zh-CN" sz="1400" b="1" u="none" strike="noStrike" cap="none" normalizeH="0" baseline="0" dirty="0" smtClean="0">
                          <a:ln>
                            <a:noFill/>
                          </a:ln>
                          <a:effectLst/>
                          <a:latin typeface="+mn-ea"/>
                          <a:ea typeface="+mn-ea"/>
                        </a:rPr>
                        <a:t>Module</a:t>
                      </a:r>
                      <a:endParaRPr kumimoji="0" lang="zh-CN" altLang="en-US" sz="1400" b="1" i="0" u="none" strike="noStrike" cap="none" normalizeH="0" baseline="0" dirty="0" smtClean="0">
                        <a:ln>
                          <a:noFill/>
                        </a:ln>
                        <a:solidFill>
                          <a:schemeClr val="bg1"/>
                        </a:solidFill>
                        <a:effectLst/>
                        <a:latin typeface="+mn-ea"/>
                        <a:ea typeface="+mn-ea"/>
                      </a:endParaRPr>
                    </a:p>
                  </a:txBody>
                  <a:tcPr marL="90000" marR="90000" marT="46800" marB="46800" horzOverflow="overflow">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ctr"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b="1" u="none" strike="noStrike" cap="none" normalizeH="0" baseline="0" dirty="0" smtClean="0">
                          <a:ln>
                            <a:noFill/>
                          </a:ln>
                          <a:effectLst/>
                          <a:latin typeface="+mn-ea"/>
                          <a:ea typeface="+mn-ea"/>
                        </a:rPr>
                        <a:t>Quantity</a:t>
                      </a:r>
                      <a:endParaRPr kumimoji="0" lang="zh-CN" altLang="en-US" sz="1400" b="1" i="0" u="none" strike="noStrike" cap="none" normalizeH="0" baseline="0" dirty="0" smtClean="0">
                        <a:ln>
                          <a:noFill/>
                        </a:ln>
                        <a:solidFill>
                          <a:schemeClr val="bg1"/>
                        </a:solidFill>
                        <a:effectLst/>
                        <a:latin typeface="+mn-ea"/>
                        <a:ea typeface="+mn-ea"/>
                      </a:endParaRPr>
                    </a:p>
                  </a:txBody>
                  <a:tcPr marL="90000" marR="90000" marT="46800" marB="46800" horzOverflow="overflow">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260849">
                <a:tc>
                  <a:txBody>
                    <a:bodyPr/>
                    <a:lstStyle/>
                    <a:p>
                      <a:pPr marL="0" marR="0" lvl="0" indent="0" algn="ctr" defTabSz="914400" rtl="0" eaLnBrk="0" fontAlgn="ctr" latinLnBrk="0" hangingPunct="0">
                        <a:lnSpc>
                          <a:spcPct val="100000"/>
                        </a:lnSpc>
                        <a:spcBef>
                          <a:spcPct val="0"/>
                        </a:spcBef>
                        <a:spcAft>
                          <a:spcPct val="0"/>
                        </a:spcAft>
                        <a:buClrTx/>
                        <a:buSzPct val="60000"/>
                        <a:buFont typeface="Wingdings" pitchFamily="2" charset="2"/>
                        <a:buNone/>
                        <a:tabLst/>
                      </a:pPr>
                      <a:r>
                        <a:rPr kumimoji="0" lang="zh-CN" altLang="en-US" sz="1400" u="none" strike="noStrike" cap="none" normalizeH="0" baseline="0" dirty="0" smtClean="0">
                          <a:ln>
                            <a:noFill/>
                          </a:ln>
                          <a:effectLst/>
                          <a:latin typeface="+mn-ea"/>
                          <a:ea typeface="+mn-ea"/>
                        </a:rPr>
                        <a:t>①</a:t>
                      </a:r>
                      <a:endParaRPr kumimoji="0" lang="zh-CN" altLang="en-US" sz="1400" b="1" i="0" u="none" strike="noStrike" cap="none" normalizeH="0" baseline="0" dirty="0" smtClean="0">
                        <a:ln>
                          <a:noFill/>
                        </a:ln>
                        <a:solidFill>
                          <a:schemeClr val="tx1"/>
                        </a:solidFill>
                        <a:effectLst/>
                        <a:latin typeface="+mn-ea"/>
                        <a:ea typeface="+mn-ea"/>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l"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u="none" strike="noStrike" cap="none" normalizeH="0" baseline="0" dirty="0" smtClean="0">
                          <a:ln>
                            <a:noFill/>
                          </a:ln>
                          <a:effectLst/>
                          <a:latin typeface="+mn-ea"/>
                          <a:ea typeface="+mn-ea"/>
                        </a:rPr>
                        <a:t>Air intake vent</a:t>
                      </a:r>
                      <a:endParaRPr kumimoji="0" lang="zh-CN" altLang="en-US" sz="1400" b="0" i="0" u="none" strike="noStrike" cap="none" normalizeH="0" baseline="0" dirty="0" smtClean="0">
                        <a:ln>
                          <a:noFill/>
                        </a:ln>
                        <a:solidFill>
                          <a:schemeClr val="tx1"/>
                        </a:solidFill>
                        <a:effectLst/>
                        <a:latin typeface="+mn-ea"/>
                        <a:ea typeface="+mn-ea"/>
                      </a:endParaRPr>
                    </a:p>
                  </a:txBody>
                  <a:tcPr marL="90000" marR="90000" marT="46800" marB="46800" anchor="ctr" horzOverflow="overflow"/>
                </a:tc>
                <a:tc>
                  <a:txBody>
                    <a:bodyPr/>
                    <a:lstStyle/>
                    <a:p>
                      <a:pPr marL="0" marR="0" lvl="0" indent="0" algn="l"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u="none" strike="noStrike" cap="none" normalizeH="0" baseline="0" smtClean="0">
                          <a:ln>
                            <a:noFill/>
                          </a:ln>
                          <a:effectLst/>
                          <a:latin typeface="+mn-ea"/>
                          <a:ea typeface="+mn-ea"/>
                        </a:rPr>
                        <a:t>× 2</a:t>
                      </a:r>
                      <a:endParaRPr kumimoji="0" lang="en-US" altLang="zh-CN" sz="1400" b="0" i="0" u="none" strike="noStrike" cap="none" normalizeH="0" baseline="0" smtClean="0">
                        <a:ln>
                          <a:noFill/>
                        </a:ln>
                        <a:solidFill>
                          <a:schemeClr val="tx1"/>
                        </a:solidFill>
                        <a:effectLst/>
                        <a:latin typeface="+mn-ea"/>
                        <a:ea typeface="+mn-ea"/>
                      </a:endParaRPr>
                    </a:p>
                  </a:txBody>
                  <a:tcPr marL="90000" marR="90000" marT="46800" marB="46800" anchor="ctr" horzOverflow="overflow">
                    <a:lnR w="28575" cap="flat" cmpd="sng" algn="ctr">
                      <a:solidFill>
                        <a:schemeClr val="tx1"/>
                      </a:solidFill>
                      <a:prstDash val="solid"/>
                      <a:round/>
                      <a:headEnd type="none" w="med" len="med"/>
                      <a:tailEnd type="none" w="med" len="med"/>
                    </a:lnR>
                  </a:tcPr>
                </a:tc>
              </a:tr>
              <a:tr h="260849">
                <a:tc>
                  <a:txBody>
                    <a:bodyPr/>
                    <a:lstStyle/>
                    <a:p>
                      <a:pPr marL="0" marR="0" lvl="0" indent="0" algn="ctr" defTabSz="914400" rtl="0" eaLnBrk="0" fontAlgn="ctr" latinLnBrk="0" hangingPunct="0">
                        <a:lnSpc>
                          <a:spcPct val="100000"/>
                        </a:lnSpc>
                        <a:spcBef>
                          <a:spcPct val="0"/>
                        </a:spcBef>
                        <a:spcAft>
                          <a:spcPct val="0"/>
                        </a:spcAft>
                        <a:buClrTx/>
                        <a:buSzPct val="60000"/>
                        <a:buFont typeface="Wingdings" pitchFamily="2" charset="2"/>
                        <a:buNone/>
                        <a:tabLst/>
                      </a:pPr>
                      <a:r>
                        <a:rPr kumimoji="0" lang="zh-CN" altLang="en-US" sz="1400" u="none" strike="noStrike" cap="none" normalizeH="0" baseline="0" smtClean="0">
                          <a:ln>
                            <a:noFill/>
                          </a:ln>
                          <a:effectLst/>
                          <a:latin typeface="+mn-ea"/>
                          <a:ea typeface="+mn-ea"/>
                        </a:rPr>
                        <a:t>②</a:t>
                      </a:r>
                      <a:endParaRPr kumimoji="0" lang="zh-CN" altLang="en-US" sz="1400" b="1" i="0" u="none" strike="noStrike" cap="none" normalizeH="0" baseline="0" smtClean="0">
                        <a:ln>
                          <a:noFill/>
                        </a:ln>
                        <a:solidFill>
                          <a:schemeClr val="tx1"/>
                        </a:solidFill>
                        <a:effectLst/>
                        <a:latin typeface="+mn-ea"/>
                        <a:ea typeface="+mn-ea"/>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l"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u="none" strike="noStrike" cap="none" normalizeH="0" baseline="0" dirty="0" smtClean="0">
                          <a:ln>
                            <a:noFill/>
                          </a:ln>
                          <a:effectLst/>
                          <a:latin typeface="+mn-ea"/>
                          <a:ea typeface="+mn-ea"/>
                        </a:rPr>
                        <a:t>MPUs</a:t>
                      </a:r>
                      <a:endParaRPr kumimoji="0" lang="zh-CN" altLang="en-US" sz="1400" b="0" i="0" u="none" strike="noStrike" cap="none" normalizeH="0" baseline="0" dirty="0" smtClean="0">
                        <a:ln>
                          <a:noFill/>
                        </a:ln>
                        <a:solidFill>
                          <a:schemeClr val="tx1"/>
                        </a:solidFill>
                        <a:effectLst/>
                        <a:latin typeface="+mn-ea"/>
                        <a:ea typeface="+mn-ea"/>
                      </a:endParaRPr>
                    </a:p>
                  </a:txBody>
                  <a:tcPr marL="90000" marR="90000" marT="46800" marB="46800" anchor="ctr" horzOverflow="overflow"/>
                </a:tc>
                <a:tc>
                  <a:txBody>
                    <a:bodyPr/>
                    <a:lstStyle/>
                    <a:p>
                      <a:pPr marL="0" marR="0" lvl="0" indent="0" algn="l"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u="none" strike="noStrike" cap="none" normalizeH="0" baseline="0" smtClean="0">
                          <a:ln>
                            <a:noFill/>
                          </a:ln>
                          <a:effectLst/>
                          <a:latin typeface="+mn-ea"/>
                          <a:ea typeface="+mn-ea"/>
                        </a:rPr>
                        <a:t>× 2</a:t>
                      </a:r>
                      <a:endParaRPr kumimoji="0" lang="en-US" altLang="zh-CN" sz="1400" b="0" i="0" u="none" strike="noStrike" cap="none" normalizeH="0" baseline="0" smtClean="0">
                        <a:ln>
                          <a:noFill/>
                        </a:ln>
                        <a:solidFill>
                          <a:schemeClr val="tx1"/>
                        </a:solidFill>
                        <a:effectLst/>
                        <a:latin typeface="+mn-ea"/>
                        <a:ea typeface="+mn-ea"/>
                      </a:endParaRPr>
                    </a:p>
                  </a:txBody>
                  <a:tcPr marL="90000" marR="90000" marT="46800" marB="46800" anchor="ctr" horzOverflow="overflow">
                    <a:lnR w="28575" cap="flat" cmpd="sng" algn="ctr">
                      <a:solidFill>
                        <a:schemeClr val="tx1"/>
                      </a:solidFill>
                      <a:prstDash val="solid"/>
                      <a:round/>
                      <a:headEnd type="none" w="med" len="med"/>
                      <a:tailEnd type="none" w="med" len="med"/>
                    </a:lnR>
                  </a:tcPr>
                </a:tc>
              </a:tr>
              <a:tr h="260849">
                <a:tc>
                  <a:txBody>
                    <a:bodyPr/>
                    <a:lstStyle/>
                    <a:p>
                      <a:pPr marL="0" marR="0" lvl="0" indent="0" algn="ctr" defTabSz="914400" rtl="0" eaLnBrk="0" fontAlgn="ctr" latinLnBrk="0" hangingPunct="0">
                        <a:lnSpc>
                          <a:spcPct val="100000"/>
                        </a:lnSpc>
                        <a:spcBef>
                          <a:spcPct val="0"/>
                        </a:spcBef>
                        <a:spcAft>
                          <a:spcPct val="0"/>
                        </a:spcAft>
                        <a:buClrTx/>
                        <a:buSzPct val="60000"/>
                        <a:buFont typeface="Wingdings" pitchFamily="2" charset="2"/>
                        <a:buNone/>
                        <a:tabLst/>
                      </a:pPr>
                      <a:r>
                        <a:rPr kumimoji="0" lang="zh-CN" altLang="en-US" sz="1400" u="none" strike="noStrike" cap="none" normalizeH="0" baseline="0" smtClean="0">
                          <a:ln>
                            <a:noFill/>
                          </a:ln>
                          <a:effectLst/>
                          <a:latin typeface="+mn-ea"/>
                          <a:ea typeface="+mn-ea"/>
                        </a:rPr>
                        <a:t>③</a:t>
                      </a:r>
                      <a:endParaRPr kumimoji="0" lang="zh-CN" altLang="en-US" sz="1400" b="1" i="0" u="none" strike="noStrike" cap="none" normalizeH="0" baseline="0" smtClean="0">
                        <a:ln>
                          <a:noFill/>
                        </a:ln>
                        <a:solidFill>
                          <a:schemeClr val="tx1"/>
                        </a:solidFill>
                        <a:effectLst/>
                        <a:latin typeface="+mn-ea"/>
                        <a:ea typeface="+mn-ea"/>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l"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u="none" strike="noStrike" cap="none" normalizeH="0" baseline="0" dirty="0" smtClean="0">
                          <a:ln>
                            <a:noFill/>
                          </a:ln>
                          <a:effectLst/>
                          <a:latin typeface="+mn-ea"/>
                          <a:ea typeface="+mn-ea"/>
                        </a:rPr>
                        <a:t>SFUs</a:t>
                      </a:r>
                      <a:endParaRPr kumimoji="0" lang="zh-CN" altLang="en-US" sz="1400" b="0" i="0" u="none" strike="noStrike" cap="none" normalizeH="0" baseline="0" dirty="0" smtClean="0">
                        <a:ln>
                          <a:noFill/>
                        </a:ln>
                        <a:solidFill>
                          <a:schemeClr val="tx1"/>
                        </a:solidFill>
                        <a:effectLst/>
                        <a:latin typeface="+mn-ea"/>
                        <a:ea typeface="+mn-ea"/>
                      </a:endParaRPr>
                    </a:p>
                  </a:txBody>
                  <a:tcPr marL="90000" marR="90000" marT="46800" marB="46800" anchor="ctr" horzOverflow="overflow"/>
                </a:tc>
                <a:tc>
                  <a:txBody>
                    <a:bodyPr/>
                    <a:lstStyle/>
                    <a:p>
                      <a:pPr marL="0" marR="0" lvl="0" indent="0" algn="l"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u="none" strike="noStrike" cap="none" normalizeH="0" baseline="0" dirty="0" smtClean="0">
                          <a:ln>
                            <a:noFill/>
                          </a:ln>
                          <a:effectLst/>
                          <a:latin typeface="+mn-ea"/>
                          <a:ea typeface="+mn-ea"/>
                        </a:rPr>
                        <a:t>× 4</a:t>
                      </a:r>
                      <a:endParaRPr kumimoji="0" lang="en-US" altLang="zh-CN" sz="1400" b="0" i="0" u="none" strike="noStrike" cap="none" normalizeH="0" baseline="0" dirty="0" smtClean="0">
                        <a:ln>
                          <a:noFill/>
                        </a:ln>
                        <a:solidFill>
                          <a:schemeClr val="tx1"/>
                        </a:solidFill>
                        <a:effectLst/>
                        <a:latin typeface="+mn-ea"/>
                        <a:ea typeface="+mn-ea"/>
                      </a:endParaRPr>
                    </a:p>
                  </a:txBody>
                  <a:tcPr marL="90000" marR="90000" marT="46800" marB="46800" anchor="ctr" horzOverflow="overflow">
                    <a:lnR w="28575" cap="flat" cmpd="sng" algn="ctr">
                      <a:solidFill>
                        <a:schemeClr val="tx1"/>
                      </a:solidFill>
                      <a:prstDash val="solid"/>
                      <a:round/>
                      <a:headEnd type="none" w="med" len="med"/>
                      <a:tailEnd type="none" w="med" len="med"/>
                    </a:lnR>
                  </a:tcPr>
                </a:tc>
              </a:tr>
              <a:tr h="260849">
                <a:tc>
                  <a:txBody>
                    <a:bodyPr/>
                    <a:lstStyle/>
                    <a:p>
                      <a:pPr marL="0" marR="0" lvl="0" indent="0" algn="ctr" defTabSz="914400" rtl="0" eaLnBrk="0" fontAlgn="ctr" latinLnBrk="0" hangingPunct="0">
                        <a:lnSpc>
                          <a:spcPct val="100000"/>
                        </a:lnSpc>
                        <a:spcBef>
                          <a:spcPct val="0"/>
                        </a:spcBef>
                        <a:spcAft>
                          <a:spcPct val="0"/>
                        </a:spcAft>
                        <a:buClrTx/>
                        <a:buSzPct val="60000"/>
                        <a:buFont typeface="Wingdings" pitchFamily="2" charset="2"/>
                        <a:buNone/>
                        <a:tabLst/>
                      </a:pPr>
                      <a:r>
                        <a:rPr kumimoji="0" lang="zh-CN" altLang="en-US" sz="1400" u="none" strike="noStrike" cap="none" normalizeH="0" baseline="0" smtClean="0">
                          <a:ln>
                            <a:noFill/>
                          </a:ln>
                          <a:effectLst/>
                          <a:latin typeface="+mn-ea"/>
                          <a:ea typeface="+mn-ea"/>
                        </a:rPr>
                        <a:t>④</a:t>
                      </a:r>
                      <a:endParaRPr kumimoji="0" lang="zh-CN" altLang="en-US" sz="1400" b="1" i="0" u="none" strike="noStrike" cap="none" normalizeH="0" baseline="0" smtClean="0">
                        <a:ln>
                          <a:noFill/>
                        </a:ln>
                        <a:solidFill>
                          <a:schemeClr val="tx1"/>
                        </a:solidFill>
                        <a:effectLst/>
                        <a:latin typeface="+mn-ea"/>
                        <a:ea typeface="+mn-ea"/>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l"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u="none" strike="noStrike" cap="none" normalizeH="0" baseline="0" dirty="0" smtClean="0">
                          <a:ln>
                            <a:noFill/>
                          </a:ln>
                          <a:effectLst/>
                          <a:latin typeface="+mn-ea"/>
                          <a:ea typeface="+mn-ea"/>
                        </a:rPr>
                        <a:t>LPUs</a:t>
                      </a:r>
                      <a:endParaRPr kumimoji="0" lang="zh-CN" altLang="en-US" sz="1400" b="0" i="0" u="none" strike="noStrike" cap="none" normalizeH="0" baseline="0" dirty="0" smtClean="0">
                        <a:ln>
                          <a:noFill/>
                        </a:ln>
                        <a:solidFill>
                          <a:schemeClr val="tx1"/>
                        </a:solidFill>
                        <a:effectLst/>
                        <a:latin typeface="+mn-ea"/>
                        <a:ea typeface="+mn-ea"/>
                      </a:endParaRPr>
                    </a:p>
                  </a:txBody>
                  <a:tcPr marL="90000" marR="90000" marT="46800" marB="46800" anchor="ctr" horzOverflow="overflow"/>
                </a:tc>
                <a:tc>
                  <a:txBody>
                    <a:bodyPr/>
                    <a:lstStyle/>
                    <a:p>
                      <a:pPr marL="0" marR="0" lvl="0" indent="0" algn="l"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u="none" strike="noStrike" cap="none" normalizeH="0" baseline="0" dirty="0" smtClean="0">
                          <a:ln>
                            <a:noFill/>
                          </a:ln>
                          <a:effectLst/>
                          <a:latin typeface="+mn-ea"/>
                          <a:ea typeface="+mn-ea"/>
                        </a:rPr>
                        <a:t>× 16</a:t>
                      </a:r>
                      <a:endParaRPr kumimoji="0" lang="en-US" altLang="zh-CN" sz="1400" b="0" i="0" u="none" strike="noStrike" cap="none" normalizeH="0" baseline="0" dirty="0" smtClean="0">
                        <a:ln>
                          <a:noFill/>
                        </a:ln>
                        <a:solidFill>
                          <a:schemeClr val="tx1"/>
                        </a:solidFill>
                        <a:effectLst/>
                        <a:latin typeface="+mn-ea"/>
                        <a:ea typeface="+mn-ea"/>
                      </a:endParaRPr>
                    </a:p>
                  </a:txBody>
                  <a:tcPr marL="90000" marR="90000" marT="46800" marB="46800" anchor="ctr" horzOverflow="overflow">
                    <a:lnR w="28575" cap="flat" cmpd="sng" algn="ctr">
                      <a:solidFill>
                        <a:schemeClr val="tx1"/>
                      </a:solidFill>
                      <a:prstDash val="solid"/>
                      <a:round/>
                      <a:headEnd type="none" w="med" len="med"/>
                      <a:tailEnd type="none" w="med" len="med"/>
                    </a:lnR>
                  </a:tcPr>
                </a:tc>
              </a:tr>
              <a:tr h="260849">
                <a:tc>
                  <a:txBody>
                    <a:bodyPr/>
                    <a:lstStyle/>
                    <a:p>
                      <a:pPr marL="0" marR="0" lvl="0" indent="0" algn="ctr" defTabSz="914400" rtl="0" eaLnBrk="0" fontAlgn="ctr" latinLnBrk="0" hangingPunct="0">
                        <a:lnSpc>
                          <a:spcPct val="100000"/>
                        </a:lnSpc>
                        <a:spcBef>
                          <a:spcPct val="0"/>
                        </a:spcBef>
                        <a:spcAft>
                          <a:spcPct val="0"/>
                        </a:spcAft>
                        <a:buClrTx/>
                        <a:buSzPct val="60000"/>
                        <a:buFont typeface="Wingdings" pitchFamily="2" charset="2"/>
                        <a:buNone/>
                        <a:tabLst/>
                      </a:pPr>
                      <a:r>
                        <a:rPr kumimoji="0" lang="zh-CN" altLang="en-US" sz="1400" u="none" strike="noStrike" cap="none" normalizeH="0" baseline="0" smtClean="0">
                          <a:ln>
                            <a:noFill/>
                          </a:ln>
                          <a:effectLst/>
                          <a:latin typeface="+mn-ea"/>
                          <a:ea typeface="+mn-ea"/>
                        </a:rPr>
                        <a:t>⑤</a:t>
                      </a:r>
                      <a:endParaRPr kumimoji="0" lang="zh-CN" altLang="en-US" sz="1400" b="1" i="0" u="none" strike="noStrike" cap="none" normalizeH="0" baseline="0" smtClean="0">
                        <a:ln>
                          <a:noFill/>
                        </a:ln>
                        <a:solidFill>
                          <a:schemeClr val="tx1"/>
                        </a:solidFill>
                        <a:effectLst/>
                        <a:latin typeface="+mn-ea"/>
                        <a:ea typeface="+mn-ea"/>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l"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u="none" strike="noStrike" cap="none" normalizeH="0" baseline="0" dirty="0" smtClean="0">
                          <a:ln>
                            <a:noFill/>
                          </a:ln>
                          <a:effectLst/>
                          <a:latin typeface="+mn-ea"/>
                          <a:ea typeface="+mn-ea"/>
                        </a:rPr>
                        <a:t>Cabling Area</a:t>
                      </a:r>
                      <a:endParaRPr kumimoji="0" lang="zh-CN" altLang="en-US" sz="1400" b="0" i="0" u="none" strike="noStrike" cap="none" normalizeH="0" baseline="0" dirty="0" smtClean="0">
                        <a:ln>
                          <a:noFill/>
                        </a:ln>
                        <a:solidFill>
                          <a:schemeClr val="tx1"/>
                        </a:solidFill>
                        <a:effectLst/>
                        <a:latin typeface="+mn-ea"/>
                        <a:ea typeface="+mn-ea"/>
                      </a:endParaRPr>
                    </a:p>
                  </a:txBody>
                  <a:tcPr marL="90000" marR="90000" marT="46800" marB="46800" anchor="ctr" horzOverflow="overflow"/>
                </a:tc>
                <a:tc>
                  <a:txBody>
                    <a:bodyPr/>
                    <a:lstStyle/>
                    <a:p>
                      <a:pPr marL="0" marR="0" lvl="0" indent="0" algn="l"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u="none" strike="noStrike" cap="none" normalizeH="0" baseline="0" dirty="0" smtClean="0">
                          <a:ln>
                            <a:noFill/>
                          </a:ln>
                          <a:effectLst/>
                          <a:latin typeface="+mn-ea"/>
                          <a:ea typeface="+mn-ea"/>
                        </a:rPr>
                        <a:t>× 2</a:t>
                      </a:r>
                      <a:endParaRPr kumimoji="0" lang="en-US" altLang="zh-CN" sz="1400" b="0" i="0" u="none" strike="noStrike" cap="none" normalizeH="0" baseline="0" dirty="0" smtClean="0">
                        <a:ln>
                          <a:noFill/>
                        </a:ln>
                        <a:solidFill>
                          <a:schemeClr val="tx1"/>
                        </a:solidFill>
                        <a:effectLst/>
                        <a:latin typeface="+mn-ea"/>
                        <a:ea typeface="+mn-ea"/>
                      </a:endParaRPr>
                    </a:p>
                  </a:txBody>
                  <a:tcPr marL="90000" marR="90000" marT="46800" marB="46800" anchor="ctr" horzOverflow="overflow">
                    <a:lnR w="28575" cap="flat" cmpd="sng" algn="ctr">
                      <a:solidFill>
                        <a:schemeClr val="tx1"/>
                      </a:solidFill>
                      <a:prstDash val="solid"/>
                      <a:round/>
                      <a:headEnd type="none" w="med" len="med"/>
                      <a:tailEnd type="none" w="med" len="med"/>
                    </a:lnR>
                  </a:tcPr>
                </a:tc>
              </a:tr>
              <a:tr h="260849">
                <a:tc>
                  <a:txBody>
                    <a:bodyPr/>
                    <a:lstStyle/>
                    <a:p>
                      <a:pPr marL="0" marR="0" lvl="0" indent="0" algn="ctr" defTabSz="914400" rtl="0" eaLnBrk="0" fontAlgn="ctr" latinLnBrk="0" hangingPunct="0">
                        <a:lnSpc>
                          <a:spcPct val="100000"/>
                        </a:lnSpc>
                        <a:spcBef>
                          <a:spcPct val="0"/>
                        </a:spcBef>
                        <a:spcAft>
                          <a:spcPct val="0"/>
                        </a:spcAft>
                        <a:buClrTx/>
                        <a:buSzPct val="60000"/>
                        <a:buFont typeface="Wingdings" pitchFamily="2" charset="2"/>
                        <a:buNone/>
                        <a:tabLst/>
                      </a:pPr>
                      <a:r>
                        <a:rPr kumimoji="0" lang="zh-CN" altLang="en-US" sz="1400" u="none" strike="noStrike" cap="none" normalizeH="0" baseline="0" smtClean="0">
                          <a:ln>
                            <a:noFill/>
                          </a:ln>
                          <a:effectLst/>
                          <a:latin typeface="+mn-ea"/>
                          <a:ea typeface="+mn-ea"/>
                        </a:rPr>
                        <a:t>⑥</a:t>
                      </a:r>
                      <a:endParaRPr kumimoji="0" lang="zh-CN" altLang="en-US" sz="1400" b="1" i="0" u="none" strike="noStrike" cap="none" normalizeH="0" baseline="0" smtClean="0">
                        <a:ln>
                          <a:noFill/>
                        </a:ln>
                        <a:solidFill>
                          <a:schemeClr val="tx1"/>
                        </a:solidFill>
                        <a:effectLst/>
                        <a:latin typeface="+mn-ea"/>
                        <a:ea typeface="+mn-ea"/>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l"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u="none" strike="noStrike" cap="none" normalizeH="0" baseline="0" dirty="0" smtClean="0">
                          <a:ln>
                            <a:noFill/>
                          </a:ln>
                          <a:effectLst/>
                          <a:latin typeface="+mn-ea"/>
                          <a:ea typeface="+mn-ea"/>
                        </a:rPr>
                        <a:t>Fan module</a:t>
                      </a:r>
                      <a:endParaRPr kumimoji="0" lang="zh-CN" altLang="en-US" sz="1400" b="0" i="0" u="none" strike="noStrike" cap="none" normalizeH="0" baseline="0" dirty="0" smtClean="0">
                        <a:ln>
                          <a:noFill/>
                        </a:ln>
                        <a:solidFill>
                          <a:schemeClr val="tx1"/>
                        </a:solidFill>
                        <a:effectLst/>
                        <a:latin typeface="+mn-ea"/>
                        <a:ea typeface="+mn-ea"/>
                      </a:endParaRPr>
                    </a:p>
                  </a:txBody>
                  <a:tcPr marL="90000" marR="90000" marT="46800" marB="46800" anchor="ctr" horzOverflow="overflow"/>
                </a:tc>
                <a:tc>
                  <a:txBody>
                    <a:bodyPr/>
                    <a:lstStyle/>
                    <a:p>
                      <a:pPr marL="0" marR="0" lvl="0" indent="0" algn="l"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u="none" strike="noStrike" cap="none" normalizeH="0" baseline="0" dirty="0" smtClean="0">
                          <a:ln>
                            <a:noFill/>
                          </a:ln>
                          <a:effectLst/>
                          <a:latin typeface="+mn-ea"/>
                          <a:ea typeface="+mn-ea"/>
                        </a:rPr>
                        <a:t>× 4</a:t>
                      </a:r>
                      <a:endParaRPr kumimoji="0" lang="en-US" altLang="zh-CN" sz="1400" b="0" i="0" u="none" strike="noStrike" cap="none" normalizeH="0" baseline="0" dirty="0" smtClean="0">
                        <a:ln>
                          <a:noFill/>
                        </a:ln>
                        <a:solidFill>
                          <a:schemeClr val="tx1"/>
                        </a:solidFill>
                        <a:effectLst/>
                        <a:latin typeface="+mn-ea"/>
                        <a:ea typeface="+mn-ea"/>
                      </a:endParaRPr>
                    </a:p>
                  </a:txBody>
                  <a:tcPr marL="90000" marR="90000" marT="46800" marB="46800" anchor="ctr" horzOverflow="overflow">
                    <a:lnR w="28575" cap="flat" cmpd="sng" algn="ctr">
                      <a:solidFill>
                        <a:schemeClr val="tx1"/>
                      </a:solidFill>
                      <a:prstDash val="solid"/>
                      <a:round/>
                      <a:headEnd type="none" w="med" len="med"/>
                      <a:tailEnd type="none" w="med" len="med"/>
                    </a:lnR>
                  </a:tcPr>
                </a:tc>
              </a:tr>
              <a:tr h="260849">
                <a:tc>
                  <a:txBody>
                    <a:bodyPr/>
                    <a:lstStyle/>
                    <a:p>
                      <a:pPr marL="0" marR="0" lvl="0" indent="0" algn="ctr" defTabSz="914400" rtl="0" eaLnBrk="0" fontAlgn="ctr" latinLnBrk="0" hangingPunct="0">
                        <a:lnSpc>
                          <a:spcPct val="100000"/>
                        </a:lnSpc>
                        <a:spcBef>
                          <a:spcPct val="0"/>
                        </a:spcBef>
                        <a:spcAft>
                          <a:spcPct val="0"/>
                        </a:spcAft>
                        <a:buClrTx/>
                        <a:buSzPct val="60000"/>
                        <a:buFont typeface="Wingdings" pitchFamily="2" charset="2"/>
                        <a:buNone/>
                        <a:tabLst/>
                      </a:pPr>
                      <a:r>
                        <a:rPr kumimoji="0" lang="zh-CN" altLang="en-US" sz="1400" u="none" strike="noStrike" cap="none" normalizeH="0" baseline="0" smtClean="0">
                          <a:ln>
                            <a:noFill/>
                          </a:ln>
                          <a:effectLst/>
                          <a:latin typeface="+mn-ea"/>
                          <a:ea typeface="+mn-ea"/>
                        </a:rPr>
                        <a:t>⑦</a:t>
                      </a:r>
                      <a:endParaRPr kumimoji="0" lang="zh-CN" altLang="en-US" sz="1400" b="1" i="0" u="none" strike="noStrike" cap="none" normalizeH="0" baseline="0" smtClean="0">
                        <a:ln>
                          <a:noFill/>
                        </a:ln>
                        <a:solidFill>
                          <a:schemeClr val="tx1"/>
                        </a:solidFill>
                        <a:effectLst/>
                        <a:latin typeface="+mn-ea"/>
                        <a:ea typeface="+mn-ea"/>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l"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u="none" strike="noStrike" cap="none" normalizeH="0" baseline="0" dirty="0" smtClean="0">
                          <a:ln>
                            <a:noFill/>
                          </a:ln>
                          <a:effectLst/>
                          <a:latin typeface="+mn-ea"/>
                          <a:ea typeface="+mn-ea"/>
                        </a:rPr>
                        <a:t>Filtering Box</a:t>
                      </a:r>
                      <a:endParaRPr kumimoji="0" lang="zh-CN" altLang="en-US" sz="1400" b="0" i="0" u="none" strike="noStrike" cap="none" normalizeH="0" baseline="0" dirty="0" smtClean="0">
                        <a:ln>
                          <a:noFill/>
                        </a:ln>
                        <a:solidFill>
                          <a:schemeClr val="tx1"/>
                        </a:solidFill>
                        <a:effectLst/>
                        <a:latin typeface="+mn-ea"/>
                        <a:ea typeface="+mn-ea"/>
                      </a:endParaRPr>
                    </a:p>
                  </a:txBody>
                  <a:tcPr marL="90000" marR="90000" marT="46800" marB="46800" anchor="ctr" horzOverflow="overflow"/>
                </a:tc>
                <a:tc>
                  <a:txBody>
                    <a:bodyPr/>
                    <a:lstStyle/>
                    <a:p>
                      <a:pPr marL="0" marR="0" lvl="0" indent="0" algn="l"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u="none" strike="noStrike" cap="none" normalizeH="0" baseline="0" dirty="0" smtClean="0">
                          <a:ln>
                            <a:noFill/>
                          </a:ln>
                          <a:effectLst/>
                          <a:latin typeface="+mn-ea"/>
                          <a:ea typeface="+mn-ea"/>
                        </a:rPr>
                        <a:t>× 4</a:t>
                      </a:r>
                      <a:endParaRPr kumimoji="0" lang="en-US" altLang="zh-CN" sz="1400" b="0" i="0" u="none" strike="noStrike" cap="none" normalizeH="0" baseline="0" dirty="0" smtClean="0">
                        <a:ln>
                          <a:noFill/>
                        </a:ln>
                        <a:solidFill>
                          <a:schemeClr val="tx1"/>
                        </a:solidFill>
                        <a:effectLst/>
                        <a:latin typeface="+mn-ea"/>
                        <a:ea typeface="+mn-ea"/>
                      </a:endParaRPr>
                    </a:p>
                  </a:txBody>
                  <a:tcPr marL="90000" marR="90000" marT="46800" marB="46800" anchor="ctr" horzOverflow="overflow">
                    <a:lnR w="28575" cap="flat" cmpd="sng" algn="ctr">
                      <a:solidFill>
                        <a:schemeClr val="tx1"/>
                      </a:solidFill>
                      <a:prstDash val="solid"/>
                      <a:round/>
                      <a:headEnd type="none" w="med" len="med"/>
                      <a:tailEnd type="none" w="med" len="med"/>
                    </a:lnR>
                  </a:tcPr>
                </a:tc>
              </a:tr>
              <a:tr h="260849">
                <a:tc>
                  <a:txBody>
                    <a:bodyPr/>
                    <a:lstStyle/>
                    <a:p>
                      <a:pPr marL="0" marR="0" lvl="0" indent="0" algn="ctr" defTabSz="914400" rtl="0" eaLnBrk="0" fontAlgn="ctr" latinLnBrk="0" hangingPunct="0">
                        <a:lnSpc>
                          <a:spcPct val="100000"/>
                        </a:lnSpc>
                        <a:spcBef>
                          <a:spcPct val="0"/>
                        </a:spcBef>
                        <a:spcAft>
                          <a:spcPct val="0"/>
                        </a:spcAft>
                        <a:buClrTx/>
                        <a:buSzPct val="60000"/>
                        <a:buFont typeface="Wingdings" pitchFamily="2" charset="2"/>
                        <a:buNone/>
                        <a:tabLst/>
                      </a:pPr>
                      <a:r>
                        <a:rPr kumimoji="0" lang="zh-CN" altLang="en-US" sz="1400" u="none" strike="noStrike" cap="none" normalizeH="0" baseline="0" smtClean="0">
                          <a:ln>
                            <a:noFill/>
                          </a:ln>
                          <a:effectLst/>
                          <a:latin typeface="+mn-ea"/>
                          <a:ea typeface="+mn-ea"/>
                        </a:rPr>
                        <a:t>⑧</a:t>
                      </a:r>
                      <a:endParaRPr kumimoji="0" lang="zh-CN" altLang="en-US" sz="1400" b="1" i="0" u="none" strike="noStrike" cap="none" normalizeH="0" baseline="0" smtClean="0">
                        <a:ln>
                          <a:noFill/>
                        </a:ln>
                        <a:solidFill>
                          <a:schemeClr val="tx1"/>
                        </a:solidFill>
                        <a:effectLst/>
                        <a:latin typeface="+mn-ea"/>
                        <a:ea typeface="+mn-ea"/>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l"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u="none" strike="noStrike" cap="none" normalizeH="0" baseline="0" dirty="0" smtClean="0">
                          <a:ln>
                            <a:noFill/>
                          </a:ln>
                          <a:effectLst/>
                          <a:latin typeface="+mn-ea"/>
                          <a:ea typeface="+mn-ea"/>
                        </a:rPr>
                        <a:t>Power Module</a:t>
                      </a:r>
                      <a:endParaRPr kumimoji="0" lang="zh-CN" altLang="en-US" sz="1400" b="0" i="0" u="none" strike="noStrike" cap="none" normalizeH="0" baseline="0" dirty="0" smtClean="0">
                        <a:ln>
                          <a:noFill/>
                        </a:ln>
                        <a:solidFill>
                          <a:schemeClr val="tx1"/>
                        </a:solidFill>
                        <a:effectLst/>
                        <a:latin typeface="+mn-ea"/>
                        <a:ea typeface="+mn-ea"/>
                      </a:endParaRPr>
                    </a:p>
                  </a:txBody>
                  <a:tcPr marL="90000" marR="90000" marT="46800" marB="46800" anchor="ctr" horzOverflow="overflow"/>
                </a:tc>
                <a:tc>
                  <a:txBody>
                    <a:bodyPr/>
                    <a:lstStyle/>
                    <a:p>
                      <a:pPr marL="0" marR="0" lvl="0" indent="0" algn="l"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u="none" strike="noStrike" cap="none" normalizeH="0" baseline="0" dirty="0" smtClean="0">
                          <a:ln>
                            <a:noFill/>
                          </a:ln>
                          <a:effectLst/>
                          <a:latin typeface="+mn-ea"/>
                          <a:ea typeface="+mn-ea"/>
                        </a:rPr>
                        <a:t>× 8</a:t>
                      </a:r>
                      <a:endParaRPr kumimoji="0" lang="en-US" altLang="zh-CN" sz="1400" b="0" i="0" u="none" strike="noStrike" cap="none" normalizeH="0" baseline="0" dirty="0" smtClean="0">
                        <a:ln>
                          <a:noFill/>
                        </a:ln>
                        <a:solidFill>
                          <a:schemeClr val="tx1"/>
                        </a:solidFill>
                        <a:effectLst/>
                        <a:latin typeface="+mn-ea"/>
                        <a:ea typeface="+mn-ea"/>
                      </a:endParaRPr>
                    </a:p>
                  </a:txBody>
                  <a:tcPr marL="90000" marR="90000" marT="46800" marB="46800" anchor="ctr" horzOverflow="overflow">
                    <a:lnR w="28575" cap="flat" cmpd="sng" algn="ctr">
                      <a:solidFill>
                        <a:schemeClr val="tx1"/>
                      </a:solidFill>
                      <a:prstDash val="solid"/>
                      <a:round/>
                      <a:headEnd type="none" w="med" len="med"/>
                      <a:tailEnd type="none" w="med" len="med"/>
                    </a:lnR>
                  </a:tcPr>
                </a:tc>
              </a:tr>
              <a:tr h="260849">
                <a:tc>
                  <a:txBody>
                    <a:bodyPr/>
                    <a:lstStyle/>
                    <a:p>
                      <a:pPr marL="0" marR="0" lvl="0" indent="0" algn="ctr" defTabSz="914400" rtl="0" eaLnBrk="0" fontAlgn="ctr" latinLnBrk="0" hangingPunct="0">
                        <a:lnSpc>
                          <a:spcPct val="100000"/>
                        </a:lnSpc>
                        <a:spcBef>
                          <a:spcPct val="0"/>
                        </a:spcBef>
                        <a:spcAft>
                          <a:spcPct val="0"/>
                        </a:spcAft>
                        <a:buClrTx/>
                        <a:buSzPct val="60000"/>
                        <a:buFont typeface="Wingdings" pitchFamily="2" charset="2"/>
                        <a:buNone/>
                        <a:tabLst/>
                      </a:pPr>
                      <a:r>
                        <a:rPr kumimoji="0" lang="zh-CN" altLang="en-US" sz="1400" u="none" strike="noStrike" cap="none" normalizeH="0" baseline="0" smtClean="0">
                          <a:ln>
                            <a:noFill/>
                          </a:ln>
                          <a:effectLst/>
                          <a:latin typeface="+mn-ea"/>
                          <a:ea typeface="+mn-ea"/>
                        </a:rPr>
                        <a:t>⑨</a:t>
                      </a:r>
                      <a:endParaRPr kumimoji="0" lang="zh-CN" altLang="en-US" sz="1400" b="1" i="0" u="none" strike="noStrike" cap="none" normalizeH="0" baseline="0" smtClean="0">
                        <a:ln>
                          <a:noFill/>
                        </a:ln>
                        <a:solidFill>
                          <a:schemeClr val="tx1"/>
                        </a:solidFill>
                        <a:effectLst/>
                        <a:latin typeface="+mn-ea"/>
                        <a:ea typeface="+mn-ea"/>
                      </a:endParaRPr>
                    </a:p>
                  </a:txBody>
                  <a:tcPr marL="90000" marR="90000" marT="46800" marB="46800" anchor="ctr" horzOverflow="overflow">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marR="0" lvl="0" indent="0" algn="l"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u="none" strike="noStrike" cap="none" normalizeH="0" baseline="0" dirty="0" smtClean="0">
                          <a:ln>
                            <a:noFill/>
                          </a:ln>
                          <a:effectLst/>
                          <a:latin typeface="+mn-ea"/>
                          <a:ea typeface="+mn-ea"/>
                        </a:rPr>
                        <a:t>CMU</a:t>
                      </a:r>
                      <a:endParaRPr kumimoji="0" lang="zh-CN" altLang="en-US" sz="1400" b="0" i="0" u="none" strike="noStrike" cap="none" normalizeH="0" baseline="0" dirty="0" smtClean="0">
                        <a:ln>
                          <a:noFill/>
                        </a:ln>
                        <a:solidFill>
                          <a:schemeClr val="tx1"/>
                        </a:solidFill>
                        <a:effectLst/>
                        <a:latin typeface="+mn-ea"/>
                        <a:ea typeface="+mn-ea"/>
                      </a:endParaRPr>
                    </a:p>
                  </a:txBody>
                  <a:tcPr marL="90000" marR="90000" marT="46800" marB="46800" anchor="ctr" horzOverflow="overflow">
                    <a:lnB w="28575" cap="flat" cmpd="sng" algn="ctr">
                      <a:solidFill>
                        <a:schemeClr val="tx1"/>
                      </a:solidFill>
                      <a:prstDash val="solid"/>
                      <a:round/>
                      <a:headEnd type="none" w="med" len="med"/>
                      <a:tailEnd type="none" w="med" len="med"/>
                    </a:lnB>
                  </a:tcPr>
                </a:tc>
                <a:tc>
                  <a:txBody>
                    <a:bodyPr/>
                    <a:lstStyle/>
                    <a:p>
                      <a:pPr marL="0" marR="0" lvl="0" indent="0" algn="l"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u="none" strike="noStrike" cap="none" normalizeH="0" baseline="0" dirty="0" smtClean="0">
                          <a:ln>
                            <a:noFill/>
                          </a:ln>
                          <a:effectLst/>
                          <a:latin typeface="+mn-ea"/>
                          <a:ea typeface="+mn-ea"/>
                        </a:rPr>
                        <a:t>× 1</a:t>
                      </a:r>
                      <a:endParaRPr kumimoji="0" lang="en-US" altLang="zh-CN" sz="1400" b="0" i="0" u="none" strike="noStrike" cap="none" normalizeH="0" baseline="0" dirty="0" smtClean="0">
                        <a:ln>
                          <a:noFill/>
                        </a:ln>
                        <a:solidFill>
                          <a:schemeClr val="tx1"/>
                        </a:solidFill>
                        <a:effectLst/>
                        <a:latin typeface="+mn-ea"/>
                        <a:ea typeface="+mn-ea"/>
                      </a:endParaRPr>
                    </a:p>
                  </a:txBody>
                  <a:tcPr marL="90000" marR="90000" marT="46800" marB="46800" anchor="ctr" horzOverflow="overflow">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
        <p:nvSpPr>
          <p:cNvPr id="4" name="文本占位符 3"/>
          <p:cNvSpPr>
            <a:spLocks noGrp="1"/>
          </p:cNvSpPr>
          <p:nvPr>
            <p:ph type="body" sz="quarter" idx="12"/>
          </p:nvPr>
        </p:nvSpPr>
        <p:spPr/>
        <p:txBody>
          <a:bodyPr/>
          <a:lstStyle/>
          <a:p>
            <a:r>
              <a:rPr lang="en-US" altLang="zh-CN"/>
              <a:t>Appearance of NE40E-X16</a:t>
            </a:r>
            <a:endParaRPr lang="zh-CN" altLang="en-US" dirty="0"/>
          </a:p>
        </p:txBody>
      </p:sp>
    </p:spTree>
    <p:extLst>
      <p:ext uri="{BB962C8B-B14F-4D97-AF65-F5344CB8AC3E}">
        <p14:creationId xmlns:p14="http://schemas.microsoft.com/office/powerpoint/2010/main" val="244612167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p:txBody>
          <a:bodyPr/>
          <a:lstStyle/>
          <a:p>
            <a:r>
              <a:rPr lang="en-US" altLang="zh-CN" dirty="0"/>
              <a:t>Slot Layout of NE40E-X16</a:t>
            </a:r>
            <a:endParaRPr lang="zh-CN" altLang="en-US" dirty="0"/>
          </a:p>
        </p:txBody>
      </p:sp>
      <p:graphicFrame>
        <p:nvGraphicFramePr>
          <p:cNvPr id="93" name="内容占位符 92"/>
          <p:cNvGraphicFramePr>
            <a:graphicFrameLocks noGrp="1"/>
          </p:cNvGraphicFramePr>
          <p:nvPr>
            <p:ph idx="4294967295"/>
            <p:extLst>
              <p:ext uri="{D42A27DB-BD31-4B8C-83A1-F6EECF244321}">
                <p14:modId xmlns:p14="http://schemas.microsoft.com/office/powerpoint/2010/main" val="3534286978"/>
              </p:ext>
            </p:extLst>
          </p:nvPr>
        </p:nvGraphicFramePr>
        <p:xfrm>
          <a:off x="1379480" y="1246409"/>
          <a:ext cx="4716520" cy="5023849"/>
        </p:xfrm>
        <a:graphic>
          <a:graphicData uri="http://schemas.openxmlformats.org/drawingml/2006/table">
            <a:tbl>
              <a:tblPr firstRow="1" bandRow="1">
                <a:tableStyleId>{5940675A-B579-460E-94D1-54222C63F5DA}</a:tableStyleId>
              </a:tblPr>
              <a:tblGrid>
                <a:gridCol w="471652"/>
                <a:gridCol w="471652"/>
                <a:gridCol w="471652"/>
                <a:gridCol w="471652"/>
                <a:gridCol w="471652"/>
                <a:gridCol w="471652"/>
                <a:gridCol w="471652"/>
                <a:gridCol w="471652"/>
                <a:gridCol w="471652"/>
                <a:gridCol w="471652"/>
              </a:tblGrid>
              <a:tr h="373984">
                <a:tc>
                  <a:txBody>
                    <a:bodyPr/>
                    <a:lstStyle/>
                    <a:p>
                      <a:pPr algn="ctr"/>
                      <a:r>
                        <a:rPr lang="en-US" altLang="zh-CN" sz="1400" b="1" baseline="0" dirty="0" smtClean="0">
                          <a:solidFill>
                            <a:schemeClr val="bg1"/>
                          </a:solidFill>
                          <a:latin typeface="+mn-ea"/>
                          <a:ea typeface="+mn-ea"/>
                        </a:rPr>
                        <a:t>1</a:t>
                      </a:r>
                      <a:endParaRPr lang="zh-CN" altLang="en-US" sz="1400" b="1" baseline="0" dirty="0">
                        <a:solidFill>
                          <a:schemeClr val="bg1"/>
                        </a:solidFill>
                        <a:latin typeface="+mn-ea"/>
                        <a:ea typeface="+mn-ea"/>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solidFill>
                  </a:tcPr>
                </a:tc>
                <a:tc>
                  <a:txBody>
                    <a:bodyPr/>
                    <a:lstStyle/>
                    <a:p>
                      <a:pPr algn="ctr"/>
                      <a:r>
                        <a:rPr lang="en-US" altLang="zh-CN" sz="1400" b="1" baseline="0" dirty="0" smtClean="0">
                          <a:solidFill>
                            <a:schemeClr val="bg1"/>
                          </a:solidFill>
                          <a:latin typeface="+mn-ea"/>
                          <a:ea typeface="+mn-ea"/>
                        </a:rPr>
                        <a:t>2</a:t>
                      </a:r>
                      <a:endParaRPr lang="zh-CN" altLang="en-US" sz="1400" b="1" baseline="0" dirty="0">
                        <a:solidFill>
                          <a:schemeClr val="bg1"/>
                        </a:solidFill>
                        <a:latin typeface="+mn-ea"/>
                        <a:ea typeface="+mn-ea"/>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solidFill>
                  </a:tcPr>
                </a:tc>
                <a:tc>
                  <a:txBody>
                    <a:bodyPr/>
                    <a:lstStyle/>
                    <a:p>
                      <a:pPr algn="ctr"/>
                      <a:r>
                        <a:rPr lang="en-US" altLang="zh-CN" sz="1400" b="1" baseline="0" dirty="0" smtClean="0">
                          <a:solidFill>
                            <a:schemeClr val="bg1"/>
                          </a:solidFill>
                          <a:latin typeface="+mn-ea"/>
                          <a:ea typeface="+mn-ea"/>
                        </a:rPr>
                        <a:t>3</a:t>
                      </a:r>
                      <a:endParaRPr lang="zh-CN" altLang="en-US" sz="1400" b="1" baseline="0" dirty="0">
                        <a:solidFill>
                          <a:schemeClr val="bg1"/>
                        </a:solidFill>
                        <a:latin typeface="+mn-ea"/>
                        <a:ea typeface="+mn-ea"/>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solidFill>
                  </a:tcPr>
                </a:tc>
                <a:tc>
                  <a:txBody>
                    <a:bodyPr/>
                    <a:lstStyle/>
                    <a:p>
                      <a:pPr algn="ctr"/>
                      <a:r>
                        <a:rPr lang="en-US" altLang="zh-CN" sz="1400" b="1" baseline="0" dirty="0" smtClean="0">
                          <a:solidFill>
                            <a:schemeClr val="bg1"/>
                          </a:solidFill>
                          <a:latin typeface="+mn-ea"/>
                          <a:ea typeface="+mn-ea"/>
                        </a:rPr>
                        <a:t>17</a:t>
                      </a:r>
                      <a:endParaRPr lang="zh-CN" altLang="en-US" sz="1400" b="1" baseline="0" dirty="0">
                        <a:solidFill>
                          <a:schemeClr val="bg1"/>
                        </a:solidFill>
                        <a:latin typeface="+mn-ea"/>
                        <a:ea typeface="+mn-ea"/>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solidFill>
                  </a:tcPr>
                </a:tc>
                <a:tc>
                  <a:txBody>
                    <a:bodyPr/>
                    <a:lstStyle/>
                    <a:p>
                      <a:pPr algn="ctr"/>
                      <a:r>
                        <a:rPr lang="en-US" altLang="zh-CN" sz="1400" b="1" baseline="0" dirty="0" smtClean="0">
                          <a:solidFill>
                            <a:schemeClr val="bg1"/>
                          </a:solidFill>
                          <a:latin typeface="+mn-ea"/>
                          <a:ea typeface="+mn-ea"/>
                        </a:rPr>
                        <a:t>18</a:t>
                      </a:r>
                      <a:endParaRPr lang="zh-CN" altLang="en-US" sz="1400" b="1" baseline="0" dirty="0">
                        <a:solidFill>
                          <a:schemeClr val="bg1"/>
                        </a:solidFill>
                        <a:latin typeface="+mn-ea"/>
                        <a:ea typeface="+mn-ea"/>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solidFill>
                  </a:tcPr>
                </a:tc>
                <a:tc>
                  <a:txBody>
                    <a:bodyPr/>
                    <a:lstStyle/>
                    <a:p>
                      <a:pPr algn="ctr"/>
                      <a:r>
                        <a:rPr lang="en-US" altLang="zh-CN" sz="1400" b="1" baseline="0" dirty="0" smtClean="0">
                          <a:solidFill>
                            <a:schemeClr val="bg1"/>
                          </a:solidFill>
                          <a:latin typeface="+mn-ea"/>
                          <a:ea typeface="+mn-ea"/>
                        </a:rPr>
                        <a:t>4</a:t>
                      </a:r>
                      <a:endParaRPr lang="zh-CN" altLang="en-US" sz="1400" b="1" baseline="0" dirty="0">
                        <a:solidFill>
                          <a:schemeClr val="bg1"/>
                        </a:solidFill>
                        <a:latin typeface="+mn-ea"/>
                        <a:ea typeface="+mn-ea"/>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solidFill>
                  </a:tcPr>
                </a:tc>
                <a:tc>
                  <a:txBody>
                    <a:bodyPr/>
                    <a:lstStyle/>
                    <a:p>
                      <a:pPr algn="ctr"/>
                      <a:r>
                        <a:rPr lang="en-US" altLang="zh-CN" sz="1400" b="1" baseline="0" dirty="0" smtClean="0">
                          <a:solidFill>
                            <a:schemeClr val="bg1"/>
                          </a:solidFill>
                          <a:latin typeface="+mn-ea"/>
                          <a:ea typeface="+mn-ea"/>
                        </a:rPr>
                        <a:t>5</a:t>
                      </a:r>
                      <a:endParaRPr lang="zh-CN" altLang="en-US" sz="1400" b="1" baseline="0" dirty="0">
                        <a:solidFill>
                          <a:schemeClr val="bg1"/>
                        </a:solidFill>
                        <a:latin typeface="+mn-ea"/>
                        <a:ea typeface="+mn-ea"/>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solidFill>
                  </a:tcPr>
                </a:tc>
                <a:tc>
                  <a:txBody>
                    <a:bodyPr/>
                    <a:lstStyle/>
                    <a:p>
                      <a:pPr algn="ctr"/>
                      <a:r>
                        <a:rPr lang="en-US" altLang="zh-CN" sz="1400" b="1" baseline="0" dirty="0" smtClean="0">
                          <a:solidFill>
                            <a:schemeClr val="bg1"/>
                          </a:solidFill>
                          <a:latin typeface="+mn-ea"/>
                          <a:ea typeface="+mn-ea"/>
                        </a:rPr>
                        <a:t>6</a:t>
                      </a:r>
                      <a:endParaRPr lang="zh-CN" altLang="en-US" sz="1400" b="1" baseline="0" dirty="0">
                        <a:solidFill>
                          <a:schemeClr val="bg1"/>
                        </a:solidFill>
                        <a:latin typeface="+mn-ea"/>
                        <a:ea typeface="+mn-ea"/>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solidFill>
                  </a:tcPr>
                </a:tc>
                <a:tc>
                  <a:txBody>
                    <a:bodyPr/>
                    <a:lstStyle/>
                    <a:p>
                      <a:pPr algn="ctr"/>
                      <a:r>
                        <a:rPr lang="en-US" altLang="zh-CN" sz="1400" b="1" baseline="0" dirty="0" smtClean="0">
                          <a:solidFill>
                            <a:schemeClr val="bg1"/>
                          </a:solidFill>
                          <a:latin typeface="+mn-ea"/>
                          <a:ea typeface="+mn-ea"/>
                        </a:rPr>
                        <a:t>7</a:t>
                      </a:r>
                      <a:endParaRPr lang="zh-CN" altLang="en-US" sz="1400" b="1" baseline="0" dirty="0">
                        <a:solidFill>
                          <a:schemeClr val="bg1"/>
                        </a:solidFill>
                        <a:latin typeface="+mn-ea"/>
                        <a:ea typeface="+mn-ea"/>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solidFill>
                  </a:tcPr>
                </a:tc>
                <a:tc>
                  <a:txBody>
                    <a:bodyPr/>
                    <a:lstStyle/>
                    <a:p>
                      <a:pPr algn="ctr"/>
                      <a:endParaRPr lang="zh-CN" altLang="en-US" sz="1400" b="1" baseline="0" dirty="0">
                        <a:latin typeface="+mn-ea"/>
                        <a:ea typeface="+mn-ea"/>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r>
              <a:tr h="1298519">
                <a:tc>
                  <a:txBody>
                    <a:bodyPr/>
                    <a:lstStyle/>
                    <a:p>
                      <a:pPr algn="ctr"/>
                      <a:r>
                        <a:rPr lang="en-US" altLang="zh-CN" sz="1400" b="1" baseline="0" dirty="0" smtClean="0">
                          <a:latin typeface="+mn-ea"/>
                          <a:ea typeface="+mn-ea"/>
                        </a:rPr>
                        <a:t>LPU</a:t>
                      </a:r>
                      <a:endParaRPr lang="zh-CN" altLang="en-US" sz="1400" b="1" baseline="0" dirty="0">
                        <a:latin typeface="+mn-ea"/>
                        <a:ea typeface="+mn-ea"/>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altLang="zh-CN" sz="1400" b="1" baseline="0" smtClean="0">
                          <a:latin typeface="+mn-ea"/>
                          <a:ea typeface="+mn-ea"/>
                        </a:rPr>
                        <a:t>LPU</a:t>
                      </a:r>
                      <a:endParaRPr lang="zh-CN" altLang="en-US" sz="1400" b="1" baseline="0" dirty="0">
                        <a:latin typeface="+mn-ea"/>
                        <a:ea typeface="+mn-ea"/>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altLang="zh-CN" sz="1400" b="1" baseline="0" dirty="0" smtClean="0">
                          <a:latin typeface="+mn-ea"/>
                          <a:ea typeface="+mn-ea"/>
                        </a:rPr>
                        <a:t>LPU</a:t>
                      </a:r>
                      <a:endParaRPr lang="zh-CN" altLang="en-US" sz="1400" b="1" baseline="0" dirty="0">
                        <a:latin typeface="+mn-ea"/>
                        <a:ea typeface="+mn-ea"/>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altLang="zh-CN" sz="1400" b="1" baseline="0" dirty="0" smtClean="0">
                          <a:latin typeface="+mn-ea"/>
                          <a:ea typeface="+mn-ea"/>
                        </a:rPr>
                        <a:t>MPU</a:t>
                      </a:r>
                      <a:endParaRPr lang="zh-CN" altLang="en-US" sz="1400" b="1" baseline="0" dirty="0">
                        <a:latin typeface="+mn-ea"/>
                        <a:ea typeface="+mn-ea"/>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altLang="zh-CN" sz="1400" b="1" baseline="0" dirty="0" smtClean="0">
                          <a:latin typeface="+mn-ea"/>
                          <a:ea typeface="+mn-ea"/>
                        </a:rPr>
                        <a:t>MPU</a:t>
                      </a:r>
                      <a:endParaRPr lang="zh-CN" altLang="en-US" sz="1400" b="1" baseline="0" dirty="0">
                        <a:latin typeface="+mn-ea"/>
                        <a:ea typeface="+mn-ea"/>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altLang="zh-CN" sz="1400" b="1" baseline="0" dirty="0" smtClean="0">
                          <a:latin typeface="+mn-ea"/>
                          <a:ea typeface="+mn-ea"/>
                        </a:rPr>
                        <a:t>LPU</a:t>
                      </a:r>
                      <a:endParaRPr lang="zh-CN" altLang="en-US" sz="1400" b="1" baseline="0" dirty="0">
                        <a:latin typeface="+mn-ea"/>
                        <a:ea typeface="+mn-ea"/>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altLang="zh-CN" sz="1400" b="1" baseline="0" smtClean="0">
                          <a:latin typeface="+mn-ea"/>
                          <a:ea typeface="+mn-ea"/>
                        </a:rPr>
                        <a:t>LPU</a:t>
                      </a:r>
                      <a:endParaRPr lang="zh-CN" altLang="en-US" sz="1400" b="1" baseline="0" dirty="0">
                        <a:latin typeface="+mn-ea"/>
                        <a:ea typeface="+mn-ea"/>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altLang="zh-CN" sz="1400" b="1" baseline="0" dirty="0" smtClean="0">
                          <a:latin typeface="+mn-ea"/>
                          <a:ea typeface="+mn-ea"/>
                        </a:rPr>
                        <a:t>LPU</a:t>
                      </a:r>
                      <a:endParaRPr lang="zh-CN" altLang="en-US" sz="1400" b="1" baseline="0" dirty="0">
                        <a:latin typeface="+mn-ea"/>
                        <a:ea typeface="+mn-ea"/>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altLang="zh-CN" sz="1400" b="1" baseline="0" dirty="0" smtClean="0">
                          <a:latin typeface="+mn-ea"/>
                          <a:ea typeface="+mn-ea"/>
                        </a:rPr>
                        <a:t>LPU</a:t>
                      </a:r>
                      <a:endParaRPr lang="zh-CN" altLang="en-US" sz="1400" b="1" baseline="0" dirty="0">
                        <a:latin typeface="+mn-ea"/>
                        <a:ea typeface="+mn-ea"/>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endParaRPr lang="zh-CN" altLang="en-US" sz="1400" b="1" baseline="0">
                        <a:latin typeface="+mn-ea"/>
                        <a:ea typeface="+mn-ea"/>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r>
              <a:tr h="373984">
                <a:tc gridSpan="9">
                  <a:txBody>
                    <a:bodyPr/>
                    <a:lstStyle/>
                    <a:p>
                      <a:pPr algn="ctr"/>
                      <a:r>
                        <a:rPr lang="en-US" altLang="zh-CN" sz="1400" b="1" baseline="0" dirty="0" smtClean="0">
                          <a:latin typeface="+mn-ea"/>
                          <a:ea typeface="+mn-ea"/>
                        </a:rPr>
                        <a:t>SFU</a:t>
                      </a:r>
                      <a:endParaRPr lang="zh-CN" altLang="en-US" sz="1400" b="1" baseline="0" dirty="0">
                        <a:latin typeface="+mn-ea"/>
                        <a:ea typeface="+mn-ea"/>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algn="ctr"/>
                      <a:endParaRPr lang="zh-CN" altLang="en-US" baseline="0" dirty="0">
                        <a:latin typeface="Arial" pitchFamily="34" charset="0"/>
                        <a:ea typeface="华文细黑" pitchFamily="2" charset="-122"/>
                      </a:endParaRPr>
                    </a:p>
                  </a:txBody>
                  <a:tcPr/>
                </a:tc>
                <a:tc hMerge="1">
                  <a:txBody>
                    <a:bodyPr/>
                    <a:lstStyle/>
                    <a:p>
                      <a:pPr algn="ctr"/>
                      <a:endParaRPr lang="zh-CN" altLang="en-US" baseline="0" dirty="0">
                        <a:latin typeface="Arial" pitchFamily="34" charset="0"/>
                        <a:ea typeface="华文细黑" pitchFamily="2" charset="-122"/>
                      </a:endParaRPr>
                    </a:p>
                  </a:txBody>
                  <a:tcPr/>
                </a:tc>
                <a:tc hMerge="1">
                  <a:txBody>
                    <a:bodyPr/>
                    <a:lstStyle/>
                    <a:p>
                      <a:pPr algn="ctr"/>
                      <a:endParaRPr lang="zh-CN" altLang="en-US" baseline="0" dirty="0">
                        <a:latin typeface="Arial" pitchFamily="34" charset="0"/>
                        <a:ea typeface="华文细黑" pitchFamily="2" charset="-122"/>
                      </a:endParaRPr>
                    </a:p>
                  </a:txBody>
                  <a:tcPr/>
                </a:tc>
                <a:tc hMerge="1">
                  <a:txBody>
                    <a:bodyPr/>
                    <a:lstStyle/>
                    <a:p>
                      <a:pPr algn="ctr"/>
                      <a:endParaRPr lang="zh-CN" altLang="en-US" baseline="0" dirty="0">
                        <a:latin typeface="Arial" pitchFamily="34" charset="0"/>
                        <a:ea typeface="华文细黑" pitchFamily="2" charset="-122"/>
                      </a:endParaRPr>
                    </a:p>
                  </a:txBody>
                  <a:tcPr/>
                </a:tc>
                <a:tc hMerge="1">
                  <a:txBody>
                    <a:bodyPr/>
                    <a:lstStyle/>
                    <a:p>
                      <a:pPr algn="ctr"/>
                      <a:endParaRPr lang="zh-CN" altLang="en-US" baseline="0" dirty="0">
                        <a:latin typeface="Arial" pitchFamily="34" charset="0"/>
                        <a:ea typeface="华文细黑" pitchFamily="2" charset="-122"/>
                      </a:endParaRPr>
                    </a:p>
                  </a:txBody>
                  <a:tcPr/>
                </a:tc>
                <a:tc hMerge="1">
                  <a:txBody>
                    <a:bodyPr/>
                    <a:lstStyle/>
                    <a:p>
                      <a:pPr algn="ctr"/>
                      <a:endParaRPr lang="zh-CN" altLang="en-US" baseline="0" dirty="0">
                        <a:latin typeface="Arial" pitchFamily="34" charset="0"/>
                        <a:ea typeface="华文细黑" pitchFamily="2" charset="-122"/>
                      </a:endParaRPr>
                    </a:p>
                  </a:txBody>
                  <a:tcPr/>
                </a:tc>
                <a:tc hMerge="1">
                  <a:txBody>
                    <a:bodyPr/>
                    <a:lstStyle/>
                    <a:p>
                      <a:pPr algn="ctr"/>
                      <a:endParaRPr lang="zh-CN" altLang="en-US" baseline="0" dirty="0">
                        <a:latin typeface="Arial" pitchFamily="34" charset="0"/>
                        <a:ea typeface="华文细黑" pitchFamily="2" charset="-122"/>
                      </a:endParaRPr>
                    </a:p>
                  </a:txBody>
                  <a:tcPr/>
                </a:tc>
                <a:tc hMerge="1">
                  <a:txBody>
                    <a:bodyPr/>
                    <a:lstStyle/>
                    <a:p>
                      <a:pPr algn="ctr"/>
                      <a:endParaRPr lang="zh-CN" altLang="en-US" baseline="0" dirty="0">
                        <a:latin typeface="Arial" pitchFamily="34" charset="0"/>
                        <a:ea typeface="华文细黑" pitchFamily="2" charset="-122"/>
                      </a:endParaRPr>
                    </a:p>
                  </a:txBody>
                  <a:tcPr/>
                </a:tc>
                <a:tc>
                  <a:txBody>
                    <a:bodyPr/>
                    <a:lstStyle/>
                    <a:p>
                      <a:pPr algn="ctr"/>
                      <a:r>
                        <a:rPr lang="en-US" altLang="zh-CN" sz="1400" b="1" baseline="0" dirty="0" smtClean="0">
                          <a:solidFill>
                            <a:schemeClr val="bg1"/>
                          </a:solidFill>
                          <a:latin typeface="+mn-ea"/>
                          <a:ea typeface="+mn-ea"/>
                        </a:rPr>
                        <a:t>19</a:t>
                      </a:r>
                      <a:endParaRPr lang="zh-CN" altLang="en-US" sz="1400" b="1" baseline="0" dirty="0">
                        <a:solidFill>
                          <a:schemeClr val="bg1"/>
                        </a:solidFill>
                        <a:latin typeface="+mn-ea"/>
                        <a:ea typeface="+mn-ea"/>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solidFill>
                  </a:tcPr>
                </a:tc>
              </a:tr>
              <a:tr h="373984">
                <a:tc gridSpan="9">
                  <a:txBody>
                    <a:bodyPr/>
                    <a:lstStyle/>
                    <a:p>
                      <a:pPr algn="ctr"/>
                      <a:r>
                        <a:rPr lang="en-US" altLang="zh-CN" sz="1400" b="1" baseline="0" dirty="0" smtClean="0">
                          <a:latin typeface="+mn-ea"/>
                          <a:ea typeface="+mn-ea"/>
                        </a:rPr>
                        <a:t>SFU</a:t>
                      </a:r>
                      <a:endParaRPr lang="zh-CN" altLang="en-US" sz="1400" b="1" baseline="0" dirty="0">
                        <a:latin typeface="+mn-ea"/>
                        <a:ea typeface="+mn-ea"/>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algn="ctr"/>
                      <a:endParaRPr lang="zh-CN" altLang="en-US" baseline="0" dirty="0">
                        <a:latin typeface="Arial" pitchFamily="34" charset="0"/>
                        <a:ea typeface="华文细黑" pitchFamily="2" charset="-122"/>
                      </a:endParaRPr>
                    </a:p>
                  </a:txBody>
                  <a:tcPr/>
                </a:tc>
                <a:tc hMerge="1">
                  <a:txBody>
                    <a:bodyPr/>
                    <a:lstStyle/>
                    <a:p>
                      <a:pPr algn="ctr"/>
                      <a:endParaRPr lang="zh-CN" altLang="en-US" baseline="0" dirty="0">
                        <a:latin typeface="Arial" pitchFamily="34" charset="0"/>
                        <a:ea typeface="华文细黑" pitchFamily="2" charset="-122"/>
                      </a:endParaRPr>
                    </a:p>
                  </a:txBody>
                  <a:tcPr/>
                </a:tc>
                <a:tc hMerge="1">
                  <a:txBody>
                    <a:bodyPr/>
                    <a:lstStyle/>
                    <a:p>
                      <a:pPr algn="ctr"/>
                      <a:endParaRPr lang="zh-CN" altLang="en-US" baseline="0" dirty="0">
                        <a:latin typeface="Arial" pitchFamily="34" charset="0"/>
                        <a:ea typeface="华文细黑" pitchFamily="2" charset="-122"/>
                      </a:endParaRPr>
                    </a:p>
                  </a:txBody>
                  <a:tcPr/>
                </a:tc>
                <a:tc hMerge="1">
                  <a:txBody>
                    <a:bodyPr/>
                    <a:lstStyle/>
                    <a:p>
                      <a:pPr algn="ctr"/>
                      <a:endParaRPr lang="zh-CN" altLang="en-US" baseline="0" dirty="0">
                        <a:latin typeface="Arial" pitchFamily="34" charset="0"/>
                        <a:ea typeface="华文细黑" pitchFamily="2" charset="-122"/>
                      </a:endParaRPr>
                    </a:p>
                  </a:txBody>
                  <a:tcPr/>
                </a:tc>
                <a:tc hMerge="1">
                  <a:txBody>
                    <a:bodyPr/>
                    <a:lstStyle/>
                    <a:p>
                      <a:pPr algn="ctr"/>
                      <a:endParaRPr lang="zh-CN" altLang="en-US" baseline="0" dirty="0">
                        <a:latin typeface="Arial" pitchFamily="34" charset="0"/>
                        <a:ea typeface="华文细黑" pitchFamily="2" charset="-122"/>
                      </a:endParaRPr>
                    </a:p>
                  </a:txBody>
                  <a:tcPr/>
                </a:tc>
                <a:tc hMerge="1">
                  <a:txBody>
                    <a:bodyPr/>
                    <a:lstStyle/>
                    <a:p>
                      <a:pPr algn="ctr"/>
                      <a:endParaRPr lang="zh-CN" altLang="en-US" baseline="0" dirty="0">
                        <a:latin typeface="Arial" pitchFamily="34" charset="0"/>
                        <a:ea typeface="华文细黑" pitchFamily="2" charset="-122"/>
                      </a:endParaRPr>
                    </a:p>
                  </a:txBody>
                  <a:tcPr/>
                </a:tc>
                <a:tc hMerge="1">
                  <a:txBody>
                    <a:bodyPr/>
                    <a:lstStyle/>
                    <a:p>
                      <a:pPr algn="ctr"/>
                      <a:endParaRPr lang="zh-CN" altLang="en-US" baseline="0" dirty="0">
                        <a:latin typeface="Arial" pitchFamily="34" charset="0"/>
                        <a:ea typeface="华文细黑" pitchFamily="2" charset="-122"/>
                      </a:endParaRPr>
                    </a:p>
                  </a:txBody>
                  <a:tcPr/>
                </a:tc>
                <a:tc hMerge="1">
                  <a:txBody>
                    <a:bodyPr/>
                    <a:lstStyle/>
                    <a:p>
                      <a:pPr algn="ctr"/>
                      <a:endParaRPr lang="zh-CN" altLang="en-US" baseline="0" dirty="0">
                        <a:latin typeface="Arial" pitchFamily="34" charset="0"/>
                        <a:ea typeface="华文细黑" pitchFamily="2" charset="-122"/>
                      </a:endParaRPr>
                    </a:p>
                  </a:txBody>
                  <a:tcPr/>
                </a:tc>
                <a:tc>
                  <a:txBody>
                    <a:bodyPr/>
                    <a:lstStyle/>
                    <a:p>
                      <a:pPr algn="ctr"/>
                      <a:r>
                        <a:rPr lang="en-US" altLang="zh-CN" sz="1400" b="1" baseline="0" dirty="0" smtClean="0">
                          <a:solidFill>
                            <a:schemeClr val="bg1"/>
                          </a:solidFill>
                          <a:latin typeface="+mn-ea"/>
                          <a:ea typeface="+mn-ea"/>
                        </a:rPr>
                        <a:t>20</a:t>
                      </a:r>
                      <a:endParaRPr lang="zh-CN" altLang="en-US" sz="1400" b="1" baseline="0" dirty="0">
                        <a:solidFill>
                          <a:schemeClr val="bg1"/>
                        </a:solidFill>
                        <a:latin typeface="+mn-ea"/>
                        <a:ea typeface="+mn-ea"/>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solidFill>
                  </a:tcPr>
                </a:tc>
              </a:tr>
              <a:tr h="373984">
                <a:tc gridSpan="9">
                  <a:txBody>
                    <a:bodyPr/>
                    <a:lstStyle/>
                    <a:p>
                      <a:pPr algn="ctr"/>
                      <a:r>
                        <a:rPr lang="en-US" altLang="zh-CN" sz="1400" b="1" baseline="0" dirty="0" smtClean="0">
                          <a:latin typeface="+mn-ea"/>
                          <a:ea typeface="+mn-ea"/>
                        </a:rPr>
                        <a:t>SFU</a:t>
                      </a:r>
                      <a:endParaRPr lang="zh-CN" altLang="en-US" sz="1400" b="1" baseline="0" dirty="0">
                        <a:latin typeface="+mn-ea"/>
                        <a:ea typeface="+mn-ea"/>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algn="ctr"/>
                      <a:endParaRPr lang="zh-CN" altLang="en-US" baseline="0" dirty="0">
                        <a:latin typeface="Arial" pitchFamily="34" charset="0"/>
                        <a:ea typeface="华文细黑" pitchFamily="2" charset="-122"/>
                      </a:endParaRPr>
                    </a:p>
                  </a:txBody>
                  <a:tcPr/>
                </a:tc>
                <a:tc hMerge="1">
                  <a:txBody>
                    <a:bodyPr/>
                    <a:lstStyle/>
                    <a:p>
                      <a:pPr algn="ctr"/>
                      <a:endParaRPr lang="zh-CN" altLang="en-US" baseline="0" dirty="0">
                        <a:latin typeface="Arial" pitchFamily="34" charset="0"/>
                        <a:ea typeface="华文细黑" pitchFamily="2" charset="-122"/>
                      </a:endParaRPr>
                    </a:p>
                  </a:txBody>
                  <a:tcPr/>
                </a:tc>
                <a:tc hMerge="1">
                  <a:txBody>
                    <a:bodyPr/>
                    <a:lstStyle/>
                    <a:p>
                      <a:pPr algn="ctr"/>
                      <a:endParaRPr lang="zh-CN" altLang="en-US" baseline="0" dirty="0">
                        <a:latin typeface="Arial" pitchFamily="34" charset="0"/>
                        <a:ea typeface="华文细黑" pitchFamily="2" charset="-122"/>
                      </a:endParaRPr>
                    </a:p>
                  </a:txBody>
                  <a:tcPr/>
                </a:tc>
                <a:tc hMerge="1">
                  <a:txBody>
                    <a:bodyPr/>
                    <a:lstStyle/>
                    <a:p>
                      <a:pPr algn="ctr"/>
                      <a:endParaRPr lang="zh-CN" altLang="en-US" baseline="0" dirty="0">
                        <a:latin typeface="Arial" pitchFamily="34" charset="0"/>
                        <a:ea typeface="华文细黑" pitchFamily="2" charset="-122"/>
                      </a:endParaRPr>
                    </a:p>
                  </a:txBody>
                  <a:tcPr/>
                </a:tc>
                <a:tc hMerge="1">
                  <a:txBody>
                    <a:bodyPr/>
                    <a:lstStyle/>
                    <a:p>
                      <a:pPr algn="ctr"/>
                      <a:endParaRPr lang="zh-CN" altLang="en-US" baseline="0" dirty="0">
                        <a:latin typeface="Arial" pitchFamily="34" charset="0"/>
                        <a:ea typeface="华文细黑" pitchFamily="2" charset="-122"/>
                      </a:endParaRPr>
                    </a:p>
                  </a:txBody>
                  <a:tcPr/>
                </a:tc>
                <a:tc hMerge="1">
                  <a:txBody>
                    <a:bodyPr/>
                    <a:lstStyle/>
                    <a:p>
                      <a:pPr algn="ctr"/>
                      <a:endParaRPr lang="zh-CN" altLang="en-US" baseline="0" dirty="0">
                        <a:latin typeface="Arial" pitchFamily="34" charset="0"/>
                        <a:ea typeface="华文细黑" pitchFamily="2" charset="-122"/>
                      </a:endParaRPr>
                    </a:p>
                  </a:txBody>
                  <a:tcPr/>
                </a:tc>
                <a:tc hMerge="1">
                  <a:txBody>
                    <a:bodyPr/>
                    <a:lstStyle/>
                    <a:p>
                      <a:pPr algn="ctr"/>
                      <a:endParaRPr lang="zh-CN" altLang="en-US" baseline="0" dirty="0">
                        <a:latin typeface="Arial" pitchFamily="34" charset="0"/>
                        <a:ea typeface="华文细黑" pitchFamily="2" charset="-122"/>
                      </a:endParaRPr>
                    </a:p>
                  </a:txBody>
                  <a:tcPr/>
                </a:tc>
                <a:tc hMerge="1">
                  <a:txBody>
                    <a:bodyPr/>
                    <a:lstStyle/>
                    <a:p>
                      <a:pPr algn="ctr"/>
                      <a:endParaRPr lang="zh-CN" altLang="en-US" baseline="0" dirty="0">
                        <a:latin typeface="Arial" pitchFamily="34" charset="0"/>
                        <a:ea typeface="华文细黑" pitchFamily="2" charset="-122"/>
                      </a:endParaRPr>
                    </a:p>
                  </a:txBody>
                  <a:tcPr/>
                </a:tc>
                <a:tc>
                  <a:txBody>
                    <a:bodyPr/>
                    <a:lstStyle/>
                    <a:p>
                      <a:pPr algn="ctr"/>
                      <a:r>
                        <a:rPr lang="en-US" altLang="zh-CN" sz="1400" b="1" baseline="0" dirty="0" smtClean="0">
                          <a:solidFill>
                            <a:schemeClr val="bg1"/>
                          </a:solidFill>
                          <a:latin typeface="+mn-ea"/>
                          <a:ea typeface="+mn-ea"/>
                        </a:rPr>
                        <a:t>21</a:t>
                      </a:r>
                      <a:endParaRPr lang="zh-CN" altLang="en-US" sz="1400" b="1" baseline="0" dirty="0">
                        <a:solidFill>
                          <a:schemeClr val="bg1"/>
                        </a:solidFill>
                        <a:latin typeface="+mn-ea"/>
                        <a:ea typeface="+mn-ea"/>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solidFill>
                  </a:tcPr>
                </a:tc>
              </a:tr>
              <a:tr h="373984">
                <a:tc gridSpan="9">
                  <a:txBody>
                    <a:bodyPr/>
                    <a:lstStyle/>
                    <a:p>
                      <a:pPr algn="ctr"/>
                      <a:r>
                        <a:rPr lang="en-US" altLang="zh-CN" sz="1400" b="1" baseline="0" dirty="0" smtClean="0">
                          <a:latin typeface="+mn-ea"/>
                          <a:ea typeface="+mn-ea"/>
                        </a:rPr>
                        <a:t>SFU</a:t>
                      </a:r>
                      <a:endParaRPr lang="zh-CN" altLang="en-US" sz="1400" b="1" baseline="0" dirty="0">
                        <a:latin typeface="+mn-ea"/>
                        <a:ea typeface="+mn-ea"/>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algn="ctr"/>
                      <a:endParaRPr lang="zh-CN" altLang="en-US" baseline="0" dirty="0">
                        <a:latin typeface="Arial" pitchFamily="34" charset="0"/>
                        <a:ea typeface="华文细黑" pitchFamily="2" charset="-122"/>
                      </a:endParaRPr>
                    </a:p>
                  </a:txBody>
                  <a:tcPr/>
                </a:tc>
                <a:tc hMerge="1">
                  <a:txBody>
                    <a:bodyPr/>
                    <a:lstStyle/>
                    <a:p>
                      <a:pPr algn="ctr"/>
                      <a:endParaRPr lang="zh-CN" altLang="en-US" baseline="0" dirty="0">
                        <a:latin typeface="Arial" pitchFamily="34" charset="0"/>
                        <a:ea typeface="华文细黑" pitchFamily="2" charset="-122"/>
                      </a:endParaRPr>
                    </a:p>
                  </a:txBody>
                  <a:tcPr/>
                </a:tc>
                <a:tc hMerge="1">
                  <a:txBody>
                    <a:bodyPr/>
                    <a:lstStyle/>
                    <a:p>
                      <a:pPr algn="ctr"/>
                      <a:endParaRPr lang="zh-CN" altLang="en-US" baseline="0" dirty="0">
                        <a:latin typeface="Arial" pitchFamily="34" charset="0"/>
                        <a:ea typeface="华文细黑" pitchFamily="2" charset="-122"/>
                      </a:endParaRPr>
                    </a:p>
                  </a:txBody>
                  <a:tcPr/>
                </a:tc>
                <a:tc hMerge="1">
                  <a:txBody>
                    <a:bodyPr/>
                    <a:lstStyle/>
                    <a:p>
                      <a:pPr algn="ctr"/>
                      <a:endParaRPr lang="zh-CN" altLang="en-US" baseline="0" dirty="0">
                        <a:latin typeface="Arial" pitchFamily="34" charset="0"/>
                        <a:ea typeface="华文细黑" pitchFamily="2" charset="-122"/>
                      </a:endParaRPr>
                    </a:p>
                  </a:txBody>
                  <a:tcPr/>
                </a:tc>
                <a:tc hMerge="1">
                  <a:txBody>
                    <a:bodyPr/>
                    <a:lstStyle/>
                    <a:p>
                      <a:pPr algn="ctr"/>
                      <a:endParaRPr lang="zh-CN" altLang="en-US" baseline="0" dirty="0">
                        <a:latin typeface="Arial" pitchFamily="34" charset="0"/>
                        <a:ea typeface="华文细黑" pitchFamily="2" charset="-122"/>
                      </a:endParaRPr>
                    </a:p>
                  </a:txBody>
                  <a:tcPr/>
                </a:tc>
                <a:tc hMerge="1">
                  <a:txBody>
                    <a:bodyPr/>
                    <a:lstStyle/>
                    <a:p>
                      <a:pPr algn="ctr"/>
                      <a:endParaRPr lang="zh-CN" altLang="en-US" baseline="0" dirty="0">
                        <a:latin typeface="Arial" pitchFamily="34" charset="0"/>
                        <a:ea typeface="华文细黑" pitchFamily="2" charset="-122"/>
                      </a:endParaRPr>
                    </a:p>
                  </a:txBody>
                  <a:tcPr/>
                </a:tc>
                <a:tc hMerge="1">
                  <a:txBody>
                    <a:bodyPr/>
                    <a:lstStyle/>
                    <a:p>
                      <a:pPr algn="ctr"/>
                      <a:endParaRPr lang="zh-CN" altLang="en-US" baseline="0" dirty="0">
                        <a:latin typeface="Arial" pitchFamily="34" charset="0"/>
                        <a:ea typeface="华文细黑" pitchFamily="2" charset="-122"/>
                      </a:endParaRPr>
                    </a:p>
                  </a:txBody>
                  <a:tcPr/>
                </a:tc>
                <a:tc hMerge="1">
                  <a:txBody>
                    <a:bodyPr/>
                    <a:lstStyle/>
                    <a:p>
                      <a:pPr algn="ctr"/>
                      <a:endParaRPr lang="zh-CN" altLang="en-US" baseline="0" dirty="0">
                        <a:latin typeface="Arial" pitchFamily="34" charset="0"/>
                        <a:ea typeface="华文细黑" pitchFamily="2" charset="-122"/>
                      </a:endParaRPr>
                    </a:p>
                  </a:txBody>
                  <a:tcPr/>
                </a:tc>
                <a:tc>
                  <a:txBody>
                    <a:bodyPr/>
                    <a:lstStyle/>
                    <a:p>
                      <a:pPr algn="ctr"/>
                      <a:r>
                        <a:rPr lang="en-US" altLang="zh-CN" sz="1400" b="1" baseline="0" dirty="0" smtClean="0">
                          <a:solidFill>
                            <a:schemeClr val="bg1"/>
                          </a:solidFill>
                          <a:latin typeface="+mn-ea"/>
                          <a:ea typeface="+mn-ea"/>
                        </a:rPr>
                        <a:t>22</a:t>
                      </a:r>
                      <a:endParaRPr lang="zh-CN" altLang="en-US" sz="1400" b="1" baseline="0" dirty="0">
                        <a:solidFill>
                          <a:schemeClr val="bg1"/>
                        </a:solidFill>
                        <a:latin typeface="+mn-ea"/>
                        <a:ea typeface="+mn-ea"/>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solidFill>
                  </a:tcPr>
                </a:tc>
              </a:tr>
              <a:tr h="1396442">
                <a:tc>
                  <a:txBody>
                    <a:bodyPr/>
                    <a:lstStyle/>
                    <a:p>
                      <a:pPr algn="ctr"/>
                      <a:r>
                        <a:rPr lang="en-US" altLang="zh-CN" sz="1400" b="1" baseline="0" smtClean="0">
                          <a:latin typeface="+mn-ea"/>
                          <a:ea typeface="+mn-ea"/>
                        </a:rPr>
                        <a:t>LPU</a:t>
                      </a:r>
                      <a:endParaRPr lang="zh-CN" altLang="en-US" sz="1400" b="1" baseline="0" dirty="0">
                        <a:latin typeface="+mn-ea"/>
                        <a:ea typeface="+mn-ea"/>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altLang="zh-CN" sz="1400" b="1" baseline="0" smtClean="0">
                          <a:latin typeface="+mn-ea"/>
                          <a:ea typeface="+mn-ea"/>
                        </a:rPr>
                        <a:t>LPU</a:t>
                      </a:r>
                      <a:endParaRPr lang="zh-CN" altLang="en-US" sz="1400" b="1" baseline="0" dirty="0">
                        <a:latin typeface="+mn-ea"/>
                        <a:ea typeface="+mn-ea"/>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altLang="zh-CN" sz="1400" b="1" baseline="0" smtClean="0">
                          <a:latin typeface="+mn-ea"/>
                          <a:ea typeface="+mn-ea"/>
                        </a:rPr>
                        <a:t>LPU</a:t>
                      </a:r>
                      <a:endParaRPr lang="zh-CN" altLang="en-US" sz="1400" b="1" baseline="0" dirty="0">
                        <a:latin typeface="+mn-ea"/>
                        <a:ea typeface="+mn-ea"/>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altLang="zh-CN" sz="1400" b="1" baseline="0" smtClean="0">
                          <a:latin typeface="+mn-ea"/>
                          <a:ea typeface="+mn-ea"/>
                        </a:rPr>
                        <a:t>LPU</a:t>
                      </a:r>
                      <a:endParaRPr lang="zh-CN" altLang="en-US" sz="1400" b="1" baseline="0" dirty="0">
                        <a:latin typeface="+mn-ea"/>
                        <a:ea typeface="+mn-ea"/>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altLang="zh-CN" sz="1400" b="1" baseline="0" smtClean="0">
                          <a:latin typeface="+mn-ea"/>
                          <a:ea typeface="+mn-ea"/>
                        </a:rPr>
                        <a:t>LPU</a:t>
                      </a:r>
                      <a:endParaRPr lang="zh-CN" altLang="en-US" sz="1400" b="1" baseline="0" dirty="0">
                        <a:latin typeface="+mn-ea"/>
                        <a:ea typeface="+mn-ea"/>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altLang="zh-CN" sz="1400" b="1" baseline="0" smtClean="0">
                          <a:latin typeface="+mn-ea"/>
                          <a:ea typeface="+mn-ea"/>
                        </a:rPr>
                        <a:t>LPU</a:t>
                      </a:r>
                      <a:endParaRPr lang="zh-CN" altLang="en-US" sz="1400" b="1" baseline="0" dirty="0">
                        <a:latin typeface="+mn-ea"/>
                        <a:ea typeface="+mn-ea"/>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altLang="zh-CN" sz="1400" b="1" baseline="0" smtClean="0">
                          <a:latin typeface="+mn-ea"/>
                          <a:ea typeface="+mn-ea"/>
                        </a:rPr>
                        <a:t>LPU</a:t>
                      </a:r>
                      <a:endParaRPr lang="zh-CN" altLang="en-US" sz="1400" b="1" baseline="0" dirty="0">
                        <a:latin typeface="+mn-ea"/>
                        <a:ea typeface="+mn-ea"/>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altLang="zh-CN" sz="1400" b="1" baseline="0" smtClean="0">
                          <a:latin typeface="+mn-ea"/>
                          <a:ea typeface="+mn-ea"/>
                        </a:rPr>
                        <a:t>LPU</a:t>
                      </a:r>
                      <a:endParaRPr lang="zh-CN" altLang="en-US" sz="1400" b="1" baseline="0" dirty="0">
                        <a:latin typeface="+mn-ea"/>
                        <a:ea typeface="+mn-ea"/>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altLang="zh-CN" sz="1400" b="1" baseline="0" dirty="0" smtClean="0">
                          <a:latin typeface="+mn-ea"/>
                          <a:ea typeface="+mn-ea"/>
                        </a:rPr>
                        <a:t>LPU</a:t>
                      </a:r>
                      <a:endParaRPr lang="zh-CN" altLang="en-US" sz="1400" b="1" baseline="0" dirty="0">
                        <a:latin typeface="+mn-ea"/>
                        <a:ea typeface="+mn-ea"/>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endParaRPr lang="zh-CN" altLang="en-US" sz="1400" b="1" baseline="0">
                        <a:latin typeface="+mn-ea"/>
                        <a:ea typeface="+mn-ea"/>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r>
              <a:tr h="458968">
                <a:tc>
                  <a:txBody>
                    <a:bodyPr/>
                    <a:lstStyle/>
                    <a:p>
                      <a:pPr marL="0" algn="ctr" defTabSz="914400" rtl="0" eaLnBrk="1" latinLnBrk="0" hangingPunct="1"/>
                      <a:r>
                        <a:rPr lang="en-US" altLang="zh-CN" sz="1400" b="1" kern="1200" baseline="0" dirty="0" smtClean="0">
                          <a:solidFill>
                            <a:schemeClr val="bg1"/>
                          </a:solidFill>
                          <a:latin typeface="+mn-ea"/>
                          <a:ea typeface="+mn-ea"/>
                          <a:cs typeface="+mn-cs"/>
                        </a:rPr>
                        <a:t>8</a:t>
                      </a:r>
                      <a:endParaRPr lang="zh-CN" altLang="en-US" sz="1400" b="1" kern="1200" baseline="0" dirty="0" smtClean="0">
                        <a:solidFill>
                          <a:schemeClr val="bg1"/>
                        </a:solidFill>
                        <a:latin typeface="+mn-ea"/>
                        <a:ea typeface="+mn-ea"/>
                        <a:cs typeface="+mn-cs"/>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solidFill>
                  </a:tcPr>
                </a:tc>
                <a:tc>
                  <a:txBody>
                    <a:bodyPr/>
                    <a:lstStyle/>
                    <a:p>
                      <a:pPr marL="0" algn="ctr" defTabSz="914400" rtl="0" eaLnBrk="1" latinLnBrk="0" hangingPunct="1"/>
                      <a:r>
                        <a:rPr lang="en-US" altLang="zh-CN" sz="1400" b="1" kern="1200" baseline="0" dirty="0" smtClean="0">
                          <a:solidFill>
                            <a:schemeClr val="bg1"/>
                          </a:solidFill>
                          <a:latin typeface="+mn-ea"/>
                          <a:ea typeface="+mn-ea"/>
                          <a:cs typeface="+mn-cs"/>
                        </a:rPr>
                        <a:t>9</a:t>
                      </a:r>
                      <a:endParaRPr lang="zh-CN" altLang="en-US" sz="1400" b="1" kern="1200" baseline="0" dirty="0" smtClean="0">
                        <a:solidFill>
                          <a:schemeClr val="bg1"/>
                        </a:solidFill>
                        <a:latin typeface="+mn-ea"/>
                        <a:ea typeface="+mn-ea"/>
                        <a:cs typeface="+mn-cs"/>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solidFill>
                  </a:tcPr>
                </a:tc>
                <a:tc>
                  <a:txBody>
                    <a:bodyPr/>
                    <a:lstStyle/>
                    <a:p>
                      <a:pPr marL="0" algn="ctr" defTabSz="914400" rtl="0" eaLnBrk="1" latinLnBrk="0" hangingPunct="1"/>
                      <a:r>
                        <a:rPr lang="en-US" altLang="zh-CN" sz="1400" b="1" kern="1200" baseline="0" dirty="0" smtClean="0">
                          <a:solidFill>
                            <a:schemeClr val="bg1"/>
                          </a:solidFill>
                          <a:latin typeface="+mn-ea"/>
                          <a:ea typeface="+mn-ea"/>
                          <a:cs typeface="+mn-cs"/>
                        </a:rPr>
                        <a:t>10</a:t>
                      </a:r>
                      <a:endParaRPr lang="zh-CN" altLang="en-US" sz="1400" b="1" kern="1200" baseline="0" dirty="0" smtClean="0">
                        <a:solidFill>
                          <a:schemeClr val="bg1"/>
                        </a:solidFill>
                        <a:latin typeface="+mn-ea"/>
                        <a:ea typeface="+mn-ea"/>
                        <a:cs typeface="+mn-cs"/>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solidFill>
                  </a:tcPr>
                </a:tc>
                <a:tc>
                  <a:txBody>
                    <a:bodyPr/>
                    <a:lstStyle/>
                    <a:p>
                      <a:pPr marL="0" algn="ctr" defTabSz="914400" rtl="0" eaLnBrk="1" latinLnBrk="0" hangingPunct="1"/>
                      <a:r>
                        <a:rPr lang="en-US" altLang="zh-CN" sz="1400" b="1" kern="1200" baseline="0" dirty="0" smtClean="0">
                          <a:solidFill>
                            <a:schemeClr val="bg1"/>
                          </a:solidFill>
                          <a:latin typeface="+mn-ea"/>
                          <a:ea typeface="+mn-ea"/>
                          <a:cs typeface="+mn-cs"/>
                        </a:rPr>
                        <a:t>11</a:t>
                      </a:r>
                      <a:endParaRPr lang="zh-CN" altLang="en-US" sz="1400" b="1" kern="1200" baseline="0" dirty="0" smtClean="0">
                        <a:solidFill>
                          <a:schemeClr val="bg1"/>
                        </a:solidFill>
                        <a:latin typeface="+mn-ea"/>
                        <a:ea typeface="+mn-ea"/>
                        <a:cs typeface="+mn-cs"/>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solidFill>
                  </a:tcPr>
                </a:tc>
                <a:tc>
                  <a:txBody>
                    <a:bodyPr/>
                    <a:lstStyle/>
                    <a:p>
                      <a:pPr marL="0" algn="ctr" defTabSz="914400" rtl="0" eaLnBrk="1" latinLnBrk="0" hangingPunct="1"/>
                      <a:r>
                        <a:rPr lang="en-US" altLang="zh-CN" sz="1400" b="1" kern="1200" baseline="0" dirty="0" smtClean="0">
                          <a:solidFill>
                            <a:schemeClr val="bg1"/>
                          </a:solidFill>
                          <a:latin typeface="+mn-ea"/>
                          <a:ea typeface="+mn-ea"/>
                          <a:cs typeface="+mn-cs"/>
                        </a:rPr>
                        <a:t>12</a:t>
                      </a:r>
                      <a:endParaRPr lang="zh-CN" altLang="en-US" sz="1400" b="1" kern="1200" baseline="0" dirty="0" smtClean="0">
                        <a:solidFill>
                          <a:schemeClr val="bg1"/>
                        </a:solidFill>
                        <a:latin typeface="+mn-ea"/>
                        <a:ea typeface="+mn-ea"/>
                        <a:cs typeface="+mn-cs"/>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solidFill>
                  </a:tcPr>
                </a:tc>
                <a:tc>
                  <a:txBody>
                    <a:bodyPr/>
                    <a:lstStyle/>
                    <a:p>
                      <a:pPr marL="0" algn="ctr" defTabSz="914400" rtl="0" eaLnBrk="1" latinLnBrk="0" hangingPunct="1"/>
                      <a:r>
                        <a:rPr lang="en-US" altLang="zh-CN" sz="1400" b="1" kern="1200" baseline="0" dirty="0" smtClean="0">
                          <a:solidFill>
                            <a:schemeClr val="bg1"/>
                          </a:solidFill>
                          <a:latin typeface="+mn-ea"/>
                          <a:ea typeface="+mn-ea"/>
                          <a:cs typeface="+mn-cs"/>
                        </a:rPr>
                        <a:t>13</a:t>
                      </a:r>
                      <a:endParaRPr lang="zh-CN" altLang="en-US" sz="1400" b="1" kern="1200" baseline="0" dirty="0" smtClean="0">
                        <a:solidFill>
                          <a:schemeClr val="bg1"/>
                        </a:solidFill>
                        <a:latin typeface="+mn-ea"/>
                        <a:ea typeface="+mn-ea"/>
                        <a:cs typeface="+mn-cs"/>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solidFill>
                  </a:tcPr>
                </a:tc>
                <a:tc>
                  <a:txBody>
                    <a:bodyPr/>
                    <a:lstStyle/>
                    <a:p>
                      <a:pPr marL="0" algn="ctr" defTabSz="914400" rtl="0" eaLnBrk="1" latinLnBrk="0" hangingPunct="1"/>
                      <a:r>
                        <a:rPr lang="en-US" altLang="zh-CN" sz="1400" b="1" kern="1200" baseline="0" dirty="0" smtClean="0">
                          <a:solidFill>
                            <a:schemeClr val="bg1"/>
                          </a:solidFill>
                          <a:latin typeface="+mn-ea"/>
                          <a:ea typeface="+mn-ea"/>
                          <a:cs typeface="+mn-cs"/>
                        </a:rPr>
                        <a:t>14</a:t>
                      </a:r>
                      <a:endParaRPr lang="zh-CN" altLang="en-US" sz="1400" b="1" kern="1200" baseline="0" dirty="0" smtClean="0">
                        <a:solidFill>
                          <a:schemeClr val="bg1"/>
                        </a:solidFill>
                        <a:latin typeface="+mn-ea"/>
                        <a:ea typeface="+mn-ea"/>
                        <a:cs typeface="+mn-cs"/>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solidFill>
                  </a:tcPr>
                </a:tc>
                <a:tc>
                  <a:txBody>
                    <a:bodyPr/>
                    <a:lstStyle/>
                    <a:p>
                      <a:pPr marL="0" algn="ctr" defTabSz="914400" rtl="0" eaLnBrk="1" latinLnBrk="0" hangingPunct="1"/>
                      <a:r>
                        <a:rPr lang="en-US" altLang="zh-CN" sz="1400" b="1" kern="1200" baseline="0" dirty="0" smtClean="0">
                          <a:solidFill>
                            <a:schemeClr val="bg1"/>
                          </a:solidFill>
                          <a:latin typeface="+mn-ea"/>
                          <a:ea typeface="+mn-ea"/>
                          <a:cs typeface="+mn-cs"/>
                        </a:rPr>
                        <a:t>15</a:t>
                      </a:r>
                      <a:endParaRPr lang="zh-CN" altLang="en-US" sz="1400" b="1" kern="1200" baseline="0" dirty="0" smtClean="0">
                        <a:solidFill>
                          <a:schemeClr val="bg1"/>
                        </a:solidFill>
                        <a:latin typeface="+mn-ea"/>
                        <a:ea typeface="+mn-ea"/>
                        <a:cs typeface="+mn-cs"/>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solidFill>
                  </a:tcPr>
                </a:tc>
                <a:tc>
                  <a:txBody>
                    <a:bodyPr/>
                    <a:lstStyle/>
                    <a:p>
                      <a:pPr marL="0" algn="ctr" defTabSz="914400" rtl="0" eaLnBrk="1" latinLnBrk="0" hangingPunct="1"/>
                      <a:r>
                        <a:rPr lang="en-US" altLang="zh-CN" sz="1400" b="1" kern="1200" baseline="0" dirty="0" smtClean="0">
                          <a:solidFill>
                            <a:schemeClr val="bg1"/>
                          </a:solidFill>
                          <a:latin typeface="+mn-ea"/>
                          <a:ea typeface="+mn-ea"/>
                          <a:cs typeface="+mn-cs"/>
                        </a:rPr>
                        <a:t>16</a:t>
                      </a:r>
                      <a:endParaRPr lang="zh-CN" altLang="en-US" sz="1400" b="1" kern="1200" baseline="0" dirty="0" smtClean="0">
                        <a:solidFill>
                          <a:schemeClr val="bg1"/>
                        </a:solidFill>
                        <a:latin typeface="+mn-ea"/>
                        <a:ea typeface="+mn-ea"/>
                        <a:cs typeface="+mn-cs"/>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solidFill>
                  </a:tcPr>
                </a:tc>
                <a:tc>
                  <a:txBody>
                    <a:bodyPr/>
                    <a:lstStyle/>
                    <a:p>
                      <a:pPr algn="ctr"/>
                      <a:endParaRPr lang="zh-CN" altLang="en-US" sz="1400" b="1" baseline="0" dirty="0">
                        <a:latin typeface="+mn-ea"/>
                        <a:ea typeface="+mn-ea"/>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r>
            </a:tbl>
          </a:graphicData>
        </a:graphic>
      </p:graphicFrame>
      <p:graphicFrame>
        <p:nvGraphicFramePr>
          <p:cNvPr id="94" name="表格 93"/>
          <p:cNvGraphicFramePr>
            <a:graphicFrameLocks noGrp="1"/>
          </p:cNvGraphicFramePr>
          <p:nvPr>
            <p:extLst>
              <p:ext uri="{D42A27DB-BD31-4B8C-83A1-F6EECF244321}">
                <p14:modId xmlns:p14="http://schemas.microsoft.com/office/powerpoint/2010/main" val="4250035315"/>
              </p:ext>
            </p:extLst>
          </p:nvPr>
        </p:nvGraphicFramePr>
        <p:xfrm>
          <a:off x="6996100" y="2797618"/>
          <a:ext cx="3276364" cy="1837440"/>
        </p:xfrm>
        <a:graphic>
          <a:graphicData uri="http://schemas.openxmlformats.org/drawingml/2006/table">
            <a:tbl>
              <a:tblPr/>
              <a:tblGrid>
                <a:gridCol w="1008112"/>
                <a:gridCol w="2268252"/>
              </a:tblGrid>
              <a:tr h="0">
                <a:tc>
                  <a:txBody>
                    <a:bodyPr/>
                    <a:lstStyle/>
                    <a:p>
                      <a:pPr algn="ctr"/>
                      <a:r>
                        <a:rPr lang="en-US" altLang="zh-CN" sz="1600" b="1" baseline="0" dirty="0" smtClean="0">
                          <a:latin typeface="+mn-ea"/>
                          <a:ea typeface="+mn-ea"/>
                        </a:rPr>
                        <a:t>Slot No.</a:t>
                      </a:r>
                      <a:endParaRPr lang="zh-CN" altLang="en-US" sz="1600" b="1" baseline="0" dirty="0">
                        <a:solidFill>
                          <a:schemeClr val="bg1"/>
                        </a:solidFill>
                        <a:latin typeface="+mn-ea"/>
                        <a:ea typeface="+mn-ea"/>
                      </a:endParaRPr>
                    </a:p>
                  </a:txBody>
                  <a:tcPr marL="90000" marR="90000" marT="46800" marB="4680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altLang="zh-CN" sz="1600" b="1" baseline="0" dirty="0" smtClean="0">
                          <a:latin typeface="+mn-ea"/>
                          <a:ea typeface="+mn-ea"/>
                        </a:rPr>
                        <a:t>Remarks</a:t>
                      </a:r>
                      <a:endParaRPr lang="zh-CN" altLang="en-US" sz="1600" b="1" baseline="0" dirty="0">
                        <a:solidFill>
                          <a:schemeClr val="bg1"/>
                        </a:solidFill>
                        <a:latin typeface="+mn-ea"/>
                        <a:ea typeface="+mn-ea"/>
                      </a:endParaRPr>
                    </a:p>
                  </a:txBody>
                  <a:tcPr marL="90000" marR="90000" marT="46800" marB="4680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0">
                <a:tc>
                  <a:txBody>
                    <a:bodyPr/>
                    <a:lstStyle/>
                    <a:p>
                      <a:r>
                        <a:rPr lang="en-US" altLang="zh-CN" sz="1600" baseline="0" dirty="0">
                          <a:latin typeface="+mn-ea"/>
                          <a:ea typeface="+mn-ea"/>
                        </a:rPr>
                        <a:t>1</a:t>
                      </a:r>
                      <a:r>
                        <a:rPr lang="zh-CN" altLang="en-US" sz="1600" baseline="0" dirty="0">
                          <a:latin typeface="+mn-ea"/>
                          <a:ea typeface="+mn-ea"/>
                        </a:rPr>
                        <a:t>～</a:t>
                      </a:r>
                      <a:r>
                        <a:rPr lang="en-US" altLang="zh-CN" sz="1600" baseline="0" dirty="0">
                          <a:latin typeface="+mn-ea"/>
                          <a:ea typeface="+mn-ea"/>
                        </a:rPr>
                        <a:t>16</a:t>
                      </a:r>
                    </a:p>
                  </a:txBody>
                  <a:tcPr marL="90000" marR="90000" marT="46800" marB="46800">
                    <a:lnL w="28575" cap="flat" cmpd="sng" algn="ctr">
                      <a:solidFill>
                        <a:schemeClr val="tx1"/>
                      </a:solidFill>
                      <a:prstDash val="solid"/>
                      <a:round/>
                      <a:headEnd type="none" w="med" len="med"/>
                      <a:tailEnd type="none" w="med" len="med"/>
                    </a:lnL>
                  </a:tcPr>
                </a:tc>
                <a:tc>
                  <a:txBody>
                    <a:bodyPr/>
                    <a:lstStyle/>
                    <a:p>
                      <a:r>
                        <a:rPr lang="en-US" altLang="zh-CN" sz="1600" baseline="0" dirty="0" smtClean="0">
                          <a:latin typeface="+mn-ea"/>
                          <a:ea typeface="+mn-ea"/>
                        </a:rPr>
                        <a:t>Hold LPUs</a:t>
                      </a:r>
                      <a:endParaRPr lang="zh-CN" altLang="en-US" sz="1600" baseline="0" dirty="0">
                        <a:latin typeface="+mn-ea"/>
                        <a:ea typeface="+mn-ea"/>
                      </a:endParaRPr>
                    </a:p>
                  </a:txBody>
                  <a:tcPr marL="90000" marR="90000" marT="46800" marB="46800">
                    <a:lnR w="28575" cap="flat" cmpd="sng" algn="ctr">
                      <a:solidFill>
                        <a:schemeClr val="tx1"/>
                      </a:solidFill>
                      <a:prstDash val="solid"/>
                      <a:round/>
                      <a:headEnd type="none" w="med" len="med"/>
                      <a:tailEnd type="none" w="med" len="med"/>
                    </a:lnR>
                  </a:tcPr>
                </a:tc>
              </a:tr>
              <a:tr h="0">
                <a:tc>
                  <a:txBody>
                    <a:bodyPr/>
                    <a:lstStyle/>
                    <a:p>
                      <a:r>
                        <a:rPr lang="en-US" altLang="zh-CN" sz="1600" baseline="0" dirty="0">
                          <a:latin typeface="+mn-ea"/>
                          <a:ea typeface="+mn-ea"/>
                        </a:rPr>
                        <a:t>17</a:t>
                      </a:r>
                      <a:r>
                        <a:rPr lang="zh-CN" altLang="en-US" sz="1600" baseline="0" dirty="0">
                          <a:latin typeface="+mn-ea"/>
                          <a:ea typeface="+mn-ea"/>
                        </a:rPr>
                        <a:t>～</a:t>
                      </a:r>
                      <a:r>
                        <a:rPr lang="en-US" altLang="zh-CN" sz="1600" baseline="0" dirty="0">
                          <a:latin typeface="+mn-ea"/>
                          <a:ea typeface="+mn-ea"/>
                        </a:rPr>
                        <a:t>18</a:t>
                      </a:r>
                    </a:p>
                  </a:txBody>
                  <a:tcPr marL="90000" marR="90000" marT="46800" marB="46800">
                    <a:lnL w="28575" cap="flat" cmpd="sng" algn="ctr">
                      <a:solidFill>
                        <a:schemeClr val="tx1"/>
                      </a:solidFill>
                      <a:prstDash val="solid"/>
                      <a:round/>
                      <a:headEnd type="none" w="med" len="med"/>
                      <a:tailEnd type="none" w="med" len="med"/>
                    </a:lnL>
                  </a:tcPr>
                </a:tc>
                <a:tc>
                  <a:txBody>
                    <a:bodyPr/>
                    <a:lstStyle/>
                    <a:p>
                      <a:r>
                        <a:rPr lang="en-US" altLang="zh-CN" sz="1600" baseline="0" dirty="0" smtClean="0">
                          <a:latin typeface="+mn-ea"/>
                          <a:ea typeface="+mn-ea"/>
                        </a:rPr>
                        <a:t>Hold MPUs, working in1:1 backup mode</a:t>
                      </a:r>
                      <a:endParaRPr lang="zh-CN" altLang="en-US" sz="1600" baseline="0" dirty="0">
                        <a:latin typeface="+mn-ea"/>
                        <a:ea typeface="+mn-ea"/>
                      </a:endParaRPr>
                    </a:p>
                  </a:txBody>
                  <a:tcPr marL="90000" marR="90000" marT="46800" marB="46800">
                    <a:lnR w="28575" cap="flat" cmpd="sng" algn="ctr">
                      <a:solidFill>
                        <a:schemeClr val="tx1"/>
                      </a:solidFill>
                      <a:prstDash val="solid"/>
                      <a:round/>
                      <a:headEnd type="none" w="med" len="med"/>
                      <a:tailEnd type="none" w="med" len="med"/>
                    </a:lnR>
                  </a:tcPr>
                </a:tc>
              </a:tr>
              <a:tr h="0">
                <a:tc>
                  <a:txBody>
                    <a:bodyPr/>
                    <a:lstStyle/>
                    <a:p>
                      <a:r>
                        <a:rPr lang="en-US" altLang="zh-CN" sz="1600" baseline="0" dirty="0">
                          <a:latin typeface="+mn-ea"/>
                          <a:ea typeface="+mn-ea"/>
                        </a:rPr>
                        <a:t>19</a:t>
                      </a:r>
                      <a:r>
                        <a:rPr lang="zh-CN" altLang="en-US" sz="1600" baseline="0" dirty="0">
                          <a:latin typeface="+mn-ea"/>
                          <a:ea typeface="+mn-ea"/>
                        </a:rPr>
                        <a:t>～</a:t>
                      </a:r>
                      <a:r>
                        <a:rPr lang="en-US" altLang="zh-CN" sz="1600" baseline="0" dirty="0">
                          <a:latin typeface="+mn-ea"/>
                          <a:ea typeface="+mn-ea"/>
                        </a:rPr>
                        <a:t>22</a:t>
                      </a:r>
                    </a:p>
                  </a:txBody>
                  <a:tcPr marL="90000" marR="90000" marT="46800" marB="4680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r>
                        <a:rPr lang="en-US" altLang="zh-CN" sz="1600" baseline="0" dirty="0" smtClean="0">
                          <a:latin typeface="+mn-ea"/>
                          <a:ea typeface="+mn-ea"/>
                        </a:rPr>
                        <a:t>Hold SFUs, working in 3+1 backup mode</a:t>
                      </a:r>
                      <a:endParaRPr lang="zh-CN" altLang="en-US" sz="1600" baseline="0" dirty="0">
                        <a:latin typeface="+mn-ea"/>
                        <a:ea typeface="+mn-ea"/>
                      </a:endParaRPr>
                    </a:p>
                  </a:txBody>
                  <a:tcPr marL="90000" marR="90000" marT="46800" marB="4680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85030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4834" name="AutoShape 162"/>
          <p:cNvSpPr>
            <a:spLocks noChangeArrowheads="1"/>
          </p:cNvSpPr>
          <p:nvPr/>
        </p:nvSpPr>
        <p:spPr bwMode="gray">
          <a:xfrm>
            <a:off x="2288710" y="5553237"/>
            <a:ext cx="7551706" cy="828514"/>
          </a:xfrm>
          <a:prstGeom prst="roundRect">
            <a:avLst>
              <a:gd name="adj" fmla="val 11921"/>
            </a:avLst>
          </a:prstGeom>
          <a:gradFill rotWithShape="1">
            <a:gsLst>
              <a:gs pos="0">
                <a:srgbClr val="99CCFF"/>
              </a:gs>
              <a:gs pos="100000">
                <a:srgbClr val="99CCFF">
                  <a:gamma/>
                  <a:tint val="57255"/>
                  <a:invGamma/>
                </a:srgbClr>
              </a:gs>
            </a:gsLst>
            <a:lin ang="5400000" scaled="1"/>
          </a:gradFill>
          <a:ln w="28575" algn="ctr">
            <a:solidFill>
              <a:schemeClr val="bg1"/>
            </a:solidFill>
            <a:round/>
            <a:headEnd/>
            <a:tailEnd/>
          </a:ln>
          <a:effectLst>
            <a:outerShdw dist="35921" dir="2700000" algn="ctr" rotWithShape="0">
              <a:srgbClr val="292929">
                <a:alpha val="50000"/>
              </a:srgbClr>
            </a:outerShdw>
          </a:effectLst>
        </p:spPr>
        <p:txBody>
          <a:bodyPr wrap="square" anchor="ctr"/>
          <a:lstStyle/>
          <a:p>
            <a:pPr defTabSz="801688" fontAlgn="base">
              <a:buSzPct val="60000"/>
              <a:buFont typeface="Wingdings" pitchFamily="2" charset="2"/>
              <a:buChar char="p"/>
            </a:pPr>
            <a:r>
              <a:rPr lang="en-US" altLang="zh-CN" sz="1200" dirty="0">
                <a:latin typeface="+mn-lt"/>
                <a:ea typeface="+mn-ea"/>
              </a:rPr>
              <a:t> Architecture: 3+1 backup of SFUs.</a:t>
            </a:r>
          </a:p>
          <a:p>
            <a:pPr defTabSz="801688" fontAlgn="base">
              <a:buSzPct val="60000"/>
              <a:buFont typeface="Wingdings" pitchFamily="2" charset="2"/>
              <a:buChar char="p"/>
            </a:pPr>
            <a:r>
              <a:rPr lang="en-US" altLang="zh-CN" sz="1200" dirty="0">
                <a:latin typeface="+mn-lt"/>
                <a:ea typeface="+mn-ea"/>
              </a:rPr>
              <a:t> Capacity: 640 </a:t>
            </a:r>
            <a:r>
              <a:rPr lang="en-US" altLang="zh-CN" sz="1200" dirty="0" err="1">
                <a:latin typeface="+mn-lt"/>
                <a:ea typeface="+mn-ea"/>
              </a:rPr>
              <a:t>Gbit</a:t>
            </a:r>
            <a:r>
              <a:rPr lang="en-US" altLang="zh-CN" sz="1200" dirty="0">
                <a:latin typeface="+mn-lt"/>
                <a:ea typeface="+mn-ea"/>
              </a:rPr>
              <a:t>/s for each SFU. The capacity of the entire system is 2.56 </a:t>
            </a:r>
            <a:r>
              <a:rPr lang="en-US" altLang="zh-CN" sz="1200" dirty="0" err="1">
                <a:latin typeface="+mn-lt"/>
                <a:ea typeface="+mn-ea"/>
              </a:rPr>
              <a:t>Tbit</a:t>
            </a:r>
            <a:r>
              <a:rPr lang="en-US" altLang="zh-CN" sz="1200" dirty="0">
                <a:latin typeface="+mn-lt"/>
                <a:ea typeface="+mn-ea"/>
              </a:rPr>
              <a:t>/s.</a:t>
            </a:r>
          </a:p>
          <a:p>
            <a:pPr defTabSz="801688" fontAlgn="base">
              <a:buSzPct val="60000"/>
              <a:buFont typeface="Wingdings" pitchFamily="2" charset="2"/>
              <a:buChar char="p"/>
            </a:pPr>
            <a:r>
              <a:rPr lang="en-US" altLang="zh-CN" sz="1200" dirty="0">
                <a:latin typeface="+mn-lt"/>
                <a:ea typeface="+mn-ea"/>
              </a:rPr>
              <a:t> Features: Large capacity, congestion-free, high reliability, and supporting switching capacity of 40G/slot.</a:t>
            </a:r>
          </a:p>
        </p:txBody>
      </p:sp>
      <p:grpSp>
        <p:nvGrpSpPr>
          <p:cNvPr id="18" name="组合 17"/>
          <p:cNvGrpSpPr/>
          <p:nvPr/>
        </p:nvGrpSpPr>
        <p:grpSpPr>
          <a:xfrm>
            <a:off x="2333581" y="1373370"/>
            <a:ext cx="7524837" cy="4137976"/>
            <a:chOff x="2315580" y="1379870"/>
            <a:chExt cx="7524837" cy="4281378"/>
          </a:xfrm>
        </p:grpSpPr>
        <p:cxnSp>
          <p:nvCxnSpPr>
            <p:cNvPr id="177" name="直接连接符 176"/>
            <p:cNvCxnSpPr>
              <a:stCxn id="166" idx="2"/>
            </p:cNvCxnSpPr>
            <p:nvPr/>
          </p:nvCxnSpPr>
          <p:spPr bwMode="auto">
            <a:xfrm>
              <a:off x="4788176" y="1701168"/>
              <a:ext cx="47685" cy="144057"/>
            </a:xfrm>
            <a:prstGeom prst="line">
              <a:avLst/>
            </a:prstGeom>
            <a:solidFill>
              <a:schemeClr val="accent1"/>
            </a:solidFill>
            <a:ln w="38100" cap="flat" cmpd="sng" algn="ctr">
              <a:solidFill>
                <a:srgbClr val="FFC000"/>
              </a:solidFill>
              <a:prstDash val="solid"/>
              <a:round/>
              <a:headEnd type="none" w="med" len="med"/>
              <a:tailEnd type="none" w="med" len="med"/>
            </a:ln>
            <a:effectLst/>
          </p:spPr>
        </p:cxnSp>
        <p:sp>
          <p:nvSpPr>
            <p:cNvPr id="162" name="Rectangle 4"/>
            <p:cNvSpPr>
              <a:spLocks noChangeArrowheads="1"/>
            </p:cNvSpPr>
            <p:nvPr/>
          </p:nvSpPr>
          <p:spPr bwMode="auto">
            <a:xfrm>
              <a:off x="2644775" y="2061248"/>
              <a:ext cx="6783388" cy="3600000"/>
            </a:xfrm>
            <a:prstGeom prst="rect">
              <a:avLst/>
            </a:prstGeom>
            <a:gradFill rotWithShape="0">
              <a:gsLst>
                <a:gs pos="0">
                  <a:srgbClr val="5E9EFF"/>
                </a:gs>
                <a:gs pos="20000">
                  <a:srgbClr val="85C2FF"/>
                </a:gs>
                <a:gs pos="35000">
                  <a:srgbClr val="C4D6EB"/>
                </a:gs>
                <a:gs pos="50000">
                  <a:srgbClr val="FFEBFA"/>
                </a:gs>
                <a:gs pos="65000">
                  <a:srgbClr val="C4D6EB"/>
                </a:gs>
                <a:gs pos="80001">
                  <a:srgbClr val="85C2FF"/>
                </a:gs>
                <a:gs pos="100000">
                  <a:srgbClr val="5E9EFF"/>
                </a:gs>
              </a:gsLst>
              <a:lin ang="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63" name="Rectangle 5"/>
            <p:cNvSpPr>
              <a:spLocks noChangeArrowheads="1"/>
            </p:cNvSpPr>
            <p:nvPr/>
          </p:nvSpPr>
          <p:spPr bwMode="auto">
            <a:xfrm>
              <a:off x="2644775" y="1392537"/>
              <a:ext cx="6783388" cy="668277"/>
            </a:xfrm>
            <a:prstGeom prst="rect">
              <a:avLst/>
            </a:prstGeom>
            <a:gradFill rotWithShape="0">
              <a:gsLst>
                <a:gs pos="0">
                  <a:srgbClr val="156B13"/>
                </a:gs>
                <a:gs pos="25000">
                  <a:srgbClr val="9CB86E"/>
                </a:gs>
                <a:gs pos="50000">
                  <a:srgbClr val="DDEBCF"/>
                </a:gs>
                <a:gs pos="75000">
                  <a:srgbClr val="9CB86E"/>
                </a:gs>
                <a:gs pos="100000">
                  <a:srgbClr val="156B13"/>
                </a:gs>
              </a:gsLst>
              <a:lin ang="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677" name="Text Box 5"/>
            <p:cNvSpPr txBox="1">
              <a:spLocks noChangeArrowheads="1"/>
            </p:cNvSpPr>
            <p:nvPr/>
          </p:nvSpPr>
          <p:spPr bwMode="auto">
            <a:xfrm>
              <a:off x="7085705" y="4618849"/>
              <a:ext cx="65" cy="286598"/>
            </a:xfrm>
            <a:prstGeom prst="rect">
              <a:avLst/>
            </a:prstGeom>
            <a:solidFill>
              <a:schemeClr val="hlink"/>
            </a:solidFill>
            <a:ln w="9525">
              <a:noFill/>
              <a:miter lim="800000"/>
              <a:headEnd/>
              <a:tailEnd/>
            </a:ln>
            <a:effectLst>
              <a:outerShdw dist="107763" dir="2700000" algn="ctr" rotWithShape="0">
                <a:schemeClr val="bg2"/>
              </a:outerShdw>
            </a:effectLst>
          </p:spPr>
          <p:txBody>
            <a:bodyPr wrap="none" lIns="0" tIns="0" rIns="0" bIns="0">
              <a:spAutoFit/>
            </a:bodyPr>
            <a:lstStyle/>
            <a:p>
              <a:pPr defTabSz="923925" eaLnBrk="0" fontAlgn="base" hangingPunct="0">
                <a:lnSpc>
                  <a:spcPct val="150000"/>
                </a:lnSpc>
                <a:buClr>
                  <a:srgbClr val="CC0000"/>
                </a:buClr>
                <a:buSzPct val="50000"/>
              </a:pPr>
              <a:endParaRPr kumimoji="1" lang="zh-CN" altLang="zh-CN" sz="1200">
                <a:solidFill>
                  <a:srgbClr val="CC0000"/>
                </a:solidFill>
                <a:effectLst>
                  <a:outerShdw blurRad="38100" dist="38100" dir="2700000" algn="tl">
                    <a:srgbClr val="000000"/>
                  </a:outerShdw>
                </a:effectLst>
                <a:latin typeface="+mn-ea"/>
                <a:ea typeface="+mn-ea"/>
              </a:endParaRPr>
            </a:p>
          </p:txBody>
        </p:sp>
        <p:sp>
          <p:nvSpPr>
            <p:cNvPr id="1564678" name="Rectangle 6"/>
            <p:cNvSpPr>
              <a:spLocks noChangeArrowheads="1"/>
            </p:cNvSpPr>
            <p:nvPr/>
          </p:nvSpPr>
          <p:spPr bwMode="auto">
            <a:xfrm>
              <a:off x="3058585" y="2646016"/>
              <a:ext cx="1555901" cy="2522301"/>
            </a:xfrm>
            <a:prstGeom prst="rect">
              <a:avLst/>
            </a:prstGeom>
            <a:gradFill rotWithShape="0">
              <a:gsLst>
                <a:gs pos="0">
                  <a:srgbClr val="FF3399"/>
                </a:gs>
                <a:gs pos="100000">
                  <a:srgbClr val="6600CC"/>
                </a:gs>
              </a:gsLst>
              <a:lin ang="0" scaled="1"/>
            </a:gradFill>
            <a:ln w="9525">
              <a:solidFill>
                <a:srgbClr val="C0C0C0"/>
              </a:solidFill>
              <a:miter lim="800000"/>
              <a:headEnd/>
              <a:tailEnd/>
            </a:ln>
            <a:effectLst/>
          </p:spPr>
          <p:txBody>
            <a:bodyPr lIns="154242" tIns="0" rIns="0" bIns="0" anchor="ctr"/>
            <a:lstStyle/>
            <a:p>
              <a:pPr defTabSz="784225" fontAlgn="base">
                <a:lnSpc>
                  <a:spcPct val="110000"/>
                </a:lnSpc>
                <a:spcBef>
                  <a:spcPct val="20000"/>
                </a:spcBef>
                <a:buClr>
                  <a:schemeClr val="accent2"/>
                </a:buClr>
              </a:pPr>
              <a:r>
                <a:rPr kumimoji="1" lang="en-US" altLang="zh-CN" sz="1400" dirty="0">
                  <a:solidFill>
                    <a:schemeClr val="bg1"/>
                  </a:solidFill>
                  <a:latin typeface="+mn-ea"/>
                  <a:ea typeface="+mn-ea"/>
                </a:rPr>
                <a:t>Interface</a:t>
              </a:r>
              <a:endParaRPr kumimoji="1" lang="zh-CN" altLang="en-US" sz="1400" dirty="0">
                <a:solidFill>
                  <a:schemeClr val="bg1"/>
                </a:solidFill>
                <a:latin typeface="+mn-ea"/>
                <a:ea typeface="+mn-ea"/>
              </a:endParaRPr>
            </a:p>
          </p:txBody>
        </p:sp>
        <p:sp>
          <p:nvSpPr>
            <p:cNvPr id="1564679" name="Rectangle 7"/>
            <p:cNvSpPr>
              <a:spLocks noChangeArrowheads="1"/>
            </p:cNvSpPr>
            <p:nvPr/>
          </p:nvSpPr>
          <p:spPr bwMode="auto">
            <a:xfrm>
              <a:off x="7458458" y="2646016"/>
              <a:ext cx="1555902" cy="2522301"/>
            </a:xfrm>
            <a:prstGeom prst="rect">
              <a:avLst/>
            </a:prstGeom>
            <a:gradFill rotWithShape="0">
              <a:gsLst>
                <a:gs pos="0">
                  <a:srgbClr val="6600CC"/>
                </a:gs>
                <a:gs pos="100000">
                  <a:srgbClr val="FF3399"/>
                </a:gs>
              </a:gsLst>
              <a:lin ang="0" scaled="1"/>
            </a:gradFill>
            <a:ln w="9525">
              <a:solidFill>
                <a:srgbClr val="C0C0C0"/>
              </a:solidFill>
              <a:miter lim="800000"/>
              <a:headEnd/>
              <a:tailEnd/>
            </a:ln>
            <a:effectLst/>
          </p:spPr>
          <p:txBody>
            <a:bodyPr lIns="154242" tIns="0" rIns="0" bIns="0" anchor="ctr"/>
            <a:lstStyle/>
            <a:p>
              <a:pPr defTabSz="784225" fontAlgn="base">
                <a:lnSpc>
                  <a:spcPct val="110000"/>
                </a:lnSpc>
                <a:spcBef>
                  <a:spcPct val="20000"/>
                </a:spcBef>
                <a:buClr>
                  <a:schemeClr val="accent2"/>
                </a:buClr>
              </a:pPr>
              <a:r>
                <a:rPr kumimoji="1" lang="en-US" altLang="zh-CN" sz="1400" dirty="0">
                  <a:solidFill>
                    <a:schemeClr val="bg1"/>
                  </a:solidFill>
                  <a:latin typeface="+mn-ea"/>
                  <a:ea typeface="+mn-ea"/>
                </a:rPr>
                <a:t>Interface</a:t>
              </a:r>
              <a:endParaRPr kumimoji="1" lang="zh-CN" altLang="en-US" sz="1400" dirty="0">
                <a:solidFill>
                  <a:schemeClr val="bg1"/>
                </a:solidFill>
                <a:latin typeface="+mn-ea"/>
                <a:ea typeface="+mn-ea"/>
              </a:endParaRPr>
            </a:p>
          </p:txBody>
        </p:sp>
        <p:grpSp>
          <p:nvGrpSpPr>
            <p:cNvPr id="6" name="Group 88"/>
            <p:cNvGrpSpPr>
              <a:grpSpLocks/>
            </p:cNvGrpSpPr>
            <p:nvPr/>
          </p:nvGrpSpPr>
          <p:grpSpPr bwMode="auto">
            <a:xfrm>
              <a:off x="4614485" y="3397046"/>
              <a:ext cx="644726" cy="269211"/>
              <a:chOff x="1655" y="1706"/>
              <a:chExt cx="545" cy="227"/>
            </a:xfrm>
          </p:grpSpPr>
          <p:sp>
            <p:nvSpPr>
              <p:cNvPr id="1564761" name="Line 89"/>
              <p:cNvSpPr>
                <a:spLocks noChangeShapeType="1"/>
              </p:cNvSpPr>
              <p:nvPr/>
            </p:nvSpPr>
            <p:spPr bwMode="auto">
              <a:xfrm>
                <a:off x="1655" y="1752"/>
                <a:ext cx="545" cy="0"/>
              </a:xfrm>
              <a:prstGeom prst="line">
                <a:avLst/>
              </a:prstGeom>
              <a:noFill/>
              <a:ln w="28575">
                <a:solidFill>
                  <a:schemeClr val="hlink"/>
                </a:solidFill>
                <a:round/>
                <a:headEnd/>
                <a:tailEnd/>
              </a:ln>
              <a:effectLst/>
            </p:spPr>
            <p:txBody>
              <a:bodyPr/>
              <a:lstStyle/>
              <a:p>
                <a:endParaRPr lang="zh-CN" altLang="en-US" sz="1200">
                  <a:latin typeface="+mn-ea"/>
                  <a:ea typeface="+mn-ea"/>
                </a:endParaRPr>
              </a:p>
            </p:txBody>
          </p:sp>
          <p:sp>
            <p:nvSpPr>
              <p:cNvPr id="1564762" name="Line 90"/>
              <p:cNvSpPr>
                <a:spLocks noChangeShapeType="1"/>
              </p:cNvSpPr>
              <p:nvPr/>
            </p:nvSpPr>
            <p:spPr bwMode="auto">
              <a:xfrm>
                <a:off x="1655" y="1797"/>
                <a:ext cx="545" cy="0"/>
              </a:xfrm>
              <a:prstGeom prst="line">
                <a:avLst/>
              </a:prstGeom>
              <a:noFill/>
              <a:ln w="28575">
                <a:solidFill>
                  <a:schemeClr val="hlink"/>
                </a:solidFill>
                <a:round/>
                <a:headEnd/>
                <a:tailEnd/>
              </a:ln>
              <a:effectLst/>
            </p:spPr>
            <p:txBody>
              <a:bodyPr/>
              <a:lstStyle/>
              <a:p>
                <a:endParaRPr lang="zh-CN" altLang="en-US" sz="1200">
                  <a:latin typeface="+mn-ea"/>
                  <a:ea typeface="+mn-ea"/>
                </a:endParaRPr>
              </a:p>
            </p:txBody>
          </p:sp>
          <p:sp>
            <p:nvSpPr>
              <p:cNvPr id="1564763" name="Line 91"/>
              <p:cNvSpPr>
                <a:spLocks noChangeShapeType="1"/>
              </p:cNvSpPr>
              <p:nvPr/>
            </p:nvSpPr>
            <p:spPr bwMode="auto">
              <a:xfrm>
                <a:off x="1655" y="1842"/>
                <a:ext cx="545" cy="0"/>
              </a:xfrm>
              <a:prstGeom prst="line">
                <a:avLst/>
              </a:prstGeom>
              <a:noFill/>
              <a:ln w="28575">
                <a:solidFill>
                  <a:schemeClr val="hlink"/>
                </a:solidFill>
                <a:round/>
                <a:headEnd/>
                <a:tailEnd/>
              </a:ln>
              <a:effectLst/>
            </p:spPr>
            <p:txBody>
              <a:bodyPr/>
              <a:lstStyle/>
              <a:p>
                <a:endParaRPr lang="zh-CN" altLang="en-US" sz="1200">
                  <a:latin typeface="+mn-ea"/>
                  <a:ea typeface="+mn-ea"/>
                </a:endParaRPr>
              </a:p>
            </p:txBody>
          </p:sp>
          <p:sp>
            <p:nvSpPr>
              <p:cNvPr id="1564764" name="Line 92"/>
              <p:cNvSpPr>
                <a:spLocks noChangeShapeType="1"/>
              </p:cNvSpPr>
              <p:nvPr/>
            </p:nvSpPr>
            <p:spPr bwMode="auto">
              <a:xfrm>
                <a:off x="1655" y="1888"/>
                <a:ext cx="545" cy="0"/>
              </a:xfrm>
              <a:prstGeom prst="line">
                <a:avLst/>
              </a:prstGeom>
              <a:noFill/>
              <a:ln w="28575">
                <a:solidFill>
                  <a:schemeClr val="hlink"/>
                </a:solidFill>
                <a:round/>
                <a:headEnd/>
                <a:tailEnd/>
              </a:ln>
              <a:effectLst/>
            </p:spPr>
            <p:txBody>
              <a:bodyPr/>
              <a:lstStyle/>
              <a:p>
                <a:endParaRPr lang="zh-CN" altLang="en-US" sz="1200">
                  <a:latin typeface="+mn-ea"/>
                  <a:ea typeface="+mn-ea"/>
                </a:endParaRPr>
              </a:p>
            </p:txBody>
          </p:sp>
          <p:sp>
            <p:nvSpPr>
              <p:cNvPr id="1564765" name="Arc 93"/>
              <p:cNvSpPr>
                <a:spLocks/>
              </p:cNvSpPr>
              <p:nvPr/>
            </p:nvSpPr>
            <p:spPr bwMode="auto">
              <a:xfrm flipH="1">
                <a:off x="1860" y="1706"/>
                <a:ext cx="113" cy="227"/>
              </a:xfrm>
              <a:custGeom>
                <a:avLst/>
                <a:gdLst>
                  <a:gd name="G0" fmla="+- 15545 0 0"/>
                  <a:gd name="G1" fmla="+- 21600 0 0"/>
                  <a:gd name="G2" fmla="+- 21600 0 0"/>
                  <a:gd name="T0" fmla="*/ 3637 w 37145"/>
                  <a:gd name="T1" fmla="*/ 3579 h 43200"/>
                  <a:gd name="T2" fmla="*/ 0 w 37145"/>
                  <a:gd name="T3" fmla="*/ 36597 h 43200"/>
                  <a:gd name="T4" fmla="*/ 15545 w 37145"/>
                  <a:gd name="T5" fmla="*/ 21600 h 43200"/>
                </a:gdLst>
                <a:ahLst/>
                <a:cxnLst>
                  <a:cxn ang="0">
                    <a:pos x="T0" y="T1"/>
                  </a:cxn>
                  <a:cxn ang="0">
                    <a:pos x="T2" y="T3"/>
                  </a:cxn>
                  <a:cxn ang="0">
                    <a:pos x="T4" y="T5"/>
                  </a:cxn>
                </a:cxnLst>
                <a:rect l="0" t="0" r="r" b="b"/>
                <a:pathLst>
                  <a:path w="37145" h="43200" fill="none" extrusionOk="0">
                    <a:moveTo>
                      <a:pt x="3636" y="3578"/>
                    </a:moveTo>
                    <a:cubicBezTo>
                      <a:pt x="7169" y="1244"/>
                      <a:pt x="11310" y="-1"/>
                      <a:pt x="15545" y="0"/>
                    </a:cubicBezTo>
                    <a:cubicBezTo>
                      <a:pt x="27474" y="0"/>
                      <a:pt x="37145" y="9670"/>
                      <a:pt x="37145" y="21600"/>
                    </a:cubicBezTo>
                    <a:cubicBezTo>
                      <a:pt x="37145" y="33529"/>
                      <a:pt x="27474" y="43200"/>
                      <a:pt x="15545" y="43200"/>
                    </a:cubicBezTo>
                    <a:cubicBezTo>
                      <a:pt x="9681" y="43200"/>
                      <a:pt x="4070" y="40816"/>
                      <a:pt x="-1" y="36597"/>
                    </a:cubicBezTo>
                  </a:path>
                  <a:path w="37145" h="43200" stroke="0" extrusionOk="0">
                    <a:moveTo>
                      <a:pt x="3636" y="3578"/>
                    </a:moveTo>
                    <a:cubicBezTo>
                      <a:pt x="7169" y="1244"/>
                      <a:pt x="11310" y="-1"/>
                      <a:pt x="15545" y="0"/>
                    </a:cubicBezTo>
                    <a:cubicBezTo>
                      <a:pt x="27474" y="0"/>
                      <a:pt x="37145" y="9670"/>
                      <a:pt x="37145" y="21600"/>
                    </a:cubicBezTo>
                    <a:cubicBezTo>
                      <a:pt x="37145" y="33529"/>
                      <a:pt x="27474" y="43200"/>
                      <a:pt x="15545" y="43200"/>
                    </a:cubicBezTo>
                    <a:cubicBezTo>
                      <a:pt x="9681" y="43200"/>
                      <a:pt x="4070" y="40816"/>
                      <a:pt x="-1" y="36597"/>
                    </a:cubicBezTo>
                    <a:lnTo>
                      <a:pt x="15545" y="21600"/>
                    </a:lnTo>
                    <a:close/>
                  </a:path>
                </a:pathLst>
              </a:custGeom>
              <a:noFill/>
              <a:ln w="38100">
                <a:solidFill>
                  <a:schemeClr val="hlink"/>
                </a:solidFill>
                <a:round/>
                <a:headEnd/>
                <a:tailEnd/>
              </a:ln>
              <a:effectLst/>
            </p:spPr>
            <p:txBody>
              <a:bodyPr wrap="none" anchor="ctr"/>
              <a:lstStyle/>
              <a:p>
                <a:endParaRPr lang="zh-CN" altLang="en-US" sz="1200">
                  <a:latin typeface="+mn-ea"/>
                  <a:ea typeface="+mn-ea"/>
                </a:endParaRPr>
              </a:p>
            </p:txBody>
          </p:sp>
        </p:grpSp>
        <p:grpSp>
          <p:nvGrpSpPr>
            <p:cNvPr id="7" name="Group 94"/>
            <p:cNvGrpSpPr>
              <a:grpSpLocks/>
            </p:cNvGrpSpPr>
            <p:nvPr/>
          </p:nvGrpSpPr>
          <p:grpSpPr bwMode="auto">
            <a:xfrm>
              <a:off x="4614485" y="4148076"/>
              <a:ext cx="644726" cy="269211"/>
              <a:chOff x="1655" y="1706"/>
              <a:chExt cx="545" cy="227"/>
            </a:xfrm>
          </p:grpSpPr>
          <p:sp>
            <p:nvSpPr>
              <p:cNvPr id="1564767" name="Line 95"/>
              <p:cNvSpPr>
                <a:spLocks noChangeShapeType="1"/>
              </p:cNvSpPr>
              <p:nvPr/>
            </p:nvSpPr>
            <p:spPr bwMode="auto">
              <a:xfrm>
                <a:off x="1655" y="1752"/>
                <a:ext cx="545" cy="0"/>
              </a:xfrm>
              <a:prstGeom prst="line">
                <a:avLst/>
              </a:prstGeom>
              <a:noFill/>
              <a:ln w="28575">
                <a:solidFill>
                  <a:schemeClr val="hlink"/>
                </a:solidFill>
                <a:round/>
                <a:headEnd/>
                <a:tailEnd/>
              </a:ln>
              <a:effectLst/>
            </p:spPr>
            <p:txBody>
              <a:bodyPr/>
              <a:lstStyle/>
              <a:p>
                <a:endParaRPr lang="zh-CN" altLang="en-US" sz="1200">
                  <a:latin typeface="+mn-ea"/>
                  <a:ea typeface="+mn-ea"/>
                </a:endParaRPr>
              </a:p>
            </p:txBody>
          </p:sp>
          <p:sp>
            <p:nvSpPr>
              <p:cNvPr id="1564768" name="Line 96"/>
              <p:cNvSpPr>
                <a:spLocks noChangeShapeType="1"/>
              </p:cNvSpPr>
              <p:nvPr/>
            </p:nvSpPr>
            <p:spPr bwMode="auto">
              <a:xfrm>
                <a:off x="1655" y="1797"/>
                <a:ext cx="545" cy="0"/>
              </a:xfrm>
              <a:prstGeom prst="line">
                <a:avLst/>
              </a:prstGeom>
              <a:noFill/>
              <a:ln w="28575">
                <a:solidFill>
                  <a:schemeClr val="hlink"/>
                </a:solidFill>
                <a:round/>
                <a:headEnd/>
                <a:tailEnd/>
              </a:ln>
              <a:effectLst/>
            </p:spPr>
            <p:txBody>
              <a:bodyPr/>
              <a:lstStyle/>
              <a:p>
                <a:endParaRPr lang="zh-CN" altLang="en-US" sz="1200">
                  <a:latin typeface="+mn-ea"/>
                  <a:ea typeface="+mn-ea"/>
                </a:endParaRPr>
              </a:p>
            </p:txBody>
          </p:sp>
          <p:sp>
            <p:nvSpPr>
              <p:cNvPr id="1564769" name="Line 97"/>
              <p:cNvSpPr>
                <a:spLocks noChangeShapeType="1"/>
              </p:cNvSpPr>
              <p:nvPr/>
            </p:nvSpPr>
            <p:spPr bwMode="auto">
              <a:xfrm>
                <a:off x="1655" y="1842"/>
                <a:ext cx="545" cy="0"/>
              </a:xfrm>
              <a:prstGeom prst="line">
                <a:avLst/>
              </a:prstGeom>
              <a:noFill/>
              <a:ln w="28575">
                <a:solidFill>
                  <a:schemeClr val="hlink"/>
                </a:solidFill>
                <a:round/>
                <a:headEnd/>
                <a:tailEnd/>
              </a:ln>
              <a:effectLst/>
            </p:spPr>
            <p:txBody>
              <a:bodyPr/>
              <a:lstStyle/>
              <a:p>
                <a:endParaRPr lang="zh-CN" altLang="en-US" sz="1200">
                  <a:latin typeface="+mn-ea"/>
                  <a:ea typeface="+mn-ea"/>
                </a:endParaRPr>
              </a:p>
            </p:txBody>
          </p:sp>
          <p:sp>
            <p:nvSpPr>
              <p:cNvPr id="1564770" name="Line 98"/>
              <p:cNvSpPr>
                <a:spLocks noChangeShapeType="1"/>
              </p:cNvSpPr>
              <p:nvPr/>
            </p:nvSpPr>
            <p:spPr bwMode="auto">
              <a:xfrm>
                <a:off x="1655" y="1888"/>
                <a:ext cx="545" cy="0"/>
              </a:xfrm>
              <a:prstGeom prst="line">
                <a:avLst/>
              </a:prstGeom>
              <a:noFill/>
              <a:ln w="28575">
                <a:solidFill>
                  <a:schemeClr val="hlink"/>
                </a:solidFill>
                <a:round/>
                <a:headEnd/>
                <a:tailEnd/>
              </a:ln>
              <a:effectLst/>
            </p:spPr>
            <p:txBody>
              <a:bodyPr/>
              <a:lstStyle/>
              <a:p>
                <a:endParaRPr lang="zh-CN" altLang="en-US" sz="1200">
                  <a:latin typeface="+mn-ea"/>
                  <a:ea typeface="+mn-ea"/>
                </a:endParaRPr>
              </a:p>
            </p:txBody>
          </p:sp>
          <p:sp>
            <p:nvSpPr>
              <p:cNvPr id="1564771" name="Arc 99"/>
              <p:cNvSpPr>
                <a:spLocks/>
              </p:cNvSpPr>
              <p:nvPr/>
            </p:nvSpPr>
            <p:spPr bwMode="auto">
              <a:xfrm flipH="1">
                <a:off x="1860" y="1706"/>
                <a:ext cx="113" cy="227"/>
              </a:xfrm>
              <a:custGeom>
                <a:avLst/>
                <a:gdLst>
                  <a:gd name="G0" fmla="+- 15545 0 0"/>
                  <a:gd name="G1" fmla="+- 21600 0 0"/>
                  <a:gd name="G2" fmla="+- 21600 0 0"/>
                  <a:gd name="T0" fmla="*/ 3637 w 37145"/>
                  <a:gd name="T1" fmla="*/ 3579 h 43200"/>
                  <a:gd name="T2" fmla="*/ 0 w 37145"/>
                  <a:gd name="T3" fmla="*/ 36597 h 43200"/>
                  <a:gd name="T4" fmla="*/ 15545 w 37145"/>
                  <a:gd name="T5" fmla="*/ 21600 h 43200"/>
                </a:gdLst>
                <a:ahLst/>
                <a:cxnLst>
                  <a:cxn ang="0">
                    <a:pos x="T0" y="T1"/>
                  </a:cxn>
                  <a:cxn ang="0">
                    <a:pos x="T2" y="T3"/>
                  </a:cxn>
                  <a:cxn ang="0">
                    <a:pos x="T4" y="T5"/>
                  </a:cxn>
                </a:cxnLst>
                <a:rect l="0" t="0" r="r" b="b"/>
                <a:pathLst>
                  <a:path w="37145" h="43200" fill="none" extrusionOk="0">
                    <a:moveTo>
                      <a:pt x="3636" y="3578"/>
                    </a:moveTo>
                    <a:cubicBezTo>
                      <a:pt x="7169" y="1244"/>
                      <a:pt x="11310" y="-1"/>
                      <a:pt x="15545" y="0"/>
                    </a:cubicBezTo>
                    <a:cubicBezTo>
                      <a:pt x="27474" y="0"/>
                      <a:pt x="37145" y="9670"/>
                      <a:pt x="37145" y="21600"/>
                    </a:cubicBezTo>
                    <a:cubicBezTo>
                      <a:pt x="37145" y="33529"/>
                      <a:pt x="27474" y="43200"/>
                      <a:pt x="15545" y="43200"/>
                    </a:cubicBezTo>
                    <a:cubicBezTo>
                      <a:pt x="9681" y="43200"/>
                      <a:pt x="4070" y="40816"/>
                      <a:pt x="-1" y="36597"/>
                    </a:cubicBezTo>
                  </a:path>
                  <a:path w="37145" h="43200" stroke="0" extrusionOk="0">
                    <a:moveTo>
                      <a:pt x="3636" y="3578"/>
                    </a:moveTo>
                    <a:cubicBezTo>
                      <a:pt x="7169" y="1244"/>
                      <a:pt x="11310" y="-1"/>
                      <a:pt x="15545" y="0"/>
                    </a:cubicBezTo>
                    <a:cubicBezTo>
                      <a:pt x="27474" y="0"/>
                      <a:pt x="37145" y="9670"/>
                      <a:pt x="37145" y="21600"/>
                    </a:cubicBezTo>
                    <a:cubicBezTo>
                      <a:pt x="37145" y="33529"/>
                      <a:pt x="27474" y="43200"/>
                      <a:pt x="15545" y="43200"/>
                    </a:cubicBezTo>
                    <a:cubicBezTo>
                      <a:pt x="9681" y="43200"/>
                      <a:pt x="4070" y="40816"/>
                      <a:pt x="-1" y="36597"/>
                    </a:cubicBezTo>
                    <a:lnTo>
                      <a:pt x="15545" y="21600"/>
                    </a:lnTo>
                    <a:close/>
                  </a:path>
                </a:pathLst>
              </a:custGeom>
              <a:noFill/>
              <a:ln w="38100">
                <a:solidFill>
                  <a:schemeClr val="hlink"/>
                </a:solidFill>
                <a:round/>
                <a:headEnd/>
                <a:tailEnd/>
              </a:ln>
              <a:effectLst/>
            </p:spPr>
            <p:txBody>
              <a:bodyPr wrap="none" anchor="ctr"/>
              <a:lstStyle/>
              <a:p>
                <a:endParaRPr lang="zh-CN" altLang="en-US" sz="1200">
                  <a:latin typeface="+mn-ea"/>
                  <a:ea typeface="+mn-ea"/>
                </a:endParaRPr>
              </a:p>
            </p:txBody>
          </p:sp>
        </p:grpSp>
        <p:grpSp>
          <p:nvGrpSpPr>
            <p:cNvPr id="8" name="Group 100"/>
            <p:cNvGrpSpPr>
              <a:grpSpLocks/>
            </p:cNvGrpSpPr>
            <p:nvPr/>
          </p:nvGrpSpPr>
          <p:grpSpPr bwMode="auto">
            <a:xfrm>
              <a:off x="6815113" y="3397046"/>
              <a:ext cx="644726" cy="269211"/>
              <a:chOff x="1655" y="1706"/>
              <a:chExt cx="545" cy="227"/>
            </a:xfrm>
          </p:grpSpPr>
          <p:sp>
            <p:nvSpPr>
              <p:cNvPr id="1564773" name="Line 101"/>
              <p:cNvSpPr>
                <a:spLocks noChangeShapeType="1"/>
              </p:cNvSpPr>
              <p:nvPr/>
            </p:nvSpPr>
            <p:spPr bwMode="auto">
              <a:xfrm>
                <a:off x="1655" y="1752"/>
                <a:ext cx="545" cy="0"/>
              </a:xfrm>
              <a:prstGeom prst="line">
                <a:avLst/>
              </a:prstGeom>
              <a:noFill/>
              <a:ln w="28575">
                <a:solidFill>
                  <a:schemeClr val="hlink"/>
                </a:solidFill>
                <a:round/>
                <a:headEnd/>
                <a:tailEnd/>
              </a:ln>
              <a:effectLst/>
            </p:spPr>
            <p:txBody>
              <a:bodyPr/>
              <a:lstStyle/>
              <a:p>
                <a:endParaRPr lang="zh-CN" altLang="en-US" sz="1200">
                  <a:latin typeface="+mn-ea"/>
                  <a:ea typeface="+mn-ea"/>
                </a:endParaRPr>
              </a:p>
            </p:txBody>
          </p:sp>
          <p:sp>
            <p:nvSpPr>
              <p:cNvPr id="1564774" name="Line 102"/>
              <p:cNvSpPr>
                <a:spLocks noChangeShapeType="1"/>
              </p:cNvSpPr>
              <p:nvPr/>
            </p:nvSpPr>
            <p:spPr bwMode="auto">
              <a:xfrm>
                <a:off x="1655" y="1797"/>
                <a:ext cx="545" cy="0"/>
              </a:xfrm>
              <a:prstGeom prst="line">
                <a:avLst/>
              </a:prstGeom>
              <a:noFill/>
              <a:ln w="28575">
                <a:solidFill>
                  <a:schemeClr val="hlink"/>
                </a:solidFill>
                <a:round/>
                <a:headEnd/>
                <a:tailEnd/>
              </a:ln>
              <a:effectLst/>
            </p:spPr>
            <p:txBody>
              <a:bodyPr/>
              <a:lstStyle/>
              <a:p>
                <a:endParaRPr lang="zh-CN" altLang="en-US" sz="1200">
                  <a:latin typeface="+mn-ea"/>
                  <a:ea typeface="+mn-ea"/>
                </a:endParaRPr>
              </a:p>
            </p:txBody>
          </p:sp>
          <p:sp>
            <p:nvSpPr>
              <p:cNvPr id="1564775" name="Line 103"/>
              <p:cNvSpPr>
                <a:spLocks noChangeShapeType="1"/>
              </p:cNvSpPr>
              <p:nvPr/>
            </p:nvSpPr>
            <p:spPr bwMode="auto">
              <a:xfrm>
                <a:off x="1655" y="1842"/>
                <a:ext cx="545" cy="0"/>
              </a:xfrm>
              <a:prstGeom prst="line">
                <a:avLst/>
              </a:prstGeom>
              <a:noFill/>
              <a:ln w="28575">
                <a:solidFill>
                  <a:schemeClr val="hlink"/>
                </a:solidFill>
                <a:round/>
                <a:headEnd/>
                <a:tailEnd/>
              </a:ln>
              <a:effectLst/>
            </p:spPr>
            <p:txBody>
              <a:bodyPr/>
              <a:lstStyle/>
              <a:p>
                <a:endParaRPr lang="zh-CN" altLang="en-US" sz="1200">
                  <a:latin typeface="+mn-ea"/>
                  <a:ea typeface="+mn-ea"/>
                </a:endParaRPr>
              </a:p>
            </p:txBody>
          </p:sp>
          <p:sp>
            <p:nvSpPr>
              <p:cNvPr id="1564776" name="Line 104"/>
              <p:cNvSpPr>
                <a:spLocks noChangeShapeType="1"/>
              </p:cNvSpPr>
              <p:nvPr/>
            </p:nvSpPr>
            <p:spPr bwMode="auto">
              <a:xfrm>
                <a:off x="1655" y="1888"/>
                <a:ext cx="545" cy="0"/>
              </a:xfrm>
              <a:prstGeom prst="line">
                <a:avLst/>
              </a:prstGeom>
              <a:noFill/>
              <a:ln w="28575">
                <a:solidFill>
                  <a:schemeClr val="hlink"/>
                </a:solidFill>
                <a:round/>
                <a:headEnd/>
                <a:tailEnd/>
              </a:ln>
              <a:effectLst/>
            </p:spPr>
            <p:txBody>
              <a:bodyPr/>
              <a:lstStyle/>
              <a:p>
                <a:endParaRPr lang="zh-CN" altLang="en-US" sz="1200">
                  <a:latin typeface="+mn-ea"/>
                  <a:ea typeface="+mn-ea"/>
                </a:endParaRPr>
              </a:p>
            </p:txBody>
          </p:sp>
          <p:sp>
            <p:nvSpPr>
              <p:cNvPr id="1564777" name="Arc 105"/>
              <p:cNvSpPr>
                <a:spLocks/>
              </p:cNvSpPr>
              <p:nvPr/>
            </p:nvSpPr>
            <p:spPr bwMode="auto">
              <a:xfrm flipH="1">
                <a:off x="1860" y="1706"/>
                <a:ext cx="113" cy="227"/>
              </a:xfrm>
              <a:custGeom>
                <a:avLst/>
                <a:gdLst>
                  <a:gd name="G0" fmla="+- 15545 0 0"/>
                  <a:gd name="G1" fmla="+- 21600 0 0"/>
                  <a:gd name="G2" fmla="+- 21600 0 0"/>
                  <a:gd name="T0" fmla="*/ 3637 w 37145"/>
                  <a:gd name="T1" fmla="*/ 3579 h 43200"/>
                  <a:gd name="T2" fmla="*/ 0 w 37145"/>
                  <a:gd name="T3" fmla="*/ 36597 h 43200"/>
                  <a:gd name="T4" fmla="*/ 15545 w 37145"/>
                  <a:gd name="T5" fmla="*/ 21600 h 43200"/>
                </a:gdLst>
                <a:ahLst/>
                <a:cxnLst>
                  <a:cxn ang="0">
                    <a:pos x="T0" y="T1"/>
                  </a:cxn>
                  <a:cxn ang="0">
                    <a:pos x="T2" y="T3"/>
                  </a:cxn>
                  <a:cxn ang="0">
                    <a:pos x="T4" y="T5"/>
                  </a:cxn>
                </a:cxnLst>
                <a:rect l="0" t="0" r="r" b="b"/>
                <a:pathLst>
                  <a:path w="37145" h="43200" fill="none" extrusionOk="0">
                    <a:moveTo>
                      <a:pt x="3636" y="3578"/>
                    </a:moveTo>
                    <a:cubicBezTo>
                      <a:pt x="7169" y="1244"/>
                      <a:pt x="11310" y="-1"/>
                      <a:pt x="15545" y="0"/>
                    </a:cubicBezTo>
                    <a:cubicBezTo>
                      <a:pt x="27474" y="0"/>
                      <a:pt x="37145" y="9670"/>
                      <a:pt x="37145" y="21600"/>
                    </a:cubicBezTo>
                    <a:cubicBezTo>
                      <a:pt x="37145" y="33529"/>
                      <a:pt x="27474" y="43200"/>
                      <a:pt x="15545" y="43200"/>
                    </a:cubicBezTo>
                    <a:cubicBezTo>
                      <a:pt x="9681" y="43200"/>
                      <a:pt x="4070" y="40816"/>
                      <a:pt x="-1" y="36597"/>
                    </a:cubicBezTo>
                  </a:path>
                  <a:path w="37145" h="43200" stroke="0" extrusionOk="0">
                    <a:moveTo>
                      <a:pt x="3636" y="3578"/>
                    </a:moveTo>
                    <a:cubicBezTo>
                      <a:pt x="7169" y="1244"/>
                      <a:pt x="11310" y="-1"/>
                      <a:pt x="15545" y="0"/>
                    </a:cubicBezTo>
                    <a:cubicBezTo>
                      <a:pt x="27474" y="0"/>
                      <a:pt x="37145" y="9670"/>
                      <a:pt x="37145" y="21600"/>
                    </a:cubicBezTo>
                    <a:cubicBezTo>
                      <a:pt x="37145" y="33529"/>
                      <a:pt x="27474" y="43200"/>
                      <a:pt x="15545" y="43200"/>
                    </a:cubicBezTo>
                    <a:cubicBezTo>
                      <a:pt x="9681" y="43200"/>
                      <a:pt x="4070" y="40816"/>
                      <a:pt x="-1" y="36597"/>
                    </a:cubicBezTo>
                    <a:lnTo>
                      <a:pt x="15545" y="21600"/>
                    </a:lnTo>
                    <a:close/>
                  </a:path>
                </a:pathLst>
              </a:custGeom>
              <a:noFill/>
              <a:ln w="38100">
                <a:solidFill>
                  <a:schemeClr val="hlink"/>
                </a:solidFill>
                <a:round/>
                <a:headEnd/>
                <a:tailEnd/>
              </a:ln>
              <a:effectLst/>
            </p:spPr>
            <p:txBody>
              <a:bodyPr wrap="none" anchor="ctr"/>
              <a:lstStyle/>
              <a:p>
                <a:endParaRPr lang="zh-CN" altLang="en-US" sz="1200">
                  <a:latin typeface="+mn-ea"/>
                  <a:ea typeface="+mn-ea"/>
                </a:endParaRPr>
              </a:p>
            </p:txBody>
          </p:sp>
        </p:grpSp>
        <p:grpSp>
          <p:nvGrpSpPr>
            <p:cNvPr id="9" name="Group 106"/>
            <p:cNvGrpSpPr>
              <a:grpSpLocks/>
            </p:cNvGrpSpPr>
            <p:nvPr/>
          </p:nvGrpSpPr>
          <p:grpSpPr bwMode="auto">
            <a:xfrm>
              <a:off x="6815113" y="4148076"/>
              <a:ext cx="644726" cy="269211"/>
              <a:chOff x="1655" y="1706"/>
              <a:chExt cx="545" cy="227"/>
            </a:xfrm>
          </p:grpSpPr>
          <p:sp>
            <p:nvSpPr>
              <p:cNvPr id="1564779" name="Line 107"/>
              <p:cNvSpPr>
                <a:spLocks noChangeShapeType="1"/>
              </p:cNvSpPr>
              <p:nvPr/>
            </p:nvSpPr>
            <p:spPr bwMode="auto">
              <a:xfrm>
                <a:off x="1655" y="1752"/>
                <a:ext cx="545" cy="0"/>
              </a:xfrm>
              <a:prstGeom prst="line">
                <a:avLst/>
              </a:prstGeom>
              <a:noFill/>
              <a:ln w="28575">
                <a:solidFill>
                  <a:schemeClr val="hlink"/>
                </a:solidFill>
                <a:round/>
                <a:headEnd/>
                <a:tailEnd/>
              </a:ln>
              <a:effectLst/>
            </p:spPr>
            <p:txBody>
              <a:bodyPr/>
              <a:lstStyle/>
              <a:p>
                <a:endParaRPr lang="zh-CN" altLang="en-US" sz="1200">
                  <a:latin typeface="+mn-ea"/>
                  <a:ea typeface="+mn-ea"/>
                </a:endParaRPr>
              </a:p>
            </p:txBody>
          </p:sp>
          <p:sp>
            <p:nvSpPr>
              <p:cNvPr id="1564780" name="Line 108"/>
              <p:cNvSpPr>
                <a:spLocks noChangeShapeType="1"/>
              </p:cNvSpPr>
              <p:nvPr/>
            </p:nvSpPr>
            <p:spPr bwMode="auto">
              <a:xfrm>
                <a:off x="1655" y="1797"/>
                <a:ext cx="545" cy="0"/>
              </a:xfrm>
              <a:prstGeom prst="line">
                <a:avLst/>
              </a:prstGeom>
              <a:noFill/>
              <a:ln w="28575">
                <a:solidFill>
                  <a:schemeClr val="hlink"/>
                </a:solidFill>
                <a:round/>
                <a:headEnd/>
                <a:tailEnd/>
              </a:ln>
              <a:effectLst/>
            </p:spPr>
            <p:txBody>
              <a:bodyPr/>
              <a:lstStyle/>
              <a:p>
                <a:endParaRPr lang="zh-CN" altLang="en-US" sz="1200">
                  <a:latin typeface="+mn-ea"/>
                  <a:ea typeface="+mn-ea"/>
                </a:endParaRPr>
              </a:p>
            </p:txBody>
          </p:sp>
          <p:sp>
            <p:nvSpPr>
              <p:cNvPr id="1564781" name="Line 109"/>
              <p:cNvSpPr>
                <a:spLocks noChangeShapeType="1"/>
              </p:cNvSpPr>
              <p:nvPr/>
            </p:nvSpPr>
            <p:spPr bwMode="auto">
              <a:xfrm>
                <a:off x="1655" y="1842"/>
                <a:ext cx="545" cy="0"/>
              </a:xfrm>
              <a:prstGeom prst="line">
                <a:avLst/>
              </a:prstGeom>
              <a:noFill/>
              <a:ln w="28575">
                <a:solidFill>
                  <a:schemeClr val="hlink"/>
                </a:solidFill>
                <a:round/>
                <a:headEnd/>
                <a:tailEnd/>
              </a:ln>
              <a:effectLst/>
            </p:spPr>
            <p:txBody>
              <a:bodyPr/>
              <a:lstStyle/>
              <a:p>
                <a:endParaRPr lang="zh-CN" altLang="en-US" sz="1200">
                  <a:latin typeface="+mn-ea"/>
                  <a:ea typeface="+mn-ea"/>
                </a:endParaRPr>
              </a:p>
            </p:txBody>
          </p:sp>
          <p:sp>
            <p:nvSpPr>
              <p:cNvPr id="1564782" name="Line 110"/>
              <p:cNvSpPr>
                <a:spLocks noChangeShapeType="1"/>
              </p:cNvSpPr>
              <p:nvPr/>
            </p:nvSpPr>
            <p:spPr bwMode="auto">
              <a:xfrm>
                <a:off x="1655" y="1888"/>
                <a:ext cx="545" cy="0"/>
              </a:xfrm>
              <a:prstGeom prst="line">
                <a:avLst/>
              </a:prstGeom>
              <a:noFill/>
              <a:ln w="28575">
                <a:solidFill>
                  <a:schemeClr val="hlink"/>
                </a:solidFill>
                <a:round/>
                <a:headEnd/>
                <a:tailEnd/>
              </a:ln>
              <a:effectLst/>
            </p:spPr>
            <p:txBody>
              <a:bodyPr/>
              <a:lstStyle/>
              <a:p>
                <a:endParaRPr lang="zh-CN" altLang="en-US" sz="1200">
                  <a:latin typeface="+mn-ea"/>
                  <a:ea typeface="+mn-ea"/>
                </a:endParaRPr>
              </a:p>
            </p:txBody>
          </p:sp>
          <p:sp>
            <p:nvSpPr>
              <p:cNvPr id="1564783" name="Arc 111"/>
              <p:cNvSpPr>
                <a:spLocks/>
              </p:cNvSpPr>
              <p:nvPr/>
            </p:nvSpPr>
            <p:spPr bwMode="auto">
              <a:xfrm flipH="1">
                <a:off x="1860" y="1706"/>
                <a:ext cx="113" cy="227"/>
              </a:xfrm>
              <a:custGeom>
                <a:avLst/>
                <a:gdLst>
                  <a:gd name="G0" fmla="+- 15545 0 0"/>
                  <a:gd name="G1" fmla="+- 21600 0 0"/>
                  <a:gd name="G2" fmla="+- 21600 0 0"/>
                  <a:gd name="T0" fmla="*/ 3637 w 37145"/>
                  <a:gd name="T1" fmla="*/ 3579 h 43200"/>
                  <a:gd name="T2" fmla="*/ 0 w 37145"/>
                  <a:gd name="T3" fmla="*/ 36597 h 43200"/>
                  <a:gd name="T4" fmla="*/ 15545 w 37145"/>
                  <a:gd name="T5" fmla="*/ 21600 h 43200"/>
                </a:gdLst>
                <a:ahLst/>
                <a:cxnLst>
                  <a:cxn ang="0">
                    <a:pos x="T0" y="T1"/>
                  </a:cxn>
                  <a:cxn ang="0">
                    <a:pos x="T2" y="T3"/>
                  </a:cxn>
                  <a:cxn ang="0">
                    <a:pos x="T4" y="T5"/>
                  </a:cxn>
                </a:cxnLst>
                <a:rect l="0" t="0" r="r" b="b"/>
                <a:pathLst>
                  <a:path w="37145" h="43200" fill="none" extrusionOk="0">
                    <a:moveTo>
                      <a:pt x="3636" y="3578"/>
                    </a:moveTo>
                    <a:cubicBezTo>
                      <a:pt x="7169" y="1244"/>
                      <a:pt x="11310" y="-1"/>
                      <a:pt x="15545" y="0"/>
                    </a:cubicBezTo>
                    <a:cubicBezTo>
                      <a:pt x="27474" y="0"/>
                      <a:pt x="37145" y="9670"/>
                      <a:pt x="37145" y="21600"/>
                    </a:cubicBezTo>
                    <a:cubicBezTo>
                      <a:pt x="37145" y="33529"/>
                      <a:pt x="27474" y="43200"/>
                      <a:pt x="15545" y="43200"/>
                    </a:cubicBezTo>
                    <a:cubicBezTo>
                      <a:pt x="9681" y="43200"/>
                      <a:pt x="4070" y="40816"/>
                      <a:pt x="-1" y="36597"/>
                    </a:cubicBezTo>
                  </a:path>
                  <a:path w="37145" h="43200" stroke="0" extrusionOk="0">
                    <a:moveTo>
                      <a:pt x="3636" y="3578"/>
                    </a:moveTo>
                    <a:cubicBezTo>
                      <a:pt x="7169" y="1244"/>
                      <a:pt x="11310" y="-1"/>
                      <a:pt x="15545" y="0"/>
                    </a:cubicBezTo>
                    <a:cubicBezTo>
                      <a:pt x="27474" y="0"/>
                      <a:pt x="37145" y="9670"/>
                      <a:pt x="37145" y="21600"/>
                    </a:cubicBezTo>
                    <a:cubicBezTo>
                      <a:pt x="37145" y="33529"/>
                      <a:pt x="27474" y="43200"/>
                      <a:pt x="15545" y="43200"/>
                    </a:cubicBezTo>
                    <a:cubicBezTo>
                      <a:pt x="9681" y="43200"/>
                      <a:pt x="4070" y="40816"/>
                      <a:pt x="-1" y="36597"/>
                    </a:cubicBezTo>
                    <a:lnTo>
                      <a:pt x="15545" y="21600"/>
                    </a:lnTo>
                    <a:close/>
                  </a:path>
                </a:pathLst>
              </a:custGeom>
              <a:noFill/>
              <a:ln w="38100">
                <a:solidFill>
                  <a:schemeClr val="hlink"/>
                </a:solidFill>
                <a:round/>
                <a:headEnd/>
                <a:tailEnd/>
              </a:ln>
              <a:effectLst/>
            </p:spPr>
            <p:txBody>
              <a:bodyPr wrap="none" anchor="ctr"/>
              <a:lstStyle/>
              <a:p>
                <a:endParaRPr lang="zh-CN" altLang="en-US" sz="1200">
                  <a:latin typeface="+mn-ea"/>
                  <a:ea typeface="+mn-ea"/>
                </a:endParaRPr>
              </a:p>
            </p:txBody>
          </p:sp>
        </p:grpSp>
        <p:sp>
          <p:nvSpPr>
            <p:cNvPr id="1564784" name="Line 112"/>
            <p:cNvSpPr>
              <a:spLocks noChangeShapeType="1"/>
            </p:cNvSpPr>
            <p:nvPr/>
          </p:nvSpPr>
          <p:spPr bwMode="auto">
            <a:xfrm>
              <a:off x="6815114" y="2484490"/>
              <a:ext cx="643345" cy="375515"/>
            </a:xfrm>
            <a:prstGeom prst="line">
              <a:avLst/>
            </a:prstGeom>
            <a:noFill/>
            <a:ln w="28575">
              <a:solidFill>
                <a:schemeClr val="hlink"/>
              </a:solidFill>
              <a:round/>
              <a:headEnd/>
              <a:tailEnd/>
            </a:ln>
            <a:effectLst/>
          </p:spPr>
          <p:txBody>
            <a:bodyPr/>
            <a:lstStyle/>
            <a:p>
              <a:endParaRPr lang="zh-CN" altLang="en-US" sz="1200">
                <a:latin typeface="+mn-ea"/>
                <a:ea typeface="+mn-ea"/>
              </a:endParaRPr>
            </a:p>
          </p:txBody>
        </p:sp>
        <p:sp>
          <p:nvSpPr>
            <p:cNvPr id="1564785" name="Line 113"/>
            <p:cNvSpPr>
              <a:spLocks noChangeShapeType="1"/>
            </p:cNvSpPr>
            <p:nvPr/>
          </p:nvSpPr>
          <p:spPr bwMode="auto">
            <a:xfrm>
              <a:off x="6815114" y="2538332"/>
              <a:ext cx="643345" cy="375515"/>
            </a:xfrm>
            <a:prstGeom prst="line">
              <a:avLst/>
            </a:prstGeom>
            <a:noFill/>
            <a:ln w="28575">
              <a:solidFill>
                <a:schemeClr val="hlink"/>
              </a:solidFill>
              <a:round/>
              <a:headEnd/>
              <a:tailEnd/>
            </a:ln>
            <a:effectLst/>
          </p:spPr>
          <p:txBody>
            <a:bodyPr/>
            <a:lstStyle/>
            <a:p>
              <a:endParaRPr lang="zh-CN" altLang="en-US" sz="1200">
                <a:latin typeface="+mn-ea"/>
                <a:ea typeface="+mn-ea"/>
              </a:endParaRPr>
            </a:p>
          </p:txBody>
        </p:sp>
        <p:sp>
          <p:nvSpPr>
            <p:cNvPr id="1564786" name="Line 114"/>
            <p:cNvSpPr>
              <a:spLocks noChangeShapeType="1"/>
            </p:cNvSpPr>
            <p:nvPr/>
          </p:nvSpPr>
          <p:spPr bwMode="auto">
            <a:xfrm>
              <a:off x="6815114" y="2590792"/>
              <a:ext cx="643345" cy="376896"/>
            </a:xfrm>
            <a:prstGeom prst="line">
              <a:avLst/>
            </a:prstGeom>
            <a:noFill/>
            <a:ln w="28575">
              <a:solidFill>
                <a:schemeClr val="hlink"/>
              </a:solidFill>
              <a:round/>
              <a:headEnd/>
              <a:tailEnd/>
            </a:ln>
            <a:effectLst/>
          </p:spPr>
          <p:txBody>
            <a:bodyPr/>
            <a:lstStyle/>
            <a:p>
              <a:endParaRPr lang="zh-CN" altLang="en-US" sz="1200">
                <a:latin typeface="+mn-ea"/>
                <a:ea typeface="+mn-ea"/>
              </a:endParaRPr>
            </a:p>
          </p:txBody>
        </p:sp>
        <p:sp>
          <p:nvSpPr>
            <p:cNvPr id="1564787" name="Line 115"/>
            <p:cNvSpPr>
              <a:spLocks noChangeShapeType="1"/>
            </p:cNvSpPr>
            <p:nvPr/>
          </p:nvSpPr>
          <p:spPr bwMode="auto">
            <a:xfrm>
              <a:off x="6815114" y="2646016"/>
              <a:ext cx="643345" cy="374135"/>
            </a:xfrm>
            <a:prstGeom prst="line">
              <a:avLst/>
            </a:prstGeom>
            <a:noFill/>
            <a:ln w="28575">
              <a:solidFill>
                <a:schemeClr val="hlink"/>
              </a:solidFill>
              <a:round/>
              <a:headEnd/>
              <a:tailEnd/>
            </a:ln>
            <a:effectLst/>
          </p:spPr>
          <p:txBody>
            <a:bodyPr/>
            <a:lstStyle/>
            <a:p>
              <a:endParaRPr lang="zh-CN" altLang="en-US" sz="1200">
                <a:latin typeface="+mn-ea"/>
                <a:ea typeface="+mn-ea"/>
              </a:endParaRPr>
            </a:p>
          </p:txBody>
        </p:sp>
        <p:sp>
          <p:nvSpPr>
            <p:cNvPr id="1564788" name="Arc 116"/>
            <p:cNvSpPr>
              <a:spLocks/>
            </p:cNvSpPr>
            <p:nvPr/>
          </p:nvSpPr>
          <p:spPr bwMode="auto">
            <a:xfrm flipH="1">
              <a:off x="7056714" y="2636351"/>
              <a:ext cx="133915" cy="267830"/>
            </a:xfrm>
            <a:custGeom>
              <a:avLst/>
              <a:gdLst>
                <a:gd name="G0" fmla="+- 15545 0 0"/>
                <a:gd name="G1" fmla="+- 21600 0 0"/>
                <a:gd name="G2" fmla="+- 21600 0 0"/>
                <a:gd name="T0" fmla="*/ 3637 w 37145"/>
                <a:gd name="T1" fmla="*/ 3579 h 43200"/>
                <a:gd name="T2" fmla="*/ 0 w 37145"/>
                <a:gd name="T3" fmla="*/ 36597 h 43200"/>
                <a:gd name="T4" fmla="*/ 15545 w 37145"/>
                <a:gd name="T5" fmla="*/ 21600 h 43200"/>
              </a:gdLst>
              <a:ahLst/>
              <a:cxnLst>
                <a:cxn ang="0">
                  <a:pos x="T0" y="T1"/>
                </a:cxn>
                <a:cxn ang="0">
                  <a:pos x="T2" y="T3"/>
                </a:cxn>
                <a:cxn ang="0">
                  <a:pos x="T4" y="T5"/>
                </a:cxn>
              </a:cxnLst>
              <a:rect l="0" t="0" r="r" b="b"/>
              <a:pathLst>
                <a:path w="37145" h="43200" fill="none" extrusionOk="0">
                  <a:moveTo>
                    <a:pt x="3636" y="3578"/>
                  </a:moveTo>
                  <a:cubicBezTo>
                    <a:pt x="7169" y="1244"/>
                    <a:pt x="11310" y="-1"/>
                    <a:pt x="15545" y="0"/>
                  </a:cubicBezTo>
                  <a:cubicBezTo>
                    <a:pt x="27474" y="0"/>
                    <a:pt x="37145" y="9670"/>
                    <a:pt x="37145" y="21600"/>
                  </a:cubicBezTo>
                  <a:cubicBezTo>
                    <a:pt x="37145" y="33529"/>
                    <a:pt x="27474" y="43200"/>
                    <a:pt x="15545" y="43200"/>
                  </a:cubicBezTo>
                  <a:cubicBezTo>
                    <a:pt x="9681" y="43200"/>
                    <a:pt x="4070" y="40816"/>
                    <a:pt x="-1" y="36597"/>
                  </a:cubicBezTo>
                </a:path>
                <a:path w="37145" h="43200" stroke="0" extrusionOk="0">
                  <a:moveTo>
                    <a:pt x="3636" y="3578"/>
                  </a:moveTo>
                  <a:cubicBezTo>
                    <a:pt x="7169" y="1244"/>
                    <a:pt x="11310" y="-1"/>
                    <a:pt x="15545" y="0"/>
                  </a:cubicBezTo>
                  <a:cubicBezTo>
                    <a:pt x="27474" y="0"/>
                    <a:pt x="37145" y="9670"/>
                    <a:pt x="37145" y="21600"/>
                  </a:cubicBezTo>
                  <a:cubicBezTo>
                    <a:pt x="37145" y="33529"/>
                    <a:pt x="27474" y="43200"/>
                    <a:pt x="15545" y="43200"/>
                  </a:cubicBezTo>
                  <a:cubicBezTo>
                    <a:pt x="9681" y="43200"/>
                    <a:pt x="4070" y="40816"/>
                    <a:pt x="-1" y="36597"/>
                  </a:cubicBezTo>
                  <a:lnTo>
                    <a:pt x="15545" y="21600"/>
                  </a:lnTo>
                  <a:close/>
                </a:path>
              </a:pathLst>
            </a:custGeom>
            <a:noFill/>
            <a:ln w="38100">
              <a:solidFill>
                <a:schemeClr val="hlink"/>
              </a:solidFill>
              <a:round/>
              <a:headEnd/>
              <a:tailEnd/>
            </a:ln>
            <a:effectLst/>
          </p:spPr>
          <p:txBody>
            <a:bodyPr wrap="none" anchor="ctr"/>
            <a:lstStyle/>
            <a:p>
              <a:endParaRPr lang="zh-CN" altLang="en-US" sz="1200">
                <a:latin typeface="+mn-ea"/>
                <a:ea typeface="+mn-ea"/>
              </a:endParaRPr>
            </a:p>
          </p:txBody>
        </p:sp>
        <p:sp>
          <p:nvSpPr>
            <p:cNvPr id="1564789" name="Line 117"/>
            <p:cNvSpPr>
              <a:spLocks noChangeShapeType="1"/>
            </p:cNvSpPr>
            <p:nvPr/>
          </p:nvSpPr>
          <p:spPr bwMode="auto">
            <a:xfrm>
              <a:off x="4615867" y="4792802"/>
              <a:ext cx="643345" cy="375515"/>
            </a:xfrm>
            <a:prstGeom prst="line">
              <a:avLst/>
            </a:prstGeom>
            <a:noFill/>
            <a:ln w="28575">
              <a:solidFill>
                <a:schemeClr val="hlink"/>
              </a:solidFill>
              <a:round/>
              <a:headEnd/>
              <a:tailEnd/>
            </a:ln>
            <a:effectLst/>
          </p:spPr>
          <p:txBody>
            <a:bodyPr/>
            <a:lstStyle/>
            <a:p>
              <a:endParaRPr lang="zh-CN" altLang="en-US" sz="1200">
                <a:latin typeface="+mn-ea"/>
                <a:ea typeface="+mn-ea"/>
              </a:endParaRPr>
            </a:p>
          </p:txBody>
        </p:sp>
        <p:sp>
          <p:nvSpPr>
            <p:cNvPr id="1564790" name="Line 118"/>
            <p:cNvSpPr>
              <a:spLocks noChangeShapeType="1"/>
            </p:cNvSpPr>
            <p:nvPr/>
          </p:nvSpPr>
          <p:spPr bwMode="auto">
            <a:xfrm>
              <a:off x="4615867" y="4846643"/>
              <a:ext cx="643345" cy="376896"/>
            </a:xfrm>
            <a:prstGeom prst="line">
              <a:avLst/>
            </a:prstGeom>
            <a:noFill/>
            <a:ln w="28575">
              <a:solidFill>
                <a:schemeClr val="hlink"/>
              </a:solidFill>
              <a:round/>
              <a:headEnd/>
              <a:tailEnd/>
            </a:ln>
            <a:effectLst/>
          </p:spPr>
          <p:txBody>
            <a:bodyPr/>
            <a:lstStyle/>
            <a:p>
              <a:endParaRPr lang="zh-CN" altLang="en-US" sz="1200">
                <a:latin typeface="+mn-ea"/>
                <a:ea typeface="+mn-ea"/>
              </a:endParaRPr>
            </a:p>
          </p:txBody>
        </p:sp>
        <p:sp>
          <p:nvSpPr>
            <p:cNvPr id="1564791" name="Line 119"/>
            <p:cNvSpPr>
              <a:spLocks noChangeShapeType="1"/>
            </p:cNvSpPr>
            <p:nvPr/>
          </p:nvSpPr>
          <p:spPr bwMode="auto">
            <a:xfrm>
              <a:off x="4615867" y="4900486"/>
              <a:ext cx="643345" cy="375515"/>
            </a:xfrm>
            <a:prstGeom prst="line">
              <a:avLst/>
            </a:prstGeom>
            <a:noFill/>
            <a:ln w="28575">
              <a:solidFill>
                <a:schemeClr val="hlink"/>
              </a:solidFill>
              <a:round/>
              <a:headEnd/>
              <a:tailEnd/>
            </a:ln>
            <a:effectLst/>
          </p:spPr>
          <p:txBody>
            <a:bodyPr/>
            <a:lstStyle/>
            <a:p>
              <a:endParaRPr lang="zh-CN" altLang="en-US" sz="1200">
                <a:latin typeface="+mn-ea"/>
                <a:ea typeface="+mn-ea"/>
              </a:endParaRPr>
            </a:p>
          </p:txBody>
        </p:sp>
        <p:sp>
          <p:nvSpPr>
            <p:cNvPr id="1564792" name="Line 120"/>
            <p:cNvSpPr>
              <a:spLocks noChangeShapeType="1"/>
            </p:cNvSpPr>
            <p:nvPr/>
          </p:nvSpPr>
          <p:spPr bwMode="auto">
            <a:xfrm>
              <a:off x="4615867" y="4954328"/>
              <a:ext cx="643345" cy="375515"/>
            </a:xfrm>
            <a:prstGeom prst="line">
              <a:avLst/>
            </a:prstGeom>
            <a:noFill/>
            <a:ln w="28575">
              <a:solidFill>
                <a:schemeClr val="hlink"/>
              </a:solidFill>
              <a:round/>
              <a:headEnd/>
              <a:tailEnd/>
            </a:ln>
            <a:effectLst/>
          </p:spPr>
          <p:txBody>
            <a:bodyPr/>
            <a:lstStyle/>
            <a:p>
              <a:endParaRPr lang="zh-CN" altLang="en-US" sz="1200">
                <a:latin typeface="+mn-ea"/>
                <a:ea typeface="+mn-ea"/>
              </a:endParaRPr>
            </a:p>
          </p:txBody>
        </p:sp>
        <p:sp>
          <p:nvSpPr>
            <p:cNvPr id="1564793" name="Arc 121"/>
            <p:cNvSpPr>
              <a:spLocks/>
            </p:cNvSpPr>
            <p:nvPr/>
          </p:nvSpPr>
          <p:spPr bwMode="auto">
            <a:xfrm flipH="1">
              <a:off x="4857466" y="4944664"/>
              <a:ext cx="133916" cy="269211"/>
            </a:xfrm>
            <a:custGeom>
              <a:avLst/>
              <a:gdLst>
                <a:gd name="G0" fmla="+- 15545 0 0"/>
                <a:gd name="G1" fmla="+- 21600 0 0"/>
                <a:gd name="G2" fmla="+- 21600 0 0"/>
                <a:gd name="T0" fmla="*/ 3637 w 37145"/>
                <a:gd name="T1" fmla="*/ 3579 h 43200"/>
                <a:gd name="T2" fmla="*/ 0 w 37145"/>
                <a:gd name="T3" fmla="*/ 36597 h 43200"/>
                <a:gd name="T4" fmla="*/ 15545 w 37145"/>
                <a:gd name="T5" fmla="*/ 21600 h 43200"/>
              </a:gdLst>
              <a:ahLst/>
              <a:cxnLst>
                <a:cxn ang="0">
                  <a:pos x="T0" y="T1"/>
                </a:cxn>
                <a:cxn ang="0">
                  <a:pos x="T2" y="T3"/>
                </a:cxn>
                <a:cxn ang="0">
                  <a:pos x="T4" y="T5"/>
                </a:cxn>
              </a:cxnLst>
              <a:rect l="0" t="0" r="r" b="b"/>
              <a:pathLst>
                <a:path w="37145" h="43200" fill="none" extrusionOk="0">
                  <a:moveTo>
                    <a:pt x="3636" y="3578"/>
                  </a:moveTo>
                  <a:cubicBezTo>
                    <a:pt x="7169" y="1244"/>
                    <a:pt x="11310" y="-1"/>
                    <a:pt x="15545" y="0"/>
                  </a:cubicBezTo>
                  <a:cubicBezTo>
                    <a:pt x="27474" y="0"/>
                    <a:pt x="37145" y="9670"/>
                    <a:pt x="37145" y="21600"/>
                  </a:cubicBezTo>
                  <a:cubicBezTo>
                    <a:pt x="37145" y="33529"/>
                    <a:pt x="27474" y="43200"/>
                    <a:pt x="15545" y="43200"/>
                  </a:cubicBezTo>
                  <a:cubicBezTo>
                    <a:pt x="9681" y="43200"/>
                    <a:pt x="4070" y="40816"/>
                    <a:pt x="-1" y="36597"/>
                  </a:cubicBezTo>
                </a:path>
                <a:path w="37145" h="43200" stroke="0" extrusionOk="0">
                  <a:moveTo>
                    <a:pt x="3636" y="3578"/>
                  </a:moveTo>
                  <a:cubicBezTo>
                    <a:pt x="7169" y="1244"/>
                    <a:pt x="11310" y="-1"/>
                    <a:pt x="15545" y="0"/>
                  </a:cubicBezTo>
                  <a:cubicBezTo>
                    <a:pt x="27474" y="0"/>
                    <a:pt x="37145" y="9670"/>
                    <a:pt x="37145" y="21600"/>
                  </a:cubicBezTo>
                  <a:cubicBezTo>
                    <a:pt x="37145" y="33529"/>
                    <a:pt x="27474" y="43200"/>
                    <a:pt x="15545" y="43200"/>
                  </a:cubicBezTo>
                  <a:cubicBezTo>
                    <a:pt x="9681" y="43200"/>
                    <a:pt x="4070" y="40816"/>
                    <a:pt x="-1" y="36597"/>
                  </a:cubicBezTo>
                  <a:lnTo>
                    <a:pt x="15545" y="21600"/>
                  </a:lnTo>
                  <a:close/>
                </a:path>
              </a:pathLst>
            </a:custGeom>
            <a:noFill/>
            <a:ln w="38100">
              <a:solidFill>
                <a:schemeClr val="hlink"/>
              </a:solidFill>
              <a:round/>
              <a:headEnd/>
              <a:tailEnd/>
            </a:ln>
            <a:effectLst/>
          </p:spPr>
          <p:txBody>
            <a:bodyPr wrap="none" anchor="ctr"/>
            <a:lstStyle/>
            <a:p>
              <a:endParaRPr lang="zh-CN" altLang="en-US" sz="1200">
                <a:latin typeface="+mn-ea"/>
                <a:ea typeface="+mn-ea"/>
              </a:endParaRPr>
            </a:p>
          </p:txBody>
        </p:sp>
        <p:sp>
          <p:nvSpPr>
            <p:cNvPr id="1564794" name="Line 122"/>
            <p:cNvSpPr>
              <a:spLocks noChangeShapeType="1"/>
            </p:cNvSpPr>
            <p:nvPr/>
          </p:nvSpPr>
          <p:spPr bwMode="auto">
            <a:xfrm flipV="1">
              <a:off x="6815114" y="4792802"/>
              <a:ext cx="643345" cy="375515"/>
            </a:xfrm>
            <a:prstGeom prst="line">
              <a:avLst/>
            </a:prstGeom>
            <a:noFill/>
            <a:ln w="28575">
              <a:solidFill>
                <a:schemeClr val="hlink"/>
              </a:solidFill>
              <a:round/>
              <a:headEnd/>
              <a:tailEnd/>
            </a:ln>
            <a:effectLst/>
          </p:spPr>
          <p:txBody>
            <a:bodyPr/>
            <a:lstStyle/>
            <a:p>
              <a:endParaRPr lang="zh-CN" altLang="en-US" sz="1200">
                <a:latin typeface="+mn-ea"/>
                <a:ea typeface="+mn-ea"/>
              </a:endParaRPr>
            </a:p>
          </p:txBody>
        </p:sp>
        <p:sp>
          <p:nvSpPr>
            <p:cNvPr id="1564795" name="Line 123"/>
            <p:cNvSpPr>
              <a:spLocks noChangeShapeType="1"/>
            </p:cNvSpPr>
            <p:nvPr/>
          </p:nvSpPr>
          <p:spPr bwMode="auto">
            <a:xfrm flipV="1">
              <a:off x="6815114" y="4845263"/>
              <a:ext cx="643345" cy="376895"/>
            </a:xfrm>
            <a:prstGeom prst="line">
              <a:avLst/>
            </a:prstGeom>
            <a:noFill/>
            <a:ln w="28575">
              <a:solidFill>
                <a:schemeClr val="hlink"/>
              </a:solidFill>
              <a:round/>
              <a:headEnd/>
              <a:tailEnd/>
            </a:ln>
            <a:effectLst/>
          </p:spPr>
          <p:txBody>
            <a:bodyPr/>
            <a:lstStyle/>
            <a:p>
              <a:endParaRPr lang="zh-CN" altLang="en-US" sz="1200">
                <a:latin typeface="+mn-ea"/>
                <a:ea typeface="+mn-ea"/>
              </a:endParaRPr>
            </a:p>
          </p:txBody>
        </p:sp>
        <p:sp>
          <p:nvSpPr>
            <p:cNvPr id="1564796" name="Line 124"/>
            <p:cNvSpPr>
              <a:spLocks noChangeShapeType="1"/>
            </p:cNvSpPr>
            <p:nvPr/>
          </p:nvSpPr>
          <p:spPr bwMode="auto">
            <a:xfrm flipV="1">
              <a:off x="6815114" y="4900485"/>
              <a:ext cx="643345" cy="374134"/>
            </a:xfrm>
            <a:prstGeom prst="line">
              <a:avLst/>
            </a:prstGeom>
            <a:noFill/>
            <a:ln w="28575">
              <a:solidFill>
                <a:schemeClr val="hlink"/>
              </a:solidFill>
              <a:round/>
              <a:headEnd/>
              <a:tailEnd/>
            </a:ln>
            <a:effectLst/>
          </p:spPr>
          <p:txBody>
            <a:bodyPr/>
            <a:lstStyle/>
            <a:p>
              <a:endParaRPr lang="zh-CN" altLang="en-US" sz="1200">
                <a:latin typeface="+mn-ea"/>
                <a:ea typeface="+mn-ea"/>
              </a:endParaRPr>
            </a:p>
          </p:txBody>
        </p:sp>
        <p:sp>
          <p:nvSpPr>
            <p:cNvPr id="1564797" name="Line 125"/>
            <p:cNvSpPr>
              <a:spLocks noChangeShapeType="1"/>
            </p:cNvSpPr>
            <p:nvPr/>
          </p:nvSpPr>
          <p:spPr bwMode="auto">
            <a:xfrm flipV="1">
              <a:off x="6815114" y="4952948"/>
              <a:ext cx="643345" cy="376895"/>
            </a:xfrm>
            <a:prstGeom prst="line">
              <a:avLst/>
            </a:prstGeom>
            <a:noFill/>
            <a:ln w="28575">
              <a:solidFill>
                <a:schemeClr val="hlink"/>
              </a:solidFill>
              <a:round/>
              <a:headEnd/>
              <a:tailEnd/>
            </a:ln>
            <a:effectLst/>
          </p:spPr>
          <p:txBody>
            <a:bodyPr/>
            <a:lstStyle/>
            <a:p>
              <a:endParaRPr lang="zh-CN" altLang="en-US" sz="1200">
                <a:latin typeface="+mn-ea"/>
                <a:ea typeface="+mn-ea"/>
              </a:endParaRPr>
            </a:p>
          </p:txBody>
        </p:sp>
        <p:sp>
          <p:nvSpPr>
            <p:cNvPr id="1564798" name="Arc 126"/>
            <p:cNvSpPr>
              <a:spLocks/>
            </p:cNvSpPr>
            <p:nvPr/>
          </p:nvSpPr>
          <p:spPr bwMode="auto">
            <a:xfrm flipH="1">
              <a:off x="7056714" y="4908770"/>
              <a:ext cx="133915" cy="269211"/>
            </a:xfrm>
            <a:custGeom>
              <a:avLst/>
              <a:gdLst>
                <a:gd name="G0" fmla="+- 15545 0 0"/>
                <a:gd name="G1" fmla="+- 21600 0 0"/>
                <a:gd name="G2" fmla="+- 21600 0 0"/>
                <a:gd name="T0" fmla="*/ 3637 w 37145"/>
                <a:gd name="T1" fmla="*/ 3579 h 43200"/>
                <a:gd name="T2" fmla="*/ 0 w 37145"/>
                <a:gd name="T3" fmla="*/ 36597 h 43200"/>
                <a:gd name="T4" fmla="*/ 15545 w 37145"/>
                <a:gd name="T5" fmla="*/ 21600 h 43200"/>
              </a:gdLst>
              <a:ahLst/>
              <a:cxnLst>
                <a:cxn ang="0">
                  <a:pos x="T0" y="T1"/>
                </a:cxn>
                <a:cxn ang="0">
                  <a:pos x="T2" y="T3"/>
                </a:cxn>
                <a:cxn ang="0">
                  <a:pos x="T4" y="T5"/>
                </a:cxn>
              </a:cxnLst>
              <a:rect l="0" t="0" r="r" b="b"/>
              <a:pathLst>
                <a:path w="37145" h="43200" fill="none" extrusionOk="0">
                  <a:moveTo>
                    <a:pt x="3636" y="3578"/>
                  </a:moveTo>
                  <a:cubicBezTo>
                    <a:pt x="7169" y="1244"/>
                    <a:pt x="11310" y="-1"/>
                    <a:pt x="15545" y="0"/>
                  </a:cubicBezTo>
                  <a:cubicBezTo>
                    <a:pt x="27474" y="0"/>
                    <a:pt x="37145" y="9670"/>
                    <a:pt x="37145" y="21600"/>
                  </a:cubicBezTo>
                  <a:cubicBezTo>
                    <a:pt x="37145" y="33529"/>
                    <a:pt x="27474" y="43200"/>
                    <a:pt x="15545" y="43200"/>
                  </a:cubicBezTo>
                  <a:cubicBezTo>
                    <a:pt x="9681" y="43200"/>
                    <a:pt x="4070" y="40816"/>
                    <a:pt x="-1" y="36597"/>
                  </a:cubicBezTo>
                </a:path>
                <a:path w="37145" h="43200" stroke="0" extrusionOk="0">
                  <a:moveTo>
                    <a:pt x="3636" y="3578"/>
                  </a:moveTo>
                  <a:cubicBezTo>
                    <a:pt x="7169" y="1244"/>
                    <a:pt x="11310" y="-1"/>
                    <a:pt x="15545" y="0"/>
                  </a:cubicBezTo>
                  <a:cubicBezTo>
                    <a:pt x="27474" y="0"/>
                    <a:pt x="37145" y="9670"/>
                    <a:pt x="37145" y="21600"/>
                  </a:cubicBezTo>
                  <a:cubicBezTo>
                    <a:pt x="37145" y="33529"/>
                    <a:pt x="27474" y="43200"/>
                    <a:pt x="15545" y="43200"/>
                  </a:cubicBezTo>
                  <a:cubicBezTo>
                    <a:pt x="9681" y="43200"/>
                    <a:pt x="4070" y="40816"/>
                    <a:pt x="-1" y="36597"/>
                  </a:cubicBezTo>
                  <a:lnTo>
                    <a:pt x="15545" y="21600"/>
                  </a:lnTo>
                  <a:close/>
                </a:path>
              </a:pathLst>
            </a:custGeom>
            <a:noFill/>
            <a:ln w="38100">
              <a:solidFill>
                <a:schemeClr val="hlink"/>
              </a:solidFill>
              <a:round/>
              <a:headEnd/>
              <a:tailEnd/>
            </a:ln>
            <a:effectLst/>
          </p:spPr>
          <p:txBody>
            <a:bodyPr wrap="none" anchor="ctr"/>
            <a:lstStyle/>
            <a:p>
              <a:endParaRPr lang="zh-CN" altLang="en-US" sz="1200">
                <a:latin typeface="+mn-ea"/>
                <a:ea typeface="+mn-ea"/>
              </a:endParaRPr>
            </a:p>
          </p:txBody>
        </p:sp>
        <p:sp>
          <p:nvSpPr>
            <p:cNvPr id="1564799" name="Line 127"/>
            <p:cNvSpPr>
              <a:spLocks noChangeShapeType="1"/>
            </p:cNvSpPr>
            <p:nvPr/>
          </p:nvSpPr>
          <p:spPr bwMode="auto">
            <a:xfrm flipV="1">
              <a:off x="4615867" y="2484490"/>
              <a:ext cx="643345" cy="376895"/>
            </a:xfrm>
            <a:prstGeom prst="line">
              <a:avLst/>
            </a:prstGeom>
            <a:noFill/>
            <a:ln w="28575">
              <a:solidFill>
                <a:schemeClr val="hlink"/>
              </a:solidFill>
              <a:round/>
              <a:headEnd/>
              <a:tailEnd/>
            </a:ln>
            <a:effectLst/>
          </p:spPr>
          <p:txBody>
            <a:bodyPr/>
            <a:lstStyle/>
            <a:p>
              <a:endParaRPr lang="zh-CN" altLang="en-US" sz="1200">
                <a:latin typeface="+mn-ea"/>
                <a:ea typeface="+mn-ea"/>
              </a:endParaRPr>
            </a:p>
          </p:txBody>
        </p:sp>
        <p:sp>
          <p:nvSpPr>
            <p:cNvPr id="1564800" name="Line 128"/>
            <p:cNvSpPr>
              <a:spLocks noChangeShapeType="1"/>
            </p:cNvSpPr>
            <p:nvPr/>
          </p:nvSpPr>
          <p:spPr bwMode="auto">
            <a:xfrm flipV="1">
              <a:off x="4615867" y="2538332"/>
              <a:ext cx="643345" cy="375515"/>
            </a:xfrm>
            <a:prstGeom prst="line">
              <a:avLst/>
            </a:prstGeom>
            <a:noFill/>
            <a:ln w="28575">
              <a:solidFill>
                <a:schemeClr val="hlink"/>
              </a:solidFill>
              <a:round/>
              <a:headEnd/>
              <a:tailEnd/>
            </a:ln>
            <a:effectLst/>
          </p:spPr>
          <p:txBody>
            <a:bodyPr/>
            <a:lstStyle/>
            <a:p>
              <a:endParaRPr lang="zh-CN" altLang="en-US" sz="1200">
                <a:latin typeface="+mn-ea"/>
                <a:ea typeface="+mn-ea"/>
              </a:endParaRPr>
            </a:p>
          </p:txBody>
        </p:sp>
        <p:sp>
          <p:nvSpPr>
            <p:cNvPr id="1564801" name="Line 129"/>
            <p:cNvSpPr>
              <a:spLocks noChangeShapeType="1"/>
            </p:cNvSpPr>
            <p:nvPr/>
          </p:nvSpPr>
          <p:spPr bwMode="auto">
            <a:xfrm flipV="1">
              <a:off x="4615867" y="2592174"/>
              <a:ext cx="643345" cy="375515"/>
            </a:xfrm>
            <a:prstGeom prst="line">
              <a:avLst/>
            </a:prstGeom>
            <a:noFill/>
            <a:ln w="28575">
              <a:solidFill>
                <a:schemeClr val="hlink"/>
              </a:solidFill>
              <a:round/>
              <a:headEnd/>
              <a:tailEnd/>
            </a:ln>
            <a:effectLst/>
          </p:spPr>
          <p:txBody>
            <a:bodyPr/>
            <a:lstStyle/>
            <a:p>
              <a:endParaRPr lang="zh-CN" altLang="en-US" sz="1200">
                <a:latin typeface="+mn-ea"/>
                <a:ea typeface="+mn-ea"/>
              </a:endParaRPr>
            </a:p>
          </p:txBody>
        </p:sp>
        <p:sp>
          <p:nvSpPr>
            <p:cNvPr id="1564802" name="Line 130"/>
            <p:cNvSpPr>
              <a:spLocks noChangeShapeType="1"/>
            </p:cNvSpPr>
            <p:nvPr/>
          </p:nvSpPr>
          <p:spPr bwMode="auto">
            <a:xfrm flipV="1">
              <a:off x="4615867" y="2646016"/>
              <a:ext cx="643345" cy="375515"/>
            </a:xfrm>
            <a:prstGeom prst="line">
              <a:avLst/>
            </a:prstGeom>
            <a:noFill/>
            <a:ln w="28575">
              <a:solidFill>
                <a:schemeClr val="hlink"/>
              </a:solidFill>
              <a:round/>
              <a:headEnd/>
              <a:tailEnd/>
            </a:ln>
            <a:effectLst/>
          </p:spPr>
          <p:txBody>
            <a:bodyPr/>
            <a:lstStyle/>
            <a:p>
              <a:endParaRPr lang="zh-CN" altLang="en-US" sz="1200">
                <a:latin typeface="+mn-ea"/>
                <a:ea typeface="+mn-ea"/>
              </a:endParaRPr>
            </a:p>
          </p:txBody>
        </p:sp>
        <p:sp>
          <p:nvSpPr>
            <p:cNvPr id="1564803" name="Arc 131"/>
            <p:cNvSpPr>
              <a:spLocks/>
            </p:cNvSpPr>
            <p:nvPr/>
          </p:nvSpPr>
          <p:spPr bwMode="auto">
            <a:xfrm flipH="1">
              <a:off x="4857466" y="2601838"/>
              <a:ext cx="133916" cy="269211"/>
            </a:xfrm>
            <a:custGeom>
              <a:avLst/>
              <a:gdLst>
                <a:gd name="G0" fmla="+- 15545 0 0"/>
                <a:gd name="G1" fmla="+- 21600 0 0"/>
                <a:gd name="G2" fmla="+- 21600 0 0"/>
                <a:gd name="T0" fmla="*/ 3637 w 37145"/>
                <a:gd name="T1" fmla="*/ 3579 h 43200"/>
                <a:gd name="T2" fmla="*/ 0 w 37145"/>
                <a:gd name="T3" fmla="*/ 36597 h 43200"/>
                <a:gd name="T4" fmla="*/ 15545 w 37145"/>
                <a:gd name="T5" fmla="*/ 21600 h 43200"/>
              </a:gdLst>
              <a:ahLst/>
              <a:cxnLst>
                <a:cxn ang="0">
                  <a:pos x="T0" y="T1"/>
                </a:cxn>
                <a:cxn ang="0">
                  <a:pos x="T2" y="T3"/>
                </a:cxn>
                <a:cxn ang="0">
                  <a:pos x="T4" y="T5"/>
                </a:cxn>
              </a:cxnLst>
              <a:rect l="0" t="0" r="r" b="b"/>
              <a:pathLst>
                <a:path w="37145" h="43200" fill="none" extrusionOk="0">
                  <a:moveTo>
                    <a:pt x="3636" y="3578"/>
                  </a:moveTo>
                  <a:cubicBezTo>
                    <a:pt x="7169" y="1244"/>
                    <a:pt x="11310" y="-1"/>
                    <a:pt x="15545" y="0"/>
                  </a:cubicBezTo>
                  <a:cubicBezTo>
                    <a:pt x="27474" y="0"/>
                    <a:pt x="37145" y="9670"/>
                    <a:pt x="37145" y="21600"/>
                  </a:cubicBezTo>
                  <a:cubicBezTo>
                    <a:pt x="37145" y="33529"/>
                    <a:pt x="27474" y="43200"/>
                    <a:pt x="15545" y="43200"/>
                  </a:cubicBezTo>
                  <a:cubicBezTo>
                    <a:pt x="9681" y="43200"/>
                    <a:pt x="4070" y="40816"/>
                    <a:pt x="-1" y="36597"/>
                  </a:cubicBezTo>
                </a:path>
                <a:path w="37145" h="43200" stroke="0" extrusionOk="0">
                  <a:moveTo>
                    <a:pt x="3636" y="3578"/>
                  </a:moveTo>
                  <a:cubicBezTo>
                    <a:pt x="7169" y="1244"/>
                    <a:pt x="11310" y="-1"/>
                    <a:pt x="15545" y="0"/>
                  </a:cubicBezTo>
                  <a:cubicBezTo>
                    <a:pt x="27474" y="0"/>
                    <a:pt x="37145" y="9670"/>
                    <a:pt x="37145" y="21600"/>
                  </a:cubicBezTo>
                  <a:cubicBezTo>
                    <a:pt x="37145" y="33529"/>
                    <a:pt x="27474" y="43200"/>
                    <a:pt x="15545" y="43200"/>
                  </a:cubicBezTo>
                  <a:cubicBezTo>
                    <a:pt x="9681" y="43200"/>
                    <a:pt x="4070" y="40816"/>
                    <a:pt x="-1" y="36597"/>
                  </a:cubicBezTo>
                  <a:lnTo>
                    <a:pt x="15545" y="21600"/>
                  </a:lnTo>
                  <a:close/>
                </a:path>
              </a:pathLst>
            </a:custGeom>
            <a:noFill/>
            <a:ln w="38100">
              <a:solidFill>
                <a:schemeClr val="hlink"/>
              </a:solidFill>
              <a:round/>
              <a:headEnd/>
              <a:tailEnd/>
            </a:ln>
            <a:effectLst/>
          </p:spPr>
          <p:txBody>
            <a:bodyPr wrap="none" anchor="ctr"/>
            <a:lstStyle/>
            <a:p>
              <a:endParaRPr lang="zh-CN" altLang="en-US" sz="1200">
                <a:latin typeface="+mn-ea"/>
                <a:ea typeface="+mn-ea"/>
              </a:endParaRPr>
            </a:p>
          </p:txBody>
        </p:sp>
        <p:grpSp>
          <p:nvGrpSpPr>
            <p:cNvPr id="10" name="Group 134"/>
            <p:cNvGrpSpPr>
              <a:grpSpLocks/>
            </p:cNvGrpSpPr>
            <p:nvPr/>
          </p:nvGrpSpPr>
          <p:grpSpPr bwMode="auto">
            <a:xfrm>
              <a:off x="3690885" y="2905563"/>
              <a:ext cx="267830" cy="194661"/>
              <a:chOff x="2562" y="1026"/>
              <a:chExt cx="526" cy="363"/>
            </a:xfrm>
          </p:grpSpPr>
          <p:sp>
            <p:nvSpPr>
              <p:cNvPr id="1564807" name="Freeform 135"/>
              <p:cNvSpPr>
                <a:spLocks/>
              </p:cNvSpPr>
              <p:nvPr/>
            </p:nvSpPr>
            <p:spPr bwMode="auto">
              <a:xfrm>
                <a:off x="2835" y="1026"/>
                <a:ext cx="253" cy="156"/>
              </a:xfrm>
              <a:custGeom>
                <a:avLst/>
                <a:gdLst/>
                <a:ahLst/>
                <a:cxnLst>
                  <a:cxn ang="0">
                    <a:pos x="0" y="13"/>
                  </a:cxn>
                  <a:cxn ang="0">
                    <a:pos x="12" y="17"/>
                  </a:cxn>
                  <a:cxn ang="0">
                    <a:pos x="40" y="5"/>
                  </a:cxn>
                  <a:cxn ang="0">
                    <a:pos x="53" y="9"/>
                  </a:cxn>
                  <a:cxn ang="0">
                    <a:pos x="46" y="0"/>
                  </a:cxn>
                  <a:cxn ang="0">
                    <a:pos x="13" y="0"/>
                  </a:cxn>
                  <a:cxn ang="0">
                    <a:pos x="26" y="2"/>
                  </a:cxn>
                  <a:cxn ang="0">
                    <a:pos x="0" y="13"/>
                  </a:cxn>
                </a:cxnLst>
                <a:rect l="0" t="0" r="r" b="b"/>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EFBD59">
                      <a:gamma/>
                      <a:tint val="18824"/>
                      <a:invGamma/>
                    </a:srgbClr>
                  </a:gs>
                  <a:gs pos="100000">
                    <a:srgbClr val="EFBD59"/>
                  </a:gs>
                </a:gsLst>
                <a:lin ang="18900000" scaled="1"/>
              </a:gradFill>
              <a:ln w="9525">
                <a:noFill/>
                <a:round/>
                <a:headEnd/>
                <a:tailEnd/>
              </a:ln>
            </p:spPr>
            <p:txBody>
              <a:bodyPr/>
              <a:lstStyle/>
              <a:p>
                <a:endParaRPr lang="zh-CN" altLang="en-US" sz="1200">
                  <a:latin typeface="+mn-ea"/>
                  <a:ea typeface="+mn-ea"/>
                </a:endParaRPr>
              </a:p>
            </p:txBody>
          </p:sp>
          <p:sp>
            <p:nvSpPr>
              <p:cNvPr id="1564808" name="Freeform 136"/>
              <p:cNvSpPr>
                <a:spLocks/>
              </p:cNvSpPr>
              <p:nvPr/>
            </p:nvSpPr>
            <p:spPr bwMode="auto">
              <a:xfrm>
                <a:off x="2562" y="1210"/>
                <a:ext cx="249" cy="168"/>
              </a:xfrm>
              <a:custGeom>
                <a:avLst/>
                <a:gdLst/>
                <a:ahLst/>
                <a:cxnLst>
                  <a:cxn ang="0">
                    <a:pos x="52" y="4"/>
                  </a:cxn>
                  <a:cxn ang="0">
                    <a:pos x="41" y="0"/>
                  </a:cxn>
                  <a:cxn ang="0">
                    <a:pos x="14" y="11"/>
                  </a:cxn>
                  <a:cxn ang="0">
                    <a:pos x="0" y="8"/>
                  </a:cxn>
                  <a:cxn ang="0">
                    <a:pos x="7" y="18"/>
                  </a:cxn>
                  <a:cxn ang="0">
                    <a:pos x="41" y="18"/>
                  </a:cxn>
                  <a:cxn ang="0">
                    <a:pos x="26" y="14"/>
                  </a:cxn>
                  <a:cxn ang="0">
                    <a:pos x="52" y="4"/>
                  </a:cxn>
                </a:cxnLst>
                <a:rect l="0" t="0" r="r" b="b"/>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EFBD59">
                      <a:gamma/>
                      <a:tint val="35294"/>
                      <a:invGamma/>
                    </a:srgbClr>
                  </a:gs>
                </a:gsLst>
                <a:lin ang="18900000" scaled="1"/>
              </a:gradFill>
              <a:ln w="9525">
                <a:noFill/>
                <a:round/>
                <a:headEnd/>
                <a:tailEnd/>
              </a:ln>
            </p:spPr>
            <p:txBody>
              <a:bodyPr/>
              <a:lstStyle/>
              <a:p>
                <a:endParaRPr lang="zh-CN" altLang="en-US" sz="1200">
                  <a:latin typeface="+mn-ea"/>
                  <a:ea typeface="+mn-ea"/>
                </a:endParaRPr>
              </a:p>
            </p:txBody>
          </p:sp>
          <p:sp>
            <p:nvSpPr>
              <p:cNvPr id="1564809" name="Freeform 137"/>
              <p:cNvSpPr>
                <a:spLocks/>
              </p:cNvSpPr>
              <p:nvPr/>
            </p:nvSpPr>
            <p:spPr bwMode="auto">
              <a:xfrm>
                <a:off x="2567" y="1030"/>
                <a:ext cx="249" cy="155"/>
              </a:xfrm>
              <a:custGeom>
                <a:avLst/>
                <a:gdLst/>
                <a:ahLst/>
                <a:cxnLst>
                  <a:cxn ang="0">
                    <a:pos x="0" y="3"/>
                  </a:cxn>
                  <a:cxn ang="0">
                    <a:pos x="12" y="0"/>
                  </a:cxn>
                  <a:cxn ang="0">
                    <a:pos x="40" y="10"/>
                  </a:cxn>
                  <a:cxn ang="0">
                    <a:pos x="52" y="7"/>
                  </a:cxn>
                  <a:cxn ang="0">
                    <a:pos x="46" y="17"/>
                  </a:cxn>
                  <a:cxn ang="0">
                    <a:pos x="13" y="17"/>
                  </a:cxn>
                  <a:cxn ang="0">
                    <a:pos x="26" y="14"/>
                  </a:cxn>
                  <a:cxn ang="0">
                    <a:pos x="0" y="3"/>
                  </a:cxn>
                </a:cxnLst>
                <a:rect l="0" t="0" r="r" b="b"/>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EFBD59">
                      <a:gamma/>
                      <a:tint val="18824"/>
                      <a:invGamma/>
                    </a:srgbClr>
                  </a:gs>
                </a:gsLst>
                <a:lin ang="2700000" scaled="1"/>
              </a:gradFill>
              <a:ln w="9525">
                <a:noFill/>
                <a:round/>
                <a:headEnd/>
                <a:tailEnd/>
              </a:ln>
            </p:spPr>
            <p:txBody>
              <a:bodyPr/>
              <a:lstStyle/>
              <a:p>
                <a:endParaRPr lang="zh-CN" altLang="en-US" sz="1200">
                  <a:latin typeface="+mn-ea"/>
                  <a:ea typeface="+mn-ea"/>
                </a:endParaRPr>
              </a:p>
            </p:txBody>
          </p:sp>
          <p:sp>
            <p:nvSpPr>
              <p:cNvPr id="1564810" name="Freeform 138"/>
              <p:cNvSpPr>
                <a:spLocks/>
              </p:cNvSpPr>
              <p:nvPr/>
            </p:nvSpPr>
            <p:spPr bwMode="auto">
              <a:xfrm>
                <a:off x="2824" y="1219"/>
                <a:ext cx="253" cy="170"/>
              </a:xfrm>
              <a:custGeom>
                <a:avLst/>
                <a:gdLst/>
                <a:ahLst/>
                <a:cxnLst>
                  <a:cxn ang="0">
                    <a:pos x="53" y="13"/>
                  </a:cxn>
                  <a:cxn ang="0">
                    <a:pos x="41" y="17"/>
                  </a:cxn>
                  <a:cxn ang="0">
                    <a:pos x="14" y="6"/>
                  </a:cxn>
                  <a:cxn ang="0">
                    <a:pos x="0" y="9"/>
                  </a:cxn>
                  <a:cxn ang="0">
                    <a:pos x="7" y="0"/>
                  </a:cxn>
                  <a:cxn ang="0">
                    <a:pos x="41" y="0"/>
                  </a:cxn>
                  <a:cxn ang="0">
                    <a:pos x="26" y="3"/>
                  </a:cxn>
                  <a:cxn ang="0">
                    <a:pos x="53" y="13"/>
                  </a:cxn>
                </a:cxnLst>
                <a:rect l="0" t="0" r="r" b="b"/>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EFBD59">
                      <a:gamma/>
                      <a:tint val="32941"/>
                      <a:invGamma/>
                    </a:srgbClr>
                  </a:gs>
                  <a:gs pos="100000">
                    <a:srgbClr val="EFBD59"/>
                  </a:gs>
                </a:gsLst>
                <a:lin ang="2700000" scaled="1"/>
              </a:gradFill>
              <a:ln w="9525">
                <a:noFill/>
                <a:round/>
                <a:headEnd/>
                <a:tailEnd/>
              </a:ln>
            </p:spPr>
            <p:txBody>
              <a:bodyPr/>
              <a:lstStyle/>
              <a:p>
                <a:endParaRPr lang="zh-CN" altLang="en-US" sz="1200">
                  <a:latin typeface="+mn-ea"/>
                  <a:ea typeface="+mn-ea"/>
                </a:endParaRPr>
              </a:p>
            </p:txBody>
          </p:sp>
        </p:grpSp>
        <p:grpSp>
          <p:nvGrpSpPr>
            <p:cNvPr id="11" name="Group 139"/>
            <p:cNvGrpSpPr>
              <a:grpSpLocks/>
            </p:cNvGrpSpPr>
            <p:nvPr/>
          </p:nvGrpSpPr>
          <p:grpSpPr bwMode="auto">
            <a:xfrm>
              <a:off x="3758535" y="4112181"/>
              <a:ext cx="568789" cy="502527"/>
              <a:chOff x="2163" y="702"/>
              <a:chExt cx="410" cy="279"/>
            </a:xfrm>
          </p:grpSpPr>
          <p:sp>
            <p:nvSpPr>
              <p:cNvPr id="1564812" name="Freeform 140"/>
              <p:cNvSpPr>
                <a:spLocks/>
              </p:cNvSpPr>
              <p:nvPr/>
            </p:nvSpPr>
            <p:spPr bwMode="auto">
              <a:xfrm>
                <a:off x="2163" y="720"/>
                <a:ext cx="127" cy="106"/>
              </a:xfrm>
              <a:custGeom>
                <a:avLst/>
                <a:gdLst/>
                <a:ahLst/>
                <a:cxnLst>
                  <a:cxn ang="0">
                    <a:pos x="0" y="567"/>
                  </a:cxn>
                  <a:cxn ang="0">
                    <a:pos x="198" y="567"/>
                  </a:cxn>
                  <a:cxn ang="0">
                    <a:pos x="198" y="397"/>
                  </a:cxn>
                  <a:cxn ang="0">
                    <a:pos x="595" y="794"/>
                  </a:cxn>
                  <a:cxn ang="0">
                    <a:pos x="595" y="964"/>
                  </a:cxn>
                  <a:cxn ang="0">
                    <a:pos x="340" y="1219"/>
                  </a:cxn>
                  <a:cxn ang="0">
                    <a:pos x="567" y="1350"/>
                  </a:cxn>
                  <a:cxn ang="0">
                    <a:pos x="870" y="1065"/>
                  </a:cxn>
                  <a:cxn ang="0">
                    <a:pos x="882" y="702"/>
                  </a:cxn>
                  <a:cxn ang="0">
                    <a:pos x="368" y="170"/>
                  </a:cxn>
                  <a:cxn ang="0">
                    <a:pos x="623" y="170"/>
                  </a:cxn>
                  <a:cxn ang="0">
                    <a:pos x="623" y="0"/>
                  </a:cxn>
                  <a:cxn ang="0">
                    <a:pos x="0" y="0"/>
                  </a:cxn>
                  <a:cxn ang="0">
                    <a:pos x="0" y="567"/>
                  </a:cxn>
                </a:cxnLst>
                <a:rect l="0" t="0" r="r" b="b"/>
                <a:pathLst>
                  <a:path w="953" h="1350">
                    <a:moveTo>
                      <a:pt x="0" y="567"/>
                    </a:moveTo>
                    <a:lnTo>
                      <a:pt x="198" y="567"/>
                    </a:lnTo>
                    <a:lnTo>
                      <a:pt x="198" y="397"/>
                    </a:lnTo>
                    <a:cubicBezTo>
                      <a:pt x="198" y="397"/>
                      <a:pt x="529" y="699"/>
                      <a:pt x="595" y="794"/>
                    </a:cubicBezTo>
                    <a:cubicBezTo>
                      <a:pt x="661" y="889"/>
                      <a:pt x="638" y="893"/>
                      <a:pt x="595" y="964"/>
                    </a:cubicBezTo>
                    <a:cubicBezTo>
                      <a:pt x="552" y="1035"/>
                      <a:pt x="387" y="1158"/>
                      <a:pt x="340" y="1219"/>
                    </a:cubicBezTo>
                    <a:cubicBezTo>
                      <a:pt x="453" y="1284"/>
                      <a:pt x="567" y="1350"/>
                      <a:pt x="567" y="1350"/>
                    </a:cubicBezTo>
                    <a:cubicBezTo>
                      <a:pt x="567" y="1350"/>
                      <a:pt x="810" y="1185"/>
                      <a:pt x="870" y="1065"/>
                    </a:cubicBezTo>
                    <a:cubicBezTo>
                      <a:pt x="930" y="945"/>
                      <a:pt x="953" y="861"/>
                      <a:pt x="882" y="702"/>
                    </a:cubicBezTo>
                    <a:cubicBezTo>
                      <a:pt x="811" y="543"/>
                      <a:pt x="396" y="241"/>
                      <a:pt x="368" y="170"/>
                    </a:cubicBezTo>
                    <a:lnTo>
                      <a:pt x="623" y="170"/>
                    </a:lnTo>
                    <a:lnTo>
                      <a:pt x="623" y="0"/>
                    </a:lnTo>
                    <a:lnTo>
                      <a:pt x="0" y="0"/>
                    </a:lnTo>
                    <a:lnTo>
                      <a:pt x="0" y="567"/>
                    </a:lnTo>
                    <a:close/>
                  </a:path>
                </a:pathLst>
              </a:custGeom>
              <a:solidFill>
                <a:srgbClr val="FFFF00"/>
              </a:solidFill>
              <a:ln w="9525" cap="flat" cmpd="sng">
                <a:noFill/>
                <a:prstDash val="solid"/>
                <a:round/>
                <a:headEnd/>
                <a:tailEnd/>
              </a:ln>
              <a:effectLst>
                <a:outerShdw dist="25400" dir="5400000" algn="ctr" rotWithShape="0">
                  <a:schemeClr val="tx2">
                    <a:alpha val="50000"/>
                  </a:schemeClr>
                </a:outerShdw>
              </a:effectLst>
            </p:spPr>
            <p:txBody>
              <a:bodyPr lIns="0" tIns="0" rIns="0" bIns="0" anchor="ctr">
                <a:spAutoFit/>
              </a:bodyPr>
              <a:lstStyle/>
              <a:p>
                <a:endParaRPr lang="zh-CN" altLang="en-US" sz="1200">
                  <a:latin typeface="+mn-ea"/>
                  <a:ea typeface="+mn-ea"/>
                </a:endParaRPr>
              </a:p>
            </p:txBody>
          </p:sp>
          <p:sp>
            <p:nvSpPr>
              <p:cNvPr id="1564813" name="Freeform 141"/>
              <p:cNvSpPr>
                <a:spLocks/>
              </p:cNvSpPr>
              <p:nvPr/>
            </p:nvSpPr>
            <p:spPr bwMode="auto">
              <a:xfrm rot="16200000">
                <a:off x="2201" y="866"/>
                <a:ext cx="97" cy="133"/>
              </a:xfrm>
              <a:custGeom>
                <a:avLst/>
                <a:gdLst/>
                <a:ahLst/>
                <a:cxnLst>
                  <a:cxn ang="0">
                    <a:pos x="0" y="567"/>
                  </a:cxn>
                  <a:cxn ang="0">
                    <a:pos x="198" y="567"/>
                  </a:cxn>
                  <a:cxn ang="0">
                    <a:pos x="198" y="397"/>
                  </a:cxn>
                  <a:cxn ang="0">
                    <a:pos x="595" y="794"/>
                  </a:cxn>
                  <a:cxn ang="0">
                    <a:pos x="595" y="964"/>
                  </a:cxn>
                  <a:cxn ang="0">
                    <a:pos x="340" y="1219"/>
                  </a:cxn>
                  <a:cxn ang="0">
                    <a:pos x="567" y="1350"/>
                  </a:cxn>
                  <a:cxn ang="0">
                    <a:pos x="870" y="1065"/>
                  </a:cxn>
                  <a:cxn ang="0">
                    <a:pos x="882" y="702"/>
                  </a:cxn>
                  <a:cxn ang="0">
                    <a:pos x="368" y="170"/>
                  </a:cxn>
                  <a:cxn ang="0">
                    <a:pos x="623" y="170"/>
                  </a:cxn>
                  <a:cxn ang="0">
                    <a:pos x="623" y="0"/>
                  </a:cxn>
                  <a:cxn ang="0">
                    <a:pos x="0" y="0"/>
                  </a:cxn>
                  <a:cxn ang="0">
                    <a:pos x="0" y="567"/>
                  </a:cxn>
                </a:cxnLst>
                <a:rect l="0" t="0" r="r" b="b"/>
                <a:pathLst>
                  <a:path w="953" h="1350">
                    <a:moveTo>
                      <a:pt x="0" y="567"/>
                    </a:moveTo>
                    <a:lnTo>
                      <a:pt x="198" y="567"/>
                    </a:lnTo>
                    <a:lnTo>
                      <a:pt x="198" y="397"/>
                    </a:lnTo>
                    <a:cubicBezTo>
                      <a:pt x="198" y="397"/>
                      <a:pt x="529" y="699"/>
                      <a:pt x="595" y="794"/>
                    </a:cubicBezTo>
                    <a:cubicBezTo>
                      <a:pt x="661" y="889"/>
                      <a:pt x="638" y="893"/>
                      <a:pt x="595" y="964"/>
                    </a:cubicBezTo>
                    <a:cubicBezTo>
                      <a:pt x="552" y="1035"/>
                      <a:pt x="387" y="1158"/>
                      <a:pt x="340" y="1219"/>
                    </a:cubicBezTo>
                    <a:cubicBezTo>
                      <a:pt x="453" y="1284"/>
                      <a:pt x="567" y="1350"/>
                      <a:pt x="567" y="1350"/>
                    </a:cubicBezTo>
                    <a:cubicBezTo>
                      <a:pt x="567" y="1350"/>
                      <a:pt x="810" y="1185"/>
                      <a:pt x="870" y="1065"/>
                    </a:cubicBezTo>
                    <a:cubicBezTo>
                      <a:pt x="930" y="945"/>
                      <a:pt x="953" y="861"/>
                      <a:pt x="882" y="702"/>
                    </a:cubicBezTo>
                    <a:cubicBezTo>
                      <a:pt x="811" y="543"/>
                      <a:pt x="396" y="241"/>
                      <a:pt x="368" y="170"/>
                    </a:cubicBezTo>
                    <a:lnTo>
                      <a:pt x="623" y="170"/>
                    </a:lnTo>
                    <a:lnTo>
                      <a:pt x="623" y="0"/>
                    </a:lnTo>
                    <a:lnTo>
                      <a:pt x="0" y="0"/>
                    </a:lnTo>
                    <a:lnTo>
                      <a:pt x="0" y="567"/>
                    </a:lnTo>
                    <a:close/>
                  </a:path>
                </a:pathLst>
              </a:custGeom>
              <a:solidFill>
                <a:srgbClr val="FFFF00"/>
              </a:solidFill>
              <a:ln w="9525" cap="flat" cmpd="sng">
                <a:noFill/>
                <a:prstDash val="solid"/>
                <a:round/>
                <a:headEnd/>
                <a:tailEnd/>
              </a:ln>
              <a:effectLst>
                <a:outerShdw dist="25400" dir="5400000" algn="ctr" rotWithShape="0">
                  <a:schemeClr val="tx2">
                    <a:alpha val="50000"/>
                  </a:schemeClr>
                </a:outerShdw>
              </a:effectLst>
            </p:spPr>
            <p:txBody>
              <a:bodyPr lIns="0" tIns="0" rIns="0" bIns="0" anchor="ctr">
                <a:spAutoFit/>
              </a:bodyPr>
              <a:lstStyle/>
              <a:p>
                <a:endParaRPr lang="zh-CN" altLang="en-US" sz="1200">
                  <a:latin typeface="+mn-ea"/>
                  <a:ea typeface="+mn-ea"/>
                </a:endParaRPr>
              </a:p>
            </p:txBody>
          </p:sp>
          <p:sp>
            <p:nvSpPr>
              <p:cNvPr id="1564814" name="Freeform 142"/>
              <p:cNvSpPr>
                <a:spLocks/>
              </p:cNvSpPr>
              <p:nvPr/>
            </p:nvSpPr>
            <p:spPr bwMode="auto">
              <a:xfrm rot="10800000">
                <a:off x="2426" y="853"/>
                <a:ext cx="147" cy="106"/>
              </a:xfrm>
              <a:custGeom>
                <a:avLst/>
                <a:gdLst/>
                <a:ahLst/>
                <a:cxnLst>
                  <a:cxn ang="0">
                    <a:pos x="0" y="567"/>
                  </a:cxn>
                  <a:cxn ang="0">
                    <a:pos x="198" y="567"/>
                  </a:cxn>
                  <a:cxn ang="0">
                    <a:pos x="198" y="397"/>
                  </a:cxn>
                  <a:cxn ang="0">
                    <a:pos x="595" y="794"/>
                  </a:cxn>
                  <a:cxn ang="0">
                    <a:pos x="595" y="964"/>
                  </a:cxn>
                  <a:cxn ang="0">
                    <a:pos x="340" y="1219"/>
                  </a:cxn>
                  <a:cxn ang="0">
                    <a:pos x="567" y="1350"/>
                  </a:cxn>
                  <a:cxn ang="0">
                    <a:pos x="870" y="1065"/>
                  </a:cxn>
                  <a:cxn ang="0">
                    <a:pos x="882" y="702"/>
                  </a:cxn>
                  <a:cxn ang="0">
                    <a:pos x="368" y="170"/>
                  </a:cxn>
                  <a:cxn ang="0">
                    <a:pos x="623" y="170"/>
                  </a:cxn>
                  <a:cxn ang="0">
                    <a:pos x="623" y="0"/>
                  </a:cxn>
                  <a:cxn ang="0">
                    <a:pos x="0" y="0"/>
                  </a:cxn>
                  <a:cxn ang="0">
                    <a:pos x="0" y="567"/>
                  </a:cxn>
                </a:cxnLst>
                <a:rect l="0" t="0" r="r" b="b"/>
                <a:pathLst>
                  <a:path w="953" h="1350">
                    <a:moveTo>
                      <a:pt x="0" y="567"/>
                    </a:moveTo>
                    <a:lnTo>
                      <a:pt x="198" y="567"/>
                    </a:lnTo>
                    <a:lnTo>
                      <a:pt x="198" y="397"/>
                    </a:lnTo>
                    <a:cubicBezTo>
                      <a:pt x="198" y="397"/>
                      <a:pt x="529" y="699"/>
                      <a:pt x="595" y="794"/>
                    </a:cubicBezTo>
                    <a:cubicBezTo>
                      <a:pt x="661" y="889"/>
                      <a:pt x="638" y="893"/>
                      <a:pt x="595" y="964"/>
                    </a:cubicBezTo>
                    <a:cubicBezTo>
                      <a:pt x="552" y="1035"/>
                      <a:pt x="387" y="1158"/>
                      <a:pt x="340" y="1219"/>
                    </a:cubicBezTo>
                    <a:cubicBezTo>
                      <a:pt x="453" y="1284"/>
                      <a:pt x="567" y="1350"/>
                      <a:pt x="567" y="1350"/>
                    </a:cubicBezTo>
                    <a:cubicBezTo>
                      <a:pt x="567" y="1350"/>
                      <a:pt x="810" y="1185"/>
                      <a:pt x="870" y="1065"/>
                    </a:cubicBezTo>
                    <a:cubicBezTo>
                      <a:pt x="930" y="945"/>
                      <a:pt x="953" y="861"/>
                      <a:pt x="882" y="702"/>
                    </a:cubicBezTo>
                    <a:cubicBezTo>
                      <a:pt x="811" y="543"/>
                      <a:pt x="396" y="241"/>
                      <a:pt x="368" y="170"/>
                    </a:cubicBezTo>
                    <a:lnTo>
                      <a:pt x="623" y="170"/>
                    </a:lnTo>
                    <a:lnTo>
                      <a:pt x="623" y="0"/>
                    </a:lnTo>
                    <a:lnTo>
                      <a:pt x="0" y="0"/>
                    </a:lnTo>
                    <a:lnTo>
                      <a:pt x="0" y="567"/>
                    </a:lnTo>
                    <a:close/>
                  </a:path>
                </a:pathLst>
              </a:custGeom>
              <a:solidFill>
                <a:srgbClr val="FFFF00"/>
              </a:solidFill>
              <a:ln w="9525" cap="flat" cmpd="sng">
                <a:noFill/>
                <a:prstDash val="solid"/>
                <a:round/>
                <a:headEnd/>
                <a:tailEnd/>
              </a:ln>
              <a:effectLst>
                <a:outerShdw dist="25400" dir="5400000" algn="ctr" rotWithShape="0">
                  <a:schemeClr val="tx2">
                    <a:alpha val="50000"/>
                  </a:schemeClr>
                </a:outerShdw>
              </a:effectLst>
            </p:spPr>
            <p:txBody>
              <a:bodyPr lIns="0" tIns="0" rIns="0" bIns="0" anchor="ctr">
                <a:spAutoFit/>
              </a:bodyPr>
              <a:lstStyle/>
              <a:p>
                <a:endParaRPr lang="zh-CN" altLang="en-US" sz="1200">
                  <a:latin typeface="+mn-ea"/>
                  <a:ea typeface="+mn-ea"/>
                </a:endParaRPr>
              </a:p>
            </p:txBody>
          </p:sp>
          <p:sp>
            <p:nvSpPr>
              <p:cNvPr id="1564815" name="Freeform 143"/>
              <p:cNvSpPr>
                <a:spLocks/>
              </p:cNvSpPr>
              <p:nvPr/>
            </p:nvSpPr>
            <p:spPr bwMode="auto">
              <a:xfrm rot="5400000">
                <a:off x="2432" y="681"/>
                <a:ext cx="91" cy="133"/>
              </a:xfrm>
              <a:custGeom>
                <a:avLst/>
                <a:gdLst/>
                <a:ahLst/>
                <a:cxnLst>
                  <a:cxn ang="0">
                    <a:pos x="0" y="567"/>
                  </a:cxn>
                  <a:cxn ang="0">
                    <a:pos x="198" y="567"/>
                  </a:cxn>
                  <a:cxn ang="0">
                    <a:pos x="198" y="397"/>
                  </a:cxn>
                  <a:cxn ang="0">
                    <a:pos x="595" y="794"/>
                  </a:cxn>
                  <a:cxn ang="0">
                    <a:pos x="595" y="964"/>
                  </a:cxn>
                  <a:cxn ang="0">
                    <a:pos x="340" y="1219"/>
                  </a:cxn>
                  <a:cxn ang="0">
                    <a:pos x="567" y="1350"/>
                  </a:cxn>
                  <a:cxn ang="0">
                    <a:pos x="870" y="1065"/>
                  </a:cxn>
                  <a:cxn ang="0">
                    <a:pos x="882" y="702"/>
                  </a:cxn>
                  <a:cxn ang="0">
                    <a:pos x="368" y="170"/>
                  </a:cxn>
                  <a:cxn ang="0">
                    <a:pos x="623" y="170"/>
                  </a:cxn>
                  <a:cxn ang="0">
                    <a:pos x="623" y="0"/>
                  </a:cxn>
                  <a:cxn ang="0">
                    <a:pos x="0" y="0"/>
                  </a:cxn>
                  <a:cxn ang="0">
                    <a:pos x="0" y="567"/>
                  </a:cxn>
                </a:cxnLst>
                <a:rect l="0" t="0" r="r" b="b"/>
                <a:pathLst>
                  <a:path w="953" h="1350">
                    <a:moveTo>
                      <a:pt x="0" y="567"/>
                    </a:moveTo>
                    <a:lnTo>
                      <a:pt x="198" y="567"/>
                    </a:lnTo>
                    <a:lnTo>
                      <a:pt x="198" y="397"/>
                    </a:lnTo>
                    <a:cubicBezTo>
                      <a:pt x="198" y="397"/>
                      <a:pt x="529" y="699"/>
                      <a:pt x="595" y="794"/>
                    </a:cubicBezTo>
                    <a:cubicBezTo>
                      <a:pt x="661" y="889"/>
                      <a:pt x="638" y="893"/>
                      <a:pt x="595" y="964"/>
                    </a:cubicBezTo>
                    <a:cubicBezTo>
                      <a:pt x="552" y="1035"/>
                      <a:pt x="387" y="1158"/>
                      <a:pt x="340" y="1219"/>
                    </a:cubicBezTo>
                    <a:cubicBezTo>
                      <a:pt x="453" y="1284"/>
                      <a:pt x="567" y="1350"/>
                      <a:pt x="567" y="1350"/>
                    </a:cubicBezTo>
                    <a:cubicBezTo>
                      <a:pt x="567" y="1350"/>
                      <a:pt x="810" y="1185"/>
                      <a:pt x="870" y="1065"/>
                    </a:cubicBezTo>
                    <a:cubicBezTo>
                      <a:pt x="930" y="945"/>
                      <a:pt x="953" y="861"/>
                      <a:pt x="882" y="702"/>
                    </a:cubicBezTo>
                    <a:cubicBezTo>
                      <a:pt x="811" y="543"/>
                      <a:pt x="396" y="241"/>
                      <a:pt x="368" y="170"/>
                    </a:cubicBezTo>
                    <a:lnTo>
                      <a:pt x="623" y="170"/>
                    </a:lnTo>
                    <a:lnTo>
                      <a:pt x="623" y="0"/>
                    </a:lnTo>
                    <a:lnTo>
                      <a:pt x="0" y="0"/>
                    </a:lnTo>
                    <a:lnTo>
                      <a:pt x="0" y="567"/>
                    </a:lnTo>
                    <a:close/>
                  </a:path>
                </a:pathLst>
              </a:custGeom>
              <a:solidFill>
                <a:srgbClr val="FFFF00"/>
              </a:solidFill>
              <a:ln w="9525" cap="flat" cmpd="sng">
                <a:noFill/>
                <a:prstDash val="solid"/>
                <a:round/>
                <a:headEnd/>
                <a:tailEnd/>
              </a:ln>
              <a:effectLst>
                <a:outerShdw dist="25400" dir="5400000" algn="ctr" rotWithShape="0">
                  <a:schemeClr val="tx2">
                    <a:alpha val="50000"/>
                  </a:schemeClr>
                </a:outerShdw>
              </a:effectLst>
            </p:spPr>
            <p:txBody>
              <a:bodyPr lIns="0" tIns="0" rIns="0" bIns="0" anchor="ctr">
                <a:spAutoFit/>
              </a:bodyPr>
              <a:lstStyle/>
              <a:p>
                <a:endParaRPr lang="zh-CN" altLang="en-US" sz="1200">
                  <a:latin typeface="+mn-ea"/>
                  <a:ea typeface="+mn-ea"/>
                </a:endParaRPr>
              </a:p>
            </p:txBody>
          </p:sp>
          <p:grpSp>
            <p:nvGrpSpPr>
              <p:cNvPr id="12" name="Group 144"/>
              <p:cNvGrpSpPr>
                <a:grpSpLocks/>
              </p:cNvGrpSpPr>
              <p:nvPr/>
            </p:nvGrpSpPr>
            <p:grpSpPr bwMode="auto">
              <a:xfrm>
                <a:off x="2277" y="789"/>
                <a:ext cx="167" cy="123"/>
                <a:chOff x="2896" y="633"/>
                <a:chExt cx="167" cy="168"/>
              </a:xfrm>
            </p:grpSpPr>
            <p:sp>
              <p:nvSpPr>
                <p:cNvPr id="1564817" name="Freeform 145"/>
                <p:cNvSpPr>
                  <a:spLocks noEditPoints="1"/>
                </p:cNvSpPr>
                <p:nvPr/>
              </p:nvSpPr>
              <p:spPr bwMode="auto">
                <a:xfrm>
                  <a:off x="2896" y="633"/>
                  <a:ext cx="167" cy="168"/>
                </a:xfrm>
                <a:custGeom>
                  <a:avLst/>
                  <a:gdLst/>
                  <a:ahLst/>
                  <a:cxnLst>
                    <a:cxn ang="0">
                      <a:pos x="0" y="94"/>
                    </a:cxn>
                    <a:cxn ang="0">
                      <a:pos x="24" y="107"/>
                    </a:cxn>
                    <a:cxn ang="0">
                      <a:pos x="15" y="135"/>
                    </a:cxn>
                    <a:cxn ang="0">
                      <a:pos x="49" y="138"/>
                    </a:cxn>
                    <a:cxn ang="0">
                      <a:pos x="69" y="146"/>
                    </a:cxn>
                    <a:cxn ang="0">
                      <a:pos x="95" y="168"/>
                    </a:cxn>
                    <a:cxn ang="0">
                      <a:pos x="98" y="146"/>
                    </a:cxn>
                    <a:cxn ang="0">
                      <a:pos x="118" y="138"/>
                    </a:cxn>
                    <a:cxn ang="0">
                      <a:pos x="153" y="134"/>
                    </a:cxn>
                    <a:cxn ang="0">
                      <a:pos x="143" y="107"/>
                    </a:cxn>
                    <a:cxn ang="0">
                      <a:pos x="167" y="92"/>
                    </a:cxn>
                    <a:cxn ang="0">
                      <a:pos x="157" y="69"/>
                    </a:cxn>
                    <a:cxn ang="0">
                      <a:pos x="142" y="58"/>
                    </a:cxn>
                    <a:cxn ang="0">
                      <a:pos x="150" y="33"/>
                    </a:cxn>
                    <a:cxn ang="0">
                      <a:pos x="117" y="30"/>
                    </a:cxn>
                    <a:cxn ang="0">
                      <a:pos x="98" y="22"/>
                    </a:cxn>
                    <a:cxn ang="0">
                      <a:pos x="73" y="0"/>
                    </a:cxn>
                    <a:cxn ang="0">
                      <a:pos x="60" y="25"/>
                    </a:cxn>
                    <a:cxn ang="0">
                      <a:pos x="33" y="14"/>
                    </a:cxn>
                    <a:cxn ang="0">
                      <a:pos x="30" y="49"/>
                    </a:cxn>
                    <a:cxn ang="0">
                      <a:pos x="22" y="67"/>
                    </a:cxn>
                    <a:cxn ang="0">
                      <a:pos x="29" y="84"/>
                    </a:cxn>
                    <a:cxn ang="0">
                      <a:pos x="33" y="63"/>
                    </a:cxn>
                    <a:cxn ang="0">
                      <a:pos x="45" y="46"/>
                    </a:cxn>
                    <a:cxn ang="0">
                      <a:pos x="62" y="34"/>
                    </a:cxn>
                    <a:cxn ang="0">
                      <a:pos x="84" y="30"/>
                    </a:cxn>
                    <a:cxn ang="0">
                      <a:pos x="105" y="34"/>
                    </a:cxn>
                    <a:cxn ang="0">
                      <a:pos x="122" y="46"/>
                    </a:cxn>
                    <a:cxn ang="0">
                      <a:pos x="134" y="63"/>
                    </a:cxn>
                    <a:cxn ang="0">
                      <a:pos x="138" y="84"/>
                    </a:cxn>
                    <a:cxn ang="0">
                      <a:pos x="134" y="104"/>
                    </a:cxn>
                    <a:cxn ang="0">
                      <a:pos x="122" y="123"/>
                    </a:cxn>
                    <a:cxn ang="0">
                      <a:pos x="105" y="135"/>
                    </a:cxn>
                    <a:cxn ang="0">
                      <a:pos x="84" y="139"/>
                    </a:cxn>
                    <a:cxn ang="0">
                      <a:pos x="62" y="135"/>
                    </a:cxn>
                    <a:cxn ang="0">
                      <a:pos x="45" y="123"/>
                    </a:cxn>
                    <a:cxn ang="0">
                      <a:pos x="33" y="104"/>
                    </a:cxn>
                    <a:cxn ang="0">
                      <a:pos x="29" y="84"/>
                    </a:cxn>
                  </a:cxnLst>
                  <a:rect l="0" t="0" r="r" b="b"/>
                  <a:pathLst>
                    <a:path w="167" h="168">
                      <a:moveTo>
                        <a:pt x="0" y="70"/>
                      </a:moveTo>
                      <a:lnTo>
                        <a:pt x="0" y="94"/>
                      </a:lnTo>
                      <a:lnTo>
                        <a:pt x="21" y="96"/>
                      </a:lnTo>
                      <a:lnTo>
                        <a:pt x="24" y="107"/>
                      </a:lnTo>
                      <a:lnTo>
                        <a:pt x="29" y="116"/>
                      </a:lnTo>
                      <a:lnTo>
                        <a:pt x="15" y="135"/>
                      </a:lnTo>
                      <a:lnTo>
                        <a:pt x="32" y="151"/>
                      </a:lnTo>
                      <a:lnTo>
                        <a:pt x="49" y="138"/>
                      </a:lnTo>
                      <a:lnTo>
                        <a:pt x="60" y="143"/>
                      </a:lnTo>
                      <a:lnTo>
                        <a:pt x="69" y="146"/>
                      </a:lnTo>
                      <a:lnTo>
                        <a:pt x="72" y="168"/>
                      </a:lnTo>
                      <a:lnTo>
                        <a:pt x="95" y="168"/>
                      </a:lnTo>
                      <a:lnTo>
                        <a:pt x="98" y="146"/>
                      </a:lnTo>
                      <a:lnTo>
                        <a:pt x="98" y="146"/>
                      </a:lnTo>
                      <a:lnTo>
                        <a:pt x="109" y="143"/>
                      </a:lnTo>
                      <a:lnTo>
                        <a:pt x="118" y="138"/>
                      </a:lnTo>
                      <a:lnTo>
                        <a:pt x="135" y="151"/>
                      </a:lnTo>
                      <a:lnTo>
                        <a:pt x="153" y="134"/>
                      </a:lnTo>
                      <a:lnTo>
                        <a:pt x="138" y="116"/>
                      </a:lnTo>
                      <a:lnTo>
                        <a:pt x="143" y="107"/>
                      </a:lnTo>
                      <a:lnTo>
                        <a:pt x="146" y="96"/>
                      </a:lnTo>
                      <a:lnTo>
                        <a:pt x="167" y="92"/>
                      </a:lnTo>
                      <a:lnTo>
                        <a:pt x="167" y="70"/>
                      </a:lnTo>
                      <a:lnTo>
                        <a:pt x="157" y="69"/>
                      </a:lnTo>
                      <a:lnTo>
                        <a:pt x="145" y="67"/>
                      </a:lnTo>
                      <a:lnTo>
                        <a:pt x="142" y="58"/>
                      </a:lnTo>
                      <a:lnTo>
                        <a:pt x="137" y="50"/>
                      </a:lnTo>
                      <a:lnTo>
                        <a:pt x="150" y="33"/>
                      </a:lnTo>
                      <a:lnTo>
                        <a:pt x="134" y="15"/>
                      </a:lnTo>
                      <a:lnTo>
                        <a:pt x="117" y="30"/>
                      </a:lnTo>
                      <a:lnTo>
                        <a:pt x="107" y="25"/>
                      </a:lnTo>
                      <a:lnTo>
                        <a:pt x="98" y="22"/>
                      </a:lnTo>
                      <a:lnTo>
                        <a:pt x="95" y="0"/>
                      </a:lnTo>
                      <a:lnTo>
                        <a:pt x="73" y="0"/>
                      </a:lnTo>
                      <a:lnTo>
                        <a:pt x="69" y="22"/>
                      </a:lnTo>
                      <a:lnTo>
                        <a:pt x="60" y="25"/>
                      </a:lnTo>
                      <a:lnTo>
                        <a:pt x="52" y="29"/>
                      </a:lnTo>
                      <a:lnTo>
                        <a:pt x="33" y="14"/>
                      </a:lnTo>
                      <a:lnTo>
                        <a:pt x="17" y="31"/>
                      </a:lnTo>
                      <a:lnTo>
                        <a:pt x="30" y="49"/>
                      </a:lnTo>
                      <a:lnTo>
                        <a:pt x="25" y="58"/>
                      </a:lnTo>
                      <a:lnTo>
                        <a:pt x="22" y="67"/>
                      </a:lnTo>
                      <a:lnTo>
                        <a:pt x="0" y="70"/>
                      </a:lnTo>
                      <a:close/>
                      <a:moveTo>
                        <a:pt x="29" y="84"/>
                      </a:moveTo>
                      <a:lnTo>
                        <a:pt x="30" y="73"/>
                      </a:lnTo>
                      <a:lnTo>
                        <a:pt x="33" y="63"/>
                      </a:lnTo>
                      <a:lnTo>
                        <a:pt x="38" y="54"/>
                      </a:lnTo>
                      <a:lnTo>
                        <a:pt x="45" y="46"/>
                      </a:lnTo>
                      <a:lnTo>
                        <a:pt x="53" y="38"/>
                      </a:lnTo>
                      <a:lnTo>
                        <a:pt x="62" y="34"/>
                      </a:lnTo>
                      <a:lnTo>
                        <a:pt x="73" y="30"/>
                      </a:lnTo>
                      <a:lnTo>
                        <a:pt x="84" y="30"/>
                      </a:lnTo>
                      <a:lnTo>
                        <a:pt x="94" y="30"/>
                      </a:lnTo>
                      <a:lnTo>
                        <a:pt x="105" y="34"/>
                      </a:lnTo>
                      <a:lnTo>
                        <a:pt x="114" y="38"/>
                      </a:lnTo>
                      <a:lnTo>
                        <a:pt x="122" y="46"/>
                      </a:lnTo>
                      <a:lnTo>
                        <a:pt x="129" y="54"/>
                      </a:lnTo>
                      <a:lnTo>
                        <a:pt x="134" y="63"/>
                      </a:lnTo>
                      <a:lnTo>
                        <a:pt x="137" y="73"/>
                      </a:lnTo>
                      <a:lnTo>
                        <a:pt x="138" y="84"/>
                      </a:lnTo>
                      <a:lnTo>
                        <a:pt x="137" y="95"/>
                      </a:lnTo>
                      <a:lnTo>
                        <a:pt x="134" y="104"/>
                      </a:lnTo>
                      <a:lnTo>
                        <a:pt x="129" y="114"/>
                      </a:lnTo>
                      <a:lnTo>
                        <a:pt x="122" y="123"/>
                      </a:lnTo>
                      <a:lnTo>
                        <a:pt x="114" y="130"/>
                      </a:lnTo>
                      <a:lnTo>
                        <a:pt x="105" y="135"/>
                      </a:lnTo>
                      <a:lnTo>
                        <a:pt x="94" y="138"/>
                      </a:lnTo>
                      <a:lnTo>
                        <a:pt x="84" y="139"/>
                      </a:lnTo>
                      <a:lnTo>
                        <a:pt x="73" y="138"/>
                      </a:lnTo>
                      <a:lnTo>
                        <a:pt x="62" y="135"/>
                      </a:lnTo>
                      <a:lnTo>
                        <a:pt x="53" y="130"/>
                      </a:lnTo>
                      <a:lnTo>
                        <a:pt x="45" y="123"/>
                      </a:lnTo>
                      <a:lnTo>
                        <a:pt x="38" y="114"/>
                      </a:lnTo>
                      <a:lnTo>
                        <a:pt x="33" y="104"/>
                      </a:lnTo>
                      <a:lnTo>
                        <a:pt x="30" y="95"/>
                      </a:lnTo>
                      <a:lnTo>
                        <a:pt x="29" y="84"/>
                      </a:lnTo>
                      <a:close/>
                    </a:path>
                  </a:pathLst>
                </a:custGeom>
                <a:solidFill>
                  <a:srgbClr val="FFFF00"/>
                </a:solidFill>
                <a:ln w="9525">
                  <a:noFill/>
                  <a:round/>
                  <a:headEnd/>
                  <a:tailEnd/>
                </a:ln>
                <a:effectLst>
                  <a:outerShdw dist="12700" dir="5400000" algn="ctr" rotWithShape="0">
                    <a:schemeClr val="tx1">
                      <a:alpha val="50000"/>
                    </a:schemeClr>
                  </a:outerShdw>
                </a:effectLst>
              </p:spPr>
              <p:txBody>
                <a:bodyPr/>
                <a:lstStyle/>
                <a:p>
                  <a:endParaRPr lang="zh-CN" altLang="en-US" sz="1200">
                    <a:latin typeface="+mn-ea"/>
                    <a:ea typeface="+mn-ea"/>
                  </a:endParaRPr>
                </a:p>
              </p:txBody>
            </p:sp>
            <p:sp>
              <p:nvSpPr>
                <p:cNvPr id="1564818" name="Freeform 146"/>
                <p:cNvSpPr>
                  <a:spLocks noEditPoints="1"/>
                </p:cNvSpPr>
                <p:nvPr/>
              </p:nvSpPr>
              <p:spPr bwMode="auto">
                <a:xfrm>
                  <a:off x="2922" y="659"/>
                  <a:ext cx="113" cy="113"/>
                </a:xfrm>
                <a:custGeom>
                  <a:avLst/>
                  <a:gdLst/>
                  <a:ahLst/>
                  <a:cxnLst>
                    <a:cxn ang="0">
                      <a:pos x="9" y="24"/>
                    </a:cxn>
                    <a:cxn ang="0">
                      <a:pos x="1" y="43"/>
                    </a:cxn>
                    <a:cxn ang="0">
                      <a:pos x="1" y="65"/>
                    </a:cxn>
                    <a:cxn ang="0">
                      <a:pos x="9" y="84"/>
                    </a:cxn>
                    <a:cxn ang="0">
                      <a:pos x="24" y="100"/>
                    </a:cxn>
                    <a:cxn ang="0">
                      <a:pos x="44" y="108"/>
                    </a:cxn>
                    <a:cxn ang="0">
                      <a:pos x="65" y="108"/>
                    </a:cxn>
                    <a:cxn ang="0">
                      <a:pos x="85" y="100"/>
                    </a:cxn>
                    <a:cxn ang="0">
                      <a:pos x="100" y="84"/>
                    </a:cxn>
                    <a:cxn ang="0">
                      <a:pos x="108" y="65"/>
                    </a:cxn>
                    <a:cxn ang="0">
                      <a:pos x="108" y="43"/>
                    </a:cxn>
                    <a:cxn ang="0">
                      <a:pos x="100" y="24"/>
                    </a:cxn>
                    <a:cxn ang="0">
                      <a:pos x="85" y="8"/>
                    </a:cxn>
                    <a:cxn ang="0">
                      <a:pos x="65" y="0"/>
                    </a:cxn>
                    <a:cxn ang="0">
                      <a:pos x="44" y="0"/>
                    </a:cxn>
                    <a:cxn ang="0">
                      <a:pos x="24" y="8"/>
                    </a:cxn>
                    <a:cxn ang="0">
                      <a:pos x="31" y="78"/>
                    </a:cxn>
                    <a:cxn ang="0">
                      <a:pos x="23" y="66"/>
                    </a:cxn>
                    <a:cxn ang="0">
                      <a:pos x="20" y="54"/>
                    </a:cxn>
                    <a:cxn ang="0">
                      <a:pos x="23" y="41"/>
                    </a:cxn>
                    <a:cxn ang="0">
                      <a:pos x="31" y="31"/>
                    </a:cxn>
                    <a:cxn ang="0">
                      <a:pos x="41" y="23"/>
                    </a:cxn>
                    <a:cxn ang="0">
                      <a:pos x="55" y="20"/>
                    </a:cxn>
                    <a:cxn ang="0">
                      <a:pos x="68" y="23"/>
                    </a:cxn>
                    <a:cxn ang="0">
                      <a:pos x="78" y="31"/>
                    </a:cxn>
                    <a:cxn ang="0">
                      <a:pos x="86" y="41"/>
                    </a:cxn>
                    <a:cxn ang="0">
                      <a:pos x="89" y="54"/>
                    </a:cxn>
                    <a:cxn ang="0">
                      <a:pos x="86" y="66"/>
                    </a:cxn>
                    <a:cxn ang="0">
                      <a:pos x="78" y="78"/>
                    </a:cxn>
                    <a:cxn ang="0">
                      <a:pos x="68" y="85"/>
                    </a:cxn>
                    <a:cxn ang="0">
                      <a:pos x="55" y="88"/>
                    </a:cxn>
                    <a:cxn ang="0">
                      <a:pos x="41" y="85"/>
                    </a:cxn>
                    <a:cxn ang="0">
                      <a:pos x="31" y="78"/>
                    </a:cxn>
                  </a:cxnLst>
                  <a:rect l="0" t="0" r="r" b="b"/>
                  <a:pathLst>
                    <a:path w="109" h="109">
                      <a:moveTo>
                        <a:pt x="16" y="16"/>
                      </a:moveTo>
                      <a:lnTo>
                        <a:pt x="9" y="24"/>
                      </a:lnTo>
                      <a:lnTo>
                        <a:pt x="4" y="33"/>
                      </a:lnTo>
                      <a:lnTo>
                        <a:pt x="1" y="43"/>
                      </a:lnTo>
                      <a:lnTo>
                        <a:pt x="0" y="54"/>
                      </a:lnTo>
                      <a:lnTo>
                        <a:pt x="1" y="65"/>
                      </a:lnTo>
                      <a:lnTo>
                        <a:pt x="4" y="74"/>
                      </a:lnTo>
                      <a:lnTo>
                        <a:pt x="9" y="84"/>
                      </a:lnTo>
                      <a:lnTo>
                        <a:pt x="16" y="93"/>
                      </a:lnTo>
                      <a:lnTo>
                        <a:pt x="24" y="100"/>
                      </a:lnTo>
                      <a:lnTo>
                        <a:pt x="33" y="105"/>
                      </a:lnTo>
                      <a:lnTo>
                        <a:pt x="44" y="108"/>
                      </a:lnTo>
                      <a:lnTo>
                        <a:pt x="55" y="109"/>
                      </a:lnTo>
                      <a:lnTo>
                        <a:pt x="65" y="108"/>
                      </a:lnTo>
                      <a:lnTo>
                        <a:pt x="76" y="105"/>
                      </a:lnTo>
                      <a:lnTo>
                        <a:pt x="85" y="100"/>
                      </a:lnTo>
                      <a:lnTo>
                        <a:pt x="93" y="93"/>
                      </a:lnTo>
                      <a:lnTo>
                        <a:pt x="100" y="84"/>
                      </a:lnTo>
                      <a:lnTo>
                        <a:pt x="105" y="74"/>
                      </a:lnTo>
                      <a:lnTo>
                        <a:pt x="108" y="65"/>
                      </a:lnTo>
                      <a:lnTo>
                        <a:pt x="109" y="54"/>
                      </a:lnTo>
                      <a:lnTo>
                        <a:pt x="108" y="43"/>
                      </a:lnTo>
                      <a:lnTo>
                        <a:pt x="105" y="33"/>
                      </a:lnTo>
                      <a:lnTo>
                        <a:pt x="100" y="24"/>
                      </a:lnTo>
                      <a:lnTo>
                        <a:pt x="93" y="16"/>
                      </a:lnTo>
                      <a:lnTo>
                        <a:pt x="85" y="8"/>
                      </a:lnTo>
                      <a:lnTo>
                        <a:pt x="76" y="4"/>
                      </a:lnTo>
                      <a:lnTo>
                        <a:pt x="65" y="0"/>
                      </a:lnTo>
                      <a:lnTo>
                        <a:pt x="55" y="0"/>
                      </a:lnTo>
                      <a:lnTo>
                        <a:pt x="44" y="0"/>
                      </a:lnTo>
                      <a:lnTo>
                        <a:pt x="33" y="4"/>
                      </a:lnTo>
                      <a:lnTo>
                        <a:pt x="24" y="8"/>
                      </a:lnTo>
                      <a:lnTo>
                        <a:pt x="16" y="16"/>
                      </a:lnTo>
                      <a:close/>
                      <a:moveTo>
                        <a:pt x="31" y="78"/>
                      </a:moveTo>
                      <a:lnTo>
                        <a:pt x="27" y="73"/>
                      </a:lnTo>
                      <a:lnTo>
                        <a:pt x="23" y="66"/>
                      </a:lnTo>
                      <a:lnTo>
                        <a:pt x="21" y="61"/>
                      </a:lnTo>
                      <a:lnTo>
                        <a:pt x="20" y="54"/>
                      </a:lnTo>
                      <a:lnTo>
                        <a:pt x="21" y="48"/>
                      </a:lnTo>
                      <a:lnTo>
                        <a:pt x="23" y="41"/>
                      </a:lnTo>
                      <a:lnTo>
                        <a:pt x="27" y="36"/>
                      </a:lnTo>
                      <a:lnTo>
                        <a:pt x="31" y="31"/>
                      </a:lnTo>
                      <a:lnTo>
                        <a:pt x="36" y="25"/>
                      </a:lnTo>
                      <a:lnTo>
                        <a:pt x="41" y="23"/>
                      </a:lnTo>
                      <a:lnTo>
                        <a:pt x="48" y="21"/>
                      </a:lnTo>
                      <a:lnTo>
                        <a:pt x="55" y="20"/>
                      </a:lnTo>
                      <a:lnTo>
                        <a:pt x="61" y="21"/>
                      </a:lnTo>
                      <a:lnTo>
                        <a:pt x="68" y="23"/>
                      </a:lnTo>
                      <a:lnTo>
                        <a:pt x="73" y="25"/>
                      </a:lnTo>
                      <a:lnTo>
                        <a:pt x="78" y="31"/>
                      </a:lnTo>
                      <a:lnTo>
                        <a:pt x="82" y="36"/>
                      </a:lnTo>
                      <a:lnTo>
                        <a:pt x="86" y="41"/>
                      </a:lnTo>
                      <a:lnTo>
                        <a:pt x="88" y="48"/>
                      </a:lnTo>
                      <a:lnTo>
                        <a:pt x="89" y="54"/>
                      </a:lnTo>
                      <a:lnTo>
                        <a:pt x="88" y="61"/>
                      </a:lnTo>
                      <a:lnTo>
                        <a:pt x="86" y="66"/>
                      </a:lnTo>
                      <a:lnTo>
                        <a:pt x="82" y="73"/>
                      </a:lnTo>
                      <a:lnTo>
                        <a:pt x="78" y="78"/>
                      </a:lnTo>
                      <a:lnTo>
                        <a:pt x="73" y="82"/>
                      </a:lnTo>
                      <a:lnTo>
                        <a:pt x="68" y="85"/>
                      </a:lnTo>
                      <a:lnTo>
                        <a:pt x="61" y="88"/>
                      </a:lnTo>
                      <a:lnTo>
                        <a:pt x="55" y="88"/>
                      </a:lnTo>
                      <a:lnTo>
                        <a:pt x="48" y="88"/>
                      </a:lnTo>
                      <a:lnTo>
                        <a:pt x="41" y="85"/>
                      </a:lnTo>
                      <a:lnTo>
                        <a:pt x="36" y="82"/>
                      </a:lnTo>
                      <a:lnTo>
                        <a:pt x="31" y="78"/>
                      </a:lnTo>
                      <a:close/>
                    </a:path>
                  </a:pathLst>
                </a:custGeom>
                <a:solidFill>
                  <a:srgbClr val="FFFF00"/>
                </a:solidFill>
                <a:ln w="9525">
                  <a:solidFill>
                    <a:schemeClr val="bg1"/>
                  </a:solidFill>
                  <a:round/>
                  <a:headEnd/>
                  <a:tailEnd/>
                </a:ln>
              </p:spPr>
              <p:txBody>
                <a:bodyPr/>
                <a:lstStyle/>
                <a:p>
                  <a:endParaRPr lang="zh-CN" altLang="en-US" sz="1200">
                    <a:latin typeface="+mn-ea"/>
                    <a:ea typeface="+mn-ea"/>
                  </a:endParaRPr>
                </a:p>
              </p:txBody>
            </p:sp>
          </p:grpSp>
        </p:grpSp>
        <p:sp>
          <p:nvSpPr>
            <p:cNvPr id="1564819" name="Text Box 147"/>
            <p:cNvSpPr txBox="1">
              <a:spLocks noChangeArrowheads="1"/>
            </p:cNvSpPr>
            <p:nvPr/>
          </p:nvSpPr>
          <p:spPr bwMode="auto">
            <a:xfrm>
              <a:off x="3590103" y="3186524"/>
              <a:ext cx="454208" cy="280229"/>
            </a:xfrm>
            <a:prstGeom prst="rect">
              <a:avLst/>
            </a:prstGeom>
            <a:noFill/>
            <a:ln w="19050">
              <a:noFill/>
              <a:miter lim="800000"/>
              <a:headEnd/>
              <a:tailEnd/>
            </a:ln>
            <a:effectLst/>
          </p:spPr>
          <p:txBody>
            <a:bodyPr lIns="0" tIns="0" rIns="0" bIns="0" anchor="ctr">
              <a:spAutoFit/>
            </a:bodyPr>
            <a:lstStyle/>
            <a:p>
              <a:pPr defTabSz="784225" fontAlgn="base">
                <a:lnSpc>
                  <a:spcPct val="110000"/>
                </a:lnSpc>
                <a:spcBef>
                  <a:spcPct val="20000"/>
                </a:spcBef>
                <a:buClr>
                  <a:schemeClr val="accent2"/>
                </a:buClr>
              </a:pPr>
              <a:r>
                <a:rPr kumimoji="1" lang="en-US" altLang="zh-CN" sz="1600" dirty="0">
                  <a:latin typeface="+mn-ea"/>
                  <a:ea typeface="+mn-ea"/>
                </a:rPr>
                <a:t>LPU</a:t>
              </a:r>
            </a:p>
          </p:txBody>
        </p:sp>
        <p:grpSp>
          <p:nvGrpSpPr>
            <p:cNvPr id="13" name="Group 148"/>
            <p:cNvGrpSpPr>
              <a:grpSpLocks/>
            </p:cNvGrpSpPr>
            <p:nvPr/>
          </p:nvGrpSpPr>
          <p:grpSpPr bwMode="auto">
            <a:xfrm>
              <a:off x="8042439" y="2911085"/>
              <a:ext cx="267830" cy="196041"/>
              <a:chOff x="2562" y="1026"/>
              <a:chExt cx="526" cy="363"/>
            </a:xfrm>
          </p:grpSpPr>
          <p:sp>
            <p:nvSpPr>
              <p:cNvPr id="1564821" name="Freeform 149"/>
              <p:cNvSpPr>
                <a:spLocks/>
              </p:cNvSpPr>
              <p:nvPr/>
            </p:nvSpPr>
            <p:spPr bwMode="auto">
              <a:xfrm>
                <a:off x="2835" y="1026"/>
                <a:ext cx="253" cy="156"/>
              </a:xfrm>
              <a:custGeom>
                <a:avLst/>
                <a:gdLst/>
                <a:ahLst/>
                <a:cxnLst>
                  <a:cxn ang="0">
                    <a:pos x="0" y="13"/>
                  </a:cxn>
                  <a:cxn ang="0">
                    <a:pos x="12" y="17"/>
                  </a:cxn>
                  <a:cxn ang="0">
                    <a:pos x="40" y="5"/>
                  </a:cxn>
                  <a:cxn ang="0">
                    <a:pos x="53" y="9"/>
                  </a:cxn>
                  <a:cxn ang="0">
                    <a:pos x="46" y="0"/>
                  </a:cxn>
                  <a:cxn ang="0">
                    <a:pos x="13" y="0"/>
                  </a:cxn>
                  <a:cxn ang="0">
                    <a:pos x="26" y="2"/>
                  </a:cxn>
                  <a:cxn ang="0">
                    <a:pos x="0" y="13"/>
                  </a:cxn>
                </a:cxnLst>
                <a:rect l="0" t="0" r="r" b="b"/>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EFBD59">
                      <a:gamma/>
                      <a:tint val="18824"/>
                      <a:invGamma/>
                    </a:srgbClr>
                  </a:gs>
                  <a:gs pos="100000">
                    <a:srgbClr val="EFBD59"/>
                  </a:gs>
                </a:gsLst>
                <a:lin ang="18900000" scaled="1"/>
              </a:gradFill>
              <a:ln w="9525">
                <a:noFill/>
                <a:round/>
                <a:headEnd/>
                <a:tailEnd/>
              </a:ln>
            </p:spPr>
            <p:txBody>
              <a:bodyPr/>
              <a:lstStyle/>
              <a:p>
                <a:endParaRPr lang="zh-CN" altLang="en-US" sz="1200">
                  <a:latin typeface="+mn-ea"/>
                  <a:ea typeface="+mn-ea"/>
                </a:endParaRPr>
              </a:p>
            </p:txBody>
          </p:sp>
          <p:sp>
            <p:nvSpPr>
              <p:cNvPr id="1564822" name="Freeform 150"/>
              <p:cNvSpPr>
                <a:spLocks/>
              </p:cNvSpPr>
              <p:nvPr/>
            </p:nvSpPr>
            <p:spPr bwMode="auto">
              <a:xfrm>
                <a:off x="2562" y="1210"/>
                <a:ext cx="249" cy="168"/>
              </a:xfrm>
              <a:custGeom>
                <a:avLst/>
                <a:gdLst/>
                <a:ahLst/>
                <a:cxnLst>
                  <a:cxn ang="0">
                    <a:pos x="52" y="4"/>
                  </a:cxn>
                  <a:cxn ang="0">
                    <a:pos x="41" y="0"/>
                  </a:cxn>
                  <a:cxn ang="0">
                    <a:pos x="14" y="11"/>
                  </a:cxn>
                  <a:cxn ang="0">
                    <a:pos x="0" y="8"/>
                  </a:cxn>
                  <a:cxn ang="0">
                    <a:pos x="7" y="18"/>
                  </a:cxn>
                  <a:cxn ang="0">
                    <a:pos x="41" y="18"/>
                  </a:cxn>
                  <a:cxn ang="0">
                    <a:pos x="26" y="14"/>
                  </a:cxn>
                  <a:cxn ang="0">
                    <a:pos x="52" y="4"/>
                  </a:cxn>
                </a:cxnLst>
                <a:rect l="0" t="0" r="r" b="b"/>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EFBD59">
                      <a:gamma/>
                      <a:tint val="35294"/>
                      <a:invGamma/>
                    </a:srgbClr>
                  </a:gs>
                </a:gsLst>
                <a:lin ang="18900000" scaled="1"/>
              </a:gradFill>
              <a:ln w="9525">
                <a:noFill/>
                <a:round/>
                <a:headEnd/>
                <a:tailEnd/>
              </a:ln>
            </p:spPr>
            <p:txBody>
              <a:bodyPr/>
              <a:lstStyle/>
              <a:p>
                <a:endParaRPr lang="zh-CN" altLang="en-US" sz="1200">
                  <a:latin typeface="+mn-ea"/>
                  <a:ea typeface="+mn-ea"/>
                </a:endParaRPr>
              </a:p>
            </p:txBody>
          </p:sp>
          <p:sp>
            <p:nvSpPr>
              <p:cNvPr id="1564823" name="Freeform 151"/>
              <p:cNvSpPr>
                <a:spLocks/>
              </p:cNvSpPr>
              <p:nvPr/>
            </p:nvSpPr>
            <p:spPr bwMode="auto">
              <a:xfrm>
                <a:off x="2567" y="1030"/>
                <a:ext cx="249" cy="155"/>
              </a:xfrm>
              <a:custGeom>
                <a:avLst/>
                <a:gdLst/>
                <a:ahLst/>
                <a:cxnLst>
                  <a:cxn ang="0">
                    <a:pos x="0" y="3"/>
                  </a:cxn>
                  <a:cxn ang="0">
                    <a:pos x="12" y="0"/>
                  </a:cxn>
                  <a:cxn ang="0">
                    <a:pos x="40" y="10"/>
                  </a:cxn>
                  <a:cxn ang="0">
                    <a:pos x="52" y="7"/>
                  </a:cxn>
                  <a:cxn ang="0">
                    <a:pos x="46" y="17"/>
                  </a:cxn>
                  <a:cxn ang="0">
                    <a:pos x="13" y="17"/>
                  </a:cxn>
                  <a:cxn ang="0">
                    <a:pos x="26" y="14"/>
                  </a:cxn>
                  <a:cxn ang="0">
                    <a:pos x="0" y="3"/>
                  </a:cxn>
                </a:cxnLst>
                <a:rect l="0" t="0" r="r" b="b"/>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EFBD59">
                      <a:gamma/>
                      <a:tint val="18824"/>
                      <a:invGamma/>
                    </a:srgbClr>
                  </a:gs>
                </a:gsLst>
                <a:lin ang="2700000" scaled="1"/>
              </a:gradFill>
              <a:ln w="9525">
                <a:noFill/>
                <a:round/>
                <a:headEnd/>
                <a:tailEnd/>
              </a:ln>
            </p:spPr>
            <p:txBody>
              <a:bodyPr/>
              <a:lstStyle/>
              <a:p>
                <a:endParaRPr lang="zh-CN" altLang="en-US" sz="1200">
                  <a:latin typeface="+mn-ea"/>
                  <a:ea typeface="+mn-ea"/>
                </a:endParaRPr>
              </a:p>
            </p:txBody>
          </p:sp>
          <p:sp>
            <p:nvSpPr>
              <p:cNvPr id="1564824" name="Freeform 152"/>
              <p:cNvSpPr>
                <a:spLocks/>
              </p:cNvSpPr>
              <p:nvPr/>
            </p:nvSpPr>
            <p:spPr bwMode="auto">
              <a:xfrm>
                <a:off x="2824" y="1219"/>
                <a:ext cx="253" cy="170"/>
              </a:xfrm>
              <a:custGeom>
                <a:avLst/>
                <a:gdLst/>
                <a:ahLst/>
                <a:cxnLst>
                  <a:cxn ang="0">
                    <a:pos x="53" y="13"/>
                  </a:cxn>
                  <a:cxn ang="0">
                    <a:pos x="41" y="17"/>
                  </a:cxn>
                  <a:cxn ang="0">
                    <a:pos x="14" y="6"/>
                  </a:cxn>
                  <a:cxn ang="0">
                    <a:pos x="0" y="9"/>
                  </a:cxn>
                  <a:cxn ang="0">
                    <a:pos x="7" y="0"/>
                  </a:cxn>
                  <a:cxn ang="0">
                    <a:pos x="41" y="0"/>
                  </a:cxn>
                  <a:cxn ang="0">
                    <a:pos x="26" y="3"/>
                  </a:cxn>
                  <a:cxn ang="0">
                    <a:pos x="53" y="13"/>
                  </a:cxn>
                </a:cxnLst>
                <a:rect l="0" t="0" r="r" b="b"/>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EFBD59">
                      <a:gamma/>
                      <a:tint val="32941"/>
                      <a:invGamma/>
                    </a:srgbClr>
                  </a:gs>
                  <a:gs pos="100000">
                    <a:srgbClr val="EFBD59"/>
                  </a:gs>
                </a:gsLst>
                <a:lin ang="2700000" scaled="1"/>
              </a:gradFill>
              <a:ln w="9525">
                <a:noFill/>
                <a:round/>
                <a:headEnd/>
                <a:tailEnd/>
              </a:ln>
            </p:spPr>
            <p:txBody>
              <a:bodyPr/>
              <a:lstStyle/>
              <a:p>
                <a:endParaRPr lang="zh-CN" altLang="en-US" sz="1200">
                  <a:latin typeface="+mn-ea"/>
                  <a:ea typeface="+mn-ea"/>
                </a:endParaRPr>
              </a:p>
            </p:txBody>
          </p:sp>
        </p:grpSp>
        <p:grpSp>
          <p:nvGrpSpPr>
            <p:cNvPr id="14" name="Group 153"/>
            <p:cNvGrpSpPr>
              <a:grpSpLocks/>
            </p:cNvGrpSpPr>
            <p:nvPr/>
          </p:nvGrpSpPr>
          <p:grpSpPr bwMode="auto">
            <a:xfrm>
              <a:off x="7709725" y="4112181"/>
              <a:ext cx="568789" cy="502527"/>
              <a:chOff x="2163" y="702"/>
              <a:chExt cx="410" cy="279"/>
            </a:xfrm>
          </p:grpSpPr>
          <p:sp>
            <p:nvSpPr>
              <p:cNvPr id="1564826" name="Freeform 154"/>
              <p:cNvSpPr>
                <a:spLocks/>
              </p:cNvSpPr>
              <p:nvPr/>
            </p:nvSpPr>
            <p:spPr bwMode="auto">
              <a:xfrm>
                <a:off x="2163" y="720"/>
                <a:ext cx="127" cy="106"/>
              </a:xfrm>
              <a:custGeom>
                <a:avLst/>
                <a:gdLst/>
                <a:ahLst/>
                <a:cxnLst>
                  <a:cxn ang="0">
                    <a:pos x="0" y="567"/>
                  </a:cxn>
                  <a:cxn ang="0">
                    <a:pos x="198" y="567"/>
                  </a:cxn>
                  <a:cxn ang="0">
                    <a:pos x="198" y="397"/>
                  </a:cxn>
                  <a:cxn ang="0">
                    <a:pos x="595" y="794"/>
                  </a:cxn>
                  <a:cxn ang="0">
                    <a:pos x="595" y="964"/>
                  </a:cxn>
                  <a:cxn ang="0">
                    <a:pos x="340" y="1219"/>
                  </a:cxn>
                  <a:cxn ang="0">
                    <a:pos x="567" y="1350"/>
                  </a:cxn>
                  <a:cxn ang="0">
                    <a:pos x="870" y="1065"/>
                  </a:cxn>
                  <a:cxn ang="0">
                    <a:pos x="882" y="702"/>
                  </a:cxn>
                  <a:cxn ang="0">
                    <a:pos x="368" y="170"/>
                  </a:cxn>
                  <a:cxn ang="0">
                    <a:pos x="623" y="170"/>
                  </a:cxn>
                  <a:cxn ang="0">
                    <a:pos x="623" y="0"/>
                  </a:cxn>
                  <a:cxn ang="0">
                    <a:pos x="0" y="0"/>
                  </a:cxn>
                  <a:cxn ang="0">
                    <a:pos x="0" y="567"/>
                  </a:cxn>
                </a:cxnLst>
                <a:rect l="0" t="0" r="r" b="b"/>
                <a:pathLst>
                  <a:path w="953" h="1350">
                    <a:moveTo>
                      <a:pt x="0" y="567"/>
                    </a:moveTo>
                    <a:lnTo>
                      <a:pt x="198" y="567"/>
                    </a:lnTo>
                    <a:lnTo>
                      <a:pt x="198" y="397"/>
                    </a:lnTo>
                    <a:cubicBezTo>
                      <a:pt x="198" y="397"/>
                      <a:pt x="529" y="699"/>
                      <a:pt x="595" y="794"/>
                    </a:cubicBezTo>
                    <a:cubicBezTo>
                      <a:pt x="661" y="889"/>
                      <a:pt x="638" y="893"/>
                      <a:pt x="595" y="964"/>
                    </a:cubicBezTo>
                    <a:cubicBezTo>
                      <a:pt x="552" y="1035"/>
                      <a:pt x="387" y="1158"/>
                      <a:pt x="340" y="1219"/>
                    </a:cubicBezTo>
                    <a:cubicBezTo>
                      <a:pt x="453" y="1284"/>
                      <a:pt x="567" y="1350"/>
                      <a:pt x="567" y="1350"/>
                    </a:cubicBezTo>
                    <a:cubicBezTo>
                      <a:pt x="567" y="1350"/>
                      <a:pt x="810" y="1185"/>
                      <a:pt x="870" y="1065"/>
                    </a:cubicBezTo>
                    <a:cubicBezTo>
                      <a:pt x="930" y="945"/>
                      <a:pt x="953" y="861"/>
                      <a:pt x="882" y="702"/>
                    </a:cubicBezTo>
                    <a:cubicBezTo>
                      <a:pt x="811" y="543"/>
                      <a:pt x="396" y="241"/>
                      <a:pt x="368" y="170"/>
                    </a:cubicBezTo>
                    <a:lnTo>
                      <a:pt x="623" y="170"/>
                    </a:lnTo>
                    <a:lnTo>
                      <a:pt x="623" y="0"/>
                    </a:lnTo>
                    <a:lnTo>
                      <a:pt x="0" y="0"/>
                    </a:lnTo>
                    <a:lnTo>
                      <a:pt x="0" y="567"/>
                    </a:lnTo>
                    <a:close/>
                  </a:path>
                </a:pathLst>
              </a:custGeom>
              <a:solidFill>
                <a:srgbClr val="FFFF00"/>
              </a:solidFill>
              <a:ln w="9525" cap="flat" cmpd="sng">
                <a:noFill/>
                <a:prstDash val="solid"/>
                <a:round/>
                <a:headEnd/>
                <a:tailEnd/>
              </a:ln>
              <a:effectLst>
                <a:outerShdw dist="25400" dir="5400000" algn="ctr" rotWithShape="0">
                  <a:schemeClr val="tx2">
                    <a:alpha val="50000"/>
                  </a:schemeClr>
                </a:outerShdw>
              </a:effectLst>
            </p:spPr>
            <p:txBody>
              <a:bodyPr lIns="0" tIns="0" rIns="0" bIns="0" anchor="ctr">
                <a:spAutoFit/>
              </a:bodyPr>
              <a:lstStyle/>
              <a:p>
                <a:endParaRPr lang="zh-CN" altLang="en-US" sz="1200">
                  <a:latin typeface="+mn-ea"/>
                  <a:ea typeface="+mn-ea"/>
                </a:endParaRPr>
              </a:p>
            </p:txBody>
          </p:sp>
          <p:sp>
            <p:nvSpPr>
              <p:cNvPr id="1564827" name="Freeform 155"/>
              <p:cNvSpPr>
                <a:spLocks/>
              </p:cNvSpPr>
              <p:nvPr/>
            </p:nvSpPr>
            <p:spPr bwMode="auto">
              <a:xfrm rot="16200000">
                <a:off x="2201" y="866"/>
                <a:ext cx="97" cy="133"/>
              </a:xfrm>
              <a:custGeom>
                <a:avLst/>
                <a:gdLst/>
                <a:ahLst/>
                <a:cxnLst>
                  <a:cxn ang="0">
                    <a:pos x="0" y="567"/>
                  </a:cxn>
                  <a:cxn ang="0">
                    <a:pos x="198" y="567"/>
                  </a:cxn>
                  <a:cxn ang="0">
                    <a:pos x="198" y="397"/>
                  </a:cxn>
                  <a:cxn ang="0">
                    <a:pos x="595" y="794"/>
                  </a:cxn>
                  <a:cxn ang="0">
                    <a:pos x="595" y="964"/>
                  </a:cxn>
                  <a:cxn ang="0">
                    <a:pos x="340" y="1219"/>
                  </a:cxn>
                  <a:cxn ang="0">
                    <a:pos x="567" y="1350"/>
                  </a:cxn>
                  <a:cxn ang="0">
                    <a:pos x="870" y="1065"/>
                  </a:cxn>
                  <a:cxn ang="0">
                    <a:pos x="882" y="702"/>
                  </a:cxn>
                  <a:cxn ang="0">
                    <a:pos x="368" y="170"/>
                  </a:cxn>
                  <a:cxn ang="0">
                    <a:pos x="623" y="170"/>
                  </a:cxn>
                  <a:cxn ang="0">
                    <a:pos x="623" y="0"/>
                  </a:cxn>
                  <a:cxn ang="0">
                    <a:pos x="0" y="0"/>
                  </a:cxn>
                  <a:cxn ang="0">
                    <a:pos x="0" y="567"/>
                  </a:cxn>
                </a:cxnLst>
                <a:rect l="0" t="0" r="r" b="b"/>
                <a:pathLst>
                  <a:path w="953" h="1350">
                    <a:moveTo>
                      <a:pt x="0" y="567"/>
                    </a:moveTo>
                    <a:lnTo>
                      <a:pt x="198" y="567"/>
                    </a:lnTo>
                    <a:lnTo>
                      <a:pt x="198" y="397"/>
                    </a:lnTo>
                    <a:cubicBezTo>
                      <a:pt x="198" y="397"/>
                      <a:pt x="529" y="699"/>
                      <a:pt x="595" y="794"/>
                    </a:cubicBezTo>
                    <a:cubicBezTo>
                      <a:pt x="661" y="889"/>
                      <a:pt x="638" y="893"/>
                      <a:pt x="595" y="964"/>
                    </a:cubicBezTo>
                    <a:cubicBezTo>
                      <a:pt x="552" y="1035"/>
                      <a:pt x="387" y="1158"/>
                      <a:pt x="340" y="1219"/>
                    </a:cubicBezTo>
                    <a:cubicBezTo>
                      <a:pt x="453" y="1284"/>
                      <a:pt x="567" y="1350"/>
                      <a:pt x="567" y="1350"/>
                    </a:cubicBezTo>
                    <a:cubicBezTo>
                      <a:pt x="567" y="1350"/>
                      <a:pt x="810" y="1185"/>
                      <a:pt x="870" y="1065"/>
                    </a:cubicBezTo>
                    <a:cubicBezTo>
                      <a:pt x="930" y="945"/>
                      <a:pt x="953" y="861"/>
                      <a:pt x="882" y="702"/>
                    </a:cubicBezTo>
                    <a:cubicBezTo>
                      <a:pt x="811" y="543"/>
                      <a:pt x="396" y="241"/>
                      <a:pt x="368" y="170"/>
                    </a:cubicBezTo>
                    <a:lnTo>
                      <a:pt x="623" y="170"/>
                    </a:lnTo>
                    <a:lnTo>
                      <a:pt x="623" y="0"/>
                    </a:lnTo>
                    <a:lnTo>
                      <a:pt x="0" y="0"/>
                    </a:lnTo>
                    <a:lnTo>
                      <a:pt x="0" y="567"/>
                    </a:lnTo>
                    <a:close/>
                  </a:path>
                </a:pathLst>
              </a:custGeom>
              <a:solidFill>
                <a:srgbClr val="FFFF00"/>
              </a:solidFill>
              <a:ln w="9525" cap="flat" cmpd="sng">
                <a:noFill/>
                <a:prstDash val="solid"/>
                <a:round/>
                <a:headEnd/>
                <a:tailEnd/>
              </a:ln>
              <a:effectLst>
                <a:outerShdw dist="25400" dir="5400000" algn="ctr" rotWithShape="0">
                  <a:schemeClr val="tx2">
                    <a:alpha val="50000"/>
                  </a:schemeClr>
                </a:outerShdw>
              </a:effectLst>
            </p:spPr>
            <p:txBody>
              <a:bodyPr lIns="0" tIns="0" rIns="0" bIns="0" anchor="ctr">
                <a:spAutoFit/>
              </a:bodyPr>
              <a:lstStyle/>
              <a:p>
                <a:endParaRPr lang="zh-CN" altLang="en-US" sz="1200">
                  <a:latin typeface="+mn-ea"/>
                  <a:ea typeface="+mn-ea"/>
                </a:endParaRPr>
              </a:p>
            </p:txBody>
          </p:sp>
          <p:sp>
            <p:nvSpPr>
              <p:cNvPr id="1564828" name="Freeform 156"/>
              <p:cNvSpPr>
                <a:spLocks/>
              </p:cNvSpPr>
              <p:nvPr/>
            </p:nvSpPr>
            <p:spPr bwMode="auto">
              <a:xfrm rot="10800000">
                <a:off x="2426" y="853"/>
                <a:ext cx="147" cy="106"/>
              </a:xfrm>
              <a:custGeom>
                <a:avLst/>
                <a:gdLst/>
                <a:ahLst/>
                <a:cxnLst>
                  <a:cxn ang="0">
                    <a:pos x="0" y="567"/>
                  </a:cxn>
                  <a:cxn ang="0">
                    <a:pos x="198" y="567"/>
                  </a:cxn>
                  <a:cxn ang="0">
                    <a:pos x="198" y="397"/>
                  </a:cxn>
                  <a:cxn ang="0">
                    <a:pos x="595" y="794"/>
                  </a:cxn>
                  <a:cxn ang="0">
                    <a:pos x="595" y="964"/>
                  </a:cxn>
                  <a:cxn ang="0">
                    <a:pos x="340" y="1219"/>
                  </a:cxn>
                  <a:cxn ang="0">
                    <a:pos x="567" y="1350"/>
                  </a:cxn>
                  <a:cxn ang="0">
                    <a:pos x="870" y="1065"/>
                  </a:cxn>
                  <a:cxn ang="0">
                    <a:pos x="882" y="702"/>
                  </a:cxn>
                  <a:cxn ang="0">
                    <a:pos x="368" y="170"/>
                  </a:cxn>
                  <a:cxn ang="0">
                    <a:pos x="623" y="170"/>
                  </a:cxn>
                  <a:cxn ang="0">
                    <a:pos x="623" y="0"/>
                  </a:cxn>
                  <a:cxn ang="0">
                    <a:pos x="0" y="0"/>
                  </a:cxn>
                  <a:cxn ang="0">
                    <a:pos x="0" y="567"/>
                  </a:cxn>
                </a:cxnLst>
                <a:rect l="0" t="0" r="r" b="b"/>
                <a:pathLst>
                  <a:path w="953" h="1350">
                    <a:moveTo>
                      <a:pt x="0" y="567"/>
                    </a:moveTo>
                    <a:lnTo>
                      <a:pt x="198" y="567"/>
                    </a:lnTo>
                    <a:lnTo>
                      <a:pt x="198" y="397"/>
                    </a:lnTo>
                    <a:cubicBezTo>
                      <a:pt x="198" y="397"/>
                      <a:pt x="529" y="699"/>
                      <a:pt x="595" y="794"/>
                    </a:cubicBezTo>
                    <a:cubicBezTo>
                      <a:pt x="661" y="889"/>
                      <a:pt x="638" y="893"/>
                      <a:pt x="595" y="964"/>
                    </a:cubicBezTo>
                    <a:cubicBezTo>
                      <a:pt x="552" y="1035"/>
                      <a:pt x="387" y="1158"/>
                      <a:pt x="340" y="1219"/>
                    </a:cubicBezTo>
                    <a:cubicBezTo>
                      <a:pt x="453" y="1284"/>
                      <a:pt x="567" y="1350"/>
                      <a:pt x="567" y="1350"/>
                    </a:cubicBezTo>
                    <a:cubicBezTo>
                      <a:pt x="567" y="1350"/>
                      <a:pt x="810" y="1185"/>
                      <a:pt x="870" y="1065"/>
                    </a:cubicBezTo>
                    <a:cubicBezTo>
                      <a:pt x="930" y="945"/>
                      <a:pt x="953" y="861"/>
                      <a:pt x="882" y="702"/>
                    </a:cubicBezTo>
                    <a:cubicBezTo>
                      <a:pt x="811" y="543"/>
                      <a:pt x="396" y="241"/>
                      <a:pt x="368" y="170"/>
                    </a:cubicBezTo>
                    <a:lnTo>
                      <a:pt x="623" y="170"/>
                    </a:lnTo>
                    <a:lnTo>
                      <a:pt x="623" y="0"/>
                    </a:lnTo>
                    <a:lnTo>
                      <a:pt x="0" y="0"/>
                    </a:lnTo>
                    <a:lnTo>
                      <a:pt x="0" y="567"/>
                    </a:lnTo>
                    <a:close/>
                  </a:path>
                </a:pathLst>
              </a:custGeom>
              <a:solidFill>
                <a:srgbClr val="FFFF00"/>
              </a:solidFill>
              <a:ln w="9525" cap="flat" cmpd="sng">
                <a:noFill/>
                <a:prstDash val="solid"/>
                <a:round/>
                <a:headEnd/>
                <a:tailEnd/>
              </a:ln>
              <a:effectLst>
                <a:outerShdw dist="25400" dir="5400000" algn="ctr" rotWithShape="0">
                  <a:schemeClr val="tx2">
                    <a:alpha val="50000"/>
                  </a:schemeClr>
                </a:outerShdw>
              </a:effectLst>
            </p:spPr>
            <p:txBody>
              <a:bodyPr lIns="0" tIns="0" rIns="0" bIns="0" anchor="ctr">
                <a:spAutoFit/>
              </a:bodyPr>
              <a:lstStyle/>
              <a:p>
                <a:endParaRPr lang="zh-CN" altLang="en-US" sz="1200">
                  <a:latin typeface="+mn-ea"/>
                  <a:ea typeface="+mn-ea"/>
                </a:endParaRPr>
              </a:p>
            </p:txBody>
          </p:sp>
          <p:sp>
            <p:nvSpPr>
              <p:cNvPr id="1564829" name="Freeform 157"/>
              <p:cNvSpPr>
                <a:spLocks/>
              </p:cNvSpPr>
              <p:nvPr/>
            </p:nvSpPr>
            <p:spPr bwMode="auto">
              <a:xfrm rot="5400000">
                <a:off x="2432" y="681"/>
                <a:ext cx="91" cy="133"/>
              </a:xfrm>
              <a:custGeom>
                <a:avLst/>
                <a:gdLst/>
                <a:ahLst/>
                <a:cxnLst>
                  <a:cxn ang="0">
                    <a:pos x="0" y="567"/>
                  </a:cxn>
                  <a:cxn ang="0">
                    <a:pos x="198" y="567"/>
                  </a:cxn>
                  <a:cxn ang="0">
                    <a:pos x="198" y="397"/>
                  </a:cxn>
                  <a:cxn ang="0">
                    <a:pos x="595" y="794"/>
                  </a:cxn>
                  <a:cxn ang="0">
                    <a:pos x="595" y="964"/>
                  </a:cxn>
                  <a:cxn ang="0">
                    <a:pos x="340" y="1219"/>
                  </a:cxn>
                  <a:cxn ang="0">
                    <a:pos x="567" y="1350"/>
                  </a:cxn>
                  <a:cxn ang="0">
                    <a:pos x="870" y="1065"/>
                  </a:cxn>
                  <a:cxn ang="0">
                    <a:pos x="882" y="702"/>
                  </a:cxn>
                  <a:cxn ang="0">
                    <a:pos x="368" y="170"/>
                  </a:cxn>
                  <a:cxn ang="0">
                    <a:pos x="623" y="170"/>
                  </a:cxn>
                  <a:cxn ang="0">
                    <a:pos x="623" y="0"/>
                  </a:cxn>
                  <a:cxn ang="0">
                    <a:pos x="0" y="0"/>
                  </a:cxn>
                  <a:cxn ang="0">
                    <a:pos x="0" y="567"/>
                  </a:cxn>
                </a:cxnLst>
                <a:rect l="0" t="0" r="r" b="b"/>
                <a:pathLst>
                  <a:path w="953" h="1350">
                    <a:moveTo>
                      <a:pt x="0" y="567"/>
                    </a:moveTo>
                    <a:lnTo>
                      <a:pt x="198" y="567"/>
                    </a:lnTo>
                    <a:lnTo>
                      <a:pt x="198" y="397"/>
                    </a:lnTo>
                    <a:cubicBezTo>
                      <a:pt x="198" y="397"/>
                      <a:pt x="529" y="699"/>
                      <a:pt x="595" y="794"/>
                    </a:cubicBezTo>
                    <a:cubicBezTo>
                      <a:pt x="661" y="889"/>
                      <a:pt x="638" y="893"/>
                      <a:pt x="595" y="964"/>
                    </a:cubicBezTo>
                    <a:cubicBezTo>
                      <a:pt x="552" y="1035"/>
                      <a:pt x="387" y="1158"/>
                      <a:pt x="340" y="1219"/>
                    </a:cubicBezTo>
                    <a:cubicBezTo>
                      <a:pt x="453" y="1284"/>
                      <a:pt x="567" y="1350"/>
                      <a:pt x="567" y="1350"/>
                    </a:cubicBezTo>
                    <a:cubicBezTo>
                      <a:pt x="567" y="1350"/>
                      <a:pt x="810" y="1185"/>
                      <a:pt x="870" y="1065"/>
                    </a:cubicBezTo>
                    <a:cubicBezTo>
                      <a:pt x="930" y="945"/>
                      <a:pt x="953" y="861"/>
                      <a:pt x="882" y="702"/>
                    </a:cubicBezTo>
                    <a:cubicBezTo>
                      <a:pt x="811" y="543"/>
                      <a:pt x="396" y="241"/>
                      <a:pt x="368" y="170"/>
                    </a:cubicBezTo>
                    <a:lnTo>
                      <a:pt x="623" y="170"/>
                    </a:lnTo>
                    <a:lnTo>
                      <a:pt x="623" y="0"/>
                    </a:lnTo>
                    <a:lnTo>
                      <a:pt x="0" y="0"/>
                    </a:lnTo>
                    <a:lnTo>
                      <a:pt x="0" y="567"/>
                    </a:lnTo>
                    <a:close/>
                  </a:path>
                </a:pathLst>
              </a:custGeom>
              <a:solidFill>
                <a:srgbClr val="FFFF00"/>
              </a:solidFill>
              <a:ln w="9525" cap="flat" cmpd="sng">
                <a:noFill/>
                <a:prstDash val="solid"/>
                <a:round/>
                <a:headEnd/>
                <a:tailEnd/>
              </a:ln>
              <a:effectLst>
                <a:outerShdw dist="25400" dir="5400000" algn="ctr" rotWithShape="0">
                  <a:schemeClr val="tx2">
                    <a:alpha val="50000"/>
                  </a:schemeClr>
                </a:outerShdw>
              </a:effectLst>
            </p:spPr>
            <p:txBody>
              <a:bodyPr lIns="0" tIns="0" rIns="0" bIns="0" anchor="ctr">
                <a:spAutoFit/>
              </a:bodyPr>
              <a:lstStyle/>
              <a:p>
                <a:endParaRPr lang="zh-CN" altLang="en-US" sz="1200">
                  <a:latin typeface="+mn-ea"/>
                  <a:ea typeface="+mn-ea"/>
                </a:endParaRPr>
              </a:p>
            </p:txBody>
          </p:sp>
          <p:grpSp>
            <p:nvGrpSpPr>
              <p:cNvPr id="15" name="Group 158"/>
              <p:cNvGrpSpPr>
                <a:grpSpLocks/>
              </p:cNvGrpSpPr>
              <p:nvPr/>
            </p:nvGrpSpPr>
            <p:grpSpPr bwMode="auto">
              <a:xfrm>
                <a:off x="2277" y="789"/>
                <a:ext cx="167" cy="123"/>
                <a:chOff x="2896" y="633"/>
                <a:chExt cx="167" cy="168"/>
              </a:xfrm>
            </p:grpSpPr>
            <p:sp>
              <p:nvSpPr>
                <p:cNvPr id="1564831" name="Freeform 159"/>
                <p:cNvSpPr>
                  <a:spLocks noEditPoints="1"/>
                </p:cNvSpPr>
                <p:nvPr/>
              </p:nvSpPr>
              <p:spPr bwMode="auto">
                <a:xfrm>
                  <a:off x="2896" y="633"/>
                  <a:ext cx="167" cy="168"/>
                </a:xfrm>
                <a:custGeom>
                  <a:avLst/>
                  <a:gdLst/>
                  <a:ahLst/>
                  <a:cxnLst>
                    <a:cxn ang="0">
                      <a:pos x="0" y="94"/>
                    </a:cxn>
                    <a:cxn ang="0">
                      <a:pos x="24" y="107"/>
                    </a:cxn>
                    <a:cxn ang="0">
                      <a:pos x="15" y="135"/>
                    </a:cxn>
                    <a:cxn ang="0">
                      <a:pos x="49" y="138"/>
                    </a:cxn>
                    <a:cxn ang="0">
                      <a:pos x="69" y="146"/>
                    </a:cxn>
                    <a:cxn ang="0">
                      <a:pos x="95" y="168"/>
                    </a:cxn>
                    <a:cxn ang="0">
                      <a:pos x="98" y="146"/>
                    </a:cxn>
                    <a:cxn ang="0">
                      <a:pos x="118" y="138"/>
                    </a:cxn>
                    <a:cxn ang="0">
                      <a:pos x="153" y="134"/>
                    </a:cxn>
                    <a:cxn ang="0">
                      <a:pos x="143" y="107"/>
                    </a:cxn>
                    <a:cxn ang="0">
                      <a:pos x="167" y="92"/>
                    </a:cxn>
                    <a:cxn ang="0">
                      <a:pos x="157" y="69"/>
                    </a:cxn>
                    <a:cxn ang="0">
                      <a:pos x="142" y="58"/>
                    </a:cxn>
                    <a:cxn ang="0">
                      <a:pos x="150" y="33"/>
                    </a:cxn>
                    <a:cxn ang="0">
                      <a:pos x="117" y="30"/>
                    </a:cxn>
                    <a:cxn ang="0">
                      <a:pos x="98" y="22"/>
                    </a:cxn>
                    <a:cxn ang="0">
                      <a:pos x="73" y="0"/>
                    </a:cxn>
                    <a:cxn ang="0">
                      <a:pos x="60" y="25"/>
                    </a:cxn>
                    <a:cxn ang="0">
                      <a:pos x="33" y="14"/>
                    </a:cxn>
                    <a:cxn ang="0">
                      <a:pos x="30" y="49"/>
                    </a:cxn>
                    <a:cxn ang="0">
                      <a:pos x="22" y="67"/>
                    </a:cxn>
                    <a:cxn ang="0">
                      <a:pos x="29" y="84"/>
                    </a:cxn>
                    <a:cxn ang="0">
                      <a:pos x="33" y="63"/>
                    </a:cxn>
                    <a:cxn ang="0">
                      <a:pos x="45" y="46"/>
                    </a:cxn>
                    <a:cxn ang="0">
                      <a:pos x="62" y="34"/>
                    </a:cxn>
                    <a:cxn ang="0">
                      <a:pos x="84" y="30"/>
                    </a:cxn>
                    <a:cxn ang="0">
                      <a:pos x="105" y="34"/>
                    </a:cxn>
                    <a:cxn ang="0">
                      <a:pos x="122" y="46"/>
                    </a:cxn>
                    <a:cxn ang="0">
                      <a:pos x="134" y="63"/>
                    </a:cxn>
                    <a:cxn ang="0">
                      <a:pos x="138" y="84"/>
                    </a:cxn>
                    <a:cxn ang="0">
                      <a:pos x="134" y="104"/>
                    </a:cxn>
                    <a:cxn ang="0">
                      <a:pos x="122" y="123"/>
                    </a:cxn>
                    <a:cxn ang="0">
                      <a:pos x="105" y="135"/>
                    </a:cxn>
                    <a:cxn ang="0">
                      <a:pos x="84" y="139"/>
                    </a:cxn>
                    <a:cxn ang="0">
                      <a:pos x="62" y="135"/>
                    </a:cxn>
                    <a:cxn ang="0">
                      <a:pos x="45" y="123"/>
                    </a:cxn>
                    <a:cxn ang="0">
                      <a:pos x="33" y="104"/>
                    </a:cxn>
                    <a:cxn ang="0">
                      <a:pos x="29" y="84"/>
                    </a:cxn>
                  </a:cxnLst>
                  <a:rect l="0" t="0" r="r" b="b"/>
                  <a:pathLst>
                    <a:path w="167" h="168">
                      <a:moveTo>
                        <a:pt x="0" y="70"/>
                      </a:moveTo>
                      <a:lnTo>
                        <a:pt x="0" y="94"/>
                      </a:lnTo>
                      <a:lnTo>
                        <a:pt x="21" y="96"/>
                      </a:lnTo>
                      <a:lnTo>
                        <a:pt x="24" y="107"/>
                      </a:lnTo>
                      <a:lnTo>
                        <a:pt x="29" y="116"/>
                      </a:lnTo>
                      <a:lnTo>
                        <a:pt x="15" y="135"/>
                      </a:lnTo>
                      <a:lnTo>
                        <a:pt x="32" y="151"/>
                      </a:lnTo>
                      <a:lnTo>
                        <a:pt x="49" y="138"/>
                      </a:lnTo>
                      <a:lnTo>
                        <a:pt x="60" y="143"/>
                      </a:lnTo>
                      <a:lnTo>
                        <a:pt x="69" y="146"/>
                      </a:lnTo>
                      <a:lnTo>
                        <a:pt x="72" y="168"/>
                      </a:lnTo>
                      <a:lnTo>
                        <a:pt x="95" y="168"/>
                      </a:lnTo>
                      <a:lnTo>
                        <a:pt x="98" y="146"/>
                      </a:lnTo>
                      <a:lnTo>
                        <a:pt x="98" y="146"/>
                      </a:lnTo>
                      <a:lnTo>
                        <a:pt x="109" y="143"/>
                      </a:lnTo>
                      <a:lnTo>
                        <a:pt x="118" y="138"/>
                      </a:lnTo>
                      <a:lnTo>
                        <a:pt x="135" y="151"/>
                      </a:lnTo>
                      <a:lnTo>
                        <a:pt x="153" y="134"/>
                      </a:lnTo>
                      <a:lnTo>
                        <a:pt x="138" y="116"/>
                      </a:lnTo>
                      <a:lnTo>
                        <a:pt x="143" y="107"/>
                      </a:lnTo>
                      <a:lnTo>
                        <a:pt x="146" y="96"/>
                      </a:lnTo>
                      <a:lnTo>
                        <a:pt x="167" y="92"/>
                      </a:lnTo>
                      <a:lnTo>
                        <a:pt x="167" y="70"/>
                      </a:lnTo>
                      <a:lnTo>
                        <a:pt x="157" y="69"/>
                      </a:lnTo>
                      <a:lnTo>
                        <a:pt x="145" y="67"/>
                      </a:lnTo>
                      <a:lnTo>
                        <a:pt x="142" y="58"/>
                      </a:lnTo>
                      <a:lnTo>
                        <a:pt x="137" y="50"/>
                      </a:lnTo>
                      <a:lnTo>
                        <a:pt x="150" y="33"/>
                      </a:lnTo>
                      <a:lnTo>
                        <a:pt x="134" y="15"/>
                      </a:lnTo>
                      <a:lnTo>
                        <a:pt x="117" y="30"/>
                      </a:lnTo>
                      <a:lnTo>
                        <a:pt x="107" y="25"/>
                      </a:lnTo>
                      <a:lnTo>
                        <a:pt x="98" y="22"/>
                      </a:lnTo>
                      <a:lnTo>
                        <a:pt x="95" y="0"/>
                      </a:lnTo>
                      <a:lnTo>
                        <a:pt x="73" y="0"/>
                      </a:lnTo>
                      <a:lnTo>
                        <a:pt x="69" y="22"/>
                      </a:lnTo>
                      <a:lnTo>
                        <a:pt x="60" y="25"/>
                      </a:lnTo>
                      <a:lnTo>
                        <a:pt x="52" y="29"/>
                      </a:lnTo>
                      <a:lnTo>
                        <a:pt x="33" y="14"/>
                      </a:lnTo>
                      <a:lnTo>
                        <a:pt x="17" y="31"/>
                      </a:lnTo>
                      <a:lnTo>
                        <a:pt x="30" y="49"/>
                      </a:lnTo>
                      <a:lnTo>
                        <a:pt x="25" y="58"/>
                      </a:lnTo>
                      <a:lnTo>
                        <a:pt x="22" y="67"/>
                      </a:lnTo>
                      <a:lnTo>
                        <a:pt x="0" y="70"/>
                      </a:lnTo>
                      <a:close/>
                      <a:moveTo>
                        <a:pt x="29" y="84"/>
                      </a:moveTo>
                      <a:lnTo>
                        <a:pt x="30" y="73"/>
                      </a:lnTo>
                      <a:lnTo>
                        <a:pt x="33" y="63"/>
                      </a:lnTo>
                      <a:lnTo>
                        <a:pt x="38" y="54"/>
                      </a:lnTo>
                      <a:lnTo>
                        <a:pt x="45" y="46"/>
                      </a:lnTo>
                      <a:lnTo>
                        <a:pt x="53" y="38"/>
                      </a:lnTo>
                      <a:lnTo>
                        <a:pt x="62" y="34"/>
                      </a:lnTo>
                      <a:lnTo>
                        <a:pt x="73" y="30"/>
                      </a:lnTo>
                      <a:lnTo>
                        <a:pt x="84" y="30"/>
                      </a:lnTo>
                      <a:lnTo>
                        <a:pt x="94" y="30"/>
                      </a:lnTo>
                      <a:lnTo>
                        <a:pt x="105" y="34"/>
                      </a:lnTo>
                      <a:lnTo>
                        <a:pt x="114" y="38"/>
                      </a:lnTo>
                      <a:lnTo>
                        <a:pt x="122" y="46"/>
                      </a:lnTo>
                      <a:lnTo>
                        <a:pt x="129" y="54"/>
                      </a:lnTo>
                      <a:lnTo>
                        <a:pt x="134" y="63"/>
                      </a:lnTo>
                      <a:lnTo>
                        <a:pt x="137" y="73"/>
                      </a:lnTo>
                      <a:lnTo>
                        <a:pt x="138" y="84"/>
                      </a:lnTo>
                      <a:lnTo>
                        <a:pt x="137" y="95"/>
                      </a:lnTo>
                      <a:lnTo>
                        <a:pt x="134" y="104"/>
                      </a:lnTo>
                      <a:lnTo>
                        <a:pt x="129" y="114"/>
                      </a:lnTo>
                      <a:lnTo>
                        <a:pt x="122" y="123"/>
                      </a:lnTo>
                      <a:lnTo>
                        <a:pt x="114" y="130"/>
                      </a:lnTo>
                      <a:lnTo>
                        <a:pt x="105" y="135"/>
                      </a:lnTo>
                      <a:lnTo>
                        <a:pt x="94" y="138"/>
                      </a:lnTo>
                      <a:lnTo>
                        <a:pt x="84" y="139"/>
                      </a:lnTo>
                      <a:lnTo>
                        <a:pt x="73" y="138"/>
                      </a:lnTo>
                      <a:lnTo>
                        <a:pt x="62" y="135"/>
                      </a:lnTo>
                      <a:lnTo>
                        <a:pt x="53" y="130"/>
                      </a:lnTo>
                      <a:lnTo>
                        <a:pt x="45" y="123"/>
                      </a:lnTo>
                      <a:lnTo>
                        <a:pt x="38" y="114"/>
                      </a:lnTo>
                      <a:lnTo>
                        <a:pt x="33" y="104"/>
                      </a:lnTo>
                      <a:lnTo>
                        <a:pt x="30" y="95"/>
                      </a:lnTo>
                      <a:lnTo>
                        <a:pt x="29" y="84"/>
                      </a:lnTo>
                      <a:close/>
                    </a:path>
                  </a:pathLst>
                </a:custGeom>
                <a:solidFill>
                  <a:srgbClr val="FFFF00"/>
                </a:solidFill>
                <a:ln w="9525">
                  <a:noFill/>
                  <a:round/>
                  <a:headEnd/>
                  <a:tailEnd/>
                </a:ln>
                <a:effectLst>
                  <a:outerShdw dist="12700" dir="5400000" algn="ctr" rotWithShape="0">
                    <a:schemeClr val="tx1">
                      <a:alpha val="50000"/>
                    </a:schemeClr>
                  </a:outerShdw>
                </a:effectLst>
              </p:spPr>
              <p:txBody>
                <a:bodyPr/>
                <a:lstStyle/>
                <a:p>
                  <a:endParaRPr lang="zh-CN" altLang="en-US" sz="1200">
                    <a:latin typeface="+mn-ea"/>
                    <a:ea typeface="+mn-ea"/>
                  </a:endParaRPr>
                </a:p>
              </p:txBody>
            </p:sp>
            <p:sp>
              <p:nvSpPr>
                <p:cNvPr id="1564832" name="Freeform 160"/>
                <p:cNvSpPr>
                  <a:spLocks noEditPoints="1"/>
                </p:cNvSpPr>
                <p:nvPr/>
              </p:nvSpPr>
              <p:spPr bwMode="auto">
                <a:xfrm>
                  <a:off x="2922" y="659"/>
                  <a:ext cx="113" cy="113"/>
                </a:xfrm>
                <a:custGeom>
                  <a:avLst/>
                  <a:gdLst/>
                  <a:ahLst/>
                  <a:cxnLst>
                    <a:cxn ang="0">
                      <a:pos x="9" y="24"/>
                    </a:cxn>
                    <a:cxn ang="0">
                      <a:pos x="1" y="43"/>
                    </a:cxn>
                    <a:cxn ang="0">
                      <a:pos x="1" y="65"/>
                    </a:cxn>
                    <a:cxn ang="0">
                      <a:pos x="9" y="84"/>
                    </a:cxn>
                    <a:cxn ang="0">
                      <a:pos x="24" y="100"/>
                    </a:cxn>
                    <a:cxn ang="0">
                      <a:pos x="44" y="108"/>
                    </a:cxn>
                    <a:cxn ang="0">
                      <a:pos x="65" y="108"/>
                    </a:cxn>
                    <a:cxn ang="0">
                      <a:pos x="85" y="100"/>
                    </a:cxn>
                    <a:cxn ang="0">
                      <a:pos x="100" y="84"/>
                    </a:cxn>
                    <a:cxn ang="0">
                      <a:pos x="108" y="65"/>
                    </a:cxn>
                    <a:cxn ang="0">
                      <a:pos x="108" y="43"/>
                    </a:cxn>
                    <a:cxn ang="0">
                      <a:pos x="100" y="24"/>
                    </a:cxn>
                    <a:cxn ang="0">
                      <a:pos x="85" y="8"/>
                    </a:cxn>
                    <a:cxn ang="0">
                      <a:pos x="65" y="0"/>
                    </a:cxn>
                    <a:cxn ang="0">
                      <a:pos x="44" y="0"/>
                    </a:cxn>
                    <a:cxn ang="0">
                      <a:pos x="24" y="8"/>
                    </a:cxn>
                    <a:cxn ang="0">
                      <a:pos x="31" y="78"/>
                    </a:cxn>
                    <a:cxn ang="0">
                      <a:pos x="23" y="66"/>
                    </a:cxn>
                    <a:cxn ang="0">
                      <a:pos x="20" y="54"/>
                    </a:cxn>
                    <a:cxn ang="0">
                      <a:pos x="23" y="41"/>
                    </a:cxn>
                    <a:cxn ang="0">
                      <a:pos x="31" y="31"/>
                    </a:cxn>
                    <a:cxn ang="0">
                      <a:pos x="41" y="23"/>
                    </a:cxn>
                    <a:cxn ang="0">
                      <a:pos x="55" y="20"/>
                    </a:cxn>
                    <a:cxn ang="0">
                      <a:pos x="68" y="23"/>
                    </a:cxn>
                    <a:cxn ang="0">
                      <a:pos x="78" y="31"/>
                    </a:cxn>
                    <a:cxn ang="0">
                      <a:pos x="86" y="41"/>
                    </a:cxn>
                    <a:cxn ang="0">
                      <a:pos x="89" y="54"/>
                    </a:cxn>
                    <a:cxn ang="0">
                      <a:pos x="86" y="66"/>
                    </a:cxn>
                    <a:cxn ang="0">
                      <a:pos x="78" y="78"/>
                    </a:cxn>
                    <a:cxn ang="0">
                      <a:pos x="68" y="85"/>
                    </a:cxn>
                    <a:cxn ang="0">
                      <a:pos x="55" y="88"/>
                    </a:cxn>
                    <a:cxn ang="0">
                      <a:pos x="41" y="85"/>
                    </a:cxn>
                    <a:cxn ang="0">
                      <a:pos x="31" y="78"/>
                    </a:cxn>
                  </a:cxnLst>
                  <a:rect l="0" t="0" r="r" b="b"/>
                  <a:pathLst>
                    <a:path w="109" h="109">
                      <a:moveTo>
                        <a:pt x="16" y="16"/>
                      </a:moveTo>
                      <a:lnTo>
                        <a:pt x="9" y="24"/>
                      </a:lnTo>
                      <a:lnTo>
                        <a:pt x="4" y="33"/>
                      </a:lnTo>
                      <a:lnTo>
                        <a:pt x="1" y="43"/>
                      </a:lnTo>
                      <a:lnTo>
                        <a:pt x="0" y="54"/>
                      </a:lnTo>
                      <a:lnTo>
                        <a:pt x="1" y="65"/>
                      </a:lnTo>
                      <a:lnTo>
                        <a:pt x="4" y="74"/>
                      </a:lnTo>
                      <a:lnTo>
                        <a:pt x="9" y="84"/>
                      </a:lnTo>
                      <a:lnTo>
                        <a:pt x="16" y="93"/>
                      </a:lnTo>
                      <a:lnTo>
                        <a:pt x="24" y="100"/>
                      </a:lnTo>
                      <a:lnTo>
                        <a:pt x="33" y="105"/>
                      </a:lnTo>
                      <a:lnTo>
                        <a:pt x="44" y="108"/>
                      </a:lnTo>
                      <a:lnTo>
                        <a:pt x="55" y="109"/>
                      </a:lnTo>
                      <a:lnTo>
                        <a:pt x="65" y="108"/>
                      </a:lnTo>
                      <a:lnTo>
                        <a:pt x="76" y="105"/>
                      </a:lnTo>
                      <a:lnTo>
                        <a:pt x="85" y="100"/>
                      </a:lnTo>
                      <a:lnTo>
                        <a:pt x="93" y="93"/>
                      </a:lnTo>
                      <a:lnTo>
                        <a:pt x="100" y="84"/>
                      </a:lnTo>
                      <a:lnTo>
                        <a:pt x="105" y="74"/>
                      </a:lnTo>
                      <a:lnTo>
                        <a:pt x="108" y="65"/>
                      </a:lnTo>
                      <a:lnTo>
                        <a:pt x="109" y="54"/>
                      </a:lnTo>
                      <a:lnTo>
                        <a:pt x="108" y="43"/>
                      </a:lnTo>
                      <a:lnTo>
                        <a:pt x="105" y="33"/>
                      </a:lnTo>
                      <a:lnTo>
                        <a:pt x="100" y="24"/>
                      </a:lnTo>
                      <a:lnTo>
                        <a:pt x="93" y="16"/>
                      </a:lnTo>
                      <a:lnTo>
                        <a:pt x="85" y="8"/>
                      </a:lnTo>
                      <a:lnTo>
                        <a:pt x="76" y="4"/>
                      </a:lnTo>
                      <a:lnTo>
                        <a:pt x="65" y="0"/>
                      </a:lnTo>
                      <a:lnTo>
                        <a:pt x="55" y="0"/>
                      </a:lnTo>
                      <a:lnTo>
                        <a:pt x="44" y="0"/>
                      </a:lnTo>
                      <a:lnTo>
                        <a:pt x="33" y="4"/>
                      </a:lnTo>
                      <a:lnTo>
                        <a:pt x="24" y="8"/>
                      </a:lnTo>
                      <a:lnTo>
                        <a:pt x="16" y="16"/>
                      </a:lnTo>
                      <a:close/>
                      <a:moveTo>
                        <a:pt x="31" y="78"/>
                      </a:moveTo>
                      <a:lnTo>
                        <a:pt x="27" y="73"/>
                      </a:lnTo>
                      <a:lnTo>
                        <a:pt x="23" y="66"/>
                      </a:lnTo>
                      <a:lnTo>
                        <a:pt x="21" y="61"/>
                      </a:lnTo>
                      <a:lnTo>
                        <a:pt x="20" y="54"/>
                      </a:lnTo>
                      <a:lnTo>
                        <a:pt x="21" y="48"/>
                      </a:lnTo>
                      <a:lnTo>
                        <a:pt x="23" y="41"/>
                      </a:lnTo>
                      <a:lnTo>
                        <a:pt x="27" y="36"/>
                      </a:lnTo>
                      <a:lnTo>
                        <a:pt x="31" y="31"/>
                      </a:lnTo>
                      <a:lnTo>
                        <a:pt x="36" y="25"/>
                      </a:lnTo>
                      <a:lnTo>
                        <a:pt x="41" y="23"/>
                      </a:lnTo>
                      <a:lnTo>
                        <a:pt x="48" y="21"/>
                      </a:lnTo>
                      <a:lnTo>
                        <a:pt x="55" y="20"/>
                      </a:lnTo>
                      <a:lnTo>
                        <a:pt x="61" y="21"/>
                      </a:lnTo>
                      <a:lnTo>
                        <a:pt x="68" y="23"/>
                      </a:lnTo>
                      <a:lnTo>
                        <a:pt x="73" y="25"/>
                      </a:lnTo>
                      <a:lnTo>
                        <a:pt x="78" y="31"/>
                      </a:lnTo>
                      <a:lnTo>
                        <a:pt x="82" y="36"/>
                      </a:lnTo>
                      <a:lnTo>
                        <a:pt x="86" y="41"/>
                      </a:lnTo>
                      <a:lnTo>
                        <a:pt x="88" y="48"/>
                      </a:lnTo>
                      <a:lnTo>
                        <a:pt x="89" y="54"/>
                      </a:lnTo>
                      <a:lnTo>
                        <a:pt x="88" y="61"/>
                      </a:lnTo>
                      <a:lnTo>
                        <a:pt x="86" y="66"/>
                      </a:lnTo>
                      <a:lnTo>
                        <a:pt x="82" y="73"/>
                      </a:lnTo>
                      <a:lnTo>
                        <a:pt x="78" y="78"/>
                      </a:lnTo>
                      <a:lnTo>
                        <a:pt x="73" y="82"/>
                      </a:lnTo>
                      <a:lnTo>
                        <a:pt x="68" y="85"/>
                      </a:lnTo>
                      <a:lnTo>
                        <a:pt x="61" y="88"/>
                      </a:lnTo>
                      <a:lnTo>
                        <a:pt x="55" y="88"/>
                      </a:lnTo>
                      <a:lnTo>
                        <a:pt x="48" y="88"/>
                      </a:lnTo>
                      <a:lnTo>
                        <a:pt x="41" y="85"/>
                      </a:lnTo>
                      <a:lnTo>
                        <a:pt x="36" y="82"/>
                      </a:lnTo>
                      <a:lnTo>
                        <a:pt x="31" y="78"/>
                      </a:lnTo>
                      <a:close/>
                    </a:path>
                  </a:pathLst>
                </a:custGeom>
                <a:solidFill>
                  <a:srgbClr val="FFFF00"/>
                </a:solidFill>
                <a:ln w="9525">
                  <a:solidFill>
                    <a:schemeClr val="bg1"/>
                  </a:solidFill>
                  <a:round/>
                  <a:headEnd/>
                  <a:tailEnd/>
                </a:ln>
              </p:spPr>
              <p:txBody>
                <a:bodyPr/>
                <a:lstStyle/>
                <a:p>
                  <a:endParaRPr lang="zh-CN" altLang="en-US" sz="1200">
                    <a:latin typeface="+mn-ea"/>
                    <a:ea typeface="+mn-ea"/>
                  </a:endParaRPr>
                </a:p>
              </p:txBody>
            </p:sp>
          </p:grpSp>
        </p:grpSp>
        <p:sp>
          <p:nvSpPr>
            <p:cNvPr id="1564833" name="Text Box 161"/>
            <p:cNvSpPr txBox="1">
              <a:spLocks noChangeArrowheads="1"/>
            </p:cNvSpPr>
            <p:nvPr/>
          </p:nvSpPr>
          <p:spPr bwMode="auto">
            <a:xfrm>
              <a:off x="7976173" y="3221039"/>
              <a:ext cx="454207" cy="280229"/>
            </a:xfrm>
            <a:prstGeom prst="rect">
              <a:avLst/>
            </a:prstGeom>
            <a:noFill/>
            <a:ln w="19050">
              <a:noFill/>
              <a:miter lim="800000"/>
              <a:headEnd/>
              <a:tailEnd/>
            </a:ln>
            <a:effectLst/>
          </p:spPr>
          <p:txBody>
            <a:bodyPr lIns="0" tIns="0" rIns="0" bIns="0" anchor="ctr">
              <a:spAutoFit/>
            </a:bodyPr>
            <a:lstStyle/>
            <a:p>
              <a:pPr defTabSz="784225" fontAlgn="base">
                <a:lnSpc>
                  <a:spcPct val="110000"/>
                </a:lnSpc>
                <a:spcBef>
                  <a:spcPct val="20000"/>
                </a:spcBef>
                <a:buClr>
                  <a:schemeClr val="accent2"/>
                </a:buClr>
              </a:pPr>
              <a:r>
                <a:rPr kumimoji="1" lang="en-US" altLang="zh-CN" sz="1600" dirty="0">
                  <a:latin typeface="+mn-ea"/>
                  <a:ea typeface="+mn-ea"/>
                </a:rPr>
                <a:t>LPU</a:t>
              </a:r>
            </a:p>
          </p:txBody>
        </p:sp>
        <p:sp>
          <p:nvSpPr>
            <p:cNvPr id="164" name="Text Box 16"/>
            <p:cNvSpPr txBox="1">
              <a:spLocks noChangeArrowheads="1"/>
            </p:cNvSpPr>
            <p:nvPr/>
          </p:nvSpPr>
          <p:spPr bwMode="auto">
            <a:xfrm>
              <a:off x="2664566" y="1379870"/>
              <a:ext cx="1224136" cy="210173"/>
            </a:xfrm>
            <a:prstGeom prst="rect">
              <a:avLst/>
            </a:prstGeom>
            <a:noFill/>
            <a:ln w="19050">
              <a:noFill/>
              <a:miter lim="800000"/>
              <a:headEnd/>
              <a:tailEnd/>
            </a:ln>
            <a:effectLst/>
          </p:spPr>
          <p:txBody>
            <a:bodyPr wrap="square" lIns="0" tIns="0" rIns="0" bIns="0" anchor="ctr">
              <a:spAutoFit/>
            </a:bodyPr>
            <a:lstStyle/>
            <a:p>
              <a:pPr defTabSz="784225" fontAlgn="base">
                <a:lnSpc>
                  <a:spcPct val="110000"/>
                </a:lnSpc>
                <a:spcBef>
                  <a:spcPct val="20000"/>
                </a:spcBef>
                <a:buClr>
                  <a:schemeClr val="accent2"/>
                </a:buClr>
              </a:pPr>
              <a:r>
                <a:rPr kumimoji="1" lang="en-US" altLang="zh-CN" sz="1200" dirty="0">
                  <a:solidFill>
                    <a:schemeClr val="bg1"/>
                  </a:solidFill>
                  <a:latin typeface="+mn-ea"/>
                  <a:ea typeface="+mn-ea"/>
                </a:rPr>
                <a:t>Control Plane</a:t>
              </a:r>
              <a:endParaRPr kumimoji="1" lang="zh-CN" altLang="en-US" sz="1200" dirty="0">
                <a:solidFill>
                  <a:schemeClr val="bg1"/>
                </a:solidFill>
                <a:latin typeface="+mn-ea"/>
                <a:ea typeface="+mn-ea"/>
              </a:endParaRPr>
            </a:p>
          </p:txBody>
        </p:sp>
        <p:sp>
          <p:nvSpPr>
            <p:cNvPr id="165" name="Text Box 23"/>
            <p:cNvSpPr txBox="1">
              <a:spLocks noChangeArrowheads="1"/>
            </p:cNvSpPr>
            <p:nvPr/>
          </p:nvSpPr>
          <p:spPr bwMode="auto">
            <a:xfrm>
              <a:off x="2675620" y="5423027"/>
              <a:ext cx="1008112" cy="210173"/>
            </a:xfrm>
            <a:prstGeom prst="rect">
              <a:avLst/>
            </a:prstGeom>
            <a:noFill/>
            <a:ln w="19050">
              <a:noFill/>
              <a:miter lim="800000"/>
              <a:headEnd/>
              <a:tailEnd/>
            </a:ln>
            <a:effectLst/>
          </p:spPr>
          <p:txBody>
            <a:bodyPr wrap="square" lIns="0" tIns="0" rIns="0" bIns="0" anchor="ctr">
              <a:spAutoFit/>
            </a:bodyPr>
            <a:lstStyle/>
            <a:p>
              <a:pPr defTabSz="784225" fontAlgn="base">
                <a:lnSpc>
                  <a:spcPct val="110000"/>
                </a:lnSpc>
                <a:spcBef>
                  <a:spcPct val="20000"/>
                </a:spcBef>
                <a:buClr>
                  <a:schemeClr val="accent2"/>
                </a:buClr>
              </a:pPr>
              <a:r>
                <a:rPr kumimoji="1" lang="en-US" altLang="zh-CN" sz="1200" dirty="0">
                  <a:solidFill>
                    <a:schemeClr val="bg1"/>
                  </a:solidFill>
                  <a:latin typeface="+mn-ea"/>
                  <a:ea typeface="+mn-ea"/>
                </a:rPr>
                <a:t>Data Plane</a:t>
              </a:r>
              <a:endParaRPr kumimoji="1" lang="zh-CN" altLang="en-US" sz="1200" dirty="0">
                <a:solidFill>
                  <a:schemeClr val="bg1"/>
                </a:solidFill>
                <a:latin typeface="+mn-ea"/>
                <a:ea typeface="+mn-ea"/>
              </a:endParaRPr>
            </a:p>
          </p:txBody>
        </p:sp>
        <p:sp>
          <p:nvSpPr>
            <p:cNvPr id="166" name="Rectangle 6"/>
            <p:cNvSpPr>
              <a:spLocks noChangeArrowheads="1"/>
            </p:cNvSpPr>
            <p:nvPr/>
          </p:nvSpPr>
          <p:spPr bwMode="auto">
            <a:xfrm>
              <a:off x="4475821" y="1417665"/>
              <a:ext cx="624709" cy="283503"/>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n w="9525">
              <a:solidFill>
                <a:srgbClr val="C0C0C0"/>
              </a:solidFill>
              <a:miter lim="800000"/>
              <a:headEnd/>
              <a:tailEnd/>
            </a:ln>
            <a:effectLst/>
          </p:spPr>
          <p:txBody>
            <a:bodyPr lIns="0" tIns="0" rIns="0" bIns="0" anchor="ctr" anchorCtr="1"/>
            <a:lstStyle/>
            <a:p>
              <a:pPr algn="ctr" defTabSz="784225" fontAlgn="base">
                <a:lnSpc>
                  <a:spcPct val="110000"/>
                </a:lnSpc>
                <a:spcBef>
                  <a:spcPct val="20000"/>
                </a:spcBef>
                <a:buClr>
                  <a:schemeClr val="accent2"/>
                </a:buClr>
              </a:pPr>
              <a:r>
                <a:rPr kumimoji="1" lang="en-US" altLang="zh-CN" sz="1400" dirty="0">
                  <a:solidFill>
                    <a:schemeClr val="bg1"/>
                  </a:solidFill>
                  <a:latin typeface="+mn-ea"/>
                  <a:ea typeface="+mn-ea"/>
                </a:rPr>
                <a:t>MPU</a:t>
              </a:r>
              <a:endParaRPr kumimoji="1" lang="zh-CN" altLang="en-US" sz="1400" dirty="0">
                <a:solidFill>
                  <a:schemeClr val="bg1"/>
                </a:solidFill>
                <a:latin typeface="+mn-ea"/>
                <a:ea typeface="+mn-ea"/>
              </a:endParaRPr>
            </a:p>
          </p:txBody>
        </p:sp>
        <p:cxnSp>
          <p:nvCxnSpPr>
            <p:cNvPr id="169" name="肘形连接符 168"/>
            <p:cNvCxnSpPr>
              <a:stCxn id="1564678" idx="0"/>
              <a:endCxn id="1564752" idx="2"/>
            </p:cNvCxnSpPr>
            <p:nvPr/>
          </p:nvCxnSpPr>
          <p:spPr bwMode="auto">
            <a:xfrm rot="16200000" flipH="1">
              <a:off x="3541894" y="2940656"/>
              <a:ext cx="2602375" cy="2013092"/>
            </a:xfrm>
            <a:prstGeom prst="bentConnector4">
              <a:avLst>
                <a:gd name="adj1" fmla="val -30810"/>
                <a:gd name="adj2" fmla="val 102682"/>
              </a:avLst>
            </a:prstGeom>
            <a:solidFill>
              <a:schemeClr val="accent1"/>
            </a:solidFill>
            <a:ln w="38100" cap="flat" cmpd="sng" algn="ctr">
              <a:solidFill>
                <a:srgbClr val="FFC000"/>
              </a:solidFill>
              <a:prstDash val="solid"/>
              <a:round/>
              <a:headEnd type="none" w="med" len="med"/>
              <a:tailEnd type="none" w="med" len="med"/>
            </a:ln>
            <a:effectLst/>
          </p:spPr>
        </p:cxnSp>
        <p:sp>
          <p:nvSpPr>
            <p:cNvPr id="167" name="Rectangle 6"/>
            <p:cNvSpPr>
              <a:spLocks noChangeArrowheads="1"/>
            </p:cNvSpPr>
            <p:nvPr/>
          </p:nvSpPr>
          <p:spPr bwMode="auto">
            <a:xfrm>
              <a:off x="7225497" y="1413940"/>
              <a:ext cx="642378" cy="285889"/>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n w="9525">
              <a:solidFill>
                <a:srgbClr val="C0C0C0"/>
              </a:solidFill>
              <a:miter lim="800000"/>
              <a:headEnd/>
              <a:tailEnd/>
            </a:ln>
            <a:effectLst/>
          </p:spPr>
          <p:txBody>
            <a:bodyPr lIns="0" tIns="0" rIns="0" bIns="0" anchor="ctr" anchorCtr="1"/>
            <a:lstStyle/>
            <a:p>
              <a:pPr algn="ctr" defTabSz="784225" fontAlgn="base">
                <a:lnSpc>
                  <a:spcPct val="110000"/>
                </a:lnSpc>
                <a:spcBef>
                  <a:spcPct val="20000"/>
                </a:spcBef>
                <a:buClr>
                  <a:schemeClr val="accent2"/>
                </a:buClr>
              </a:pPr>
              <a:r>
                <a:rPr kumimoji="1" lang="en-US" altLang="zh-CN" sz="1400" dirty="0">
                  <a:solidFill>
                    <a:schemeClr val="bg1"/>
                  </a:solidFill>
                  <a:latin typeface="+mn-ea"/>
                  <a:ea typeface="+mn-ea"/>
                </a:rPr>
                <a:t>MPU</a:t>
              </a:r>
              <a:endParaRPr kumimoji="1" lang="zh-CN" altLang="en-US" sz="1400" dirty="0">
                <a:solidFill>
                  <a:schemeClr val="bg1"/>
                </a:solidFill>
                <a:latin typeface="+mn-ea"/>
                <a:ea typeface="+mn-ea"/>
              </a:endParaRPr>
            </a:p>
          </p:txBody>
        </p:sp>
        <p:sp>
          <p:nvSpPr>
            <p:cNvPr id="1564805" name="AutoShape 133"/>
            <p:cNvSpPr>
              <a:spLocks noChangeArrowheads="1"/>
            </p:cNvSpPr>
            <p:nvPr/>
          </p:nvSpPr>
          <p:spPr bwMode="gray">
            <a:xfrm>
              <a:off x="2315580" y="1737212"/>
              <a:ext cx="2880320" cy="792088"/>
            </a:xfrm>
            <a:prstGeom prst="wedgeRectCallout">
              <a:avLst>
                <a:gd name="adj1" fmla="val 41245"/>
                <a:gd name="adj2" fmla="val 72727"/>
              </a:avLst>
            </a:prstGeom>
            <a:solidFill>
              <a:srgbClr val="002060"/>
            </a:solidFill>
            <a:ln w="9525">
              <a:noFill/>
              <a:miter lim="800000"/>
              <a:headEnd/>
              <a:tailEnd/>
            </a:ln>
            <a:effectLst>
              <a:prstShdw prst="shdw17" dist="17961" dir="2700000">
                <a:schemeClr val="accent2">
                  <a:gamma/>
                  <a:shade val="60000"/>
                  <a:invGamma/>
                </a:schemeClr>
              </a:prstShdw>
            </a:effectLst>
          </p:spPr>
          <p:txBody>
            <a:bodyPr lIns="62575" tIns="31287" rIns="62575" bIns="31287"/>
            <a:lstStyle/>
            <a:p>
              <a:pPr defTabSz="784225" fontAlgn="base">
                <a:defRPr/>
              </a:pPr>
              <a:r>
                <a:rPr lang="en-US" altLang="zh-CN" sz="1200" dirty="0">
                  <a:solidFill>
                    <a:schemeClr val="bg1"/>
                  </a:solidFill>
                  <a:latin typeface="+mn-ea"/>
                  <a:ea typeface="+mn-ea"/>
                </a:rPr>
                <a:t>Channels: Each SFU provides 8 pairs of high-speed </a:t>
              </a:r>
              <a:r>
                <a:rPr lang="en-US" altLang="zh-CN" sz="1200" dirty="0" err="1">
                  <a:solidFill>
                    <a:schemeClr val="bg1"/>
                  </a:solidFill>
                  <a:latin typeface="+mn-ea"/>
                  <a:ea typeface="+mn-ea"/>
                </a:rPr>
                <a:t>SerDes</a:t>
              </a:r>
              <a:r>
                <a:rPr lang="en-US" altLang="zh-CN" sz="1200" dirty="0">
                  <a:solidFill>
                    <a:schemeClr val="bg1"/>
                  </a:solidFill>
                  <a:latin typeface="+mn-ea"/>
                  <a:ea typeface="+mn-ea"/>
                </a:rPr>
                <a:t> links for each LPU. The rate of each pair of </a:t>
              </a:r>
              <a:r>
                <a:rPr lang="en-US" altLang="zh-CN" sz="1200" dirty="0" err="1">
                  <a:solidFill>
                    <a:schemeClr val="bg1"/>
                  </a:solidFill>
                  <a:latin typeface="+mn-ea"/>
                  <a:ea typeface="+mn-ea"/>
                </a:rPr>
                <a:t>SerDes</a:t>
              </a:r>
              <a:r>
                <a:rPr lang="en-US" altLang="zh-CN" sz="1200" dirty="0">
                  <a:solidFill>
                    <a:schemeClr val="bg1"/>
                  </a:solidFill>
                  <a:latin typeface="+mn-ea"/>
                  <a:ea typeface="+mn-ea"/>
                </a:rPr>
                <a:t> links is 3.125 </a:t>
              </a:r>
              <a:r>
                <a:rPr lang="en-US" altLang="zh-CN" sz="1200" dirty="0" err="1">
                  <a:solidFill>
                    <a:schemeClr val="bg1"/>
                  </a:solidFill>
                  <a:latin typeface="+mn-ea"/>
                  <a:ea typeface="+mn-ea"/>
                </a:rPr>
                <a:t>Gbit</a:t>
              </a:r>
              <a:r>
                <a:rPr lang="en-US" altLang="zh-CN" sz="1200" dirty="0">
                  <a:solidFill>
                    <a:schemeClr val="bg1"/>
                  </a:solidFill>
                  <a:latin typeface="+mn-ea"/>
                  <a:ea typeface="+mn-ea"/>
                </a:rPr>
                <a:t>/s (LPU).</a:t>
              </a:r>
            </a:p>
          </p:txBody>
        </p:sp>
        <p:cxnSp>
          <p:nvCxnSpPr>
            <p:cNvPr id="179" name="形状 178"/>
            <p:cNvCxnSpPr>
              <a:stCxn id="1564679" idx="0"/>
              <a:endCxn id="1564755" idx="0"/>
            </p:cNvCxnSpPr>
            <p:nvPr/>
          </p:nvCxnSpPr>
          <p:spPr bwMode="auto">
            <a:xfrm rot="16200000" flipH="1" flipV="1">
              <a:off x="6090282" y="3102262"/>
              <a:ext cx="2602375" cy="1689881"/>
            </a:xfrm>
            <a:prstGeom prst="bentConnector4">
              <a:avLst>
                <a:gd name="adj1" fmla="val -30428"/>
                <a:gd name="adj2" fmla="val 115988"/>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83" name="直接连接符 182"/>
            <p:cNvCxnSpPr>
              <a:stCxn id="167" idx="2"/>
            </p:cNvCxnSpPr>
            <p:nvPr/>
          </p:nvCxnSpPr>
          <p:spPr bwMode="auto">
            <a:xfrm>
              <a:off x="7546687" y="1699829"/>
              <a:ext cx="38851" cy="144057"/>
            </a:xfrm>
            <a:prstGeom prst="line">
              <a:avLst/>
            </a:prstGeom>
            <a:solidFill>
              <a:schemeClr val="accent1"/>
            </a:solidFill>
            <a:ln w="38100" cap="flat" cmpd="sng" algn="ctr">
              <a:solidFill>
                <a:srgbClr val="FFFF00"/>
              </a:solidFill>
              <a:prstDash val="solid"/>
              <a:round/>
              <a:headEnd type="none" w="med" len="med"/>
              <a:tailEnd type="none" w="med" len="med"/>
            </a:ln>
            <a:effectLst/>
          </p:spPr>
        </p:cxnSp>
        <p:grpSp>
          <p:nvGrpSpPr>
            <p:cNvPr id="2" name="Group 8"/>
            <p:cNvGrpSpPr>
              <a:grpSpLocks/>
            </p:cNvGrpSpPr>
            <p:nvPr/>
          </p:nvGrpSpPr>
          <p:grpSpPr bwMode="auto">
            <a:xfrm>
              <a:off x="5259213" y="2108974"/>
              <a:ext cx="1555901" cy="804872"/>
              <a:chOff x="2200" y="663"/>
              <a:chExt cx="1315" cy="681"/>
            </a:xfrm>
          </p:grpSpPr>
          <p:sp>
            <p:nvSpPr>
              <p:cNvPr id="1564681" name="Rectangle 9"/>
              <p:cNvSpPr>
                <a:spLocks noChangeArrowheads="1"/>
              </p:cNvSpPr>
              <p:nvPr/>
            </p:nvSpPr>
            <p:spPr bwMode="auto">
              <a:xfrm>
                <a:off x="2200" y="663"/>
                <a:ext cx="1315" cy="680"/>
              </a:xfrm>
              <a:prstGeom prst="rect">
                <a:avLst/>
              </a:prstGeom>
              <a:solidFill>
                <a:srgbClr val="9900FF"/>
              </a:solidFill>
              <a:ln w="9525">
                <a:solidFill>
                  <a:schemeClr val="tx1"/>
                </a:solidFill>
                <a:miter lim="800000"/>
                <a:headEnd/>
                <a:tailEnd/>
              </a:ln>
              <a:effectLst/>
            </p:spPr>
            <p:txBody>
              <a:bodyPr wrap="none" lIns="78355" tIns="39177" rIns="78355" bIns="39177" anchor="ctr"/>
              <a:lstStyle/>
              <a:p>
                <a:pPr defTabSz="784225" fontAlgn="base"/>
                <a:endParaRPr kumimoji="1" lang="zh-CN" altLang="zh-CN" sz="1200">
                  <a:solidFill>
                    <a:schemeClr val="bg1"/>
                  </a:solidFill>
                  <a:latin typeface="+mn-ea"/>
                  <a:ea typeface="+mn-ea"/>
                </a:endParaRPr>
              </a:p>
            </p:txBody>
          </p:sp>
          <p:sp>
            <p:nvSpPr>
              <p:cNvPr id="1564682" name="Rectangle 10"/>
              <p:cNvSpPr>
                <a:spLocks noChangeArrowheads="1"/>
              </p:cNvSpPr>
              <p:nvPr/>
            </p:nvSpPr>
            <p:spPr bwMode="auto">
              <a:xfrm>
                <a:off x="2200" y="709"/>
                <a:ext cx="1315"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683" name="Rectangle 11"/>
              <p:cNvSpPr>
                <a:spLocks noChangeArrowheads="1"/>
              </p:cNvSpPr>
              <p:nvPr/>
            </p:nvSpPr>
            <p:spPr bwMode="auto">
              <a:xfrm>
                <a:off x="2200" y="799"/>
                <a:ext cx="1315"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684" name="Rectangle 12"/>
              <p:cNvSpPr>
                <a:spLocks noChangeArrowheads="1"/>
              </p:cNvSpPr>
              <p:nvPr/>
            </p:nvSpPr>
            <p:spPr bwMode="auto">
              <a:xfrm>
                <a:off x="2200" y="890"/>
                <a:ext cx="1315"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685" name="Rectangle 13"/>
              <p:cNvSpPr>
                <a:spLocks noChangeArrowheads="1"/>
              </p:cNvSpPr>
              <p:nvPr/>
            </p:nvSpPr>
            <p:spPr bwMode="auto">
              <a:xfrm>
                <a:off x="2200" y="1162"/>
                <a:ext cx="1315"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686" name="Rectangle 14"/>
              <p:cNvSpPr>
                <a:spLocks noChangeArrowheads="1"/>
              </p:cNvSpPr>
              <p:nvPr/>
            </p:nvSpPr>
            <p:spPr bwMode="auto">
              <a:xfrm>
                <a:off x="2200" y="1253"/>
                <a:ext cx="1315"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687" name="Rectangle 15"/>
              <p:cNvSpPr>
                <a:spLocks noChangeArrowheads="1"/>
              </p:cNvSpPr>
              <p:nvPr/>
            </p:nvSpPr>
            <p:spPr bwMode="auto">
              <a:xfrm rot="5400000">
                <a:off x="1927" y="981"/>
                <a:ext cx="681"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688" name="Rectangle 16"/>
              <p:cNvSpPr>
                <a:spLocks noChangeArrowheads="1"/>
              </p:cNvSpPr>
              <p:nvPr/>
            </p:nvSpPr>
            <p:spPr bwMode="auto">
              <a:xfrm rot="5400000">
                <a:off x="2018" y="981"/>
                <a:ext cx="681"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689" name="Rectangle 17"/>
              <p:cNvSpPr>
                <a:spLocks noChangeArrowheads="1"/>
              </p:cNvSpPr>
              <p:nvPr/>
            </p:nvSpPr>
            <p:spPr bwMode="auto">
              <a:xfrm rot="5400000">
                <a:off x="2108" y="981"/>
                <a:ext cx="681"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690" name="Rectangle 18"/>
              <p:cNvSpPr>
                <a:spLocks noChangeArrowheads="1"/>
              </p:cNvSpPr>
              <p:nvPr/>
            </p:nvSpPr>
            <p:spPr bwMode="auto">
              <a:xfrm rot="5400000">
                <a:off x="2199" y="981"/>
                <a:ext cx="681"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691" name="Rectangle 19"/>
              <p:cNvSpPr>
                <a:spLocks noChangeArrowheads="1"/>
              </p:cNvSpPr>
              <p:nvPr/>
            </p:nvSpPr>
            <p:spPr bwMode="auto">
              <a:xfrm rot="5400000">
                <a:off x="2290" y="981"/>
                <a:ext cx="681"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692" name="Rectangle 20"/>
              <p:cNvSpPr>
                <a:spLocks noChangeArrowheads="1"/>
              </p:cNvSpPr>
              <p:nvPr/>
            </p:nvSpPr>
            <p:spPr bwMode="auto">
              <a:xfrm rot="5400000">
                <a:off x="2381" y="981"/>
                <a:ext cx="681"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693" name="Rectangle 21"/>
              <p:cNvSpPr>
                <a:spLocks noChangeArrowheads="1"/>
              </p:cNvSpPr>
              <p:nvPr/>
            </p:nvSpPr>
            <p:spPr bwMode="auto">
              <a:xfrm rot="5400000">
                <a:off x="2743" y="981"/>
                <a:ext cx="681"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694" name="Rectangle 22"/>
              <p:cNvSpPr>
                <a:spLocks noChangeArrowheads="1"/>
              </p:cNvSpPr>
              <p:nvPr/>
            </p:nvSpPr>
            <p:spPr bwMode="auto">
              <a:xfrm rot="5400000">
                <a:off x="2834" y="981"/>
                <a:ext cx="681"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695" name="Rectangle 23"/>
              <p:cNvSpPr>
                <a:spLocks noChangeArrowheads="1"/>
              </p:cNvSpPr>
              <p:nvPr/>
            </p:nvSpPr>
            <p:spPr bwMode="auto">
              <a:xfrm rot="5400000">
                <a:off x="2925" y="981"/>
                <a:ext cx="681"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696" name="Rectangle 24"/>
              <p:cNvSpPr>
                <a:spLocks noChangeArrowheads="1"/>
              </p:cNvSpPr>
              <p:nvPr/>
            </p:nvSpPr>
            <p:spPr bwMode="auto">
              <a:xfrm rot="5400000">
                <a:off x="3016" y="981"/>
                <a:ext cx="681"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697" name="Rectangle 25"/>
              <p:cNvSpPr>
                <a:spLocks noChangeArrowheads="1"/>
              </p:cNvSpPr>
              <p:nvPr/>
            </p:nvSpPr>
            <p:spPr bwMode="auto">
              <a:xfrm rot="5400000">
                <a:off x="3106" y="981"/>
                <a:ext cx="681"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698" name="Line 26"/>
              <p:cNvSpPr>
                <a:spLocks noChangeShapeType="1"/>
              </p:cNvSpPr>
              <p:nvPr/>
            </p:nvSpPr>
            <p:spPr bwMode="auto">
              <a:xfrm>
                <a:off x="2835" y="1026"/>
                <a:ext cx="226" cy="0"/>
              </a:xfrm>
              <a:prstGeom prst="line">
                <a:avLst/>
              </a:prstGeom>
              <a:noFill/>
              <a:ln w="76200" cap="rnd">
                <a:solidFill>
                  <a:schemeClr val="accent1"/>
                </a:solidFill>
                <a:prstDash val="sysDot"/>
                <a:round/>
                <a:headEnd/>
                <a:tailEnd/>
              </a:ln>
              <a:effectLst/>
            </p:spPr>
            <p:txBody>
              <a:bodyPr/>
              <a:lstStyle/>
              <a:p>
                <a:endParaRPr lang="zh-CN" altLang="en-US" sz="1200">
                  <a:latin typeface="+mn-ea"/>
                  <a:ea typeface="+mn-ea"/>
                </a:endParaRPr>
              </a:p>
            </p:txBody>
          </p:sp>
          <p:sp>
            <p:nvSpPr>
              <p:cNvPr id="1564699" name="Line 27"/>
              <p:cNvSpPr>
                <a:spLocks noChangeShapeType="1"/>
              </p:cNvSpPr>
              <p:nvPr/>
            </p:nvSpPr>
            <p:spPr bwMode="auto">
              <a:xfrm>
                <a:off x="2925" y="935"/>
                <a:ext cx="0" cy="227"/>
              </a:xfrm>
              <a:prstGeom prst="line">
                <a:avLst/>
              </a:prstGeom>
              <a:noFill/>
              <a:ln w="76200" cap="rnd">
                <a:solidFill>
                  <a:schemeClr val="accent1"/>
                </a:solidFill>
                <a:prstDash val="sysDot"/>
                <a:round/>
                <a:headEnd/>
                <a:tailEnd/>
              </a:ln>
              <a:effectLst/>
            </p:spPr>
            <p:txBody>
              <a:bodyPr/>
              <a:lstStyle/>
              <a:p>
                <a:endParaRPr lang="zh-CN" altLang="en-US" sz="1200">
                  <a:latin typeface="+mn-ea"/>
                  <a:ea typeface="+mn-ea"/>
                </a:endParaRPr>
              </a:p>
            </p:txBody>
          </p:sp>
        </p:grpSp>
        <p:grpSp>
          <p:nvGrpSpPr>
            <p:cNvPr id="3" name="Group 28"/>
            <p:cNvGrpSpPr>
              <a:grpSpLocks/>
            </p:cNvGrpSpPr>
            <p:nvPr/>
          </p:nvGrpSpPr>
          <p:grpSpPr bwMode="auto">
            <a:xfrm>
              <a:off x="5259213" y="3021531"/>
              <a:ext cx="1555901" cy="806253"/>
              <a:chOff x="2200" y="663"/>
              <a:chExt cx="1315" cy="681"/>
            </a:xfrm>
          </p:grpSpPr>
          <p:sp>
            <p:nvSpPr>
              <p:cNvPr id="1564701" name="Rectangle 29"/>
              <p:cNvSpPr>
                <a:spLocks noChangeArrowheads="1"/>
              </p:cNvSpPr>
              <p:nvPr/>
            </p:nvSpPr>
            <p:spPr bwMode="auto">
              <a:xfrm>
                <a:off x="2200" y="663"/>
                <a:ext cx="1315" cy="680"/>
              </a:xfrm>
              <a:prstGeom prst="rect">
                <a:avLst/>
              </a:prstGeom>
              <a:solidFill>
                <a:srgbClr val="9900FF"/>
              </a:solidFill>
              <a:ln w="9525">
                <a:solidFill>
                  <a:schemeClr val="tx1"/>
                </a:solidFill>
                <a:miter lim="800000"/>
                <a:headEnd/>
                <a:tailEnd/>
              </a:ln>
              <a:effectLst/>
            </p:spPr>
            <p:txBody>
              <a:bodyPr wrap="none" lIns="78355" tIns="39177" rIns="78355" bIns="39177" anchor="ctr"/>
              <a:lstStyle/>
              <a:p>
                <a:pPr defTabSz="784225" fontAlgn="base"/>
                <a:endParaRPr kumimoji="1" lang="zh-CN" altLang="zh-CN" sz="1200">
                  <a:solidFill>
                    <a:schemeClr val="bg1"/>
                  </a:solidFill>
                  <a:latin typeface="+mn-ea"/>
                  <a:ea typeface="+mn-ea"/>
                </a:endParaRPr>
              </a:p>
            </p:txBody>
          </p:sp>
          <p:sp>
            <p:nvSpPr>
              <p:cNvPr id="1564702" name="Rectangle 30"/>
              <p:cNvSpPr>
                <a:spLocks noChangeArrowheads="1"/>
              </p:cNvSpPr>
              <p:nvPr/>
            </p:nvSpPr>
            <p:spPr bwMode="auto">
              <a:xfrm>
                <a:off x="2200" y="709"/>
                <a:ext cx="1315"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03" name="Rectangle 31"/>
              <p:cNvSpPr>
                <a:spLocks noChangeArrowheads="1"/>
              </p:cNvSpPr>
              <p:nvPr/>
            </p:nvSpPr>
            <p:spPr bwMode="auto">
              <a:xfrm>
                <a:off x="2200" y="799"/>
                <a:ext cx="1315"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04" name="Rectangle 32"/>
              <p:cNvSpPr>
                <a:spLocks noChangeArrowheads="1"/>
              </p:cNvSpPr>
              <p:nvPr/>
            </p:nvSpPr>
            <p:spPr bwMode="auto">
              <a:xfrm>
                <a:off x="2200" y="890"/>
                <a:ext cx="1315"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05" name="Rectangle 33"/>
              <p:cNvSpPr>
                <a:spLocks noChangeArrowheads="1"/>
              </p:cNvSpPr>
              <p:nvPr/>
            </p:nvSpPr>
            <p:spPr bwMode="auto">
              <a:xfrm>
                <a:off x="2200" y="1162"/>
                <a:ext cx="1315"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06" name="Rectangle 34"/>
              <p:cNvSpPr>
                <a:spLocks noChangeArrowheads="1"/>
              </p:cNvSpPr>
              <p:nvPr/>
            </p:nvSpPr>
            <p:spPr bwMode="auto">
              <a:xfrm>
                <a:off x="2200" y="1253"/>
                <a:ext cx="1315"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07" name="Rectangle 35"/>
              <p:cNvSpPr>
                <a:spLocks noChangeArrowheads="1"/>
              </p:cNvSpPr>
              <p:nvPr/>
            </p:nvSpPr>
            <p:spPr bwMode="auto">
              <a:xfrm rot="5400000">
                <a:off x="1927" y="981"/>
                <a:ext cx="681"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08" name="Rectangle 36"/>
              <p:cNvSpPr>
                <a:spLocks noChangeArrowheads="1"/>
              </p:cNvSpPr>
              <p:nvPr/>
            </p:nvSpPr>
            <p:spPr bwMode="auto">
              <a:xfrm rot="5400000">
                <a:off x="2018" y="981"/>
                <a:ext cx="681"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09" name="Rectangle 37"/>
              <p:cNvSpPr>
                <a:spLocks noChangeArrowheads="1"/>
              </p:cNvSpPr>
              <p:nvPr/>
            </p:nvSpPr>
            <p:spPr bwMode="auto">
              <a:xfrm rot="5400000">
                <a:off x="2108" y="981"/>
                <a:ext cx="681"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10" name="Rectangle 38"/>
              <p:cNvSpPr>
                <a:spLocks noChangeArrowheads="1"/>
              </p:cNvSpPr>
              <p:nvPr/>
            </p:nvSpPr>
            <p:spPr bwMode="auto">
              <a:xfrm rot="5400000">
                <a:off x="2199" y="981"/>
                <a:ext cx="681"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11" name="Rectangle 39"/>
              <p:cNvSpPr>
                <a:spLocks noChangeArrowheads="1"/>
              </p:cNvSpPr>
              <p:nvPr/>
            </p:nvSpPr>
            <p:spPr bwMode="auto">
              <a:xfrm rot="5400000">
                <a:off x="2290" y="981"/>
                <a:ext cx="681"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12" name="Rectangle 40"/>
              <p:cNvSpPr>
                <a:spLocks noChangeArrowheads="1"/>
              </p:cNvSpPr>
              <p:nvPr/>
            </p:nvSpPr>
            <p:spPr bwMode="auto">
              <a:xfrm rot="5400000">
                <a:off x="2381" y="981"/>
                <a:ext cx="681"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13" name="Rectangle 41"/>
              <p:cNvSpPr>
                <a:spLocks noChangeArrowheads="1"/>
              </p:cNvSpPr>
              <p:nvPr/>
            </p:nvSpPr>
            <p:spPr bwMode="auto">
              <a:xfrm rot="5400000">
                <a:off x="2743" y="981"/>
                <a:ext cx="681"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14" name="Rectangle 42"/>
              <p:cNvSpPr>
                <a:spLocks noChangeArrowheads="1"/>
              </p:cNvSpPr>
              <p:nvPr/>
            </p:nvSpPr>
            <p:spPr bwMode="auto">
              <a:xfrm rot="5400000">
                <a:off x="2834" y="981"/>
                <a:ext cx="681"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15" name="Rectangle 43"/>
              <p:cNvSpPr>
                <a:spLocks noChangeArrowheads="1"/>
              </p:cNvSpPr>
              <p:nvPr/>
            </p:nvSpPr>
            <p:spPr bwMode="auto">
              <a:xfrm rot="5400000">
                <a:off x="2925" y="981"/>
                <a:ext cx="681"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16" name="Rectangle 44"/>
              <p:cNvSpPr>
                <a:spLocks noChangeArrowheads="1"/>
              </p:cNvSpPr>
              <p:nvPr/>
            </p:nvSpPr>
            <p:spPr bwMode="auto">
              <a:xfrm rot="5400000">
                <a:off x="3016" y="981"/>
                <a:ext cx="681"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17" name="Rectangle 45"/>
              <p:cNvSpPr>
                <a:spLocks noChangeArrowheads="1"/>
              </p:cNvSpPr>
              <p:nvPr/>
            </p:nvSpPr>
            <p:spPr bwMode="auto">
              <a:xfrm rot="5400000">
                <a:off x="3106" y="981"/>
                <a:ext cx="681"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18" name="Line 46"/>
              <p:cNvSpPr>
                <a:spLocks noChangeShapeType="1"/>
              </p:cNvSpPr>
              <p:nvPr/>
            </p:nvSpPr>
            <p:spPr bwMode="auto">
              <a:xfrm>
                <a:off x="2835" y="1026"/>
                <a:ext cx="226" cy="0"/>
              </a:xfrm>
              <a:prstGeom prst="line">
                <a:avLst/>
              </a:prstGeom>
              <a:noFill/>
              <a:ln w="76200" cap="rnd">
                <a:solidFill>
                  <a:schemeClr val="accent1"/>
                </a:solidFill>
                <a:prstDash val="sysDot"/>
                <a:round/>
                <a:headEnd/>
                <a:tailEnd/>
              </a:ln>
              <a:effectLst/>
            </p:spPr>
            <p:txBody>
              <a:bodyPr/>
              <a:lstStyle/>
              <a:p>
                <a:endParaRPr lang="zh-CN" altLang="en-US" sz="1200">
                  <a:latin typeface="+mn-ea"/>
                  <a:ea typeface="+mn-ea"/>
                </a:endParaRPr>
              </a:p>
            </p:txBody>
          </p:sp>
          <p:sp>
            <p:nvSpPr>
              <p:cNvPr id="1564719" name="Line 47"/>
              <p:cNvSpPr>
                <a:spLocks noChangeShapeType="1"/>
              </p:cNvSpPr>
              <p:nvPr/>
            </p:nvSpPr>
            <p:spPr bwMode="auto">
              <a:xfrm>
                <a:off x="2925" y="935"/>
                <a:ext cx="0" cy="227"/>
              </a:xfrm>
              <a:prstGeom prst="line">
                <a:avLst/>
              </a:prstGeom>
              <a:noFill/>
              <a:ln w="76200" cap="rnd">
                <a:solidFill>
                  <a:schemeClr val="accent1"/>
                </a:solidFill>
                <a:prstDash val="sysDot"/>
                <a:round/>
                <a:headEnd/>
                <a:tailEnd/>
              </a:ln>
              <a:effectLst/>
            </p:spPr>
            <p:txBody>
              <a:bodyPr/>
              <a:lstStyle/>
              <a:p>
                <a:endParaRPr lang="zh-CN" altLang="en-US" sz="1200">
                  <a:latin typeface="+mn-ea"/>
                  <a:ea typeface="+mn-ea"/>
                </a:endParaRPr>
              </a:p>
            </p:txBody>
          </p:sp>
        </p:grpSp>
        <p:grpSp>
          <p:nvGrpSpPr>
            <p:cNvPr id="4" name="Group 48"/>
            <p:cNvGrpSpPr>
              <a:grpSpLocks/>
            </p:cNvGrpSpPr>
            <p:nvPr/>
          </p:nvGrpSpPr>
          <p:grpSpPr bwMode="auto">
            <a:xfrm>
              <a:off x="5259213" y="3932707"/>
              <a:ext cx="1555901" cy="806253"/>
              <a:chOff x="2200" y="663"/>
              <a:chExt cx="1315" cy="681"/>
            </a:xfrm>
          </p:grpSpPr>
          <p:sp>
            <p:nvSpPr>
              <p:cNvPr id="1564721" name="Rectangle 49"/>
              <p:cNvSpPr>
                <a:spLocks noChangeArrowheads="1"/>
              </p:cNvSpPr>
              <p:nvPr/>
            </p:nvSpPr>
            <p:spPr bwMode="auto">
              <a:xfrm>
                <a:off x="2200" y="663"/>
                <a:ext cx="1315" cy="680"/>
              </a:xfrm>
              <a:prstGeom prst="rect">
                <a:avLst/>
              </a:prstGeom>
              <a:solidFill>
                <a:srgbClr val="9900FF"/>
              </a:solidFill>
              <a:ln w="9525">
                <a:solidFill>
                  <a:schemeClr val="tx1"/>
                </a:solidFill>
                <a:miter lim="800000"/>
                <a:headEnd/>
                <a:tailEnd/>
              </a:ln>
              <a:effectLst/>
            </p:spPr>
            <p:txBody>
              <a:bodyPr wrap="none" lIns="78355" tIns="39177" rIns="78355" bIns="39177" anchor="ctr"/>
              <a:lstStyle/>
              <a:p>
                <a:pPr defTabSz="784225" fontAlgn="base"/>
                <a:endParaRPr kumimoji="1" lang="zh-CN" altLang="zh-CN" sz="1200">
                  <a:solidFill>
                    <a:schemeClr val="bg1"/>
                  </a:solidFill>
                  <a:latin typeface="+mn-ea"/>
                  <a:ea typeface="+mn-ea"/>
                </a:endParaRPr>
              </a:p>
            </p:txBody>
          </p:sp>
          <p:sp>
            <p:nvSpPr>
              <p:cNvPr id="1564722" name="Rectangle 50"/>
              <p:cNvSpPr>
                <a:spLocks noChangeArrowheads="1"/>
              </p:cNvSpPr>
              <p:nvPr/>
            </p:nvSpPr>
            <p:spPr bwMode="auto">
              <a:xfrm>
                <a:off x="2200" y="709"/>
                <a:ext cx="1315"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23" name="Rectangle 51"/>
              <p:cNvSpPr>
                <a:spLocks noChangeArrowheads="1"/>
              </p:cNvSpPr>
              <p:nvPr/>
            </p:nvSpPr>
            <p:spPr bwMode="auto">
              <a:xfrm>
                <a:off x="2200" y="799"/>
                <a:ext cx="1315"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24" name="Rectangle 52"/>
              <p:cNvSpPr>
                <a:spLocks noChangeArrowheads="1"/>
              </p:cNvSpPr>
              <p:nvPr/>
            </p:nvSpPr>
            <p:spPr bwMode="auto">
              <a:xfrm>
                <a:off x="2200" y="890"/>
                <a:ext cx="1315"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25" name="Rectangle 53"/>
              <p:cNvSpPr>
                <a:spLocks noChangeArrowheads="1"/>
              </p:cNvSpPr>
              <p:nvPr/>
            </p:nvSpPr>
            <p:spPr bwMode="auto">
              <a:xfrm>
                <a:off x="2200" y="1162"/>
                <a:ext cx="1315"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26" name="Rectangle 54"/>
              <p:cNvSpPr>
                <a:spLocks noChangeArrowheads="1"/>
              </p:cNvSpPr>
              <p:nvPr/>
            </p:nvSpPr>
            <p:spPr bwMode="auto">
              <a:xfrm>
                <a:off x="2200" y="1253"/>
                <a:ext cx="1315"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27" name="Rectangle 55"/>
              <p:cNvSpPr>
                <a:spLocks noChangeArrowheads="1"/>
              </p:cNvSpPr>
              <p:nvPr/>
            </p:nvSpPr>
            <p:spPr bwMode="auto">
              <a:xfrm rot="5400000">
                <a:off x="1927" y="981"/>
                <a:ext cx="681"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28" name="Rectangle 56"/>
              <p:cNvSpPr>
                <a:spLocks noChangeArrowheads="1"/>
              </p:cNvSpPr>
              <p:nvPr/>
            </p:nvSpPr>
            <p:spPr bwMode="auto">
              <a:xfrm rot="5400000">
                <a:off x="2018" y="981"/>
                <a:ext cx="681"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29" name="Rectangle 57"/>
              <p:cNvSpPr>
                <a:spLocks noChangeArrowheads="1"/>
              </p:cNvSpPr>
              <p:nvPr/>
            </p:nvSpPr>
            <p:spPr bwMode="auto">
              <a:xfrm rot="5400000">
                <a:off x="2108" y="981"/>
                <a:ext cx="681"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30" name="Rectangle 58"/>
              <p:cNvSpPr>
                <a:spLocks noChangeArrowheads="1"/>
              </p:cNvSpPr>
              <p:nvPr/>
            </p:nvSpPr>
            <p:spPr bwMode="auto">
              <a:xfrm rot="5400000">
                <a:off x="2199" y="981"/>
                <a:ext cx="681"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31" name="Rectangle 59"/>
              <p:cNvSpPr>
                <a:spLocks noChangeArrowheads="1"/>
              </p:cNvSpPr>
              <p:nvPr/>
            </p:nvSpPr>
            <p:spPr bwMode="auto">
              <a:xfrm rot="5400000">
                <a:off x="2290" y="981"/>
                <a:ext cx="681"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32" name="Rectangle 60"/>
              <p:cNvSpPr>
                <a:spLocks noChangeArrowheads="1"/>
              </p:cNvSpPr>
              <p:nvPr/>
            </p:nvSpPr>
            <p:spPr bwMode="auto">
              <a:xfrm rot="5400000">
                <a:off x="2381" y="981"/>
                <a:ext cx="681"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33" name="Rectangle 61"/>
              <p:cNvSpPr>
                <a:spLocks noChangeArrowheads="1"/>
              </p:cNvSpPr>
              <p:nvPr/>
            </p:nvSpPr>
            <p:spPr bwMode="auto">
              <a:xfrm rot="5400000">
                <a:off x="2743" y="981"/>
                <a:ext cx="681"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34" name="Rectangle 62"/>
              <p:cNvSpPr>
                <a:spLocks noChangeArrowheads="1"/>
              </p:cNvSpPr>
              <p:nvPr/>
            </p:nvSpPr>
            <p:spPr bwMode="auto">
              <a:xfrm rot="5400000">
                <a:off x="2834" y="981"/>
                <a:ext cx="681"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35" name="Rectangle 63"/>
              <p:cNvSpPr>
                <a:spLocks noChangeArrowheads="1"/>
              </p:cNvSpPr>
              <p:nvPr/>
            </p:nvSpPr>
            <p:spPr bwMode="auto">
              <a:xfrm rot="5400000">
                <a:off x="2925" y="981"/>
                <a:ext cx="681"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36" name="Rectangle 64"/>
              <p:cNvSpPr>
                <a:spLocks noChangeArrowheads="1"/>
              </p:cNvSpPr>
              <p:nvPr/>
            </p:nvSpPr>
            <p:spPr bwMode="auto">
              <a:xfrm rot="5400000">
                <a:off x="3016" y="981"/>
                <a:ext cx="681"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37" name="Rectangle 65"/>
              <p:cNvSpPr>
                <a:spLocks noChangeArrowheads="1"/>
              </p:cNvSpPr>
              <p:nvPr/>
            </p:nvSpPr>
            <p:spPr bwMode="auto">
              <a:xfrm rot="5400000">
                <a:off x="3106" y="981"/>
                <a:ext cx="681"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38" name="Line 66"/>
              <p:cNvSpPr>
                <a:spLocks noChangeShapeType="1"/>
              </p:cNvSpPr>
              <p:nvPr/>
            </p:nvSpPr>
            <p:spPr bwMode="auto">
              <a:xfrm>
                <a:off x="2835" y="1026"/>
                <a:ext cx="226" cy="0"/>
              </a:xfrm>
              <a:prstGeom prst="line">
                <a:avLst/>
              </a:prstGeom>
              <a:noFill/>
              <a:ln w="76200" cap="rnd">
                <a:solidFill>
                  <a:schemeClr val="accent1"/>
                </a:solidFill>
                <a:prstDash val="sysDot"/>
                <a:round/>
                <a:headEnd/>
                <a:tailEnd/>
              </a:ln>
              <a:effectLst/>
            </p:spPr>
            <p:txBody>
              <a:bodyPr/>
              <a:lstStyle/>
              <a:p>
                <a:endParaRPr lang="zh-CN" altLang="en-US" sz="1200">
                  <a:latin typeface="+mn-ea"/>
                  <a:ea typeface="+mn-ea"/>
                </a:endParaRPr>
              </a:p>
            </p:txBody>
          </p:sp>
          <p:sp>
            <p:nvSpPr>
              <p:cNvPr id="1564739" name="Line 67"/>
              <p:cNvSpPr>
                <a:spLocks noChangeShapeType="1"/>
              </p:cNvSpPr>
              <p:nvPr/>
            </p:nvSpPr>
            <p:spPr bwMode="auto">
              <a:xfrm>
                <a:off x="2925" y="935"/>
                <a:ext cx="0" cy="227"/>
              </a:xfrm>
              <a:prstGeom prst="line">
                <a:avLst/>
              </a:prstGeom>
              <a:noFill/>
              <a:ln w="76200" cap="rnd">
                <a:solidFill>
                  <a:schemeClr val="accent1"/>
                </a:solidFill>
                <a:prstDash val="sysDot"/>
                <a:round/>
                <a:headEnd/>
                <a:tailEnd/>
              </a:ln>
              <a:effectLst/>
            </p:spPr>
            <p:txBody>
              <a:bodyPr/>
              <a:lstStyle/>
              <a:p>
                <a:endParaRPr lang="zh-CN" altLang="en-US" sz="1200">
                  <a:latin typeface="+mn-ea"/>
                  <a:ea typeface="+mn-ea"/>
                </a:endParaRPr>
              </a:p>
            </p:txBody>
          </p:sp>
        </p:grpSp>
        <p:sp>
          <p:nvSpPr>
            <p:cNvPr id="1564804" name="AutoShape 132"/>
            <p:cNvSpPr>
              <a:spLocks noChangeArrowheads="1"/>
            </p:cNvSpPr>
            <p:nvPr/>
          </p:nvSpPr>
          <p:spPr bwMode="gray">
            <a:xfrm>
              <a:off x="7114698" y="1752289"/>
              <a:ext cx="2725719" cy="741006"/>
            </a:xfrm>
            <a:prstGeom prst="wedgeRectCallout">
              <a:avLst>
                <a:gd name="adj1" fmla="val -61842"/>
                <a:gd name="adj2" fmla="val 164953"/>
              </a:avLst>
            </a:prstGeom>
            <a:solidFill>
              <a:srgbClr val="0070C0"/>
            </a:solidFill>
            <a:ln w="9525">
              <a:noFill/>
              <a:miter lim="800000"/>
              <a:headEnd/>
              <a:tailEnd/>
            </a:ln>
            <a:effectLst>
              <a:prstShdw prst="shdw17" dist="17961" dir="2700000">
                <a:schemeClr val="accent2">
                  <a:gamma/>
                  <a:shade val="60000"/>
                  <a:invGamma/>
                </a:schemeClr>
              </a:prstShdw>
            </a:effectLst>
          </p:spPr>
          <p:txBody>
            <a:bodyPr lIns="62575" tIns="31287" rIns="62575" bIns="31287"/>
            <a:lstStyle/>
            <a:p>
              <a:pPr defTabSz="784225" eaLnBrk="0" fontAlgn="base" hangingPunct="0">
                <a:defRPr/>
              </a:pPr>
              <a:r>
                <a:rPr lang="en-US" altLang="zh-CN" sz="1200" dirty="0">
                  <a:solidFill>
                    <a:schemeClr val="bg1"/>
                  </a:solidFill>
                  <a:latin typeface="+mn-ea"/>
                  <a:ea typeface="+mn-ea"/>
                </a:rPr>
                <a:t>Redundancy: Four SFUs work in load balancing mode. When one SFU fails,  the traffic is switched to the other SFUs automatically.</a:t>
              </a:r>
            </a:p>
          </p:txBody>
        </p:sp>
        <p:grpSp>
          <p:nvGrpSpPr>
            <p:cNvPr id="5" name="Group 68"/>
            <p:cNvGrpSpPr>
              <a:grpSpLocks/>
            </p:cNvGrpSpPr>
            <p:nvPr/>
          </p:nvGrpSpPr>
          <p:grpSpPr bwMode="auto">
            <a:xfrm>
              <a:off x="5259213" y="4845263"/>
              <a:ext cx="1555901" cy="806253"/>
              <a:chOff x="2200" y="663"/>
              <a:chExt cx="1315" cy="681"/>
            </a:xfrm>
          </p:grpSpPr>
          <p:sp>
            <p:nvSpPr>
              <p:cNvPr id="1564741" name="Rectangle 69"/>
              <p:cNvSpPr>
                <a:spLocks noChangeArrowheads="1"/>
              </p:cNvSpPr>
              <p:nvPr/>
            </p:nvSpPr>
            <p:spPr bwMode="auto">
              <a:xfrm>
                <a:off x="2200" y="663"/>
                <a:ext cx="1315" cy="680"/>
              </a:xfrm>
              <a:prstGeom prst="rect">
                <a:avLst/>
              </a:prstGeom>
              <a:solidFill>
                <a:srgbClr val="9900FF"/>
              </a:solidFill>
              <a:ln w="9525">
                <a:solidFill>
                  <a:schemeClr val="tx1"/>
                </a:solidFill>
                <a:miter lim="800000"/>
                <a:headEnd/>
                <a:tailEnd/>
              </a:ln>
              <a:effectLst/>
            </p:spPr>
            <p:txBody>
              <a:bodyPr wrap="none" lIns="78355" tIns="39177" rIns="78355" bIns="39177" anchor="ctr"/>
              <a:lstStyle/>
              <a:p>
                <a:pPr defTabSz="784225" fontAlgn="base"/>
                <a:endParaRPr kumimoji="1" lang="zh-CN" altLang="zh-CN" sz="1200">
                  <a:solidFill>
                    <a:schemeClr val="bg1"/>
                  </a:solidFill>
                  <a:latin typeface="+mn-ea"/>
                  <a:ea typeface="+mn-ea"/>
                </a:endParaRPr>
              </a:p>
            </p:txBody>
          </p:sp>
          <p:sp>
            <p:nvSpPr>
              <p:cNvPr id="1564742" name="Rectangle 70"/>
              <p:cNvSpPr>
                <a:spLocks noChangeArrowheads="1"/>
              </p:cNvSpPr>
              <p:nvPr/>
            </p:nvSpPr>
            <p:spPr bwMode="auto">
              <a:xfrm>
                <a:off x="2200" y="709"/>
                <a:ext cx="1315"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43" name="Rectangle 71"/>
              <p:cNvSpPr>
                <a:spLocks noChangeArrowheads="1"/>
              </p:cNvSpPr>
              <p:nvPr/>
            </p:nvSpPr>
            <p:spPr bwMode="auto">
              <a:xfrm>
                <a:off x="2200" y="799"/>
                <a:ext cx="1315"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44" name="Rectangle 72"/>
              <p:cNvSpPr>
                <a:spLocks noChangeArrowheads="1"/>
              </p:cNvSpPr>
              <p:nvPr/>
            </p:nvSpPr>
            <p:spPr bwMode="auto">
              <a:xfrm>
                <a:off x="2200" y="890"/>
                <a:ext cx="1315"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45" name="Rectangle 73"/>
              <p:cNvSpPr>
                <a:spLocks noChangeArrowheads="1"/>
              </p:cNvSpPr>
              <p:nvPr/>
            </p:nvSpPr>
            <p:spPr bwMode="auto">
              <a:xfrm>
                <a:off x="2200" y="1162"/>
                <a:ext cx="1315"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46" name="Rectangle 74"/>
              <p:cNvSpPr>
                <a:spLocks noChangeArrowheads="1"/>
              </p:cNvSpPr>
              <p:nvPr/>
            </p:nvSpPr>
            <p:spPr bwMode="auto">
              <a:xfrm>
                <a:off x="2200" y="1253"/>
                <a:ext cx="1315"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47" name="Rectangle 75"/>
              <p:cNvSpPr>
                <a:spLocks noChangeArrowheads="1"/>
              </p:cNvSpPr>
              <p:nvPr/>
            </p:nvSpPr>
            <p:spPr bwMode="auto">
              <a:xfrm rot="5400000">
                <a:off x="1927" y="981"/>
                <a:ext cx="681"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48" name="Rectangle 76"/>
              <p:cNvSpPr>
                <a:spLocks noChangeArrowheads="1"/>
              </p:cNvSpPr>
              <p:nvPr/>
            </p:nvSpPr>
            <p:spPr bwMode="auto">
              <a:xfrm rot="5400000">
                <a:off x="2018" y="981"/>
                <a:ext cx="681"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49" name="Rectangle 77"/>
              <p:cNvSpPr>
                <a:spLocks noChangeArrowheads="1"/>
              </p:cNvSpPr>
              <p:nvPr/>
            </p:nvSpPr>
            <p:spPr bwMode="auto">
              <a:xfrm rot="5400000">
                <a:off x="2108" y="981"/>
                <a:ext cx="681"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50" name="Rectangle 78"/>
              <p:cNvSpPr>
                <a:spLocks noChangeArrowheads="1"/>
              </p:cNvSpPr>
              <p:nvPr/>
            </p:nvSpPr>
            <p:spPr bwMode="auto">
              <a:xfrm rot="5400000">
                <a:off x="2199" y="981"/>
                <a:ext cx="681"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51" name="Rectangle 79"/>
              <p:cNvSpPr>
                <a:spLocks noChangeArrowheads="1"/>
              </p:cNvSpPr>
              <p:nvPr/>
            </p:nvSpPr>
            <p:spPr bwMode="auto">
              <a:xfrm rot="5400000">
                <a:off x="2290" y="981"/>
                <a:ext cx="681"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52" name="Rectangle 80"/>
              <p:cNvSpPr>
                <a:spLocks noChangeArrowheads="1"/>
              </p:cNvSpPr>
              <p:nvPr/>
            </p:nvSpPr>
            <p:spPr bwMode="auto">
              <a:xfrm rot="5400000">
                <a:off x="2381" y="981"/>
                <a:ext cx="681"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53" name="Rectangle 81"/>
              <p:cNvSpPr>
                <a:spLocks noChangeArrowheads="1"/>
              </p:cNvSpPr>
              <p:nvPr/>
            </p:nvSpPr>
            <p:spPr bwMode="auto">
              <a:xfrm rot="5400000">
                <a:off x="2743" y="981"/>
                <a:ext cx="681"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54" name="Rectangle 82"/>
              <p:cNvSpPr>
                <a:spLocks noChangeArrowheads="1"/>
              </p:cNvSpPr>
              <p:nvPr/>
            </p:nvSpPr>
            <p:spPr bwMode="auto">
              <a:xfrm rot="5400000">
                <a:off x="2834" y="981"/>
                <a:ext cx="681"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55" name="Rectangle 83"/>
              <p:cNvSpPr>
                <a:spLocks noChangeArrowheads="1"/>
              </p:cNvSpPr>
              <p:nvPr/>
            </p:nvSpPr>
            <p:spPr bwMode="auto">
              <a:xfrm rot="5400000">
                <a:off x="2925" y="981"/>
                <a:ext cx="681"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56" name="Rectangle 84"/>
              <p:cNvSpPr>
                <a:spLocks noChangeArrowheads="1"/>
              </p:cNvSpPr>
              <p:nvPr/>
            </p:nvSpPr>
            <p:spPr bwMode="auto">
              <a:xfrm rot="5400000">
                <a:off x="3016" y="981"/>
                <a:ext cx="681"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57" name="Rectangle 85"/>
              <p:cNvSpPr>
                <a:spLocks noChangeArrowheads="1"/>
              </p:cNvSpPr>
              <p:nvPr/>
            </p:nvSpPr>
            <p:spPr bwMode="auto">
              <a:xfrm rot="5400000">
                <a:off x="3106" y="981"/>
                <a:ext cx="681" cy="4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zh-CN" altLang="en-US" sz="1200">
                  <a:latin typeface="+mn-ea"/>
                  <a:ea typeface="+mn-ea"/>
                </a:endParaRPr>
              </a:p>
            </p:txBody>
          </p:sp>
          <p:sp>
            <p:nvSpPr>
              <p:cNvPr id="1564758" name="Line 86"/>
              <p:cNvSpPr>
                <a:spLocks noChangeShapeType="1"/>
              </p:cNvSpPr>
              <p:nvPr/>
            </p:nvSpPr>
            <p:spPr bwMode="auto">
              <a:xfrm>
                <a:off x="2835" y="1026"/>
                <a:ext cx="226" cy="0"/>
              </a:xfrm>
              <a:prstGeom prst="line">
                <a:avLst/>
              </a:prstGeom>
              <a:noFill/>
              <a:ln w="76200" cap="rnd">
                <a:solidFill>
                  <a:schemeClr val="accent1"/>
                </a:solidFill>
                <a:prstDash val="sysDot"/>
                <a:round/>
                <a:headEnd/>
                <a:tailEnd/>
              </a:ln>
              <a:effectLst/>
            </p:spPr>
            <p:txBody>
              <a:bodyPr/>
              <a:lstStyle/>
              <a:p>
                <a:endParaRPr lang="zh-CN" altLang="en-US" sz="1200">
                  <a:latin typeface="+mn-ea"/>
                  <a:ea typeface="+mn-ea"/>
                </a:endParaRPr>
              </a:p>
            </p:txBody>
          </p:sp>
          <p:sp>
            <p:nvSpPr>
              <p:cNvPr id="1564759" name="Line 87"/>
              <p:cNvSpPr>
                <a:spLocks noChangeShapeType="1"/>
              </p:cNvSpPr>
              <p:nvPr/>
            </p:nvSpPr>
            <p:spPr bwMode="auto">
              <a:xfrm>
                <a:off x="2925" y="935"/>
                <a:ext cx="0" cy="227"/>
              </a:xfrm>
              <a:prstGeom prst="line">
                <a:avLst/>
              </a:prstGeom>
              <a:noFill/>
              <a:ln w="76200" cap="rnd">
                <a:solidFill>
                  <a:schemeClr val="accent1"/>
                </a:solidFill>
                <a:prstDash val="sysDot"/>
                <a:round/>
                <a:headEnd/>
                <a:tailEnd/>
              </a:ln>
              <a:effectLst/>
            </p:spPr>
            <p:txBody>
              <a:bodyPr/>
              <a:lstStyle/>
              <a:p>
                <a:endParaRPr lang="zh-CN" altLang="en-US" sz="1200">
                  <a:latin typeface="+mn-ea"/>
                  <a:ea typeface="+mn-ea"/>
                </a:endParaRPr>
              </a:p>
            </p:txBody>
          </p:sp>
        </p:grpSp>
        <p:cxnSp>
          <p:nvCxnSpPr>
            <p:cNvPr id="185" name="直接连接符 184"/>
            <p:cNvCxnSpPr>
              <a:stCxn id="166" idx="3"/>
              <a:endCxn id="167" idx="1"/>
            </p:cNvCxnSpPr>
            <p:nvPr/>
          </p:nvCxnSpPr>
          <p:spPr bwMode="auto">
            <a:xfrm flipV="1">
              <a:off x="5100529" y="1556884"/>
              <a:ext cx="2124968" cy="2532"/>
            </a:xfrm>
            <a:prstGeom prst="line">
              <a:avLst/>
            </a:prstGeom>
            <a:solidFill>
              <a:schemeClr val="accent1"/>
            </a:solidFill>
            <a:ln w="28575" cap="flat" cmpd="sng" algn="ctr">
              <a:solidFill>
                <a:schemeClr val="tx2">
                  <a:lumMod val="20000"/>
                  <a:lumOff val="80000"/>
                </a:schemeClr>
              </a:solidFill>
              <a:prstDash val="solid"/>
              <a:round/>
              <a:headEnd type="none" w="med" len="med"/>
              <a:tailEnd type="none" w="med" len="med"/>
            </a:ln>
            <a:effectLst/>
          </p:spPr>
        </p:cxnSp>
      </p:grpSp>
      <p:sp>
        <p:nvSpPr>
          <p:cNvPr id="17" name="文本占位符 16"/>
          <p:cNvSpPr>
            <a:spLocks noGrp="1"/>
          </p:cNvSpPr>
          <p:nvPr>
            <p:ph type="body" sz="quarter" idx="12"/>
          </p:nvPr>
        </p:nvSpPr>
        <p:spPr/>
        <p:txBody>
          <a:bodyPr/>
          <a:lstStyle/>
          <a:p>
            <a:r>
              <a:rPr lang="en-US" altLang="zh-CN" dirty="0"/>
              <a:t>Architecture of NE40E-X16</a:t>
            </a:r>
            <a:endParaRPr lang="zh-CN" altLang="en-US" dirty="0"/>
          </a:p>
        </p:txBody>
      </p:sp>
    </p:spTree>
    <p:extLst>
      <p:ext uri="{BB962C8B-B14F-4D97-AF65-F5344CB8AC3E}">
        <p14:creationId xmlns:p14="http://schemas.microsoft.com/office/powerpoint/2010/main" val="1086970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p:txBody>
          <a:bodyPr/>
          <a:lstStyle/>
          <a:p>
            <a:r>
              <a:rPr lang="en-US" altLang="zh-CN" dirty="0"/>
              <a:t>Distributed Architecture of NE40E-X16</a:t>
            </a:r>
            <a:endParaRPr lang="zh-CN" altLang="en-US" dirty="0"/>
          </a:p>
        </p:txBody>
      </p:sp>
      <p:grpSp>
        <p:nvGrpSpPr>
          <p:cNvPr id="247" name="组合 246"/>
          <p:cNvGrpSpPr/>
          <p:nvPr/>
        </p:nvGrpSpPr>
        <p:grpSpPr>
          <a:xfrm>
            <a:off x="1271464" y="1233488"/>
            <a:ext cx="9289031" cy="5148262"/>
            <a:chOff x="544513" y="1306513"/>
            <a:chExt cx="8135937" cy="4730750"/>
          </a:xfrm>
        </p:grpSpPr>
        <p:sp>
          <p:nvSpPr>
            <p:cNvPr id="248" name="AutoShape 6"/>
            <p:cNvSpPr>
              <a:spLocks noChangeAspect="1" noChangeArrowheads="1" noTextEdit="1"/>
            </p:cNvSpPr>
            <p:nvPr/>
          </p:nvSpPr>
          <p:spPr bwMode="auto">
            <a:xfrm>
              <a:off x="544513" y="1306513"/>
              <a:ext cx="8135937" cy="4730750"/>
            </a:xfrm>
            <a:prstGeom prst="rect">
              <a:avLst/>
            </a:prstGeom>
            <a:noFill/>
            <a:ln w="9525">
              <a:noFill/>
              <a:miter lim="800000"/>
              <a:headEnd/>
              <a:tailEnd/>
            </a:ln>
          </p:spPr>
          <p:txBody>
            <a:bodyPr/>
            <a:lstStyle/>
            <a:p>
              <a:endParaRPr lang="zh-CN" altLang="en-US" sz="1200">
                <a:latin typeface="+mn-ea"/>
                <a:ea typeface="+mn-ea"/>
              </a:endParaRPr>
            </a:p>
          </p:txBody>
        </p:sp>
        <p:sp>
          <p:nvSpPr>
            <p:cNvPr id="249" name="Rectangle 7"/>
            <p:cNvSpPr>
              <a:spLocks noChangeArrowheads="1"/>
            </p:cNvSpPr>
            <p:nvPr/>
          </p:nvSpPr>
          <p:spPr bwMode="auto">
            <a:xfrm>
              <a:off x="596900" y="1606550"/>
              <a:ext cx="2057400" cy="474663"/>
            </a:xfrm>
            <a:prstGeom prst="rect">
              <a:avLst/>
            </a:prstGeom>
            <a:solidFill>
              <a:srgbClr val="E8EEF7"/>
            </a:solidFill>
            <a:ln w="9525">
              <a:noFill/>
              <a:miter lim="800000"/>
              <a:headEnd/>
              <a:tailEnd/>
            </a:ln>
          </p:spPr>
          <p:txBody>
            <a:bodyPr/>
            <a:lstStyle/>
            <a:p>
              <a:endParaRPr lang="zh-CN" altLang="en-US" sz="1200">
                <a:latin typeface="+mn-ea"/>
                <a:ea typeface="+mn-ea"/>
              </a:endParaRPr>
            </a:p>
          </p:txBody>
        </p:sp>
        <p:sp>
          <p:nvSpPr>
            <p:cNvPr id="250" name="Rectangle 8"/>
            <p:cNvSpPr>
              <a:spLocks noChangeArrowheads="1"/>
            </p:cNvSpPr>
            <p:nvPr/>
          </p:nvSpPr>
          <p:spPr bwMode="auto">
            <a:xfrm>
              <a:off x="596900" y="1606550"/>
              <a:ext cx="2057400" cy="474663"/>
            </a:xfrm>
            <a:prstGeom prst="rect">
              <a:avLst/>
            </a:prstGeom>
            <a:solidFill>
              <a:srgbClr val="CC0000"/>
            </a:solidFill>
            <a:ln w="6350" cap="rnd">
              <a:solidFill>
                <a:srgbClr val="000000"/>
              </a:solidFill>
              <a:round/>
              <a:headEnd/>
              <a:tailEnd/>
            </a:ln>
          </p:spPr>
          <p:txBody>
            <a:bodyPr/>
            <a:lstStyle/>
            <a:p>
              <a:endParaRPr lang="zh-CN" altLang="en-US" sz="1200">
                <a:latin typeface="+mn-ea"/>
                <a:ea typeface="+mn-ea"/>
              </a:endParaRPr>
            </a:p>
          </p:txBody>
        </p:sp>
        <p:sp>
          <p:nvSpPr>
            <p:cNvPr id="251" name="Rectangle 9"/>
            <p:cNvSpPr>
              <a:spLocks noChangeArrowheads="1"/>
            </p:cNvSpPr>
            <p:nvPr/>
          </p:nvSpPr>
          <p:spPr bwMode="auto">
            <a:xfrm>
              <a:off x="1394041" y="1773239"/>
              <a:ext cx="659971"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dirty="0">
                  <a:solidFill>
                    <a:schemeClr val="bg1"/>
                  </a:solidFill>
                  <a:latin typeface="+mn-ea"/>
                  <a:ea typeface="+mn-ea"/>
                </a:rPr>
                <a:t>PEM A 1</a:t>
              </a:r>
            </a:p>
          </p:txBody>
        </p:sp>
        <p:sp>
          <p:nvSpPr>
            <p:cNvPr id="252" name="Rectangle 10"/>
            <p:cNvSpPr>
              <a:spLocks noChangeArrowheads="1"/>
            </p:cNvSpPr>
            <p:nvPr/>
          </p:nvSpPr>
          <p:spPr bwMode="auto">
            <a:xfrm>
              <a:off x="4337050" y="1606550"/>
              <a:ext cx="628650" cy="1039813"/>
            </a:xfrm>
            <a:prstGeom prst="rect">
              <a:avLst/>
            </a:prstGeom>
            <a:solidFill>
              <a:srgbClr val="C00000"/>
            </a:solidFill>
            <a:ln w="9525">
              <a:noFill/>
              <a:miter lim="800000"/>
              <a:headEnd/>
              <a:tailEnd/>
            </a:ln>
          </p:spPr>
          <p:txBody>
            <a:bodyPr/>
            <a:lstStyle/>
            <a:p>
              <a:endParaRPr lang="zh-CN" altLang="en-US" sz="1200">
                <a:latin typeface="+mn-ea"/>
                <a:ea typeface="+mn-ea"/>
              </a:endParaRPr>
            </a:p>
          </p:txBody>
        </p:sp>
        <p:sp>
          <p:nvSpPr>
            <p:cNvPr id="253" name="Rectangle 11"/>
            <p:cNvSpPr>
              <a:spLocks noChangeArrowheads="1"/>
            </p:cNvSpPr>
            <p:nvPr/>
          </p:nvSpPr>
          <p:spPr bwMode="auto">
            <a:xfrm>
              <a:off x="4337050" y="1606550"/>
              <a:ext cx="628650" cy="1039813"/>
            </a:xfrm>
            <a:prstGeom prst="rect">
              <a:avLst/>
            </a:prstGeom>
            <a:noFill/>
            <a:ln w="6350" cap="rnd">
              <a:solidFill>
                <a:srgbClr val="000000"/>
              </a:solidFill>
              <a:round/>
              <a:headEnd/>
              <a:tailEnd/>
            </a:ln>
          </p:spPr>
          <p:txBody>
            <a:bodyPr/>
            <a:lstStyle/>
            <a:p>
              <a:endParaRPr lang="zh-CN" altLang="en-US" sz="1200">
                <a:latin typeface="+mn-ea"/>
                <a:ea typeface="+mn-ea"/>
              </a:endParaRPr>
            </a:p>
          </p:txBody>
        </p:sp>
        <p:sp>
          <p:nvSpPr>
            <p:cNvPr id="254" name="Rectangle 12"/>
            <p:cNvSpPr>
              <a:spLocks noChangeArrowheads="1"/>
            </p:cNvSpPr>
            <p:nvPr/>
          </p:nvSpPr>
          <p:spPr bwMode="auto">
            <a:xfrm>
              <a:off x="4371711" y="1968500"/>
              <a:ext cx="503768"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dirty="0">
                  <a:solidFill>
                    <a:schemeClr val="bg1"/>
                  </a:solidFill>
                  <a:latin typeface="+mn-ea"/>
                  <a:ea typeface="+mn-ea"/>
                </a:rPr>
                <a:t>Area 1</a:t>
              </a:r>
            </a:p>
          </p:txBody>
        </p:sp>
        <p:sp>
          <p:nvSpPr>
            <p:cNvPr id="255" name="Line 13"/>
            <p:cNvSpPr>
              <a:spLocks noChangeShapeType="1"/>
            </p:cNvSpPr>
            <p:nvPr/>
          </p:nvSpPr>
          <p:spPr bwMode="auto">
            <a:xfrm>
              <a:off x="2662238" y="1909763"/>
              <a:ext cx="1662112" cy="1587"/>
            </a:xfrm>
            <a:prstGeom prst="line">
              <a:avLst/>
            </a:prstGeom>
            <a:noFill/>
            <a:ln w="6350" cap="rnd">
              <a:solidFill>
                <a:srgbClr val="C00000"/>
              </a:solidFill>
              <a:round/>
              <a:headEnd/>
              <a:tailEnd/>
            </a:ln>
          </p:spPr>
          <p:txBody>
            <a:bodyPr/>
            <a:lstStyle/>
            <a:p>
              <a:endParaRPr lang="zh-CN" altLang="en-US" sz="1200">
                <a:latin typeface="+mn-ea"/>
                <a:ea typeface="+mn-ea"/>
              </a:endParaRPr>
            </a:p>
          </p:txBody>
        </p:sp>
        <p:sp>
          <p:nvSpPr>
            <p:cNvPr id="256" name="Line 14"/>
            <p:cNvSpPr>
              <a:spLocks noChangeShapeType="1"/>
            </p:cNvSpPr>
            <p:nvPr/>
          </p:nvSpPr>
          <p:spPr bwMode="auto">
            <a:xfrm>
              <a:off x="3484563" y="2217738"/>
              <a:ext cx="1587" cy="860425"/>
            </a:xfrm>
            <a:prstGeom prst="line">
              <a:avLst/>
            </a:prstGeom>
            <a:noFill/>
            <a:ln w="6350" cap="rnd">
              <a:solidFill>
                <a:srgbClr val="00B0F0"/>
              </a:solidFill>
              <a:round/>
              <a:headEnd/>
              <a:tailEnd/>
            </a:ln>
          </p:spPr>
          <p:txBody>
            <a:bodyPr/>
            <a:lstStyle/>
            <a:p>
              <a:endParaRPr lang="zh-CN" altLang="en-US" sz="1200">
                <a:latin typeface="+mn-ea"/>
                <a:ea typeface="+mn-ea"/>
              </a:endParaRPr>
            </a:p>
          </p:txBody>
        </p:sp>
        <p:sp>
          <p:nvSpPr>
            <p:cNvPr id="257" name="Line 15"/>
            <p:cNvSpPr>
              <a:spLocks noChangeShapeType="1"/>
            </p:cNvSpPr>
            <p:nvPr/>
          </p:nvSpPr>
          <p:spPr bwMode="auto">
            <a:xfrm flipH="1">
              <a:off x="3484563" y="3078163"/>
              <a:ext cx="849312" cy="1587"/>
            </a:xfrm>
            <a:prstGeom prst="line">
              <a:avLst/>
            </a:prstGeom>
            <a:noFill/>
            <a:ln w="6350" cap="rnd">
              <a:solidFill>
                <a:srgbClr val="00B0F0"/>
              </a:solidFill>
              <a:round/>
              <a:headEnd/>
              <a:tailEnd/>
            </a:ln>
          </p:spPr>
          <p:txBody>
            <a:bodyPr/>
            <a:lstStyle/>
            <a:p>
              <a:endParaRPr lang="zh-CN" altLang="en-US" sz="1200">
                <a:latin typeface="+mn-ea"/>
                <a:ea typeface="+mn-ea"/>
              </a:endParaRPr>
            </a:p>
          </p:txBody>
        </p:sp>
        <p:sp>
          <p:nvSpPr>
            <p:cNvPr id="258" name="Line 16"/>
            <p:cNvSpPr>
              <a:spLocks noChangeShapeType="1"/>
            </p:cNvSpPr>
            <p:nvPr/>
          </p:nvSpPr>
          <p:spPr bwMode="auto">
            <a:xfrm>
              <a:off x="2654300" y="2217738"/>
              <a:ext cx="830263" cy="1587"/>
            </a:xfrm>
            <a:prstGeom prst="line">
              <a:avLst/>
            </a:prstGeom>
            <a:noFill/>
            <a:ln w="6350" cap="rnd">
              <a:solidFill>
                <a:srgbClr val="00B0F0"/>
              </a:solidFill>
              <a:round/>
              <a:headEnd/>
              <a:tailEnd/>
            </a:ln>
          </p:spPr>
          <p:txBody>
            <a:bodyPr/>
            <a:lstStyle/>
            <a:p>
              <a:endParaRPr lang="zh-CN" altLang="en-US" sz="1200">
                <a:latin typeface="+mn-ea"/>
                <a:ea typeface="+mn-ea"/>
              </a:endParaRPr>
            </a:p>
          </p:txBody>
        </p:sp>
        <p:sp>
          <p:nvSpPr>
            <p:cNvPr id="259" name="Freeform 17"/>
            <p:cNvSpPr>
              <a:spLocks/>
            </p:cNvSpPr>
            <p:nvPr/>
          </p:nvSpPr>
          <p:spPr bwMode="auto">
            <a:xfrm>
              <a:off x="2625725" y="2889250"/>
              <a:ext cx="1112838" cy="42863"/>
            </a:xfrm>
            <a:custGeom>
              <a:avLst/>
              <a:gdLst>
                <a:gd name="T0" fmla="*/ 0 w 961"/>
                <a:gd name="T1" fmla="*/ 2147483647 h 53"/>
                <a:gd name="T2" fmla="*/ 2147483647 w 961"/>
                <a:gd name="T3" fmla="*/ 2147483647 h 53"/>
                <a:gd name="T4" fmla="*/ 2147483647 w 961"/>
                <a:gd name="T5" fmla="*/ 0 h 53"/>
                <a:gd name="T6" fmla="*/ 2147483647 w 961"/>
                <a:gd name="T7" fmla="*/ 2147483647 h 53"/>
                <a:gd name="T8" fmla="*/ 2147483647 w 961"/>
                <a:gd name="T9" fmla="*/ 2147483647 h 53"/>
                <a:gd name="T10" fmla="*/ 2147483647 w 961"/>
                <a:gd name="T11" fmla="*/ 2147483647 h 53"/>
                <a:gd name="T12" fmla="*/ 0 60000 65536"/>
                <a:gd name="T13" fmla="*/ 0 60000 65536"/>
                <a:gd name="T14" fmla="*/ 0 60000 65536"/>
                <a:gd name="T15" fmla="*/ 0 60000 65536"/>
                <a:gd name="T16" fmla="*/ 0 60000 65536"/>
                <a:gd name="T17" fmla="*/ 0 60000 65536"/>
                <a:gd name="T18" fmla="*/ 0 w 961"/>
                <a:gd name="T19" fmla="*/ 0 h 53"/>
                <a:gd name="T20" fmla="*/ 961 w 961"/>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961" h="53">
                  <a:moveTo>
                    <a:pt x="0" y="53"/>
                  </a:moveTo>
                  <a:lnTo>
                    <a:pt x="692" y="51"/>
                  </a:lnTo>
                  <a:cubicBezTo>
                    <a:pt x="692" y="23"/>
                    <a:pt x="714" y="0"/>
                    <a:pt x="742" y="0"/>
                  </a:cubicBezTo>
                  <a:cubicBezTo>
                    <a:pt x="770" y="0"/>
                    <a:pt x="792" y="22"/>
                    <a:pt x="793" y="50"/>
                  </a:cubicBezTo>
                  <a:lnTo>
                    <a:pt x="961" y="50"/>
                  </a:lnTo>
                </a:path>
              </a:pathLst>
            </a:custGeom>
            <a:noFill/>
            <a:ln w="6350" cap="rnd">
              <a:solidFill>
                <a:srgbClr val="C00000"/>
              </a:solidFill>
              <a:prstDash val="solid"/>
              <a:round/>
              <a:headEnd/>
              <a:tailEnd/>
            </a:ln>
          </p:spPr>
          <p:txBody>
            <a:bodyPr/>
            <a:lstStyle/>
            <a:p>
              <a:endParaRPr lang="zh-CN" altLang="en-US" sz="1200">
                <a:latin typeface="+mn-ea"/>
                <a:ea typeface="+mn-ea"/>
              </a:endParaRPr>
            </a:p>
          </p:txBody>
        </p:sp>
        <p:sp>
          <p:nvSpPr>
            <p:cNvPr id="260" name="Line 18"/>
            <p:cNvSpPr>
              <a:spLocks noChangeShapeType="1"/>
            </p:cNvSpPr>
            <p:nvPr/>
          </p:nvSpPr>
          <p:spPr bwMode="auto">
            <a:xfrm flipH="1" flipV="1">
              <a:off x="3733800" y="2508250"/>
              <a:ext cx="4763" cy="420688"/>
            </a:xfrm>
            <a:prstGeom prst="line">
              <a:avLst/>
            </a:prstGeom>
            <a:noFill/>
            <a:ln w="6350" cap="rnd">
              <a:solidFill>
                <a:srgbClr val="C00000"/>
              </a:solidFill>
              <a:round/>
              <a:headEnd/>
              <a:tailEnd/>
            </a:ln>
          </p:spPr>
          <p:txBody>
            <a:bodyPr/>
            <a:lstStyle/>
            <a:p>
              <a:endParaRPr lang="zh-CN" altLang="en-US" sz="1200">
                <a:latin typeface="+mn-ea"/>
                <a:ea typeface="+mn-ea"/>
              </a:endParaRPr>
            </a:p>
          </p:txBody>
        </p:sp>
        <p:sp>
          <p:nvSpPr>
            <p:cNvPr id="261" name="Line 19"/>
            <p:cNvSpPr>
              <a:spLocks noChangeShapeType="1"/>
            </p:cNvSpPr>
            <p:nvPr/>
          </p:nvSpPr>
          <p:spPr bwMode="auto">
            <a:xfrm>
              <a:off x="3733800" y="2514600"/>
              <a:ext cx="608013" cy="1588"/>
            </a:xfrm>
            <a:prstGeom prst="line">
              <a:avLst/>
            </a:prstGeom>
            <a:noFill/>
            <a:ln w="6350" cap="rnd">
              <a:solidFill>
                <a:srgbClr val="C00000"/>
              </a:solidFill>
              <a:round/>
              <a:headEnd/>
              <a:tailEnd/>
            </a:ln>
          </p:spPr>
          <p:txBody>
            <a:bodyPr/>
            <a:lstStyle/>
            <a:p>
              <a:endParaRPr lang="zh-CN" altLang="en-US" sz="1200">
                <a:latin typeface="+mn-ea"/>
                <a:ea typeface="+mn-ea"/>
              </a:endParaRPr>
            </a:p>
          </p:txBody>
        </p:sp>
        <p:sp>
          <p:nvSpPr>
            <p:cNvPr id="262" name="Line 20"/>
            <p:cNvSpPr>
              <a:spLocks noChangeShapeType="1"/>
            </p:cNvSpPr>
            <p:nvPr/>
          </p:nvSpPr>
          <p:spPr bwMode="auto">
            <a:xfrm>
              <a:off x="2641600" y="3398838"/>
              <a:ext cx="1697038" cy="1587"/>
            </a:xfrm>
            <a:prstGeom prst="line">
              <a:avLst/>
            </a:prstGeom>
            <a:noFill/>
            <a:ln w="6350" cap="rnd">
              <a:solidFill>
                <a:srgbClr val="00B0F0"/>
              </a:solidFill>
              <a:round/>
              <a:headEnd/>
              <a:tailEnd/>
            </a:ln>
          </p:spPr>
          <p:txBody>
            <a:bodyPr/>
            <a:lstStyle/>
            <a:p>
              <a:endParaRPr lang="zh-CN" altLang="en-US" sz="1200">
                <a:latin typeface="+mn-ea"/>
                <a:ea typeface="+mn-ea"/>
              </a:endParaRPr>
            </a:p>
          </p:txBody>
        </p:sp>
        <p:sp>
          <p:nvSpPr>
            <p:cNvPr id="263" name="Rectangle 21"/>
            <p:cNvSpPr>
              <a:spLocks noChangeArrowheads="1"/>
            </p:cNvSpPr>
            <p:nvPr/>
          </p:nvSpPr>
          <p:spPr bwMode="auto">
            <a:xfrm>
              <a:off x="8188325" y="2030413"/>
              <a:ext cx="227013" cy="1376362"/>
            </a:xfrm>
            <a:prstGeom prst="rect">
              <a:avLst/>
            </a:prstGeom>
            <a:solidFill>
              <a:srgbClr val="00B0F0"/>
            </a:solidFill>
            <a:ln w="9525">
              <a:noFill/>
              <a:miter lim="800000"/>
              <a:headEnd/>
              <a:tailEnd/>
            </a:ln>
          </p:spPr>
          <p:txBody>
            <a:bodyPr/>
            <a:lstStyle/>
            <a:p>
              <a:endParaRPr lang="zh-CN" altLang="en-US" sz="1200">
                <a:latin typeface="+mn-ea"/>
                <a:ea typeface="+mn-ea"/>
              </a:endParaRPr>
            </a:p>
          </p:txBody>
        </p:sp>
        <p:sp>
          <p:nvSpPr>
            <p:cNvPr id="264" name="Rectangle 22"/>
            <p:cNvSpPr>
              <a:spLocks noChangeArrowheads="1"/>
            </p:cNvSpPr>
            <p:nvPr/>
          </p:nvSpPr>
          <p:spPr bwMode="auto">
            <a:xfrm>
              <a:off x="8188325" y="2030413"/>
              <a:ext cx="227013" cy="1376362"/>
            </a:xfrm>
            <a:prstGeom prst="rect">
              <a:avLst/>
            </a:prstGeom>
            <a:noFill/>
            <a:ln w="6350" cap="rnd">
              <a:solidFill>
                <a:srgbClr val="000000"/>
              </a:solidFill>
              <a:round/>
              <a:headEnd/>
              <a:tailEnd/>
            </a:ln>
          </p:spPr>
          <p:txBody>
            <a:bodyPr/>
            <a:lstStyle/>
            <a:p>
              <a:endParaRPr lang="zh-CN" altLang="en-US" sz="1200">
                <a:latin typeface="+mn-ea"/>
                <a:ea typeface="+mn-ea"/>
              </a:endParaRPr>
            </a:p>
          </p:txBody>
        </p:sp>
        <p:sp>
          <p:nvSpPr>
            <p:cNvPr id="265" name="Rectangle 23"/>
            <p:cNvSpPr>
              <a:spLocks noChangeArrowheads="1"/>
            </p:cNvSpPr>
            <p:nvPr/>
          </p:nvSpPr>
          <p:spPr bwMode="auto">
            <a:xfrm>
              <a:off x="8416925" y="2030413"/>
              <a:ext cx="227013" cy="1376362"/>
            </a:xfrm>
            <a:prstGeom prst="rect">
              <a:avLst/>
            </a:prstGeom>
            <a:solidFill>
              <a:srgbClr val="00B0F0"/>
            </a:solidFill>
            <a:ln w="9525">
              <a:noFill/>
              <a:miter lim="800000"/>
              <a:headEnd/>
              <a:tailEnd/>
            </a:ln>
          </p:spPr>
          <p:txBody>
            <a:bodyPr/>
            <a:lstStyle/>
            <a:p>
              <a:endParaRPr lang="zh-CN" altLang="en-US" sz="1200">
                <a:latin typeface="+mn-ea"/>
                <a:ea typeface="+mn-ea"/>
              </a:endParaRPr>
            </a:p>
          </p:txBody>
        </p:sp>
        <p:sp>
          <p:nvSpPr>
            <p:cNvPr id="266" name="Rectangle 24"/>
            <p:cNvSpPr>
              <a:spLocks noChangeArrowheads="1"/>
            </p:cNvSpPr>
            <p:nvPr/>
          </p:nvSpPr>
          <p:spPr bwMode="auto">
            <a:xfrm>
              <a:off x="8416925" y="2030413"/>
              <a:ext cx="227013" cy="1376362"/>
            </a:xfrm>
            <a:prstGeom prst="rect">
              <a:avLst/>
            </a:prstGeom>
            <a:noFill/>
            <a:ln w="6350" cap="rnd">
              <a:solidFill>
                <a:srgbClr val="000000"/>
              </a:solidFill>
              <a:round/>
              <a:headEnd/>
              <a:tailEnd/>
            </a:ln>
          </p:spPr>
          <p:txBody>
            <a:bodyPr/>
            <a:lstStyle/>
            <a:p>
              <a:endParaRPr lang="zh-CN" altLang="en-US" sz="1200">
                <a:latin typeface="+mn-ea"/>
                <a:ea typeface="+mn-ea"/>
              </a:endParaRPr>
            </a:p>
          </p:txBody>
        </p:sp>
        <p:sp>
          <p:nvSpPr>
            <p:cNvPr id="267" name="Rectangle 25"/>
            <p:cNvSpPr>
              <a:spLocks noChangeArrowheads="1"/>
            </p:cNvSpPr>
            <p:nvPr/>
          </p:nvSpPr>
          <p:spPr bwMode="auto">
            <a:xfrm>
              <a:off x="7961313" y="2030413"/>
              <a:ext cx="227012" cy="1376362"/>
            </a:xfrm>
            <a:prstGeom prst="rect">
              <a:avLst/>
            </a:prstGeom>
            <a:solidFill>
              <a:srgbClr val="00B0F0"/>
            </a:solidFill>
            <a:ln w="9525">
              <a:noFill/>
              <a:miter lim="800000"/>
              <a:headEnd/>
              <a:tailEnd/>
            </a:ln>
          </p:spPr>
          <p:txBody>
            <a:bodyPr/>
            <a:lstStyle/>
            <a:p>
              <a:endParaRPr lang="zh-CN" altLang="en-US" sz="1200">
                <a:latin typeface="+mn-ea"/>
                <a:ea typeface="+mn-ea"/>
              </a:endParaRPr>
            </a:p>
          </p:txBody>
        </p:sp>
        <p:sp>
          <p:nvSpPr>
            <p:cNvPr id="268" name="Rectangle 26"/>
            <p:cNvSpPr>
              <a:spLocks noChangeArrowheads="1"/>
            </p:cNvSpPr>
            <p:nvPr/>
          </p:nvSpPr>
          <p:spPr bwMode="auto">
            <a:xfrm>
              <a:off x="7961313" y="2030413"/>
              <a:ext cx="227012" cy="1376362"/>
            </a:xfrm>
            <a:prstGeom prst="rect">
              <a:avLst/>
            </a:prstGeom>
            <a:noFill/>
            <a:ln w="6350" cap="rnd">
              <a:solidFill>
                <a:srgbClr val="000000"/>
              </a:solidFill>
              <a:round/>
              <a:headEnd/>
              <a:tailEnd/>
            </a:ln>
          </p:spPr>
          <p:txBody>
            <a:bodyPr/>
            <a:lstStyle/>
            <a:p>
              <a:endParaRPr lang="zh-CN" altLang="en-US" sz="1200">
                <a:latin typeface="+mn-ea"/>
                <a:ea typeface="+mn-ea"/>
              </a:endParaRPr>
            </a:p>
          </p:txBody>
        </p:sp>
        <p:sp>
          <p:nvSpPr>
            <p:cNvPr id="269" name="Rectangle 27"/>
            <p:cNvSpPr>
              <a:spLocks noChangeArrowheads="1"/>
            </p:cNvSpPr>
            <p:nvPr/>
          </p:nvSpPr>
          <p:spPr bwMode="auto">
            <a:xfrm>
              <a:off x="7731125" y="2028825"/>
              <a:ext cx="227013" cy="1376363"/>
            </a:xfrm>
            <a:prstGeom prst="rect">
              <a:avLst/>
            </a:prstGeom>
            <a:solidFill>
              <a:srgbClr val="C00000"/>
            </a:solidFill>
            <a:ln w="9525">
              <a:noFill/>
              <a:miter lim="800000"/>
              <a:headEnd/>
              <a:tailEnd/>
            </a:ln>
          </p:spPr>
          <p:txBody>
            <a:bodyPr/>
            <a:lstStyle/>
            <a:p>
              <a:endParaRPr lang="zh-CN" altLang="en-US" sz="1200">
                <a:latin typeface="+mn-ea"/>
                <a:ea typeface="+mn-ea"/>
              </a:endParaRPr>
            </a:p>
          </p:txBody>
        </p:sp>
        <p:sp>
          <p:nvSpPr>
            <p:cNvPr id="270" name="Rectangle 28"/>
            <p:cNvSpPr>
              <a:spLocks noChangeArrowheads="1"/>
            </p:cNvSpPr>
            <p:nvPr/>
          </p:nvSpPr>
          <p:spPr bwMode="auto">
            <a:xfrm>
              <a:off x="7731125" y="2028825"/>
              <a:ext cx="227013" cy="1376363"/>
            </a:xfrm>
            <a:prstGeom prst="rect">
              <a:avLst/>
            </a:prstGeom>
            <a:noFill/>
            <a:ln w="6350" cap="rnd">
              <a:solidFill>
                <a:srgbClr val="000000"/>
              </a:solidFill>
              <a:round/>
              <a:headEnd/>
              <a:tailEnd/>
            </a:ln>
          </p:spPr>
          <p:txBody>
            <a:bodyPr/>
            <a:lstStyle/>
            <a:p>
              <a:endParaRPr lang="zh-CN" altLang="en-US" sz="1200">
                <a:latin typeface="+mn-ea"/>
                <a:ea typeface="+mn-ea"/>
              </a:endParaRPr>
            </a:p>
          </p:txBody>
        </p:sp>
        <p:sp>
          <p:nvSpPr>
            <p:cNvPr id="271" name="Rectangle 29"/>
            <p:cNvSpPr>
              <a:spLocks noChangeArrowheads="1"/>
            </p:cNvSpPr>
            <p:nvPr/>
          </p:nvSpPr>
          <p:spPr bwMode="auto">
            <a:xfrm>
              <a:off x="7507288" y="2028825"/>
              <a:ext cx="227012" cy="1376363"/>
            </a:xfrm>
            <a:prstGeom prst="rect">
              <a:avLst/>
            </a:prstGeom>
            <a:solidFill>
              <a:srgbClr val="C00000"/>
            </a:solidFill>
            <a:ln w="9525">
              <a:noFill/>
              <a:miter lim="800000"/>
              <a:headEnd/>
              <a:tailEnd/>
            </a:ln>
          </p:spPr>
          <p:txBody>
            <a:bodyPr/>
            <a:lstStyle/>
            <a:p>
              <a:endParaRPr lang="zh-CN" altLang="en-US" sz="1200">
                <a:latin typeface="+mn-ea"/>
                <a:ea typeface="+mn-ea"/>
              </a:endParaRPr>
            </a:p>
          </p:txBody>
        </p:sp>
        <p:sp>
          <p:nvSpPr>
            <p:cNvPr id="272" name="Rectangle 30"/>
            <p:cNvSpPr>
              <a:spLocks noChangeArrowheads="1"/>
            </p:cNvSpPr>
            <p:nvPr/>
          </p:nvSpPr>
          <p:spPr bwMode="auto">
            <a:xfrm>
              <a:off x="7507288" y="2028825"/>
              <a:ext cx="227012" cy="1376363"/>
            </a:xfrm>
            <a:prstGeom prst="rect">
              <a:avLst/>
            </a:prstGeom>
            <a:noFill/>
            <a:ln w="6350" cap="rnd">
              <a:solidFill>
                <a:srgbClr val="000000"/>
              </a:solidFill>
              <a:round/>
              <a:headEnd/>
              <a:tailEnd/>
            </a:ln>
          </p:spPr>
          <p:txBody>
            <a:bodyPr/>
            <a:lstStyle/>
            <a:p>
              <a:endParaRPr lang="zh-CN" altLang="en-US" sz="1200">
                <a:latin typeface="+mn-ea"/>
                <a:ea typeface="+mn-ea"/>
              </a:endParaRPr>
            </a:p>
          </p:txBody>
        </p:sp>
        <p:sp>
          <p:nvSpPr>
            <p:cNvPr id="273" name="Rectangle 31"/>
            <p:cNvSpPr>
              <a:spLocks noChangeArrowheads="1"/>
            </p:cNvSpPr>
            <p:nvPr/>
          </p:nvSpPr>
          <p:spPr bwMode="auto">
            <a:xfrm>
              <a:off x="7280275" y="2027238"/>
              <a:ext cx="227013" cy="1376362"/>
            </a:xfrm>
            <a:prstGeom prst="rect">
              <a:avLst/>
            </a:prstGeom>
            <a:solidFill>
              <a:srgbClr val="C00000"/>
            </a:solidFill>
            <a:ln w="9525">
              <a:noFill/>
              <a:miter lim="800000"/>
              <a:headEnd/>
              <a:tailEnd/>
            </a:ln>
          </p:spPr>
          <p:txBody>
            <a:bodyPr/>
            <a:lstStyle/>
            <a:p>
              <a:endParaRPr lang="zh-CN" altLang="en-US" sz="1200">
                <a:latin typeface="+mn-ea"/>
                <a:ea typeface="+mn-ea"/>
              </a:endParaRPr>
            </a:p>
          </p:txBody>
        </p:sp>
        <p:sp>
          <p:nvSpPr>
            <p:cNvPr id="274" name="Rectangle 32"/>
            <p:cNvSpPr>
              <a:spLocks noChangeArrowheads="1"/>
            </p:cNvSpPr>
            <p:nvPr/>
          </p:nvSpPr>
          <p:spPr bwMode="auto">
            <a:xfrm>
              <a:off x="7280275" y="2027238"/>
              <a:ext cx="227013" cy="1376362"/>
            </a:xfrm>
            <a:prstGeom prst="rect">
              <a:avLst/>
            </a:prstGeom>
            <a:noFill/>
            <a:ln w="6350" cap="rnd">
              <a:solidFill>
                <a:srgbClr val="000000"/>
              </a:solidFill>
              <a:round/>
              <a:headEnd/>
              <a:tailEnd/>
            </a:ln>
          </p:spPr>
          <p:txBody>
            <a:bodyPr/>
            <a:lstStyle/>
            <a:p>
              <a:endParaRPr lang="zh-CN" altLang="en-US" sz="1200">
                <a:latin typeface="+mn-ea"/>
                <a:ea typeface="+mn-ea"/>
              </a:endParaRPr>
            </a:p>
          </p:txBody>
        </p:sp>
        <p:sp>
          <p:nvSpPr>
            <p:cNvPr id="275" name="Rectangle 33"/>
            <p:cNvSpPr>
              <a:spLocks noChangeArrowheads="1"/>
            </p:cNvSpPr>
            <p:nvPr/>
          </p:nvSpPr>
          <p:spPr bwMode="auto">
            <a:xfrm>
              <a:off x="7050088" y="2027238"/>
              <a:ext cx="228600" cy="1376362"/>
            </a:xfrm>
            <a:prstGeom prst="rect">
              <a:avLst/>
            </a:prstGeom>
            <a:solidFill>
              <a:srgbClr val="C00000"/>
            </a:solidFill>
            <a:ln w="9525">
              <a:noFill/>
              <a:miter lim="800000"/>
              <a:headEnd/>
              <a:tailEnd/>
            </a:ln>
          </p:spPr>
          <p:txBody>
            <a:bodyPr/>
            <a:lstStyle/>
            <a:p>
              <a:endParaRPr lang="zh-CN" altLang="en-US" sz="1200">
                <a:latin typeface="+mn-ea"/>
                <a:ea typeface="+mn-ea"/>
              </a:endParaRPr>
            </a:p>
          </p:txBody>
        </p:sp>
        <p:sp>
          <p:nvSpPr>
            <p:cNvPr id="276" name="Rectangle 34"/>
            <p:cNvSpPr>
              <a:spLocks noChangeArrowheads="1"/>
            </p:cNvSpPr>
            <p:nvPr/>
          </p:nvSpPr>
          <p:spPr bwMode="auto">
            <a:xfrm>
              <a:off x="7050088" y="2027238"/>
              <a:ext cx="228600" cy="1376362"/>
            </a:xfrm>
            <a:prstGeom prst="rect">
              <a:avLst/>
            </a:prstGeom>
            <a:noFill/>
            <a:ln w="6350" cap="rnd">
              <a:solidFill>
                <a:srgbClr val="000000"/>
              </a:solidFill>
              <a:round/>
              <a:headEnd/>
              <a:tailEnd/>
            </a:ln>
          </p:spPr>
          <p:txBody>
            <a:bodyPr/>
            <a:lstStyle/>
            <a:p>
              <a:endParaRPr lang="zh-CN" altLang="en-US" sz="1200">
                <a:latin typeface="+mn-ea"/>
                <a:ea typeface="+mn-ea"/>
              </a:endParaRPr>
            </a:p>
          </p:txBody>
        </p:sp>
        <p:sp>
          <p:nvSpPr>
            <p:cNvPr id="277" name="Rectangle 35"/>
            <p:cNvSpPr>
              <a:spLocks noChangeArrowheads="1"/>
            </p:cNvSpPr>
            <p:nvPr/>
          </p:nvSpPr>
          <p:spPr bwMode="auto">
            <a:xfrm>
              <a:off x="6823075" y="2027238"/>
              <a:ext cx="227013" cy="1376362"/>
            </a:xfrm>
            <a:prstGeom prst="rect">
              <a:avLst/>
            </a:prstGeom>
            <a:solidFill>
              <a:srgbClr val="C00000"/>
            </a:solidFill>
            <a:ln w="9525">
              <a:noFill/>
              <a:miter lim="800000"/>
              <a:headEnd/>
              <a:tailEnd/>
            </a:ln>
          </p:spPr>
          <p:txBody>
            <a:bodyPr/>
            <a:lstStyle/>
            <a:p>
              <a:endParaRPr lang="zh-CN" altLang="en-US" sz="1200">
                <a:latin typeface="+mn-ea"/>
                <a:ea typeface="+mn-ea"/>
              </a:endParaRPr>
            </a:p>
          </p:txBody>
        </p:sp>
        <p:sp>
          <p:nvSpPr>
            <p:cNvPr id="278" name="Rectangle 36"/>
            <p:cNvSpPr>
              <a:spLocks noChangeArrowheads="1"/>
            </p:cNvSpPr>
            <p:nvPr/>
          </p:nvSpPr>
          <p:spPr bwMode="auto">
            <a:xfrm>
              <a:off x="6823075" y="2027238"/>
              <a:ext cx="227013" cy="1376362"/>
            </a:xfrm>
            <a:prstGeom prst="rect">
              <a:avLst/>
            </a:prstGeom>
            <a:noFill/>
            <a:ln w="6350" cap="rnd">
              <a:solidFill>
                <a:srgbClr val="000000"/>
              </a:solidFill>
              <a:round/>
              <a:headEnd/>
              <a:tailEnd/>
            </a:ln>
          </p:spPr>
          <p:txBody>
            <a:bodyPr/>
            <a:lstStyle/>
            <a:p>
              <a:endParaRPr lang="zh-CN" altLang="en-US" sz="1200">
                <a:latin typeface="+mn-ea"/>
                <a:ea typeface="+mn-ea"/>
              </a:endParaRPr>
            </a:p>
          </p:txBody>
        </p:sp>
        <p:sp>
          <p:nvSpPr>
            <p:cNvPr id="279" name="Rectangle 37"/>
            <p:cNvSpPr>
              <a:spLocks noChangeArrowheads="1"/>
            </p:cNvSpPr>
            <p:nvPr/>
          </p:nvSpPr>
          <p:spPr bwMode="auto">
            <a:xfrm>
              <a:off x="6611938" y="2027238"/>
              <a:ext cx="227012" cy="1376362"/>
            </a:xfrm>
            <a:prstGeom prst="rect">
              <a:avLst/>
            </a:prstGeom>
            <a:solidFill>
              <a:srgbClr val="C00000"/>
            </a:solidFill>
            <a:ln w="9525">
              <a:noFill/>
              <a:miter lim="800000"/>
              <a:headEnd/>
              <a:tailEnd/>
            </a:ln>
          </p:spPr>
          <p:txBody>
            <a:bodyPr/>
            <a:lstStyle/>
            <a:p>
              <a:endParaRPr lang="zh-CN" altLang="en-US" sz="1200">
                <a:latin typeface="+mn-ea"/>
                <a:ea typeface="+mn-ea"/>
              </a:endParaRPr>
            </a:p>
          </p:txBody>
        </p:sp>
        <p:sp>
          <p:nvSpPr>
            <p:cNvPr id="280" name="Rectangle 38"/>
            <p:cNvSpPr>
              <a:spLocks noChangeArrowheads="1"/>
            </p:cNvSpPr>
            <p:nvPr/>
          </p:nvSpPr>
          <p:spPr bwMode="auto">
            <a:xfrm>
              <a:off x="6611938" y="2027238"/>
              <a:ext cx="227012" cy="1376362"/>
            </a:xfrm>
            <a:prstGeom prst="rect">
              <a:avLst/>
            </a:prstGeom>
            <a:noFill/>
            <a:ln w="6350" cap="rnd">
              <a:solidFill>
                <a:srgbClr val="000000"/>
              </a:solidFill>
              <a:round/>
              <a:headEnd/>
              <a:tailEnd/>
            </a:ln>
          </p:spPr>
          <p:txBody>
            <a:bodyPr/>
            <a:lstStyle/>
            <a:p>
              <a:endParaRPr lang="zh-CN" altLang="en-US" sz="1200">
                <a:latin typeface="+mn-ea"/>
                <a:ea typeface="+mn-ea"/>
              </a:endParaRPr>
            </a:p>
          </p:txBody>
        </p:sp>
        <p:sp>
          <p:nvSpPr>
            <p:cNvPr id="281" name="Rectangle 39"/>
            <p:cNvSpPr>
              <a:spLocks noChangeArrowheads="1"/>
            </p:cNvSpPr>
            <p:nvPr/>
          </p:nvSpPr>
          <p:spPr bwMode="auto">
            <a:xfrm>
              <a:off x="4335463" y="2649538"/>
              <a:ext cx="630237" cy="1038225"/>
            </a:xfrm>
            <a:prstGeom prst="rect">
              <a:avLst/>
            </a:prstGeom>
            <a:solidFill>
              <a:srgbClr val="00B0F0"/>
            </a:solidFill>
            <a:ln w="9525">
              <a:noFill/>
              <a:miter lim="800000"/>
              <a:headEnd/>
              <a:tailEnd/>
            </a:ln>
          </p:spPr>
          <p:txBody>
            <a:bodyPr/>
            <a:lstStyle/>
            <a:p>
              <a:endParaRPr lang="zh-CN" altLang="en-US" sz="1200">
                <a:latin typeface="+mn-ea"/>
                <a:ea typeface="+mn-ea"/>
              </a:endParaRPr>
            </a:p>
          </p:txBody>
        </p:sp>
        <p:sp>
          <p:nvSpPr>
            <p:cNvPr id="282" name="Rectangle 40"/>
            <p:cNvSpPr>
              <a:spLocks noChangeArrowheads="1"/>
            </p:cNvSpPr>
            <p:nvPr/>
          </p:nvSpPr>
          <p:spPr bwMode="auto">
            <a:xfrm>
              <a:off x="4335463" y="2649538"/>
              <a:ext cx="630237" cy="1038225"/>
            </a:xfrm>
            <a:prstGeom prst="rect">
              <a:avLst/>
            </a:prstGeom>
            <a:noFill/>
            <a:ln w="6350" cap="rnd">
              <a:solidFill>
                <a:srgbClr val="000000"/>
              </a:solidFill>
              <a:round/>
              <a:headEnd/>
              <a:tailEnd/>
            </a:ln>
          </p:spPr>
          <p:txBody>
            <a:bodyPr/>
            <a:lstStyle/>
            <a:p>
              <a:endParaRPr lang="zh-CN" altLang="en-US" sz="1200">
                <a:latin typeface="+mn-ea"/>
                <a:ea typeface="+mn-ea"/>
              </a:endParaRPr>
            </a:p>
          </p:txBody>
        </p:sp>
        <p:sp>
          <p:nvSpPr>
            <p:cNvPr id="283" name="Rectangle 41"/>
            <p:cNvSpPr>
              <a:spLocks noChangeArrowheads="1"/>
            </p:cNvSpPr>
            <p:nvPr/>
          </p:nvSpPr>
          <p:spPr bwMode="auto">
            <a:xfrm>
              <a:off x="4371711" y="3005138"/>
              <a:ext cx="503768"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dirty="0">
                  <a:solidFill>
                    <a:srgbClr val="000000"/>
                  </a:solidFill>
                  <a:latin typeface="+mn-ea"/>
                  <a:ea typeface="+mn-ea"/>
                </a:rPr>
                <a:t>Area 2</a:t>
              </a:r>
              <a:endParaRPr lang="en-US" altLang="zh-CN" sz="1200" dirty="0">
                <a:solidFill>
                  <a:schemeClr val="bg1"/>
                </a:solidFill>
                <a:latin typeface="+mn-ea"/>
                <a:ea typeface="+mn-ea"/>
              </a:endParaRPr>
            </a:p>
          </p:txBody>
        </p:sp>
        <p:sp>
          <p:nvSpPr>
            <p:cNvPr id="284" name="Line 42"/>
            <p:cNvSpPr>
              <a:spLocks noChangeShapeType="1"/>
            </p:cNvSpPr>
            <p:nvPr/>
          </p:nvSpPr>
          <p:spPr bwMode="auto">
            <a:xfrm>
              <a:off x="4965700" y="2220913"/>
              <a:ext cx="1643063" cy="1587"/>
            </a:xfrm>
            <a:prstGeom prst="line">
              <a:avLst/>
            </a:prstGeom>
            <a:noFill/>
            <a:ln w="6350" cap="rnd">
              <a:solidFill>
                <a:srgbClr val="C00000"/>
              </a:solidFill>
              <a:round/>
              <a:headEnd/>
              <a:tailEnd/>
            </a:ln>
          </p:spPr>
          <p:txBody>
            <a:bodyPr/>
            <a:lstStyle/>
            <a:p>
              <a:endParaRPr lang="zh-CN" altLang="en-US" sz="1200">
                <a:latin typeface="+mn-ea"/>
                <a:ea typeface="+mn-ea"/>
              </a:endParaRPr>
            </a:p>
          </p:txBody>
        </p:sp>
        <p:sp>
          <p:nvSpPr>
            <p:cNvPr id="285" name="Line 43"/>
            <p:cNvSpPr>
              <a:spLocks noChangeShapeType="1"/>
            </p:cNvSpPr>
            <p:nvPr/>
          </p:nvSpPr>
          <p:spPr bwMode="auto">
            <a:xfrm>
              <a:off x="4965700" y="2416175"/>
              <a:ext cx="1638300" cy="1588"/>
            </a:xfrm>
            <a:prstGeom prst="line">
              <a:avLst/>
            </a:prstGeom>
            <a:noFill/>
            <a:ln w="6350" cap="rnd">
              <a:solidFill>
                <a:srgbClr val="C00000"/>
              </a:solidFill>
              <a:round/>
              <a:headEnd/>
              <a:tailEnd/>
            </a:ln>
          </p:spPr>
          <p:txBody>
            <a:bodyPr/>
            <a:lstStyle/>
            <a:p>
              <a:endParaRPr lang="zh-CN" altLang="en-US" sz="1200">
                <a:latin typeface="+mn-ea"/>
                <a:ea typeface="+mn-ea"/>
              </a:endParaRPr>
            </a:p>
          </p:txBody>
        </p:sp>
        <p:sp>
          <p:nvSpPr>
            <p:cNvPr id="286" name="Rectangle 44"/>
            <p:cNvSpPr>
              <a:spLocks noChangeArrowheads="1"/>
            </p:cNvSpPr>
            <p:nvPr/>
          </p:nvSpPr>
          <p:spPr bwMode="auto">
            <a:xfrm>
              <a:off x="6610350" y="1384300"/>
              <a:ext cx="998538" cy="215900"/>
            </a:xfrm>
            <a:prstGeom prst="rect">
              <a:avLst/>
            </a:prstGeom>
            <a:solidFill>
              <a:srgbClr val="00B0F0"/>
            </a:solidFill>
            <a:ln w="9525">
              <a:noFill/>
              <a:miter lim="800000"/>
              <a:headEnd/>
              <a:tailEnd/>
            </a:ln>
          </p:spPr>
          <p:txBody>
            <a:bodyPr/>
            <a:lstStyle/>
            <a:p>
              <a:endParaRPr lang="zh-CN" altLang="en-US" sz="1200">
                <a:latin typeface="+mn-ea"/>
                <a:ea typeface="+mn-ea"/>
              </a:endParaRPr>
            </a:p>
          </p:txBody>
        </p:sp>
        <p:sp>
          <p:nvSpPr>
            <p:cNvPr id="287" name="Rectangle 45"/>
            <p:cNvSpPr>
              <a:spLocks noChangeArrowheads="1"/>
            </p:cNvSpPr>
            <p:nvPr/>
          </p:nvSpPr>
          <p:spPr bwMode="auto">
            <a:xfrm>
              <a:off x="6610350" y="1384300"/>
              <a:ext cx="998538" cy="215900"/>
            </a:xfrm>
            <a:prstGeom prst="rect">
              <a:avLst/>
            </a:prstGeom>
            <a:noFill/>
            <a:ln w="6350" cap="rnd">
              <a:solidFill>
                <a:srgbClr val="000000"/>
              </a:solidFill>
              <a:round/>
              <a:headEnd/>
              <a:tailEnd/>
            </a:ln>
          </p:spPr>
          <p:txBody>
            <a:bodyPr/>
            <a:lstStyle/>
            <a:p>
              <a:endParaRPr lang="zh-CN" altLang="en-US" sz="1200">
                <a:latin typeface="+mn-ea"/>
                <a:ea typeface="+mn-ea"/>
              </a:endParaRPr>
            </a:p>
          </p:txBody>
        </p:sp>
        <p:sp>
          <p:nvSpPr>
            <p:cNvPr id="288" name="Rectangle 46"/>
            <p:cNvSpPr>
              <a:spLocks noChangeArrowheads="1"/>
            </p:cNvSpPr>
            <p:nvPr/>
          </p:nvSpPr>
          <p:spPr bwMode="auto">
            <a:xfrm>
              <a:off x="6946568" y="1436688"/>
              <a:ext cx="272127"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Fan</a:t>
              </a:r>
              <a:endParaRPr lang="en-US" altLang="zh-CN" sz="1200">
                <a:solidFill>
                  <a:schemeClr val="bg1"/>
                </a:solidFill>
                <a:latin typeface="+mn-ea"/>
                <a:ea typeface="+mn-ea"/>
              </a:endParaRPr>
            </a:p>
          </p:txBody>
        </p:sp>
        <p:sp>
          <p:nvSpPr>
            <p:cNvPr id="289" name="Rectangle 47"/>
            <p:cNvSpPr>
              <a:spLocks noChangeArrowheads="1"/>
            </p:cNvSpPr>
            <p:nvPr/>
          </p:nvSpPr>
          <p:spPr bwMode="auto">
            <a:xfrm>
              <a:off x="6610350" y="1717675"/>
              <a:ext cx="981075" cy="215900"/>
            </a:xfrm>
            <a:prstGeom prst="rect">
              <a:avLst/>
            </a:prstGeom>
            <a:solidFill>
              <a:srgbClr val="00B0F0"/>
            </a:solidFill>
            <a:ln w="9525">
              <a:noFill/>
              <a:miter lim="800000"/>
              <a:headEnd/>
              <a:tailEnd/>
            </a:ln>
          </p:spPr>
          <p:txBody>
            <a:bodyPr/>
            <a:lstStyle/>
            <a:p>
              <a:endParaRPr lang="zh-CN" altLang="en-US" sz="1200">
                <a:latin typeface="+mn-ea"/>
                <a:ea typeface="+mn-ea"/>
              </a:endParaRPr>
            </a:p>
          </p:txBody>
        </p:sp>
        <p:sp>
          <p:nvSpPr>
            <p:cNvPr id="290" name="Rectangle 48"/>
            <p:cNvSpPr>
              <a:spLocks noChangeArrowheads="1"/>
            </p:cNvSpPr>
            <p:nvPr/>
          </p:nvSpPr>
          <p:spPr bwMode="auto">
            <a:xfrm>
              <a:off x="6610350" y="1717675"/>
              <a:ext cx="981075" cy="215900"/>
            </a:xfrm>
            <a:prstGeom prst="rect">
              <a:avLst/>
            </a:prstGeom>
            <a:noFill/>
            <a:ln w="6350" cap="rnd">
              <a:solidFill>
                <a:srgbClr val="000000"/>
              </a:solidFill>
              <a:round/>
              <a:headEnd/>
              <a:tailEnd/>
            </a:ln>
          </p:spPr>
          <p:txBody>
            <a:bodyPr/>
            <a:lstStyle/>
            <a:p>
              <a:endParaRPr lang="zh-CN" altLang="en-US" sz="1200">
                <a:latin typeface="+mn-ea"/>
                <a:ea typeface="+mn-ea"/>
              </a:endParaRPr>
            </a:p>
          </p:txBody>
        </p:sp>
        <p:sp>
          <p:nvSpPr>
            <p:cNvPr id="291" name="Rectangle 49"/>
            <p:cNvSpPr>
              <a:spLocks noChangeArrowheads="1"/>
            </p:cNvSpPr>
            <p:nvPr/>
          </p:nvSpPr>
          <p:spPr bwMode="auto">
            <a:xfrm>
              <a:off x="6545227" y="1760538"/>
              <a:ext cx="979562"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Filtering box</a:t>
              </a:r>
              <a:endParaRPr lang="en-US" altLang="zh-CN" sz="1200">
                <a:solidFill>
                  <a:schemeClr val="bg1"/>
                </a:solidFill>
                <a:latin typeface="+mn-ea"/>
                <a:ea typeface="+mn-ea"/>
              </a:endParaRPr>
            </a:p>
          </p:txBody>
        </p:sp>
        <p:sp>
          <p:nvSpPr>
            <p:cNvPr id="292" name="Rectangle 50"/>
            <p:cNvSpPr>
              <a:spLocks noChangeArrowheads="1"/>
            </p:cNvSpPr>
            <p:nvPr/>
          </p:nvSpPr>
          <p:spPr bwMode="auto">
            <a:xfrm>
              <a:off x="7651750" y="1384300"/>
              <a:ext cx="998538" cy="215900"/>
            </a:xfrm>
            <a:prstGeom prst="rect">
              <a:avLst/>
            </a:prstGeom>
            <a:solidFill>
              <a:srgbClr val="00B0F0"/>
            </a:solidFill>
            <a:ln w="9525">
              <a:noFill/>
              <a:miter lim="800000"/>
              <a:headEnd/>
              <a:tailEnd/>
            </a:ln>
          </p:spPr>
          <p:txBody>
            <a:bodyPr/>
            <a:lstStyle/>
            <a:p>
              <a:endParaRPr lang="zh-CN" altLang="en-US" sz="1200">
                <a:latin typeface="+mn-ea"/>
                <a:ea typeface="+mn-ea"/>
              </a:endParaRPr>
            </a:p>
          </p:txBody>
        </p:sp>
        <p:sp>
          <p:nvSpPr>
            <p:cNvPr id="293" name="Rectangle 51"/>
            <p:cNvSpPr>
              <a:spLocks noChangeArrowheads="1"/>
            </p:cNvSpPr>
            <p:nvPr/>
          </p:nvSpPr>
          <p:spPr bwMode="auto">
            <a:xfrm>
              <a:off x="7651750" y="1384300"/>
              <a:ext cx="998538" cy="215900"/>
            </a:xfrm>
            <a:prstGeom prst="rect">
              <a:avLst/>
            </a:prstGeom>
            <a:noFill/>
            <a:ln w="6350" cap="rnd">
              <a:solidFill>
                <a:srgbClr val="000000"/>
              </a:solidFill>
              <a:round/>
              <a:headEnd/>
              <a:tailEnd/>
            </a:ln>
          </p:spPr>
          <p:txBody>
            <a:bodyPr/>
            <a:lstStyle/>
            <a:p>
              <a:endParaRPr lang="zh-CN" altLang="en-US" sz="1200">
                <a:latin typeface="+mn-ea"/>
                <a:ea typeface="+mn-ea"/>
              </a:endParaRPr>
            </a:p>
          </p:txBody>
        </p:sp>
        <p:sp>
          <p:nvSpPr>
            <p:cNvPr id="294" name="Rectangle 52"/>
            <p:cNvSpPr>
              <a:spLocks noChangeArrowheads="1"/>
            </p:cNvSpPr>
            <p:nvPr/>
          </p:nvSpPr>
          <p:spPr bwMode="auto">
            <a:xfrm>
              <a:off x="7984794" y="1436688"/>
              <a:ext cx="272127"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Fan</a:t>
              </a:r>
              <a:endParaRPr lang="en-US" altLang="zh-CN" sz="1200">
                <a:solidFill>
                  <a:schemeClr val="bg1"/>
                </a:solidFill>
                <a:latin typeface="+mn-ea"/>
                <a:ea typeface="+mn-ea"/>
              </a:endParaRPr>
            </a:p>
          </p:txBody>
        </p:sp>
        <p:sp>
          <p:nvSpPr>
            <p:cNvPr id="295" name="Rectangle 53"/>
            <p:cNvSpPr>
              <a:spLocks noChangeArrowheads="1"/>
            </p:cNvSpPr>
            <p:nvPr/>
          </p:nvSpPr>
          <p:spPr bwMode="auto">
            <a:xfrm>
              <a:off x="7664450" y="1722438"/>
              <a:ext cx="979488" cy="214312"/>
            </a:xfrm>
            <a:prstGeom prst="rect">
              <a:avLst/>
            </a:prstGeom>
            <a:solidFill>
              <a:srgbClr val="00B0F0"/>
            </a:solidFill>
            <a:ln w="9525">
              <a:noFill/>
              <a:miter lim="800000"/>
              <a:headEnd/>
              <a:tailEnd/>
            </a:ln>
          </p:spPr>
          <p:txBody>
            <a:bodyPr/>
            <a:lstStyle/>
            <a:p>
              <a:endParaRPr lang="zh-CN" altLang="en-US" sz="1200">
                <a:latin typeface="+mn-ea"/>
                <a:ea typeface="+mn-ea"/>
              </a:endParaRPr>
            </a:p>
          </p:txBody>
        </p:sp>
        <p:sp>
          <p:nvSpPr>
            <p:cNvPr id="296" name="Rectangle 54"/>
            <p:cNvSpPr>
              <a:spLocks noChangeArrowheads="1"/>
            </p:cNvSpPr>
            <p:nvPr/>
          </p:nvSpPr>
          <p:spPr bwMode="auto">
            <a:xfrm>
              <a:off x="7664450" y="1722438"/>
              <a:ext cx="979488" cy="214312"/>
            </a:xfrm>
            <a:prstGeom prst="rect">
              <a:avLst/>
            </a:prstGeom>
            <a:noFill/>
            <a:ln w="6350" cap="rnd">
              <a:solidFill>
                <a:srgbClr val="000000"/>
              </a:solidFill>
              <a:round/>
              <a:headEnd/>
              <a:tailEnd/>
            </a:ln>
          </p:spPr>
          <p:txBody>
            <a:bodyPr/>
            <a:lstStyle/>
            <a:p>
              <a:endParaRPr lang="zh-CN" altLang="en-US" sz="1200">
                <a:latin typeface="+mn-ea"/>
                <a:ea typeface="+mn-ea"/>
              </a:endParaRPr>
            </a:p>
          </p:txBody>
        </p:sp>
        <p:sp>
          <p:nvSpPr>
            <p:cNvPr id="297" name="Rectangle 55"/>
            <p:cNvSpPr>
              <a:spLocks noChangeArrowheads="1"/>
            </p:cNvSpPr>
            <p:nvPr/>
          </p:nvSpPr>
          <p:spPr bwMode="auto">
            <a:xfrm>
              <a:off x="7602501" y="1773239"/>
              <a:ext cx="979562"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Filtering box</a:t>
              </a:r>
              <a:endParaRPr lang="en-US" altLang="zh-CN" sz="1200">
                <a:solidFill>
                  <a:schemeClr val="bg1"/>
                </a:solidFill>
                <a:latin typeface="+mn-ea"/>
                <a:ea typeface="+mn-ea"/>
              </a:endParaRPr>
            </a:p>
          </p:txBody>
        </p:sp>
        <p:sp>
          <p:nvSpPr>
            <p:cNvPr id="298" name="Rectangle 56"/>
            <p:cNvSpPr>
              <a:spLocks noChangeArrowheads="1"/>
            </p:cNvSpPr>
            <p:nvPr/>
          </p:nvSpPr>
          <p:spPr bwMode="auto">
            <a:xfrm rot="5400000">
              <a:off x="6523362" y="2616937"/>
              <a:ext cx="397818" cy="196966"/>
            </a:xfrm>
            <a:prstGeom prst="rect">
              <a:avLst/>
            </a:prstGeom>
            <a:noFill/>
            <a:ln w="9525">
              <a:noFill/>
              <a:miter lim="800000"/>
              <a:headEnd/>
              <a:tailEnd/>
            </a:ln>
          </p:spPr>
          <p:txBody>
            <a:bodyPr wrap="none" lIns="0" tIns="0" rIns="0" bIns="0">
              <a:spAutoFit/>
            </a:bodyPr>
            <a:lstStyle/>
            <a:p>
              <a:pPr algn="ctr" defTabSz="801688" fontAlgn="base"/>
              <a:r>
                <a:rPr lang="en-US" altLang="zh-CN" sz="1200" dirty="0">
                  <a:solidFill>
                    <a:schemeClr val="bg1"/>
                  </a:solidFill>
                  <a:latin typeface="+mn-ea"/>
                  <a:ea typeface="+mn-ea"/>
                </a:rPr>
                <a:t>LPU0</a:t>
              </a:r>
            </a:p>
          </p:txBody>
        </p:sp>
        <p:sp>
          <p:nvSpPr>
            <p:cNvPr id="299" name="Rectangle 57"/>
            <p:cNvSpPr>
              <a:spLocks noChangeArrowheads="1"/>
            </p:cNvSpPr>
            <p:nvPr/>
          </p:nvSpPr>
          <p:spPr bwMode="auto">
            <a:xfrm>
              <a:off x="595313" y="2082800"/>
              <a:ext cx="2057400" cy="474663"/>
            </a:xfrm>
            <a:prstGeom prst="rect">
              <a:avLst/>
            </a:prstGeom>
            <a:solidFill>
              <a:srgbClr val="00CCFF"/>
            </a:solidFill>
            <a:ln w="9525">
              <a:noFill/>
              <a:miter lim="800000"/>
              <a:headEnd/>
              <a:tailEnd/>
            </a:ln>
          </p:spPr>
          <p:txBody>
            <a:bodyPr/>
            <a:lstStyle/>
            <a:p>
              <a:endParaRPr lang="zh-CN" altLang="en-US" sz="1200">
                <a:latin typeface="+mn-ea"/>
                <a:ea typeface="+mn-ea"/>
              </a:endParaRPr>
            </a:p>
          </p:txBody>
        </p:sp>
        <p:sp>
          <p:nvSpPr>
            <p:cNvPr id="300" name="Rectangle 58"/>
            <p:cNvSpPr>
              <a:spLocks noChangeArrowheads="1"/>
            </p:cNvSpPr>
            <p:nvPr/>
          </p:nvSpPr>
          <p:spPr bwMode="auto">
            <a:xfrm>
              <a:off x="595313" y="2082800"/>
              <a:ext cx="2057400" cy="474663"/>
            </a:xfrm>
            <a:prstGeom prst="rect">
              <a:avLst/>
            </a:prstGeom>
            <a:noFill/>
            <a:ln w="6350" cap="rnd">
              <a:solidFill>
                <a:srgbClr val="000000"/>
              </a:solidFill>
              <a:round/>
              <a:headEnd/>
              <a:tailEnd/>
            </a:ln>
          </p:spPr>
          <p:txBody>
            <a:bodyPr/>
            <a:lstStyle/>
            <a:p>
              <a:endParaRPr lang="zh-CN" altLang="en-US" sz="1200">
                <a:latin typeface="+mn-ea"/>
                <a:ea typeface="+mn-ea"/>
              </a:endParaRPr>
            </a:p>
          </p:txBody>
        </p:sp>
        <p:sp>
          <p:nvSpPr>
            <p:cNvPr id="301" name="Rectangle 59"/>
            <p:cNvSpPr>
              <a:spLocks noChangeArrowheads="1"/>
            </p:cNvSpPr>
            <p:nvPr/>
          </p:nvSpPr>
          <p:spPr bwMode="auto">
            <a:xfrm>
              <a:off x="1399177" y="2239963"/>
              <a:ext cx="516351"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PEM A</a:t>
              </a:r>
              <a:endParaRPr lang="en-US" altLang="zh-CN" sz="1200">
                <a:solidFill>
                  <a:schemeClr val="bg1"/>
                </a:solidFill>
                <a:latin typeface="+mn-ea"/>
                <a:ea typeface="+mn-ea"/>
              </a:endParaRPr>
            </a:p>
          </p:txBody>
        </p:sp>
        <p:sp>
          <p:nvSpPr>
            <p:cNvPr id="302" name="Rectangle 60"/>
            <p:cNvSpPr>
              <a:spLocks noChangeArrowheads="1"/>
            </p:cNvSpPr>
            <p:nvPr/>
          </p:nvSpPr>
          <p:spPr bwMode="auto">
            <a:xfrm>
              <a:off x="1888085" y="2239963"/>
              <a:ext cx="95747"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dirty="0">
                  <a:solidFill>
                    <a:srgbClr val="000000"/>
                  </a:solidFill>
                  <a:latin typeface="+mn-ea"/>
                  <a:ea typeface="+mn-ea"/>
                </a:rPr>
                <a:t>2</a:t>
              </a:r>
              <a:endParaRPr lang="en-US" altLang="zh-CN" sz="1200" dirty="0">
                <a:solidFill>
                  <a:schemeClr val="bg1"/>
                </a:solidFill>
                <a:latin typeface="+mn-ea"/>
                <a:ea typeface="+mn-ea"/>
              </a:endParaRPr>
            </a:p>
          </p:txBody>
        </p:sp>
        <p:sp>
          <p:nvSpPr>
            <p:cNvPr id="303" name="Rectangle 61"/>
            <p:cNvSpPr>
              <a:spLocks noChangeArrowheads="1"/>
            </p:cNvSpPr>
            <p:nvPr/>
          </p:nvSpPr>
          <p:spPr bwMode="auto">
            <a:xfrm>
              <a:off x="585788" y="2686050"/>
              <a:ext cx="2057400" cy="474663"/>
            </a:xfrm>
            <a:prstGeom prst="rect">
              <a:avLst/>
            </a:prstGeom>
            <a:solidFill>
              <a:srgbClr val="CC0000"/>
            </a:solidFill>
            <a:ln w="9525">
              <a:noFill/>
              <a:miter lim="800000"/>
              <a:headEnd/>
              <a:tailEnd/>
            </a:ln>
          </p:spPr>
          <p:txBody>
            <a:bodyPr/>
            <a:lstStyle/>
            <a:p>
              <a:endParaRPr lang="zh-CN" altLang="en-US" sz="1200">
                <a:latin typeface="+mn-ea"/>
                <a:ea typeface="+mn-ea"/>
              </a:endParaRPr>
            </a:p>
          </p:txBody>
        </p:sp>
        <p:sp>
          <p:nvSpPr>
            <p:cNvPr id="304" name="Rectangle 62"/>
            <p:cNvSpPr>
              <a:spLocks noChangeArrowheads="1"/>
            </p:cNvSpPr>
            <p:nvPr/>
          </p:nvSpPr>
          <p:spPr bwMode="auto">
            <a:xfrm>
              <a:off x="585788" y="2686050"/>
              <a:ext cx="2057400" cy="474663"/>
            </a:xfrm>
            <a:prstGeom prst="rect">
              <a:avLst/>
            </a:prstGeom>
            <a:noFill/>
            <a:ln w="6350" cap="rnd">
              <a:solidFill>
                <a:srgbClr val="000000"/>
              </a:solidFill>
              <a:round/>
              <a:headEnd/>
              <a:tailEnd/>
            </a:ln>
          </p:spPr>
          <p:txBody>
            <a:bodyPr/>
            <a:lstStyle/>
            <a:p>
              <a:endParaRPr lang="zh-CN" altLang="en-US" sz="1200">
                <a:latin typeface="+mn-ea"/>
                <a:ea typeface="+mn-ea"/>
              </a:endParaRPr>
            </a:p>
          </p:txBody>
        </p:sp>
        <p:sp>
          <p:nvSpPr>
            <p:cNvPr id="305" name="Rectangle 63"/>
            <p:cNvSpPr>
              <a:spLocks noChangeArrowheads="1"/>
            </p:cNvSpPr>
            <p:nvPr/>
          </p:nvSpPr>
          <p:spPr bwMode="auto">
            <a:xfrm>
              <a:off x="1406014" y="2849563"/>
              <a:ext cx="502674"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chemeClr val="bg1"/>
                  </a:solidFill>
                  <a:latin typeface="+mn-ea"/>
                  <a:ea typeface="+mn-ea"/>
                </a:rPr>
                <a:t>PEM B</a:t>
              </a:r>
            </a:p>
          </p:txBody>
        </p:sp>
        <p:sp>
          <p:nvSpPr>
            <p:cNvPr id="306" name="Rectangle 64"/>
            <p:cNvSpPr>
              <a:spLocks noChangeArrowheads="1"/>
            </p:cNvSpPr>
            <p:nvPr/>
          </p:nvSpPr>
          <p:spPr bwMode="auto">
            <a:xfrm>
              <a:off x="1869034" y="2849563"/>
              <a:ext cx="95747"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dirty="0">
                  <a:solidFill>
                    <a:schemeClr val="bg1"/>
                  </a:solidFill>
                  <a:latin typeface="+mn-ea"/>
                  <a:ea typeface="+mn-ea"/>
                </a:rPr>
                <a:t>1</a:t>
              </a:r>
            </a:p>
          </p:txBody>
        </p:sp>
        <p:sp>
          <p:nvSpPr>
            <p:cNvPr id="307" name="Rectangle 65"/>
            <p:cNvSpPr>
              <a:spLocks noChangeArrowheads="1"/>
            </p:cNvSpPr>
            <p:nvPr/>
          </p:nvSpPr>
          <p:spPr bwMode="auto">
            <a:xfrm>
              <a:off x="584200" y="3162300"/>
              <a:ext cx="2057400" cy="474663"/>
            </a:xfrm>
            <a:prstGeom prst="rect">
              <a:avLst/>
            </a:prstGeom>
            <a:solidFill>
              <a:srgbClr val="00CCFF"/>
            </a:solidFill>
            <a:ln w="9525">
              <a:noFill/>
              <a:miter lim="800000"/>
              <a:headEnd/>
              <a:tailEnd/>
            </a:ln>
          </p:spPr>
          <p:txBody>
            <a:bodyPr/>
            <a:lstStyle/>
            <a:p>
              <a:endParaRPr lang="zh-CN" altLang="en-US" sz="1200">
                <a:latin typeface="+mn-ea"/>
                <a:ea typeface="+mn-ea"/>
              </a:endParaRPr>
            </a:p>
          </p:txBody>
        </p:sp>
        <p:sp>
          <p:nvSpPr>
            <p:cNvPr id="308" name="Rectangle 66"/>
            <p:cNvSpPr>
              <a:spLocks noChangeArrowheads="1"/>
            </p:cNvSpPr>
            <p:nvPr/>
          </p:nvSpPr>
          <p:spPr bwMode="auto">
            <a:xfrm>
              <a:off x="584200" y="3162300"/>
              <a:ext cx="2057400" cy="474663"/>
            </a:xfrm>
            <a:prstGeom prst="rect">
              <a:avLst/>
            </a:prstGeom>
            <a:noFill/>
            <a:ln w="6350" cap="rnd">
              <a:solidFill>
                <a:srgbClr val="000000"/>
              </a:solidFill>
              <a:round/>
              <a:headEnd/>
              <a:tailEnd/>
            </a:ln>
          </p:spPr>
          <p:txBody>
            <a:bodyPr/>
            <a:lstStyle/>
            <a:p>
              <a:endParaRPr lang="zh-CN" altLang="en-US" sz="1200">
                <a:latin typeface="+mn-ea"/>
                <a:ea typeface="+mn-ea"/>
              </a:endParaRPr>
            </a:p>
          </p:txBody>
        </p:sp>
        <p:sp>
          <p:nvSpPr>
            <p:cNvPr id="309" name="Rectangle 67"/>
            <p:cNvSpPr>
              <a:spLocks noChangeArrowheads="1"/>
            </p:cNvSpPr>
            <p:nvPr/>
          </p:nvSpPr>
          <p:spPr bwMode="auto">
            <a:xfrm>
              <a:off x="1406014" y="3328988"/>
              <a:ext cx="502674"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PEM B</a:t>
              </a:r>
              <a:endParaRPr lang="en-US" altLang="zh-CN" sz="1200">
                <a:solidFill>
                  <a:schemeClr val="bg1"/>
                </a:solidFill>
                <a:latin typeface="+mn-ea"/>
                <a:ea typeface="+mn-ea"/>
              </a:endParaRPr>
            </a:p>
          </p:txBody>
        </p:sp>
        <p:sp>
          <p:nvSpPr>
            <p:cNvPr id="310" name="Rectangle 68"/>
            <p:cNvSpPr>
              <a:spLocks noChangeArrowheads="1"/>
            </p:cNvSpPr>
            <p:nvPr/>
          </p:nvSpPr>
          <p:spPr bwMode="auto">
            <a:xfrm>
              <a:off x="1869034" y="3328988"/>
              <a:ext cx="95747"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dirty="0">
                  <a:solidFill>
                    <a:srgbClr val="000000"/>
                  </a:solidFill>
                  <a:latin typeface="+mn-ea"/>
                  <a:ea typeface="+mn-ea"/>
                </a:rPr>
                <a:t>2</a:t>
              </a:r>
              <a:endParaRPr lang="en-US" altLang="zh-CN" sz="1200" dirty="0">
                <a:solidFill>
                  <a:schemeClr val="bg1"/>
                </a:solidFill>
                <a:latin typeface="+mn-ea"/>
                <a:ea typeface="+mn-ea"/>
              </a:endParaRPr>
            </a:p>
          </p:txBody>
        </p:sp>
        <p:sp>
          <p:nvSpPr>
            <p:cNvPr id="311" name="Rectangle 69"/>
            <p:cNvSpPr>
              <a:spLocks noChangeArrowheads="1"/>
            </p:cNvSpPr>
            <p:nvPr/>
          </p:nvSpPr>
          <p:spPr bwMode="auto">
            <a:xfrm>
              <a:off x="8188325" y="3997325"/>
              <a:ext cx="227013" cy="1377950"/>
            </a:xfrm>
            <a:prstGeom prst="rect">
              <a:avLst/>
            </a:prstGeom>
            <a:solidFill>
              <a:srgbClr val="FFFF00"/>
            </a:solidFill>
            <a:ln w="9525">
              <a:noFill/>
              <a:miter lim="800000"/>
              <a:headEnd/>
              <a:tailEnd/>
            </a:ln>
          </p:spPr>
          <p:txBody>
            <a:bodyPr/>
            <a:lstStyle/>
            <a:p>
              <a:endParaRPr lang="zh-CN" altLang="en-US" sz="1200">
                <a:latin typeface="+mn-ea"/>
                <a:ea typeface="+mn-ea"/>
              </a:endParaRPr>
            </a:p>
          </p:txBody>
        </p:sp>
        <p:sp>
          <p:nvSpPr>
            <p:cNvPr id="312" name="Rectangle 70"/>
            <p:cNvSpPr>
              <a:spLocks noChangeArrowheads="1"/>
            </p:cNvSpPr>
            <p:nvPr/>
          </p:nvSpPr>
          <p:spPr bwMode="auto">
            <a:xfrm>
              <a:off x="8188325" y="3997325"/>
              <a:ext cx="227013" cy="1377950"/>
            </a:xfrm>
            <a:prstGeom prst="rect">
              <a:avLst/>
            </a:prstGeom>
            <a:noFill/>
            <a:ln w="6350" cap="rnd">
              <a:solidFill>
                <a:srgbClr val="000000"/>
              </a:solidFill>
              <a:round/>
              <a:headEnd/>
              <a:tailEnd/>
            </a:ln>
          </p:spPr>
          <p:txBody>
            <a:bodyPr/>
            <a:lstStyle/>
            <a:p>
              <a:endParaRPr lang="zh-CN" altLang="en-US" sz="1200">
                <a:latin typeface="+mn-ea"/>
                <a:ea typeface="+mn-ea"/>
              </a:endParaRPr>
            </a:p>
          </p:txBody>
        </p:sp>
        <p:sp>
          <p:nvSpPr>
            <p:cNvPr id="313" name="Rectangle 71"/>
            <p:cNvSpPr>
              <a:spLocks noChangeArrowheads="1"/>
            </p:cNvSpPr>
            <p:nvPr/>
          </p:nvSpPr>
          <p:spPr bwMode="auto">
            <a:xfrm>
              <a:off x="8416925" y="3997325"/>
              <a:ext cx="227013" cy="1377950"/>
            </a:xfrm>
            <a:prstGeom prst="rect">
              <a:avLst/>
            </a:prstGeom>
            <a:solidFill>
              <a:srgbClr val="FFFF00"/>
            </a:solidFill>
            <a:ln w="9525">
              <a:noFill/>
              <a:miter lim="800000"/>
              <a:headEnd/>
              <a:tailEnd/>
            </a:ln>
          </p:spPr>
          <p:txBody>
            <a:bodyPr/>
            <a:lstStyle/>
            <a:p>
              <a:endParaRPr lang="zh-CN" altLang="en-US" sz="1200">
                <a:latin typeface="+mn-ea"/>
                <a:ea typeface="+mn-ea"/>
              </a:endParaRPr>
            </a:p>
          </p:txBody>
        </p:sp>
        <p:sp>
          <p:nvSpPr>
            <p:cNvPr id="314" name="Rectangle 72"/>
            <p:cNvSpPr>
              <a:spLocks noChangeArrowheads="1"/>
            </p:cNvSpPr>
            <p:nvPr/>
          </p:nvSpPr>
          <p:spPr bwMode="auto">
            <a:xfrm>
              <a:off x="8416925" y="3997325"/>
              <a:ext cx="227013" cy="1377950"/>
            </a:xfrm>
            <a:prstGeom prst="rect">
              <a:avLst/>
            </a:prstGeom>
            <a:noFill/>
            <a:ln w="6350" cap="rnd">
              <a:solidFill>
                <a:srgbClr val="000000"/>
              </a:solidFill>
              <a:round/>
              <a:headEnd/>
              <a:tailEnd/>
            </a:ln>
          </p:spPr>
          <p:txBody>
            <a:bodyPr/>
            <a:lstStyle/>
            <a:p>
              <a:endParaRPr lang="zh-CN" altLang="en-US" sz="1200">
                <a:latin typeface="+mn-ea"/>
                <a:ea typeface="+mn-ea"/>
              </a:endParaRPr>
            </a:p>
          </p:txBody>
        </p:sp>
        <p:sp>
          <p:nvSpPr>
            <p:cNvPr id="315" name="Rectangle 73"/>
            <p:cNvSpPr>
              <a:spLocks noChangeArrowheads="1"/>
            </p:cNvSpPr>
            <p:nvPr/>
          </p:nvSpPr>
          <p:spPr bwMode="auto">
            <a:xfrm>
              <a:off x="7961313" y="3997325"/>
              <a:ext cx="227012" cy="1377950"/>
            </a:xfrm>
            <a:prstGeom prst="rect">
              <a:avLst/>
            </a:prstGeom>
            <a:solidFill>
              <a:srgbClr val="FFFF00"/>
            </a:solidFill>
            <a:ln w="9525">
              <a:noFill/>
              <a:miter lim="800000"/>
              <a:headEnd/>
              <a:tailEnd/>
            </a:ln>
          </p:spPr>
          <p:txBody>
            <a:bodyPr/>
            <a:lstStyle/>
            <a:p>
              <a:endParaRPr lang="zh-CN" altLang="en-US" sz="1200">
                <a:latin typeface="+mn-ea"/>
                <a:ea typeface="+mn-ea"/>
              </a:endParaRPr>
            </a:p>
          </p:txBody>
        </p:sp>
        <p:sp>
          <p:nvSpPr>
            <p:cNvPr id="316" name="Rectangle 74"/>
            <p:cNvSpPr>
              <a:spLocks noChangeArrowheads="1"/>
            </p:cNvSpPr>
            <p:nvPr/>
          </p:nvSpPr>
          <p:spPr bwMode="auto">
            <a:xfrm>
              <a:off x="7961313" y="3997325"/>
              <a:ext cx="227012" cy="1377950"/>
            </a:xfrm>
            <a:prstGeom prst="rect">
              <a:avLst/>
            </a:prstGeom>
            <a:noFill/>
            <a:ln w="6350" cap="rnd">
              <a:solidFill>
                <a:srgbClr val="000000"/>
              </a:solidFill>
              <a:round/>
              <a:headEnd/>
              <a:tailEnd/>
            </a:ln>
          </p:spPr>
          <p:txBody>
            <a:bodyPr/>
            <a:lstStyle/>
            <a:p>
              <a:endParaRPr lang="zh-CN" altLang="en-US" sz="1200">
                <a:latin typeface="+mn-ea"/>
                <a:ea typeface="+mn-ea"/>
              </a:endParaRPr>
            </a:p>
          </p:txBody>
        </p:sp>
        <p:sp>
          <p:nvSpPr>
            <p:cNvPr id="317" name="Rectangle 75"/>
            <p:cNvSpPr>
              <a:spLocks noChangeArrowheads="1"/>
            </p:cNvSpPr>
            <p:nvPr/>
          </p:nvSpPr>
          <p:spPr bwMode="auto">
            <a:xfrm>
              <a:off x="7731125" y="3997325"/>
              <a:ext cx="227013" cy="1376363"/>
            </a:xfrm>
            <a:prstGeom prst="rect">
              <a:avLst/>
            </a:prstGeom>
            <a:solidFill>
              <a:srgbClr val="FFFF00"/>
            </a:solidFill>
            <a:ln w="9525">
              <a:noFill/>
              <a:miter lim="800000"/>
              <a:headEnd/>
              <a:tailEnd/>
            </a:ln>
          </p:spPr>
          <p:txBody>
            <a:bodyPr/>
            <a:lstStyle/>
            <a:p>
              <a:endParaRPr lang="zh-CN" altLang="en-US" sz="1200">
                <a:latin typeface="+mn-ea"/>
                <a:ea typeface="+mn-ea"/>
              </a:endParaRPr>
            </a:p>
          </p:txBody>
        </p:sp>
        <p:sp>
          <p:nvSpPr>
            <p:cNvPr id="318" name="Rectangle 76"/>
            <p:cNvSpPr>
              <a:spLocks noChangeArrowheads="1"/>
            </p:cNvSpPr>
            <p:nvPr/>
          </p:nvSpPr>
          <p:spPr bwMode="auto">
            <a:xfrm>
              <a:off x="7731125" y="3997325"/>
              <a:ext cx="227013" cy="1376363"/>
            </a:xfrm>
            <a:prstGeom prst="rect">
              <a:avLst/>
            </a:prstGeom>
            <a:noFill/>
            <a:ln w="6350" cap="rnd">
              <a:solidFill>
                <a:srgbClr val="000000"/>
              </a:solidFill>
              <a:round/>
              <a:headEnd/>
              <a:tailEnd/>
            </a:ln>
          </p:spPr>
          <p:txBody>
            <a:bodyPr/>
            <a:lstStyle/>
            <a:p>
              <a:endParaRPr lang="zh-CN" altLang="en-US" sz="1200">
                <a:latin typeface="+mn-ea"/>
                <a:ea typeface="+mn-ea"/>
              </a:endParaRPr>
            </a:p>
          </p:txBody>
        </p:sp>
        <p:sp>
          <p:nvSpPr>
            <p:cNvPr id="319" name="Rectangle 77"/>
            <p:cNvSpPr>
              <a:spLocks noChangeArrowheads="1"/>
            </p:cNvSpPr>
            <p:nvPr/>
          </p:nvSpPr>
          <p:spPr bwMode="auto">
            <a:xfrm>
              <a:off x="7507288" y="3995738"/>
              <a:ext cx="227012" cy="1377950"/>
            </a:xfrm>
            <a:prstGeom prst="rect">
              <a:avLst/>
            </a:prstGeom>
            <a:solidFill>
              <a:srgbClr val="92D050"/>
            </a:solidFill>
            <a:ln w="9525">
              <a:noFill/>
              <a:miter lim="800000"/>
              <a:headEnd/>
              <a:tailEnd/>
            </a:ln>
          </p:spPr>
          <p:txBody>
            <a:bodyPr/>
            <a:lstStyle/>
            <a:p>
              <a:endParaRPr lang="zh-CN" altLang="en-US" sz="1200">
                <a:latin typeface="+mn-ea"/>
                <a:ea typeface="+mn-ea"/>
              </a:endParaRPr>
            </a:p>
          </p:txBody>
        </p:sp>
        <p:sp>
          <p:nvSpPr>
            <p:cNvPr id="320" name="Rectangle 78"/>
            <p:cNvSpPr>
              <a:spLocks noChangeArrowheads="1"/>
            </p:cNvSpPr>
            <p:nvPr/>
          </p:nvSpPr>
          <p:spPr bwMode="auto">
            <a:xfrm>
              <a:off x="7507288" y="3995738"/>
              <a:ext cx="227012" cy="1377950"/>
            </a:xfrm>
            <a:prstGeom prst="rect">
              <a:avLst/>
            </a:prstGeom>
            <a:noFill/>
            <a:ln w="6350" cap="rnd">
              <a:solidFill>
                <a:srgbClr val="000000"/>
              </a:solidFill>
              <a:round/>
              <a:headEnd/>
              <a:tailEnd/>
            </a:ln>
          </p:spPr>
          <p:txBody>
            <a:bodyPr/>
            <a:lstStyle/>
            <a:p>
              <a:endParaRPr lang="zh-CN" altLang="en-US" sz="1200">
                <a:latin typeface="+mn-ea"/>
                <a:ea typeface="+mn-ea"/>
              </a:endParaRPr>
            </a:p>
          </p:txBody>
        </p:sp>
        <p:sp>
          <p:nvSpPr>
            <p:cNvPr id="321" name="Rectangle 79"/>
            <p:cNvSpPr>
              <a:spLocks noChangeArrowheads="1"/>
            </p:cNvSpPr>
            <p:nvPr/>
          </p:nvSpPr>
          <p:spPr bwMode="auto">
            <a:xfrm>
              <a:off x="7280275" y="3995738"/>
              <a:ext cx="227013" cy="1376362"/>
            </a:xfrm>
            <a:prstGeom prst="rect">
              <a:avLst/>
            </a:prstGeom>
            <a:solidFill>
              <a:srgbClr val="92D050"/>
            </a:solidFill>
            <a:ln w="9525">
              <a:noFill/>
              <a:miter lim="800000"/>
              <a:headEnd/>
              <a:tailEnd/>
            </a:ln>
          </p:spPr>
          <p:txBody>
            <a:bodyPr/>
            <a:lstStyle/>
            <a:p>
              <a:endParaRPr lang="zh-CN" altLang="en-US" sz="1200">
                <a:latin typeface="+mn-ea"/>
                <a:ea typeface="+mn-ea"/>
              </a:endParaRPr>
            </a:p>
          </p:txBody>
        </p:sp>
        <p:sp>
          <p:nvSpPr>
            <p:cNvPr id="322" name="Rectangle 80"/>
            <p:cNvSpPr>
              <a:spLocks noChangeArrowheads="1"/>
            </p:cNvSpPr>
            <p:nvPr/>
          </p:nvSpPr>
          <p:spPr bwMode="auto">
            <a:xfrm>
              <a:off x="7280275" y="3995738"/>
              <a:ext cx="227013" cy="1376362"/>
            </a:xfrm>
            <a:prstGeom prst="rect">
              <a:avLst/>
            </a:prstGeom>
            <a:noFill/>
            <a:ln w="6350" cap="rnd">
              <a:solidFill>
                <a:srgbClr val="000000"/>
              </a:solidFill>
              <a:round/>
              <a:headEnd/>
              <a:tailEnd/>
            </a:ln>
          </p:spPr>
          <p:txBody>
            <a:bodyPr/>
            <a:lstStyle/>
            <a:p>
              <a:endParaRPr lang="zh-CN" altLang="en-US" sz="1200">
                <a:latin typeface="+mn-ea"/>
                <a:ea typeface="+mn-ea"/>
              </a:endParaRPr>
            </a:p>
          </p:txBody>
        </p:sp>
        <p:sp>
          <p:nvSpPr>
            <p:cNvPr id="323" name="Rectangle 81"/>
            <p:cNvSpPr>
              <a:spLocks noChangeArrowheads="1"/>
            </p:cNvSpPr>
            <p:nvPr/>
          </p:nvSpPr>
          <p:spPr bwMode="auto">
            <a:xfrm>
              <a:off x="7050088" y="3995738"/>
              <a:ext cx="227012" cy="1376362"/>
            </a:xfrm>
            <a:prstGeom prst="rect">
              <a:avLst/>
            </a:prstGeom>
            <a:solidFill>
              <a:srgbClr val="92D050"/>
            </a:solidFill>
            <a:ln w="9525">
              <a:noFill/>
              <a:miter lim="800000"/>
              <a:headEnd/>
              <a:tailEnd/>
            </a:ln>
          </p:spPr>
          <p:txBody>
            <a:bodyPr/>
            <a:lstStyle/>
            <a:p>
              <a:endParaRPr lang="zh-CN" altLang="en-US" sz="1200">
                <a:latin typeface="+mn-ea"/>
                <a:ea typeface="+mn-ea"/>
              </a:endParaRPr>
            </a:p>
          </p:txBody>
        </p:sp>
        <p:sp>
          <p:nvSpPr>
            <p:cNvPr id="324" name="Rectangle 82"/>
            <p:cNvSpPr>
              <a:spLocks noChangeArrowheads="1"/>
            </p:cNvSpPr>
            <p:nvPr/>
          </p:nvSpPr>
          <p:spPr bwMode="auto">
            <a:xfrm>
              <a:off x="7050088" y="3995738"/>
              <a:ext cx="227012" cy="1376362"/>
            </a:xfrm>
            <a:prstGeom prst="rect">
              <a:avLst/>
            </a:prstGeom>
            <a:noFill/>
            <a:ln w="6350" cap="rnd">
              <a:solidFill>
                <a:srgbClr val="000000"/>
              </a:solidFill>
              <a:round/>
              <a:headEnd/>
              <a:tailEnd/>
            </a:ln>
          </p:spPr>
          <p:txBody>
            <a:bodyPr/>
            <a:lstStyle/>
            <a:p>
              <a:endParaRPr lang="zh-CN" altLang="en-US" sz="1200">
                <a:latin typeface="+mn-ea"/>
                <a:ea typeface="+mn-ea"/>
              </a:endParaRPr>
            </a:p>
          </p:txBody>
        </p:sp>
        <p:sp>
          <p:nvSpPr>
            <p:cNvPr id="325" name="Rectangle 83"/>
            <p:cNvSpPr>
              <a:spLocks noChangeArrowheads="1"/>
            </p:cNvSpPr>
            <p:nvPr/>
          </p:nvSpPr>
          <p:spPr bwMode="auto">
            <a:xfrm>
              <a:off x="6823075" y="3995738"/>
              <a:ext cx="227013" cy="1376362"/>
            </a:xfrm>
            <a:prstGeom prst="rect">
              <a:avLst/>
            </a:prstGeom>
            <a:solidFill>
              <a:srgbClr val="92D050"/>
            </a:solidFill>
            <a:ln w="9525">
              <a:noFill/>
              <a:miter lim="800000"/>
              <a:headEnd/>
              <a:tailEnd/>
            </a:ln>
          </p:spPr>
          <p:txBody>
            <a:bodyPr/>
            <a:lstStyle/>
            <a:p>
              <a:endParaRPr lang="zh-CN" altLang="en-US" sz="1200">
                <a:latin typeface="+mn-ea"/>
                <a:ea typeface="+mn-ea"/>
              </a:endParaRPr>
            </a:p>
          </p:txBody>
        </p:sp>
        <p:sp>
          <p:nvSpPr>
            <p:cNvPr id="326" name="Rectangle 84"/>
            <p:cNvSpPr>
              <a:spLocks noChangeArrowheads="1"/>
            </p:cNvSpPr>
            <p:nvPr/>
          </p:nvSpPr>
          <p:spPr bwMode="auto">
            <a:xfrm>
              <a:off x="6823075" y="3995738"/>
              <a:ext cx="227013" cy="1376362"/>
            </a:xfrm>
            <a:prstGeom prst="rect">
              <a:avLst/>
            </a:prstGeom>
            <a:noFill/>
            <a:ln w="6350" cap="rnd">
              <a:solidFill>
                <a:srgbClr val="000000"/>
              </a:solidFill>
              <a:round/>
              <a:headEnd/>
              <a:tailEnd/>
            </a:ln>
          </p:spPr>
          <p:txBody>
            <a:bodyPr/>
            <a:lstStyle/>
            <a:p>
              <a:endParaRPr lang="zh-CN" altLang="en-US" sz="1200">
                <a:latin typeface="+mn-ea"/>
                <a:ea typeface="+mn-ea"/>
              </a:endParaRPr>
            </a:p>
          </p:txBody>
        </p:sp>
        <p:sp>
          <p:nvSpPr>
            <p:cNvPr id="327" name="Rectangle 85"/>
            <p:cNvSpPr>
              <a:spLocks noChangeArrowheads="1"/>
            </p:cNvSpPr>
            <p:nvPr/>
          </p:nvSpPr>
          <p:spPr bwMode="auto">
            <a:xfrm>
              <a:off x="6611938" y="3994150"/>
              <a:ext cx="225425" cy="1377950"/>
            </a:xfrm>
            <a:prstGeom prst="rect">
              <a:avLst/>
            </a:prstGeom>
            <a:solidFill>
              <a:srgbClr val="92D050"/>
            </a:solidFill>
            <a:ln w="9525">
              <a:noFill/>
              <a:miter lim="800000"/>
              <a:headEnd/>
              <a:tailEnd/>
            </a:ln>
          </p:spPr>
          <p:txBody>
            <a:bodyPr/>
            <a:lstStyle/>
            <a:p>
              <a:endParaRPr lang="zh-CN" altLang="en-US" sz="1200" dirty="0">
                <a:latin typeface="+mn-ea"/>
                <a:ea typeface="+mn-ea"/>
              </a:endParaRPr>
            </a:p>
          </p:txBody>
        </p:sp>
        <p:sp>
          <p:nvSpPr>
            <p:cNvPr id="328" name="Rectangle 86"/>
            <p:cNvSpPr>
              <a:spLocks noChangeArrowheads="1"/>
            </p:cNvSpPr>
            <p:nvPr/>
          </p:nvSpPr>
          <p:spPr bwMode="auto">
            <a:xfrm>
              <a:off x="6611938" y="3994150"/>
              <a:ext cx="225425" cy="1377950"/>
            </a:xfrm>
            <a:prstGeom prst="rect">
              <a:avLst/>
            </a:prstGeom>
            <a:noFill/>
            <a:ln w="6350" cap="rnd">
              <a:solidFill>
                <a:srgbClr val="000000"/>
              </a:solidFill>
              <a:round/>
              <a:headEnd/>
              <a:tailEnd/>
            </a:ln>
          </p:spPr>
          <p:txBody>
            <a:bodyPr/>
            <a:lstStyle/>
            <a:p>
              <a:endParaRPr lang="zh-CN" altLang="en-US" sz="1200">
                <a:latin typeface="+mn-ea"/>
                <a:ea typeface="+mn-ea"/>
              </a:endParaRPr>
            </a:p>
          </p:txBody>
        </p:sp>
        <p:sp>
          <p:nvSpPr>
            <p:cNvPr id="329" name="Rectangle 87"/>
            <p:cNvSpPr>
              <a:spLocks noChangeArrowheads="1"/>
            </p:cNvSpPr>
            <p:nvPr/>
          </p:nvSpPr>
          <p:spPr bwMode="auto">
            <a:xfrm>
              <a:off x="6608763" y="3406775"/>
              <a:ext cx="2035175" cy="147638"/>
            </a:xfrm>
            <a:prstGeom prst="rect">
              <a:avLst/>
            </a:prstGeom>
            <a:solidFill>
              <a:srgbClr val="00B0F0"/>
            </a:solidFill>
            <a:ln w="9525">
              <a:noFill/>
              <a:miter lim="800000"/>
              <a:headEnd/>
              <a:tailEnd/>
            </a:ln>
          </p:spPr>
          <p:txBody>
            <a:bodyPr/>
            <a:lstStyle/>
            <a:p>
              <a:endParaRPr lang="zh-CN" altLang="en-US" sz="1200">
                <a:latin typeface="+mn-ea"/>
                <a:ea typeface="+mn-ea"/>
              </a:endParaRPr>
            </a:p>
          </p:txBody>
        </p:sp>
        <p:sp>
          <p:nvSpPr>
            <p:cNvPr id="330" name="Rectangle 88"/>
            <p:cNvSpPr>
              <a:spLocks noChangeArrowheads="1"/>
            </p:cNvSpPr>
            <p:nvPr/>
          </p:nvSpPr>
          <p:spPr bwMode="auto">
            <a:xfrm>
              <a:off x="6608763" y="3406775"/>
              <a:ext cx="2035175" cy="147638"/>
            </a:xfrm>
            <a:prstGeom prst="rect">
              <a:avLst/>
            </a:prstGeom>
            <a:noFill/>
            <a:ln w="6350" cap="rnd">
              <a:solidFill>
                <a:srgbClr val="000000"/>
              </a:solidFill>
              <a:round/>
              <a:headEnd/>
              <a:tailEnd/>
            </a:ln>
          </p:spPr>
          <p:txBody>
            <a:bodyPr/>
            <a:lstStyle/>
            <a:p>
              <a:endParaRPr lang="zh-CN" altLang="en-US" sz="1200">
                <a:latin typeface="+mn-ea"/>
                <a:ea typeface="+mn-ea"/>
              </a:endParaRPr>
            </a:p>
          </p:txBody>
        </p:sp>
        <p:sp>
          <p:nvSpPr>
            <p:cNvPr id="331" name="Rectangle 89"/>
            <p:cNvSpPr>
              <a:spLocks noChangeArrowheads="1"/>
            </p:cNvSpPr>
            <p:nvPr/>
          </p:nvSpPr>
          <p:spPr bwMode="auto">
            <a:xfrm>
              <a:off x="7482719" y="3419475"/>
              <a:ext cx="328540" cy="169690"/>
            </a:xfrm>
            <a:prstGeom prst="rect">
              <a:avLst/>
            </a:prstGeom>
            <a:noFill/>
            <a:ln w="9525">
              <a:noFill/>
              <a:miter lim="800000"/>
              <a:headEnd/>
              <a:tailEnd/>
            </a:ln>
          </p:spPr>
          <p:txBody>
            <a:bodyPr wrap="none" lIns="0" tIns="0" rIns="0" bIns="0">
              <a:spAutoFit/>
            </a:bodyPr>
            <a:lstStyle/>
            <a:p>
              <a:pPr algn="ctr" defTabSz="801688" fontAlgn="base"/>
              <a:r>
                <a:rPr lang="en-US" altLang="zh-CN" sz="1200" dirty="0" smtClean="0">
                  <a:solidFill>
                    <a:srgbClr val="000000"/>
                  </a:solidFill>
                  <a:latin typeface="+mn-ea"/>
                  <a:ea typeface="+mn-ea"/>
                </a:rPr>
                <a:t>SFU0</a:t>
              </a:r>
              <a:endParaRPr lang="en-US" altLang="zh-CN" sz="1200" dirty="0">
                <a:solidFill>
                  <a:schemeClr val="bg1"/>
                </a:solidFill>
                <a:latin typeface="+mn-ea"/>
                <a:ea typeface="+mn-ea"/>
              </a:endParaRPr>
            </a:p>
          </p:txBody>
        </p:sp>
        <p:sp>
          <p:nvSpPr>
            <p:cNvPr id="333" name="Rectangle 91"/>
            <p:cNvSpPr>
              <a:spLocks noChangeArrowheads="1"/>
            </p:cNvSpPr>
            <p:nvPr/>
          </p:nvSpPr>
          <p:spPr bwMode="auto">
            <a:xfrm>
              <a:off x="6608763" y="3554413"/>
              <a:ext cx="2035175" cy="146050"/>
            </a:xfrm>
            <a:prstGeom prst="rect">
              <a:avLst/>
            </a:prstGeom>
            <a:solidFill>
              <a:srgbClr val="00B0F0"/>
            </a:solidFill>
            <a:ln w="9525">
              <a:noFill/>
              <a:miter lim="800000"/>
              <a:headEnd/>
              <a:tailEnd/>
            </a:ln>
          </p:spPr>
          <p:txBody>
            <a:bodyPr/>
            <a:lstStyle/>
            <a:p>
              <a:endParaRPr lang="zh-CN" altLang="en-US" sz="1200">
                <a:latin typeface="+mn-ea"/>
                <a:ea typeface="+mn-ea"/>
              </a:endParaRPr>
            </a:p>
          </p:txBody>
        </p:sp>
        <p:sp>
          <p:nvSpPr>
            <p:cNvPr id="334" name="Rectangle 92"/>
            <p:cNvSpPr>
              <a:spLocks noChangeArrowheads="1"/>
            </p:cNvSpPr>
            <p:nvPr/>
          </p:nvSpPr>
          <p:spPr bwMode="auto">
            <a:xfrm>
              <a:off x="6608763" y="3554413"/>
              <a:ext cx="2035175" cy="146050"/>
            </a:xfrm>
            <a:prstGeom prst="rect">
              <a:avLst/>
            </a:prstGeom>
            <a:noFill/>
            <a:ln w="6350" cap="rnd">
              <a:solidFill>
                <a:srgbClr val="000000"/>
              </a:solidFill>
              <a:round/>
              <a:headEnd/>
              <a:tailEnd/>
            </a:ln>
          </p:spPr>
          <p:txBody>
            <a:bodyPr/>
            <a:lstStyle/>
            <a:p>
              <a:endParaRPr lang="zh-CN" altLang="en-US" sz="1200">
                <a:latin typeface="+mn-ea"/>
                <a:ea typeface="+mn-ea"/>
              </a:endParaRPr>
            </a:p>
          </p:txBody>
        </p:sp>
        <p:sp>
          <p:nvSpPr>
            <p:cNvPr id="335" name="Rectangle 93"/>
            <p:cNvSpPr>
              <a:spLocks noChangeArrowheads="1"/>
            </p:cNvSpPr>
            <p:nvPr/>
          </p:nvSpPr>
          <p:spPr bwMode="auto">
            <a:xfrm>
              <a:off x="7482719" y="3562350"/>
              <a:ext cx="328540" cy="169690"/>
            </a:xfrm>
            <a:prstGeom prst="rect">
              <a:avLst/>
            </a:prstGeom>
            <a:noFill/>
            <a:ln w="9525">
              <a:noFill/>
              <a:miter lim="800000"/>
              <a:headEnd/>
              <a:tailEnd/>
            </a:ln>
          </p:spPr>
          <p:txBody>
            <a:bodyPr wrap="none" lIns="0" tIns="0" rIns="0" bIns="0">
              <a:spAutoFit/>
            </a:bodyPr>
            <a:lstStyle/>
            <a:p>
              <a:pPr algn="ctr" defTabSz="801688" fontAlgn="base"/>
              <a:r>
                <a:rPr lang="en-US" altLang="zh-CN" sz="1200" dirty="0" smtClean="0">
                  <a:solidFill>
                    <a:srgbClr val="000000"/>
                  </a:solidFill>
                  <a:latin typeface="+mn-ea"/>
                  <a:ea typeface="+mn-ea"/>
                </a:rPr>
                <a:t>SFU1</a:t>
              </a:r>
              <a:endParaRPr lang="en-US" altLang="zh-CN" sz="1200" dirty="0">
                <a:solidFill>
                  <a:schemeClr val="bg1"/>
                </a:solidFill>
                <a:latin typeface="+mn-ea"/>
                <a:ea typeface="+mn-ea"/>
              </a:endParaRPr>
            </a:p>
          </p:txBody>
        </p:sp>
        <p:sp>
          <p:nvSpPr>
            <p:cNvPr id="336" name="Rectangle 94"/>
            <p:cNvSpPr>
              <a:spLocks noChangeArrowheads="1"/>
            </p:cNvSpPr>
            <p:nvPr/>
          </p:nvSpPr>
          <p:spPr bwMode="auto">
            <a:xfrm>
              <a:off x="7786659" y="3562350"/>
              <a:ext cx="57" cy="169690"/>
            </a:xfrm>
            <a:prstGeom prst="rect">
              <a:avLst/>
            </a:prstGeom>
            <a:noFill/>
            <a:ln w="9525">
              <a:noFill/>
              <a:miter lim="800000"/>
              <a:headEnd/>
              <a:tailEnd/>
            </a:ln>
          </p:spPr>
          <p:txBody>
            <a:bodyPr wrap="none" lIns="0" tIns="0" rIns="0" bIns="0">
              <a:spAutoFit/>
            </a:bodyPr>
            <a:lstStyle/>
            <a:p>
              <a:pPr algn="ctr" defTabSz="801688" fontAlgn="base"/>
              <a:endParaRPr lang="en-US" altLang="zh-CN" sz="1200" dirty="0">
                <a:solidFill>
                  <a:schemeClr val="bg1"/>
                </a:solidFill>
                <a:latin typeface="+mn-ea"/>
                <a:ea typeface="+mn-ea"/>
              </a:endParaRPr>
            </a:p>
          </p:txBody>
        </p:sp>
        <p:sp>
          <p:nvSpPr>
            <p:cNvPr id="337" name="Rectangle 95"/>
            <p:cNvSpPr>
              <a:spLocks noChangeArrowheads="1"/>
            </p:cNvSpPr>
            <p:nvPr/>
          </p:nvSpPr>
          <p:spPr bwMode="auto">
            <a:xfrm>
              <a:off x="6608763" y="3700463"/>
              <a:ext cx="2035175" cy="147637"/>
            </a:xfrm>
            <a:prstGeom prst="rect">
              <a:avLst/>
            </a:prstGeom>
            <a:solidFill>
              <a:srgbClr val="00B0F0"/>
            </a:solidFill>
            <a:ln w="9525">
              <a:noFill/>
              <a:miter lim="800000"/>
              <a:headEnd/>
              <a:tailEnd/>
            </a:ln>
          </p:spPr>
          <p:txBody>
            <a:bodyPr/>
            <a:lstStyle/>
            <a:p>
              <a:endParaRPr lang="zh-CN" altLang="en-US" sz="1200">
                <a:latin typeface="+mn-ea"/>
                <a:ea typeface="+mn-ea"/>
              </a:endParaRPr>
            </a:p>
          </p:txBody>
        </p:sp>
        <p:sp>
          <p:nvSpPr>
            <p:cNvPr id="338" name="Rectangle 96"/>
            <p:cNvSpPr>
              <a:spLocks noChangeArrowheads="1"/>
            </p:cNvSpPr>
            <p:nvPr/>
          </p:nvSpPr>
          <p:spPr bwMode="auto">
            <a:xfrm>
              <a:off x="6608763" y="3700463"/>
              <a:ext cx="2035175" cy="147637"/>
            </a:xfrm>
            <a:prstGeom prst="rect">
              <a:avLst/>
            </a:prstGeom>
            <a:noFill/>
            <a:ln w="6350" cap="rnd">
              <a:solidFill>
                <a:srgbClr val="000000"/>
              </a:solidFill>
              <a:round/>
              <a:headEnd/>
              <a:tailEnd/>
            </a:ln>
          </p:spPr>
          <p:txBody>
            <a:bodyPr/>
            <a:lstStyle/>
            <a:p>
              <a:endParaRPr lang="zh-CN" altLang="en-US" sz="1200">
                <a:latin typeface="+mn-ea"/>
                <a:ea typeface="+mn-ea"/>
              </a:endParaRPr>
            </a:p>
          </p:txBody>
        </p:sp>
        <p:sp>
          <p:nvSpPr>
            <p:cNvPr id="339" name="Rectangle 97"/>
            <p:cNvSpPr>
              <a:spLocks noChangeArrowheads="1"/>
            </p:cNvSpPr>
            <p:nvPr/>
          </p:nvSpPr>
          <p:spPr bwMode="auto">
            <a:xfrm>
              <a:off x="7482719" y="3716338"/>
              <a:ext cx="328540" cy="169690"/>
            </a:xfrm>
            <a:prstGeom prst="rect">
              <a:avLst/>
            </a:prstGeom>
            <a:noFill/>
            <a:ln w="9525">
              <a:noFill/>
              <a:miter lim="800000"/>
              <a:headEnd/>
              <a:tailEnd/>
            </a:ln>
          </p:spPr>
          <p:txBody>
            <a:bodyPr wrap="none" lIns="0" tIns="0" rIns="0" bIns="0">
              <a:spAutoFit/>
            </a:bodyPr>
            <a:lstStyle/>
            <a:p>
              <a:pPr algn="ctr" defTabSz="801688" fontAlgn="base"/>
              <a:r>
                <a:rPr lang="en-US" altLang="zh-CN" sz="1200" dirty="0" smtClean="0">
                  <a:solidFill>
                    <a:srgbClr val="000000"/>
                  </a:solidFill>
                  <a:latin typeface="+mn-ea"/>
                  <a:ea typeface="+mn-ea"/>
                </a:rPr>
                <a:t>SFU2</a:t>
              </a:r>
              <a:endParaRPr lang="en-US" altLang="zh-CN" sz="1200" dirty="0">
                <a:solidFill>
                  <a:schemeClr val="bg1"/>
                </a:solidFill>
                <a:latin typeface="+mn-ea"/>
                <a:ea typeface="+mn-ea"/>
              </a:endParaRPr>
            </a:p>
          </p:txBody>
        </p:sp>
        <p:sp>
          <p:nvSpPr>
            <p:cNvPr id="340" name="Rectangle 98"/>
            <p:cNvSpPr>
              <a:spLocks noChangeArrowheads="1"/>
            </p:cNvSpPr>
            <p:nvPr/>
          </p:nvSpPr>
          <p:spPr bwMode="auto">
            <a:xfrm>
              <a:off x="7786659" y="3716338"/>
              <a:ext cx="57" cy="169690"/>
            </a:xfrm>
            <a:prstGeom prst="rect">
              <a:avLst/>
            </a:prstGeom>
            <a:noFill/>
            <a:ln w="9525">
              <a:noFill/>
              <a:miter lim="800000"/>
              <a:headEnd/>
              <a:tailEnd/>
            </a:ln>
          </p:spPr>
          <p:txBody>
            <a:bodyPr wrap="none" lIns="0" tIns="0" rIns="0" bIns="0">
              <a:spAutoFit/>
            </a:bodyPr>
            <a:lstStyle/>
            <a:p>
              <a:pPr algn="ctr" defTabSz="801688" fontAlgn="base"/>
              <a:endParaRPr lang="en-US" altLang="zh-CN" sz="1200" dirty="0">
                <a:solidFill>
                  <a:schemeClr val="bg1"/>
                </a:solidFill>
                <a:latin typeface="+mn-ea"/>
                <a:ea typeface="+mn-ea"/>
              </a:endParaRPr>
            </a:p>
          </p:txBody>
        </p:sp>
        <p:sp>
          <p:nvSpPr>
            <p:cNvPr id="341" name="Rectangle 99"/>
            <p:cNvSpPr>
              <a:spLocks noChangeArrowheads="1"/>
            </p:cNvSpPr>
            <p:nvPr/>
          </p:nvSpPr>
          <p:spPr bwMode="auto">
            <a:xfrm>
              <a:off x="6608763" y="3848100"/>
              <a:ext cx="2035175" cy="146050"/>
            </a:xfrm>
            <a:prstGeom prst="rect">
              <a:avLst/>
            </a:prstGeom>
            <a:solidFill>
              <a:srgbClr val="FFFF00"/>
            </a:solidFill>
            <a:ln w="9525">
              <a:noFill/>
              <a:miter lim="800000"/>
              <a:headEnd/>
              <a:tailEnd/>
            </a:ln>
          </p:spPr>
          <p:txBody>
            <a:bodyPr/>
            <a:lstStyle/>
            <a:p>
              <a:endParaRPr lang="zh-CN" altLang="en-US" sz="1200">
                <a:latin typeface="+mn-ea"/>
                <a:ea typeface="+mn-ea"/>
              </a:endParaRPr>
            </a:p>
          </p:txBody>
        </p:sp>
        <p:sp>
          <p:nvSpPr>
            <p:cNvPr id="342" name="Rectangle 100"/>
            <p:cNvSpPr>
              <a:spLocks noChangeArrowheads="1"/>
            </p:cNvSpPr>
            <p:nvPr/>
          </p:nvSpPr>
          <p:spPr bwMode="auto">
            <a:xfrm>
              <a:off x="6608763" y="3848100"/>
              <a:ext cx="2035175" cy="146050"/>
            </a:xfrm>
            <a:prstGeom prst="rect">
              <a:avLst/>
            </a:prstGeom>
            <a:noFill/>
            <a:ln w="6350" cap="rnd">
              <a:solidFill>
                <a:srgbClr val="000000"/>
              </a:solidFill>
              <a:round/>
              <a:headEnd/>
              <a:tailEnd/>
            </a:ln>
          </p:spPr>
          <p:txBody>
            <a:bodyPr/>
            <a:lstStyle/>
            <a:p>
              <a:endParaRPr lang="zh-CN" altLang="en-US" sz="1200">
                <a:latin typeface="+mn-ea"/>
                <a:ea typeface="+mn-ea"/>
              </a:endParaRPr>
            </a:p>
          </p:txBody>
        </p:sp>
        <p:sp>
          <p:nvSpPr>
            <p:cNvPr id="343" name="Rectangle 101"/>
            <p:cNvSpPr>
              <a:spLocks noChangeArrowheads="1"/>
            </p:cNvSpPr>
            <p:nvPr/>
          </p:nvSpPr>
          <p:spPr bwMode="auto">
            <a:xfrm>
              <a:off x="7470034" y="3853321"/>
              <a:ext cx="328540" cy="169690"/>
            </a:xfrm>
            <a:prstGeom prst="rect">
              <a:avLst/>
            </a:prstGeom>
            <a:noFill/>
            <a:ln w="9525">
              <a:noFill/>
              <a:miter lim="800000"/>
              <a:headEnd/>
              <a:tailEnd/>
            </a:ln>
          </p:spPr>
          <p:txBody>
            <a:bodyPr wrap="none" lIns="0" tIns="0" rIns="0" bIns="0">
              <a:spAutoFit/>
            </a:bodyPr>
            <a:lstStyle/>
            <a:p>
              <a:pPr algn="ctr" defTabSz="801688" fontAlgn="base"/>
              <a:r>
                <a:rPr lang="en-US" altLang="zh-CN" sz="1200" dirty="0" smtClean="0">
                  <a:solidFill>
                    <a:srgbClr val="000000"/>
                  </a:solidFill>
                  <a:latin typeface="+mn-ea"/>
                  <a:ea typeface="+mn-ea"/>
                </a:rPr>
                <a:t>SFU3</a:t>
              </a:r>
              <a:endParaRPr lang="en-US" altLang="zh-CN" sz="1200" dirty="0">
                <a:solidFill>
                  <a:schemeClr val="bg1"/>
                </a:solidFill>
                <a:latin typeface="+mn-ea"/>
                <a:ea typeface="+mn-ea"/>
              </a:endParaRPr>
            </a:p>
          </p:txBody>
        </p:sp>
        <p:sp>
          <p:nvSpPr>
            <p:cNvPr id="344" name="Rectangle 102"/>
            <p:cNvSpPr>
              <a:spLocks noChangeArrowheads="1"/>
            </p:cNvSpPr>
            <p:nvPr/>
          </p:nvSpPr>
          <p:spPr bwMode="auto">
            <a:xfrm>
              <a:off x="7786659" y="3859213"/>
              <a:ext cx="57" cy="169690"/>
            </a:xfrm>
            <a:prstGeom prst="rect">
              <a:avLst/>
            </a:prstGeom>
            <a:noFill/>
            <a:ln w="9525">
              <a:noFill/>
              <a:miter lim="800000"/>
              <a:headEnd/>
              <a:tailEnd/>
            </a:ln>
          </p:spPr>
          <p:txBody>
            <a:bodyPr wrap="none" lIns="0" tIns="0" rIns="0" bIns="0">
              <a:spAutoFit/>
            </a:bodyPr>
            <a:lstStyle/>
            <a:p>
              <a:pPr algn="ctr" defTabSz="801688" fontAlgn="base"/>
              <a:endParaRPr lang="en-US" altLang="zh-CN" sz="1200" dirty="0">
                <a:solidFill>
                  <a:schemeClr val="bg1"/>
                </a:solidFill>
                <a:latin typeface="+mn-ea"/>
                <a:ea typeface="+mn-ea"/>
              </a:endParaRPr>
            </a:p>
          </p:txBody>
        </p:sp>
        <p:sp>
          <p:nvSpPr>
            <p:cNvPr id="345" name="Rectangle 103"/>
            <p:cNvSpPr>
              <a:spLocks noChangeArrowheads="1"/>
            </p:cNvSpPr>
            <p:nvPr/>
          </p:nvSpPr>
          <p:spPr bwMode="auto">
            <a:xfrm>
              <a:off x="6604000" y="5464175"/>
              <a:ext cx="1000125" cy="215900"/>
            </a:xfrm>
            <a:prstGeom prst="rect">
              <a:avLst/>
            </a:prstGeom>
            <a:solidFill>
              <a:srgbClr val="FFFF00"/>
            </a:solidFill>
            <a:ln w="9525">
              <a:noFill/>
              <a:miter lim="800000"/>
              <a:headEnd/>
              <a:tailEnd/>
            </a:ln>
          </p:spPr>
          <p:txBody>
            <a:bodyPr/>
            <a:lstStyle/>
            <a:p>
              <a:endParaRPr lang="zh-CN" altLang="en-US" sz="1200">
                <a:latin typeface="+mn-ea"/>
                <a:ea typeface="+mn-ea"/>
              </a:endParaRPr>
            </a:p>
          </p:txBody>
        </p:sp>
        <p:sp>
          <p:nvSpPr>
            <p:cNvPr id="346" name="Rectangle 104"/>
            <p:cNvSpPr>
              <a:spLocks noChangeArrowheads="1"/>
            </p:cNvSpPr>
            <p:nvPr/>
          </p:nvSpPr>
          <p:spPr bwMode="auto">
            <a:xfrm>
              <a:off x="6604000" y="5464175"/>
              <a:ext cx="1000125" cy="215900"/>
            </a:xfrm>
            <a:prstGeom prst="rect">
              <a:avLst/>
            </a:prstGeom>
            <a:noFill/>
            <a:ln w="6350" cap="rnd">
              <a:solidFill>
                <a:srgbClr val="000000"/>
              </a:solidFill>
              <a:round/>
              <a:headEnd/>
              <a:tailEnd/>
            </a:ln>
          </p:spPr>
          <p:txBody>
            <a:bodyPr/>
            <a:lstStyle/>
            <a:p>
              <a:endParaRPr lang="zh-CN" altLang="en-US" sz="1200">
                <a:latin typeface="+mn-ea"/>
                <a:ea typeface="+mn-ea"/>
              </a:endParaRPr>
            </a:p>
          </p:txBody>
        </p:sp>
        <p:sp>
          <p:nvSpPr>
            <p:cNvPr id="347" name="Rectangle 105"/>
            <p:cNvSpPr>
              <a:spLocks noChangeArrowheads="1"/>
            </p:cNvSpPr>
            <p:nvPr/>
          </p:nvSpPr>
          <p:spPr bwMode="auto">
            <a:xfrm>
              <a:off x="6564277" y="5518150"/>
              <a:ext cx="979562"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Filtering box</a:t>
              </a:r>
              <a:endParaRPr lang="en-US" altLang="zh-CN" sz="1200">
                <a:solidFill>
                  <a:schemeClr val="bg1"/>
                </a:solidFill>
                <a:latin typeface="+mn-ea"/>
                <a:ea typeface="+mn-ea"/>
              </a:endParaRPr>
            </a:p>
          </p:txBody>
        </p:sp>
        <p:sp>
          <p:nvSpPr>
            <p:cNvPr id="348" name="Rectangle 106"/>
            <p:cNvSpPr>
              <a:spLocks noChangeArrowheads="1"/>
            </p:cNvSpPr>
            <p:nvPr/>
          </p:nvSpPr>
          <p:spPr bwMode="auto">
            <a:xfrm>
              <a:off x="6604000" y="5797550"/>
              <a:ext cx="984250" cy="214313"/>
            </a:xfrm>
            <a:prstGeom prst="rect">
              <a:avLst/>
            </a:prstGeom>
            <a:solidFill>
              <a:srgbClr val="FFFF00"/>
            </a:solidFill>
            <a:ln w="9525">
              <a:noFill/>
              <a:miter lim="800000"/>
              <a:headEnd/>
              <a:tailEnd/>
            </a:ln>
          </p:spPr>
          <p:txBody>
            <a:bodyPr/>
            <a:lstStyle/>
            <a:p>
              <a:endParaRPr lang="zh-CN" altLang="en-US" sz="1200">
                <a:latin typeface="+mn-ea"/>
                <a:ea typeface="+mn-ea"/>
              </a:endParaRPr>
            </a:p>
          </p:txBody>
        </p:sp>
        <p:sp>
          <p:nvSpPr>
            <p:cNvPr id="349" name="Rectangle 107"/>
            <p:cNvSpPr>
              <a:spLocks noChangeArrowheads="1"/>
            </p:cNvSpPr>
            <p:nvPr/>
          </p:nvSpPr>
          <p:spPr bwMode="auto">
            <a:xfrm>
              <a:off x="6604000" y="5797550"/>
              <a:ext cx="984250" cy="214313"/>
            </a:xfrm>
            <a:prstGeom prst="rect">
              <a:avLst/>
            </a:prstGeom>
            <a:noFill/>
            <a:ln w="6350" cap="rnd">
              <a:solidFill>
                <a:srgbClr val="000000"/>
              </a:solidFill>
              <a:round/>
              <a:headEnd/>
              <a:tailEnd/>
            </a:ln>
          </p:spPr>
          <p:txBody>
            <a:bodyPr/>
            <a:lstStyle/>
            <a:p>
              <a:endParaRPr lang="zh-CN" altLang="en-US" sz="1200">
                <a:latin typeface="+mn-ea"/>
                <a:ea typeface="+mn-ea"/>
              </a:endParaRPr>
            </a:p>
          </p:txBody>
        </p:sp>
        <p:sp>
          <p:nvSpPr>
            <p:cNvPr id="350" name="Rectangle 108"/>
            <p:cNvSpPr>
              <a:spLocks noChangeArrowheads="1"/>
            </p:cNvSpPr>
            <p:nvPr/>
          </p:nvSpPr>
          <p:spPr bwMode="auto">
            <a:xfrm>
              <a:off x="6929106" y="5842000"/>
              <a:ext cx="272127"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Fan</a:t>
              </a:r>
              <a:endParaRPr lang="en-US" altLang="zh-CN" sz="1200">
                <a:solidFill>
                  <a:schemeClr val="bg1"/>
                </a:solidFill>
                <a:latin typeface="+mn-ea"/>
                <a:ea typeface="+mn-ea"/>
              </a:endParaRPr>
            </a:p>
          </p:txBody>
        </p:sp>
        <p:sp>
          <p:nvSpPr>
            <p:cNvPr id="351" name="Rectangle 109"/>
            <p:cNvSpPr>
              <a:spLocks noChangeArrowheads="1"/>
            </p:cNvSpPr>
            <p:nvPr/>
          </p:nvSpPr>
          <p:spPr bwMode="auto">
            <a:xfrm>
              <a:off x="7648575" y="5464175"/>
              <a:ext cx="1001713" cy="215900"/>
            </a:xfrm>
            <a:prstGeom prst="rect">
              <a:avLst/>
            </a:prstGeom>
            <a:solidFill>
              <a:srgbClr val="FFFF00"/>
            </a:solidFill>
            <a:ln w="9525">
              <a:noFill/>
              <a:miter lim="800000"/>
              <a:headEnd/>
              <a:tailEnd/>
            </a:ln>
          </p:spPr>
          <p:txBody>
            <a:bodyPr/>
            <a:lstStyle/>
            <a:p>
              <a:endParaRPr lang="zh-CN" altLang="en-US" sz="1200">
                <a:latin typeface="+mn-ea"/>
                <a:ea typeface="+mn-ea"/>
              </a:endParaRPr>
            </a:p>
          </p:txBody>
        </p:sp>
        <p:sp>
          <p:nvSpPr>
            <p:cNvPr id="352" name="Rectangle 110"/>
            <p:cNvSpPr>
              <a:spLocks noChangeArrowheads="1"/>
            </p:cNvSpPr>
            <p:nvPr/>
          </p:nvSpPr>
          <p:spPr bwMode="auto">
            <a:xfrm>
              <a:off x="7648575" y="5464175"/>
              <a:ext cx="1001713" cy="215900"/>
            </a:xfrm>
            <a:prstGeom prst="rect">
              <a:avLst/>
            </a:prstGeom>
            <a:noFill/>
            <a:ln w="6350" cap="rnd">
              <a:solidFill>
                <a:srgbClr val="000000"/>
              </a:solidFill>
              <a:round/>
              <a:headEnd/>
              <a:tailEnd/>
            </a:ln>
          </p:spPr>
          <p:txBody>
            <a:bodyPr/>
            <a:lstStyle/>
            <a:p>
              <a:endParaRPr lang="zh-CN" altLang="en-US" sz="1200">
                <a:latin typeface="+mn-ea"/>
                <a:ea typeface="+mn-ea"/>
              </a:endParaRPr>
            </a:p>
          </p:txBody>
        </p:sp>
        <p:sp>
          <p:nvSpPr>
            <p:cNvPr id="353" name="Rectangle 111"/>
            <p:cNvSpPr>
              <a:spLocks noChangeArrowheads="1"/>
            </p:cNvSpPr>
            <p:nvPr/>
          </p:nvSpPr>
          <p:spPr bwMode="auto">
            <a:xfrm>
              <a:off x="7602501" y="5518150"/>
              <a:ext cx="979562"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Filtering box</a:t>
              </a:r>
              <a:endParaRPr lang="en-US" altLang="zh-CN" sz="1200">
                <a:solidFill>
                  <a:schemeClr val="bg1"/>
                </a:solidFill>
                <a:latin typeface="+mn-ea"/>
                <a:ea typeface="+mn-ea"/>
              </a:endParaRPr>
            </a:p>
          </p:txBody>
        </p:sp>
        <p:sp>
          <p:nvSpPr>
            <p:cNvPr id="354" name="Rectangle 112"/>
            <p:cNvSpPr>
              <a:spLocks noChangeArrowheads="1"/>
            </p:cNvSpPr>
            <p:nvPr/>
          </p:nvSpPr>
          <p:spPr bwMode="auto">
            <a:xfrm>
              <a:off x="7661275" y="5800725"/>
              <a:ext cx="982663" cy="215900"/>
            </a:xfrm>
            <a:prstGeom prst="rect">
              <a:avLst/>
            </a:prstGeom>
            <a:solidFill>
              <a:srgbClr val="FFFF00"/>
            </a:solidFill>
            <a:ln w="9525">
              <a:noFill/>
              <a:miter lim="800000"/>
              <a:headEnd/>
              <a:tailEnd/>
            </a:ln>
          </p:spPr>
          <p:txBody>
            <a:bodyPr/>
            <a:lstStyle/>
            <a:p>
              <a:endParaRPr lang="zh-CN" altLang="en-US" sz="1200">
                <a:latin typeface="+mn-ea"/>
                <a:ea typeface="+mn-ea"/>
              </a:endParaRPr>
            </a:p>
          </p:txBody>
        </p:sp>
        <p:sp>
          <p:nvSpPr>
            <p:cNvPr id="355" name="Rectangle 113"/>
            <p:cNvSpPr>
              <a:spLocks noChangeArrowheads="1"/>
            </p:cNvSpPr>
            <p:nvPr/>
          </p:nvSpPr>
          <p:spPr bwMode="auto">
            <a:xfrm>
              <a:off x="7661275" y="5800725"/>
              <a:ext cx="982663" cy="215900"/>
            </a:xfrm>
            <a:prstGeom prst="rect">
              <a:avLst/>
            </a:prstGeom>
            <a:noFill/>
            <a:ln w="6350" cap="rnd">
              <a:solidFill>
                <a:srgbClr val="000000"/>
              </a:solidFill>
              <a:round/>
              <a:headEnd/>
              <a:tailEnd/>
            </a:ln>
          </p:spPr>
          <p:txBody>
            <a:bodyPr/>
            <a:lstStyle/>
            <a:p>
              <a:endParaRPr lang="zh-CN" altLang="en-US" sz="1200">
                <a:latin typeface="+mn-ea"/>
                <a:ea typeface="+mn-ea"/>
              </a:endParaRPr>
            </a:p>
          </p:txBody>
        </p:sp>
        <p:sp>
          <p:nvSpPr>
            <p:cNvPr id="356" name="Rectangle 114"/>
            <p:cNvSpPr>
              <a:spLocks noChangeArrowheads="1"/>
            </p:cNvSpPr>
            <p:nvPr/>
          </p:nvSpPr>
          <p:spPr bwMode="auto">
            <a:xfrm>
              <a:off x="7984794" y="5842000"/>
              <a:ext cx="272127"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Fan</a:t>
              </a:r>
              <a:endParaRPr lang="en-US" altLang="zh-CN" sz="1200">
                <a:solidFill>
                  <a:schemeClr val="bg1"/>
                </a:solidFill>
                <a:latin typeface="+mn-ea"/>
                <a:ea typeface="+mn-ea"/>
              </a:endParaRPr>
            </a:p>
          </p:txBody>
        </p:sp>
        <p:sp>
          <p:nvSpPr>
            <p:cNvPr id="357" name="Rectangle 115"/>
            <p:cNvSpPr>
              <a:spLocks noChangeArrowheads="1"/>
            </p:cNvSpPr>
            <p:nvPr/>
          </p:nvSpPr>
          <p:spPr bwMode="auto">
            <a:xfrm>
              <a:off x="581025" y="3741738"/>
              <a:ext cx="2057400" cy="474662"/>
            </a:xfrm>
            <a:prstGeom prst="rect">
              <a:avLst/>
            </a:prstGeom>
            <a:solidFill>
              <a:srgbClr val="FFFF00"/>
            </a:solidFill>
            <a:ln w="9525">
              <a:noFill/>
              <a:miter lim="800000"/>
              <a:headEnd/>
              <a:tailEnd/>
            </a:ln>
          </p:spPr>
          <p:txBody>
            <a:bodyPr/>
            <a:lstStyle/>
            <a:p>
              <a:endParaRPr lang="zh-CN" altLang="en-US" sz="1200">
                <a:latin typeface="+mn-ea"/>
                <a:ea typeface="+mn-ea"/>
              </a:endParaRPr>
            </a:p>
          </p:txBody>
        </p:sp>
        <p:sp>
          <p:nvSpPr>
            <p:cNvPr id="358" name="Rectangle 116"/>
            <p:cNvSpPr>
              <a:spLocks noChangeArrowheads="1"/>
            </p:cNvSpPr>
            <p:nvPr/>
          </p:nvSpPr>
          <p:spPr bwMode="auto">
            <a:xfrm>
              <a:off x="581025" y="3741738"/>
              <a:ext cx="2057400" cy="474662"/>
            </a:xfrm>
            <a:prstGeom prst="rect">
              <a:avLst/>
            </a:prstGeom>
            <a:noFill/>
            <a:ln w="6350" cap="rnd">
              <a:solidFill>
                <a:srgbClr val="000000"/>
              </a:solidFill>
              <a:round/>
              <a:headEnd/>
              <a:tailEnd/>
            </a:ln>
          </p:spPr>
          <p:txBody>
            <a:bodyPr/>
            <a:lstStyle/>
            <a:p>
              <a:endParaRPr lang="zh-CN" altLang="en-US" sz="1200">
                <a:latin typeface="+mn-ea"/>
                <a:ea typeface="+mn-ea"/>
              </a:endParaRPr>
            </a:p>
          </p:txBody>
        </p:sp>
        <p:sp>
          <p:nvSpPr>
            <p:cNvPr id="359" name="Rectangle 117"/>
            <p:cNvSpPr>
              <a:spLocks noChangeArrowheads="1"/>
            </p:cNvSpPr>
            <p:nvPr/>
          </p:nvSpPr>
          <p:spPr bwMode="auto">
            <a:xfrm>
              <a:off x="1380126" y="3898900"/>
              <a:ext cx="516351"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PEM A</a:t>
              </a:r>
              <a:endParaRPr lang="en-US" altLang="zh-CN" sz="1200">
                <a:solidFill>
                  <a:schemeClr val="bg1"/>
                </a:solidFill>
                <a:latin typeface="+mn-ea"/>
                <a:ea typeface="+mn-ea"/>
              </a:endParaRPr>
            </a:p>
          </p:txBody>
        </p:sp>
        <p:sp>
          <p:nvSpPr>
            <p:cNvPr id="360" name="Rectangle 118"/>
            <p:cNvSpPr>
              <a:spLocks noChangeArrowheads="1"/>
            </p:cNvSpPr>
            <p:nvPr/>
          </p:nvSpPr>
          <p:spPr bwMode="auto">
            <a:xfrm>
              <a:off x="1869034" y="3898900"/>
              <a:ext cx="95747"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dirty="0">
                  <a:solidFill>
                    <a:srgbClr val="000000"/>
                  </a:solidFill>
                  <a:latin typeface="+mn-ea"/>
                  <a:ea typeface="+mn-ea"/>
                </a:rPr>
                <a:t>3</a:t>
              </a:r>
              <a:endParaRPr lang="en-US" altLang="zh-CN" sz="1200" dirty="0">
                <a:solidFill>
                  <a:schemeClr val="bg1"/>
                </a:solidFill>
                <a:latin typeface="+mn-ea"/>
                <a:ea typeface="+mn-ea"/>
              </a:endParaRPr>
            </a:p>
          </p:txBody>
        </p:sp>
        <p:sp>
          <p:nvSpPr>
            <p:cNvPr id="361" name="Rectangle 119"/>
            <p:cNvSpPr>
              <a:spLocks noChangeArrowheads="1"/>
            </p:cNvSpPr>
            <p:nvPr/>
          </p:nvSpPr>
          <p:spPr bwMode="auto">
            <a:xfrm>
              <a:off x="579438" y="4217988"/>
              <a:ext cx="2057400" cy="474662"/>
            </a:xfrm>
            <a:prstGeom prst="rect">
              <a:avLst/>
            </a:prstGeom>
            <a:solidFill>
              <a:srgbClr val="99CC00"/>
            </a:solidFill>
            <a:ln w="9525">
              <a:noFill/>
              <a:miter lim="800000"/>
              <a:headEnd/>
              <a:tailEnd/>
            </a:ln>
          </p:spPr>
          <p:txBody>
            <a:bodyPr/>
            <a:lstStyle/>
            <a:p>
              <a:endParaRPr lang="zh-CN" altLang="en-US" sz="1200">
                <a:latin typeface="+mn-ea"/>
                <a:ea typeface="+mn-ea"/>
              </a:endParaRPr>
            </a:p>
          </p:txBody>
        </p:sp>
        <p:sp>
          <p:nvSpPr>
            <p:cNvPr id="362" name="Rectangle 120"/>
            <p:cNvSpPr>
              <a:spLocks noChangeArrowheads="1"/>
            </p:cNvSpPr>
            <p:nvPr/>
          </p:nvSpPr>
          <p:spPr bwMode="auto">
            <a:xfrm>
              <a:off x="579438" y="4217988"/>
              <a:ext cx="2057400" cy="474662"/>
            </a:xfrm>
            <a:prstGeom prst="rect">
              <a:avLst/>
            </a:prstGeom>
            <a:noFill/>
            <a:ln w="6350" cap="rnd">
              <a:solidFill>
                <a:srgbClr val="000000"/>
              </a:solidFill>
              <a:round/>
              <a:headEnd/>
              <a:tailEnd/>
            </a:ln>
          </p:spPr>
          <p:txBody>
            <a:bodyPr/>
            <a:lstStyle/>
            <a:p>
              <a:endParaRPr lang="zh-CN" altLang="zh-CN" sz="1200">
                <a:latin typeface="+mn-ea"/>
                <a:ea typeface="+mn-ea"/>
              </a:endParaRPr>
            </a:p>
          </p:txBody>
        </p:sp>
        <p:sp>
          <p:nvSpPr>
            <p:cNvPr id="363" name="Rectangle 121"/>
            <p:cNvSpPr>
              <a:spLocks noChangeArrowheads="1"/>
            </p:cNvSpPr>
            <p:nvPr/>
          </p:nvSpPr>
          <p:spPr bwMode="auto">
            <a:xfrm>
              <a:off x="1380126" y="4378325"/>
              <a:ext cx="516351"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PEM A</a:t>
              </a:r>
              <a:endParaRPr lang="en-US" altLang="zh-CN" sz="1200">
                <a:solidFill>
                  <a:schemeClr val="bg1"/>
                </a:solidFill>
                <a:latin typeface="+mn-ea"/>
                <a:ea typeface="+mn-ea"/>
              </a:endParaRPr>
            </a:p>
          </p:txBody>
        </p:sp>
        <p:sp>
          <p:nvSpPr>
            <p:cNvPr id="364" name="Rectangle 122"/>
            <p:cNvSpPr>
              <a:spLocks noChangeArrowheads="1"/>
            </p:cNvSpPr>
            <p:nvPr/>
          </p:nvSpPr>
          <p:spPr bwMode="auto">
            <a:xfrm>
              <a:off x="1869034" y="4378325"/>
              <a:ext cx="95747"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dirty="0">
                  <a:solidFill>
                    <a:srgbClr val="000000"/>
                  </a:solidFill>
                  <a:latin typeface="+mn-ea"/>
                  <a:ea typeface="+mn-ea"/>
                </a:rPr>
                <a:t>4</a:t>
              </a:r>
              <a:endParaRPr lang="en-US" altLang="zh-CN" sz="1200" dirty="0">
                <a:solidFill>
                  <a:schemeClr val="bg1"/>
                </a:solidFill>
                <a:latin typeface="+mn-ea"/>
                <a:ea typeface="+mn-ea"/>
              </a:endParaRPr>
            </a:p>
          </p:txBody>
        </p:sp>
        <p:sp>
          <p:nvSpPr>
            <p:cNvPr id="365" name="Rectangle 123"/>
            <p:cNvSpPr>
              <a:spLocks noChangeArrowheads="1"/>
            </p:cNvSpPr>
            <p:nvPr/>
          </p:nvSpPr>
          <p:spPr bwMode="auto">
            <a:xfrm>
              <a:off x="576263" y="4821238"/>
              <a:ext cx="2058987" cy="474662"/>
            </a:xfrm>
            <a:prstGeom prst="rect">
              <a:avLst/>
            </a:prstGeom>
            <a:solidFill>
              <a:srgbClr val="FFFF00"/>
            </a:solidFill>
            <a:ln w="9525">
              <a:noFill/>
              <a:miter lim="800000"/>
              <a:headEnd/>
              <a:tailEnd/>
            </a:ln>
          </p:spPr>
          <p:txBody>
            <a:bodyPr/>
            <a:lstStyle/>
            <a:p>
              <a:endParaRPr lang="zh-CN" altLang="en-US" sz="1200">
                <a:latin typeface="+mn-ea"/>
                <a:ea typeface="+mn-ea"/>
              </a:endParaRPr>
            </a:p>
          </p:txBody>
        </p:sp>
        <p:sp>
          <p:nvSpPr>
            <p:cNvPr id="366" name="Rectangle 124"/>
            <p:cNvSpPr>
              <a:spLocks noChangeArrowheads="1"/>
            </p:cNvSpPr>
            <p:nvPr/>
          </p:nvSpPr>
          <p:spPr bwMode="auto">
            <a:xfrm>
              <a:off x="576263" y="4821238"/>
              <a:ext cx="2058987" cy="474662"/>
            </a:xfrm>
            <a:prstGeom prst="rect">
              <a:avLst/>
            </a:prstGeom>
            <a:noFill/>
            <a:ln w="6350" cap="rnd">
              <a:solidFill>
                <a:srgbClr val="000000"/>
              </a:solidFill>
              <a:round/>
              <a:headEnd/>
              <a:tailEnd/>
            </a:ln>
          </p:spPr>
          <p:txBody>
            <a:bodyPr/>
            <a:lstStyle/>
            <a:p>
              <a:endParaRPr lang="zh-CN" altLang="en-US" sz="1200">
                <a:latin typeface="+mn-ea"/>
                <a:ea typeface="+mn-ea"/>
              </a:endParaRPr>
            </a:p>
          </p:txBody>
        </p:sp>
        <p:sp>
          <p:nvSpPr>
            <p:cNvPr id="367" name="Rectangle 125"/>
            <p:cNvSpPr>
              <a:spLocks noChangeArrowheads="1"/>
            </p:cNvSpPr>
            <p:nvPr/>
          </p:nvSpPr>
          <p:spPr bwMode="auto">
            <a:xfrm>
              <a:off x="1386964" y="4987925"/>
              <a:ext cx="502674"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PEM B</a:t>
              </a:r>
              <a:endParaRPr lang="en-US" altLang="zh-CN" sz="1200">
                <a:solidFill>
                  <a:schemeClr val="bg1"/>
                </a:solidFill>
                <a:latin typeface="+mn-ea"/>
                <a:ea typeface="+mn-ea"/>
              </a:endParaRPr>
            </a:p>
          </p:txBody>
        </p:sp>
        <p:sp>
          <p:nvSpPr>
            <p:cNvPr id="368" name="Rectangle 126"/>
            <p:cNvSpPr>
              <a:spLocks noChangeArrowheads="1"/>
            </p:cNvSpPr>
            <p:nvPr/>
          </p:nvSpPr>
          <p:spPr bwMode="auto">
            <a:xfrm>
              <a:off x="1869034" y="4987925"/>
              <a:ext cx="95747"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dirty="0">
                  <a:solidFill>
                    <a:srgbClr val="000000"/>
                  </a:solidFill>
                  <a:latin typeface="+mn-ea"/>
                  <a:ea typeface="+mn-ea"/>
                </a:rPr>
                <a:t>3</a:t>
              </a:r>
              <a:endParaRPr lang="en-US" altLang="zh-CN" sz="1200" dirty="0">
                <a:solidFill>
                  <a:schemeClr val="bg1"/>
                </a:solidFill>
                <a:latin typeface="+mn-ea"/>
                <a:ea typeface="+mn-ea"/>
              </a:endParaRPr>
            </a:p>
          </p:txBody>
        </p:sp>
        <p:sp>
          <p:nvSpPr>
            <p:cNvPr id="369" name="Rectangle 127"/>
            <p:cNvSpPr>
              <a:spLocks noChangeArrowheads="1"/>
            </p:cNvSpPr>
            <p:nvPr/>
          </p:nvSpPr>
          <p:spPr bwMode="auto">
            <a:xfrm>
              <a:off x="576263" y="5297488"/>
              <a:ext cx="2057400" cy="474662"/>
            </a:xfrm>
            <a:prstGeom prst="rect">
              <a:avLst/>
            </a:prstGeom>
            <a:solidFill>
              <a:srgbClr val="99CC00"/>
            </a:solidFill>
            <a:ln w="9525">
              <a:noFill/>
              <a:miter lim="800000"/>
              <a:headEnd/>
              <a:tailEnd/>
            </a:ln>
          </p:spPr>
          <p:txBody>
            <a:bodyPr/>
            <a:lstStyle/>
            <a:p>
              <a:endParaRPr lang="zh-CN" altLang="en-US" sz="1200">
                <a:latin typeface="+mn-ea"/>
                <a:ea typeface="+mn-ea"/>
              </a:endParaRPr>
            </a:p>
          </p:txBody>
        </p:sp>
        <p:sp>
          <p:nvSpPr>
            <p:cNvPr id="370" name="Rectangle 128"/>
            <p:cNvSpPr>
              <a:spLocks noChangeArrowheads="1"/>
            </p:cNvSpPr>
            <p:nvPr/>
          </p:nvSpPr>
          <p:spPr bwMode="auto">
            <a:xfrm>
              <a:off x="576263" y="5297488"/>
              <a:ext cx="2057400" cy="474662"/>
            </a:xfrm>
            <a:prstGeom prst="rect">
              <a:avLst/>
            </a:prstGeom>
            <a:noFill/>
            <a:ln w="6350" cap="rnd">
              <a:solidFill>
                <a:srgbClr val="000000"/>
              </a:solidFill>
              <a:round/>
              <a:headEnd/>
              <a:tailEnd/>
            </a:ln>
          </p:spPr>
          <p:txBody>
            <a:bodyPr/>
            <a:lstStyle/>
            <a:p>
              <a:endParaRPr lang="zh-CN" altLang="en-US" sz="1200">
                <a:latin typeface="+mn-ea"/>
                <a:ea typeface="+mn-ea"/>
              </a:endParaRPr>
            </a:p>
          </p:txBody>
        </p:sp>
        <p:sp>
          <p:nvSpPr>
            <p:cNvPr id="371" name="Rectangle 129"/>
            <p:cNvSpPr>
              <a:spLocks noChangeArrowheads="1"/>
            </p:cNvSpPr>
            <p:nvPr/>
          </p:nvSpPr>
          <p:spPr bwMode="auto">
            <a:xfrm>
              <a:off x="1386964" y="5454650"/>
              <a:ext cx="502674"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PEM B</a:t>
              </a:r>
              <a:endParaRPr lang="en-US" altLang="zh-CN" sz="1200">
                <a:solidFill>
                  <a:schemeClr val="bg1"/>
                </a:solidFill>
                <a:latin typeface="+mn-ea"/>
                <a:ea typeface="+mn-ea"/>
              </a:endParaRPr>
            </a:p>
          </p:txBody>
        </p:sp>
        <p:sp>
          <p:nvSpPr>
            <p:cNvPr id="372" name="Rectangle 130"/>
            <p:cNvSpPr>
              <a:spLocks noChangeArrowheads="1"/>
            </p:cNvSpPr>
            <p:nvPr/>
          </p:nvSpPr>
          <p:spPr bwMode="auto">
            <a:xfrm>
              <a:off x="1869034" y="5454650"/>
              <a:ext cx="95747"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dirty="0">
                  <a:solidFill>
                    <a:srgbClr val="000000"/>
                  </a:solidFill>
                  <a:latin typeface="+mn-ea"/>
                  <a:ea typeface="+mn-ea"/>
                </a:rPr>
                <a:t>4</a:t>
              </a:r>
              <a:endParaRPr lang="en-US" altLang="zh-CN" sz="1200" dirty="0">
                <a:solidFill>
                  <a:schemeClr val="bg1"/>
                </a:solidFill>
                <a:latin typeface="+mn-ea"/>
                <a:ea typeface="+mn-ea"/>
              </a:endParaRPr>
            </a:p>
          </p:txBody>
        </p:sp>
        <p:sp>
          <p:nvSpPr>
            <p:cNvPr id="373" name="Rectangle 131"/>
            <p:cNvSpPr>
              <a:spLocks noChangeArrowheads="1"/>
            </p:cNvSpPr>
            <p:nvPr/>
          </p:nvSpPr>
          <p:spPr bwMode="auto">
            <a:xfrm>
              <a:off x="4337050" y="3690938"/>
              <a:ext cx="627063" cy="1038225"/>
            </a:xfrm>
            <a:prstGeom prst="rect">
              <a:avLst/>
            </a:prstGeom>
            <a:solidFill>
              <a:srgbClr val="FFFF00"/>
            </a:solidFill>
            <a:ln w="9525">
              <a:noFill/>
              <a:miter lim="800000"/>
              <a:headEnd/>
              <a:tailEnd/>
            </a:ln>
          </p:spPr>
          <p:txBody>
            <a:bodyPr/>
            <a:lstStyle/>
            <a:p>
              <a:endParaRPr lang="zh-CN" altLang="en-US" sz="1200">
                <a:latin typeface="+mn-ea"/>
                <a:ea typeface="+mn-ea"/>
              </a:endParaRPr>
            </a:p>
          </p:txBody>
        </p:sp>
        <p:sp>
          <p:nvSpPr>
            <p:cNvPr id="374" name="Rectangle 132"/>
            <p:cNvSpPr>
              <a:spLocks noChangeArrowheads="1"/>
            </p:cNvSpPr>
            <p:nvPr/>
          </p:nvSpPr>
          <p:spPr bwMode="auto">
            <a:xfrm>
              <a:off x="4337050" y="3690938"/>
              <a:ext cx="627063" cy="1038225"/>
            </a:xfrm>
            <a:prstGeom prst="rect">
              <a:avLst/>
            </a:prstGeom>
            <a:noFill/>
            <a:ln w="6350" cap="rnd">
              <a:solidFill>
                <a:srgbClr val="000000"/>
              </a:solidFill>
              <a:round/>
              <a:headEnd/>
              <a:tailEnd/>
            </a:ln>
          </p:spPr>
          <p:txBody>
            <a:bodyPr/>
            <a:lstStyle/>
            <a:p>
              <a:endParaRPr lang="zh-CN" altLang="en-US" sz="1200">
                <a:latin typeface="+mn-ea"/>
                <a:ea typeface="+mn-ea"/>
              </a:endParaRPr>
            </a:p>
          </p:txBody>
        </p:sp>
        <p:sp>
          <p:nvSpPr>
            <p:cNvPr id="375" name="Rectangle 133"/>
            <p:cNvSpPr>
              <a:spLocks noChangeArrowheads="1"/>
            </p:cNvSpPr>
            <p:nvPr/>
          </p:nvSpPr>
          <p:spPr bwMode="auto">
            <a:xfrm>
              <a:off x="4371711" y="4054475"/>
              <a:ext cx="503768"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dirty="0">
                  <a:solidFill>
                    <a:srgbClr val="000000"/>
                  </a:solidFill>
                  <a:latin typeface="+mn-ea"/>
                  <a:ea typeface="+mn-ea"/>
                </a:rPr>
                <a:t>Area 3</a:t>
              </a:r>
              <a:endParaRPr lang="en-US" altLang="zh-CN" sz="1200" dirty="0">
                <a:solidFill>
                  <a:schemeClr val="bg1"/>
                </a:solidFill>
                <a:latin typeface="+mn-ea"/>
                <a:ea typeface="+mn-ea"/>
              </a:endParaRPr>
            </a:p>
          </p:txBody>
        </p:sp>
        <p:sp>
          <p:nvSpPr>
            <p:cNvPr id="376" name="Rectangle 134"/>
            <p:cNvSpPr>
              <a:spLocks noChangeArrowheads="1"/>
            </p:cNvSpPr>
            <p:nvPr/>
          </p:nvSpPr>
          <p:spPr bwMode="auto">
            <a:xfrm>
              <a:off x="4335463" y="4732338"/>
              <a:ext cx="628650" cy="1039812"/>
            </a:xfrm>
            <a:prstGeom prst="rect">
              <a:avLst/>
            </a:prstGeom>
            <a:solidFill>
              <a:srgbClr val="92D050"/>
            </a:solidFill>
            <a:ln w="9525">
              <a:noFill/>
              <a:miter lim="800000"/>
              <a:headEnd/>
              <a:tailEnd/>
            </a:ln>
          </p:spPr>
          <p:txBody>
            <a:bodyPr/>
            <a:lstStyle/>
            <a:p>
              <a:endParaRPr lang="zh-CN" altLang="en-US" sz="1200">
                <a:latin typeface="+mn-ea"/>
                <a:ea typeface="+mn-ea"/>
              </a:endParaRPr>
            </a:p>
          </p:txBody>
        </p:sp>
        <p:sp>
          <p:nvSpPr>
            <p:cNvPr id="377" name="Rectangle 135"/>
            <p:cNvSpPr>
              <a:spLocks noChangeArrowheads="1"/>
            </p:cNvSpPr>
            <p:nvPr/>
          </p:nvSpPr>
          <p:spPr bwMode="auto">
            <a:xfrm>
              <a:off x="4335463" y="4732338"/>
              <a:ext cx="628650" cy="1039812"/>
            </a:xfrm>
            <a:prstGeom prst="rect">
              <a:avLst/>
            </a:prstGeom>
            <a:noFill/>
            <a:ln w="6350" cap="rnd">
              <a:solidFill>
                <a:srgbClr val="000000"/>
              </a:solidFill>
              <a:round/>
              <a:headEnd/>
              <a:tailEnd/>
            </a:ln>
          </p:spPr>
          <p:txBody>
            <a:bodyPr/>
            <a:lstStyle/>
            <a:p>
              <a:endParaRPr lang="zh-CN" altLang="en-US" sz="1200">
                <a:latin typeface="+mn-ea"/>
                <a:ea typeface="+mn-ea"/>
              </a:endParaRPr>
            </a:p>
          </p:txBody>
        </p:sp>
        <p:sp>
          <p:nvSpPr>
            <p:cNvPr id="378" name="Rectangle 136"/>
            <p:cNvSpPr>
              <a:spLocks noChangeArrowheads="1"/>
            </p:cNvSpPr>
            <p:nvPr/>
          </p:nvSpPr>
          <p:spPr bwMode="auto">
            <a:xfrm>
              <a:off x="4395648" y="5091113"/>
              <a:ext cx="455893"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dirty="0">
                  <a:solidFill>
                    <a:srgbClr val="000000"/>
                  </a:solidFill>
                  <a:latin typeface="+mn-ea"/>
                  <a:ea typeface="+mn-ea"/>
                </a:rPr>
                <a:t>Area4</a:t>
              </a:r>
              <a:endParaRPr lang="en-US" altLang="zh-CN" sz="1200" dirty="0">
                <a:solidFill>
                  <a:schemeClr val="bg1"/>
                </a:solidFill>
                <a:latin typeface="+mn-ea"/>
                <a:ea typeface="+mn-ea"/>
              </a:endParaRPr>
            </a:p>
          </p:txBody>
        </p:sp>
        <p:sp>
          <p:nvSpPr>
            <p:cNvPr id="379" name="Rectangle 137"/>
            <p:cNvSpPr>
              <a:spLocks noChangeArrowheads="1"/>
            </p:cNvSpPr>
            <p:nvPr/>
          </p:nvSpPr>
          <p:spPr bwMode="auto">
            <a:xfrm>
              <a:off x="4718810" y="5259387"/>
              <a:ext cx="69" cy="194189"/>
            </a:xfrm>
            <a:prstGeom prst="rect">
              <a:avLst/>
            </a:prstGeom>
            <a:noFill/>
            <a:ln w="9525">
              <a:noFill/>
              <a:miter lim="800000"/>
              <a:headEnd/>
              <a:tailEnd/>
            </a:ln>
          </p:spPr>
          <p:txBody>
            <a:bodyPr wrap="none" lIns="0" tIns="0" rIns="0" bIns="0">
              <a:spAutoFit/>
            </a:bodyPr>
            <a:lstStyle/>
            <a:p>
              <a:pPr algn="ctr" defTabSz="801688" fontAlgn="base"/>
              <a:endParaRPr lang="zh-CN" altLang="zh-CN" sz="1200">
                <a:solidFill>
                  <a:schemeClr val="bg1"/>
                </a:solidFill>
                <a:latin typeface="+mn-ea"/>
                <a:ea typeface="+mn-ea"/>
              </a:endParaRPr>
            </a:p>
          </p:txBody>
        </p:sp>
        <p:sp>
          <p:nvSpPr>
            <p:cNvPr id="381" name="Rectangle 139"/>
            <p:cNvSpPr>
              <a:spLocks noChangeArrowheads="1"/>
            </p:cNvSpPr>
            <p:nvPr/>
          </p:nvSpPr>
          <p:spPr bwMode="auto">
            <a:xfrm rot="16200000">
              <a:off x="6749227" y="4574474"/>
              <a:ext cx="60" cy="161742"/>
            </a:xfrm>
            <a:prstGeom prst="rect">
              <a:avLst/>
            </a:prstGeom>
            <a:noFill/>
            <a:ln w="9525">
              <a:noFill/>
              <a:miter lim="800000"/>
              <a:headEnd/>
              <a:tailEnd/>
            </a:ln>
          </p:spPr>
          <p:txBody>
            <a:bodyPr wrap="none" lIns="0" tIns="0" rIns="0" bIns="0">
              <a:spAutoFit/>
            </a:bodyPr>
            <a:lstStyle/>
            <a:p>
              <a:pPr algn="ctr" defTabSz="801688" fontAlgn="base"/>
              <a:endParaRPr lang="en-US" altLang="zh-CN" sz="1200" dirty="0">
                <a:solidFill>
                  <a:schemeClr val="bg1"/>
                </a:solidFill>
                <a:latin typeface="+mn-ea"/>
                <a:ea typeface="+mn-ea"/>
              </a:endParaRPr>
            </a:p>
          </p:txBody>
        </p:sp>
        <p:sp>
          <p:nvSpPr>
            <p:cNvPr id="382" name="Rectangle 140"/>
            <p:cNvSpPr>
              <a:spLocks noChangeArrowheads="1"/>
            </p:cNvSpPr>
            <p:nvPr/>
          </p:nvSpPr>
          <p:spPr bwMode="auto">
            <a:xfrm rot="16200000">
              <a:off x="6749227" y="4524468"/>
              <a:ext cx="59" cy="161742"/>
            </a:xfrm>
            <a:prstGeom prst="rect">
              <a:avLst/>
            </a:prstGeom>
            <a:noFill/>
            <a:ln w="9525">
              <a:noFill/>
              <a:miter lim="800000"/>
              <a:headEnd/>
              <a:tailEnd/>
            </a:ln>
          </p:spPr>
          <p:txBody>
            <a:bodyPr wrap="none" lIns="0" tIns="0" rIns="0" bIns="0">
              <a:spAutoFit/>
            </a:bodyPr>
            <a:lstStyle/>
            <a:p>
              <a:pPr algn="ctr" defTabSz="801688" fontAlgn="base"/>
              <a:endParaRPr lang="en-US" altLang="zh-CN" sz="1200" dirty="0">
                <a:solidFill>
                  <a:schemeClr val="bg1"/>
                </a:solidFill>
                <a:latin typeface="+mn-ea"/>
                <a:ea typeface="+mn-ea"/>
              </a:endParaRPr>
            </a:p>
          </p:txBody>
        </p:sp>
        <p:sp>
          <p:nvSpPr>
            <p:cNvPr id="383" name="Rectangle 141"/>
            <p:cNvSpPr>
              <a:spLocks noChangeArrowheads="1"/>
            </p:cNvSpPr>
            <p:nvPr/>
          </p:nvSpPr>
          <p:spPr bwMode="auto">
            <a:xfrm rot="16200000">
              <a:off x="6747640" y="4472080"/>
              <a:ext cx="60" cy="161742"/>
            </a:xfrm>
            <a:prstGeom prst="rect">
              <a:avLst/>
            </a:prstGeom>
            <a:noFill/>
            <a:ln w="9525">
              <a:noFill/>
              <a:miter lim="800000"/>
              <a:headEnd/>
              <a:tailEnd/>
            </a:ln>
          </p:spPr>
          <p:txBody>
            <a:bodyPr wrap="none" lIns="0" tIns="0" rIns="0" bIns="0">
              <a:spAutoFit/>
            </a:bodyPr>
            <a:lstStyle/>
            <a:p>
              <a:pPr algn="ctr" defTabSz="801688" fontAlgn="base"/>
              <a:endParaRPr lang="en-US" altLang="zh-CN" sz="1200" dirty="0">
                <a:solidFill>
                  <a:schemeClr val="bg1"/>
                </a:solidFill>
                <a:latin typeface="+mn-ea"/>
                <a:ea typeface="+mn-ea"/>
              </a:endParaRPr>
            </a:p>
          </p:txBody>
        </p:sp>
        <p:sp>
          <p:nvSpPr>
            <p:cNvPr id="388" name="Rectangle 146"/>
            <p:cNvSpPr>
              <a:spLocks noChangeArrowheads="1"/>
            </p:cNvSpPr>
            <p:nvPr/>
          </p:nvSpPr>
          <p:spPr bwMode="auto">
            <a:xfrm rot="16200000">
              <a:off x="7176263" y="4628449"/>
              <a:ext cx="60" cy="161742"/>
            </a:xfrm>
            <a:prstGeom prst="rect">
              <a:avLst/>
            </a:prstGeom>
            <a:noFill/>
            <a:ln w="9525">
              <a:noFill/>
              <a:miter lim="800000"/>
              <a:headEnd/>
              <a:tailEnd/>
            </a:ln>
          </p:spPr>
          <p:txBody>
            <a:bodyPr wrap="none" lIns="0" tIns="0" rIns="0" bIns="0">
              <a:spAutoFit/>
            </a:bodyPr>
            <a:lstStyle/>
            <a:p>
              <a:pPr algn="ctr" defTabSz="801688" fontAlgn="base"/>
              <a:endParaRPr lang="en-US" altLang="zh-CN" sz="1200" dirty="0">
                <a:solidFill>
                  <a:schemeClr val="bg1"/>
                </a:solidFill>
                <a:latin typeface="+mn-ea"/>
                <a:ea typeface="+mn-ea"/>
              </a:endParaRPr>
            </a:p>
          </p:txBody>
        </p:sp>
        <p:sp>
          <p:nvSpPr>
            <p:cNvPr id="389" name="Rectangle 147"/>
            <p:cNvSpPr>
              <a:spLocks noChangeArrowheads="1"/>
            </p:cNvSpPr>
            <p:nvPr/>
          </p:nvSpPr>
          <p:spPr bwMode="auto">
            <a:xfrm rot="16200000">
              <a:off x="7176264" y="4574474"/>
              <a:ext cx="60" cy="161742"/>
            </a:xfrm>
            <a:prstGeom prst="rect">
              <a:avLst/>
            </a:prstGeom>
            <a:noFill/>
            <a:ln w="9525">
              <a:noFill/>
              <a:miter lim="800000"/>
              <a:headEnd/>
              <a:tailEnd/>
            </a:ln>
          </p:spPr>
          <p:txBody>
            <a:bodyPr wrap="none" lIns="0" tIns="0" rIns="0" bIns="0">
              <a:spAutoFit/>
            </a:bodyPr>
            <a:lstStyle/>
            <a:p>
              <a:pPr algn="ctr" defTabSz="801688" fontAlgn="base"/>
              <a:endParaRPr lang="en-US" altLang="zh-CN" sz="1200" dirty="0">
                <a:solidFill>
                  <a:schemeClr val="bg1"/>
                </a:solidFill>
                <a:latin typeface="+mn-ea"/>
                <a:ea typeface="+mn-ea"/>
              </a:endParaRPr>
            </a:p>
          </p:txBody>
        </p:sp>
        <p:sp>
          <p:nvSpPr>
            <p:cNvPr id="390" name="Rectangle 148"/>
            <p:cNvSpPr>
              <a:spLocks noChangeArrowheads="1"/>
            </p:cNvSpPr>
            <p:nvPr/>
          </p:nvSpPr>
          <p:spPr bwMode="auto">
            <a:xfrm rot="16200000">
              <a:off x="7176264" y="4524468"/>
              <a:ext cx="59" cy="161742"/>
            </a:xfrm>
            <a:prstGeom prst="rect">
              <a:avLst/>
            </a:prstGeom>
            <a:noFill/>
            <a:ln w="9525">
              <a:noFill/>
              <a:miter lim="800000"/>
              <a:headEnd/>
              <a:tailEnd/>
            </a:ln>
          </p:spPr>
          <p:txBody>
            <a:bodyPr wrap="none" lIns="0" tIns="0" rIns="0" bIns="0">
              <a:spAutoFit/>
            </a:bodyPr>
            <a:lstStyle/>
            <a:p>
              <a:pPr algn="ctr" defTabSz="801688" fontAlgn="base"/>
              <a:endParaRPr lang="en-US" altLang="zh-CN" sz="1200" dirty="0">
                <a:solidFill>
                  <a:schemeClr val="bg1"/>
                </a:solidFill>
                <a:latin typeface="+mn-ea"/>
                <a:ea typeface="+mn-ea"/>
              </a:endParaRPr>
            </a:p>
          </p:txBody>
        </p:sp>
        <p:sp>
          <p:nvSpPr>
            <p:cNvPr id="391" name="Rectangle 149"/>
            <p:cNvSpPr>
              <a:spLocks noChangeArrowheads="1"/>
            </p:cNvSpPr>
            <p:nvPr/>
          </p:nvSpPr>
          <p:spPr bwMode="auto">
            <a:xfrm rot="16200000">
              <a:off x="7174678" y="4472080"/>
              <a:ext cx="60" cy="161742"/>
            </a:xfrm>
            <a:prstGeom prst="rect">
              <a:avLst/>
            </a:prstGeom>
            <a:noFill/>
            <a:ln w="9525">
              <a:noFill/>
              <a:miter lim="800000"/>
              <a:headEnd/>
              <a:tailEnd/>
            </a:ln>
          </p:spPr>
          <p:txBody>
            <a:bodyPr wrap="none" lIns="0" tIns="0" rIns="0" bIns="0">
              <a:spAutoFit/>
            </a:bodyPr>
            <a:lstStyle/>
            <a:p>
              <a:pPr algn="ctr" defTabSz="801688" fontAlgn="base"/>
              <a:endParaRPr lang="en-US" altLang="zh-CN" sz="1200" dirty="0">
                <a:solidFill>
                  <a:schemeClr val="bg1"/>
                </a:solidFill>
                <a:latin typeface="+mn-ea"/>
                <a:ea typeface="+mn-ea"/>
              </a:endParaRPr>
            </a:p>
          </p:txBody>
        </p:sp>
        <p:sp>
          <p:nvSpPr>
            <p:cNvPr id="393" name="Rectangle 151"/>
            <p:cNvSpPr>
              <a:spLocks noChangeArrowheads="1"/>
            </p:cNvSpPr>
            <p:nvPr/>
          </p:nvSpPr>
          <p:spPr bwMode="auto">
            <a:xfrm rot="16200000">
              <a:off x="7398512" y="4614161"/>
              <a:ext cx="60" cy="161742"/>
            </a:xfrm>
            <a:prstGeom prst="rect">
              <a:avLst/>
            </a:prstGeom>
            <a:noFill/>
            <a:ln w="9525">
              <a:noFill/>
              <a:miter lim="800000"/>
              <a:headEnd/>
              <a:tailEnd/>
            </a:ln>
          </p:spPr>
          <p:txBody>
            <a:bodyPr wrap="none" lIns="0" tIns="0" rIns="0" bIns="0">
              <a:spAutoFit/>
            </a:bodyPr>
            <a:lstStyle/>
            <a:p>
              <a:pPr algn="ctr" defTabSz="801688" fontAlgn="base"/>
              <a:endParaRPr lang="en-US" altLang="zh-CN" sz="1200" dirty="0">
                <a:solidFill>
                  <a:schemeClr val="bg1"/>
                </a:solidFill>
                <a:latin typeface="+mn-ea"/>
                <a:ea typeface="+mn-ea"/>
              </a:endParaRPr>
            </a:p>
          </p:txBody>
        </p:sp>
        <p:sp>
          <p:nvSpPr>
            <p:cNvPr id="396" name="Rectangle 154"/>
            <p:cNvSpPr>
              <a:spLocks noChangeArrowheads="1"/>
            </p:cNvSpPr>
            <p:nvPr/>
          </p:nvSpPr>
          <p:spPr bwMode="auto">
            <a:xfrm rot="16200000">
              <a:off x="7396927" y="4459379"/>
              <a:ext cx="60" cy="161742"/>
            </a:xfrm>
            <a:prstGeom prst="rect">
              <a:avLst/>
            </a:prstGeom>
            <a:noFill/>
            <a:ln w="9525">
              <a:noFill/>
              <a:miter lim="800000"/>
              <a:headEnd/>
              <a:tailEnd/>
            </a:ln>
          </p:spPr>
          <p:txBody>
            <a:bodyPr wrap="none" lIns="0" tIns="0" rIns="0" bIns="0">
              <a:spAutoFit/>
            </a:bodyPr>
            <a:lstStyle/>
            <a:p>
              <a:pPr algn="ctr" defTabSz="801688" fontAlgn="base"/>
              <a:endParaRPr lang="en-US" altLang="zh-CN" sz="1200" dirty="0">
                <a:solidFill>
                  <a:schemeClr val="bg1"/>
                </a:solidFill>
                <a:latin typeface="+mn-ea"/>
                <a:ea typeface="+mn-ea"/>
              </a:endParaRPr>
            </a:p>
          </p:txBody>
        </p:sp>
        <p:sp>
          <p:nvSpPr>
            <p:cNvPr id="402" name="Rectangle 160"/>
            <p:cNvSpPr>
              <a:spLocks noChangeArrowheads="1"/>
            </p:cNvSpPr>
            <p:nvPr/>
          </p:nvSpPr>
          <p:spPr bwMode="auto">
            <a:xfrm rot="16200000">
              <a:off x="7862064" y="4653849"/>
              <a:ext cx="60" cy="161742"/>
            </a:xfrm>
            <a:prstGeom prst="rect">
              <a:avLst/>
            </a:prstGeom>
            <a:noFill/>
            <a:ln w="9525">
              <a:noFill/>
              <a:miter lim="800000"/>
              <a:headEnd/>
              <a:tailEnd/>
            </a:ln>
          </p:spPr>
          <p:txBody>
            <a:bodyPr wrap="none" lIns="0" tIns="0" rIns="0" bIns="0">
              <a:spAutoFit/>
            </a:bodyPr>
            <a:lstStyle/>
            <a:p>
              <a:pPr algn="ctr" defTabSz="801688" fontAlgn="base"/>
              <a:endParaRPr lang="en-US" altLang="zh-CN" sz="1200" dirty="0">
                <a:solidFill>
                  <a:schemeClr val="bg1"/>
                </a:solidFill>
                <a:latin typeface="+mn-ea"/>
                <a:ea typeface="+mn-ea"/>
              </a:endParaRPr>
            </a:p>
          </p:txBody>
        </p:sp>
        <p:sp>
          <p:nvSpPr>
            <p:cNvPr id="404" name="Rectangle 162"/>
            <p:cNvSpPr>
              <a:spLocks noChangeArrowheads="1"/>
            </p:cNvSpPr>
            <p:nvPr/>
          </p:nvSpPr>
          <p:spPr bwMode="auto">
            <a:xfrm rot="16200000">
              <a:off x="7862064" y="4549867"/>
              <a:ext cx="59" cy="161742"/>
            </a:xfrm>
            <a:prstGeom prst="rect">
              <a:avLst/>
            </a:prstGeom>
            <a:noFill/>
            <a:ln w="9525">
              <a:noFill/>
              <a:miter lim="800000"/>
              <a:headEnd/>
              <a:tailEnd/>
            </a:ln>
          </p:spPr>
          <p:txBody>
            <a:bodyPr wrap="none" lIns="0" tIns="0" rIns="0" bIns="0">
              <a:spAutoFit/>
            </a:bodyPr>
            <a:lstStyle/>
            <a:p>
              <a:pPr algn="ctr" defTabSz="801688" fontAlgn="base"/>
              <a:endParaRPr lang="en-US" altLang="zh-CN" sz="1200" dirty="0">
                <a:solidFill>
                  <a:schemeClr val="bg1"/>
                </a:solidFill>
                <a:latin typeface="+mn-ea"/>
                <a:ea typeface="+mn-ea"/>
              </a:endParaRPr>
            </a:p>
          </p:txBody>
        </p:sp>
        <p:sp>
          <p:nvSpPr>
            <p:cNvPr id="422" name="Rectangle 180"/>
            <p:cNvSpPr>
              <a:spLocks noChangeArrowheads="1"/>
            </p:cNvSpPr>
            <p:nvPr/>
          </p:nvSpPr>
          <p:spPr bwMode="auto">
            <a:xfrm>
              <a:off x="4245061" y="1358900"/>
              <a:ext cx="796753"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Backplane</a:t>
              </a:r>
              <a:endParaRPr lang="en-US" altLang="zh-CN" sz="1200">
                <a:solidFill>
                  <a:schemeClr val="bg1"/>
                </a:solidFill>
                <a:latin typeface="+mn-ea"/>
                <a:ea typeface="+mn-ea"/>
              </a:endParaRPr>
            </a:p>
          </p:txBody>
        </p:sp>
        <p:sp>
          <p:nvSpPr>
            <p:cNvPr id="423" name="Line 181"/>
            <p:cNvSpPr>
              <a:spLocks noChangeShapeType="1"/>
            </p:cNvSpPr>
            <p:nvPr/>
          </p:nvSpPr>
          <p:spPr bwMode="auto">
            <a:xfrm>
              <a:off x="2643188" y="4032250"/>
              <a:ext cx="1693862" cy="1588"/>
            </a:xfrm>
            <a:prstGeom prst="line">
              <a:avLst/>
            </a:prstGeom>
            <a:noFill/>
            <a:ln w="6350" cap="rnd">
              <a:solidFill>
                <a:srgbClr val="FFFF00"/>
              </a:solidFill>
              <a:round/>
              <a:headEnd/>
              <a:tailEnd/>
            </a:ln>
          </p:spPr>
          <p:txBody>
            <a:bodyPr/>
            <a:lstStyle/>
            <a:p>
              <a:endParaRPr lang="zh-CN" altLang="en-US" sz="1200">
                <a:latin typeface="+mn-ea"/>
                <a:ea typeface="+mn-ea"/>
              </a:endParaRPr>
            </a:p>
          </p:txBody>
        </p:sp>
        <p:sp>
          <p:nvSpPr>
            <p:cNvPr id="424" name="Line 182"/>
            <p:cNvSpPr>
              <a:spLocks noChangeShapeType="1"/>
            </p:cNvSpPr>
            <p:nvPr/>
          </p:nvSpPr>
          <p:spPr bwMode="auto">
            <a:xfrm>
              <a:off x="3486150" y="4341813"/>
              <a:ext cx="1588" cy="858837"/>
            </a:xfrm>
            <a:prstGeom prst="line">
              <a:avLst/>
            </a:prstGeom>
            <a:noFill/>
            <a:ln w="6350" cap="rnd">
              <a:solidFill>
                <a:srgbClr val="92D050"/>
              </a:solidFill>
              <a:round/>
              <a:headEnd/>
              <a:tailEnd/>
            </a:ln>
          </p:spPr>
          <p:txBody>
            <a:bodyPr/>
            <a:lstStyle/>
            <a:p>
              <a:endParaRPr lang="zh-CN" altLang="en-US" sz="1200">
                <a:latin typeface="+mn-ea"/>
                <a:ea typeface="+mn-ea"/>
              </a:endParaRPr>
            </a:p>
          </p:txBody>
        </p:sp>
        <p:sp>
          <p:nvSpPr>
            <p:cNvPr id="425" name="Line 183"/>
            <p:cNvSpPr>
              <a:spLocks noChangeShapeType="1"/>
            </p:cNvSpPr>
            <p:nvPr/>
          </p:nvSpPr>
          <p:spPr bwMode="auto">
            <a:xfrm flipH="1">
              <a:off x="3486150" y="5200650"/>
              <a:ext cx="847725" cy="1588"/>
            </a:xfrm>
            <a:prstGeom prst="line">
              <a:avLst/>
            </a:prstGeom>
            <a:noFill/>
            <a:ln w="6350" cap="rnd">
              <a:solidFill>
                <a:srgbClr val="92D050"/>
              </a:solidFill>
              <a:round/>
              <a:headEnd/>
              <a:tailEnd/>
            </a:ln>
          </p:spPr>
          <p:txBody>
            <a:bodyPr/>
            <a:lstStyle/>
            <a:p>
              <a:endParaRPr lang="zh-CN" altLang="en-US" sz="1200">
                <a:latin typeface="+mn-ea"/>
                <a:ea typeface="+mn-ea"/>
              </a:endParaRPr>
            </a:p>
          </p:txBody>
        </p:sp>
        <p:sp>
          <p:nvSpPr>
            <p:cNvPr id="426" name="Line 184"/>
            <p:cNvSpPr>
              <a:spLocks noChangeShapeType="1"/>
            </p:cNvSpPr>
            <p:nvPr/>
          </p:nvSpPr>
          <p:spPr bwMode="auto">
            <a:xfrm>
              <a:off x="2643188" y="4341813"/>
              <a:ext cx="842962" cy="1587"/>
            </a:xfrm>
            <a:prstGeom prst="line">
              <a:avLst/>
            </a:prstGeom>
            <a:noFill/>
            <a:ln w="6350" cap="rnd">
              <a:solidFill>
                <a:srgbClr val="92D050"/>
              </a:solidFill>
              <a:round/>
              <a:headEnd/>
              <a:tailEnd/>
            </a:ln>
          </p:spPr>
          <p:txBody>
            <a:bodyPr/>
            <a:lstStyle/>
            <a:p>
              <a:endParaRPr lang="zh-CN" altLang="en-US" sz="1200">
                <a:latin typeface="+mn-ea"/>
                <a:ea typeface="+mn-ea"/>
              </a:endParaRPr>
            </a:p>
          </p:txBody>
        </p:sp>
        <p:sp>
          <p:nvSpPr>
            <p:cNvPr id="427" name="Freeform 185"/>
            <p:cNvSpPr>
              <a:spLocks/>
            </p:cNvSpPr>
            <p:nvPr/>
          </p:nvSpPr>
          <p:spPr bwMode="auto">
            <a:xfrm>
              <a:off x="2636838" y="5013325"/>
              <a:ext cx="1114425" cy="42863"/>
            </a:xfrm>
            <a:custGeom>
              <a:avLst/>
              <a:gdLst>
                <a:gd name="T0" fmla="*/ 0 w 961"/>
                <a:gd name="T1" fmla="*/ 2147483647 h 53"/>
                <a:gd name="T2" fmla="*/ 2147483647 w 961"/>
                <a:gd name="T3" fmla="*/ 2147483647 h 53"/>
                <a:gd name="T4" fmla="*/ 2147483647 w 961"/>
                <a:gd name="T5" fmla="*/ 0 h 53"/>
                <a:gd name="T6" fmla="*/ 2147483647 w 961"/>
                <a:gd name="T7" fmla="*/ 2147483647 h 53"/>
                <a:gd name="T8" fmla="*/ 2147483647 w 961"/>
                <a:gd name="T9" fmla="*/ 2147483647 h 53"/>
                <a:gd name="T10" fmla="*/ 2147483647 w 961"/>
                <a:gd name="T11" fmla="*/ 2147483647 h 53"/>
                <a:gd name="T12" fmla="*/ 0 60000 65536"/>
                <a:gd name="T13" fmla="*/ 0 60000 65536"/>
                <a:gd name="T14" fmla="*/ 0 60000 65536"/>
                <a:gd name="T15" fmla="*/ 0 60000 65536"/>
                <a:gd name="T16" fmla="*/ 0 60000 65536"/>
                <a:gd name="T17" fmla="*/ 0 60000 65536"/>
                <a:gd name="T18" fmla="*/ 0 w 961"/>
                <a:gd name="T19" fmla="*/ 0 h 53"/>
                <a:gd name="T20" fmla="*/ 961 w 961"/>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961" h="53">
                  <a:moveTo>
                    <a:pt x="0" y="53"/>
                  </a:moveTo>
                  <a:lnTo>
                    <a:pt x="682" y="50"/>
                  </a:lnTo>
                  <a:cubicBezTo>
                    <a:pt x="682" y="22"/>
                    <a:pt x="705" y="0"/>
                    <a:pt x="733" y="0"/>
                  </a:cubicBezTo>
                  <a:cubicBezTo>
                    <a:pt x="760" y="0"/>
                    <a:pt x="783" y="22"/>
                    <a:pt x="783" y="50"/>
                  </a:cubicBezTo>
                  <a:lnTo>
                    <a:pt x="961" y="49"/>
                  </a:lnTo>
                </a:path>
              </a:pathLst>
            </a:custGeom>
            <a:noFill/>
            <a:ln w="6350" cap="rnd">
              <a:solidFill>
                <a:srgbClr val="FFFF00"/>
              </a:solidFill>
              <a:prstDash val="solid"/>
              <a:round/>
              <a:headEnd/>
              <a:tailEnd/>
            </a:ln>
          </p:spPr>
          <p:txBody>
            <a:bodyPr/>
            <a:lstStyle/>
            <a:p>
              <a:endParaRPr lang="zh-CN" altLang="en-US" sz="1200">
                <a:latin typeface="+mn-ea"/>
                <a:ea typeface="+mn-ea"/>
              </a:endParaRPr>
            </a:p>
          </p:txBody>
        </p:sp>
        <p:sp>
          <p:nvSpPr>
            <p:cNvPr id="428" name="Line 186"/>
            <p:cNvSpPr>
              <a:spLocks noChangeShapeType="1"/>
            </p:cNvSpPr>
            <p:nvPr/>
          </p:nvSpPr>
          <p:spPr bwMode="auto">
            <a:xfrm flipH="1" flipV="1">
              <a:off x="3735388" y="4630738"/>
              <a:ext cx="3175" cy="422275"/>
            </a:xfrm>
            <a:prstGeom prst="line">
              <a:avLst/>
            </a:prstGeom>
            <a:noFill/>
            <a:ln w="6350" cap="rnd">
              <a:solidFill>
                <a:srgbClr val="FFFF00"/>
              </a:solidFill>
              <a:round/>
              <a:headEnd/>
              <a:tailEnd/>
            </a:ln>
          </p:spPr>
          <p:txBody>
            <a:bodyPr/>
            <a:lstStyle/>
            <a:p>
              <a:endParaRPr lang="zh-CN" altLang="en-US" sz="1200">
                <a:latin typeface="+mn-ea"/>
                <a:ea typeface="+mn-ea"/>
              </a:endParaRPr>
            </a:p>
          </p:txBody>
        </p:sp>
        <p:sp>
          <p:nvSpPr>
            <p:cNvPr id="429" name="Line 187"/>
            <p:cNvSpPr>
              <a:spLocks noChangeShapeType="1"/>
            </p:cNvSpPr>
            <p:nvPr/>
          </p:nvSpPr>
          <p:spPr bwMode="auto">
            <a:xfrm>
              <a:off x="3735388" y="4637088"/>
              <a:ext cx="608012" cy="1587"/>
            </a:xfrm>
            <a:prstGeom prst="line">
              <a:avLst/>
            </a:prstGeom>
            <a:noFill/>
            <a:ln w="6350" cap="rnd">
              <a:solidFill>
                <a:srgbClr val="FFFF00"/>
              </a:solidFill>
              <a:round/>
              <a:headEnd/>
              <a:tailEnd/>
            </a:ln>
          </p:spPr>
          <p:txBody>
            <a:bodyPr/>
            <a:lstStyle/>
            <a:p>
              <a:endParaRPr lang="zh-CN" altLang="en-US" sz="1200">
                <a:latin typeface="+mn-ea"/>
                <a:ea typeface="+mn-ea"/>
              </a:endParaRPr>
            </a:p>
          </p:txBody>
        </p:sp>
        <p:sp>
          <p:nvSpPr>
            <p:cNvPr id="430" name="Line 188"/>
            <p:cNvSpPr>
              <a:spLocks noChangeShapeType="1"/>
            </p:cNvSpPr>
            <p:nvPr/>
          </p:nvSpPr>
          <p:spPr bwMode="auto">
            <a:xfrm>
              <a:off x="2638425" y="5522913"/>
              <a:ext cx="1697038" cy="1587"/>
            </a:xfrm>
            <a:prstGeom prst="line">
              <a:avLst/>
            </a:prstGeom>
            <a:noFill/>
            <a:ln w="6350" cap="rnd">
              <a:solidFill>
                <a:srgbClr val="92D050"/>
              </a:solidFill>
              <a:round/>
              <a:headEnd/>
              <a:tailEnd/>
            </a:ln>
          </p:spPr>
          <p:txBody>
            <a:bodyPr/>
            <a:lstStyle/>
            <a:p>
              <a:endParaRPr lang="zh-CN" altLang="en-US" sz="1200">
                <a:latin typeface="+mn-ea"/>
                <a:ea typeface="+mn-ea"/>
              </a:endParaRPr>
            </a:p>
          </p:txBody>
        </p:sp>
        <p:sp>
          <p:nvSpPr>
            <p:cNvPr id="431" name="Line 189"/>
            <p:cNvSpPr>
              <a:spLocks noChangeShapeType="1"/>
            </p:cNvSpPr>
            <p:nvPr/>
          </p:nvSpPr>
          <p:spPr bwMode="auto">
            <a:xfrm>
              <a:off x="4967288" y="3078163"/>
              <a:ext cx="1643062" cy="1587"/>
            </a:xfrm>
            <a:prstGeom prst="line">
              <a:avLst/>
            </a:prstGeom>
            <a:noFill/>
            <a:ln w="6350" cap="rnd">
              <a:solidFill>
                <a:srgbClr val="00B0F0"/>
              </a:solidFill>
              <a:round/>
              <a:headEnd/>
              <a:tailEnd/>
            </a:ln>
          </p:spPr>
          <p:txBody>
            <a:bodyPr/>
            <a:lstStyle/>
            <a:p>
              <a:endParaRPr lang="zh-CN" altLang="en-US" sz="1200">
                <a:latin typeface="+mn-ea"/>
                <a:ea typeface="+mn-ea"/>
              </a:endParaRPr>
            </a:p>
          </p:txBody>
        </p:sp>
        <p:sp>
          <p:nvSpPr>
            <p:cNvPr id="432" name="Line 190"/>
            <p:cNvSpPr>
              <a:spLocks noChangeShapeType="1"/>
            </p:cNvSpPr>
            <p:nvPr/>
          </p:nvSpPr>
          <p:spPr bwMode="auto">
            <a:xfrm>
              <a:off x="4967288" y="3273425"/>
              <a:ext cx="1638300" cy="1588"/>
            </a:xfrm>
            <a:prstGeom prst="line">
              <a:avLst/>
            </a:prstGeom>
            <a:noFill/>
            <a:ln w="6350" cap="rnd">
              <a:solidFill>
                <a:srgbClr val="00B0F0"/>
              </a:solidFill>
              <a:round/>
              <a:headEnd/>
              <a:tailEnd/>
            </a:ln>
          </p:spPr>
          <p:txBody>
            <a:bodyPr/>
            <a:lstStyle/>
            <a:p>
              <a:endParaRPr lang="zh-CN" altLang="en-US" sz="1200">
                <a:latin typeface="+mn-ea"/>
                <a:ea typeface="+mn-ea"/>
              </a:endParaRPr>
            </a:p>
          </p:txBody>
        </p:sp>
        <p:sp>
          <p:nvSpPr>
            <p:cNvPr id="433" name="Line 191"/>
            <p:cNvSpPr>
              <a:spLocks noChangeShapeType="1"/>
            </p:cNvSpPr>
            <p:nvPr/>
          </p:nvSpPr>
          <p:spPr bwMode="auto">
            <a:xfrm>
              <a:off x="4967288" y="4106863"/>
              <a:ext cx="1643062" cy="1587"/>
            </a:xfrm>
            <a:prstGeom prst="line">
              <a:avLst/>
            </a:prstGeom>
            <a:noFill/>
            <a:ln w="6350" cap="rnd">
              <a:solidFill>
                <a:srgbClr val="FFFF00"/>
              </a:solidFill>
              <a:round/>
              <a:headEnd/>
              <a:tailEnd/>
            </a:ln>
          </p:spPr>
          <p:txBody>
            <a:bodyPr/>
            <a:lstStyle/>
            <a:p>
              <a:endParaRPr lang="zh-CN" altLang="en-US" sz="1200">
                <a:latin typeface="+mn-ea"/>
                <a:ea typeface="+mn-ea"/>
              </a:endParaRPr>
            </a:p>
          </p:txBody>
        </p:sp>
        <p:sp>
          <p:nvSpPr>
            <p:cNvPr id="434" name="Line 192"/>
            <p:cNvSpPr>
              <a:spLocks noChangeShapeType="1"/>
            </p:cNvSpPr>
            <p:nvPr/>
          </p:nvSpPr>
          <p:spPr bwMode="auto">
            <a:xfrm>
              <a:off x="4967288" y="4302125"/>
              <a:ext cx="1638300" cy="1588"/>
            </a:xfrm>
            <a:prstGeom prst="line">
              <a:avLst/>
            </a:prstGeom>
            <a:noFill/>
            <a:ln w="6350" cap="rnd">
              <a:solidFill>
                <a:srgbClr val="FFFF00"/>
              </a:solidFill>
              <a:round/>
              <a:headEnd/>
              <a:tailEnd/>
            </a:ln>
          </p:spPr>
          <p:txBody>
            <a:bodyPr/>
            <a:lstStyle/>
            <a:p>
              <a:endParaRPr lang="zh-CN" altLang="en-US" sz="1200">
                <a:latin typeface="+mn-ea"/>
                <a:ea typeface="+mn-ea"/>
              </a:endParaRPr>
            </a:p>
          </p:txBody>
        </p:sp>
        <p:sp>
          <p:nvSpPr>
            <p:cNvPr id="435" name="Line 193"/>
            <p:cNvSpPr>
              <a:spLocks noChangeShapeType="1"/>
            </p:cNvSpPr>
            <p:nvPr/>
          </p:nvSpPr>
          <p:spPr bwMode="auto">
            <a:xfrm>
              <a:off x="4967288" y="4938713"/>
              <a:ext cx="1643062" cy="1587"/>
            </a:xfrm>
            <a:prstGeom prst="line">
              <a:avLst/>
            </a:prstGeom>
            <a:noFill/>
            <a:ln w="6350" cap="rnd">
              <a:solidFill>
                <a:srgbClr val="92D050"/>
              </a:solidFill>
              <a:round/>
              <a:headEnd/>
              <a:tailEnd/>
            </a:ln>
          </p:spPr>
          <p:txBody>
            <a:bodyPr/>
            <a:lstStyle/>
            <a:p>
              <a:endParaRPr lang="zh-CN" altLang="en-US" sz="1200">
                <a:latin typeface="+mn-ea"/>
                <a:ea typeface="+mn-ea"/>
              </a:endParaRPr>
            </a:p>
          </p:txBody>
        </p:sp>
        <p:sp>
          <p:nvSpPr>
            <p:cNvPr id="436" name="Line 194"/>
            <p:cNvSpPr>
              <a:spLocks noChangeShapeType="1"/>
            </p:cNvSpPr>
            <p:nvPr/>
          </p:nvSpPr>
          <p:spPr bwMode="auto">
            <a:xfrm>
              <a:off x="4967288" y="5135563"/>
              <a:ext cx="1638300" cy="1587"/>
            </a:xfrm>
            <a:prstGeom prst="line">
              <a:avLst/>
            </a:prstGeom>
            <a:noFill/>
            <a:ln w="6350" cap="rnd">
              <a:solidFill>
                <a:srgbClr val="92D050"/>
              </a:solidFill>
              <a:round/>
              <a:headEnd/>
              <a:tailEnd/>
            </a:ln>
          </p:spPr>
          <p:txBody>
            <a:bodyPr/>
            <a:lstStyle/>
            <a:p>
              <a:endParaRPr lang="zh-CN" altLang="en-US" sz="1200">
                <a:latin typeface="+mn-ea"/>
                <a:ea typeface="+mn-ea"/>
              </a:endParaRPr>
            </a:p>
          </p:txBody>
        </p:sp>
        <p:sp>
          <p:nvSpPr>
            <p:cNvPr id="437" name="Rectangle 195"/>
            <p:cNvSpPr>
              <a:spLocks noChangeArrowheads="1"/>
            </p:cNvSpPr>
            <p:nvPr/>
          </p:nvSpPr>
          <p:spPr bwMode="auto">
            <a:xfrm>
              <a:off x="1517757" y="1358900"/>
              <a:ext cx="352213"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PEM</a:t>
              </a:r>
              <a:endParaRPr lang="en-US" altLang="zh-CN" sz="1200">
                <a:solidFill>
                  <a:schemeClr val="bg1"/>
                </a:solidFill>
                <a:latin typeface="+mn-ea"/>
                <a:ea typeface="+mn-ea"/>
              </a:endParaRPr>
            </a:p>
          </p:txBody>
        </p:sp>
        <p:sp>
          <p:nvSpPr>
            <p:cNvPr id="438" name="Rectangle 196"/>
            <p:cNvSpPr>
              <a:spLocks noChangeArrowheads="1"/>
            </p:cNvSpPr>
            <p:nvPr/>
          </p:nvSpPr>
          <p:spPr bwMode="auto">
            <a:xfrm>
              <a:off x="5597339" y="2097088"/>
              <a:ext cx="71811"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a:t>
              </a:r>
              <a:endParaRPr lang="en-US" altLang="zh-CN" sz="1200">
                <a:solidFill>
                  <a:schemeClr val="bg1"/>
                </a:solidFill>
                <a:latin typeface="+mn-ea"/>
                <a:ea typeface="+mn-ea"/>
              </a:endParaRPr>
            </a:p>
          </p:txBody>
        </p:sp>
        <p:sp>
          <p:nvSpPr>
            <p:cNvPr id="439" name="Rectangle 197"/>
            <p:cNvSpPr>
              <a:spLocks noChangeArrowheads="1"/>
            </p:cNvSpPr>
            <p:nvPr/>
          </p:nvSpPr>
          <p:spPr bwMode="auto">
            <a:xfrm>
              <a:off x="5651004" y="2097088"/>
              <a:ext cx="191494"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48</a:t>
              </a:r>
              <a:endParaRPr lang="en-US" altLang="zh-CN" sz="1200">
                <a:solidFill>
                  <a:schemeClr val="bg1"/>
                </a:solidFill>
                <a:latin typeface="+mn-ea"/>
                <a:ea typeface="+mn-ea"/>
              </a:endParaRPr>
            </a:p>
          </p:txBody>
        </p:sp>
        <p:sp>
          <p:nvSpPr>
            <p:cNvPr id="440" name="Rectangle 198"/>
            <p:cNvSpPr>
              <a:spLocks noChangeArrowheads="1"/>
            </p:cNvSpPr>
            <p:nvPr/>
          </p:nvSpPr>
          <p:spPr bwMode="auto">
            <a:xfrm>
              <a:off x="5804376" y="2097088"/>
              <a:ext cx="275274"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V A</a:t>
              </a:r>
              <a:endParaRPr lang="en-US" altLang="zh-CN" sz="1200">
                <a:solidFill>
                  <a:schemeClr val="bg1"/>
                </a:solidFill>
                <a:latin typeface="+mn-ea"/>
                <a:ea typeface="+mn-ea"/>
              </a:endParaRPr>
            </a:p>
          </p:txBody>
        </p:sp>
        <p:sp>
          <p:nvSpPr>
            <p:cNvPr id="441" name="Rectangle 199"/>
            <p:cNvSpPr>
              <a:spLocks noChangeArrowheads="1"/>
            </p:cNvSpPr>
            <p:nvPr/>
          </p:nvSpPr>
          <p:spPr bwMode="auto">
            <a:xfrm>
              <a:off x="6045076" y="2097088"/>
              <a:ext cx="70102"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a:t>
              </a:r>
              <a:endParaRPr lang="en-US" altLang="zh-CN" sz="1200">
                <a:solidFill>
                  <a:schemeClr val="bg1"/>
                </a:solidFill>
                <a:latin typeface="+mn-ea"/>
                <a:ea typeface="+mn-ea"/>
              </a:endParaRPr>
            </a:p>
          </p:txBody>
        </p:sp>
        <p:sp>
          <p:nvSpPr>
            <p:cNvPr id="442" name="Rectangle 200"/>
            <p:cNvSpPr>
              <a:spLocks noChangeArrowheads="1"/>
            </p:cNvSpPr>
            <p:nvPr/>
          </p:nvSpPr>
          <p:spPr bwMode="auto">
            <a:xfrm>
              <a:off x="6072503" y="2097088"/>
              <a:ext cx="494671"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RTN A</a:t>
              </a:r>
              <a:endParaRPr lang="en-US" altLang="zh-CN" sz="1200">
                <a:solidFill>
                  <a:schemeClr val="bg1"/>
                </a:solidFill>
                <a:latin typeface="+mn-ea"/>
                <a:ea typeface="+mn-ea"/>
              </a:endParaRPr>
            </a:p>
          </p:txBody>
        </p:sp>
        <p:sp>
          <p:nvSpPr>
            <p:cNvPr id="443" name="Rectangle 201"/>
            <p:cNvSpPr>
              <a:spLocks noChangeArrowheads="1"/>
            </p:cNvSpPr>
            <p:nvPr/>
          </p:nvSpPr>
          <p:spPr bwMode="auto">
            <a:xfrm>
              <a:off x="5616389" y="2305050"/>
              <a:ext cx="71811"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a:t>
              </a:r>
              <a:endParaRPr lang="en-US" altLang="zh-CN" sz="1200">
                <a:solidFill>
                  <a:schemeClr val="bg1"/>
                </a:solidFill>
                <a:latin typeface="+mn-ea"/>
                <a:ea typeface="+mn-ea"/>
              </a:endParaRPr>
            </a:p>
          </p:txBody>
        </p:sp>
        <p:sp>
          <p:nvSpPr>
            <p:cNvPr id="444" name="Rectangle 202"/>
            <p:cNvSpPr>
              <a:spLocks noChangeArrowheads="1"/>
            </p:cNvSpPr>
            <p:nvPr/>
          </p:nvSpPr>
          <p:spPr bwMode="auto">
            <a:xfrm>
              <a:off x="5670054" y="2305050"/>
              <a:ext cx="191494"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48</a:t>
              </a:r>
              <a:endParaRPr lang="en-US" altLang="zh-CN" sz="1200">
                <a:solidFill>
                  <a:schemeClr val="bg1"/>
                </a:solidFill>
                <a:latin typeface="+mn-ea"/>
                <a:ea typeface="+mn-ea"/>
              </a:endParaRPr>
            </a:p>
          </p:txBody>
        </p:sp>
        <p:sp>
          <p:nvSpPr>
            <p:cNvPr id="445" name="Rectangle 203"/>
            <p:cNvSpPr>
              <a:spLocks noChangeArrowheads="1"/>
            </p:cNvSpPr>
            <p:nvPr/>
          </p:nvSpPr>
          <p:spPr bwMode="auto">
            <a:xfrm>
              <a:off x="5821839" y="2305050"/>
              <a:ext cx="275274"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V A</a:t>
              </a:r>
              <a:endParaRPr lang="en-US" altLang="zh-CN" sz="1200">
                <a:solidFill>
                  <a:schemeClr val="bg1"/>
                </a:solidFill>
                <a:latin typeface="+mn-ea"/>
                <a:ea typeface="+mn-ea"/>
              </a:endParaRPr>
            </a:p>
          </p:txBody>
        </p:sp>
        <p:sp>
          <p:nvSpPr>
            <p:cNvPr id="446" name="Rectangle 204"/>
            <p:cNvSpPr>
              <a:spLocks noChangeArrowheads="1"/>
            </p:cNvSpPr>
            <p:nvPr/>
          </p:nvSpPr>
          <p:spPr bwMode="auto">
            <a:xfrm>
              <a:off x="6062537" y="2305050"/>
              <a:ext cx="70102"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a:t>
              </a:r>
              <a:endParaRPr lang="en-US" altLang="zh-CN" sz="1200">
                <a:solidFill>
                  <a:schemeClr val="bg1"/>
                </a:solidFill>
                <a:latin typeface="+mn-ea"/>
                <a:ea typeface="+mn-ea"/>
              </a:endParaRPr>
            </a:p>
          </p:txBody>
        </p:sp>
        <p:sp>
          <p:nvSpPr>
            <p:cNvPr id="447" name="Rectangle 205"/>
            <p:cNvSpPr>
              <a:spLocks noChangeArrowheads="1"/>
            </p:cNvSpPr>
            <p:nvPr/>
          </p:nvSpPr>
          <p:spPr bwMode="auto">
            <a:xfrm>
              <a:off x="6098393" y="2305050"/>
              <a:ext cx="480993"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RTN B</a:t>
              </a:r>
              <a:endParaRPr lang="en-US" altLang="zh-CN" sz="1200">
                <a:solidFill>
                  <a:schemeClr val="bg1"/>
                </a:solidFill>
                <a:latin typeface="+mn-ea"/>
                <a:ea typeface="+mn-ea"/>
              </a:endParaRPr>
            </a:p>
          </p:txBody>
        </p:sp>
        <p:sp>
          <p:nvSpPr>
            <p:cNvPr id="448" name="Rectangle 206"/>
            <p:cNvSpPr>
              <a:spLocks noChangeArrowheads="1"/>
            </p:cNvSpPr>
            <p:nvPr/>
          </p:nvSpPr>
          <p:spPr bwMode="auto">
            <a:xfrm>
              <a:off x="5579877" y="2965450"/>
              <a:ext cx="71811"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a:t>
              </a:r>
              <a:endParaRPr lang="en-US" altLang="zh-CN" sz="1200">
                <a:solidFill>
                  <a:schemeClr val="bg1"/>
                </a:solidFill>
                <a:latin typeface="+mn-ea"/>
                <a:ea typeface="+mn-ea"/>
              </a:endParaRPr>
            </a:p>
          </p:txBody>
        </p:sp>
        <p:sp>
          <p:nvSpPr>
            <p:cNvPr id="449" name="Rectangle 207"/>
            <p:cNvSpPr>
              <a:spLocks noChangeArrowheads="1"/>
            </p:cNvSpPr>
            <p:nvPr/>
          </p:nvSpPr>
          <p:spPr bwMode="auto">
            <a:xfrm>
              <a:off x="5631954" y="2965450"/>
              <a:ext cx="191494"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48</a:t>
              </a:r>
              <a:endParaRPr lang="en-US" altLang="zh-CN" sz="1200">
                <a:solidFill>
                  <a:schemeClr val="bg1"/>
                </a:solidFill>
                <a:latin typeface="+mn-ea"/>
                <a:ea typeface="+mn-ea"/>
              </a:endParaRPr>
            </a:p>
          </p:txBody>
        </p:sp>
        <p:sp>
          <p:nvSpPr>
            <p:cNvPr id="450" name="Rectangle 208"/>
            <p:cNvSpPr>
              <a:spLocks noChangeArrowheads="1"/>
            </p:cNvSpPr>
            <p:nvPr/>
          </p:nvSpPr>
          <p:spPr bwMode="auto">
            <a:xfrm>
              <a:off x="5785327" y="2965450"/>
              <a:ext cx="275274"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V A</a:t>
              </a:r>
              <a:endParaRPr lang="en-US" altLang="zh-CN" sz="1200">
                <a:solidFill>
                  <a:schemeClr val="bg1"/>
                </a:solidFill>
                <a:latin typeface="+mn-ea"/>
                <a:ea typeface="+mn-ea"/>
              </a:endParaRPr>
            </a:p>
          </p:txBody>
        </p:sp>
        <p:sp>
          <p:nvSpPr>
            <p:cNvPr id="451" name="Rectangle 209"/>
            <p:cNvSpPr>
              <a:spLocks noChangeArrowheads="1"/>
            </p:cNvSpPr>
            <p:nvPr/>
          </p:nvSpPr>
          <p:spPr bwMode="auto">
            <a:xfrm>
              <a:off x="6026025" y="2965450"/>
              <a:ext cx="70102"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a:t>
              </a:r>
              <a:endParaRPr lang="en-US" altLang="zh-CN" sz="1200">
                <a:solidFill>
                  <a:schemeClr val="bg1"/>
                </a:solidFill>
                <a:latin typeface="+mn-ea"/>
                <a:ea typeface="+mn-ea"/>
              </a:endParaRPr>
            </a:p>
          </p:txBody>
        </p:sp>
        <p:sp>
          <p:nvSpPr>
            <p:cNvPr id="452" name="Rectangle 210"/>
            <p:cNvSpPr>
              <a:spLocks noChangeArrowheads="1"/>
            </p:cNvSpPr>
            <p:nvPr/>
          </p:nvSpPr>
          <p:spPr bwMode="auto">
            <a:xfrm>
              <a:off x="6055040" y="2965450"/>
              <a:ext cx="494671"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RTN A</a:t>
              </a:r>
              <a:endParaRPr lang="en-US" altLang="zh-CN" sz="1200">
                <a:solidFill>
                  <a:schemeClr val="bg1"/>
                </a:solidFill>
                <a:latin typeface="+mn-ea"/>
                <a:ea typeface="+mn-ea"/>
              </a:endParaRPr>
            </a:p>
          </p:txBody>
        </p:sp>
        <p:sp>
          <p:nvSpPr>
            <p:cNvPr id="453" name="Rectangle 211"/>
            <p:cNvSpPr>
              <a:spLocks noChangeArrowheads="1"/>
            </p:cNvSpPr>
            <p:nvPr/>
          </p:nvSpPr>
          <p:spPr bwMode="auto">
            <a:xfrm>
              <a:off x="5579877" y="3173413"/>
              <a:ext cx="71811"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a:t>
              </a:r>
              <a:endParaRPr lang="en-US" altLang="zh-CN" sz="1200">
                <a:solidFill>
                  <a:schemeClr val="bg1"/>
                </a:solidFill>
                <a:latin typeface="+mn-ea"/>
                <a:ea typeface="+mn-ea"/>
              </a:endParaRPr>
            </a:p>
          </p:txBody>
        </p:sp>
        <p:sp>
          <p:nvSpPr>
            <p:cNvPr id="454" name="Rectangle 212"/>
            <p:cNvSpPr>
              <a:spLocks noChangeArrowheads="1"/>
            </p:cNvSpPr>
            <p:nvPr/>
          </p:nvSpPr>
          <p:spPr bwMode="auto">
            <a:xfrm>
              <a:off x="5631954" y="3173413"/>
              <a:ext cx="191494"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48</a:t>
              </a:r>
              <a:endParaRPr lang="en-US" altLang="zh-CN" sz="1200">
                <a:solidFill>
                  <a:schemeClr val="bg1"/>
                </a:solidFill>
                <a:latin typeface="+mn-ea"/>
                <a:ea typeface="+mn-ea"/>
              </a:endParaRPr>
            </a:p>
          </p:txBody>
        </p:sp>
        <p:sp>
          <p:nvSpPr>
            <p:cNvPr id="455" name="Rectangle 213"/>
            <p:cNvSpPr>
              <a:spLocks noChangeArrowheads="1"/>
            </p:cNvSpPr>
            <p:nvPr/>
          </p:nvSpPr>
          <p:spPr bwMode="auto">
            <a:xfrm>
              <a:off x="5785327" y="3173413"/>
              <a:ext cx="275274"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V A</a:t>
              </a:r>
              <a:endParaRPr lang="en-US" altLang="zh-CN" sz="1200">
                <a:solidFill>
                  <a:schemeClr val="bg1"/>
                </a:solidFill>
                <a:latin typeface="+mn-ea"/>
                <a:ea typeface="+mn-ea"/>
              </a:endParaRPr>
            </a:p>
          </p:txBody>
        </p:sp>
        <p:sp>
          <p:nvSpPr>
            <p:cNvPr id="456" name="Rectangle 214"/>
            <p:cNvSpPr>
              <a:spLocks noChangeArrowheads="1"/>
            </p:cNvSpPr>
            <p:nvPr/>
          </p:nvSpPr>
          <p:spPr bwMode="auto">
            <a:xfrm>
              <a:off x="6026025" y="3173413"/>
              <a:ext cx="70102"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a:t>
              </a:r>
              <a:endParaRPr lang="en-US" altLang="zh-CN" sz="1200">
                <a:solidFill>
                  <a:schemeClr val="bg1"/>
                </a:solidFill>
                <a:latin typeface="+mn-ea"/>
                <a:ea typeface="+mn-ea"/>
              </a:endParaRPr>
            </a:p>
          </p:txBody>
        </p:sp>
        <p:sp>
          <p:nvSpPr>
            <p:cNvPr id="457" name="Rectangle 215"/>
            <p:cNvSpPr>
              <a:spLocks noChangeArrowheads="1"/>
            </p:cNvSpPr>
            <p:nvPr/>
          </p:nvSpPr>
          <p:spPr bwMode="auto">
            <a:xfrm>
              <a:off x="6061881" y="3173413"/>
              <a:ext cx="480993"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RTN B</a:t>
              </a:r>
              <a:endParaRPr lang="en-US" altLang="zh-CN" sz="1200">
                <a:solidFill>
                  <a:schemeClr val="bg1"/>
                </a:solidFill>
                <a:latin typeface="+mn-ea"/>
                <a:ea typeface="+mn-ea"/>
              </a:endParaRPr>
            </a:p>
          </p:txBody>
        </p:sp>
        <p:sp>
          <p:nvSpPr>
            <p:cNvPr id="458" name="Rectangle 216"/>
            <p:cNvSpPr>
              <a:spLocks noChangeArrowheads="1"/>
            </p:cNvSpPr>
            <p:nvPr/>
          </p:nvSpPr>
          <p:spPr bwMode="auto">
            <a:xfrm>
              <a:off x="5597339" y="3989388"/>
              <a:ext cx="71811"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a:t>
              </a:r>
              <a:endParaRPr lang="en-US" altLang="zh-CN" sz="1200">
                <a:solidFill>
                  <a:schemeClr val="bg1"/>
                </a:solidFill>
                <a:latin typeface="+mn-ea"/>
                <a:ea typeface="+mn-ea"/>
              </a:endParaRPr>
            </a:p>
          </p:txBody>
        </p:sp>
        <p:sp>
          <p:nvSpPr>
            <p:cNvPr id="459" name="Rectangle 217"/>
            <p:cNvSpPr>
              <a:spLocks noChangeArrowheads="1"/>
            </p:cNvSpPr>
            <p:nvPr/>
          </p:nvSpPr>
          <p:spPr bwMode="auto">
            <a:xfrm>
              <a:off x="5651004" y="3989388"/>
              <a:ext cx="191494"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48</a:t>
              </a:r>
              <a:endParaRPr lang="en-US" altLang="zh-CN" sz="1200">
                <a:solidFill>
                  <a:schemeClr val="bg1"/>
                </a:solidFill>
                <a:latin typeface="+mn-ea"/>
                <a:ea typeface="+mn-ea"/>
              </a:endParaRPr>
            </a:p>
          </p:txBody>
        </p:sp>
        <p:sp>
          <p:nvSpPr>
            <p:cNvPr id="460" name="Rectangle 218"/>
            <p:cNvSpPr>
              <a:spLocks noChangeArrowheads="1"/>
            </p:cNvSpPr>
            <p:nvPr/>
          </p:nvSpPr>
          <p:spPr bwMode="auto">
            <a:xfrm>
              <a:off x="5804376" y="3989388"/>
              <a:ext cx="275274"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V A</a:t>
              </a:r>
              <a:endParaRPr lang="en-US" altLang="zh-CN" sz="1200">
                <a:solidFill>
                  <a:schemeClr val="bg1"/>
                </a:solidFill>
                <a:latin typeface="+mn-ea"/>
                <a:ea typeface="+mn-ea"/>
              </a:endParaRPr>
            </a:p>
          </p:txBody>
        </p:sp>
        <p:sp>
          <p:nvSpPr>
            <p:cNvPr id="461" name="Rectangle 219"/>
            <p:cNvSpPr>
              <a:spLocks noChangeArrowheads="1"/>
            </p:cNvSpPr>
            <p:nvPr/>
          </p:nvSpPr>
          <p:spPr bwMode="auto">
            <a:xfrm>
              <a:off x="6045076" y="3989388"/>
              <a:ext cx="70102"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a:t>
              </a:r>
              <a:endParaRPr lang="en-US" altLang="zh-CN" sz="1200">
                <a:solidFill>
                  <a:schemeClr val="bg1"/>
                </a:solidFill>
                <a:latin typeface="+mn-ea"/>
                <a:ea typeface="+mn-ea"/>
              </a:endParaRPr>
            </a:p>
          </p:txBody>
        </p:sp>
        <p:sp>
          <p:nvSpPr>
            <p:cNvPr id="462" name="Rectangle 220"/>
            <p:cNvSpPr>
              <a:spLocks noChangeArrowheads="1"/>
            </p:cNvSpPr>
            <p:nvPr/>
          </p:nvSpPr>
          <p:spPr bwMode="auto">
            <a:xfrm>
              <a:off x="6072503" y="3989388"/>
              <a:ext cx="494671"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dirty="0">
                  <a:solidFill>
                    <a:srgbClr val="000000"/>
                  </a:solidFill>
                  <a:latin typeface="+mn-ea"/>
                  <a:ea typeface="+mn-ea"/>
                </a:rPr>
                <a:t>RTN A</a:t>
              </a:r>
              <a:endParaRPr lang="en-US" altLang="zh-CN" sz="1200" dirty="0">
                <a:solidFill>
                  <a:schemeClr val="bg1"/>
                </a:solidFill>
                <a:latin typeface="+mn-ea"/>
                <a:ea typeface="+mn-ea"/>
              </a:endParaRPr>
            </a:p>
          </p:txBody>
        </p:sp>
        <p:sp>
          <p:nvSpPr>
            <p:cNvPr id="463" name="Rectangle 221"/>
            <p:cNvSpPr>
              <a:spLocks noChangeArrowheads="1"/>
            </p:cNvSpPr>
            <p:nvPr/>
          </p:nvSpPr>
          <p:spPr bwMode="auto">
            <a:xfrm>
              <a:off x="5616389" y="4197351"/>
              <a:ext cx="71811"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a:t>
              </a:r>
              <a:endParaRPr lang="en-US" altLang="zh-CN" sz="1200">
                <a:solidFill>
                  <a:schemeClr val="bg1"/>
                </a:solidFill>
                <a:latin typeface="+mn-ea"/>
                <a:ea typeface="+mn-ea"/>
              </a:endParaRPr>
            </a:p>
          </p:txBody>
        </p:sp>
        <p:sp>
          <p:nvSpPr>
            <p:cNvPr id="464" name="Rectangle 222"/>
            <p:cNvSpPr>
              <a:spLocks noChangeArrowheads="1"/>
            </p:cNvSpPr>
            <p:nvPr/>
          </p:nvSpPr>
          <p:spPr bwMode="auto">
            <a:xfrm>
              <a:off x="5670054" y="4197351"/>
              <a:ext cx="191494"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48</a:t>
              </a:r>
              <a:endParaRPr lang="en-US" altLang="zh-CN" sz="1200">
                <a:solidFill>
                  <a:schemeClr val="bg1"/>
                </a:solidFill>
                <a:latin typeface="+mn-ea"/>
                <a:ea typeface="+mn-ea"/>
              </a:endParaRPr>
            </a:p>
          </p:txBody>
        </p:sp>
        <p:sp>
          <p:nvSpPr>
            <p:cNvPr id="465" name="Rectangle 223"/>
            <p:cNvSpPr>
              <a:spLocks noChangeArrowheads="1"/>
            </p:cNvSpPr>
            <p:nvPr/>
          </p:nvSpPr>
          <p:spPr bwMode="auto">
            <a:xfrm>
              <a:off x="5821839" y="4197351"/>
              <a:ext cx="275274"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V A</a:t>
              </a:r>
              <a:endParaRPr lang="en-US" altLang="zh-CN" sz="1200">
                <a:solidFill>
                  <a:schemeClr val="bg1"/>
                </a:solidFill>
                <a:latin typeface="+mn-ea"/>
                <a:ea typeface="+mn-ea"/>
              </a:endParaRPr>
            </a:p>
          </p:txBody>
        </p:sp>
        <p:sp>
          <p:nvSpPr>
            <p:cNvPr id="466" name="Rectangle 224"/>
            <p:cNvSpPr>
              <a:spLocks noChangeArrowheads="1"/>
            </p:cNvSpPr>
            <p:nvPr/>
          </p:nvSpPr>
          <p:spPr bwMode="auto">
            <a:xfrm>
              <a:off x="6062537" y="4197351"/>
              <a:ext cx="70102"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a:t>
              </a:r>
              <a:endParaRPr lang="en-US" altLang="zh-CN" sz="1200">
                <a:solidFill>
                  <a:schemeClr val="bg1"/>
                </a:solidFill>
                <a:latin typeface="+mn-ea"/>
                <a:ea typeface="+mn-ea"/>
              </a:endParaRPr>
            </a:p>
          </p:txBody>
        </p:sp>
        <p:sp>
          <p:nvSpPr>
            <p:cNvPr id="467" name="Rectangle 225"/>
            <p:cNvSpPr>
              <a:spLocks noChangeArrowheads="1"/>
            </p:cNvSpPr>
            <p:nvPr/>
          </p:nvSpPr>
          <p:spPr bwMode="auto">
            <a:xfrm>
              <a:off x="6098393" y="4197351"/>
              <a:ext cx="480993"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RTN B</a:t>
              </a:r>
              <a:endParaRPr lang="en-US" altLang="zh-CN" sz="1200">
                <a:solidFill>
                  <a:schemeClr val="bg1"/>
                </a:solidFill>
                <a:latin typeface="+mn-ea"/>
                <a:ea typeface="+mn-ea"/>
              </a:endParaRPr>
            </a:p>
          </p:txBody>
        </p:sp>
        <p:sp>
          <p:nvSpPr>
            <p:cNvPr id="468" name="Rectangle 226"/>
            <p:cNvSpPr>
              <a:spLocks noChangeArrowheads="1"/>
            </p:cNvSpPr>
            <p:nvPr/>
          </p:nvSpPr>
          <p:spPr bwMode="auto">
            <a:xfrm>
              <a:off x="5579877" y="4818063"/>
              <a:ext cx="71811"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a:t>
              </a:r>
              <a:endParaRPr lang="en-US" altLang="zh-CN" sz="1200">
                <a:solidFill>
                  <a:schemeClr val="bg1"/>
                </a:solidFill>
                <a:latin typeface="+mn-ea"/>
                <a:ea typeface="+mn-ea"/>
              </a:endParaRPr>
            </a:p>
          </p:txBody>
        </p:sp>
        <p:sp>
          <p:nvSpPr>
            <p:cNvPr id="469" name="Rectangle 227"/>
            <p:cNvSpPr>
              <a:spLocks noChangeArrowheads="1"/>
            </p:cNvSpPr>
            <p:nvPr/>
          </p:nvSpPr>
          <p:spPr bwMode="auto">
            <a:xfrm>
              <a:off x="5631954" y="4818063"/>
              <a:ext cx="191494"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48</a:t>
              </a:r>
              <a:endParaRPr lang="en-US" altLang="zh-CN" sz="1200">
                <a:solidFill>
                  <a:schemeClr val="bg1"/>
                </a:solidFill>
                <a:latin typeface="+mn-ea"/>
                <a:ea typeface="+mn-ea"/>
              </a:endParaRPr>
            </a:p>
          </p:txBody>
        </p:sp>
        <p:sp>
          <p:nvSpPr>
            <p:cNvPr id="470" name="Rectangle 228"/>
            <p:cNvSpPr>
              <a:spLocks noChangeArrowheads="1"/>
            </p:cNvSpPr>
            <p:nvPr/>
          </p:nvSpPr>
          <p:spPr bwMode="auto">
            <a:xfrm>
              <a:off x="5785327" y="4818063"/>
              <a:ext cx="275274"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V A</a:t>
              </a:r>
              <a:endParaRPr lang="en-US" altLang="zh-CN" sz="1200">
                <a:solidFill>
                  <a:schemeClr val="bg1"/>
                </a:solidFill>
                <a:latin typeface="+mn-ea"/>
                <a:ea typeface="+mn-ea"/>
              </a:endParaRPr>
            </a:p>
          </p:txBody>
        </p:sp>
        <p:sp>
          <p:nvSpPr>
            <p:cNvPr id="471" name="Rectangle 229"/>
            <p:cNvSpPr>
              <a:spLocks noChangeArrowheads="1"/>
            </p:cNvSpPr>
            <p:nvPr/>
          </p:nvSpPr>
          <p:spPr bwMode="auto">
            <a:xfrm>
              <a:off x="6026025" y="4818063"/>
              <a:ext cx="70102"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a:t>
              </a:r>
              <a:endParaRPr lang="en-US" altLang="zh-CN" sz="1200">
                <a:solidFill>
                  <a:schemeClr val="bg1"/>
                </a:solidFill>
                <a:latin typeface="+mn-ea"/>
                <a:ea typeface="+mn-ea"/>
              </a:endParaRPr>
            </a:p>
          </p:txBody>
        </p:sp>
        <p:sp>
          <p:nvSpPr>
            <p:cNvPr id="472" name="Rectangle 230"/>
            <p:cNvSpPr>
              <a:spLocks noChangeArrowheads="1"/>
            </p:cNvSpPr>
            <p:nvPr/>
          </p:nvSpPr>
          <p:spPr bwMode="auto">
            <a:xfrm>
              <a:off x="6055040" y="4818063"/>
              <a:ext cx="494671"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RTN A</a:t>
              </a:r>
              <a:endParaRPr lang="en-US" altLang="zh-CN" sz="1200">
                <a:solidFill>
                  <a:schemeClr val="bg1"/>
                </a:solidFill>
                <a:latin typeface="+mn-ea"/>
                <a:ea typeface="+mn-ea"/>
              </a:endParaRPr>
            </a:p>
          </p:txBody>
        </p:sp>
        <p:sp>
          <p:nvSpPr>
            <p:cNvPr id="473" name="Rectangle 231"/>
            <p:cNvSpPr>
              <a:spLocks noChangeArrowheads="1"/>
            </p:cNvSpPr>
            <p:nvPr/>
          </p:nvSpPr>
          <p:spPr bwMode="auto">
            <a:xfrm>
              <a:off x="5579877" y="5038725"/>
              <a:ext cx="71811"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a:t>
              </a:r>
              <a:endParaRPr lang="en-US" altLang="zh-CN" sz="1200">
                <a:solidFill>
                  <a:schemeClr val="bg1"/>
                </a:solidFill>
                <a:latin typeface="+mn-ea"/>
                <a:ea typeface="+mn-ea"/>
              </a:endParaRPr>
            </a:p>
          </p:txBody>
        </p:sp>
        <p:sp>
          <p:nvSpPr>
            <p:cNvPr id="474" name="Rectangle 232"/>
            <p:cNvSpPr>
              <a:spLocks noChangeArrowheads="1"/>
            </p:cNvSpPr>
            <p:nvPr/>
          </p:nvSpPr>
          <p:spPr bwMode="auto">
            <a:xfrm>
              <a:off x="5631954" y="5038725"/>
              <a:ext cx="191494"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48</a:t>
              </a:r>
              <a:endParaRPr lang="en-US" altLang="zh-CN" sz="1200">
                <a:solidFill>
                  <a:schemeClr val="bg1"/>
                </a:solidFill>
                <a:latin typeface="+mn-ea"/>
                <a:ea typeface="+mn-ea"/>
              </a:endParaRPr>
            </a:p>
          </p:txBody>
        </p:sp>
        <p:sp>
          <p:nvSpPr>
            <p:cNvPr id="475" name="Rectangle 233"/>
            <p:cNvSpPr>
              <a:spLocks noChangeArrowheads="1"/>
            </p:cNvSpPr>
            <p:nvPr/>
          </p:nvSpPr>
          <p:spPr bwMode="auto">
            <a:xfrm>
              <a:off x="5785327" y="5038725"/>
              <a:ext cx="275274"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V A</a:t>
              </a:r>
              <a:endParaRPr lang="en-US" altLang="zh-CN" sz="1200">
                <a:solidFill>
                  <a:schemeClr val="bg1"/>
                </a:solidFill>
                <a:latin typeface="+mn-ea"/>
                <a:ea typeface="+mn-ea"/>
              </a:endParaRPr>
            </a:p>
          </p:txBody>
        </p:sp>
        <p:sp>
          <p:nvSpPr>
            <p:cNvPr id="476" name="Rectangle 234"/>
            <p:cNvSpPr>
              <a:spLocks noChangeArrowheads="1"/>
            </p:cNvSpPr>
            <p:nvPr/>
          </p:nvSpPr>
          <p:spPr bwMode="auto">
            <a:xfrm>
              <a:off x="6026025" y="5038725"/>
              <a:ext cx="70102"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a:t>
              </a:r>
              <a:endParaRPr lang="en-US" altLang="zh-CN" sz="1200">
                <a:solidFill>
                  <a:schemeClr val="bg1"/>
                </a:solidFill>
                <a:latin typeface="+mn-ea"/>
                <a:ea typeface="+mn-ea"/>
              </a:endParaRPr>
            </a:p>
          </p:txBody>
        </p:sp>
        <p:sp>
          <p:nvSpPr>
            <p:cNvPr id="477" name="Rectangle 235"/>
            <p:cNvSpPr>
              <a:spLocks noChangeArrowheads="1"/>
            </p:cNvSpPr>
            <p:nvPr/>
          </p:nvSpPr>
          <p:spPr bwMode="auto">
            <a:xfrm>
              <a:off x="6061881" y="5038725"/>
              <a:ext cx="480993" cy="194189"/>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RTN B</a:t>
              </a:r>
              <a:endParaRPr lang="en-US" altLang="zh-CN" sz="1200">
                <a:solidFill>
                  <a:schemeClr val="bg1"/>
                </a:solidFill>
                <a:latin typeface="+mn-ea"/>
                <a:ea typeface="+mn-ea"/>
              </a:endParaRPr>
            </a:p>
          </p:txBody>
        </p:sp>
        <p:sp>
          <p:nvSpPr>
            <p:cNvPr id="478" name="Line 236"/>
            <p:cNvSpPr>
              <a:spLocks noChangeShapeType="1"/>
            </p:cNvSpPr>
            <p:nvPr/>
          </p:nvSpPr>
          <p:spPr bwMode="auto">
            <a:xfrm flipH="1">
              <a:off x="6005513" y="2251075"/>
              <a:ext cx="1587" cy="19050"/>
            </a:xfrm>
            <a:prstGeom prst="line">
              <a:avLst/>
            </a:prstGeom>
            <a:noFill/>
            <a:ln w="6350" cap="rnd">
              <a:solidFill>
                <a:srgbClr val="000000"/>
              </a:solidFill>
              <a:round/>
              <a:headEnd/>
              <a:tailEnd/>
            </a:ln>
          </p:spPr>
          <p:txBody>
            <a:bodyPr/>
            <a:lstStyle/>
            <a:p>
              <a:endParaRPr lang="zh-CN" altLang="en-US" sz="1200">
                <a:latin typeface="+mn-ea"/>
                <a:ea typeface="+mn-ea"/>
              </a:endParaRPr>
            </a:p>
          </p:txBody>
        </p:sp>
        <p:sp>
          <p:nvSpPr>
            <p:cNvPr id="479" name="Line 237"/>
            <p:cNvSpPr>
              <a:spLocks noChangeShapeType="1"/>
            </p:cNvSpPr>
            <p:nvPr/>
          </p:nvSpPr>
          <p:spPr bwMode="auto">
            <a:xfrm flipV="1">
              <a:off x="1624013" y="2081213"/>
              <a:ext cx="1587" cy="1587"/>
            </a:xfrm>
            <a:prstGeom prst="line">
              <a:avLst/>
            </a:prstGeom>
            <a:noFill/>
            <a:ln w="6350" cap="rnd">
              <a:solidFill>
                <a:srgbClr val="000000"/>
              </a:solidFill>
              <a:round/>
              <a:headEnd/>
              <a:tailEnd/>
            </a:ln>
          </p:spPr>
          <p:txBody>
            <a:bodyPr/>
            <a:lstStyle/>
            <a:p>
              <a:endParaRPr lang="zh-CN" altLang="en-US" sz="1200">
                <a:latin typeface="+mn-ea"/>
                <a:ea typeface="+mn-ea"/>
              </a:endParaRPr>
            </a:p>
          </p:txBody>
        </p:sp>
        <p:sp>
          <p:nvSpPr>
            <p:cNvPr id="480" name="Rectangle 238"/>
            <p:cNvSpPr>
              <a:spLocks noChangeArrowheads="1"/>
            </p:cNvSpPr>
            <p:nvPr/>
          </p:nvSpPr>
          <p:spPr bwMode="auto">
            <a:xfrm rot="5400000">
              <a:off x="6742436" y="2626462"/>
              <a:ext cx="397818" cy="196966"/>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chemeClr val="bg1"/>
                  </a:solidFill>
                  <a:latin typeface="+mn-ea"/>
                  <a:ea typeface="+mn-ea"/>
                </a:rPr>
                <a:t>LPU1</a:t>
              </a:r>
            </a:p>
          </p:txBody>
        </p:sp>
        <p:sp>
          <p:nvSpPr>
            <p:cNvPr id="481" name="Rectangle 239"/>
            <p:cNvSpPr>
              <a:spLocks noChangeArrowheads="1"/>
            </p:cNvSpPr>
            <p:nvPr/>
          </p:nvSpPr>
          <p:spPr bwMode="auto">
            <a:xfrm rot="5400000">
              <a:off x="6983736" y="2616937"/>
              <a:ext cx="397818" cy="196966"/>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chemeClr val="bg1"/>
                  </a:solidFill>
                  <a:latin typeface="+mn-ea"/>
                  <a:ea typeface="+mn-ea"/>
                </a:rPr>
                <a:t>LPU2</a:t>
              </a:r>
            </a:p>
          </p:txBody>
        </p:sp>
        <p:sp>
          <p:nvSpPr>
            <p:cNvPr id="482" name="Rectangle 240"/>
            <p:cNvSpPr>
              <a:spLocks noChangeArrowheads="1"/>
            </p:cNvSpPr>
            <p:nvPr/>
          </p:nvSpPr>
          <p:spPr bwMode="auto">
            <a:xfrm rot="5400000">
              <a:off x="7163296" y="2624081"/>
              <a:ext cx="473673" cy="196966"/>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chemeClr val="bg1"/>
                  </a:solidFill>
                  <a:latin typeface="+mn-ea"/>
                  <a:ea typeface="+mn-ea"/>
                </a:rPr>
                <a:t>MPU0</a:t>
              </a:r>
            </a:p>
          </p:txBody>
        </p:sp>
        <p:sp>
          <p:nvSpPr>
            <p:cNvPr id="483" name="Rectangle 241"/>
            <p:cNvSpPr>
              <a:spLocks noChangeArrowheads="1"/>
            </p:cNvSpPr>
            <p:nvPr/>
          </p:nvSpPr>
          <p:spPr bwMode="auto">
            <a:xfrm rot="5400000">
              <a:off x="7382371" y="2605031"/>
              <a:ext cx="473673" cy="196966"/>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chemeClr val="bg1"/>
                  </a:solidFill>
                  <a:latin typeface="+mn-ea"/>
                  <a:ea typeface="+mn-ea"/>
                </a:rPr>
                <a:t>MPU1</a:t>
              </a:r>
            </a:p>
          </p:txBody>
        </p:sp>
        <p:sp>
          <p:nvSpPr>
            <p:cNvPr id="484" name="Rectangle 242"/>
            <p:cNvSpPr>
              <a:spLocks noChangeArrowheads="1"/>
            </p:cNvSpPr>
            <p:nvPr/>
          </p:nvSpPr>
          <p:spPr bwMode="auto">
            <a:xfrm rot="5400000">
              <a:off x="7642549" y="2607412"/>
              <a:ext cx="397818" cy="196966"/>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chemeClr val="bg1"/>
                  </a:solidFill>
                  <a:latin typeface="+mn-ea"/>
                  <a:ea typeface="+mn-ea"/>
                </a:rPr>
                <a:t>LPU3</a:t>
              </a:r>
            </a:p>
          </p:txBody>
        </p:sp>
        <p:sp>
          <p:nvSpPr>
            <p:cNvPr id="485" name="Rectangle 243"/>
            <p:cNvSpPr>
              <a:spLocks noChangeArrowheads="1"/>
            </p:cNvSpPr>
            <p:nvPr/>
          </p:nvSpPr>
          <p:spPr bwMode="auto">
            <a:xfrm rot="5400000">
              <a:off x="7850512" y="2607412"/>
              <a:ext cx="397818" cy="196966"/>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LPU1</a:t>
              </a:r>
              <a:endParaRPr lang="en-US" altLang="zh-CN" sz="1200">
                <a:solidFill>
                  <a:schemeClr val="bg1"/>
                </a:solidFill>
                <a:latin typeface="+mn-ea"/>
                <a:ea typeface="+mn-ea"/>
              </a:endParaRPr>
            </a:p>
          </p:txBody>
        </p:sp>
        <p:sp>
          <p:nvSpPr>
            <p:cNvPr id="486" name="Rectangle 244"/>
            <p:cNvSpPr>
              <a:spLocks noChangeArrowheads="1"/>
            </p:cNvSpPr>
            <p:nvPr/>
          </p:nvSpPr>
          <p:spPr bwMode="auto">
            <a:xfrm rot="5400000">
              <a:off x="8088636" y="2607412"/>
              <a:ext cx="397818" cy="196966"/>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LPU1</a:t>
              </a:r>
              <a:endParaRPr lang="en-US" altLang="zh-CN" sz="1200">
                <a:solidFill>
                  <a:schemeClr val="bg1"/>
                </a:solidFill>
                <a:latin typeface="+mn-ea"/>
                <a:ea typeface="+mn-ea"/>
              </a:endParaRPr>
            </a:p>
          </p:txBody>
        </p:sp>
        <p:sp>
          <p:nvSpPr>
            <p:cNvPr id="487" name="Rectangle 245"/>
            <p:cNvSpPr>
              <a:spLocks noChangeArrowheads="1"/>
            </p:cNvSpPr>
            <p:nvPr/>
          </p:nvSpPr>
          <p:spPr bwMode="auto">
            <a:xfrm rot="5400000">
              <a:off x="8320412" y="2607412"/>
              <a:ext cx="397818" cy="196966"/>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LPU1</a:t>
              </a:r>
              <a:endParaRPr lang="en-US" altLang="zh-CN" sz="1200">
                <a:solidFill>
                  <a:schemeClr val="bg1"/>
                </a:solidFill>
                <a:latin typeface="+mn-ea"/>
                <a:ea typeface="+mn-ea"/>
              </a:endParaRPr>
            </a:p>
          </p:txBody>
        </p:sp>
      </p:grpSp>
      <p:sp>
        <p:nvSpPr>
          <p:cNvPr id="489" name="Rectangle 56"/>
          <p:cNvSpPr>
            <a:spLocks noChangeArrowheads="1"/>
          </p:cNvSpPr>
          <p:nvPr/>
        </p:nvSpPr>
        <p:spPr bwMode="auto">
          <a:xfrm rot="16200000">
            <a:off x="8143523" y="4813270"/>
            <a:ext cx="378310" cy="184666"/>
          </a:xfrm>
          <a:prstGeom prst="rect">
            <a:avLst/>
          </a:prstGeom>
          <a:noFill/>
          <a:ln w="9525">
            <a:noFill/>
            <a:miter lim="800000"/>
            <a:headEnd/>
            <a:tailEnd/>
          </a:ln>
        </p:spPr>
        <p:txBody>
          <a:bodyPr wrap="none" lIns="0" tIns="0" rIns="0" bIns="0">
            <a:spAutoFit/>
          </a:bodyPr>
          <a:lstStyle/>
          <a:p>
            <a:pPr algn="ctr" defTabSz="801688" fontAlgn="base"/>
            <a:r>
              <a:rPr lang="en-US" altLang="zh-CN" sz="1200" dirty="0" smtClean="0">
                <a:latin typeface="+mn-ea"/>
                <a:ea typeface="+mn-ea"/>
              </a:rPr>
              <a:t>LPU7</a:t>
            </a:r>
            <a:endParaRPr lang="en-US" altLang="zh-CN" sz="1200" dirty="0">
              <a:latin typeface="+mn-ea"/>
              <a:ea typeface="+mn-ea"/>
            </a:endParaRPr>
          </a:p>
        </p:txBody>
      </p:sp>
      <p:sp>
        <p:nvSpPr>
          <p:cNvPr id="490" name="Rectangle 56"/>
          <p:cNvSpPr>
            <a:spLocks noChangeArrowheads="1"/>
          </p:cNvSpPr>
          <p:nvPr/>
        </p:nvSpPr>
        <p:spPr bwMode="auto">
          <a:xfrm rot="16200000">
            <a:off x="8411446" y="4785962"/>
            <a:ext cx="378310" cy="184666"/>
          </a:xfrm>
          <a:prstGeom prst="rect">
            <a:avLst/>
          </a:prstGeom>
          <a:noFill/>
          <a:ln w="9525">
            <a:noFill/>
            <a:miter lim="800000"/>
            <a:headEnd/>
            <a:tailEnd/>
          </a:ln>
        </p:spPr>
        <p:txBody>
          <a:bodyPr wrap="none" lIns="0" tIns="0" rIns="0" bIns="0">
            <a:spAutoFit/>
          </a:bodyPr>
          <a:lstStyle/>
          <a:p>
            <a:pPr algn="ctr" defTabSz="801688" fontAlgn="base"/>
            <a:r>
              <a:rPr lang="en-US" altLang="zh-CN" sz="1200" dirty="0" smtClean="0">
                <a:latin typeface="+mn-ea"/>
                <a:ea typeface="+mn-ea"/>
              </a:rPr>
              <a:t>LPU8</a:t>
            </a:r>
            <a:endParaRPr lang="en-US" altLang="zh-CN" sz="1200" dirty="0">
              <a:latin typeface="+mn-ea"/>
              <a:ea typeface="+mn-ea"/>
            </a:endParaRPr>
          </a:p>
        </p:txBody>
      </p:sp>
      <p:sp>
        <p:nvSpPr>
          <p:cNvPr id="491" name="Rectangle 56"/>
          <p:cNvSpPr>
            <a:spLocks noChangeArrowheads="1"/>
          </p:cNvSpPr>
          <p:nvPr/>
        </p:nvSpPr>
        <p:spPr bwMode="auto">
          <a:xfrm rot="16200000">
            <a:off x="8663474" y="4785962"/>
            <a:ext cx="378310" cy="184666"/>
          </a:xfrm>
          <a:prstGeom prst="rect">
            <a:avLst/>
          </a:prstGeom>
          <a:noFill/>
          <a:ln w="9525">
            <a:noFill/>
            <a:miter lim="800000"/>
            <a:headEnd/>
            <a:tailEnd/>
          </a:ln>
        </p:spPr>
        <p:txBody>
          <a:bodyPr wrap="none" lIns="0" tIns="0" rIns="0" bIns="0">
            <a:spAutoFit/>
          </a:bodyPr>
          <a:lstStyle/>
          <a:p>
            <a:pPr algn="ctr" defTabSz="801688" fontAlgn="base"/>
            <a:r>
              <a:rPr lang="en-US" altLang="zh-CN" sz="1200" dirty="0" smtClean="0">
                <a:latin typeface="+mn-ea"/>
                <a:ea typeface="+mn-ea"/>
              </a:rPr>
              <a:t>LPU9</a:t>
            </a:r>
            <a:endParaRPr lang="en-US" altLang="zh-CN" sz="1200" dirty="0">
              <a:latin typeface="+mn-ea"/>
              <a:ea typeface="+mn-ea"/>
            </a:endParaRPr>
          </a:p>
        </p:txBody>
      </p:sp>
      <p:sp>
        <p:nvSpPr>
          <p:cNvPr id="492" name="Rectangle 56"/>
          <p:cNvSpPr>
            <a:spLocks noChangeArrowheads="1"/>
          </p:cNvSpPr>
          <p:nvPr/>
        </p:nvSpPr>
        <p:spPr bwMode="auto">
          <a:xfrm rot="16200000">
            <a:off x="8870618" y="4785962"/>
            <a:ext cx="468078" cy="184666"/>
          </a:xfrm>
          <a:prstGeom prst="rect">
            <a:avLst/>
          </a:prstGeom>
          <a:noFill/>
          <a:ln w="9525">
            <a:noFill/>
            <a:miter lim="800000"/>
            <a:headEnd/>
            <a:tailEnd/>
          </a:ln>
        </p:spPr>
        <p:txBody>
          <a:bodyPr wrap="none" lIns="0" tIns="0" rIns="0" bIns="0">
            <a:spAutoFit/>
          </a:bodyPr>
          <a:lstStyle/>
          <a:p>
            <a:pPr algn="ctr" defTabSz="801688" fontAlgn="base"/>
            <a:r>
              <a:rPr lang="en-US" altLang="zh-CN" sz="1200" dirty="0" smtClean="0">
                <a:latin typeface="+mn-ea"/>
                <a:ea typeface="+mn-ea"/>
              </a:rPr>
              <a:t>LPU10</a:t>
            </a:r>
            <a:endParaRPr lang="en-US" altLang="zh-CN" sz="1200" dirty="0">
              <a:latin typeface="+mn-ea"/>
              <a:ea typeface="+mn-ea"/>
            </a:endParaRPr>
          </a:p>
        </p:txBody>
      </p:sp>
      <p:sp>
        <p:nvSpPr>
          <p:cNvPr id="493" name="Rectangle 56"/>
          <p:cNvSpPr>
            <a:spLocks noChangeArrowheads="1"/>
          </p:cNvSpPr>
          <p:nvPr/>
        </p:nvSpPr>
        <p:spPr bwMode="auto">
          <a:xfrm rot="16200000">
            <a:off x="9122646" y="4794842"/>
            <a:ext cx="468078" cy="184666"/>
          </a:xfrm>
          <a:prstGeom prst="rect">
            <a:avLst/>
          </a:prstGeom>
          <a:noFill/>
          <a:ln w="9525">
            <a:noFill/>
            <a:miter lim="800000"/>
            <a:headEnd/>
            <a:tailEnd/>
          </a:ln>
        </p:spPr>
        <p:txBody>
          <a:bodyPr wrap="none" lIns="0" tIns="0" rIns="0" bIns="0">
            <a:spAutoFit/>
          </a:bodyPr>
          <a:lstStyle/>
          <a:p>
            <a:pPr algn="ctr" defTabSz="801688" fontAlgn="base"/>
            <a:r>
              <a:rPr lang="en-US" altLang="zh-CN" sz="1200" dirty="0" smtClean="0">
                <a:latin typeface="+mn-ea"/>
                <a:ea typeface="+mn-ea"/>
              </a:rPr>
              <a:t>LPU11</a:t>
            </a:r>
            <a:endParaRPr lang="en-US" altLang="zh-CN" sz="1200" dirty="0">
              <a:latin typeface="+mn-ea"/>
              <a:ea typeface="+mn-ea"/>
            </a:endParaRPr>
          </a:p>
        </p:txBody>
      </p:sp>
      <p:sp>
        <p:nvSpPr>
          <p:cNvPr id="494" name="Rectangle 56"/>
          <p:cNvSpPr>
            <a:spLocks noChangeArrowheads="1"/>
          </p:cNvSpPr>
          <p:nvPr/>
        </p:nvSpPr>
        <p:spPr bwMode="auto">
          <a:xfrm rot="16200000">
            <a:off x="9374674" y="4794842"/>
            <a:ext cx="468078" cy="184666"/>
          </a:xfrm>
          <a:prstGeom prst="rect">
            <a:avLst/>
          </a:prstGeom>
          <a:noFill/>
          <a:ln w="9525">
            <a:noFill/>
            <a:miter lim="800000"/>
            <a:headEnd/>
            <a:tailEnd/>
          </a:ln>
        </p:spPr>
        <p:txBody>
          <a:bodyPr wrap="none" lIns="0" tIns="0" rIns="0" bIns="0">
            <a:spAutoFit/>
          </a:bodyPr>
          <a:lstStyle/>
          <a:p>
            <a:pPr algn="ctr" defTabSz="801688" fontAlgn="base"/>
            <a:r>
              <a:rPr lang="en-US" altLang="zh-CN" sz="1200" dirty="0" smtClean="0">
                <a:latin typeface="+mn-ea"/>
                <a:ea typeface="+mn-ea"/>
              </a:rPr>
              <a:t>LPU12</a:t>
            </a:r>
            <a:endParaRPr lang="en-US" altLang="zh-CN" sz="1200" dirty="0">
              <a:latin typeface="+mn-ea"/>
              <a:ea typeface="+mn-ea"/>
            </a:endParaRPr>
          </a:p>
        </p:txBody>
      </p:sp>
      <p:sp>
        <p:nvSpPr>
          <p:cNvPr id="495" name="Rectangle 56"/>
          <p:cNvSpPr>
            <a:spLocks noChangeArrowheads="1"/>
          </p:cNvSpPr>
          <p:nvPr/>
        </p:nvSpPr>
        <p:spPr bwMode="auto">
          <a:xfrm rot="16200000">
            <a:off x="9622056" y="4794842"/>
            <a:ext cx="468078" cy="184666"/>
          </a:xfrm>
          <a:prstGeom prst="rect">
            <a:avLst/>
          </a:prstGeom>
          <a:noFill/>
          <a:ln w="9525">
            <a:noFill/>
            <a:miter lim="800000"/>
            <a:headEnd/>
            <a:tailEnd/>
          </a:ln>
        </p:spPr>
        <p:txBody>
          <a:bodyPr wrap="none" lIns="0" tIns="0" rIns="0" bIns="0">
            <a:spAutoFit/>
          </a:bodyPr>
          <a:lstStyle/>
          <a:p>
            <a:pPr algn="ctr" defTabSz="801688" fontAlgn="base"/>
            <a:r>
              <a:rPr lang="en-US" altLang="zh-CN" sz="1200" dirty="0" smtClean="0">
                <a:latin typeface="+mn-ea"/>
                <a:ea typeface="+mn-ea"/>
              </a:rPr>
              <a:t>LPU13</a:t>
            </a:r>
            <a:endParaRPr lang="en-US" altLang="zh-CN" sz="1200" dirty="0">
              <a:latin typeface="+mn-ea"/>
              <a:ea typeface="+mn-ea"/>
            </a:endParaRPr>
          </a:p>
        </p:txBody>
      </p:sp>
      <p:sp>
        <p:nvSpPr>
          <p:cNvPr id="496" name="Rectangle 56"/>
          <p:cNvSpPr>
            <a:spLocks noChangeArrowheads="1"/>
          </p:cNvSpPr>
          <p:nvPr/>
        </p:nvSpPr>
        <p:spPr bwMode="auto">
          <a:xfrm rot="16200000">
            <a:off x="9914734" y="4794842"/>
            <a:ext cx="468078" cy="184666"/>
          </a:xfrm>
          <a:prstGeom prst="rect">
            <a:avLst/>
          </a:prstGeom>
          <a:noFill/>
          <a:ln w="9525">
            <a:noFill/>
            <a:miter lim="800000"/>
            <a:headEnd/>
            <a:tailEnd/>
          </a:ln>
        </p:spPr>
        <p:txBody>
          <a:bodyPr wrap="none" lIns="0" tIns="0" rIns="0" bIns="0">
            <a:spAutoFit/>
          </a:bodyPr>
          <a:lstStyle/>
          <a:p>
            <a:pPr algn="ctr" defTabSz="801688" fontAlgn="base"/>
            <a:r>
              <a:rPr lang="en-US" altLang="zh-CN" sz="1200" dirty="0" smtClean="0">
                <a:latin typeface="+mn-ea"/>
                <a:ea typeface="+mn-ea"/>
              </a:rPr>
              <a:t>LPU14</a:t>
            </a:r>
            <a:endParaRPr lang="en-US" altLang="zh-CN" sz="1200" dirty="0">
              <a:latin typeface="+mn-ea"/>
              <a:ea typeface="+mn-ea"/>
            </a:endParaRPr>
          </a:p>
        </p:txBody>
      </p:sp>
      <p:sp>
        <p:nvSpPr>
          <p:cNvPr id="497" name="Rectangle 56"/>
          <p:cNvSpPr>
            <a:spLocks noChangeArrowheads="1"/>
          </p:cNvSpPr>
          <p:nvPr/>
        </p:nvSpPr>
        <p:spPr bwMode="auto">
          <a:xfrm rot="16200000">
            <a:off x="10166762" y="4794842"/>
            <a:ext cx="468078" cy="184666"/>
          </a:xfrm>
          <a:prstGeom prst="rect">
            <a:avLst/>
          </a:prstGeom>
          <a:noFill/>
          <a:ln w="9525">
            <a:noFill/>
            <a:miter lim="800000"/>
            <a:headEnd/>
            <a:tailEnd/>
          </a:ln>
        </p:spPr>
        <p:txBody>
          <a:bodyPr wrap="none" lIns="0" tIns="0" rIns="0" bIns="0">
            <a:spAutoFit/>
          </a:bodyPr>
          <a:lstStyle/>
          <a:p>
            <a:pPr algn="ctr" defTabSz="801688" fontAlgn="base"/>
            <a:r>
              <a:rPr lang="en-US" altLang="zh-CN" sz="1200" dirty="0" smtClean="0">
                <a:latin typeface="+mn-ea"/>
                <a:ea typeface="+mn-ea"/>
              </a:rPr>
              <a:t>LPU15</a:t>
            </a:r>
            <a:endParaRPr lang="en-US" altLang="zh-CN" sz="1200" dirty="0">
              <a:latin typeface="+mn-ea"/>
              <a:ea typeface="+mn-ea"/>
            </a:endParaRPr>
          </a:p>
        </p:txBody>
      </p:sp>
    </p:spTree>
    <p:extLst>
      <p:ext uri="{BB962C8B-B14F-4D97-AF65-F5344CB8AC3E}">
        <p14:creationId xmlns:p14="http://schemas.microsoft.com/office/powerpoint/2010/main" val="3221601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Architecture of the NE40E-X16 DC power supply system.png"/>
          <p:cNvPicPr>
            <a:picLocks noChangeAspect="1"/>
          </p:cNvPicPr>
          <p:nvPr/>
        </p:nvPicPr>
        <p:blipFill>
          <a:blip r:embed="rId3" cstate="print"/>
          <a:stretch>
            <a:fillRect/>
          </a:stretch>
        </p:blipFill>
        <p:spPr>
          <a:xfrm>
            <a:off x="5807968" y="1233488"/>
            <a:ext cx="4896543" cy="5162614"/>
          </a:xfrm>
          <a:prstGeom prst="rect">
            <a:avLst/>
          </a:prstGeom>
        </p:spPr>
      </p:pic>
      <p:pic>
        <p:nvPicPr>
          <p:cNvPr id="7" name="图片 6" descr="NE40E-X16PEM模块观示意图.bmp"/>
          <p:cNvPicPr>
            <a:picLocks noChangeAspect="1"/>
          </p:cNvPicPr>
          <p:nvPr/>
        </p:nvPicPr>
        <p:blipFill>
          <a:blip r:embed="rId4" cstate="print"/>
          <a:stretch>
            <a:fillRect/>
          </a:stretch>
        </p:blipFill>
        <p:spPr>
          <a:xfrm>
            <a:off x="2963652" y="1592796"/>
            <a:ext cx="1476164" cy="3457331"/>
          </a:xfrm>
          <a:prstGeom prst="rect">
            <a:avLst/>
          </a:prstGeom>
        </p:spPr>
      </p:pic>
      <p:sp>
        <p:nvSpPr>
          <p:cNvPr id="8" name="TextBox 7"/>
          <p:cNvSpPr txBox="1"/>
          <p:nvPr/>
        </p:nvSpPr>
        <p:spPr>
          <a:xfrm>
            <a:off x="1667508" y="5337212"/>
            <a:ext cx="3854004" cy="338554"/>
          </a:xfrm>
          <a:prstGeom prst="rect">
            <a:avLst/>
          </a:prstGeom>
          <a:noFill/>
        </p:spPr>
        <p:txBody>
          <a:bodyPr wrap="none" rtlCol="0">
            <a:spAutoFit/>
          </a:bodyPr>
          <a:lstStyle/>
          <a:p>
            <a:r>
              <a:rPr lang="en-US" altLang="zh-CN" sz="1600" dirty="0">
                <a:latin typeface="+mn-lt"/>
                <a:ea typeface="+mn-ea"/>
              </a:rPr>
              <a:t>Appearance of the NE40E-X16's PEM </a:t>
            </a:r>
            <a:endParaRPr lang="zh-CN" altLang="en-US" sz="1600" dirty="0">
              <a:latin typeface="+mn-lt"/>
              <a:ea typeface="+mn-ea"/>
            </a:endParaRPr>
          </a:p>
        </p:txBody>
      </p:sp>
      <p:sp>
        <p:nvSpPr>
          <p:cNvPr id="4" name="文本占位符 3"/>
          <p:cNvSpPr>
            <a:spLocks noGrp="1"/>
          </p:cNvSpPr>
          <p:nvPr>
            <p:ph type="body" sz="quarter" idx="12"/>
          </p:nvPr>
        </p:nvSpPr>
        <p:spPr/>
        <p:txBody>
          <a:bodyPr/>
          <a:lstStyle/>
          <a:p>
            <a:r>
              <a:rPr lang="en-US" altLang="zh-CN" dirty="0"/>
              <a:t>DC Power Supply System of E40E-X16</a:t>
            </a:r>
            <a:endParaRPr lang="zh-CN" altLang="en-US" dirty="0"/>
          </a:p>
        </p:txBody>
      </p:sp>
    </p:spTree>
    <p:extLst>
      <p:ext uri="{BB962C8B-B14F-4D97-AF65-F5344CB8AC3E}">
        <p14:creationId xmlns:p14="http://schemas.microsoft.com/office/powerpoint/2010/main" val="4255495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2"/>
          </p:nvPr>
        </p:nvSpPr>
        <p:spPr/>
        <p:txBody>
          <a:bodyPr/>
          <a:lstStyle/>
          <a:p>
            <a:r>
              <a:rPr lang="en-US" altLang="zh-CN" dirty="0"/>
              <a:t>AC Power Supply System of E40E-X16</a:t>
            </a:r>
            <a:endParaRPr lang="zh-CN" altLang="en-US" dirty="0"/>
          </a:p>
        </p:txBody>
      </p:sp>
      <p:pic>
        <p:nvPicPr>
          <p:cNvPr id="4" name="内容占位符 3" descr="Architecture of the NE40E-X16 AC power supply system.png"/>
          <p:cNvPicPr>
            <a:picLocks noGrp="1" noChangeAspect="1"/>
          </p:cNvPicPr>
          <p:nvPr>
            <p:ph idx="4294967295"/>
          </p:nvPr>
        </p:nvPicPr>
        <p:blipFill>
          <a:blip r:embed="rId3" cstate="print"/>
          <a:stretch>
            <a:fillRect/>
          </a:stretch>
        </p:blipFill>
        <p:spPr>
          <a:xfrm>
            <a:off x="6636060" y="1103196"/>
            <a:ext cx="4680520" cy="5226284"/>
          </a:xfrm>
        </p:spPr>
      </p:pic>
      <p:pic>
        <p:nvPicPr>
          <p:cNvPr id="6" name="图片 5" descr="NE40E-X16交流电源系统外观示意图(正面).bmp"/>
          <p:cNvPicPr>
            <a:picLocks noChangeAspect="1"/>
          </p:cNvPicPr>
          <p:nvPr/>
        </p:nvPicPr>
        <p:blipFill>
          <a:blip r:embed="rId4" cstate="print"/>
          <a:stretch>
            <a:fillRect/>
          </a:stretch>
        </p:blipFill>
        <p:spPr>
          <a:xfrm>
            <a:off x="2423972" y="1652083"/>
            <a:ext cx="3420000" cy="1463363"/>
          </a:xfrm>
          <a:prstGeom prst="rect">
            <a:avLst/>
          </a:prstGeom>
        </p:spPr>
      </p:pic>
      <p:pic>
        <p:nvPicPr>
          <p:cNvPr id="7" name="图片 6" descr="NE40E-X16交流电源系统外观示意图(背面).bmp"/>
          <p:cNvPicPr>
            <a:picLocks noChangeAspect="1"/>
          </p:cNvPicPr>
          <p:nvPr/>
        </p:nvPicPr>
        <p:blipFill>
          <a:blip r:embed="rId5" cstate="print"/>
          <a:stretch>
            <a:fillRect/>
          </a:stretch>
        </p:blipFill>
        <p:spPr>
          <a:xfrm>
            <a:off x="2423972" y="3884338"/>
            <a:ext cx="3420000" cy="1668899"/>
          </a:xfrm>
          <a:prstGeom prst="rect">
            <a:avLst/>
          </a:prstGeom>
        </p:spPr>
      </p:pic>
      <p:sp>
        <p:nvSpPr>
          <p:cNvPr id="8" name="TextBox 7"/>
          <p:cNvSpPr txBox="1"/>
          <p:nvPr/>
        </p:nvSpPr>
        <p:spPr>
          <a:xfrm>
            <a:off x="2387588" y="3193232"/>
            <a:ext cx="3804375" cy="338554"/>
          </a:xfrm>
          <a:prstGeom prst="rect">
            <a:avLst/>
          </a:prstGeom>
          <a:noFill/>
        </p:spPr>
        <p:txBody>
          <a:bodyPr wrap="none" rtlCol="0">
            <a:spAutoFit/>
          </a:bodyPr>
          <a:lstStyle/>
          <a:p>
            <a:r>
              <a:rPr lang="en-US" altLang="zh-CN" sz="1600" dirty="0">
                <a:latin typeface="+mn-ea"/>
                <a:ea typeface="+mn-ea"/>
              </a:rPr>
              <a:t>Front view of the AC rectifier module</a:t>
            </a:r>
            <a:endParaRPr lang="zh-CN" altLang="en-US" sz="1600" dirty="0">
              <a:latin typeface="+mn-ea"/>
              <a:ea typeface="+mn-ea"/>
            </a:endParaRPr>
          </a:p>
        </p:txBody>
      </p:sp>
      <p:sp>
        <p:nvSpPr>
          <p:cNvPr id="9" name="TextBox 8"/>
          <p:cNvSpPr txBox="1"/>
          <p:nvPr/>
        </p:nvSpPr>
        <p:spPr>
          <a:xfrm>
            <a:off x="2403828" y="5697253"/>
            <a:ext cx="3724096" cy="338554"/>
          </a:xfrm>
          <a:prstGeom prst="rect">
            <a:avLst/>
          </a:prstGeom>
          <a:noFill/>
        </p:spPr>
        <p:txBody>
          <a:bodyPr wrap="none" rtlCol="0">
            <a:spAutoFit/>
          </a:bodyPr>
          <a:lstStyle/>
          <a:p>
            <a:r>
              <a:rPr lang="en-US" altLang="zh-CN" sz="1600" dirty="0">
                <a:latin typeface="+mn-ea"/>
                <a:ea typeface="+mn-ea"/>
              </a:rPr>
              <a:t>Rear view of the AC rectifier module</a:t>
            </a:r>
            <a:endParaRPr lang="zh-CN" altLang="en-US" sz="1600" dirty="0">
              <a:latin typeface="+mn-ea"/>
              <a:ea typeface="+mn-ea"/>
            </a:endParaRPr>
          </a:p>
        </p:txBody>
      </p:sp>
    </p:spTree>
    <p:extLst>
      <p:ext uri="{BB962C8B-B14F-4D97-AF65-F5344CB8AC3E}">
        <p14:creationId xmlns:p14="http://schemas.microsoft.com/office/powerpoint/2010/main" val="38823511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 Box 5"/>
          <p:cNvSpPr txBox="1">
            <a:spLocks noChangeArrowheads="1"/>
          </p:cNvSpPr>
          <p:nvPr/>
        </p:nvSpPr>
        <p:spPr bwMode="auto">
          <a:xfrm>
            <a:off x="2460749" y="1340768"/>
            <a:ext cx="1243360" cy="299656"/>
          </a:xfrm>
          <a:prstGeom prst="rect">
            <a:avLst/>
          </a:prstGeom>
          <a:noFill/>
          <a:ln w="15875" algn="ctr">
            <a:noFill/>
            <a:miter lim="800000"/>
            <a:headEnd/>
            <a:tailEnd/>
          </a:ln>
        </p:spPr>
        <p:txBody>
          <a:bodyPr wrap="square" lIns="83398" tIns="41699" rIns="83398" bIns="41699">
            <a:spAutoFit/>
          </a:bodyPr>
          <a:lstStyle/>
          <a:p>
            <a:pPr algn="ctr" defTabSz="801688" eaLnBrk="0" fontAlgn="base" hangingPunct="0">
              <a:spcBef>
                <a:spcPct val="50000"/>
              </a:spcBef>
            </a:pPr>
            <a:r>
              <a:rPr lang="en-US" altLang="zh-CN" sz="1400" dirty="0">
                <a:latin typeface="+mn-ea"/>
                <a:ea typeface="+mn-ea"/>
              </a:rPr>
              <a:t>Front view</a:t>
            </a:r>
          </a:p>
        </p:txBody>
      </p:sp>
      <p:sp>
        <p:nvSpPr>
          <p:cNvPr id="82" name="Text Box 6"/>
          <p:cNvSpPr txBox="1">
            <a:spLocks noChangeArrowheads="1"/>
          </p:cNvSpPr>
          <p:nvPr/>
        </p:nvSpPr>
        <p:spPr bwMode="auto">
          <a:xfrm>
            <a:off x="5017033" y="1340768"/>
            <a:ext cx="1223578" cy="299656"/>
          </a:xfrm>
          <a:prstGeom prst="rect">
            <a:avLst/>
          </a:prstGeom>
          <a:noFill/>
          <a:ln w="15875" algn="ctr">
            <a:noFill/>
            <a:miter lim="800000"/>
            <a:headEnd/>
            <a:tailEnd/>
          </a:ln>
        </p:spPr>
        <p:txBody>
          <a:bodyPr wrap="square" lIns="83398" tIns="41699" rIns="83398" bIns="41699">
            <a:spAutoFit/>
          </a:bodyPr>
          <a:lstStyle/>
          <a:p>
            <a:pPr algn="ctr" defTabSz="801688" eaLnBrk="0" fontAlgn="base" hangingPunct="0">
              <a:spcBef>
                <a:spcPct val="50000"/>
              </a:spcBef>
            </a:pPr>
            <a:r>
              <a:rPr lang="en-US" altLang="zh-CN" sz="1400" dirty="0">
                <a:latin typeface="+mn-ea"/>
                <a:ea typeface="+mn-ea"/>
              </a:rPr>
              <a:t>Rear view</a:t>
            </a:r>
          </a:p>
        </p:txBody>
      </p:sp>
      <p:sp>
        <p:nvSpPr>
          <p:cNvPr id="83" name="Text Box 7"/>
          <p:cNvSpPr txBox="1">
            <a:spLocks noChangeArrowheads="1"/>
          </p:cNvSpPr>
          <p:nvPr/>
        </p:nvSpPr>
        <p:spPr bwMode="auto">
          <a:xfrm>
            <a:off x="7320136" y="1233488"/>
            <a:ext cx="2664296" cy="299656"/>
          </a:xfrm>
          <a:prstGeom prst="rect">
            <a:avLst/>
          </a:prstGeom>
          <a:noFill/>
          <a:ln w="15875" algn="ctr">
            <a:noFill/>
            <a:miter lim="800000"/>
            <a:headEnd/>
            <a:tailEnd/>
          </a:ln>
        </p:spPr>
        <p:txBody>
          <a:bodyPr wrap="square" lIns="83398" tIns="41699" rIns="83398" bIns="41699">
            <a:spAutoFit/>
          </a:bodyPr>
          <a:lstStyle/>
          <a:p>
            <a:pPr algn="ctr" defTabSz="801688" eaLnBrk="0" fontAlgn="base" hangingPunct="0">
              <a:spcBef>
                <a:spcPct val="50000"/>
              </a:spcBef>
            </a:pPr>
            <a:r>
              <a:rPr lang="en-US" altLang="zh-CN" sz="1400" dirty="0">
                <a:latin typeface="+mn-ea"/>
                <a:ea typeface="+mn-ea"/>
              </a:rPr>
              <a:t>Air channel (side view)</a:t>
            </a:r>
          </a:p>
        </p:txBody>
      </p:sp>
      <p:sp>
        <p:nvSpPr>
          <p:cNvPr id="84" name="AutoShape 8"/>
          <p:cNvSpPr>
            <a:spLocks noChangeArrowheads="1"/>
          </p:cNvSpPr>
          <p:nvPr/>
        </p:nvSpPr>
        <p:spPr bwMode="gray">
          <a:xfrm>
            <a:off x="1919536" y="5157788"/>
            <a:ext cx="7488238" cy="1223962"/>
          </a:xfrm>
          <a:prstGeom prst="roundRect">
            <a:avLst>
              <a:gd name="adj" fmla="val 11921"/>
            </a:avLst>
          </a:prstGeom>
          <a:gradFill rotWithShape="1">
            <a:gsLst>
              <a:gs pos="0">
                <a:srgbClr val="99CCFF"/>
              </a:gs>
              <a:gs pos="100000">
                <a:srgbClr val="99CCFF">
                  <a:gamma/>
                  <a:tint val="66667"/>
                  <a:invGamma/>
                </a:srgbClr>
              </a:gs>
            </a:gsLst>
            <a:lin ang="5400000" scaled="1"/>
          </a:gradFill>
          <a:ln w="28575" algn="ctr">
            <a:solidFill>
              <a:schemeClr val="bg1"/>
            </a:solidFill>
            <a:round/>
            <a:headEnd/>
            <a:tailEnd/>
          </a:ln>
          <a:effectLst>
            <a:outerShdw dist="35921" dir="2700000" algn="ctr" rotWithShape="0">
              <a:srgbClr val="292929">
                <a:alpha val="50000"/>
              </a:srgbClr>
            </a:outerShdw>
          </a:effectLst>
        </p:spPr>
        <p:txBody>
          <a:bodyPr wrap="none" anchor="ctr"/>
          <a:lstStyle/>
          <a:p>
            <a:pPr defTabSz="801688" fontAlgn="base">
              <a:buFont typeface="Wingdings" pitchFamily="2" charset="2"/>
              <a:buChar char="p"/>
              <a:defRPr/>
            </a:pPr>
            <a:r>
              <a:rPr lang="en-US" altLang="zh-CN" dirty="0">
                <a:latin typeface="+mn-ea"/>
                <a:ea typeface="+mn-ea"/>
              </a:rPr>
              <a:t> </a:t>
            </a:r>
            <a:r>
              <a:rPr lang="en-US" altLang="zh-CN" sz="1400" dirty="0">
                <a:latin typeface="+mn-ea"/>
                <a:ea typeface="+mn-ea"/>
              </a:rPr>
              <a:t>Fan modules at the back</a:t>
            </a:r>
            <a:endParaRPr lang="en-US" altLang="zh-CN" dirty="0">
              <a:latin typeface="+mn-ea"/>
              <a:ea typeface="+mn-ea"/>
            </a:endParaRPr>
          </a:p>
          <a:p>
            <a:pPr defTabSz="801688" fontAlgn="base">
              <a:buFont typeface="Wingdings" pitchFamily="2" charset="2"/>
              <a:buChar char="p"/>
              <a:defRPr/>
            </a:pPr>
            <a:r>
              <a:rPr lang="en-US" altLang="zh-CN" dirty="0">
                <a:latin typeface="+mn-ea"/>
                <a:ea typeface="+mn-ea"/>
              </a:rPr>
              <a:t> </a:t>
            </a:r>
            <a:r>
              <a:rPr lang="en-US" altLang="zh-CN" sz="1400" dirty="0">
                <a:latin typeface="+mn-ea"/>
                <a:ea typeface="+mn-ea"/>
              </a:rPr>
              <a:t>2+2 backup of fans</a:t>
            </a:r>
            <a:endParaRPr lang="en-US" altLang="zh-CN" dirty="0">
              <a:latin typeface="+mn-ea"/>
              <a:ea typeface="+mn-ea"/>
            </a:endParaRPr>
          </a:p>
          <a:p>
            <a:pPr defTabSz="801688" fontAlgn="base">
              <a:buFont typeface="Wingdings" pitchFamily="2" charset="2"/>
              <a:buChar char="p"/>
              <a:defRPr/>
            </a:pPr>
            <a:r>
              <a:rPr lang="en-US" altLang="zh-CN" dirty="0">
                <a:latin typeface="+mn-ea"/>
                <a:ea typeface="+mn-ea"/>
              </a:rPr>
              <a:t> </a:t>
            </a:r>
            <a:r>
              <a:rPr lang="en-US" altLang="zh-CN" sz="1400" dirty="0">
                <a:latin typeface="+mn-ea"/>
                <a:ea typeface="+mn-ea"/>
              </a:rPr>
              <a:t>U-shaped air channel for effective heat dissipation</a:t>
            </a:r>
            <a:endParaRPr lang="en-US" altLang="zh-CN" dirty="0">
              <a:latin typeface="+mn-ea"/>
              <a:ea typeface="+mn-ea"/>
            </a:endParaRPr>
          </a:p>
          <a:p>
            <a:pPr defTabSz="801688" fontAlgn="base">
              <a:buFont typeface="Wingdings" pitchFamily="2" charset="2"/>
              <a:buChar char="p"/>
              <a:defRPr/>
            </a:pPr>
            <a:r>
              <a:rPr lang="en-US" altLang="zh-CN" dirty="0">
                <a:latin typeface="+mn-ea"/>
                <a:ea typeface="+mn-ea"/>
              </a:rPr>
              <a:t> </a:t>
            </a:r>
            <a:r>
              <a:rPr lang="en-US" altLang="zh-CN" sz="1400" dirty="0">
                <a:latin typeface="+mn-ea"/>
                <a:ea typeface="+mn-ea"/>
              </a:rPr>
              <a:t>-X16: </a:t>
            </a:r>
            <a:r>
              <a:rPr lang="zh-CN" altLang="zh-CN" sz="1400" dirty="0">
                <a:latin typeface="+mn-ea"/>
                <a:ea typeface="+mn-ea"/>
              </a:rPr>
              <a:t>separate air channels for heat dissipation of the upper and lower</a:t>
            </a:r>
            <a:r>
              <a:rPr lang="zh-CN" altLang="en-US" sz="1400" dirty="0">
                <a:latin typeface="+mn-ea"/>
                <a:ea typeface="+mn-ea"/>
              </a:rPr>
              <a:t> </a:t>
            </a:r>
            <a:r>
              <a:rPr lang="zh-CN" altLang="zh-CN" sz="1400" dirty="0">
                <a:latin typeface="+mn-ea"/>
                <a:ea typeface="+mn-ea"/>
              </a:rPr>
              <a:t>frames</a:t>
            </a:r>
            <a:endParaRPr lang="en-US" altLang="zh-CN" sz="1400" dirty="0">
              <a:latin typeface="+mn-ea"/>
              <a:ea typeface="+mn-ea"/>
            </a:endParaRPr>
          </a:p>
        </p:txBody>
      </p:sp>
      <p:pic>
        <p:nvPicPr>
          <p:cNvPr id="85" name="Picture 9"/>
          <p:cNvPicPr>
            <a:picLocks noChangeAspect="1" noChangeArrowheads="1"/>
          </p:cNvPicPr>
          <p:nvPr/>
        </p:nvPicPr>
        <p:blipFill>
          <a:blip r:embed="rId3" cstate="print"/>
          <a:srcRect/>
          <a:stretch>
            <a:fillRect/>
          </a:stretch>
        </p:blipFill>
        <p:spPr bwMode="auto">
          <a:xfrm>
            <a:off x="2459682" y="1630363"/>
            <a:ext cx="1238250" cy="2970212"/>
          </a:xfrm>
          <a:prstGeom prst="rect">
            <a:avLst/>
          </a:prstGeom>
          <a:noFill/>
          <a:ln w="9525">
            <a:noFill/>
            <a:miter lim="800000"/>
            <a:headEnd/>
            <a:tailEnd/>
          </a:ln>
        </p:spPr>
      </p:pic>
      <p:pic>
        <p:nvPicPr>
          <p:cNvPr id="86" name="Picture 10"/>
          <p:cNvPicPr>
            <a:picLocks noChangeAspect="1" noChangeArrowheads="1"/>
          </p:cNvPicPr>
          <p:nvPr/>
        </p:nvPicPr>
        <p:blipFill>
          <a:blip r:embed="rId4" cstate="print"/>
          <a:srcRect/>
          <a:stretch>
            <a:fillRect/>
          </a:stretch>
        </p:blipFill>
        <p:spPr bwMode="auto">
          <a:xfrm>
            <a:off x="4982221" y="1630363"/>
            <a:ext cx="1258887" cy="2970212"/>
          </a:xfrm>
          <a:prstGeom prst="rect">
            <a:avLst/>
          </a:prstGeom>
          <a:noFill/>
          <a:ln w="9525">
            <a:noFill/>
            <a:miter lim="800000"/>
            <a:headEnd/>
            <a:tailEnd/>
          </a:ln>
        </p:spPr>
      </p:pic>
      <p:grpSp>
        <p:nvGrpSpPr>
          <p:cNvPr id="87" name="Group 11"/>
          <p:cNvGrpSpPr>
            <a:grpSpLocks/>
          </p:cNvGrpSpPr>
          <p:nvPr/>
        </p:nvGrpSpPr>
        <p:grpSpPr bwMode="auto">
          <a:xfrm>
            <a:off x="6744343" y="1433719"/>
            <a:ext cx="4448653" cy="3394468"/>
            <a:chOff x="3271" y="857"/>
            <a:chExt cx="2452" cy="2050"/>
          </a:xfrm>
        </p:grpSpPr>
        <p:sp>
          <p:nvSpPr>
            <p:cNvPr id="88" name="Rectangle 12"/>
            <p:cNvSpPr>
              <a:spLocks noChangeArrowheads="1"/>
            </p:cNvSpPr>
            <p:nvPr/>
          </p:nvSpPr>
          <p:spPr bwMode="auto">
            <a:xfrm>
              <a:off x="3961" y="1859"/>
              <a:ext cx="72" cy="155"/>
            </a:xfrm>
            <a:prstGeom prst="rect">
              <a:avLst/>
            </a:prstGeom>
            <a:solidFill>
              <a:srgbClr val="808000"/>
            </a:solidFill>
            <a:ln w="15875" algn="ctr">
              <a:solidFill>
                <a:schemeClr val="tx1"/>
              </a:solidFill>
              <a:miter lim="800000"/>
              <a:headEnd/>
              <a:tailEnd/>
            </a:ln>
          </p:spPr>
          <p:txBody>
            <a:bodyPr lIns="91425" tIns="45712" rIns="91425" bIns="45712" anchor="ctr">
              <a:spAutoFit/>
            </a:bodyPr>
            <a:lstStyle/>
            <a:p>
              <a:endParaRPr lang="zh-CN" altLang="en-US" sz="1050">
                <a:latin typeface="+mn-ea"/>
                <a:ea typeface="+mn-ea"/>
              </a:endParaRPr>
            </a:p>
          </p:txBody>
        </p:sp>
        <p:sp>
          <p:nvSpPr>
            <p:cNvPr id="89" name="Line 13"/>
            <p:cNvSpPr>
              <a:spLocks noChangeShapeType="1"/>
            </p:cNvSpPr>
            <p:nvPr/>
          </p:nvSpPr>
          <p:spPr bwMode="auto">
            <a:xfrm rot="10800000">
              <a:off x="4766" y="2017"/>
              <a:ext cx="2" cy="127"/>
            </a:xfrm>
            <a:prstGeom prst="line">
              <a:avLst/>
            </a:prstGeom>
            <a:noFill/>
            <a:ln w="12700">
              <a:solidFill>
                <a:srgbClr val="0000FF"/>
              </a:solidFill>
              <a:round/>
              <a:headEnd/>
              <a:tailEnd/>
            </a:ln>
          </p:spPr>
          <p:txBody>
            <a:bodyPr lIns="91425" tIns="45712" rIns="91425" bIns="45712" anchor="ctr">
              <a:spAutoFit/>
            </a:bodyPr>
            <a:lstStyle/>
            <a:p>
              <a:endParaRPr lang="zh-CN" altLang="en-US" sz="1050">
                <a:latin typeface="+mn-ea"/>
                <a:ea typeface="+mn-ea"/>
              </a:endParaRPr>
            </a:p>
          </p:txBody>
        </p:sp>
        <p:sp>
          <p:nvSpPr>
            <p:cNvPr id="90" name="Line 14"/>
            <p:cNvSpPr>
              <a:spLocks noChangeShapeType="1"/>
            </p:cNvSpPr>
            <p:nvPr/>
          </p:nvSpPr>
          <p:spPr bwMode="auto">
            <a:xfrm rot="10800000" flipH="1">
              <a:off x="4771" y="2006"/>
              <a:ext cx="110" cy="2"/>
            </a:xfrm>
            <a:prstGeom prst="line">
              <a:avLst/>
            </a:prstGeom>
            <a:noFill/>
            <a:ln w="12700">
              <a:solidFill>
                <a:srgbClr val="0000FF"/>
              </a:solidFill>
              <a:round/>
              <a:headEnd/>
              <a:tailEnd/>
            </a:ln>
          </p:spPr>
          <p:txBody>
            <a:bodyPr lIns="91425" tIns="45712" rIns="91425" bIns="45712" anchor="ctr">
              <a:spAutoFit/>
            </a:bodyPr>
            <a:lstStyle/>
            <a:p>
              <a:endParaRPr lang="zh-CN" altLang="en-US" sz="1050">
                <a:latin typeface="+mn-ea"/>
                <a:ea typeface="+mn-ea"/>
              </a:endParaRPr>
            </a:p>
          </p:txBody>
        </p:sp>
        <p:sp>
          <p:nvSpPr>
            <p:cNvPr id="91" name="Line 15"/>
            <p:cNvSpPr>
              <a:spLocks noChangeShapeType="1"/>
            </p:cNvSpPr>
            <p:nvPr/>
          </p:nvSpPr>
          <p:spPr bwMode="auto">
            <a:xfrm rot="10800000" flipH="1">
              <a:off x="4874" y="2019"/>
              <a:ext cx="3" cy="116"/>
            </a:xfrm>
            <a:prstGeom prst="line">
              <a:avLst/>
            </a:prstGeom>
            <a:noFill/>
            <a:ln w="12700">
              <a:solidFill>
                <a:srgbClr val="0000FF"/>
              </a:solidFill>
              <a:round/>
              <a:headEnd/>
              <a:tailEnd/>
            </a:ln>
          </p:spPr>
          <p:txBody>
            <a:bodyPr lIns="91425" tIns="45712" rIns="91425" bIns="45712" anchor="ctr">
              <a:spAutoFit/>
            </a:bodyPr>
            <a:lstStyle/>
            <a:p>
              <a:endParaRPr lang="zh-CN" altLang="en-US" sz="1050">
                <a:latin typeface="+mn-ea"/>
                <a:ea typeface="+mn-ea"/>
              </a:endParaRPr>
            </a:p>
          </p:txBody>
        </p:sp>
        <p:sp>
          <p:nvSpPr>
            <p:cNvPr id="92" name="Rectangle 16"/>
            <p:cNvSpPr>
              <a:spLocks noChangeArrowheads="1"/>
            </p:cNvSpPr>
            <p:nvPr/>
          </p:nvSpPr>
          <p:spPr bwMode="auto">
            <a:xfrm flipH="1">
              <a:off x="3874" y="1817"/>
              <a:ext cx="897" cy="155"/>
            </a:xfrm>
            <a:prstGeom prst="rect">
              <a:avLst/>
            </a:prstGeom>
            <a:noFill/>
            <a:ln w="15875" algn="ctr">
              <a:solidFill>
                <a:schemeClr val="tx1"/>
              </a:solidFill>
              <a:miter lim="800000"/>
              <a:headEnd/>
              <a:tailEnd/>
            </a:ln>
          </p:spPr>
          <p:txBody>
            <a:bodyPr lIns="91425" tIns="45712" rIns="91425" bIns="45712" anchor="ctr">
              <a:spAutoFit/>
            </a:bodyPr>
            <a:lstStyle/>
            <a:p>
              <a:endParaRPr lang="zh-CN" altLang="en-US" sz="1050">
                <a:latin typeface="+mn-ea"/>
                <a:ea typeface="+mn-ea"/>
              </a:endParaRPr>
            </a:p>
          </p:txBody>
        </p:sp>
        <p:sp>
          <p:nvSpPr>
            <p:cNvPr id="93" name="Rectangle 17"/>
            <p:cNvSpPr>
              <a:spLocks noChangeArrowheads="1"/>
            </p:cNvSpPr>
            <p:nvPr/>
          </p:nvSpPr>
          <p:spPr bwMode="auto">
            <a:xfrm flipH="1">
              <a:off x="3874" y="1110"/>
              <a:ext cx="87" cy="155"/>
            </a:xfrm>
            <a:prstGeom prst="rect">
              <a:avLst/>
            </a:prstGeom>
            <a:gradFill rotWithShape="1">
              <a:gsLst>
                <a:gs pos="0">
                  <a:schemeClr val="accent1"/>
                </a:gs>
                <a:gs pos="50000">
                  <a:schemeClr val="accent1">
                    <a:gamma/>
                    <a:shade val="46275"/>
                    <a:invGamma/>
                  </a:schemeClr>
                </a:gs>
                <a:gs pos="100000">
                  <a:schemeClr val="accent1"/>
                </a:gs>
              </a:gsLst>
              <a:lin ang="5400000" scaled="1"/>
            </a:gradFill>
            <a:ln w="15875" algn="ctr">
              <a:solidFill>
                <a:schemeClr val="tx1"/>
              </a:solidFill>
              <a:miter lim="800000"/>
              <a:headEnd/>
              <a:tailEnd/>
            </a:ln>
            <a:effectLst/>
          </p:spPr>
          <p:txBody>
            <a:bodyPr lIns="91425" tIns="45712" rIns="91425" bIns="45712" anchor="ctr">
              <a:spAutoFit/>
            </a:bodyPr>
            <a:lstStyle/>
            <a:p>
              <a:pPr>
                <a:defRPr/>
              </a:pPr>
              <a:endParaRPr lang="zh-CN" altLang="en-US" sz="1050">
                <a:latin typeface="+mn-ea"/>
                <a:ea typeface="+mn-ea"/>
              </a:endParaRPr>
            </a:p>
          </p:txBody>
        </p:sp>
        <p:sp>
          <p:nvSpPr>
            <p:cNvPr id="94" name="Rectangle 18"/>
            <p:cNvSpPr>
              <a:spLocks noChangeArrowheads="1"/>
            </p:cNvSpPr>
            <p:nvPr/>
          </p:nvSpPr>
          <p:spPr bwMode="auto">
            <a:xfrm flipH="1">
              <a:off x="4054" y="1377"/>
              <a:ext cx="717" cy="155"/>
            </a:xfrm>
            <a:prstGeom prst="rect">
              <a:avLst/>
            </a:prstGeom>
            <a:solidFill>
              <a:srgbClr val="99CC00"/>
            </a:solidFill>
            <a:ln w="15875" algn="ctr">
              <a:solidFill>
                <a:schemeClr val="tx1"/>
              </a:solidFill>
              <a:miter lim="800000"/>
              <a:headEnd/>
              <a:tailEnd/>
            </a:ln>
          </p:spPr>
          <p:txBody>
            <a:bodyPr lIns="91425" tIns="45712" rIns="91425" bIns="45712" anchor="ctr">
              <a:spAutoFit/>
            </a:bodyPr>
            <a:lstStyle/>
            <a:p>
              <a:endParaRPr lang="zh-CN" altLang="en-US" sz="1050">
                <a:latin typeface="+mn-ea"/>
                <a:ea typeface="+mn-ea"/>
              </a:endParaRPr>
            </a:p>
          </p:txBody>
        </p:sp>
        <p:sp>
          <p:nvSpPr>
            <p:cNvPr id="95" name="Line 19"/>
            <p:cNvSpPr>
              <a:spLocks noChangeShapeType="1"/>
            </p:cNvSpPr>
            <p:nvPr/>
          </p:nvSpPr>
          <p:spPr bwMode="auto">
            <a:xfrm flipH="1">
              <a:off x="4771" y="1677"/>
              <a:ext cx="2" cy="116"/>
            </a:xfrm>
            <a:prstGeom prst="line">
              <a:avLst/>
            </a:prstGeom>
            <a:noFill/>
            <a:ln w="12700">
              <a:solidFill>
                <a:srgbClr val="0000FF"/>
              </a:solidFill>
              <a:round/>
              <a:headEnd/>
              <a:tailEnd/>
            </a:ln>
          </p:spPr>
          <p:txBody>
            <a:bodyPr lIns="91425" tIns="45712" rIns="91425" bIns="45712" anchor="ctr">
              <a:spAutoFit/>
            </a:bodyPr>
            <a:lstStyle/>
            <a:p>
              <a:endParaRPr lang="zh-CN" altLang="en-US" sz="1050">
                <a:latin typeface="+mn-ea"/>
                <a:ea typeface="+mn-ea"/>
              </a:endParaRPr>
            </a:p>
          </p:txBody>
        </p:sp>
        <p:sp>
          <p:nvSpPr>
            <p:cNvPr id="96" name="Line 20"/>
            <p:cNvSpPr>
              <a:spLocks noChangeShapeType="1"/>
            </p:cNvSpPr>
            <p:nvPr/>
          </p:nvSpPr>
          <p:spPr bwMode="auto">
            <a:xfrm>
              <a:off x="4766" y="1778"/>
              <a:ext cx="115" cy="4"/>
            </a:xfrm>
            <a:prstGeom prst="line">
              <a:avLst/>
            </a:prstGeom>
            <a:noFill/>
            <a:ln w="12700">
              <a:solidFill>
                <a:srgbClr val="0000FF"/>
              </a:solidFill>
              <a:round/>
              <a:headEnd/>
              <a:tailEnd/>
            </a:ln>
          </p:spPr>
          <p:txBody>
            <a:bodyPr lIns="91425" tIns="45712" rIns="91425" bIns="45712" anchor="ctr">
              <a:spAutoFit/>
            </a:bodyPr>
            <a:lstStyle/>
            <a:p>
              <a:endParaRPr lang="zh-CN" altLang="en-US" sz="1050">
                <a:latin typeface="+mn-ea"/>
                <a:ea typeface="+mn-ea"/>
              </a:endParaRPr>
            </a:p>
          </p:txBody>
        </p:sp>
        <p:sp>
          <p:nvSpPr>
            <p:cNvPr id="97" name="Line 21"/>
            <p:cNvSpPr>
              <a:spLocks noChangeShapeType="1"/>
            </p:cNvSpPr>
            <p:nvPr/>
          </p:nvSpPr>
          <p:spPr bwMode="auto">
            <a:xfrm>
              <a:off x="4870" y="1679"/>
              <a:ext cx="0" cy="103"/>
            </a:xfrm>
            <a:prstGeom prst="line">
              <a:avLst/>
            </a:prstGeom>
            <a:noFill/>
            <a:ln w="12700">
              <a:solidFill>
                <a:srgbClr val="0000FF"/>
              </a:solidFill>
              <a:round/>
              <a:headEnd/>
              <a:tailEnd/>
            </a:ln>
          </p:spPr>
          <p:txBody>
            <a:bodyPr lIns="91425" tIns="45712" rIns="91425" bIns="45712" anchor="ctr">
              <a:spAutoFit/>
            </a:bodyPr>
            <a:lstStyle/>
            <a:p>
              <a:endParaRPr lang="zh-CN" altLang="en-US" sz="1050">
                <a:latin typeface="+mn-ea"/>
                <a:ea typeface="+mn-ea"/>
              </a:endParaRPr>
            </a:p>
          </p:txBody>
        </p:sp>
        <p:sp>
          <p:nvSpPr>
            <p:cNvPr id="98" name="AutoShape 22" descr="沙滩"/>
            <p:cNvSpPr>
              <a:spLocks noChangeArrowheads="1"/>
            </p:cNvSpPr>
            <p:nvPr/>
          </p:nvSpPr>
          <p:spPr bwMode="auto">
            <a:xfrm rot="16200000">
              <a:off x="4721" y="1016"/>
              <a:ext cx="147" cy="17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51 w 21600"/>
                <a:gd name="T13" fmla="*/ 2234 h 21600"/>
                <a:gd name="T14" fmla="*/ 19249 w 21600"/>
                <a:gd name="T15" fmla="*/ 19366 h 21600"/>
              </a:gdLst>
              <a:ahLst/>
              <a:cxnLst>
                <a:cxn ang="T8">
                  <a:pos x="T0" y="T1"/>
                </a:cxn>
                <a:cxn ang="T9">
                  <a:pos x="T2" y="T3"/>
                </a:cxn>
                <a:cxn ang="T10">
                  <a:pos x="T4" y="T5"/>
                </a:cxn>
                <a:cxn ang="T11">
                  <a:pos x="T6" y="T7"/>
                </a:cxn>
              </a:cxnLst>
              <a:rect l="T12" t="T13" r="T14" b="T15"/>
              <a:pathLst>
                <a:path w="21600" h="21600">
                  <a:moveTo>
                    <a:pt x="0" y="0"/>
                  </a:moveTo>
                  <a:lnTo>
                    <a:pt x="1207" y="21600"/>
                  </a:lnTo>
                  <a:lnTo>
                    <a:pt x="20393" y="21600"/>
                  </a:lnTo>
                  <a:lnTo>
                    <a:pt x="21600" y="0"/>
                  </a:lnTo>
                  <a:close/>
                </a:path>
              </a:pathLst>
            </a:custGeom>
            <a:blipFill dpi="0" rotWithShape="1">
              <a:blip r:embed="rId5" cstate="print"/>
              <a:srcRect/>
              <a:tile tx="0" ty="0" sx="100000" sy="100000" flip="none" algn="tl"/>
            </a:blipFill>
            <a:ln w="19050" algn="ctr">
              <a:solidFill>
                <a:schemeClr val="tx1"/>
              </a:solidFill>
              <a:miter lim="800000"/>
              <a:headEnd/>
              <a:tailEnd/>
            </a:ln>
          </p:spPr>
          <p:txBody>
            <a:bodyPr lIns="91425" tIns="45712" rIns="91425" bIns="45712" anchor="ctr">
              <a:spAutoFit/>
            </a:bodyPr>
            <a:lstStyle/>
            <a:p>
              <a:endParaRPr lang="zh-CN" altLang="en-US" sz="1050">
                <a:latin typeface="+mn-ea"/>
                <a:ea typeface="+mn-ea"/>
              </a:endParaRPr>
            </a:p>
          </p:txBody>
        </p:sp>
        <p:sp>
          <p:nvSpPr>
            <p:cNvPr id="99" name="AutoShape 23"/>
            <p:cNvSpPr>
              <a:spLocks noChangeArrowheads="1"/>
            </p:cNvSpPr>
            <p:nvPr/>
          </p:nvSpPr>
          <p:spPr bwMode="auto">
            <a:xfrm flipH="1">
              <a:off x="4842" y="956"/>
              <a:ext cx="136" cy="308"/>
            </a:xfrm>
            <a:prstGeom prst="rightArrow">
              <a:avLst>
                <a:gd name="adj1" fmla="val 50000"/>
                <a:gd name="adj2" fmla="val 82927"/>
              </a:avLst>
            </a:prstGeom>
            <a:solidFill>
              <a:srgbClr val="0000FF"/>
            </a:solidFill>
            <a:ln w="12700" algn="ctr">
              <a:solidFill>
                <a:schemeClr val="tx1"/>
              </a:solidFill>
              <a:miter lim="800000"/>
              <a:headEnd/>
              <a:tailEnd/>
            </a:ln>
          </p:spPr>
          <p:txBody>
            <a:bodyPr lIns="91425" tIns="45712" rIns="91425" bIns="45712" anchor="ctr">
              <a:spAutoFit/>
            </a:bodyPr>
            <a:lstStyle/>
            <a:p>
              <a:endParaRPr lang="zh-CN" altLang="en-US" sz="1050">
                <a:latin typeface="+mn-ea"/>
                <a:ea typeface="+mn-ea"/>
              </a:endParaRPr>
            </a:p>
          </p:txBody>
        </p:sp>
        <p:sp>
          <p:nvSpPr>
            <p:cNvPr id="100" name="AutoShape 24"/>
            <p:cNvSpPr>
              <a:spLocks noChangeArrowheads="1"/>
            </p:cNvSpPr>
            <p:nvPr/>
          </p:nvSpPr>
          <p:spPr bwMode="auto">
            <a:xfrm flipH="1">
              <a:off x="3772" y="945"/>
              <a:ext cx="141" cy="308"/>
            </a:xfrm>
            <a:prstGeom prst="rightArrow">
              <a:avLst>
                <a:gd name="adj1" fmla="val 50000"/>
                <a:gd name="adj2" fmla="val 85976"/>
              </a:avLst>
            </a:prstGeom>
            <a:solidFill>
              <a:srgbClr val="FF0000"/>
            </a:solidFill>
            <a:ln w="12700" algn="ctr">
              <a:solidFill>
                <a:schemeClr val="tx1"/>
              </a:solidFill>
              <a:miter lim="800000"/>
              <a:headEnd/>
              <a:tailEnd/>
            </a:ln>
          </p:spPr>
          <p:txBody>
            <a:bodyPr lIns="91425" tIns="45712" rIns="91425" bIns="45712" anchor="ctr">
              <a:spAutoFit/>
            </a:bodyPr>
            <a:lstStyle/>
            <a:p>
              <a:endParaRPr lang="zh-CN" altLang="en-US" sz="1050">
                <a:latin typeface="+mn-ea"/>
                <a:ea typeface="+mn-ea"/>
              </a:endParaRPr>
            </a:p>
          </p:txBody>
        </p:sp>
        <p:sp>
          <p:nvSpPr>
            <p:cNvPr id="101" name="AutoShape 25"/>
            <p:cNvSpPr>
              <a:spLocks noChangeArrowheads="1"/>
            </p:cNvSpPr>
            <p:nvPr/>
          </p:nvSpPr>
          <p:spPr bwMode="auto">
            <a:xfrm flipH="1">
              <a:off x="4005" y="948"/>
              <a:ext cx="141" cy="308"/>
            </a:xfrm>
            <a:prstGeom prst="rightArrow">
              <a:avLst>
                <a:gd name="adj1" fmla="val 50000"/>
                <a:gd name="adj2" fmla="val 83929"/>
              </a:avLst>
            </a:prstGeom>
            <a:solidFill>
              <a:srgbClr val="FF0000"/>
            </a:solidFill>
            <a:ln w="12700" algn="ctr">
              <a:solidFill>
                <a:schemeClr val="tx1"/>
              </a:solidFill>
              <a:miter lim="800000"/>
              <a:headEnd/>
              <a:tailEnd/>
            </a:ln>
          </p:spPr>
          <p:txBody>
            <a:bodyPr lIns="91425" tIns="45712" rIns="91425" bIns="45712" anchor="ctr">
              <a:spAutoFit/>
            </a:bodyPr>
            <a:lstStyle/>
            <a:p>
              <a:endParaRPr lang="zh-CN" altLang="en-US" sz="1050">
                <a:latin typeface="+mn-ea"/>
                <a:ea typeface="+mn-ea"/>
              </a:endParaRPr>
            </a:p>
          </p:txBody>
        </p:sp>
        <p:sp>
          <p:nvSpPr>
            <p:cNvPr id="102" name="AutoShape 26"/>
            <p:cNvSpPr>
              <a:spLocks noChangeArrowheads="1"/>
            </p:cNvSpPr>
            <p:nvPr/>
          </p:nvSpPr>
          <p:spPr bwMode="auto">
            <a:xfrm flipH="1">
              <a:off x="4319" y="1266"/>
              <a:ext cx="202" cy="187"/>
            </a:xfrm>
            <a:prstGeom prst="upArrow">
              <a:avLst>
                <a:gd name="adj1" fmla="val 50000"/>
                <a:gd name="adj2" fmla="val 37500"/>
              </a:avLst>
            </a:prstGeom>
            <a:solidFill>
              <a:srgbClr val="FF0000"/>
            </a:solidFill>
            <a:ln w="12700" algn="ctr">
              <a:solidFill>
                <a:schemeClr val="tx1"/>
              </a:solidFill>
              <a:miter lim="800000"/>
              <a:headEnd/>
              <a:tailEnd/>
            </a:ln>
          </p:spPr>
          <p:txBody>
            <a:bodyPr wrap="none" lIns="91425" tIns="45712" rIns="91425" bIns="45712" anchor="ctr">
              <a:spAutoFit/>
            </a:bodyPr>
            <a:lstStyle/>
            <a:p>
              <a:endParaRPr lang="zh-CN" altLang="en-US" sz="1050">
                <a:latin typeface="+mn-ea"/>
                <a:ea typeface="+mn-ea"/>
              </a:endParaRPr>
            </a:p>
          </p:txBody>
        </p:sp>
        <p:sp>
          <p:nvSpPr>
            <p:cNvPr id="103" name="AutoShape 27"/>
            <p:cNvSpPr>
              <a:spLocks noChangeArrowheads="1"/>
            </p:cNvSpPr>
            <p:nvPr/>
          </p:nvSpPr>
          <p:spPr bwMode="auto">
            <a:xfrm flipH="1" flipV="1">
              <a:off x="4609" y="1279"/>
              <a:ext cx="58" cy="167"/>
            </a:xfrm>
            <a:prstGeom prst="upArrow">
              <a:avLst>
                <a:gd name="adj1" fmla="val 50000"/>
                <a:gd name="adj2" fmla="val 46121"/>
              </a:avLst>
            </a:prstGeom>
            <a:solidFill>
              <a:srgbClr val="FF9900"/>
            </a:solidFill>
            <a:ln w="12700" algn="ctr">
              <a:solidFill>
                <a:schemeClr val="tx1"/>
              </a:solidFill>
              <a:miter lim="800000"/>
              <a:headEnd/>
              <a:tailEnd/>
            </a:ln>
          </p:spPr>
          <p:txBody>
            <a:bodyPr lIns="91425" tIns="45712" rIns="91425" bIns="45712" anchor="ctr">
              <a:spAutoFit/>
            </a:bodyPr>
            <a:lstStyle/>
            <a:p>
              <a:endParaRPr lang="zh-CN" altLang="en-US" sz="1050">
                <a:latin typeface="+mn-ea"/>
                <a:ea typeface="+mn-ea"/>
              </a:endParaRPr>
            </a:p>
          </p:txBody>
        </p:sp>
        <p:sp>
          <p:nvSpPr>
            <p:cNvPr id="104" name="AutoShape 28"/>
            <p:cNvSpPr>
              <a:spLocks noChangeArrowheads="1"/>
            </p:cNvSpPr>
            <p:nvPr/>
          </p:nvSpPr>
          <p:spPr bwMode="auto">
            <a:xfrm rot="16200000" flipH="1">
              <a:off x="4622" y="894"/>
              <a:ext cx="61" cy="47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393 w 21600"/>
                <a:gd name="T13" fmla="*/ 2945 h 21600"/>
                <a:gd name="T14" fmla="*/ 18059 w 21600"/>
                <a:gd name="T15" fmla="*/ 9229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6350" algn="ctr">
              <a:solidFill>
                <a:schemeClr val="tx1"/>
              </a:solidFill>
              <a:miter lim="800000"/>
              <a:headEnd/>
              <a:tailEnd/>
            </a:ln>
          </p:spPr>
          <p:txBody>
            <a:bodyPr lIns="91425" tIns="45712" rIns="91425" bIns="45712" anchor="ctr">
              <a:spAutoFit/>
            </a:bodyPr>
            <a:lstStyle/>
            <a:p>
              <a:endParaRPr lang="zh-CN" altLang="en-US" sz="1050">
                <a:latin typeface="+mn-ea"/>
                <a:ea typeface="+mn-ea"/>
              </a:endParaRPr>
            </a:p>
          </p:txBody>
        </p:sp>
        <p:sp>
          <p:nvSpPr>
            <p:cNvPr id="105" name="Line 29"/>
            <p:cNvSpPr>
              <a:spLocks noChangeShapeType="1"/>
            </p:cNvSpPr>
            <p:nvPr/>
          </p:nvSpPr>
          <p:spPr bwMode="auto">
            <a:xfrm flipH="1">
              <a:off x="4496" y="1037"/>
              <a:ext cx="3" cy="224"/>
            </a:xfrm>
            <a:prstGeom prst="line">
              <a:avLst/>
            </a:prstGeom>
            <a:noFill/>
            <a:ln w="38100">
              <a:solidFill>
                <a:schemeClr val="tx1"/>
              </a:solidFill>
              <a:round/>
              <a:headEnd/>
              <a:tailEnd/>
            </a:ln>
          </p:spPr>
          <p:txBody>
            <a:bodyPr lIns="87828" tIns="43914" rIns="87828" bIns="43914"/>
            <a:lstStyle/>
            <a:p>
              <a:endParaRPr lang="zh-CN" altLang="en-US" sz="1050">
                <a:latin typeface="+mn-ea"/>
                <a:ea typeface="+mn-ea"/>
              </a:endParaRPr>
            </a:p>
          </p:txBody>
        </p:sp>
        <p:sp>
          <p:nvSpPr>
            <p:cNvPr id="106" name="Rectangle 30"/>
            <p:cNvSpPr>
              <a:spLocks noChangeArrowheads="1"/>
            </p:cNvSpPr>
            <p:nvPr/>
          </p:nvSpPr>
          <p:spPr bwMode="auto">
            <a:xfrm rot="10800000">
              <a:off x="4275" y="2356"/>
              <a:ext cx="102" cy="153"/>
            </a:xfrm>
            <a:prstGeom prst="rect">
              <a:avLst/>
            </a:prstGeom>
            <a:noFill/>
            <a:ln w="15875" algn="ctr">
              <a:solidFill>
                <a:schemeClr val="tx1"/>
              </a:solidFill>
              <a:miter lim="800000"/>
              <a:headEnd/>
              <a:tailEnd/>
            </a:ln>
          </p:spPr>
          <p:txBody>
            <a:bodyPr wrap="none" lIns="91425" tIns="45712" rIns="91425" bIns="45712" anchor="ctr">
              <a:spAutoFit/>
            </a:bodyPr>
            <a:lstStyle/>
            <a:p>
              <a:endParaRPr lang="zh-CN" altLang="en-US" sz="1050">
                <a:latin typeface="+mn-ea"/>
                <a:ea typeface="+mn-ea"/>
              </a:endParaRPr>
            </a:p>
          </p:txBody>
        </p:sp>
        <p:sp>
          <p:nvSpPr>
            <p:cNvPr id="107" name="Rectangle 31"/>
            <p:cNvSpPr>
              <a:spLocks noChangeArrowheads="1"/>
            </p:cNvSpPr>
            <p:nvPr/>
          </p:nvSpPr>
          <p:spPr bwMode="auto">
            <a:xfrm rot="10800000">
              <a:off x="3881" y="2533"/>
              <a:ext cx="97" cy="155"/>
            </a:xfrm>
            <a:prstGeom prst="rect">
              <a:avLst/>
            </a:prstGeom>
            <a:gradFill rotWithShape="1">
              <a:gsLst>
                <a:gs pos="0">
                  <a:schemeClr val="accent1"/>
                </a:gs>
                <a:gs pos="50000">
                  <a:schemeClr val="accent1">
                    <a:gamma/>
                    <a:shade val="46275"/>
                    <a:invGamma/>
                  </a:schemeClr>
                </a:gs>
                <a:gs pos="100000">
                  <a:schemeClr val="accent1"/>
                </a:gs>
              </a:gsLst>
              <a:lin ang="5400000" scaled="1"/>
            </a:gradFill>
            <a:ln w="15875" algn="ctr">
              <a:solidFill>
                <a:schemeClr val="tx1"/>
              </a:solidFill>
              <a:miter lim="800000"/>
              <a:headEnd/>
              <a:tailEnd/>
            </a:ln>
            <a:effectLst/>
          </p:spPr>
          <p:txBody>
            <a:bodyPr lIns="91425" tIns="45712" rIns="91425" bIns="45712" anchor="ctr">
              <a:spAutoFit/>
            </a:bodyPr>
            <a:lstStyle/>
            <a:p>
              <a:pPr>
                <a:defRPr/>
              </a:pPr>
              <a:endParaRPr lang="zh-CN" altLang="en-US" sz="1050">
                <a:latin typeface="+mn-ea"/>
                <a:ea typeface="+mn-ea"/>
              </a:endParaRPr>
            </a:p>
          </p:txBody>
        </p:sp>
        <p:sp>
          <p:nvSpPr>
            <p:cNvPr id="108" name="Rectangle 32"/>
            <p:cNvSpPr>
              <a:spLocks noChangeArrowheads="1"/>
            </p:cNvSpPr>
            <p:nvPr/>
          </p:nvSpPr>
          <p:spPr bwMode="auto">
            <a:xfrm rot="10800000">
              <a:off x="4058" y="2305"/>
              <a:ext cx="715" cy="155"/>
            </a:xfrm>
            <a:prstGeom prst="rect">
              <a:avLst/>
            </a:prstGeom>
            <a:solidFill>
              <a:srgbClr val="99CC00"/>
            </a:solidFill>
            <a:ln w="15875" algn="ctr">
              <a:solidFill>
                <a:schemeClr val="tx1"/>
              </a:solidFill>
              <a:miter lim="800000"/>
              <a:headEnd/>
              <a:tailEnd/>
            </a:ln>
          </p:spPr>
          <p:txBody>
            <a:bodyPr lIns="91425" tIns="45712" rIns="91425" bIns="45712" anchor="ctr">
              <a:spAutoFit/>
            </a:bodyPr>
            <a:lstStyle/>
            <a:p>
              <a:endParaRPr lang="zh-CN" altLang="en-US" sz="1050">
                <a:latin typeface="+mn-ea"/>
                <a:ea typeface="+mn-ea"/>
              </a:endParaRPr>
            </a:p>
          </p:txBody>
        </p:sp>
        <p:sp>
          <p:nvSpPr>
            <p:cNvPr id="109" name="Rectangle 33"/>
            <p:cNvSpPr>
              <a:spLocks noChangeArrowheads="1"/>
            </p:cNvSpPr>
            <p:nvPr/>
          </p:nvSpPr>
          <p:spPr bwMode="auto">
            <a:xfrm rot="10800000">
              <a:off x="3874" y="1564"/>
              <a:ext cx="115" cy="155"/>
            </a:xfrm>
            <a:prstGeom prst="rect">
              <a:avLst/>
            </a:prstGeom>
            <a:solidFill>
              <a:srgbClr val="008080"/>
            </a:solidFill>
            <a:ln w="15875" algn="ctr">
              <a:solidFill>
                <a:schemeClr val="tx1"/>
              </a:solidFill>
              <a:miter lim="800000"/>
              <a:headEnd/>
              <a:tailEnd/>
            </a:ln>
          </p:spPr>
          <p:txBody>
            <a:bodyPr lIns="91425" tIns="45712" rIns="91425" bIns="45712" anchor="ctr">
              <a:spAutoFit/>
            </a:bodyPr>
            <a:lstStyle/>
            <a:p>
              <a:endParaRPr lang="zh-CN" altLang="en-US" sz="1050">
                <a:latin typeface="+mn-ea"/>
                <a:ea typeface="+mn-ea"/>
              </a:endParaRPr>
            </a:p>
          </p:txBody>
        </p:sp>
        <p:sp>
          <p:nvSpPr>
            <p:cNvPr id="110" name="AutoShape 34" descr="沙滩"/>
            <p:cNvSpPr>
              <a:spLocks noChangeArrowheads="1"/>
            </p:cNvSpPr>
            <p:nvPr/>
          </p:nvSpPr>
          <p:spPr bwMode="auto">
            <a:xfrm rot="16200000">
              <a:off x="4718" y="2596"/>
              <a:ext cx="149" cy="1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464 w 21600"/>
                <a:gd name="T13" fmla="*/ 2274 h 21600"/>
                <a:gd name="T14" fmla="*/ 19136 w 21600"/>
                <a:gd name="T15" fmla="*/ 19326 h 21600"/>
              </a:gdLst>
              <a:ahLst/>
              <a:cxnLst>
                <a:cxn ang="T8">
                  <a:pos x="T0" y="T1"/>
                </a:cxn>
                <a:cxn ang="T9">
                  <a:pos x="T2" y="T3"/>
                </a:cxn>
                <a:cxn ang="T10">
                  <a:pos x="T4" y="T5"/>
                </a:cxn>
                <a:cxn ang="T11">
                  <a:pos x="T6" y="T7"/>
                </a:cxn>
              </a:cxnLst>
              <a:rect l="T12" t="T13" r="T14" b="T15"/>
              <a:pathLst>
                <a:path w="21600" h="21600">
                  <a:moveTo>
                    <a:pt x="0" y="0"/>
                  </a:moveTo>
                  <a:lnTo>
                    <a:pt x="1207" y="21600"/>
                  </a:lnTo>
                  <a:lnTo>
                    <a:pt x="20393" y="21600"/>
                  </a:lnTo>
                  <a:lnTo>
                    <a:pt x="21600" y="0"/>
                  </a:lnTo>
                  <a:close/>
                </a:path>
              </a:pathLst>
            </a:custGeom>
            <a:blipFill dpi="0" rotWithShape="1">
              <a:blip r:embed="rId5" cstate="print"/>
              <a:srcRect/>
              <a:tile tx="0" ty="0" sx="100000" sy="100000" flip="none" algn="tl"/>
            </a:blipFill>
            <a:ln w="19050" algn="ctr">
              <a:solidFill>
                <a:schemeClr val="tx1"/>
              </a:solidFill>
              <a:miter lim="800000"/>
              <a:headEnd/>
              <a:tailEnd/>
            </a:ln>
          </p:spPr>
          <p:txBody>
            <a:bodyPr lIns="91425" tIns="45712" rIns="91425" bIns="45712" anchor="ctr">
              <a:spAutoFit/>
            </a:bodyPr>
            <a:lstStyle/>
            <a:p>
              <a:endParaRPr lang="zh-CN" altLang="en-US" sz="1050">
                <a:latin typeface="+mn-ea"/>
                <a:ea typeface="+mn-ea"/>
              </a:endParaRPr>
            </a:p>
          </p:txBody>
        </p:sp>
        <p:sp>
          <p:nvSpPr>
            <p:cNvPr id="111" name="Line 35"/>
            <p:cNvSpPr>
              <a:spLocks noChangeShapeType="1"/>
            </p:cNvSpPr>
            <p:nvPr/>
          </p:nvSpPr>
          <p:spPr bwMode="auto">
            <a:xfrm flipH="1">
              <a:off x="4501" y="2578"/>
              <a:ext cx="2" cy="188"/>
            </a:xfrm>
            <a:prstGeom prst="line">
              <a:avLst/>
            </a:prstGeom>
            <a:noFill/>
            <a:ln w="38100">
              <a:solidFill>
                <a:schemeClr val="tx1"/>
              </a:solidFill>
              <a:round/>
              <a:headEnd/>
              <a:tailEnd/>
            </a:ln>
          </p:spPr>
          <p:txBody>
            <a:bodyPr lIns="87828" tIns="43914" rIns="87828" bIns="43914"/>
            <a:lstStyle/>
            <a:p>
              <a:endParaRPr lang="zh-CN" altLang="en-US" sz="1050">
                <a:latin typeface="+mn-ea"/>
                <a:ea typeface="+mn-ea"/>
              </a:endParaRPr>
            </a:p>
          </p:txBody>
        </p:sp>
        <p:sp>
          <p:nvSpPr>
            <p:cNvPr id="112" name="AutoShape 36"/>
            <p:cNvSpPr>
              <a:spLocks noChangeArrowheads="1"/>
            </p:cNvSpPr>
            <p:nvPr/>
          </p:nvSpPr>
          <p:spPr bwMode="auto">
            <a:xfrm flipH="1" flipV="1">
              <a:off x="4821" y="2509"/>
              <a:ext cx="139" cy="308"/>
            </a:xfrm>
            <a:prstGeom prst="rightArrow">
              <a:avLst>
                <a:gd name="adj1" fmla="val 50000"/>
                <a:gd name="adj2" fmla="val 78977"/>
              </a:avLst>
            </a:prstGeom>
            <a:solidFill>
              <a:srgbClr val="0000FF"/>
            </a:solidFill>
            <a:ln w="12700" algn="ctr">
              <a:solidFill>
                <a:schemeClr val="tx1"/>
              </a:solidFill>
              <a:miter lim="800000"/>
              <a:headEnd/>
              <a:tailEnd/>
            </a:ln>
          </p:spPr>
          <p:txBody>
            <a:bodyPr lIns="91425" tIns="45712" rIns="91425" bIns="45712" anchor="ctr">
              <a:spAutoFit/>
            </a:bodyPr>
            <a:lstStyle/>
            <a:p>
              <a:endParaRPr lang="zh-CN" altLang="en-US" sz="1050">
                <a:latin typeface="+mn-ea"/>
                <a:ea typeface="+mn-ea"/>
              </a:endParaRPr>
            </a:p>
          </p:txBody>
        </p:sp>
        <p:sp>
          <p:nvSpPr>
            <p:cNvPr id="113" name="AutoShape 37"/>
            <p:cNvSpPr>
              <a:spLocks noChangeArrowheads="1"/>
            </p:cNvSpPr>
            <p:nvPr/>
          </p:nvSpPr>
          <p:spPr bwMode="auto">
            <a:xfrm flipH="1" flipV="1">
              <a:off x="3777" y="2527"/>
              <a:ext cx="138" cy="308"/>
            </a:xfrm>
            <a:prstGeom prst="rightArrow">
              <a:avLst>
                <a:gd name="adj1" fmla="val 50000"/>
                <a:gd name="adj2" fmla="val 78409"/>
              </a:avLst>
            </a:prstGeom>
            <a:solidFill>
              <a:srgbClr val="FF0000"/>
            </a:solidFill>
            <a:ln w="12700" algn="ctr">
              <a:solidFill>
                <a:schemeClr val="tx1"/>
              </a:solidFill>
              <a:miter lim="800000"/>
              <a:headEnd/>
              <a:tailEnd/>
            </a:ln>
          </p:spPr>
          <p:txBody>
            <a:bodyPr lIns="91425" tIns="45712" rIns="91425" bIns="45712" anchor="ctr">
              <a:spAutoFit/>
            </a:bodyPr>
            <a:lstStyle/>
            <a:p>
              <a:endParaRPr lang="zh-CN" altLang="en-US" sz="1050">
                <a:latin typeface="+mn-ea"/>
                <a:ea typeface="+mn-ea"/>
              </a:endParaRPr>
            </a:p>
          </p:txBody>
        </p:sp>
        <p:sp>
          <p:nvSpPr>
            <p:cNvPr id="114" name="AutoShape 38"/>
            <p:cNvSpPr>
              <a:spLocks noChangeArrowheads="1"/>
            </p:cNvSpPr>
            <p:nvPr/>
          </p:nvSpPr>
          <p:spPr bwMode="auto">
            <a:xfrm flipH="1" flipV="1">
              <a:off x="4005" y="2525"/>
              <a:ext cx="141" cy="308"/>
            </a:xfrm>
            <a:prstGeom prst="rightArrow">
              <a:avLst>
                <a:gd name="adj1" fmla="val 50000"/>
                <a:gd name="adj2" fmla="val 80114"/>
              </a:avLst>
            </a:prstGeom>
            <a:solidFill>
              <a:srgbClr val="FF0000"/>
            </a:solidFill>
            <a:ln w="12700" algn="ctr">
              <a:solidFill>
                <a:schemeClr val="tx1"/>
              </a:solidFill>
              <a:miter lim="800000"/>
              <a:headEnd/>
              <a:tailEnd/>
            </a:ln>
          </p:spPr>
          <p:txBody>
            <a:bodyPr lIns="91425" tIns="45712" rIns="91425" bIns="45712" anchor="ctr">
              <a:spAutoFit/>
            </a:bodyPr>
            <a:lstStyle/>
            <a:p>
              <a:endParaRPr lang="zh-CN" altLang="en-US" sz="1050">
                <a:latin typeface="+mn-ea"/>
                <a:ea typeface="+mn-ea"/>
              </a:endParaRPr>
            </a:p>
          </p:txBody>
        </p:sp>
        <p:sp>
          <p:nvSpPr>
            <p:cNvPr id="115" name="AutoShape 39"/>
            <p:cNvSpPr>
              <a:spLocks noChangeArrowheads="1"/>
            </p:cNvSpPr>
            <p:nvPr/>
          </p:nvSpPr>
          <p:spPr bwMode="auto">
            <a:xfrm flipH="1" flipV="1">
              <a:off x="4286" y="2393"/>
              <a:ext cx="379" cy="51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84 w 21600"/>
                <a:gd name="T13" fmla="*/ 2933 h 21600"/>
                <a:gd name="T14" fmla="*/ 18231 w 21600"/>
                <a:gd name="T15" fmla="*/ 9333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9525" algn="ctr">
              <a:solidFill>
                <a:schemeClr val="tx1"/>
              </a:solidFill>
              <a:miter lim="800000"/>
              <a:headEnd/>
              <a:tailEnd/>
            </a:ln>
          </p:spPr>
          <p:txBody>
            <a:bodyPr wrap="none" lIns="91425" tIns="45712" rIns="91425" bIns="45712" anchor="ctr">
              <a:spAutoFit/>
            </a:bodyPr>
            <a:lstStyle/>
            <a:p>
              <a:endParaRPr lang="zh-CN" altLang="en-US" sz="1050">
                <a:latin typeface="+mn-ea"/>
                <a:ea typeface="+mn-ea"/>
              </a:endParaRPr>
            </a:p>
          </p:txBody>
        </p:sp>
        <p:sp>
          <p:nvSpPr>
            <p:cNvPr id="116" name="AutoShape 40"/>
            <p:cNvSpPr>
              <a:spLocks noChangeArrowheads="1"/>
            </p:cNvSpPr>
            <p:nvPr/>
          </p:nvSpPr>
          <p:spPr bwMode="auto">
            <a:xfrm flipH="1" flipV="1">
              <a:off x="4318" y="2162"/>
              <a:ext cx="202" cy="192"/>
            </a:xfrm>
            <a:prstGeom prst="upArrow">
              <a:avLst>
                <a:gd name="adj1" fmla="val 50000"/>
                <a:gd name="adj2" fmla="val 41250"/>
              </a:avLst>
            </a:prstGeom>
            <a:solidFill>
              <a:srgbClr val="FF0000"/>
            </a:solidFill>
            <a:ln w="12700" algn="ctr">
              <a:solidFill>
                <a:schemeClr val="tx1"/>
              </a:solidFill>
              <a:miter lim="800000"/>
              <a:headEnd/>
              <a:tailEnd/>
            </a:ln>
          </p:spPr>
          <p:txBody>
            <a:bodyPr wrap="none" lIns="91425" tIns="45712" rIns="91425" bIns="45712" anchor="ctr">
              <a:spAutoFit/>
            </a:bodyPr>
            <a:lstStyle/>
            <a:p>
              <a:endParaRPr lang="zh-CN" altLang="en-US" sz="1050">
                <a:latin typeface="+mn-ea"/>
                <a:ea typeface="+mn-ea"/>
              </a:endParaRPr>
            </a:p>
          </p:txBody>
        </p:sp>
        <p:sp>
          <p:nvSpPr>
            <p:cNvPr id="117" name="AutoShape 41"/>
            <p:cNvSpPr>
              <a:spLocks noChangeArrowheads="1"/>
            </p:cNvSpPr>
            <p:nvPr/>
          </p:nvSpPr>
          <p:spPr bwMode="auto">
            <a:xfrm flipH="1">
              <a:off x="4612" y="2361"/>
              <a:ext cx="55" cy="169"/>
            </a:xfrm>
            <a:prstGeom prst="upArrow">
              <a:avLst>
                <a:gd name="adj1" fmla="val 50000"/>
                <a:gd name="adj2" fmla="val 52727"/>
              </a:avLst>
            </a:prstGeom>
            <a:solidFill>
              <a:srgbClr val="FF9900"/>
            </a:solidFill>
            <a:ln w="12700" algn="ctr">
              <a:solidFill>
                <a:schemeClr val="tx1"/>
              </a:solidFill>
              <a:miter lim="800000"/>
              <a:headEnd/>
              <a:tailEnd/>
            </a:ln>
          </p:spPr>
          <p:txBody>
            <a:bodyPr lIns="91425" tIns="45712" rIns="91425" bIns="45712" anchor="ctr">
              <a:spAutoFit/>
            </a:bodyPr>
            <a:lstStyle/>
            <a:p>
              <a:endParaRPr lang="zh-CN" altLang="en-US" sz="1050">
                <a:latin typeface="+mn-ea"/>
                <a:ea typeface="+mn-ea"/>
              </a:endParaRPr>
            </a:p>
          </p:txBody>
        </p:sp>
        <p:sp>
          <p:nvSpPr>
            <p:cNvPr id="118" name="AutoShape 42"/>
            <p:cNvSpPr>
              <a:spLocks noChangeArrowheads="1"/>
            </p:cNvSpPr>
            <p:nvPr/>
          </p:nvSpPr>
          <p:spPr bwMode="auto">
            <a:xfrm rot="5400000" flipH="1" flipV="1">
              <a:off x="4641" y="2405"/>
              <a:ext cx="65" cy="46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295 w 21600"/>
                <a:gd name="T13" fmla="*/ 2919 h 21600"/>
                <a:gd name="T14" fmla="*/ 18277 w 21600"/>
                <a:gd name="T15" fmla="*/ 9341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6350" algn="ctr">
              <a:solidFill>
                <a:schemeClr val="tx1"/>
              </a:solidFill>
              <a:miter lim="800000"/>
              <a:headEnd/>
              <a:tailEnd/>
            </a:ln>
          </p:spPr>
          <p:txBody>
            <a:bodyPr lIns="91425" tIns="45712" rIns="91425" bIns="45712" anchor="ctr">
              <a:spAutoFit/>
            </a:bodyPr>
            <a:lstStyle/>
            <a:p>
              <a:endParaRPr lang="zh-CN" altLang="en-US" sz="1050">
                <a:latin typeface="+mn-ea"/>
                <a:ea typeface="+mn-ea"/>
              </a:endParaRPr>
            </a:p>
          </p:txBody>
        </p:sp>
        <p:sp>
          <p:nvSpPr>
            <p:cNvPr id="119" name="Rectangle 43"/>
            <p:cNvSpPr>
              <a:spLocks noChangeArrowheads="1"/>
            </p:cNvSpPr>
            <p:nvPr/>
          </p:nvSpPr>
          <p:spPr bwMode="auto">
            <a:xfrm flipH="1">
              <a:off x="4024" y="1817"/>
              <a:ext cx="749" cy="155"/>
            </a:xfrm>
            <a:prstGeom prst="rect">
              <a:avLst/>
            </a:prstGeom>
            <a:noFill/>
            <a:ln w="15875" algn="ctr">
              <a:solidFill>
                <a:schemeClr val="tx1"/>
              </a:solidFill>
              <a:miter lim="800000"/>
              <a:headEnd/>
              <a:tailEnd/>
            </a:ln>
          </p:spPr>
          <p:txBody>
            <a:bodyPr lIns="91425" tIns="45712" rIns="91425" bIns="45712" anchor="ctr">
              <a:spAutoFit/>
            </a:bodyPr>
            <a:lstStyle/>
            <a:p>
              <a:endParaRPr lang="zh-CN" altLang="en-US" sz="1050">
                <a:latin typeface="+mn-ea"/>
                <a:ea typeface="+mn-ea"/>
              </a:endParaRPr>
            </a:p>
          </p:txBody>
        </p:sp>
        <p:grpSp>
          <p:nvGrpSpPr>
            <p:cNvPr id="120" name="Group 44"/>
            <p:cNvGrpSpPr>
              <a:grpSpLocks/>
            </p:cNvGrpSpPr>
            <p:nvPr/>
          </p:nvGrpSpPr>
          <p:grpSpPr bwMode="auto">
            <a:xfrm>
              <a:off x="4044" y="1717"/>
              <a:ext cx="724" cy="177"/>
              <a:chOff x="2580" y="2196"/>
              <a:chExt cx="1191" cy="238"/>
            </a:xfrm>
          </p:grpSpPr>
          <p:sp>
            <p:nvSpPr>
              <p:cNvPr id="154" name="Rectangle 45"/>
              <p:cNvSpPr>
                <a:spLocks noChangeArrowheads="1"/>
              </p:cNvSpPr>
              <p:nvPr/>
            </p:nvSpPr>
            <p:spPr bwMode="auto">
              <a:xfrm>
                <a:off x="2592" y="2226"/>
                <a:ext cx="1179" cy="208"/>
              </a:xfrm>
              <a:prstGeom prst="rect">
                <a:avLst/>
              </a:prstGeom>
              <a:solidFill>
                <a:srgbClr val="99CC00"/>
              </a:solidFill>
              <a:ln w="15875" algn="ctr">
                <a:solidFill>
                  <a:schemeClr val="tx1"/>
                </a:solidFill>
                <a:miter lim="800000"/>
                <a:headEnd/>
                <a:tailEnd/>
              </a:ln>
            </p:spPr>
            <p:txBody>
              <a:bodyPr lIns="91425" tIns="45712" rIns="91425" bIns="45712" anchor="ctr">
                <a:spAutoFit/>
              </a:bodyPr>
              <a:lstStyle/>
              <a:p>
                <a:endParaRPr lang="zh-CN" altLang="en-US" sz="1050">
                  <a:latin typeface="+mn-ea"/>
                  <a:ea typeface="+mn-ea"/>
                </a:endParaRPr>
              </a:p>
            </p:txBody>
          </p:sp>
          <p:sp>
            <p:nvSpPr>
              <p:cNvPr id="155" name="Rectangle 46"/>
              <p:cNvSpPr>
                <a:spLocks noChangeArrowheads="1"/>
              </p:cNvSpPr>
              <p:nvPr/>
            </p:nvSpPr>
            <p:spPr bwMode="auto">
              <a:xfrm>
                <a:off x="2580" y="2196"/>
                <a:ext cx="82" cy="208"/>
              </a:xfrm>
              <a:prstGeom prst="rect">
                <a:avLst/>
              </a:prstGeom>
              <a:solidFill>
                <a:srgbClr val="99CCFF"/>
              </a:solidFill>
              <a:ln w="15875" algn="ctr">
                <a:solidFill>
                  <a:schemeClr val="tx1"/>
                </a:solidFill>
                <a:miter lim="800000"/>
                <a:headEnd/>
                <a:tailEnd/>
              </a:ln>
            </p:spPr>
            <p:txBody>
              <a:bodyPr lIns="91425" tIns="45712" rIns="91425" bIns="45712" anchor="ctr">
                <a:spAutoFit/>
              </a:bodyPr>
              <a:lstStyle/>
              <a:p>
                <a:endParaRPr lang="zh-CN" altLang="en-US" sz="1050">
                  <a:latin typeface="+mn-ea"/>
                  <a:ea typeface="+mn-ea"/>
                </a:endParaRPr>
              </a:p>
            </p:txBody>
          </p:sp>
        </p:grpSp>
        <p:grpSp>
          <p:nvGrpSpPr>
            <p:cNvPr id="121" name="Group 47"/>
            <p:cNvGrpSpPr>
              <a:grpSpLocks/>
            </p:cNvGrpSpPr>
            <p:nvPr/>
          </p:nvGrpSpPr>
          <p:grpSpPr bwMode="auto">
            <a:xfrm>
              <a:off x="4049" y="1763"/>
              <a:ext cx="722" cy="178"/>
              <a:chOff x="2580" y="2201"/>
              <a:chExt cx="1191" cy="228"/>
            </a:xfrm>
          </p:grpSpPr>
          <p:sp>
            <p:nvSpPr>
              <p:cNvPr id="152" name="Rectangle 48"/>
              <p:cNvSpPr>
                <a:spLocks noChangeArrowheads="1"/>
              </p:cNvSpPr>
              <p:nvPr/>
            </p:nvSpPr>
            <p:spPr bwMode="auto">
              <a:xfrm>
                <a:off x="2592" y="2231"/>
                <a:ext cx="1179" cy="198"/>
              </a:xfrm>
              <a:prstGeom prst="rect">
                <a:avLst/>
              </a:prstGeom>
              <a:solidFill>
                <a:srgbClr val="99CC00"/>
              </a:solidFill>
              <a:ln w="15875" algn="ctr">
                <a:solidFill>
                  <a:schemeClr val="tx1"/>
                </a:solidFill>
                <a:miter lim="800000"/>
                <a:headEnd/>
                <a:tailEnd/>
              </a:ln>
            </p:spPr>
            <p:txBody>
              <a:bodyPr lIns="91425" tIns="45712" rIns="91425" bIns="45712" anchor="ctr">
                <a:spAutoFit/>
              </a:bodyPr>
              <a:lstStyle/>
              <a:p>
                <a:endParaRPr lang="zh-CN" altLang="en-US" sz="1050">
                  <a:latin typeface="+mn-ea"/>
                  <a:ea typeface="+mn-ea"/>
                </a:endParaRPr>
              </a:p>
            </p:txBody>
          </p:sp>
          <p:sp>
            <p:nvSpPr>
              <p:cNvPr id="153" name="Rectangle 49"/>
              <p:cNvSpPr>
                <a:spLocks noChangeArrowheads="1"/>
              </p:cNvSpPr>
              <p:nvPr/>
            </p:nvSpPr>
            <p:spPr bwMode="auto">
              <a:xfrm>
                <a:off x="2580" y="2201"/>
                <a:ext cx="82" cy="198"/>
              </a:xfrm>
              <a:prstGeom prst="rect">
                <a:avLst/>
              </a:prstGeom>
              <a:solidFill>
                <a:srgbClr val="99CCFF"/>
              </a:solidFill>
              <a:ln w="15875" algn="ctr">
                <a:solidFill>
                  <a:schemeClr val="tx1"/>
                </a:solidFill>
                <a:miter lim="800000"/>
                <a:headEnd/>
                <a:tailEnd/>
              </a:ln>
            </p:spPr>
            <p:txBody>
              <a:bodyPr lIns="91425" tIns="45712" rIns="91425" bIns="45712" anchor="ctr">
                <a:spAutoFit/>
              </a:bodyPr>
              <a:lstStyle/>
              <a:p>
                <a:endParaRPr lang="zh-CN" altLang="en-US" sz="1050">
                  <a:latin typeface="+mn-ea"/>
                  <a:ea typeface="+mn-ea"/>
                </a:endParaRPr>
              </a:p>
            </p:txBody>
          </p:sp>
        </p:grpSp>
        <p:grpSp>
          <p:nvGrpSpPr>
            <p:cNvPr id="122" name="Group 50"/>
            <p:cNvGrpSpPr>
              <a:grpSpLocks/>
            </p:cNvGrpSpPr>
            <p:nvPr/>
          </p:nvGrpSpPr>
          <p:grpSpPr bwMode="auto">
            <a:xfrm>
              <a:off x="4049" y="1822"/>
              <a:ext cx="722" cy="177"/>
              <a:chOff x="2580" y="2194"/>
              <a:chExt cx="1191" cy="243"/>
            </a:xfrm>
          </p:grpSpPr>
          <p:sp>
            <p:nvSpPr>
              <p:cNvPr id="150" name="Rectangle 51"/>
              <p:cNvSpPr>
                <a:spLocks noChangeArrowheads="1"/>
              </p:cNvSpPr>
              <p:nvPr/>
            </p:nvSpPr>
            <p:spPr bwMode="auto">
              <a:xfrm>
                <a:off x="2592" y="2224"/>
                <a:ext cx="1179" cy="213"/>
              </a:xfrm>
              <a:prstGeom prst="rect">
                <a:avLst/>
              </a:prstGeom>
              <a:solidFill>
                <a:srgbClr val="99CC00"/>
              </a:solidFill>
              <a:ln w="15875" algn="ctr">
                <a:solidFill>
                  <a:schemeClr val="tx1"/>
                </a:solidFill>
                <a:miter lim="800000"/>
                <a:headEnd/>
                <a:tailEnd/>
              </a:ln>
            </p:spPr>
            <p:txBody>
              <a:bodyPr lIns="91425" tIns="45712" rIns="91425" bIns="45712" anchor="ctr">
                <a:spAutoFit/>
              </a:bodyPr>
              <a:lstStyle/>
              <a:p>
                <a:endParaRPr lang="zh-CN" altLang="en-US" sz="1050">
                  <a:latin typeface="+mn-ea"/>
                  <a:ea typeface="+mn-ea"/>
                </a:endParaRPr>
              </a:p>
            </p:txBody>
          </p:sp>
          <p:sp>
            <p:nvSpPr>
              <p:cNvPr id="151" name="Rectangle 52"/>
              <p:cNvSpPr>
                <a:spLocks noChangeArrowheads="1"/>
              </p:cNvSpPr>
              <p:nvPr/>
            </p:nvSpPr>
            <p:spPr bwMode="auto">
              <a:xfrm>
                <a:off x="2580" y="2194"/>
                <a:ext cx="82" cy="213"/>
              </a:xfrm>
              <a:prstGeom prst="rect">
                <a:avLst/>
              </a:prstGeom>
              <a:solidFill>
                <a:srgbClr val="99CCFF"/>
              </a:solidFill>
              <a:ln w="15875" algn="ctr">
                <a:solidFill>
                  <a:schemeClr val="tx1"/>
                </a:solidFill>
                <a:miter lim="800000"/>
                <a:headEnd/>
                <a:tailEnd/>
              </a:ln>
            </p:spPr>
            <p:txBody>
              <a:bodyPr lIns="91425" tIns="45712" rIns="91425" bIns="45712" anchor="ctr">
                <a:spAutoFit/>
              </a:bodyPr>
              <a:lstStyle/>
              <a:p>
                <a:endParaRPr lang="zh-CN" altLang="en-US" sz="1050">
                  <a:latin typeface="+mn-ea"/>
                  <a:ea typeface="+mn-ea"/>
                </a:endParaRPr>
              </a:p>
            </p:txBody>
          </p:sp>
        </p:grpSp>
        <p:grpSp>
          <p:nvGrpSpPr>
            <p:cNvPr id="123" name="Group 53"/>
            <p:cNvGrpSpPr>
              <a:grpSpLocks/>
            </p:cNvGrpSpPr>
            <p:nvPr/>
          </p:nvGrpSpPr>
          <p:grpSpPr bwMode="auto">
            <a:xfrm>
              <a:off x="4049" y="1866"/>
              <a:ext cx="724" cy="177"/>
              <a:chOff x="2580" y="2194"/>
              <a:chExt cx="1191" cy="243"/>
            </a:xfrm>
          </p:grpSpPr>
          <p:sp>
            <p:nvSpPr>
              <p:cNvPr id="148" name="Rectangle 54"/>
              <p:cNvSpPr>
                <a:spLocks noChangeArrowheads="1"/>
              </p:cNvSpPr>
              <p:nvPr/>
            </p:nvSpPr>
            <p:spPr bwMode="auto">
              <a:xfrm>
                <a:off x="2592" y="2224"/>
                <a:ext cx="1179" cy="213"/>
              </a:xfrm>
              <a:prstGeom prst="rect">
                <a:avLst/>
              </a:prstGeom>
              <a:solidFill>
                <a:srgbClr val="99CC00"/>
              </a:solidFill>
              <a:ln w="15875" algn="ctr">
                <a:solidFill>
                  <a:schemeClr val="tx1"/>
                </a:solidFill>
                <a:miter lim="800000"/>
                <a:headEnd/>
                <a:tailEnd/>
              </a:ln>
            </p:spPr>
            <p:txBody>
              <a:bodyPr lIns="91425" tIns="45712" rIns="91425" bIns="45712" anchor="ctr">
                <a:spAutoFit/>
              </a:bodyPr>
              <a:lstStyle/>
              <a:p>
                <a:endParaRPr lang="zh-CN" altLang="en-US" sz="1050">
                  <a:latin typeface="+mn-ea"/>
                  <a:ea typeface="+mn-ea"/>
                </a:endParaRPr>
              </a:p>
            </p:txBody>
          </p:sp>
          <p:sp>
            <p:nvSpPr>
              <p:cNvPr id="149" name="Rectangle 55"/>
              <p:cNvSpPr>
                <a:spLocks noChangeArrowheads="1"/>
              </p:cNvSpPr>
              <p:nvPr/>
            </p:nvSpPr>
            <p:spPr bwMode="auto">
              <a:xfrm>
                <a:off x="2580" y="2194"/>
                <a:ext cx="82" cy="213"/>
              </a:xfrm>
              <a:prstGeom prst="rect">
                <a:avLst/>
              </a:prstGeom>
              <a:solidFill>
                <a:srgbClr val="99CCFF"/>
              </a:solidFill>
              <a:ln w="15875" algn="ctr">
                <a:solidFill>
                  <a:schemeClr val="tx1"/>
                </a:solidFill>
                <a:miter lim="800000"/>
                <a:headEnd/>
                <a:tailEnd/>
              </a:ln>
            </p:spPr>
            <p:txBody>
              <a:bodyPr lIns="91425" tIns="45712" rIns="91425" bIns="45712" anchor="ctr">
                <a:spAutoFit/>
              </a:bodyPr>
              <a:lstStyle/>
              <a:p>
                <a:endParaRPr lang="zh-CN" altLang="en-US" sz="1050">
                  <a:latin typeface="+mn-ea"/>
                  <a:ea typeface="+mn-ea"/>
                </a:endParaRPr>
              </a:p>
            </p:txBody>
          </p:sp>
        </p:grpSp>
        <p:sp>
          <p:nvSpPr>
            <p:cNvPr id="124" name="Rectangle 56"/>
            <p:cNvSpPr>
              <a:spLocks noChangeArrowheads="1"/>
            </p:cNvSpPr>
            <p:nvPr/>
          </p:nvSpPr>
          <p:spPr bwMode="auto">
            <a:xfrm flipH="1">
              <a:off x="3878" y="2698"/>
              <a:ext cx="895" cy="155"/>
            </a:xfrm>
            <a:prstGeom prst="rect">
              <a:avLst/>
            </a:prstGeom>
            <a:solidFill>
              <a:srgbClr val="808080"/>
            </a:solidFill>
            <a:ln w="22225" algn="ctr">
              <a:solidFill>
                <a:schemeClr val="tx1"/>
              </a:solidFill>
              <a:miter lim="800000"/>
              <a:headEnd/>
              <a:tailEnd/>
            </a:ln>
          </p:spPr>
          <p:txBody>
            <a:bodyPr lIns="91425" tIns="45712" rIns="91425" bIns="45712" anchor="ctr">
              <a:spAutoFit/>
            </a:bodyPr>
            <a:lstStyle/>
            <a:p>
              <a:endParaRPr lang="zh-CN" altLang="en-US" sz="1050">
                <a:latin typeface="+mn-ea"/>
                <a:ea typeface="+mn-ea"/>
              </a:endParaRPr>
            </a:p>
          </p:txBody>
        </p:sp>
        <p:sp>
          <p:nvSpPr>
            <p:cNvPr id="125" name="Line 57"/>
            <p:cNvSpPr>
              <a:spLocks noChangeShapeType="1"/>
            </p:cNvSpPr>
            <p:nvPr/>
          </p:nvSpPr>
          <p:spPr bwMode="auto">
            <a:xfrm>
              <a:off x="4501" y="2194"/>
              <a:ext cx="2" cy="369"/>
            </a:xfrm>
            <a:prstGeom prst="line">
              <a:avLst/>
            </a:prstGeom>
            <a:noFill/>
            <a:ln w="38100">
              <a:solidFill>
                <a:srgbClr val="FFFF00"/>
              </a:solidFill>
              <a:round/>
              <a:headEnd/>
              <a:tailEnd/>
            </a:ln>
          </p:spPr>
          <p:txBody>
            <a:bodyPr lIns="87828" tIns="43914" rIns="87828" bIns="43914"/>
            <a:lstStyle/>
            <a:p>
              <a:endParaRPr lang="zh-CN" altLang="en-US" sz="1050">
                <a:latin typeface="+mn-ea"/>
                <a:ea typeface="+mn-ea"/>
              </a:endParaRPr>
            </a:p>
          </p:txBody>
        </p:sp>
        <p:sp>
          <p:nvSpPr>
            <p:cNvPr id="126" name="Line 58"/>
            <p:cNvSpPr>
              <a:spLocks noChangeShapeType="1"/>
            </p:cNvSpPr>
            <p:nvPr/>
          </p:nvSpPr>
          <p:spPr bwMode="auto">
            <a:xfrm>
              <a:off x="4499" y="1269"/>
              <a:ext cx="9" cy="369"/>
            </a:xfrm>
            <a:prstGeom prst="line">
              <a:avLst/>
            </a:prstGeom>
            <a:noFill/>
            <a:ln w="38100">
              <a:solidFill>
                <a:srgbClr val="FFFF00"/>
              </a:solidFill>
              <a:round/>
              <a:headEnd/>
              <a:tailEnd/>
            </a:ln>
          </p:spPr>
          <p:txBody>
            <a:bodyPr lIns="87828" tIns="43914" rIns="87828" bIns="43914"/>
            <a:lstStyle/>
            <a:p>
              <a:endParaRPr lang="zh-CN" altLang="en-US" sz="1050">
                <a:latin typeface="+mn-ea"/>
                <a:ea typeface="+mn-ea"/>
              </a:endParaRPr>
            </a:p>
          </p:txBody>
        </p:sp>
        <p:sp>
          <p:nvSpPr>
            <p:cNvPr id="127" name="Line 59"/>
            <p:cNvSpPr>
              <a:spLocks noChangeShapeType="1"/>
            </p:cNvSpPr>
            <p:nvPr/>
          </p:nvSpPr>
          <p:spPr bwMode="auto">
            <a:xfrm>
              <a:off x="4038" y="1890"/>
              <a:ext cx="733" cy="4"/>
            </a:xfrm>
            <a:prstGeom prst="line">
              <a:avLst/>
            </a:prstGeom>
            <a:noFill/>
            <a:ln w="38100">
              <a:solidFill>
                <a:schemeClr val="tx1"/>
              </a:solidFill>
              <a:round/>
              <a:headEnd/>
              <a:tailEnd/>
            </a:ln>
          </p:spPr>
          <p:txBody>
            <a:bodyPr lIns="87828" tIns="43914" rIns="87828" bIns="43914"/>
            <a:lstStyle/>
            <a:p>
              <a:endParaRPr lang="zh-CN" altLang="en-US" sz="1050">
                <a:latin typeface="+mn-ea"/>
                <a:ea typeface="+mn-ea"/>
              </a:endParaRPr>
            </a:p>
          </p:txBody>
        </p:sp>
        <p:sp>
          <p:nvSpPr>
            <p:cNvPr id="128" name="AutoShape 60"/>
            <p:cNvSpPr>
              <a:spLocks noChangeArrowheads="1"/>
            </p:cNvSpPr>
            <p:nvPr/>
          </p:nvSpPr>
          <p:spPr bwMode="auto">
            <a:xfrm flipH="1">
              <a:off x="4254" y="857"/>
              <a:ext cx="379" cy="50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84 w 21600"/>
                <a:gd name="T13" fmla="*/ 2842 h 21600"/>
                <a:gd name="T14" fmla="*/ 18231 w 21600"/>
                <a:gd name="T15" fmla="*/ 9379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3300"/>
            </a:solidFill>
            <a:ln w="9525" algn="ctr">
              <a:solidFill>
                <a:schemeClr val="tx1"/>
              </a:solidFill>
              <a:miter lim="800000"/>
              <a:headEnd/>
              <a:tailEnd/>
            </a:ln>
          </p:spPr>
          <p:txBody>
            <a:bodyPr wrap="none" lIns="91425" tIns="45712" rIns="91425" bIns="45712" anchor="ctr">
              <a:spAutoFit/>
            </a:bodyPr>
            <a:lstStyle/>
            <a:p>
              <a:endParaRPr lang="zh-CN" altLang="en-US" sz="1050">
                <a:latin typeface="+mn-ea"/>
                <a:ea typeface="+mn-ea"/>
              </a:endParaRPr>
            </a:p>
          </p:txBody>
        </p:sp>
        <p:sp>
          <p:nvSpPr>
            <p:cNvPr id="129" name="Rectangle 61"/>
            <p:cNvSpPr>
              <a:spLocks noChangeArrowheads="1"/>
            </p:cNvSpPr>
            <p:nvPr/>
          </p:nvSpPr>
          <p:spPr bwMode="auto">
            <a:xfrm flipH="1">
              <a:off x="3874" y="1307"/>
              <a:ext cx="117" cy="155"/>
            </a:xfrm>
            <a:prstGeom prst="rect">
              <a:avLst/>
            </a:prstGeom>
            <a:solidFill>
              <a:srgbClr val="008080"/>
            </a:solidFill>
            <a:ln w="15875" algn="ctr">
              <a:solidFill>
                <a:schemeClr val="tx1"/>
              </a:solidFill>
              <a:miter lim="800000"/>
              <a:headEnd/>
              <a:tailEnd/>
            </a:ln>
          </p:spPr>
          <p:txBody>
            <a:bodyPr lIns="91425" tIns="45712" rIns="91425" bIns="45712" anchor="ctr">
              <a:spAutoFit/>
            </a:bodyPr>
            <a:lstStyle/>
            <a:p>
              <a:endParaRPr lang="zh-CN" altLang="en-US" sz="1050">
                <a:latin typeface="+mn-ea"/>
                <a:ea typeface="+mn-ea"/>
              </a:endParaRPr>
            </a:p>
          </p:txBody>
        </p:sp>
        <p:sp>
          <p:nvSpPr>
            <p:cNvPr id="130" name="AutoShape 62"/>
            <p:cNvSpPr>
              <a:spLocks noChangeArrowheads="1"/>
            </p:cNvSpPr>
            <p:nvPr/>
          </p:nvSpPr>
          <p:spPr bwMode="auto">
            <a:xfrm flipH="1">
              <a:off x="3754" y="1044"/>
              <a:ext cx="138" cy="308"/>
            </a:xfrm>
            <a:prstGeom prst="rightArrow">
              <a:avLst>
                <a:gd name="adj1" fmla="val 50000"/>
                <a:gd name="adj2" fmla="val 82143"/>
              </a:avLst>
            </a:prstGeom>
            <a:solidFill>
              <a:srgbClr val="FF0000"/>
            </a:solidFill>
            <a:ln w="12700" algn="ctr">
              <a:solidFill>
                <a:schemeClr val="tx1"/>
              </a:solidFill>
              <a:miter lim="800000"/>
              <a:headEnd/>
              <a:tailEnd/>
            </a:ln>
          </p:spPr>
          <p:txBody>
            <a:bodyPr lIns="91425" tIns="45712" rIns="91425" bIns="45712" anchor="ctr">
              <a:spAutoFit/>
            </a:bodyPr>
            <a:lstStyle/>
            <a:p>
              <a:endParaRPr lang="zh-CN" altLang="en-US" sz="1050">
                <a:latin typeface="+mn-ea"/>
                <a:ea typeface="+mn-ea"/>
              </a:endParaRPr>
            </a:p>
          </p:txBody>
        </p:sp>
        <p:sp>
          <p:nvSpPr>
            <p:cNvPr id="131" name="AutoShape 63"/>
            <p:cNvSpPr>
              <a:spLocks noChangeArrowheads="1"/>
            </p:cNvSpPr>
            <p:nvPr/>
          </p:nvSpPr>
          <p:spPr bwMode="auto">
            <a:xfrm flipH="1">
              <a:off x="3989" y="1046"/>
              <a:ext cx="136" cy="308"/>
            </a:xfrm>
            <a:prstGeom prst="rightArrow">
              <a:avLst>
                <a:gd name="adj1" fmla="val 50000"/>
                <a:gd name="adj2" fmla="val 82927"/>
              </a:avLst>
            </a:prstGeom>
            <a:solidFill>
              <a:srgbClr val="FF0000"/>
            </a:solidFill>
            <a:ln w="12700" algn="ctr">
              <a:solidFill>
                <a:schemeClr val="tx1"/>
              </a:solidFill>
              <a:miter lim="800000"/>
              <a:headEnd/>
              <a:tailEnd/>
            </a:ln>
          </p:spPr>
          <p:txBody>
            <a:bodyPr lIns="91425" tIns="45712" rIns="91425" bIns="45712" anchor="ctr">
              <a:spAutoFit/>
            </a:bodyPr>
            <a:lstStyle/>
            <a:p>
              <a:endParaRPr lang="zh-CN" altLang="en-US" sz="1050">
                <a:latin typeface="+mn-ea"/>
                <a:ea typeface="+mn-ea"/>
              </a:endParaRPr>
            </a:p>
          </p:txBody>
        </p:sp>
        <p:sp>
          <p:nvSpPr>
            <p:cNvPr id="132" name="AutoShape 64"/>
            <p:cNvSpPr>
              <a:spLocks noChangeArrowheads="1"/>
            </p:cNvSpPr>
            <p:nvPr/>
          </p:nvSpPr>
          <p:spPr bwMode="auto">
            <a:xfrm flipH="1">
              <a:off x="4254" y="935"/>
              <a:ext cx="109" cy="535"/>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84 w 21600"/>
                <a:gd name="T13" fmla="*/ 2959 h 21600"/>
                <a:gd name="T14" fmla="*/ 18231 w 21600"/>
                <a:gd name="T15" fmla="*/ 9173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3300"/>
            </a:solidFill>
            <a:ln w="9525" algn="ctr">
              <a:solidFill>
                <a:schemeClr val="tx1"/>
              </a:solidFill>
              <a:miter lim="800000"/>
              <a:headEnd/>
              <a:tailEnd/>
            </a:ln>
          </p:spPr>
          <p:txBody>
            <a:bodyPr lIns="91425" tIns="45712" rIns="91425" bIns="45712" anchor="ctr">
              <a:spAutoFit/>
            </a:bodyPr>
            <a:lstStyle/>
            <a:p>
              <a:endParaRPr lang="zh-CN" altLang="en-US" sz="1050">
                <a:latin typeface="+mn-ea"/>
                <a:ea typeface="+mn-ea"/>
              </a:endParaRPr>
            </a:p>
          </p:txBody>
        </p:sp>
        <p:sp>
          <p:nvSpPr>
            <p:cNvPr id="133" name="AutoShape 65"/>
            <p:cNvSpPr>
              <a:spLocks noChangeArrowheads="1"/>
            </p:cNvSpPr>
            <p:nvPr/>
          </p:nvSpPr>
          <p:spPr bwMode="auto">
            <a:xfrm flipH="1" flipV="1">
              <a:off x="3759" y="2402"/>
              <a:ext cx="136" cy="308"/>
            </a:xfrm>
            <a:prstGeom prst="rightArrow">
              <a:avLst>
                <a:gd name="adj1" fmla="val 50000"/>
                <a:gd name="adj2" fmla="val 77273"/>
              </a:avLst>
            </a:prstGeom>
            <a:solidFill>
              <a:srgbClr val="FF0000"/>
            </a:solidFill>
            <a:ln w="12700" algn="ctr">
              <a:solidFill>
                <a:schemeClr val="tx1"/>
              </a:solidFill>
              <a:miter lim="800000"/>
              <a:headEnd/>
              <a:tailEnd/>
            </a:ln>
          </p:spPr>
          <p:txBody>
            <a:bodyPr lIns="91425" tIns="45712" rIns="91425" bIns="45712" anchor="ctr">
              <a:spAutoFit/>
            </a:bodyPr>
            <a:lstStyle/>
            <a:p>
              <a:endParaRPr lang="zh-CN" altLang="en-US" sz="1050">
                <a:latin typeface="+mn-ea"/>
                <a:ea typeface="+mn-ea"/>
              </a:endParaRPr>
            </a:p>
          </p:txBody>
        </p:sp>
        <p:sp>
          <p:nvSpPr>
            <p:cNvPr id="134" name="AutoShape 66"/>
            <p:cNvSpPr>
              <a:spLocks noChangeArrowheads="1"/>
            </p:cNvSpPr>
            <p:nvPr/>
          </p:nvSpPr>
          <p:spPr bwMode="auto">
            <a:xfrm flipH="1" flipV="1">
              <a:off x="3989" y="2400"/>
              <a:ext cx="136" cy="308"/>
            </a:xfrm>
            <a:prstGeom prst="rightArrow">
              <a:avLst>
                <a:gd name="adj1" fmla="val 50000"/>
                <a:gd name="adj2" fmla="val 77273"/>
              </a:avLst>
            </a:prstGeom>
            <a:solidFill>
              <a:srgbClr val="FF0000"/>
            </a:solidFill>
            <a:ln w="12700" algn="ctr">
              <a:solidFill>
                <a:schemeClr val="tx1"/>
              </a:solidFill>
              <a:miter lim="800000"/>
              <a:headEnd/>
              <a:tailEnd/>
            </a:ln>
          </p:spPr>
          <p:txBody>
            <a:bodyPr lIns="91425" tIns="45712" rIns="91425" bIns="45712" anchor="ctr">
              <a:spAutoFit/>
            </a:bodyPr>
            <a:lstStyle/>
            <a:p>
              <a:endParaRPr lang="zh-CN" altLang="en-US" sz="1050">
                <a:latin typeface="+mn-ea"/>
                <a:ea typeface="+mn-ea"/>
              </a:endParaRPr>
            </a:p>
          </p:txBody>
        </p:sp>
        <p:sp>
          <p:nvSpPr>
            <p:cNvPr id="135" name="AutoShape 67"/>
            <p:cNvSpPr>
              <a:spLocks noChangeArrowheads="1"/>
            </p:cNvSpPr>
            <p:nvPr/>
          </p:nvSpPr>
          <p:spPr bwMode="auto">
            <a:xfrm flipH="1" flipV="1">
              <a:off x="4266" y="2268"/>
              <a:ext cx="371" cy="51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371 w 21600"/>
                <a:gd name="T13" fmla="*/ 2933 h 21600"/>
                <a:gd name="T14" fmla="*/ 18262 w 21600"/>
                <a:gd name="T15" fmla="*/ 9333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9525" algn="ctr">
              <a:solidFill>
                <a:schemeClr val="tx1"/>
              </a:solidFill>
              <a:miter lim="800000"/>
              <a:headEnd/>
              <a:tailEnd/>
            </a:ln>
          </p:spPr>
          <p:txBody>
            <a:bodyPr wrap="none" lIns="91425" tIns="45712" rIns="91425" bIns="45712" anchor="ctr">
              <a:spAutoFit/>
            </a:bodyPr>
            <a:lstStyle/>
            <a:p>
              <a:endParaRPr lang="zh-CN" altLang="en-US" sz="1050">
                <a:latin typeface="+mn-ea"/>
                <a:ea typeface="+mn-ea"/>
              </a:endParaRPr>
            </a:p>
          </p:txBody>
        </p:sp>
        <p:sp>
          <p:nvSpPr>
            <p:cNvPr id="136" name="Rectangle 68"/>
            <p:cNvSpPr>
              <a:spLocks noChangeArrowheads="1"/>
            </p:cNvSpPr>
            <p:nvPr/>
          </p:nvSpPr>
          <p:spPr bwMode="auto">
            <a:xfrm flipH="1">
              <a:off x="3874" y="2335"/>
              <a:ext cx="117" cy="155"/>
            </a:xfrm>
            <a:prstGeom prst="rect">
              <a:avLst/>
            </a:prstGeom>
            <a:solidFill>
              <a:srgbClr val="008080"/>
            </a:solidFill>
            <a:ln w="15875" algn="ctr">
              <a:solidFill>
                <a:schemeClr val="tx1"/>
              </a:solidFill>
              <a:miter lim="800000"/>
              <a:headEnd/>
              <a:tailEnd/>
            </a:ln>
          </p:spPr>
          <p:txBody>
            <a:bodyPr lIns="91425" tIns="45712" rIns="91425" bIns="45712" anchor="ctr">
              <a:spAutoFit/>
            </a:bodyPr>
            <a:lstStyle/>
            <a:p>
              <a:endParaRPr lang="zh-CN" altLang="en-US" sz="1050">
                <a:latin typeface="+mn-ea"/>
                <a:ea typeface="+mn-ea"/>
              </a:endParaRPr>
            </a:p>
          </p:txBody>
        </p:sp>
        <p:sp>
          <p:nvSpPr>
            <p:cNvPr id="137" name="Rectangle 69"/>
            <p:cNvSpPr>
              <a:spLocks noChangeArrowheads="1"/>
            </p:cNvSpPr>
            <p:nvPr/>
          </p:nvSpPr>
          <p:spPr bwMode="auto">
            <a:xfrm rot="10800000">
              <a:off x="3874" y="1959"/>
              <a:ext cx="115" cy="155"/>
            </a:xfrm>
            <a:prstGeom prst="rect">
              <a:avLst/>
            </a:prstGeom>
            <a:solidFill>
              <a:srgbClr val="008080"/>
            </a:solidFill>
            <a:ln w="15875" algn="ctr">
              <a:solidFill>
                <a:schemeClr val="tx1"/>
              </a:solidFill>
              <a:miter lim="800000"/>
              <a:headEnd/>
              <a:tailEnd/>
            </a:ln>
          </p:spPr>
          <p:txBody>
            <a:bodyPr lIns="91425" tIns="45712" rIns="91425" bIns="45712" anchor="ctr">
              <a:spAutoFit/>
            </a:bodyPr>
            <a:lstStyle/>
            <a:p>
              <a:endParaRPr lang="zh-CN" altLang="en-US" sz="1050">
                <a:latin typeface="+mn-ea"/>
                <a:ea typeface="+mn-ea"/>
              </a:endParaRPr>
            </a:p>
          </p:txBody>
        </p:sp>
        <p:sp>
          <p:nvSpPr>
            <p:cNvPr id="138" name="Text Box 70"/>
            <p:cNvSpPr txBox="1">
              <a:spLocks noChangeArrowheads="1"/>
            </p:cNvSpPr>
            <p:nvPr/>
          </p:nvSpPr>
          <p:spPr bwMode="auto">
            <a:xfrm>
              <a:off x="3271" y="1084"/>
              <a:ext cx="507" cy="181"/>
            </a:xfrm>
            <a:prstGeom prst="rect">
              <a:avLst/>
            </a:prstGeom>
            <a:noFill/>
            <a:ln w="15875" algn="ctr">
              <a:noFill/>
              <a:miter lim="800000"/>
              <a:headEnd/>
              <a:tailEnd/>
            </a:ln>
          </p:spPr>
          <p:txBody>
            <a:bodyPr wrap="square" lIns="83398" tIns="41699" rIns="83398" bIns="41699">
              <a:spAutoFit/>
            </a:bodyPr>
            <a:lstStyle/>
            <a:p>
              <a:pPr algn="ctr" defTabSz="801688" eaLnBrk="0" fontAlgn="base" hangingPunct="0">
                <a:spcBef>
                  <a:spcPct val="50000"/>
                </a:spcBef>
              </a:pPr>
              <a:r>
                <a:rPr lang="en-US" altLang="zh-CN" sz="1400" dirty="0">
                  <a:latin typeface="+mn-ea"/>
                  <a:ea typeface="+mn-ea"/>
                </a:rPr>
                <a:t>Fan area</a:t>
              </a:r>
            </a:p>
          </p:txBody>
        </p:sp>
        <p:sp>
          <p:nvSpPr>
            <p:cNvPr id="139" name="Text Box 71"/>
            <p:cNvSpPr txBox="1">
              <a:spLocks noChangeArrowheads="1"/>
            </p:cNvSpPr>
            <p:nvPr/>
          </p:nvSpPr>
          <p:spPr bwMode="auto">
            <a:xfrm>
              <a:off x="5017" y="1040"/>
              <a:ext cx="706" cy="311"/>
            </a:xfrm>
            <a:prstGeom prst="rect">
              <a:avLst/>
            </a:prstGeom>
            <a:noFill/>
            <a:ln w="15875" algn="ctr">
              <a:noFill/>
              <a:miter lim="800000"/>
              <a:headEnd/>
              <a:tailEnd/>
            </a:ln>
          </p:spPr>
          <p:txBody>
            <a:bodyPr wrap="square" lIns="83398" tIns="41699" rIns="83398" bIns="41699">
              <a:spAutoFit/>
            </a:bodyPr>
            <a:lstStyle/>
            <a:p>
              <a:pPr algn="r" defTabSz="801688" eaLnBrk="0" fontAlgn="base" hangingPunct="0">
                <a:spcBef>
                  <a:spcPct val="50000"/>
                </a:spcBef>
              </a:pPr>
              <a:r>
                <a:rPr lang="en-US" altLang="zh-CN" sz="1400" dirty="0">
                  <a:latin typeface="+mn-ea"/>
                  <a:ea typeface="+mn-ea"/>
                </a:rPr>
                <a:t>Air intake vent</a:t>
              </a:r>
            </a:p>
          </p:txBody>
        </p:sp>
        <p:sp>
          <p:nvSpPr>
            <p:cNvPr id="140" name="AutoShape 72"/>
            <p:cNvSpPr>
              <a:spLocks noChangeArrowheads="1"/>
            </p:cNvSpPr>
            <p:nvPr/>
          </p:nvSpPr>
          <p:spPr bwMode="auto">
            <a:xfrm flipH="1" flipV="1">
              <a:off x="4612" y="1506"/>
              <a:ext cx="58" cy="167"/>
            </a:xfrm>
            <a:prstGeom prst="upArrow">
              <a:avLst>
                <a:gd name="adj1" fmla="val 50000"/>
                <a:gd name="adj2" fmla="val 46121"/>
              </a:avLst>
            </a:prstGeom>
            <a:solidFill>
              <a:srgbClr val="FF9900"/>
            </a:solidFill>
            <a:ln w="12700" algn="ctr">
              <a:solidFill>
                <a:schemeClr val="tx1"/>
              </a:solidFill>
              <a:miter lim="800000"/>
              <a:headEnd/>
              <a:tailEnd/>
            </a:ln>
          </p:spPr>
          <p:txBody>
            <a:bodyPr lIns="91425" tIns="45712" rIns="91425" bIns="45712" anchor="ctr">
              <a:spAutoFit/>
            </a:bodyPr>
            <a:lstStyle/>
            <a:p>
              <a:endParaRPr lang="zh-CN" altLang="en-US" sz="1050">
                <a:latin typeface="+mn-ea"/>
                <a:ea typeface="+mn-ea"/>
              </a:endParaRPr>
            </a:p>
          </p:txBody>
        </p:sp>
        <p:sp>
          <p:nvSpPr>
            <p:cNvPr id="141" name="AutoShape 73"/>
            <p:cNvSpPr>
              <a:spLocks noChangeArrowheads="1"/>
            </p:cNvSpPr>
            <p:nvPr/>
          </p:nvSpPr>
          <p:spPr bwMode="auto">
            <a:xfrm flipH="1" flipV="1">
              <a:off x="4581" y="1530"/>
              <a:ext cx="82" cy="52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380 w 21600"/>
                <a:gd name="T13" fmla="*/ 2922 h 21600"/>
                <a:gd name="T14" fmla="*/ 18176 w 21600"/>
                <a:gd name="T15" fmla="*/ 9275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9525" algn="ctr">
              <a:solidFill>
                <a:schemeClr val="tx1"/>
              </a:solidFill>
              <a:miter lim="800000"/>
              <a:headEnd/>
              <a:tailEnd/>
            </a:ln>
          </p:spPr>
          <p:txBody>
            <a:bodyPr lIns="91425" tIns="45712" rIns="91425" bIns="45712" anchor="ctr">
              <a:spAutoFit/>
            </a:bodyPr>
            <a:lstStyle/>
            <a:p>
              <a:endParaRPr lang="zh-CN" altLang="en-US" sz="1050">
                <a:latin typeface="+mn-ea"/>
                <a:ea typeface="+mn-ea"/>
              </a:endParaRPr>
            </a:p>
          </p:txBody>
        </p:sp>
        <p:sp>
          <p:nvSpPr>
            <p:cNvPr id="142" name="Line 74"/>
            <p:cNvSpPr>
              <a:spLocks noChangeShapeType="1"/>
            </p:cNvSpPr>
            <p:nvPr/>
          </p:nvSpPr>
          <p:spPr bwMode="auto">
            <a:xfrm>
              <a:off x="3731" y="1894"/>
              <a:ext cx="1247" cy="0"/>
            </a:xfrm>
            <a:prstGeom prst="line">
              <a:avLst/>
            </a:prstGeom>
            <a:noFill/>
            <a:ln w="38100">
              <a:solidFill>
                <a:srgbClr val="FF9900"/>
              </a:solidFill>
              <a:prstDash val="sysDot"/>
              <a:round/>
              <a:headEnd/>
              <a:tailEnd/>
            </a:ln>
          </p:spPr>
          <p:txBody>
            <a:bodyPr wrap="none" lIns="79200" tIns="39600" rIns="79200" bIns="39600" anchor="ctr">
              <a:spAutoFit/>
            </a:bodyPr>
            <a:lstStyle/>
            <a:p>
              <a:endParaRPr lang="zh-CN" altLang="en-US" sz="1050">
                <a:latin typeface="+mn-ea"/>
                <a:ea typeface="+mn-ea"/>
              </a:endParaRPr>
            </a:p>
          </p:txBody>
        </p:sp>
        <p:sp>
          <p:nvSpPr>
            <p:cNvPr id="143" name="AutoShape 75"/>
            <p:cNvSpPr>
              <a:spLocks noChangeArrowheads="1"/>
            </p:cNvSpPr>
            <p:nvPr/>
          </p:nvSpPr>
          <p:spPr bwMode="auto">
            <a:xfrm rot="5400000" flipH="1" flipV="1">
              <a:off x="4292" y="1543"/>
              <a:ext cx="150" cy="47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384 w 21600"/>
                <a:gd name="T13" fmla="*/ 2912 h 21600"/>
                <a:gd name="T14" fmla="*/ 18288 w 21600"/>
                <a:gd name="T15" fmla="*/ 922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3300"/>
            </a:solidFill>
            <a:ln w="6350" algn="ctr">
              <a:solidFill>
                <a:schemeClr val="tx1"/>
              </a:solidFill>
              <a:miter lim="800000"/>
              <a:headEnd/>
              <a:tailEnd/>
            </a:ln>
          </p:spPr>
          <p:txBody>
            <a:bodyPr lIns="91425" tIns="45712" rIns="91425" bIns="45712" anchor="ctr">
              <a:spAutoFit/>
            </a:bodyPr>
            <a:lstStyle/>
            <a:p>
              <a:endParaRPr lang="zh-CN" altLang="en-US" sz="1050">
                <a:latin typeface="+mn-ea"/>
                <a:ea typeface="+mn-ea"/>
              </a:endParaRPr>
            </a:p>
          </p:txBody>
        </p:sp>
        <p:sp>
          <p:nvSpPr>
            <p:cNvPr id="144" name="AutoShape 76"/>
            <p:cNvSpPr>
              <a:spLocks noChangeArrowheads="1"/>
            </p:cNvSpPr>
            <p:nvPr/>
          </p:nvSpPr>
          <p:spPr bwMode="auto">
            <a:xfrm flipH="1">
              <a:off x="4316" y="1487"/>
              <a:ext cx="202" cy="187"/>
            </a:xfrm>
            <a:prstGeom prst="upArrow">
              <a:avLst>
                <a:gd name="adj1" fmla="val 50000"/>
                <a:gd name="adj2" fmla="val 37500"/>
              </a:avLst>
            </a:prstGeom>
            <a:solidFill>
              <a:srgbClr val="FF0000"/>
            </a:solidFill>
            <a:ln w="12700" algn="ctr">
              <a:solidFill>
                <a:schemeClr val="tx1"/>
              </a:solidFill>
              <a:miter lim="800000"/>
              <a:headEnd/>
              <a:tailEnd/>
            </a:ln>
          </p:spPr>
          <p:txBody>
            <a:bodyPr wrap="none" lIns="91425" tIns="45712" rIns="91425" bIns="45712" anchor="ctr">
              <a:spAutoFit/>
            </a:bodyPr>
            <a:lstStyle/>
            <a:p>
              <a:endParaRPr lang="zh-CN" altLang="en-US" sz="1050">
                <a:latin typeface="+mn-ea"/>
                <a:ea typeface="+mn-ea"/>
              </a:endParaRPr>
            </a:p>
          </p:txBody>
        </p:sp>
        <p:sp>
          <p:nvSpPr>
            <p:cNvPr id="145" name="AutoShape 77"/>
            <p:cNvSpPr>
              <a:spLocks noChangeArrowheads="1"/>
            </p:cNvSpPr>
            <p:nvPr/>
          </p:nvSpPr>
          <p:spPr bwMode="auto">
            <a:xfrm flipH="1">
              <a:off x="4617" y="2173"/>
              <a:ext cx="55" cy="169"/>
            </a:xfrm>
            <a:prstGeom prst="upArrow">
              <a:avLst>
                <a:gd name="adj1" fmla="val 50000"/>
                <a:gd name="adj2" fmla="val 52727"/>
              </a:avLst>
            </a:prstGeom>
            <a:solidFill>
              <a:srgbClr val="FF9900"/>
            </a:solidFill>
            <a:ln w="12700" algn="ctr">
              <a:solidFill>
                <a:schemeClr val="tx1"/>
              </a:solidFill>
              <a:miter lim="800000"/>
              <a:headEnd/>
              <a:tailEnd/>
            </a:ln>
          </p:spPr>
          <p:txBody>
            <a:bodyPr lIns="91425" tIns="45712" rIns="91425" bIns="45712" anchor="ctr">
              <a:spAutoFit/>
            </a:bodyPr>
            <a:lstStyle/>
            <a:p>
              <a:endParaRPr lang="zh-CN" altLang="en-US" sz="1050">
                <a:latin typeface="+mn-ea"/>
                <a:ea typeface="+mn-ea"/>
              </a:endParaRPr>
            </a:p>
          </p:txBody>
        </p:sp>
        <p:sp>
          <p:nvSpPr>
            <p:cNvPr id="146" name="AutoShape 78"/>
            <p:cNvSpPr>
              <a:spLocks noChangeArrowheads="1"/>
            </p:cNvSpPr>
            <p:nvPr/>
          </p:nvSpPr>
          <p:spPr bwMode="auto">
            <a:xfrm flipH="1">
              <a:off x="4587" y="1734"/>
              <a:ext cx="76" cy="535"/>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505 w 21600"/>
                <a:gd name="T13" fmla="*/ 2970 h 21600"/>
                <a:gd name="T14" fmla="*/ 18189 w 21600"/>
                <a:gd name="T15" fmla="*/ 918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9525" algn="ctr">
              <a:solidFill>
                <a:schemeClr val="tx1"/>
              </a:solidFill>
              <a:miter lim="800000"/>
              <a:headEnd/>
              <a:tailEnd/>
            </a:ln>
          </p:spPr>
          <p:txBody>
            <a:bodyPr lIns="91425" tIns="45712" rIns="91425" bIns="45712" anchor="ctr">
              <a:spAutoFit/>
            </a:bodyPr>
            <a:lstStyle/>
            <a:p>
              <a:endParaRPr lang="zh-CN" altLang="en-US" sz="1050">
                <a:latin typeface="+mn-ea"/>
                <a:ea typeface="+mn-ea"/>
              </a:endParaRPr>
            </a:p>
          </p:txBody>
        </p:sp>
        <p:sp>
          <p:nvSpPr>
            <p:cNvPr id="147" name="AutoShape 79"/>
            <p:cNvSpPr>
              <a:spLocks noChangeArrowheads="1"/>
            </p:cNvSpPr>
            <p:nvPr/>
          </p:nvSpPr>
          <p:spPr bwMode="auto">
            <a:xfrm rot="16200000" flipH="1">
              <a:off x="4283" y="1783"/>
              <a:ext cx="172" cy="47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33 w 21600"/>
                <a:gd name="T13" fmla="*/ 2795 h 21600"/>
                <a:gd name="T14" fmla="*/ 18209 w 21600"/>
                <a:gd name="T15" fmla="*/ 9148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3300"/>
            </a:solidFill>
            <a:ln w="6350" algn="ctr">
              <a:solidFill>
                <a:schemeClr val="tx1"/>
              </a:solidFill>
              <a:miter lim="800000"/>
              <a:headEnd/>
              <a:tailEnd/>
            </a:ln>
          </p:spPr>
          <p:txBody>
            <a:bodyPr lIns="91425" tIns="45712" rIns="91425" bIns="45712" anchor="ctr">
              <a:spAutoFit/>
            </a:bodyPr>
            <a:lstStyle/>
            <a:p>
              <a:endParaRPr lang="zh-CN" altLang="en-US" sz="1050">
                <a:latin typeface="+mn-ea"/>
                <a:ea typeface="+mn-ea"/>
              </a:endParaRPr>
            </a:p>
          </p:txBody>
        </p:sp>
      </p:grpSp>
      <p:sp>
        <p:nvSpPr>
          <p:cNvPr id="3" name="文本占位符 2"/>
          <p:cNvSpPr>
            <a:spLocks noGrp="1"/>
          </p:cNvSpPr>
          <p:nvPr>
            <p:ph type="body" sz="quarter" idx="12"/>
          </p:nvPr>
        </p:nvSpPr>
        <p:spPr/>
        <p:txBody>
          <a:bodyPr/>
          <a:lstStyle/>
          <a:p>
            <a:r>
              <a:rPr lang="en-US" altLang="zh-CN" dirty="0"/>
              <a:t>Heat Dissipation System of NE40E-X16</a:t>
            </a:r>
            <a:endParaRPr lang="zh-CN" altLang="en-US" dirty="0"/>
          </a:p>
        </p:txBody>
      </p:sp>
    </p:spTree>
    <p:extLst>
      <p:ext uri="{BB962C8B-B14F-4D97-AF65-F5344CB8AC3E}">
        <p14:creationId xmlns:p14="http://schemas.microsoft.com/office/powerpoint/2010/main" val="195622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a:grpSpLocks/>
          </p:cNvGrpSpPr>
          <p:nvPr/>
        </p:nvGrpSpPr>
        <p:grpSpPr bwMode="auto">
          <a:xfrm>
            <a:off x="2224088" y="2133601"/>
            <a:ext cx="1871662" cy="3230563"/>
            <a:chOff x="237" y="891"/>
            <a:chExt cx="1312" cy="2035"/>
          </a:xfrm>
        </p:grpSpPr>
        <p:pic>
          <p:nvPicPr>
            <p:cNvPr id="22591" name="Picture 71"/>
            <p:cNvPicPr>
              <a:picLocks noChangeAspect="1" noChangeArrowheads="1"/>
            </p:cNvPicPr>
            <p:nvPr/>
          </p:nvPicPr>
          <p:blipFill>
            <a:blip r:embed="rId3" cstate="print"/>
            <a:srcRect/>
            <a:stretch>
              <a:fillRect/>
            </a:stretch>
          </p:blipFill>
          <p:spPr bwMode="auto">
            <a:xfrm>
              <a:off x="237" y="891"/>
              <a:ext cx="1312" cy="2035"/>
            </a:xfrm>
            <a:prstGeom prst="rect">
              <a:avLst/>
            </a:prstGeom>
            <a:noFill/>
            <a:ln w="9525">
              <a:noFill/>
              <a:miter lim="800000"/>
              <a:headEnd/>
              <a:tailEnd/>
            </a:ln>
          </p:spPr>
        </p:pic>
        <p:sp>
          <p:nvSpPr>
            <p:cNvPr id="22592" name="Rectangle 72"/>
            <p:cNvSpPr>
              <a:spLocks noChangeArrowheads="1"/>
            </p:cNvSpPr>
            <p:nvPr/>
          </p:nvSpPr>
          <p:spPr bwMode="auto">
            <a:xfrm>
              <a:off x="812" y="1208"/>
              <a:ext cx="176" cy="186"/>
            </a:xfrm>
            <a:prstGeom prst="rect">
              <a:avLst/>
            </a:prstGeom>
            <a:noFill/>
            <a:ln w="9525" algn="ctr">
              <a:noFill/>
              <a:miter lim="800000"/>
              <a:headEnd/>
              <a:tailEnd/>
            </a:ln>
          </p:spPr>
          <p:txBody>
            <a:bodyPr lIns="79200" tIns="39600" rIns="79200" bIns="39600">
              <a:spAutoFit/>
            </a:bodyPr>
            <a:lstStyle/>
            <a:p>
              <a:pPr defTabSz="801688">
                <a:defRPr/>
              </a:pPr>
              <a:r>
                <a:rPr lang="zh-CN" altLang="en-US" sz="1400" b="1">
                  <a:solidFill>
                    <a:srgbClr val="FF0000"/>
                  </a:solidFill>
                  <a:latin typeface="+mn-lt"/>
                  <a:ea typeface="+mn-ea"/>
                </a:rPr>
                <a:t>①</a:t>
              </a:r>
            </a:p>
          </p:txBody>
        </p:sp>
        <p:sp>
          <p:nvSpPr>
            <p:cNvPr id="22593" name="Rectangle 73"/>
            <p:cNvSpPr>
              <a:spLocks noChangeArrowheads="1"/>
            </p:cNvSpPr>
            <p:nvPr/>
          </p:nvSpPr>
          <p:spPr bwMode="auto">
            <a:xfrm>
              <a:off x="807" y="2010"/>
              <a:ext cx="238" cy="186"/>
            </a:xfrm>
            <a:prstGeom prst="rect">
              <a:avLst/>
            </a:prstGeom>
            <a:noFill/>
            <a:ln w="9525" algn="ctr">
              <a:noFill/>
              <a:miter lim="800000"/>
              <a:headEnd/>
              <a:tailEnd/>
            </a:ln>
          </p:spPr>
          <p:txBody>
            <a:bodyPr wrap="none" lIns="79200" tIns="39600" rIns="79200" bIns="39600">
              <a:spAutoFit/>
            </a:bodyPr>
            <a:lstStyle/>
            <a:p>
              <a:pPr defTabSz="801688">
                <a:defRPr/>
              </a:pPr>
              <a:r>
                <a:rPr lang="zh-CN" altLang="en-US" sz="1400" b="1">
                  <a:solidFill>
                    <a:srgbClr val="FF0000"/>
                  </a:solidFill>
                  <a:latin typeface="+mn-lt"/>
                  <a:ea typeface="+mn-ea"/>
                </a:rPr>
                <a:t>③</a:t>
              </a:r>
            </a:p>
          </p:txBody>
        </p:sp>
        <p:sp>
          <p:nvSpPr>
            <p:cNvPr id="22594" name="Rectangle 74"/>
            <p:cNvSpPr>
              <a:spLocks noChangeArrowheads="1"/>
            </p:cNvSpPr>
            <p:nvPr/>
          </p:nvSpPr>
          <p:spPr bwMode="auto">
            <a:xfrm>
              <a:off x="898" y="1549"/>
              <a:ext cx="238" cy="186"/>
            </a:xfrm>
            <a:prstGeom prst="rect">
              <a:avLst/>
            </a:prstGeom>
            <a:noFill/>
            <a:ln w="9525" algn="ctr">
              <a:noFill/>
              <a:miter lim="800000"/>
              <a:headEnd/>
              <a:tailEnd/>
            </a:ln>
          </p:spPr>
          <p:txBody>
            <a:bodyPr wrap="none" lIns="79200" tIns="39600" rIns="79200" bIns="39600">
              <a:spAutoFit/>
            </a:bodyPr>
            <a:lstStyle/>
            <a:p>
              <a:pPr defTabSz="801688">
                <a:defRPr/>
              </a:pPr>
              <a:r>
                <a:rPr lang="zh-CN" altLang="en-US" sz="1400" b="1">
                  <a:solidFill>
                    <a:srgbClr val="FF0000"/>
                  </a:solidFill>
                  <a:latin typeface="+mn-lt"/>
                  <a:ea typeface="+mn-ea"/>
                </a:rPr>
                <a:t>②</a:t>
              </a:r>
            </a:p>
          </p:txBody>
        </p:sp>
        <p:sp>
          <p:nvSpPr>
            <p:cNvPr id="22595" name="Rectangle 75"/>
            <p:cNvSpPr>
              <a:spLocks noChangeArrowheads="1"/>
            </p:cNvSpPr>
            <p:nvPr/>
          </p:nvSpPr>
          <p:spPr bwMode="auto">
            <a:xfrm>
              <a:off x="716" y="1549"/>
              <a:ext cx="238" cy="186"/>
            </a:xfrm>
            <a:prstGeom prst="rect">
              <a:avLst/>
            </a:prstGeom>
            <a:noFill/>
            <a:ln w="9525" algn="ctr">
              <a:noFill/>
              <a:miter lim="800000"/>
              <a:headEnd/>
              <a:tailEnd/>
            </a:ln>
          </p:spPr>
          <p:txBody>
            <a:bodyPr wrap="none" lIns="79200" tIns="39600" rIns="79200" bIns="39600">
              <a:spAutoFit/>
            </a:bodyPr>
            <a:lstStyle/>
            <a:p>
              <a:pPr defTabSz="801688">
                <a:defRPr/>
              </a:pPr>
              <a:r>
                <a:rPr lang="zh-CN" altLang="en-US" sz="1400" b="1">
                  <a:solidFill>
                    <a:srgbClr val="FF0000"/>
                  </a:solidFill>
                  <a:latin typeface="+mn-lt"/>
                  <a:ea typeface="+mn-ea"/>
                </a:rPr>
                <a:t>②</a:t>
              </a:r>
            </a:p>
          </p:txBody>
        </p:sp>
        <p:sp>
          <p:nvSpPr>
            <p:cNvPr id="22596" name="Rectangle 76"/>
            <p:cNvSpPr>
              <a:spLocks noChangeArrowheads="1"/>
            </p:cNvSpPr>
            <p:nvPr/>
          </p:nvSpPr>
          <p:spPr bwMode="auto">
            <a:xfrm>
              <a:off x="501" y="2013"/>
              <a:ext cx="238" cy="186"/>
            </a:xfrm>
            <a:prstGeom prst="rect">
              <a:avLst/>
            </a:prstGeom>
            <a:noFill/>
            <a:ln w="9525" algn="ctr">
              <a:noFill/>
              <a:miter lim="800000"/>
              <a:headEnd/>
              <a:tailEnd/>
            </a:ln>
          </p:spPr>
          <p:txBody>
            <a:bodyPr wrap="none" lIns="79200" tIns="39600" rIns="79200" bIns="39600">
              <a:spAutoFit/>
            </a:bodyPr>
            <a:lstStyle/>
            <a:p>
              <a:pPr defTabSz="801688">
                <a:defRPr/>
              </a:pPr>
              <a:r>
                <a:rPr lang="zh-CN" altLang="en-US" sz="1400" b="1">
                  <a:solidFill>
                    <a:srgbClr val="FF0000"/>
                  </a:solidFill>
                  <a:latin typeface="+mn-lt"/>
                  <a:ea typeface="+mn-ea"/>
                </a:rPr>
                <a:t>④</a:t>
              </a:r>
            </a:p>
          </p:txBody>
        </p:sp>
        <p:sp>
          <p:nvSpPr>
            <p:cNvPr id="22597" name="Rectangle 77"/>
            <p:cNvSpPr>
              <a:spLocks noChangeArrowheads="1"/>
            </p:cNvSpPr>
            <p:nvPr/>
          </p:nvSpPr>
          <p:spPr bwMode="auto">
            <a:xfrm>
              <a:off x="839" y="2614"/>
              <a:ext cx="238" cy="186"/>
            </a:xfrm>
            <a:prstGeom prst="rect">
              <a:avLst/>
            </a:prstGeom>
            <a:noFill/>
            <a:ln w="9525" algn="ctr">
              <a:noFill/>
              <a:miter lim="800000"/>
              <a:headEnd/>
              <a:tailEnd/>
            </a:ln>
          </p:spPr>
          <p:txBody>
            <a:bodyPr wrap="none" lIns="79200" tIns="39600" rIns="79200" bIns="39600">
              <a:spAutoFit/>
            </a:bodyPr>
            <a:lstStyle/>
            <a:p>
              <a:pPr defTabSz="801688">
                <a:defRPr/>
              </a:pPr>
              <a:r>
                <a:rPr lang="zh-CN" altLang="en-US" sz="1400" b="1">
                  <a:solidFill>
                    <a:srgbClr val="FF0000"/>
                  </a:solidFill>
                  <a:latin typeface="+mn-lt"/>
                  <a:ea typeface="+mn-ea"/>
                </a:rPr>
                <a:t>⑤</a:t>
              </a:r>
            </a:p>
          </p:txBody>
        </p:sp>
      </p:grpSp>
      <p:grpSp>
        <p:nvGrpSpPr>
          <p:cNvPr id="3" name="Group 78"/>
          <p:cNvGrpSpPr>
            <a:grpSpLocks/>
          </p:cNvGrpSpPr>
          <p:nvPr/>
        </p:nvGrpSpPr>
        <p:grpSpPr bwMode="auto">
          <a:xfrm>
            <a:off x="4222750" y="2276475"/>
            <a:ext cx="1873250" cy="3054350"/>
            <a:chOff x="1817" y="1007"/>
            <a:chExt cx="1290" cy="1924"/>
          </a:xfrm>
        </p:grpSpPr>
        <p:pic>
          <p:nvPicPr>
            <p:cNvPr id="22581" name="Picture 79"/>
            <p:cNvPicPr>
              <a:picLocks noChangeAspect="1" noChangeArrowheads="1"/>
            </p:cNvPicPr>
            <p:nvPr/>
          </p:nvPicPr>
          <p:blipFill>
            <a:blip r:embed="rId4" cstate="print"/>
            <a:srcRect/>
            <a:stretch>
              <a:fillRect/>
            </a:stretch>
          </p:blipFill>
          <p:spPr bwMode="auto">
            <a:xfrm>
              <a:off x="1817" y="1007"/>
              <a:ext cx="1290" cy="1924"/>
            </a:xfrm>
            <a:prstGeom prst="rect">
              <a:avLst/>
            </a:prstGeom>
            <a:noFill/>
            <a:ln w="9525">
              <a:noFill/>
              <a:miter lim="800000"/>
              <a:headEnd/>
              <a:tailEnd/>
            </a:ln>
          </p:spPr>
        </p:pic>
        <p:sp>
          <p:nvSpPr>
            <p:cNvPr id="22582" name="Rectangle 80"/>
            <p:cNvSpPr>
              <a:spLocks noChangeArrowheads="1"/>
            </p:cNvSpPr>
            <p:nvPr/>
          </p:nvSpPr>
          <p:spPr bwMode="auto">
            <a:xfrm>
              <a:off x="2863" y="1702"/>
              <a:ext cx="234" cy="186"/>
            </a:xfrm>
            <a:prstGeom prst="rect">
              <a:avLst/>
            </a:prstGeom>
            <a:noFill/>
            <a:ln w="9525" algn="ctr">
              <a:noFill/>
              <a:miter lim="800000"/>
              <a:headEnd/>
              <a:tailEnd/>
            </a:ln>
          </p:spPr>
          <p:txBody>
            <a:bodyPr wrap="none" lIns="79200" tIns="39600" rIns="79200" bIns="39600">
              <a:spAutoFit/>
            </a:bodyPr>
            <a:lstStyle/>
            <a:p>
              <a:pPr defTabSz="801688">
                <a:defRPr/>
              </a:pPr>
              <a:r>
                <a:rPr lang="zh-CN" altLang="en-US" sz="1400" b="1">
                  <a:solidFill>
                    <a:srgbClr val="FF0000"/>
                  </a:solidFill>
                  <a:latin typeface="+mn-lt"/>
                  <a:ea typeface="+mn-ea"/>
                </a:rPr>
                <a:t>⑥</a:t>
              </a:r>
            </a:p>
          </p:txBody>
        </p:sp>
        <p:sp>
          <p:nvSpPr>
            <p:cNvPr id="22583" name="Rectangle 81"/>
            <p:cNvSpPr>
              <a:spLocks noChangeArrowheads="1"/>
            </p:cNvSpPr>
            <p:nvPr/>
          </p:nvSpPr>
          <p:spPr bwMode="auto">
            <a:xfrm>
              <a:off x="1866" y="1702"/>
              <a:ext cx="234" cy="186"/>
            </a:xfrm>
            <a:prstGeom prst="rect">
              <a:avLst/>
            </a:prstGeom>
            <a:noFill/>
            <a:ln w="9525" algn="ctr">
              <a:noFill/>
              <a:miter lim="800000"/>
              <a:headEnd/>
              <a:tailEnd/>
            </a:ln>
          </p:spPr>
          <p:txBody>
            <a:bodyPr wrap="none" lIns="79200" tIns="39600" rIns="79200" bIns="39600">
              <a:spAutoFit/>
            </a:bodyPr>
            <a:lstStyle/>
            <a:p>
              <a:pPr defTabSz="801688">
                <a:defRPr/>
              </a:pPr>
              <a:r>
                <a:rPr lang="zh-CN" altLang="en-US" sz="1400" b="1">
                  <a:solidFill>
                    <a:srgbClr val="FF0000"/>
                  </a:solidFill>
                  <a:latin typeface="+mn-lt"/>
                  <a:ea typeface="+mn-ea"/>
                </a:rPr>
                <a:t>⑥</a:t>
              </a:r>
            </a:p>
          </p:txBody>
        </p:sp>
        <p:sp>
          <p:nvSpPr>
            <p:cNvPr id="22584" name="Rectangle 82"/>
            <p:cNvSpPr>
              <a:spLocks noChangeArrowheads="1"/>
            </p:cNvSpPr>
            <p:nvPr/>
          </p:nvSpPr>
          <p:spPr bwMode="auto">
            <a:xfrm>
              <a:off x="2495" y="1935"/>
              <a:ext cx="234" cy="186"/>
            </a:xfrm>
            <a:prstGeom prst="rect">
              <a:avLst/>
            </a:prstGeom>
            <a:noFill/>
            <a:ln w="9525" algn="ctr">
              <a:noFill/>
              <a:miter lim="800000"/>
              <a:headEnd/>
              <a:tailEnd/>
            </a:ln>
          </p:spPr>
          <p:txBody>
            <a:bodyPr wrap="none" lIns="79200" tIns="39600" rIns="79200" bIns="39600">
              <a:spAutoFit/>
            </a:bodyPr>
            <a:lstStyle/>
            <a:p>
              <a:pPr defTabSz="801688">
                <a:defRPr/>
              </a:pPr>
              <a:r>
                <a:rPr lang="zh-CN" altLang="en-US" sz="1400" b="1">
                  <a:solidFill>
                    <a:srgbClr val="FF0000"/>
                  </a:solidFill>
                  <a:latin typeface="+mn-lt"/>
                  <a:ea typeface="+mn-ea"/>
                </a:rPr>
                <a:t>⑦</a:t>
              </a:r>
            </a:p>
          </p:txBody>
        </p:sp>
        <p:sp>
          <p:nvSpPr>
            <p:cNvPr id="22585" name="Rectangle 83"/>
            <p:cNvSpPr>
              <a:spLocks noChangeArrowheads="1"/>
            </p:cNvSpPr>
            <p:nvPr/>
          </p:nvSpPr>
          <p:spPr bwMode="auto">
            <a:xfrm>
              <a:off x="1980" y="2283"/>
              <a:ext cx="234" cy="186"/>
            </a:xfrm>
            <a:prstGeom prst="rect">
              <a:avLst/>
            </a:prstGeom>
            <a:noFill/>
            <a:ln w="9525" algn="ctr">
              <a:noFill/>
              <a:miter lim="800000"/>
              <a:headEnd/>
              <a:tailEnd/>
            </a:ln>
          </p:spPr>
          <p:txBody>
            <a:bodyPr wrap="none" lIns="79200" tIns="39600" rIns="79200" bIns="39600">
              <a:spAutoFit/>
            </a:bodyPr>
            <a:lstStyle/>
            <a:p>
              <a:pPr defTabSz="801688">
                <a:defRPr/>
              </a:pPr>
              <a:r>
                <a:rPr lang="zh-CN" altLang="en-US" sz="1400" b="1">
                  <a:solidFill>
                    <a:srgbClr val="FF0000"/>
                  </a:solidFill>
                  <a:latin typeface="+mn-lt"/>
                  <a:ea typeface="+mn-ea"/>
                </a:rPr>
                <a:t>⑧</a:t>
              </a:r>
            </a:p>
          </p:txBody>
        </p:sp>
        <p:sp>
          <p:nvSpPr>
            <p:cNvPr id="22586" name="Rectangle 84"/>
            <p:cNvSpPr>
              <a:spLocks noChangeArrowheads="1"/>
            </p:cNvSpPr>
            <p:nvPr/>
          </p:nvSpPr>
          <p:spPr bwMode="auto">
            <a:xfrm>
              <a:off x="2258" y="1935"/>
              <a:ext cx="234" cy="186"/>
            </a:xfrm>
            <a:prstGeom prst="rect">
              <a:avLst/>
            </a:prstGeom>
            <a:noFill/>
            <a:ln w="9525" algn="ctr">
              <a:noFill/>
              <a:miter lim="800000"/>
              <a:headEnd/>
              <a:tailEnd/>
            </a:ln>
          </p:spPr>
          <p:txBody>
            <a:bodyPr wrap="none" lIns="79200" tIns="39600" rIns="79200" bIns="39600">
              <a:spAutoFit/>
            </a:bodyPr>
            <a:lstStyle/>
            <a:p>
              <a:pPr defTabSz="801688">
                <a:defRPr/>
              </a:pPr>
              <a:r>
                <a:rPr lang="zh-CN" altLang="en-US" sz="1400" b="1">
                  <a:solidFill>
                    <a:srgbClr val="FF0000"/>
                  </a:solidFill>
                  <a:latin typeface="+mn-lt"/>
                  <a:ea typeface="+mn-ea"/>
                </a:rPr>
                <a:t>⑦</a:t>
              </a:r>
            </a:p>
          </p:txBody>
        </p:sp>
        <p:sp>
          <p:nvSpPr>
            <p:cNvPr id="22587" name="Rectangle 85"/>
            <p:cNvSpPr>
              <a:spLocks noChangeArrowheads="1"/>
            </p:cNvSpPr>
            <p:nvPr/>
          </p:nvSpPr>
          <p:spPr bwMode="auto">
            <a:xfrm>
              <a:off x="2131" y="2283"/>
              <a:ext cx="234" cy="186"/>
            </a:xfrm>
            <a:prstGeom prst="rect">
              <a:avLst/>
            </a:prstGeom>
            <a:noFill/>
            <a:ln w="9525" algn="ctr">
              <a:noFill/>
              <a:miter lim="800000"/>
              <a:headEnd/>
              <a:tailEnd/>
            </a:ln>
          </p:spPr>
          <p:txBody>
            <a:bodyPr wrap="none" lIns="79200" tIns="39600" rIns="79200" bIns="39600">
              <a:spAutoFit/>
            </a:bodyPr>
            <a:lstStyle/>
            <a:p>
              <a:pPr defTabSz="801688">
                <a:defRPr/>
              </a:pPr>
              <a:r>
                <a:rPr lang="zh-CN" altLang="en-US" sz="1400" b="1">
                  <a:solidFill>
                    <a:srgbClr val="FF0000"/>
                  </a:solidFill>
                  <a:latin typeface="+mn-lt"/>
                  <a:ea typeface="+mn-ea"/>
                </a:rPr>
                <a:t>⑧</a:t>
              </a:r>
            </a:p>
          </p:txBody>
        </p:sp>
        <p:sp>
          <p:nvSpPr>
            <p:cNvPr id="22588" name="Rectangle 86"/>
            <p:cNvSpPr>
              <a:spLocks noChangeArrowheads="1"/>
            </p:cNvSpPr>
            <p:nvPr/>
          </p:nvSpPr>
          <p:spPr bwMode="auto">
            <a:xfrm>
              <a:off x="2619" y="2283"/>
              <a:ext cx="234" cy="186"/>
            </a:xfrm>
            <a:prstGeom prst="rect">
              <a:avLst/>
            </a:prstGeom>
            <a:noFill/>
            <a:ln w="9525" algn="ctr">
              <a:noFill/>
              <a:miter lim="800000"/>
              <a:headEnd/>
              <a:tailEnd/>
            </a:ln>
          </p:spPr>
          <p:txBody>
            <a:bodyPr wrap="none" lIns="79200" tIns="39600" rIns="79200" bIns="39600">
              <a:spAutoFit/>
            </a:bodyPr>
            <a:lstStyle/>
            <a:p>
              <a:pPr defTabSz="801688">
                <a:defRPr/>
              </a:pPr>
              <a:r>
                <a:rPr lang="zh-CN" altLang="en-US" sz="1400" b="1">
                  <a:solidFill>
                    <a:srgbClr val="FF0000"/>
                  </a:solidFill>
                  <a:latin typeface="+mn-lt"/>
                  <a:ea typeface="+mn-ea"/>
                </a:rPr>
                <a:t>⑧</a:t>
              </a:r>
            </a:p>
          </p:txBody>
        </p:sp>
        <p:sp>
          <p:nvSpPr>
            <p:cNvPr id="22589" name="Rectangle 87"/>
            <p:cNvSpPr>
              <a:spLocks noChangeArrowheads="1"/>
            </p:cNvSpPr>
            <p:nvPr/>
          </p:nvSpPr>
          <p:spPr bwMode="auto">
            <a:xfrm>
              <a:off x="2795" y="2283"/>
              <a:ext cx="234" cy="186"/>
            </a:xfrm>
            <a:prstGeom prst="rect">
              <a:avLst/>
            </a:prstGeom>
            <a:noFill/>
            <a:ln w="9525" algn="ctr">
              <a:noFill/>
              <a:miter lim="800000"/>
              <a:headEnd/>
              <a:tailEnd/>
            </a:ln>
          </p:spPr>
          <p:txBody>
            <a:bodyPr wrap="none" lIns="79200" tIns="39600" rIns="79200" bIns="39600">
              <a:spAutoFit/>
            </a:bodyPr>
            <a:lstStyle/>
            <a:p>
              <a:pPr defTabSz="801688">
                <a:defRPr/>
              </a:pPr>
              <a:r>
                <a:rPr lang="zh-CN" altLang="en-US" sz="1400" b="1">
                  <a:solidFill>
                    <a:srgbClr val="FF0000"/>
                  </a:solidFill>
                  <a:latin typeface="+mn-lt"/>
                  <a:ea typeface="+mn-ea"/>
                </a:rPr>
                <a:t>⑧</a:t>
              </a:r>
            </a:p>
          </p:txBody>
        </p:sp>
        <p:sp>
          <p:nvSpPr>
            <p:cNvPr id="22590" name="Rectangle 88"/>
            <p:cNvSpPr>
              <a:spLocks noChangeArrowheads="1"/>
            </p:cNvSpPr>
            <p:nvPr/>
          </p:nvSpPr>
          <p:spPr bwMode="auto">
            <a:xfrm>
              <a:off x="1822" y="2705"/>
              <a:ext cx="234" cy="186"/>
            </a:xfrm>
            <a:prstGeom prst="rect">
              <a:avLst/>
            </a:prstGeom>
            <a:noFill/>
            <a:ln w="9525" algn="ctr">
              <a:noFill/>
              <a:miter lim="800000"/>
              <a:headEnd/>
              <a:tailEnd/>
            </a:ln>
          </p:spPr>
          <p:txBody>
            <a:bodyPr wrap="none" lIns="79200" tIns="39600" rIns="79200" bIns="39600">
              <a:spAutoFit/>
            </a:bodyPr>
            <a:lstStyle/>
            <a:p>
              <a:pPr defTabSz="801688">
                <a:defRPr/>
              </a:pPr>
              <a:r>
                <a:rPr lang="zh-CN" altLang="en-US" sz="1400" b="1">
                  <a:solidFill>
                    <a:srgbClr val="FF0000"/>
                  </a:solidFill>
                  <a:latin typeface="+mn-lt"/>
                  <a:ea typeface="+mn-ea"/>
                </a:rPr>
                <a:t>⑨</a:t>
              </a:r>
            </a:p>
          </p:txBody>
        </p:sp>
      </p:grpSp>
      <p:graphicFrame>
        <p:nvGraphicFramePr>
          <p:cNvPr id="2055306" name="Group 138"/>
          <p:cNvGraphicFramePr>
            <a:graphicFrameLocks noGrp="1"/>
          </p:cNvGraphicFramePr>
          <p:nvPr>
            <p:extLst>
              <p:ext uri="{D42A27DB-BD31-4B8C-83A1-F6EECF244321}">
                <p14:modId xmlns:p14="http://schemas.microsoft.com/office/powerpoint/2010/main" val="1034095778"/>
              </p:ext>
            </p:extLst>
          </p:nvPr>
        </p:nvGraphicFramePr>
        <p:xfrm>
          <a:off x="6276020" y="1448780"/>
          <a:ext cx="4140461" cy="4121050"/>
        </p:xfrm>
        <a:graphic>
          <a:graphicData uri="http://schemas.openxmlformats.org/drawingml/2006/table">
            <a:tbl>
              <a:tblPr/>
              <a:tblGrid>
                <a:gridCol w="700472"/>
                <a:gridCol w="1483308"/>
                <a:gridCol w="1956681"/>
              </a:tblGrid>
              <a:tr h="304589">
                <a:tc>
                  <a:txBody>
                    <a:bodyPr/>
                    <a:lstStyle/>
                    <a:p>
                      <a:pPr marL="0" marR="0" lvl="0" indent="0" algn="ctr"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b="1" u="none" strike="noStrike" cap="none" normalizeH="0" baseline="0" dirty="0" smtClean="0">
                          <a:ln>
                            <a:noFill/>
                          </a:ln>
                          <a:effectLst/>
                          <a:latin typeface="+mn-ea"/>
                          <a:ea typeface="+mn-ea"/>
                        </a:rPr>
                        <a:t>No.</a:t>
                      </a:r>
                      <a:endParaRPr kumimoji="0" lang="zh-CN" altLang="en-US" sz="1400" b="1" i="0" u="none" strike="noStrike" cap="none" normalizeH="0" baseline="0" dirty="0" smtClean="0">
                        <a:ln>
                          <a:noFill/>
                        </a:ln>
                        <a:solidFill>
                          <a:schemeClr val="bg1"/>
                        </a:solidFill>
                        <a:effectLst/>
                        <a:latin typeface="+mn-ea"/>
                        <a:ea typeface="+mn-ea"/>
                      </a:endParaRPr>
                    </a:p>
                  </a:txBody>
                  <a:tcPr marL="90000" marR="90000" marT="46800" marB="46800" horzOverflow="overflow">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60000"/>
                        <a:buFont typeface="Wingdings" pitchFamily="2" charset="2"/>
                        <a:buNone/>
                        <a:tabLst/>
                      </a:pPr>
                      <a:r>
                        <a:rPr kumimoji="0" lang="en-US" altLang="zh-CN" sz="1400" b="1" u="none" strike="noStrike" cap="none" normalizeH="0" baseline="0" smtClean="0">
                          <a:ln>
                            <a:noFill/>
                          </a:ln>
                          <a:effectLst/>
                          <a:latin typeface="+mn-ea"/>
                          <a:ea typeface="+mn-ea"/>
                        </a:rPr>
                        <a:t>Module</a:t>
                      </a:r>
                      <a:endParaRPr kumimoji="0" lang="zh-CN" altLang="en-US" sz="1400" b="1" i="0" u="none" strike="noStrike" cap="none" normalizeH="0" baseline="0" dirty="0" smtClean="0">
                        <a:ln>
                          <a:noFill/>
                        </a:ln>
                        <a:solidFill>
                          <a:schemeClr val="bg1"/>
                        </a:solidFill>
                        <a:effectLst/>
                        <a:latin typeface="+mn-ea"/>
                        <a:ea typeface="+mn-ea"/>
                      </a:endParaRPr>
                    </a:p>
                  </a:txBody>
                  <a:tcPr marL="90000" marR="90000" marT="46800" marB="46800" horzOverflow="overflow">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ctr"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b="1" u="none" strike="noStrike" cap="none" normalizeH="0" baseline="0" smtClean="0">
                          <a:ln>
                            <a:noFill/>
                          </a:ln>
                          <a:effectLst/>
                          <a:latin typeface="+mn-ea"/>
                          <a:ea typeface="+mn-ea"/>
                        </a:rPr>
                        <a:t>Quantity</a:t>
                      </a:r>
                      <a:endParaRPr kumimoji="0" lang="zh-CN" altLang="en-US" sz="1400" b="1" i="0" u="none" strike="noStrike" cap="none" normalizeH="0" baseline="0" dirty="0" smtClean="0">
                        <a:ln>
                          <a:noFill/>
                        </a:ln>
                        <a:solidFill>
                          <a:schemeClr val="bg1"/>
                        </a:solidFill>
                        <a:effectLst/>
                        <a:latin typeface="+mn-ea"/>
                        <a:ea typeface="+mn-ea"/>
                      </a:endParaRPr>
                    </a:p>
                  </a:txBody>
                  <a:tcPr marL="90000" marR="90000" marT="46800" marB="46800" horzOverflow="overflow">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516302">
                <a:tc>
                  <a:txBody>
                    <a:bodyPr/>
                    <a:lstStyle/>
                    <a:p>
                      <a:pPr marL="0" marR="0" lvl="0" indent="0" algn="ctr" defTabSz="914400" rtl="0" eaLnBrk="0" fontAlgn="ctr" latinLnBrk="0" hangingPunct="0">
                        <a:lnSpc>
                          <a:spcPct val="100000"/>
                        </a:lnSpc>
                        <a:spcBef>
                          <a:spcPct val="0"/>
                        </a:spcBef>
                        <a:spcAft>
                          <a:spcPct val="0"/>
                        </a:spcAft>
                        <a:buClrTx/>
                        <a:buSzPct val="60000"/>
                        <a:buFont typeface="Wingdings" pitchFamily="2" charset="2"/>
                        <a:buNone/>
                        <a:tabLst/>
                      </a:pPr>
                      <a:r>
                        <a:rPr kumimoji="0" lang="zh-CN" altLang="en-US" sz="1400" u="none" strike="noStrike" cap="none" normalizeH="0" baseline="0" smtClean="0">
                          <a:ln>
                            <a:noFill/>
                          </a:ln>
                          <a:effectLst/>
                          <a:latin typeface="+mn-ea"/>
                          <a:ea typeface="+mn-ea"/>
                        </a:rPr>
                        <a:t>①</a:t>
                      </a:r>
                      <a:endParaRPr kumimoji="0" lang="zh-CN" altLang="en-US" sz="1400" b="1" i="0" u="none" strike="noStrike" cap="none" normalizeH="0" baseline="0" dirty="0" smtClean="0">
                        <a:ln>
                          <a:noFill/>
                        </a:ln>
                        <a:solidFill>
                          <a:schemeClr val="tx1"/>
                        </a:solidFill>
                        <a:effectLst/>
                        <a:latin typeface="+mn-ea"/>
                        <a:ea typeface="+mn-ea"/>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l"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u="none" strike="noStrike" cap="none" normalizeH="0" baseline="0" smtClean="0">
                          <a:ln>
                            <a:noFill/>
                          </a:ln>
                          <a:effectLst/>
                          <a:latin typeface="+mn-ea"/>
                          <a:ea typeface="+mn-ea"/>
                        </a:rPr>
                        <a:t>Air intake vent</a:t>
                      </a:r>
                      <a:endParaRPr kumimoji="0" lang="zh-CN" altLang="en-US" sz="1400" b="0" i="0" u="none" strike="noStrike" cap="none" normalizeH="0" baseline="0" dirty="0" smtClean="0">
                        <a:ln>
                          <a:noFill/>
                        </a:ln>
                        <a:solidFill>
                          <a:schemeClr val="tx1"/>
                        </a:solidFill>
                        <a:effectLst/>
                        <a:latin typeface="+mn-ea"/>
                        <a:ea typeface="+mn-ea"/>
                      </a:endParaRPr>
                    </a:p>
                  </a:txBody>
                  <a:tcPr marL="90000" marR="90000" marT="46800" marB="46800" anchor="ctr" horzOverflow="overflow"/>
                </a:tc>
                <a:tc>
                  <a:txBody>
                    <a:bodyPr/>
                    <a:lstStyle/>
                    <a:p>
                      <a:pPr marL="0" marR="0" lvl="0" indent="0" algn="l"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u="none" strike="noStrike" cap="none" normalizeH="0" baseline="0" smtClean="0">
                          <a:ln>
                            <a:noFill/>
                          </a:ln>
                          <a:effectLst/>
                          <a:latin typeface="+mn-ea"/>
                          <a:ea typeface="+mn-ea"/>
                        </a:rPr>
                        <a:t>× 1</a:t>
                      </a:r>
                      <a:endParaRPr kumimoji="0" lang="en-US" altLang="zh-CN" sz="1400" b="0" i="0" u="none" strike="noStrike" cap="none" normalizeH="0" baseline="0" dirty="0" smtClean="0">
                        <a:ln>
                          <a:noFill/>
                        </a:ln>
                        <a:solidFill>
                          <a:schemeClr val="tx1"/>
                        </a:solidFill>
                        <a:effectLst/>
                        <a:latin typeface="+mn-ea"/>
                        <a:ea typeface="+mn-ea"/>
                      </a:endParaRPr>
                    </a:p>
                  </a:txBody>
                  <a:tcPr marL="90000" marR="90000" marT="46800" marB="46800" anchor="ctr" horzOverflow="overflow">
                    <a:lnR w="28575" cap="flat" cmpd="sng" algn="ctr">
                      <a:solidFill>
                        <a:schemeClr val="tx1"/>
                      </a:solidFill>
                      <a:prstDash val="solid"/>
                      <a:round/>
                      <a:headEnd type="none" w="med" len="med"/>
                      <a:tailEnd type="none" w="med" len="med"/>
                    </a:lnR>
                  </a:tcPr>
                </a:tc>
              </a:tr>
              <a:tr h="304589">
                <a:tc>
                  <a:txBody>
                    <a:bodyPr/>
                    <a:lstStyle/>
                    <a:p>
                      <a:pPr marL="0" marR="0" lvl="0" indent="0" algn="ctr" defTabSz="914400" rtl="0" eaLnBrk="0" fontAlgn="ctr" latinLnBrk="0" hangingPunct="0">
                        <a:lnSpc>
                          <a:spcPct val="100000"/>
                        </a:lnSpc>
                        <a:spcBef>
                          <a:spcPct val="0"/>
                        </a:spcBef>
                        <a:spcAft>
                          <a:spcPct val="0"/>
                        </a:spcAft>
                        <a:buClrTx/>
                        <a:buSzPct val="60000"/>
                        <a:buFont typeface="Wingdings" pitchFamily="2" charset="2"/>
                        <a:buNone/>
                        <a:tabLst/>
                      </a:pPr>
                      <a:r>
                        <a:rPr kumimoji="0" lang="zh-CN" altLang="en-US" sz="1400" u="none" strike="noStrike" cap="none" normalizeH="0" baseline="0" smtClean="0">
                          <a:ln>
                            <a:noFill/>
                          </a:ln>
                          <a:effectLst/>
                          <a:latin typeface="+mn-ea"/>
                          <a:ea typeface="+mn-ea"/>
                        </a:rPr>
                        <a:t>②</a:t>
                      </a:r>
                      <a:endParaRPr kumimoji="0" lang="zh-CN" altLang="en-US" sz="1400" b="1" i="0" u="none" strike="noStrike" cap="none" normalizeH="0" baseline="0" smtClean="0">
                        <a:ln>
                          <a:noFill/>
                        </a:ln>
                        <a:solidFill>
                          <a:schemeClr val="tx1"/>
                        </a:solidFill>
                        <a:effectLst/>
                        <a:latin typeface="+mn-ea"/>
                        <a:ea typeface="+mn-ea"/>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l"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u="none" strike="noStrike" cap="none" normalizeH="0" baseline="0" dirty="0" smtClean="0">
                          <a:ln>
                            <a:noFill/>
                          </a:ln>
                          <a:effectLst/>
                          <a:latin typeface="+mn-ea"/>
                          <a:ea typeface="+mn-ea"/>
                        </a:rPr>
                        <a:t>SRUs</a:t>
                      </a:r>
                      <a:endParaRPr kumimoji="0" lang="zh-CN" altLang="en-US" sz="1400" b="0" i="0" u="none" strike="noStrike" cap="none" normalizeH="0" baseline="0" dirty="0" smtClean="0">
                        <a:ln>
                          <a:noFill/>
                        </a:ln>
                        <a:solidFill>
                          <a:schemeClr val="tx1"/>
                        </a:solidFill>
                        <a:effectLst/>
                        <a:latin typeface="+mn-ea"/>
                        <a:ea typeface="+mn-ea"/>
                      </a:endParaRPr>
                    </a:p>
                  </a:txBody>
                  <a:tcPr marL="90000" marR="90000" marT="46800" marB="46800" anchor="ctr" horzOverflow="overflow"/>
                </a:tc>
                <a:tc>
                  <a:txBody>
                    <a:bodyPr/>
                    <a:lstStyle/>
                    <a:p>
                      <a:pPr marL="0" marR="0" lvl="0" indent="0" algn="l"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u="none" strike="noStrike" cap="none" normalizeH="0" baseline="0" smtClean="0">
                          <a:ln>
                            <a:noFill/>
                          </a:ln>
                          <a:effectLst/>
                          <a:latin typeface="+mn-ea"/>
                          <a:ea typeface="+mn-ea"/>
                        </a:rPr>
                        <a:t>× 2</a:t>
                      </a:r>
                      <a:endParaRPr kumimoji="0" lang="en-US" altLang="zh-CN" sz="1400" b="0" i="0" u="none" strike="noStrike" cap="none" normalizeH="0" baseline="0" smtClean="0">
                        <a:ln>
                          <a:noFill/>
                        </a:ln>
                        <a:solidFill>
                          <a:schemeClr val="tx1"/>
                        </a:solidFill>
                        <a:effectLst/>
                        <a:latin typeface="+mn-ea"/>
                        <a:ea typeface="+mn-ea"/>
                      </a:endParaRPr>
                    </a:p>
                  </a:txBody>
                  <a:tcPr marL="90000" marR="90000" marT="46800" marB="46800" anchor="ctr" horzOverflow="overflow">
                    <a:lnR w="28575" cap="flat" cmpd="sng" algn="ctr">
                      <a:solidFill>
                        <a:schemeClr val="tx1"/>
                      </a:solidFill>
                      <a:prstDash val="solid"/>
                      <a:round/>
                      <a:headEnd type="none" w="med" len="med"/>
                      <a:tailEnd type="none" w="med" len="med"/>
                    </a:lnR>
                  </a:tcPr>
                </a:tc>
              </a:tr>
              <a:tr h="939726">
                <a:tc>
                  <a:txBody>
                    <a:bodyPr/>
                    <a:lstStyle/>
                    <a:p>
                      <a:pPr marL="0" marR="0" lvl="0" indent="0" algn="ctr" defTabSz="914400" rtl="0" eaLnBrk="0" fontAlgn="ctr" latinLnBrk="0" hangingPunct="0">
                        <a:lnSpc>
                          <a:spcPct val="100000"/>
                        </a:lnSpc>
                        <a:spcBef>
                          <a:spcPct val="0"/>
                        </a:spcBef>
                        <a:spcAft>
                          <a:spcPct val="0"/>
                        </a:spcAft>
                        <a:buClrTx/>
                        <a:buSzPct val="60000"/>
                        <a:buFont typeface="Wingdings" pitchFamily="2" charset="2"/>
                        <a:buNone/>
                        <a:tabLst/>
                      </a:pPr>
                      <a:r>
                        <a:rPr kumimoji="0" lang="zh-CN" altLang="en-US" sz="1400" u="none" strike="noStrike" cap="none" normalizeH="0" baseline="0" smtClean="0">
                          <a:ln>
                            <a:noFill/>
                          </a:ln>
                          <a:effectLst/>
                          <a:latin typeface="+mn-ea"/>
                          <a:ea typeface="+mn-ea"/>
                        </a:rPr>
                        <a:t>③</a:t>
                      </a:r>
                      <a:endParaRPr kumimoji="0" lang="zh-CN" altLang="en-US" sz="1400" b="1" i="0" u="none" strike="noStrike" cap="none" normalizeH="0" baseline="0" smtClean="0">
                        <a:ln>
                          <a:noFill/>
                        </a:ln>
                        <a:solidFill>
                          <a:schemeClr val="tx1"/>
                        </a:solidFill>
                        <a:effectLst/>
                        <a:latin typeface="+mn-ea"/>
                        <a:ea typeface="+mn-ea"/>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l"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u="none" strike="noStrike" cap="none" normalizeH="0" baseline="0" smtClean="0">
                          <a:ln>
                            <a:noFill/>
                          </a:ln>
                          <a:effectLst/>
                          <a:latin typeface="+mn-ea"/>
                          <a:ea typeface="+mn-ea"/>
                        </a:rPr>
                        <a:t>SFUs</a:t>
                      </a:r>
                      <a:endParaRPr kumimoji="0" lang="zh-CN" altLang="en-US" sz="1400" b="0" i="0" u="none" strike="noStrike" cap="none" normalizeH="0" baseline="0" dirty="0" smtClean="0">
                        <a:ln>
                          <a:noFill/>
                        </a:ln>
                        <a:solidFill>
                          <a:schemeClr val="tx1"/>
                        </a:solidFill>
                        <a:effectLst/>
                        <a:latin typeface="+mn-ea"/>
                        <a:ea typeface="+mn-ea"/>
                      </a:endParaRPr>
                    </a:p>
                  </a:txBody>
                  <a:tcPr marL="90000" marR="90000" marT="46800" marB="46800" anchor="ctr" horzOverflow="overflow"/>
                </a:tc>
                <a:tc>
                  <a:txBody>
                    <a:bodyPr/>
                    <a:lstStyle/>
                    <a:p>
                      <a:pPr marL="0" marR="0" lvl="0" indent="0" algn="l"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u="none" strike="noStrike" cap="none" normalizeH="0" baseline="0" smtClean="0">
                          <a:ln>
                            <a:noFill/>
                          </a:ln>
                          <a:effectLst/>
                          <a:latin typeface="+mn-ea"/>
                          <a:ea typeface="+mn-ea"/>
                        </a:rPr>
                        <a:t>× 1 (Totally 3 SFUs, 2 of which are integrated on SRUs)</a:t>
                      </a:r>
                      <a:endParaRPr kumimoji="0" lang="en-US" altLang="zh-CN" sz="1400" b="0" i="0" u="none" strike="noStrike" cap="none" normalizeH="0" baseline="0" dirty="0" smtClean="0">
                        <a:ln>
                          <a:noFill/>
                        </a:ln>
                        <a:solidFill>
                          <a:schemeClr val="tx1"/>
                        </a:solidFill>
                        <a:effectLst/>
                        <a:latin typeface="+mn-ea"/>
                        <a:ea typeface="+mn-ea"/>
                      </a:endParaRPr>
                    </a:p>
                  </a:txBody>
                  <a:tcPr marL="90000" marR="90000" marT="46800" marB="46800" anchor="ctr" horzOverflow="overflow">
                    <a:lnR w="28575" cap="flat" cmpd="sng" algn="ctr">
                      <a:solidFill>
                        <a:schemeClr val="tx1"/>
                      </a:solidFill>
                      <a:prstDash val="solid"/>
                      <a:round/>
                      <a:headEnd type="none" w="med" len="med"/>
                      <a:tailEnd type="none" w="med" len="med"/>
                    </a:lnR>
                  </a:tcPr>
                </a:tc>
              </a:tr>
              <a:tr h="304589">
                <a:tc>
                  <a:txBody>
                    <a:bodyPr/>
                    <a:lstStyle/>
                    <a:p>
                      <a:pPr marL="0" marR="0" lvl="0" indent="0" algn="ctr" defTabSz="914400" rtl="0" eaLnBrk="0" fontAlgn="ctr" latinLnBrk="0" hangingPunct="0">
                        <a:lnSpc>
                          <a:spcPct val="100000"/>
                        </a:lnSpc>
                        <a:spcBef>
                          <a:spcPct val="0"/>
                        </a:spcBef>
                        <a:spcAft>
                          <a:spcPct val="0"/>
                        </a:spcAft>
                        <a:buClrTx/>
                        <a:buSzPct val="60000"/>
                        <a:buFont typeface="Wingdings" pitchFamily="2" charset="2"/>
                        <a:buNone/>
                        <a:tabLst/>
                      </a:pPr>
                      <a:r>
                        <a:rPr kumimoji="0" lang="zh-CN" altLang="en-US" sz="1400" u="none" strike="noStrike" cap="none" normalizeH="0" baseline="0" smtClean="0">
                          <a:ln>
                            <a:noFill/>
                          </a:ln>
                          <a:effectLst/>
                          <a:latin typeface="+mn-ea"/>
                          <a:ea typeface="+mn-ea"/>
                        </a:rPr>
                        <a:t>④</a:t>
                      </a:r>
                      <a:endParaRPr kumimoji="0" lang="zh-CN" altLang="en-US" sz="1400" b="1" i="0" u="none" strike="noStrike" cap="none" normalizeH="0" baseline="0" smtClean="0">
                        <a:ln>
                          <a:noFill/>
                        </a:ln>
                        <a:solidFill>
                          <a:schemeClr val="tx1"/>
                        </a:solidFill>
                        <a:effectLst/>
                        <a:latin typeface="+mn-ea"/>
                        <a:ea typeface="+mn-ea"/>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l"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u="none" strike="noStrike" cap="none" normalizeH="0" baseline="0" smtClean="0">
                          <a:ln>
                            <a:noFill/>
                          </a:ln>
                          <a:effectLst/>
                          <a:latin typeface="+mn-ea"/>
                          <a:ea typeface="+mn-ea"/>
                        </a:rPr>
                        <a:t>LPUs</a:t>
                      </a:r>
                      <a:endParaRPr kumimoji="0" lang="zh-CN" altLang="en-US" sz="1400" b="0" i="0" u="none" strike="noStrike" cap="none" normalizeH="0" baseline="0" dirty="0" smtClean="0">
                        <a:ln>
                          <a:noFill/>
                        </a:ln>
                        <a:solidFill>
                          <a:schemeClr val="tx1"/>
                        </a:solidFill>
                        <a:effectLst/>
                        <a:latin typeface="+mn-ea"/>
                        <a:ea typeface="+mn-ea"/>
                      </a:endParaRPr>
                    </a:p>
                  </a:txBody>
                  <a:tcPr marL="90000" marR="90000" marT="46800" marB="46800" anchor="ctr" horzOverflow="overflow"/>
                </a:tc>
                <a:tc>
                  <a:txBody>
                    <a:bodyPr/>
                    <a:lstStyle/>
                    <a:p>
                      <a:pPr marL="0" marR="0" lvl="0" indent="0" algn="l"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u="none" strike="noStrike" cap="none" normalizeH="0" baseline="0" smtClean="0">
                          <a:ln>
                            <a:noFill/>
                          </a:ln>
                          <a:effectLst/>
                          <a:latin typeface="+mn-ea"/>
                          <a:ea typeface="+mn-ea"/>
                        </a:rPr>
                        <a:t>× 8</a:t>
                      </a:r>
                      <a:endParaRPr kumimoji="0" lang="en-US" altLang="zh-CN" sz="1400" b="0" i="0" u="none" strike="noStrike" cap="none" normalizeH="0" baseline="0" dirty="0" smtClean="0">
                        <a:ln>
                          <a:noFill/>
                        </a:ln>
                        <a:solidFill>
                          <a:schemeClr val="tx1"/>
                        </a:solidFill>
                        <a:effectLst/>
                        <a:latin typeface="+mn-ea"/>
                        <a:ea typeface="+mn-ea"/>
                      </a:endParaRPr>
                    </a:p>
                  </a:txBody>
                  <a:tcPr marL="90000" marR="90000" marT="46800" marB="46800" anchor="ctr" horzOverflow="overflow">
                    <a:lnR w="28575" cap="flat" cmpd="sng" algn="ctr">
                      <a:solidFill>
                        <a:schemeClr val="tx1"/>
                      </a:solidFill>
                      <a:prstDash val="solid"/>
                      <a:round/>
                      <a:headEnd type="none" w="med" len="med"/>
                      <a:tailEnd type="none" w="med" len="med"/>
                    </a:lnR>
                  </a:tcPr>
                </a:tc>
              </a:tr>
              <a:tr h="304589">
                <a:tc>
                  <a:txBody>
                    <a:bodyPr/>
                    <a:lstStyle/>
                    <a:p>
                      <a:pPr marL="0" marR="0" lvl="0" indent="0" algn="ctr" defTabSz="914400" rtl="0" eaLnBrk="0" fontAlgn="ctr" latinLnBrk="0" hangingPunct="0">
                        <a:lnSpc>
                          <a:spcPct val="100000"/>
                        </a:lnSpc>
                        <a:spcBef>
                          <a:spcPct val="0"/>
                        </a:spcBef>
                        <a:spcAft>
                          <a:spcPct val="0"/>
                        </a:spcAft>
                        <a:buClrTx/>
                        <a:buSzPct val="60000"/>
                        <a:buFont typeface="Wingdings" pitchFamily="2" charset="2"/>
                        <a:buNone/>
                        <a:tabLst/>
                      </a:pPr>
                      <a:r>
                        <a:rPr kumimoji="0" lang="zh-CN" altLang="en-US" sz="1400" u="none" strike="noStrike" cap="none" normalizeH="0" baseline="0" smtClean="0">
                          <a:ln>
                            <a:noFill/>
                          </a:ln>
                          <a:effectLst/>
                          <a:latin typeface="+mn-ea"/>
                          <a:ea typeface="+mn-ea"/>
                        </a:rPr>
                        <a:t>⑤</a:t>
                      </a:r>
                      <a:endParaRPr kumimoji="0" lang="zh-CN" altLang="en-US" sz="1400" b="1" i="0" u="none" strike="noStrike" cap="none" normalizeH="0" baseline="0" smtClean="0">
                        <a:ln>
                          <a:noFill/>
                        </a:ln>
                        <a:solidFill>
                          <a:schemeClr val="tx1"/>
                        </a:solidFill>
                        <a:effectLst/>
                        <a:latin typeface="+mn-ea"/>
                        <a:ea typeface="+mn-ea"/>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l"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u="none" strike="noStrike" cap="none" normalizeH="0" baseline="0" smtClean="0">
                          <a:ln>
                            <a:noFill/>
                          </a:ln>
                          <a:effectLst/>
                          <a:latin typeface="+mn-ea"/>
                          <a:ea typeface="+mn-ea"/>
                        </a:rPr>
                        <a:t>Cabling Area</a:t>
                      </a:r>
                      <a:endParaRPr kumimoji="0" lang="zh-CN" altLang="en-US" sz="1400" b="0" i="0" u="none" strike="noStrike" cap="none" normalizeH="0" baseline="0" dirty="0" smtClean="0">
                        <a:ln>
                          <a:noFill/>
                        </a:ln>
                        <a:solidFill>
                          <a:schemeClr val="tx1"/>
                        </a:solidFill>
                        <a:effectLst/>
                        <a:latin typeface="+mn-ea"/>
                        <a:ea typeface="+mn-ea"/>
                      </a:endParaRPr>
                    </a:p>
                  </a:txBody>
                  <a:tcPr marL="90000" marR="90000" marT="46800" marB="46800" anchor="ctr" horzOverflow="overflow"/>
                </a:tc>
                <a:tc>
                  <a:txBody>
                    <a:bodyPr/>
                    <a:lstStyle/>
                    <a:p>
                      <a:pPr marL="0" marR="0" lvl="0" indent="0" algn="l"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u="none" strike="noStrike" cap="none" normalizeH="0" baseline="0" smtClean="0">
                          <a:ln>
                            <a:noFill/>
                          </a:ln>
                          <a:effectLst/>
                          <a:latin typeface="+mn-ea"/>
                          <a:ea typeface="+mn-ea"/>
                        </a:rPr>
                        <a:t>× 1</a:t>
                      </a:r>
                      <a:endParaRPr kumimoji="0" lang="en-US" altLang="zh-CN" sz="1400" b="0" i="0" u="none" strike="noStrike" cap="none" normalizeH="0" baseline="0" dirty="0" smtClean="0">
                        <a:ln>
                          <a:noFill/>
                        </a:ln>
                        <a:solidFill>
                          <a:schemeClr val="tx1"/>
                        </a:solidFill>
                        <a:effectLst/>
                        <a:latin typeface="+mn-ea"/>
                        <a:ea typeface="+mn-ea"/>
                      </a:endParaRPr>
                    </a:p>
                  </a:txBody>
                  <a:tcPr marL="90000" marR="90000" marT="46800" marB="46800" anchor="ctr" horzOverflow="overflow">
                    <a:lnR w="28575" cap="flat" cmpd="sng" algn="ctr">
                      <a:solidFill>
                        <a:schemeClr val="tx1"/>
                      </a:solidFill>
                      <a:prstDash val="solid"/>
                      <a:round/>
                      <a:headEnd type="none" w="med" len="med"/>
                      <a:tailEnd type="none" w="med" len="med"/>
                    </a:lnR>
                  </a:tcPr>
                </a:tc>
              </a:tr>
              <a:tr h="304589">
                <a:tc>
                  <a:txBody>
                    <a:bodyPr/>
                    <a:lstStyle/>
                    <a:p>
                      <a:pPr marL="0" marR="0" lvl="0" indent="0" algn="ctr" defTabSz="914400" rtl="0" eaLnBrk="0" fontAlgn="ctr" latinLnBrk="0" hangingPunct="0">
                        <a:lnSpc>
                          <a:spcPct val="100000"/>
                        </a:lnSpc>
                        <a:spcBef>
                          <a:spcPct val="0"/>
                        </a:spcBef>
                        <a:spcAft>
                          <a:spcPct val="0"/>
                        </a:spcAft>
                        <a:buClrTx/>
                        <a:buSzPct val="60000"/>
                        <a:buFont typeface="Wingdings" pitchFamily="2" charset="2"/>
                        <a:buNone/>
                        <a:tabLst/>
                      </a:pPr>
                      <a:r>
                        <a:rPr kumimoji="0" lang="zh-CN" altLang="en-US" sz="1400" u="none" strike="noStrike" cap="none" normalizeH="0" baseline="0" smtClean="0">
                          <a:ln>
                            <a:noFill/>
                          </a:ln>
                          <a:effectLst/>
                          <a:latin typeface="+mn-ea"/>
                          <a:ea typeface="+mn-ea"/>
                        </a:rPr>
                        <a:t>⑥</a:t>
                      </a:r>
                      <a:endParaRPr kumimoji="0" lang="zh-CN" altLang="en-US" sz="1400" b="1" i="0" u="none" strike="noStrike" cap="none" normalizeH="0" baseline="0" smtClean="0">
                        <a:ln>
                          <a:noFill/>
                        </a:ln>
                        <a:solidFill>
                          <a:schemeClr val="tx1"/>
                        </a:solidFill>
                        <a:effectLst/>
                        <a:latin typeface="+mn-ea"/>
                        <a:ea typeface="+mn-ea"/>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l"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u="none" strike="noStrike" cap="none" normalizeH="0" baseline="0" smtClean="0">
                          <a:ln>
                            <a:noFill/>
                          </a:ln>
                          <a:effectLst/>
                          <a:latin typeface="+mn-ea"/>
                          <a:ea typeface="+mn-ea"/>
                        </a:rPr>
                        <a:t>Fan Module</a:t>
                      </a:r>
                      <a:endParaRPr kumimoji="0" lang="zh-CN" altLang="en-US" sz="1400" b="0" i="0" u="none" strike="noStrike" cap="none" normalizeH="0" baseline="0" dirty="0" smtClean="0">
                        <a:ln>
                          <a:noFill/>
                        </a:ln>
                        <a:solidFill>
                          <a:schemeClr val="tx1"/>
                        </a:solidFill>
                        <a:effectLst/>
                        <a:latin typeface="+mn-ea"/>
                        <a:ea typeface="+mn-ea"/>
                      </a:endParaRPr>
                    </a:p>
                  </a:txBody>
                  <a:tcPr marL="90000" marR="90000" marT="46800" marB="46800" anchor="ctr" horzOverflow="overflow"/>
                </a:tc>
                <a:tc>
                  <a:txBody>
                    <a:bodyPr/>
                    <a:lstStyle/>
                    <a:p>
                      <a:pPr marL="0" marR="0" lvl="0" indent="0" algn="l"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u="none" strike="noStrike" cap="none" normalizeH="0" baseline="0" smtClean="0">
                          <a:ln>
                            <a:noFill/>
                          </a:ln>
                          <a:effectLst/>
                          <a:latin typeface="+mn-ea"/>
                          <a:ea typeface="+mn-ea"/>
                        </a:rPr>
                        <a:t>× 2</a:t>
                      </a:r>
                      <a:endParaRPr kumimoji="0" lang="en-US" altLang="zh-CN" sz="1400" b="0" i="0" u="none" strike="noStrike" cap="none" normalizeH="0" baseline="0" dirty="0" smtClean="0">
                        <a:ln>
                          <a:noFill/>
                        </a:ln>
                        <a:solidFill>
                          <a:schemeClr val="tx1"/>
                        </a:solidFill>
                        <a:effectLst/>
                        <a:latin typeface="+mn-ea"/>
                        <a:ea typeface="+mn-ea"/>
                      </a:endParaRPr>
                    </a:p>
                  </a:txBody>
                  <a:tcPr marL="90000" marR="90000" marT="46800" marB="46800" anchor="ctr" horzOverflow="overflow">
                    <a:lnR w="28575" cap="flat" cmpd="sng" algn="ctr">
                      <a:solidFill>
                        <a:schemeClr val="tx1"/>
                      </a:solidFill>
                      <a:prstDash val="solid"/>
                      <a:round/>
                      <a:headEnd type="none" w="med" len="med"/>
                      <a:tailEnd type="none" w="med" len="med"/>
                    </a:lnR>
                  </a:tcPr>
                </a:tc>
              </a:tr>
              <a:tr h="304589">
                <a:tc>
                  <a:txBody>
                    <a:bodyPr/>
                    <a:lstStyle/>
                    <a:p>
                      <a:pPr marL="0" marR="0" lvl="0" indent="0" algn="ctr" defTabSz="914400" rtl="0" eaLnBrk="0" fontAlgn="ctr" latinLnBrk="0" hangingPunct="0">
                        <a:lnSpc>
                          <a:spcPct val="100000"/>
                        </a:lnSpc>
                        <a:spcBef>
                          <a:spcPct val="0"/>
                        </a:spcBef>
                        <a:spcAft>
                          <a:spcPct val="0"/>
                        </a:spcAft>
                        <a:buClrTx/>
                        <a:buSzPct val="60000"/>
                        <a:buFont typeface="Wingdings" pitchFamily="2" charset="2"/>
                        <a:buNone/>
                        <a:tabLst/>
                      </a:pPr>
                      <a:r>
                        <a:rPr kumimoji="0" lang="zh-CN" altLang="en-US" sz="1400" u="none" strike="noStrike" cap="none" normalizeH="0" baseline="0" smtClean="0">
                          <a:ln>
                            <a:noFill/>
                          </a:ln>
                          <a:effectLst/>
                          <a:latin typeface="+mn-ea"/>
                          <a:ea typeface="+mn-ea"/>
                        </a:rPr>
                        <a:t>⑦</a:t>
                      </a:r>
                      <a:endParaRPr kumimoji="0" lang="zh-CN" altLang="en-US" sz="1400" b="1" i="0" u="none" strike="noStrike" cap="none" normalizeH="0" baseline="0" smtClean="0">
                        <a:ln>
                          <a:noFill/>
                        </a:ln>
                        <a:solidFill>
                          <a:schemeClr val="tx1"/>
                        </a:solidFill>
                        <a:effectLst/>
                        <a:latin typeface="+mn-ea"/>
                        <a:ea typeface="+mn-ea"/>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l"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u="none" strike="noStrike" cap="none" normalizeH="0" baseline="0" smtClean="0">
                          <a:ln>
                            <a:noFill/>
                          </a:ln>
                          <a:effectLst/>
                          <a:latin typeface="+mn-ea"/>
                          <a:ea typeface="+mn-ea"/>
                        </a:rPr>
                        <a:t>Filtering Box</a:t>
                      </a:r>
                      <a:endParaRPr kumimoji="0" lang="zh-CN" altLang="en-US" sz="1400" b="0" i="0" u="none" strike="noStrike" cap="none" normalizeH="0" baseline="0" dirty="0" smtClean="0">
                        <a:ln>
                          <a:noFill/>
                        </a:ln>
                        <a:solidFill>
                          <a:schemeClr val="tx1"/>
                        </a:solidFill>
                        <a:effectLst/>
                        <a:latin typeface="+mn-ea"/>
                        <a:ea typeface="+mn-ea"/>
                      </a:endParaRPr>
                    </a:p>
                  </a:txBody>
                  <a:tcPr marL="90000" marR="90000" marT="46800" marB="46800" anchor="ctr" horzOverflow="overflow"/>
                </a:tc>
                <a:tc>
                  <a:txBody>
                    <a:bodyPr/>
                    <a:lstStyle/>
                    <a:p>
                      <a:pPr marL="0" marR="0" lvl="0" indent="0" algn="l"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u="none" strike="noStrike" cap="none" normalizeH="0" baseline="0" smtClean="0">
                          <a:ln>
                            <a:noFill/>
                          </a:ln>
                          <a:effectLst/>
                          <a:latin typeface="+mn-ea"/>
                          <a:ea typeface="+mn-ea"/>
                        </a:rPr>
                        <a:t>× 2</a:t>
                      </a:r>
                      <a:endParaRPr kumimoji="0" lang="en-US" altLang="zh-CN" sz="1400" b="0" i="0" u="none" strike="noStrike" cap="none" normalizeH="0" baseline="0" dirty="0" smtClean="0">
                        <a:ln>
                          <a:noFill/>
                        </a:ln>
                        <a:solidFill>
                          <a:schemeClr val="tx1"/>
                        </a:solidFill>
                        <a:effectLst/>
                        <a:latin typeface="+mn-ea"/>
                        <a:ea typeface="+mn-ea"/>
                      </a:endParaRPr>
                    </a:p>
                  </a:txBody>
                  <a:tcPr marL="90000" marR="90000" marT="46800" marB="46800" anchor="ctr" horzOverflow="overflow">
                    <a:lnR w="28575" cap="flat" cmpd="sng" algn="ctr">
                      <a:solidFill>
                        <a:schemeClr val="tx1"/>
                      </a:solidFill>
                      <a:prstDash val="solid"/>
                      <a:round/>
                      <a:headEnd type="none" w="med" len="med"/>
                      <a:tailEnd type="none" w="med" len="med"/>
                    </a:lnR>
                  </a:tcPr>
                </a:tc>
              </a:tr>
              <a:tr h="516302">
                <a:tc>
                  <a:txBody>
                    <a:bodyPr/>
                    <a:lstStyle/>
                    <a:p>
                      <a:pPr marL="0" marR="0" lvl="0" indent="0" algn="ctr" defTabSz="914400" rtl="0" eaLnBrk="0" fontAlgn="ctr" latinLnBrk="0" hangingPunct="0">
                        <a:lnSpc>
                          <a:spcPct val="100000"/>
                        </a:lnSpc>
                        <a:spcBef>
                          <a:spcPct val="0"/>
                        </a:spcBef>
                        <a:spcAft>
                          <a:spcPct val="0"/>
                        </a:spcAft>
                        <a:buClrTx/>
                        <a:buSzPct val="60000"/>
                        <a:buFont typeface="Wingdings" pitchFamily="2" charset="2"/>
                        <a:buNone/>
                        <a:tabLst/>
                      </a:pPr>
                      <a:r>
                        <a:rPr kumimoji="0" lang="zh-CN" altLang="en-US" sz="1400" u="none" strike="noStrike" cap="none" normalizeH="0" baseline="0" smtClean="0">
                          <a:ln>
                            <a:noFill/>
                          </a:ln>
                          <a:effectLst/>
                          <a:latin typeface="+mn-ea"/>
                          <a:ea typeface="+mn-ea"/>
                        </a:rPr>
                        <a:t>⑧</a:t>
                      </a:r>
                      <a:endParaRPr kumimoji="0" lang="zh-CN" altLang="en-US" sz="1400" b="1" i="0" u="none" strike="noStrike" cap="none" normalizeH="0" baseline="0" smtClean="0">
                        <a:ln>
                          <a:noFill/>
                        </a:ln>
                        <a:solidFill>
                          <a:schemeClr val="tx1"/>
                        </a:solidFill>
                        <a:effectLst/>
                        <a:latin typeface="+mn-ea"/>
                        <a:ea typeface="+mn-ea"/>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l"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u="none" strike="noStrike" cap="none" normalizeH="0" baseline="0" smtClean="0">
                          <a:ln>
                            <a:noFill/>
                          </a:ln>
                          <a:effectLst/>
                          <a:latin typeface="+mn-ea"/>
                          <a:ea typeface="+mn-ea"/>
                        </a:rPr>
                        <a:t>Power Module</a:t>
                      </a:r>
                      <a:endParaRPr kumimoji="0" lang="zh-CN" altLang="en-US" sz="1400" b="0" i="0" u="none" strike="noStrike" cap="none" normalizeH="0" baseline="0" dirty="0" smtClean="0">
                        <a:ln>
                          <a:noFill/>
                        </a:ln>
                        <a:solidFill>
                          <a:schemeClr val="tx1"/>
                        </a:solidFill>
                        <a:effectLst/>
                        <a:latin typeface="+mn-ea"/>
                        <a:ea typeface="+mn-ea"/>
                      </a:endParaRPr>
                    </a:p>
                  </a:txBody>
                  <a:tcPr marL="90000" marR="90000" marT="46800" marB="46800" anchor="ctr" horzOverflow="overflow"/>
                </a:tc>
                <a:tc>
                  <a:txBody>
                    <a:bodyPr/>
                    <a:lstStyle/>
                    <a:p>
                      <a:pPr marL="0" marR="0" lvl="0" indent="0" algn="l"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u="none" strike="noStrike" cap="none" normalizeH="0" baseline="0" smtClean="0">
                          <a:ln>
                            <a:noFill/>
                          </a:ln>
                          <a:effectLst/>
                          <a:latin typeface="+mn-ea"/>
                          <a:ea typeface="+mn-ea"/>
                        </a:rPr>
                        <a:t>× 4</a:t>
                      </a:r>
                      <a:endParaRPr kumimoji="0" lang="en-US" altLang="zh-CN" sz="1400" b="0" i="0" u="none" strike="noStrike" cap="none" normalizeH="0" baseline="0" dirty="0" smtClean="0">
                        <a:ln>
                          <a:noFill/>
                        </a:ln>
                        <a:solidFill>
                          <a:schemeClr val="tx1"/>
                        </a:solidFill>
                        <a:effectLst/>
                        <a:latin typeface="+mn-ea"/>
                        <a:ea typeface="+mn-ea"/>
                      </a:endParaRPr>
                    </a:p>
                  </a:txBody>
                  <a:tcPr marL="90000" marR="90000" marT="46800" marB="46800" anchor="ctr" horzOverflow="overflow">
                    <a:lnR w="28575" cap="flat" cmpd="sng" algn="ctr">
                      <a:solidFill>
                        <a:schemeClr val="tx1"/>
                      </a:solidFill>
                      <a:prstDash val="solid"/>
                      <a:round/>
                      <a:headEnd type="none" w="med" len="med"/>
                      <a:tailEnd type="none" w="med" len="med"/>
                    </a:lnR>
                  </a:tcPr>
                </a:tc>
              </a:tr>
              <a:tr h="304589">
                <a:tc>
                  <a:txBody>
                    <a:bodyPr/>
                    <a:lstStyle/>
                    <a:p>
                      <a:pPr marL="0" marR="0" lvl="0" indent="0" algn="ctr" defTabSz="914400" rtl="0" eaLnBrk="0" fontAlgn="ctr" latinLnBrk="0" hangingPunct="0">
                        <a:lnSpc>
                          <a:spcPct val="100000"/>
                        </a:lnSpc>
                        <a:spcBef>
                          <a:spcPct val="0"/>
                        </a:spcBef>
                        <a:spcAft>
                          <a:spcPct val="0"/>
                        </a:spcAft>
                        <a:buClrTx/>
                        <a:buSzPct val="60000"/>
                        <a:buFont typeface="Wingdings" pitchFamily="2" charset="2"/>
                        <a:buNone/>
                        <a:tabLst/>
                      </a:pPr>
                      <a:r>
                        <a:rPr kumimoji="0" lang="zh-CN" altLang="en-US" sz="1400" u="none" strike="noStrike" cap="none" normalizeH="0" baseline="0" smtClean="0">
                          <a:ln>
                            <a:noFill/>
                          </a:ln>
                          <a:effectLst/>
                          <a:latin typeface="+mn-ea"/>
                          <a:ea typeface="+mn-ea"/>
                        </a:rPr>
                        <a:t>⑨</a:t>
                      </a:r>
                      <a:endParaRPr kumimoji="0" lang="zh-CN" altLang="en-US" sz="1400" b="1" i="0" u="none" strike="noStrike" cap="none" normalizeH="0" baseline="0" smtClean="0">
                        <a:ln>
                          <a:noFill/>
                        </a:ln>
                        <a:solidFill>
                          <a:schemeClr val="tx1"/>
                        </a:solidFill>
                        <a:effectLst/>
                        <a:latin typeface="+mn-ea"/>
                        <a:ea typeface="+mn-ea"/>
                      </a:endParaRPr>
                    </a:p>
                  </a:txBody>
                  <a:tcPr marL="90000" marR="90000" marT="46800" marB="46800" anchor="ctr" horzOverflow="overflow">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marR="0" lvl="0" indent="0" algn="l"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u="none" strike="noStrike" cap="none" normalizeH="0" baseline="0" smtClean="0">
                          <a:ln>
                            <a:noFill/>
                          </a:ln>
                          <a:effectLst/>
                          <a:latin typeface="+mn-ea"/>
                          <a:ea typeface="+mn-ea"/>
                        </a:rPr>
                        <a:t>CMU</a:t>
                      </a:r>
                      <a:endParaRPr kumimoji="0" lang="zh-CN" altLang="en-US" sz="1400" b="0" i="0" u="none" strike="noStrike" cap="none" normalizeH="0" baseline="0" dirty="0" smtClean="0">
                        <a:ln>
                          <a:noFill/>
                        </a:ln>
                        <a:solidFill>
                          <a:schemeClr val="tx1"/>
                        </a:solidFill>
                        <a:effectLst/>
                        <a:latin typeface="+mn-ea"/>
                        <a:ea typeface="+mn-ea"/>
                      </a:endParaRPr>
                    </a:p>
                  </a:txBody>
                  <a:tcPr marL="90000" marR="90000" marT="46800" marB="46800" anchor="ctr" horzOverflow="overflow">
                    <a:lnB w="28575" cap="flat" cmpd="sng" algn="ctr">
                      <a:solidFill>
                        <a:schemeClr val="tx1"/>
                      </a:solidFill>
                      <a:prstDash val="solid"/>
                      <a:round/>
                      <a:headEnd type="none" w="med" len="med"/>
                      <a:tailEnd type="none" w="med" len="med"/>
                    </a:lnB>
                  </a:tcPr>
                </a:tc>
                <a:tc>
                  <a:txBody>
                    <a:bodyPr/>
                    <a:lstStyle/>
                    <a:p>
                      <a:pPr marL="0" marR="0" lvl="0" indent="0" algn="l"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u="none" strike="noStrike" cap="none" normalizeH="0" baseline="0" dirty="0" smtClean="0">
                          <a:ln>
                            <a:noFill/>
                          </a:ln>
                          <a:effectLst/>
                          <a:latin typeface="+mn-ea"/>
                          <a:ea typeface="+mn-ea"/>
                        </a:rPr>
                        <a:t>× 1</a:t>
                      </a:r>
                      <a:endParaRPr kumimoji="0" lang="en-US" altLang="zh-CN" sz="1400" b="0" i="0" u="none" strike="noStrike" cap="none" normalizeH="0" baseline="0" dirty="0" smtClean="0">
                        <a:ln>
                          <a:noFill/>
                        </a:ln>
                        <a:solidFill>
                          <a:schemeClr val="tx1"/>
                        </a:solidFill>
                        <a:effectLst/>
                        <a:latin typeface="+mn-ea"/>
                        <a:ea typeface="+mn-ea"/>
                      </a:endParaRPr>
                    </a:p>
                  </a:txBody>
                  <a:tcPr marL="90000" marR="90000" marT="46800" marB="46800" anchor="ctr" horzOverflow="overflow">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
        <p:nvSpPr>
          <p:cNvPr id="5" name="文本占位符 4"/>
          <p:cNvSpPr>
            <a:spLocks noGrp="1"/>
          </p:cNvSpPr>
          <p:nvPr>
            <p:ph type="body" sz="quarter" idx="12"/>
          </p:nvPr>
        </p:nvSpPr>
        <p:spPr/>
        <p:txBody>
          <a:bodyPr/>
          <a:lstStyle/>
          <a:p>
            <a:r>
              <a:rPr lang="en-US" altLang="zh-CN" dirty="0" smtClean="0"/>
              <a:t>Appearance of NE40E-X8</a:t>
            </a:r>
            <a:endParaRPr lang="zh-CN" altLang="en-US" dirty="0"/>
          </a:p>
        </p:txBody>
      </p:sp>
    </p:spTree>
    <p:extLst>
      <p:ext uri="{BB962C8B-B14F-4D97-AF65-F5344CB8AC3E}">
        <p14:creationId xmlns:p14="http://schemas.microsoft.com/office/powerpoint/2010/main" val="23396365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p:txBody>
          <a:bodyPr/>
          <a:lstStyle/>
          <a:p>
            <a:r>
              <a:rPr lang="en-US" altLang="zh-CN" smtClean="0"/>
              <a:t>Slot Layout of NE40E-X8</a:t>
            </a:r>
            <a:endParaRPr lang="zh-CN" altLang="en-US" dirty="0"/>
          </a:p>
        </p:txBody>
      </p:sp>
      <p:graphicFrame>
        <p:nvGraphicFramePr>
          <p:cNvPr id="71" name="内容占位符 70"/>
          <p:cNvGraphicFramePr>
            <a:graphicFrameLocks noGrp="1"/>
          </p:cNvGraphicFramePr>
          <p:nvPr>
            <p:ph idx="4294967295"/>
            <p:extLst>
              <p:ext uri="{D42A27DB-BD31-4B8C-83A1-F6EECF244321}">
                <p14:modId xmlns:p14="http://schemas.microsoft.com/office/powerpoint/2010/main" val="3827378751"/>
              </p:ext>
            </p:extLst>
          </p:nvPr>
        </p:nvGraphicFramePr>
        <p:xfrm>
          <a:off x="1739516" y="1636583"/>
          <a:ext cx="3492390" cy="4159510"/>
        </p:xfrm>
        <a:graphic>
          <a:graphicData uri="http://schemas.openxmlformats.org/drawingml/2006/table">
            <a:tbl>
              <a:tblPr firstRow="1" bandRow="1">
                <a:tableStyleId>{5940675A-B579-460E-94D1-54222C63F5DA}</a:tableStyleId>
              </a:tblPr>
              <a:tblGrid>
                <a:gridCol w="317490"/>
                <a:gridCol w="317490"/>
                <a:gridCol w="317490"/>
                <a:gridCol w="317490"/>
                <a:gridCol w="317490"/>
                <a:gridCol w="317490"/>
                <a:gridCol w="317490"/>
                <a:gridCol w="317490"/>
                <a:gridCol w="317490"/>
                <a:gridCol w="317490"/>
                <a:gridCol w="317490"/>
              </a:tblGrid>
              <a:tr h="346710">
                <a:tc>
                  <a:txBody>
                    <a:bodyPr/>
                    <a:lstStyle/>
                    <a:p>
                      <a:pPr algn="ctr"/>
                      <a:r>
                        <a:rPr lang="en-US" altLang="zh-CN" b="1" baseline="0" dirty="0" smtClean="0">
                          <a:solidFill>
                            <a:schemeClr val="bg1"/>
                          </a:solidFill>
                          <a:latin typeface="+mn-ea"/>
                          <a:ea typeface="+mn-ea"/>
                        </a:rPr>
                        <a:t>1</a:t>
                      </a:r>
                      <a:endParaRPr lang="zh-CN" altLang="en-US" b="1" baseline="0" dirty="0">
                        <a:solidFill>
                          <a:schemeClr val="bg1"/>
                        </a:solidFill>
                        <a:latin typeface="+mn-ea"/>
                        <a:ea typeface="+mn-ea"/>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lang="en-US" altLang="zh-CN" b="1" baseline="0" dirty="0" smtClean="0">
                          <a:solidFill>
                            <a:schemeClr val="bg1"/>
                          </a:solidFill>
                          <a:latin typeface="+mn-ea"/>
                          <a:ea typeface="+mn-ea"/>
                        </a:rPr>
                        <a:t>2</a:t>
                      </a:r>
                      <a:endParaRPr lang="zh-CN" altLang="en-US" b="1" baseline="0" dirty="0">
                        <a:solidFill>
                          <a:schemeClr val="bg1"/>
                        </a:solidFill>
                        <a:latin typeface="+mn-ea"/>
                        <a:ea typeface="+mn-ea"/>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lang="en-US" altLang="zh-CN" b="1" baseline="0" dirty="0" smtClean="0">
                          <a:solidFill>
                            <a:schemeClr val="bg1"/>
                          </a:solidFill>
                          <a:latin typeface="+mn-ea"/>
                          <a:ea typeface="+mn-ea"/>
                        </a:rPr>
                        <a:t>3</a:t>
                      </a:r>
                      <a:endParaRPr lang="zh-CN" altLang="en-US" b="1" baseline="0" dirty="0">
                        <a:solidFill>
                          <a:schemeClr val="bg1"/>
                        </a:solidFill>
                        <a:latin typeface="+mn-ea"/>
                        <a:ea typeface="+mn-ea"/>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lang="en-US" altLang="zh-CN" b="1" baseline="0" dirty="0" smtClean="0">
                          <a:solidFill>
                            <a:schemeClr val="bg1"/>
                          </a:solidFill>
                          <a:latin typeface="+mn-ea"/>
                          <a:ea typeface="+mn-ea"/>
                        </a:rPr>
                        <a:t>4</a:t>
                      </a:r>
                      <a:endParaRPr lang="zh-CN" altLang="en-US" b="1" baseline="0" dirty="0">
                        <a:solidFill>
                          <a:schemeClr val="bg1"/>
                        </a:solidFill>
                        <a:latin typeface="+mn-ea"/>
                        <a:ea typeface="+mn-ea"/>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lang="en-US" altLang="zh-CN" b="1" baseline="0" dirty="0" smtClean="0">
                          <a:solidFill>
                            <a:schemeClr val="bg1"/>
                          </a:solidFill>
                          <a:latin typeface="+mn-ea"/>
                          <a:ea typeface="+mn-ea"/>
                        </a:rPr>
                        <a:t>9</a:t>
                      </a:r>
                      <a:endParaRPr lang="zh-CN" altLang="en-US" b="1" baseline="0" dirty="0">
                        <a:solidFill>
                          <a:schemeClr val="bg1"/>
                        </a:solidFill>
                        <a:latin typeface="+mn-ea"/>
                        <a:ea typeface="+mn-ea"/>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lang="en-US" altLang="zh-CN" b="1" baseline="0" dirty="0" smtClean="0">
                          <a:solidFill>
                            <a:schemeClr val="bg1"/>
                          </a:solidFill>
                          <a:latin typeface="+mn-ea"/>
                          <a:ea typeface="+mn-ea"/>
                        </a:rPr>
                        <a:t>11</a:t>
                      </a:r>
                      <a:endParaRPr lang="zh-CN" altLang="en-US" b="1" baseline="0" dirty="0">
                        <a:solidFill>
                          <a:schemeClr val="bg1"/>
                        </a:solidFill>
                        <a:latin typeface="+mn-ea"/>
                        <a:ea typeface="+mn-ea"/>
                      </a:endParaRPr>
                    </a:p>
                  </a:txBody>
                  <a:tcPr marL="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lang="en-US" altLang="zh-CN" b="1" baseline="0" dirty="0" smtClean="0">
                          <a:solidFill>
                            <a:schemeClr val="bg1"/>
                          </a:solidFill>
                          <a:latin typeface="+mn-ea"/>
                          <a:ea typeface="+mn-ea"/>
                        </a:rPr>
                        <a:t>10</a:t>
                      </a:r>
                      <a:endParaRPr lang="zh-CN" altLang="en-US" b="1" baseline="0" dirty="0">
                        <a:solidFill>
                          <a:schemeClr val="bg1"/>
                        </a:solidFill>
                        <a:latin typeface="+mn-ea"/>
                        <a:ea typeface="+mn-ea"/>
                      </a:endParaRPr>
                    </a:p>
                  </a:txBody>
                  <a:tcPr marL="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lang="en-US" altLang="zh-CN" b="1" baseline="0" dirty="0" smtClean="0">
                          <a:solidFill>
                            <a:schemeClr val="bg1"/>
                          </a:solidFill>
                          <a:latin typeface="+mn-ea"/>
                          <a:ea typeface="+mn-ea"/>
                        </a:rPr>
                        <a:t>5</a:t>
                      </a:r>
                      <a:endParaRPr lang="zh-CN" altLang="en-US" b="1" baseline="0" dirty="0">
                        <a:solidFill>
                          <a:schemeClr val="bg1"/>
                        </a:solidFill>
                        <a:latin typeface="+mn-ea"/>
                        <a:ea typeface="+mn-ea"/>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lang="en-US" altLang="zh-CN" b="1" baseline="0" dirty="0" smtClean="0">
                          <a:solidFill>
                            <a:schemeClr val="bg1"/>
                          </a:solidFill>
                          <a:latin typeface="+mn-ea"/>
                          <a:ea typeface="+mn-ea"/>
                        </a:rPr>
                        <a:t>6</a:t>
                      </a:r>
                      <a:endParaRPr lang="zh-CN" altLang="en-US" b="1" baseline="0" dirty="0">
                        <a:solidFill>
                          <a:schemeClr val="bg1"/>
                        </a:solidFill>
                        <a:latin typeface="+mn-ea"/>
                        <a:ea typeface="+mn-ea"/>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lang="en-US" altLang="zh-CN" b="1" baseline="0" dirty="0" smtClean="0">
                          <a:solidFill>
                            <a:schemeClr val="bg1"/>
                          </a:solidFill>
                          <a:latin typeface="+mn-ea"/>
                          <a:ea typeface="+mn-ea"/>
                        </a:rPr>
                        <a:t>7</a:t>
                      </a:r>
                      <a:endParaRPr lang="zh-CN" altLang="en-US" b="1" baseline="0" dirty="0">
                        <a:solidFill>
                          <a:schemeClr val="bg1"/>
                        </a:solidFill>
                        <a:latin typeface="+mn-ea"/>
                        <a:ea typeface="+mn-ea"/>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lang="en-US" altLang="zh-CN" b="1" baseline="0" dirty="0" smtClean="0">
                          <a:solidFill>
                            <a:schemeClr val="bg1"/>
                          </a:solidFill>
                          <a:latin typeface="+mn-ea"/>
                          <a:ea typeface="+mn-ea"/>
                        </a:rPr>
                        <a:t>8</a:t>
                      </a:r>
                      <a:endParaRPr lang="zh-CN" altLang="en-US" b="1" baseline="0" dirty="0">
                        <a:solidFill>
                          <a:schemeClr val="bg1"/>
                        </a:solidFill>
                        <a:latin typeface="+mn-ea"/>
                        <a:ea typeface="+mn-ea"/>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r>
              <a:tr h="3407454">
                <a:tc>
                  <a:txBody>
                    <a:bodyPr/>
                    <a:lstStyle/>
                    <a:p>
                      <a:pPr algn="ctr"/>
                      <a:r>
                        <a:rPr lang="en-US" altLang="zh-CN" b="1" baseline="0" dirty="0" smtClean="0">
                          <a:solidFill>
                            <a:schemeClr val="tx1"/>
                          </a:solidFill>
                          <a:latin typeface="+mn-ea"/>
                          <a:ea typeface="+mn-ea"/>
                        </a:rPr>
                        <a:t>LPU</a:t>
                      </a:r>
                      <a:endParaRPr lang="zh-CN" altLang="en-US" b="1" baseline="0" dirty="0">
                        <a:solidFill>
                          <a:schemeClr val="tx1"/>
                        </a:solidFill>
                        <a:latin typeface="+mn-ea"/>
                        <a:ea typeface="+mn-ea"/>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altLang="zh-CN" b="1" baseline="0" smtClean="0">
                          <a:solidFill>
                            <a:schemeClr val="tx1"/>
                          </a:solidFill>
                          <a:latin typeface="+mn-ea"/>
                          <a:ea typeface="+mn-ea"/>
                        </a:rPr>
                        <a:t>LPU</a:t>
                      </a:r>
                      <a:endParaRPr lang="zh-CN" altLang="en-US" b="1" baseline="0" dirty="0">
                        <a:solidFill>
                          <a:schemeClr val="tx1"/>
                        </a:solidFill>
                        <a:latin typeface="+mn-ea"/>
                        <a:ea typeface="+mn-ea"/>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altLang="zh-CN" b="1" baseline="0" smtClean="0">
                          <a:solidFill>
                            <a:schemeClr val="tx1"/>
                          </a:solidFill>
                          <a:latin typeface="+mn-ea"/>
                          <a:ea typeface="+mn-ea"/>
                        </a:rPr>
                        <a:t>LPU</a:t>
                      </a:r>
                      <a:endParaRPr lang="zh-CN" altLang="en-US" b="1" baseline="0" dirty="0">
                        <a:solidFill>
                          <a:schemeClr val="tx1"/>
                        </a:solidFill>
                        <a:latin typeface="+mn-ea"/>
                        <a:ea typeface="+mn-ea"/>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altLang="zh-CN" b="1" baseline="0" smtClean="0">
                          <a:solidFill>
                            <a:schemeClr val="tx1"/>
                          </a:solidFill>
                          <a:latin typeface="+mn-ea"/>
                          <a:ea typeface="+mn-ea"/>
                        </a:rPr>
                        <a:t>LPU</a:t>
                      </a:r>
                      <a:endParaRPr lang="zh-CN" altLang="en-US" b="1" baseline="0" dirty="0">
                        <a:solidFill>
                          <a:schemeClr val="tx1"/>
                        </a:solidFill>
                        <a:latin typeface="+mn-ea"/>
                        <a:ea typeface="+mn-ea"/>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altLang="zh-CN" b="1" baseline="0" dirty="0" smtClean="0">
                          <a:solidFill>
                            <a:schemeClr val="tx1"/>
                          </a:solidFill>
                          <a:latin typeface="+mn-ea"/>
                          <a:ea typeface="+mn-ea"/>
                        </a:rPr>
                        <a:t>SRU</a:t>
                      </a:r>
                      <a:endParaRPr lang="zh-CN" altLang="en-US" b="1" baseline="0" dirty="0">
                        <a:solidFill>
                          <a:schemeClr val="tx1"/>
                        </a:solidFill>
                        <a:latin typeface="+mn-ea"/>
                        <a:ea typeface="+mn-ea"/>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altLang="zh-CN" b="1" baseline="0" dirty="0" smtClean="0">
                          <a:solidFill>
                            <a:schemeClr val="tx1"/>
                          </a:solidFill>
                          <a:latin typeface="+mn-ea"/>
                          <a:ea typeface="+mn-ea"/>
                        </a:rPr>
                        <a:t>SFU</a:t>
                      </a:r>
                      <a:endParaRPr lang="zh-CN" altLang="en-US" b="1" baseline="0" dirty="0">
                        <a:solidFill>
                          <a:schemeClr val="tx1"/>
                        </a:solidFill>
                        <a:latin typeface="+mn-ea"/>
                        <a:ea typeface="+mn-ea"/>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altLang="zh-CN" b="1" baseline="0" dirty="0" smtClean="0">
                          <a:solidFill>
                            <a:schemeClr val="tx1"/>
                          </a:solidFill>
                          <a:latin typeface="+mn-ea"/>
                          <a:ea typeface="+mn-ea"/>
                        </a:rPr>
                        <a:t>SRU</a:t>
                      </a:r>
                      <a:endParaRPr lang="zh-CN" altLang="en-US" b="1" baseline="0" dirty="0">
                        <a:solidFill>
                          <a:schemeClr val="tx1"/>
                        </a:solidFill>
                        <a:latin typeface="+mn-ea"/>
                        <a:ea typeface="+mn-ea"/>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altLang="zh-CN" b="1" baseline="0" dirty="0" smtClean="0">
                          <a:solidFill>
                            <a:schemeClr val="tx1"/>
                          </a:solidFill>
                          <a:latin typeface="+mn-ea"/>
                          <a:ea typeface="+mn-ea"/>
                        </a:rPr>
                        <a:t>LPU</a:t>
                      </a:r>
                      <a:endParaRPr lang="zh-CN" altLang="en-US" b="1" baseline="0" dirty="0">
                        <a:solidFill>
                          <a:schemeClr val="tx1"/>
                        </a:solidFill>
                        <a:latin typeface="+mn-ea"/>
                        <a:ea typeface="+mn-ea"/>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altLang="zh-CN" b="1" baseline="0" dirty="0" smtClean="0">
                          <a:solidFill>
                            <a:schemeClr val="tx1"/>
                          </a:solidFill>
                          <a:latin typeface="+mn-ea"/>
                          <a:ea typeface="+mn-ea"/>
                        </a:rPr>
                        <a:t>LPU</a:t>
                      </a:r>
                      <a:endParaRPr lang="zh-CN" altLang="en-US" b="1" baseline="0" dirty="0">
                        <a:solidFill>
                          <a:schemeClr val="tx1"/>
                        </a:solidFill>
                        <a:latin typeface="+mn-ea"/>
                        <a:ea typeface="+mn-ea"/>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altLang="zh-CN" b="1" baseline="0" smtClean="0">
                          <a:solidFill>
                            <a:schemeClr val="tx1"/>
                          </a:solidFill>
                          <a:latin typeface="+mn-ea"/>
                          <a:ea typeface="+mn-ea"/>
                        </a:rPr>
                        <a:t>LPU</a:t>
                      </a:r>
                      <a:endParaRPr lang="zh-CN" altLang="en-US" b="1" baseline="0" dirty="0">
                        <a:solidFill>
                          <a:schemeClr val="tx1"/>
                        </a:solidFill>
                        <a:latin typeface="+mn-ea"/>
                        <a:ea typeface="+mn-ea"/>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altLang="zh-CN" b="1" baseline="0" dirty="0" smtClean="0">
                          <a:solidFill>
                            <a:schemeClr val="tx1"/>
                          </a:solidFill>
                          <a:latin typeface="+mn-ea"/>
                          <a:ea typeface="+mn-ea"/>
                        </a:rPr>
                        <a:t>LPU</a:t>
                      </a:r>
                      <a:endParaRPr lang="zh-CN" altLang="en-US" b="1" baseline="0" dirty="0">
                        <a:solidFill>
                          <a:schemeClr val="tx1"/>
                        </a:solidFill>
                        <a:latin typeface="+mn-ea"/>
                        <a:ea typeface="+mn-ea"/>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r>
              <a:tr h="386296">
                <a:tc>
                  <a:txBody>
                    <a:bodyPr/>
                    <a:lstStyle/>
                    <a:p>
                      <a:pPr algn="ctr"/>
                      <a:r>
                        <a:rPr lang="en-US" altLang="zh-CN" b="1" baseline="0" dirty="0" smtClean="0">
                          <a:solidFill>
                            <a:schemeClr val="bg1"/>
                          </a:solidFill>
                          <a:latin typeface="+mn-ea"/>
                          <a:ea typeface="+mn-ea"/>
                        </a:rPr>
                        <a:t>1</a:t>
                      </a:r>
                      <a:endParaRPr lang="zh-CN" altLang="en-US" b="1" baseline="0" dirty="0">
                        <a:solidFill>
                          <a:schemeClr val="bg1"/>
                        </a:solidFill>
                        <a:latin typeface="+mn-ea"/>
                        <a:ea typeface="+mn-ea"/>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lang="en-US" altLang="zh-CN" b="1" baseline="0" dirty="0" smtClean="0">
                          <a:solidFill>
                            <a:schemeClr val="bg1"/>
                          </a:solidFill>
                          <a:latin typeface="+mn-ea"/>
                          <a:ea typeface="+mn-ea"/>
                        </a:rPr>
                        <a:t>2</a:t>
                      </a:r>
                      <a:endParaRPr lang="zh-CN" altLang="en-US" b="1" baseline="0" dirty="0">
                        <a:solidFill>
                          <a:schemeClr val="bg1"/>
                        </a:solidFill>
                        <a:latin typeface="+mn-ea"/>
                        <a:ea typeface="+mn-ea"/>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lang="en-US" altLang="zh-CN" b="1" baseline="0" dirty="0" smtClean="0">
                          <a:solidFill>
                            <a:schemeClr val="bg1"/>
                          </a:solidFill>
                          <a:latin typeface="+mn-ea"/>
                          <a:ea typeface="+mn-ea"/>
                        </a:rPr>
                        <a:t>3</a:t>
                      </a:r>
                      <a:endParaRPr lang="zh-CN" altLang="en-US" b="1" baseline="0" dirty="0">
                        <a:solidFill>
                          <a:schemeClr val="bg1"/>
                        </a:solidFill>
                        <a:latin typeface="+mn-ea"/>
                        <a:ea typeface="+mn-ea"/>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lang="en-US" altLang="zh-CN" b="1" baseline="0" dirty="0" smtClean="0">
                          <a:solidFill>
                            <a:schemeClr val="bg1"/>
                          </a:solidFill>
                          <a:latin typeface="+mn-ea"/>
                          <a:ea typeface="+mn-ea"/>
                        </a:rPr>
                        <a:t>4</a:t>
                      </a:r>
                      <a:endParaRPr lang="zh-CN" altLang="en-US" b="1" baseline="0" dirty="0">
                        <a:solidFill>
                          <a:schemeClr val="bg1"/>
                        </a:solidFill>
                        <a:latin typeface="+mn-ea"/>
                        <a:ea typeface="+mn-ea"/>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lang="en-US" altLang="zh-CN" b="1" baseline="0" dirty="0" smtClean="0">
                          <a:solidFill>
                            <a:schemeClr val="bg1"/>
                          </a:solidFill>
                          <a:latin typeface="+mn-ea"/>
                          <a:ea typeface="+mn-ea"/>
                        </a:rPr>
                        <a:t>9</a:t>
                      </a:r>
                      <a:endParaRPr lang="zh-CN" altLang="en-US" b="1" baseline="0" dirty="0">
                        <a:solidFill>
                          <a:schemeClr val="bg1"/>
                        </a:solidFill>
                        <a:latin typeface="+mn-ea"/>
                        <a:ea typeface="+mn-ea"/>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lang="en-US" altLang="zh-CN" b="1" baseline="0" dirty="0" smtClean="0">
                          <a:solidFill>
                            <a:schemeClr val="bg1"/>
                          </a:solidFill>
                          <a:latin typeface="+mn-ea"/>
                          <a:ea typeface="+mn-ea"/>
                        </a:rPr>
                        <a:t>11</a:t>
                      </a:r>
                      <a:endParaRPr lang="zh-CN" altLang="en-US" b="1" baseline="0" dirty="0">
                        <a:solidFill>
                          <a:schemeClr val="bg1"/>
                        </a:solidFill>
                        <a:latin typeface="+mn-ea"/>
                        <a:ea typeface="+mn-ea"/>
                      </a:endParaRPr>
                    </a:p>
                  </a:txBody>
                  <a:tcPr marL="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lang="en-US" altLang="zh-CN" b="1" baseline="0" dirty="0" smtClean="0">
                          <a:solidFill>
                            <a:schemeClr val="bg1"/>
                          </a:solidFill>
                          <a:latin typeface="+mn-ea"/>
                          <a:ea typeface="+mn-ea"/>
                        </a:rPr>
                        <a:t>10</a:t>
                      </a:r>
                      <a:endParaRPr lang="zh-CN" altLang="en-US" b="1" baseline="0" dirty="0">
                        <a:solidFill>
                          <a:schemeClr val="bg1"/>
                        </a:solidFill>
                        <a:latin typeface="+mn-ea"/>
                        <a:ea typeface="+mn-ea"/>
                      </a:endParaRPr>
                    </a:p>
                  </a:txBody>
                  <a:tcPr marL="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lang="en-US" altLang="zh-CN" b="1" baseline="0" dirty="0" smtClean="0">
                          <a:solidFill>
                            <a:schemeClr val="bg1"/>
                          </a:solidFill>
                          <a:latin typeface="+mn-ea"/>
                          <a:ea typeface="+mn-ea"/>
                        </a:rPr>
                        <a:t>5</a:t>
                      </a:r>
                      <a:endParaRPr lang="zh-CN" altLang="en-US" b="1" baseline="0" dirty="0">
                        <a:solidFill>
                          <a:schemeClr val="bg1"/>
                        </a:solidFill>
                        <a:latin typeface="+mn-ea"/>
                        <a:ea typeface="+mn-ea"/>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lang="en-US" altLang="zh-CN" b="1" baseline="0" dirty="0" smtClean="0">
                          <a:solidFill>
                            <a:schemeClr val="bg1"/>
                          </a:solidFill>
                          <a:latin typeface="+mn-ea"/>
                          <a:ea typeface="+mn-ea"/>
                        </a:rPr>
                        <a:t>6</a:t>
                      </a:r>
                      <a:endParaRPr lang="zh-CN" altLang="en-US" b="1" baseline="0" dirty="0">
                        <a:solidFill>
                          <a:schemeClr val="bg1"/>
                        </a:solidFill>
                        <a:latin typeface="+mn-ea"/>
                        <a:ea typeface="+mn-ea"/>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lang="en-US" altLang="zh-CN" b="1" baseline="0" dirty="0" smtClean="0">
                          <a:solidFill>
                            <a:schemeClr val="bg1"/>
                          </a:solidFill>
                          <a:latin typeface="+mn-ea"/>
                          <a:ea typeface="+mn-ea"/>
                        </a:rPr>
                        <a:t>7</a:t>
                      </a:r>
                      <a:endParaRPr lang="zh-CN" altLang="en-US" b="1" baseline="0" dirty="0">
                        <a:solidFill>
                          <a:schemeClr val="bg1"/>
                        </a:solidFill>
                        <a:latin typeface="+mn-ea"/>
                        <a:ea typeface="+mn-ea"/>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lang="en-US" altLang="zh-CN" b="1" baseline="0" dirty="0" smtClean="0">
                          <a:solidFill>
                            <a:schemeClr val="bg1"/>
                          </a:solidFill>
                          <a:latin typeface="+mn-ea"/>
                          <a:ea typeface="+mn-ea"/>
                        </a:rPr>
                        <a:t>8</a:t>
                      </a:r>
                      <a:endParaRPr lang="zh-CN" altLang="en-US" b="1" baseline="0" dirty="0">
                        <a:solidFill>
                          <a:schemeClr val="bg1"/>
                        </a:solidFill>
                        <a:latin typeface="+mn-ea"/>
                        <a:ea typeface="+mn-ea"/>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r>
            </a:tbl>
          </a:graphicData>
        </a:graphic>
      </p:graphicFrame>
      <p:graphicFrame>
        <p:nvGraphicFramePr>
          <p:cNvPr id="72" name="表格 71"/>
          <p:cNvGraphicFramePr>
            <a:graphicFrameLocks noGrp="1"/>
          </p:cNvGraphicFramePr>
          <p:nvPr>
            <p:extLst>
              <p:ext uri="{D42A27DB-BD31-4B8C-83A1-F6EECF244321}">
                <p14:modId xmlns:p14="http://schemas.microsoft.com/office/powerpoint/2010/main" val="1050096943"/>
              </p:ext>
            </p:extLst>
          </p:nvPr>
        </p:nvGraphicFramePr>
        <p:xfrm>
          <a:off x="5879976" y="2564904"/>
          <a:ext cx="4680520" cy="1837440"/>
        </p:xfrm>
        <a:graphic>
          <a:graphicData uri="http://schemas.openxmlformats.org/drawingml/2006/table">
            <a:tbl>
              <a:tblPr/>
              <a:tblGrid>
                <a:gridCol w="1440160"/>
                <a:gridCol w="3240360"/>
              </a:tblGrid>
              <a:tr h="0">
                <a:tc>
                  <a:txBody>
                    <a:bodyPr/>
                    <a:lstStyle/>
                    <a:p>
                      <a:pPr algn="ctr"/>
                      <a:r>
                        <a:rPr lang="en-US" altLang="zh-CN" sz="1600" b="1" baseline="0" dirty="0" smtClean="0">
                          <a:latin typeface="+mn-ea"/>
                          <a:ea typeface="+mn-ea"/>
                        </a:rPr>
                        <a:t>Slot No.</a:t>
                      </a:r>
                      <a:endParaRPr lang="zh-CN" altLang="en-US" sz="1600" b="1" baseline="0" dirty="0">
                        <a:solidFill>
                          <a:schemeClr val="bg1"/>
                        </a:solidFill>
                        <a:latin typeface="+mn-ea"/>
                        <a:ea typeface="+mn-ea"/>
                      </a:endParaRPr>
                    </a:p>
                  </a:txBody>
                  <a:tcPr marL="90000" marR="90000" marT="46800" marB="4680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altLang="zh-CN" sz="1600" b="1" baseline="0" dirty="0" smtClean="0">
                          <a:latin typeface="+mn-ea"/>
                          <a:ea typeface="+mn-ea"/>
                        </a:rPr>
                        <a:t>Remarks</a:t>
                      </a:r>
                      <a:endParaRPr lang="zh-CN" altLang="en-US" sz="1600" b="1" baseline="0" dirty="0">
                        <a:solidFill>
                          <a:schemeClr val="bg1"/>
                        </a:solidFill>
                        <a:latin typeface="+mn-ea"/>
                        <a:ea typeface="+mn-ea"/>
                      </a:endParaRPr>
                    </a:p>
                  </a:txBody>
                  <a:tcPr marL="90000" marR="90000" marT="46800" marB="4680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0">
                <a:tc>
                  <a:txBody>
                    <a:bodyPr/>
                    <a:lstStyle/>
                    <a:p>
                      <a:r>
                        <a:rPr lang="en-US" altLang="zh-CN" sz="1600" baseline="0" dirty="0">
                          <a:latin typeface="+mn-ea"/>
                          <a:ea typeface="+mn-ea"/>
                        </a:rPr>
                        <a:t>1</a:t>
                      </a:r>
                      <a:r>
                        <a:rPr lang="zh-CN" altLang="en-US" sz="1600" baseline="0" dirty="0" smtClean="0">
                          <a:latin typeface="+mn-ea"/>
                          <a:ea typeface="+mn-ea"/>
                        </a:rPr>
                        <a:t>～</a:t>
                      </a:r>
                      <a:r>
                        <a:rPr lang="en-US" altLang="zh-CN" sz="1600" baseline="0" dirty="0" smtClean="0">
                          <a:latin typeface="+mn-ea"/>
                          <a:ea typeface="+mn-ea"/>
                        </a:rPr>
                        <a:t>8</a:t>
                      </a:r>
                      <a:endParaRPr lang="en-US" altLang="zh-CN" sz="1600" baseline="0" dirty="0">
                        <a:latin typeface="+mn-ea"/>
                        <a:ea typeface="+mn-ea"/>
                      </a:endParaRPr>
                    </a:p>
                  </a:txBody>
                  <a:tcPr marL="90000" marR="90000" marT="46800" marB="46800">
                    <a:lnL w="28575" cap="flat" cmpd="sng" algn="ctr">
                      <a:solidFill>
                        <a:schemeClr val="tx1"/>
                      </a:solidFill>
                      <a:prstDash val="solid"/>
                      <a:round/>
                      <a:headEnd type="none" w="med" len="med"/>
                      <a:tailEnd type="none" w="med" len="med"/>
                    </a:lnL>
                  </a:tcPr>
                </a:tc>
                <a:tc>
                  <a:txBody>
                    <a:bodyPr/>
                    <a:lstStyle/>
                    <a:p>
                      <a:r>
                        <a:rPr lang="en-US" altLang="zh-CN" sz="1600" baseline="0" dirty="0" smtClean="0">
                          <a:latin typeface="+mn-ea"/>
                          <a:ea typeface="+mn-ea"/>
                        </a:rPr>
                        <a:t>Hold LPUs</a:t>
                      </a:r>
                      <a:endParaRPr lang="zh-CN" altLang="en-US" sz="1600" baseline="0" dirty="0">
                        <a:latin typeface="+mn-ea"/>
                        <a:ea typeface="+mn-ea"/>
                      </a:endParaRPr>
                    </a:p>
                  </a:txBody>
                  <a:tcPr marL="90000" marR="90000" marT="46800" marB="46800">
                    <a:lnR w="28575" cap="flat" cmpd="sng" algn="ctr">
                      <a:solidFill>
                        <a:schemeClr val="tx1"/>
                      </a:solidFill>
                      <a:prstDash val="solid"/>
                      <a:round/>
                      <a:headEnd type="none" w="med" len="med"/>
                      <a:tailEnd type="none" w="med" len="med"/>
                    </a:lnR>
                  </a:tcPr>
                </a:tc>
              </a:tr>
              <a:tr h="0">
                <a:tc>
                  <a:txBody>
                    <a:bodyPr/>
                    <a:lstStyle/>
                    <a:p>
                      <a:r>
                        <a:rPr lang="en-US" altLang="zh-CN" sz="1600" baseline="0" dirty="0" smtClean="0">
                          <a:latin typeface="+mn-ea"/>
                          <a:ea typeface="+mn-ea"/>
                        </a:rPr>
                        <a:t>9</a:t>
                      </a:r>
                      <a:r>
                        <a:rPr lang="zh-CN" altLang="en-US" sz="1600" baseline="0" dirty="0" smtClean="0">
                          <a:latin typeface="+mn-ea"/>
                          <a:ea typeface="+mn-ea"/>
                        </a:rPr>
                        <a:t>～</a:t>
                      </a:r>
                      <a:r>
                        <a:rPr lang="en-US" altLang="zh-CN" sz="1600" baseline="0" dirty="0" smtClean="0">
                          <a:latin typeface="+mn-ea"/>
                          <a:ea typeface="+mn-ea"/>
                        </a:rPr>
                        <a:t>10</a:t>
                      </a:r>
                      <a:endParaRPr lang="en-US" altLang="zh-CN" sz="1600" baseline="0" dirty="0">
                        <a:latin typeface="+mn-ea"/>
                        <a:ea typeface="+mn-ea"/>
                      </a:endParaRPr>
                    </a:p>
                  </a:txBody>
                  <a:tcPr marL="90000" marR="90000" marT="46800" marB="46800">
                    <a:lnL w="28575" cap="flat" cmpd="sng" algn="ctr">
                      <a:solidFill>
                        <a:schemeClr val="tx1"/>
                      </a:solidFill>
                      <a:prstDash val="solid"/>
                      <a:round/>
                      <a:headEnd type="none" w="med" len="med"/>
                      <a:tailEnd type="none" w="med" len="med"/>
                    </a:lnL>
                  </a:tcPr>
                </a:tc>
                <a:tc>
                  <a:txBody>
                    <a:bodyPr/>
                    <a:lstStyle/>
                    <a:p>
                      <a:r>
                        <a:rPr lang="en-US" altLang="zh-CN" sz="1600" baseline="0" dirty="0" smtClean="0">
                          <a:latin typeface="+mn-ea"/>
                          <a:ea typeface="+mn-ea"/>
                        </a:rPr>
                        <a:t>Hold MPUs, working in 1:1 backup mode</a:t>
                      </a:r>
                      <a:endParaRPr lang="zh-CN" altLang="en-US" sz="1600" baseline="0" dirty="0">
                        <a:latin typeface="+mn-ea"/>
                        <a:ea typeface="+mn-ea"/>
                      </a:endParaRPr>
                    </a:p>
                  </a:txBody>
                  <a:tcPr marL="90000" marR="90000" marT="46800" marB="46800">
                    <a:lnR w="28575" cap="flat" cmpd="sng" algn="ctr">
                      <a:solidFill>
                        <a:schemeClr val="tx1"/>
                      </a:solidFill>
                      <a:prstDash val="solid"/>
                      <a:round/>
                      <a:headEnd type="none" w="med" len="med"/>
                      <a:tailEnd type="none" w="med" len="med"/>
                    </a:lnR>
                  </a:tcPr>
                </a:tc>
              </a:tr>
              <a:tr h="0">
                <a:tc>
                  <a:txBody>
                    <a:bodyPr/>
                    <a:lstStyle/>
                    <a:p>
                      <a:r>
                        <a:rPr lang="en-US" altLang="zh-CN" sz="1600" baseline="0" dirty="0" smtClean="0">
                          <a:latin typeface="+mn-ea"/>
                          <a:ea typeface="+mn-ea"/>
                        </a:rPr>
                        <a:t>11</a:t>
                      </a:r>
                      <a:endParaRPr lang="en-US" altLang="zh-CN" sz="1600" baseline="0" dirty="0">
                        <a:latin typeface="+mn-ea"/>
                        <a:ea typeface="+mn-ea"/>
                      </a:endParaRPr>
                    </a:p>
                  </a:txBody>
                  <a:tcPr marL="90000" marR="90000" marT="46800" marB="4680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r>
                        <a:rPr lang="en-US" altLang="zh-CN" sz="1600" baseline="0" dirty="0" smtClean="0">
                          <a:latin typeface="+mn-ea"/>
                          <a:ea typeface="+mn-ea"/>
                        </a:rPr>
                        <a:t>Hold SFUs, working in 2+1 backup mode</a:t>
                      </a:r>
                      <a:endParaRPr lang="zh-CN" altLang="en-US" sz="1600" baseline="0" dirty="0">
                        <a:latin typeface="+mn-ea"/>
                        <a:ea typeface="+mn-ea"/>
                      </a:endParaRPr>
                    </a:p>
                  </a:txBody>
                  <a:tcPr marL="90000" marR="90000" marT="46800" marB="4680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012431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r>
              <a:rPr lang="en-US" altLang="zh-CN" dirty="0"/>
              <a:t>Architecture of </a:t>
            </a:r>
            <a:r>
              <a:rPr lang="en-US" altLang="zh-CN" dirty="0" smtClean="0"/>
              <a:t>NE40E-X8</a:t>
            </a:r>
            <a:endParaRPr lang="zh-CN" altLang="en-US" dirty="0"/>
          </a:p>
        </p:txBody>
      </p:sp>
      <p:grpSp>
        <p:nvGrpSpPr>
          <p:cNvPr id="116" name="组合 115"/>
          <p:cNvGrpSpPr/>
          <p:nvPr/>
        </p:nvGrpSpPr>
        <p:grpSpPr>
          <a:xfrm>
            <a:off x="1739517" y="1233488"/>
            <a:ext cx="8375718" cy="5053962"/>
            <a:chOff x="-74546" y="1006546"/>
            <a:chExt cx="8575609" cy="5409386"/>
          </a:xfrm>
        </p:grpSpPr>
        <p:sp>
          <p:nvSpPr>
            <p:cNvPr id="117" name="Rectangle 5"/>
            <p:cNvSpPr>
              <a:spLocks noChangeArrowheads="1"/>
            </p:cNvSpPr>
            <p:nvPr/>
          </p:nvSpPr>
          <p:spPr bwMode="auto">
            <a:xfrm>
              <a:off x="1119188" y="2547938"/>
              <a:ext cx="6783387" cy="2655887"/>
            </a:xfrm>
            <a:prstGeom prst="rect">
              <a:avLst/>
            </a:prstGeom>
            <a:gradFill rotWithShape="0">
              <a:gsLst>
                <a:gs pos="0">
                  <a:srgbClr val="5E9EFF"/>
                </a:gs>
                <a:gs pos="20000">
                  <a:srgbClr val="85C2FF"/>
                </a:gs>
                <a:gs pos="35001">
                  <a:srgbClr val="C4D6EB"/>
                </a:gs>
                <a:gs pos="50000">
                  <a:srgbClr val="FFEBFA"/>
                </a:gs>
                <a:gs pos="64999">
                  <a:srgbClr val="C4D6EB"/>
                </a:gs>
                <a:gs pos="80000">
                  <a:srgbClr val="85C2FF"/>
                </a:gs>
                <a:gs pos="100000">
                  <a:srgbClr val="5E9EFF"/>
                </a:gs>
              </a:gsLst>
              <a:lin ang="0" scaled="1"/>
            </a:gradFill>
            <a:ln w="9525">
              <a:solidFill>
                <a:schemeClr val="tx1"/>
              </a:solidFill>
              <a:miter lim="800000"/>
              <a:headEnd/>
              <a:tailEnd/>
            </a:ln>
          </p:spPr>
          <p:txBody>
            <a:bodyPr wrap="none" anchor="ctr"/>
            <a:lstStyle/>
            <a:p>
              <a:endParaRPr lang="zh-CN" altLang="en-US">
                <a:latin typeface="+mn-ea"/>
                <a:ea typeface="+mn-ea"/>
              </a:endParaRPr>
            </a:p>
          </p:txBody>
        </p:sp>
        <p:sp>
          <p:nvSpPr>
            <p:cNvPr id="118" name="Rectangle 6"/>
            <p:cNvSpPr>
              <a:spLocks noChangeArrowheads="1"/>
            </p:cNvSpPr>
            <p:nvPr/>
          </p:nvSpPr>
          <p:spPr bwMode="auto">
            <a:xfrm>
              <a:off x="1119188" y="1901825"/>
              <a:ext cx="6783387" cy="690563"/>
            </a:xfrm>
            <a:prstGeom prst="rect">
              <a:avLst/>
            </a:prstGeom>
            <a:gradFill rotWithShape="0">
              <a:gsLst>
                <a:gs pos="0">
                  <a:srgbClr val="156B13"/>
                </a:gs>
                <a:gs pos="25000">
                  <a:srgbClr val="9CB86E"/>
                </a:gs>
                <a:gs pos="50000">
                  <a:srgbClr val="DDEBCF"/>
                </a:gs>
                <a:gs pos="75000">
                  <a:srgbClr val="9CB86E"/>
                </a:gs>
                <a:gs pos="100000">
                  <a:srgbClr val="156B13"/>
                </a:gs>
              </a:gsLst>
              <a:lin ang="0" scaled="1"/>
            </a:gradFill>
            <a:ln w="9525">
              <a:solidFill>
                <a:schemeClr val="tx1"/>
              </a:solidFill>
              <a:miter lim="800000"/>
              <a:headEnd/>
              <a:tailEnd/>
            </a:ln>
          </p:spPr>
          <p:txBody>
            <a:bodyPr wrap="none" anchor="ctr"/>
            <a:lstStyle/>
            <a:p>
              <a:endParaRPr lang="zh-CN" altLang="en-US">
                <a:latin typeface="+mn-ea"/>
                <a:ea typeface="+mn-ea"/>
              </a:endParaRPr>
            </a:p>
          </p:txBody>
        </p:sp>
        <p:sp>
          <p:nvSpPr>
            <p:cNvPr id="119" name="Line 7"/>
            <p:cNvSpPr>
              <a:spLocks noChangeShapeType="1"/>
            </p:cNvSpPr>
            <p:nvPr/>
          </p:nvSpPr>
          <p:spPr bwMode="auto">
            <a:xfrm>
              <a:off x="1123950" y="2592388"/>
              <a:ext cx="6783388" cy="0"/>
            </a:xfrm>
            <a:prstGeom prst="line">
              <a:avLst/>
            </a:prstGeom>
            <a:noFill/>
            <a:ln w="38100">
              <a:solidFill>
                <a:srgbClr val="FF9966"/>
              </a:solidFill>
              <a:round/>
              <a:headEnd/>
              <a:tailEnd/>
            </a:ln>
          </p:spPr>
          <p:txBody>
            <a:bodyPr lIns="0" tIns="0" rIns="0" bIns="0" anchor="ctr">
              <a:spAutoFit/>
            </a:bodyPr>
            <a:lstStyle/>
            <a:p>
              <a:endParaRPr lang="zh-CN" altLang="en-US">
                <a:latin typeface="+mn-ea"/>
                <a:ea typeface="+mn-ea"/>
              </a:endParaRPr>
            </a:p>
          </p:txBody>
        </p:sp>
        <p:sp>
          <p:nvSpPr>
            <p:cNvPr id="120" name="Text Box 8"/>
            <p:cNvSpPr txBox="1">
              <a:spLocks noChangeArrowheads="1"/>
            </p:cNvSpPr>
            <p:nvPr/>
          </p:nvSpPr>
          <p:spPr bwMode="auto">
            <a:xfrm>
              <a:off x="5688013" y="4421188"/>
              <a:ext cx="67" cy="395306"/>
            </a:xfrm>
            <a:prstGeom prst="rect">
              <a:avLst/>
            </a:prstGeom>
            <a:solidFill>
              <a:schemeClr val="hlink"/>
            </a:solidFill>
            <a:ln w="9525">
              <a:noFill/>
              <a:miter lim="800000"/>
              <a:headEnd/>
              <a:tailEnd/>
            </a:ln>
            <a:effectLst>
              <a:outerShdw dist="107763" dir="2700000" algn="ctr" rotWithShape="0">
                <a:schemeClr val="bg2"/>
              </a:outerShdw>
            </a:effectLst>
          </p:spPr>
          <p:txBody>
            <a:bodyPr wrap="none" lIns="0" tIns="0" rIns="0" bIns="0">
              <a:spAutoFit/>
            </a:bodyPr>
            <a:lstStyle/>
            <a:p>
              <a:pPr defTabSz="923925" eaLnBrk="0" fontAlgn="base" hangingPunct="0">
                <a:lnSpc>
                  <a:spcPct val="150000"/>
                </a:lnSpc>
                <a:buClr>
                  <a:srgbClr val="CC0000"/>
                </a:buClr>
                <a:buSzPct val="50000"/>
                <a:defRPr/>
              </a:pPr>
              <a:endParaRPr kumimoji="1" lang="zh-CN" altLang="zh-CN" sz="1600" b="1">
                <a:solidFill>
                  <a:srgbClr val="CC0000"/>
                </a:solidFill>
                <a:effectLst>
                  <a:outerShdw blurRad="38100" dist="38100" dir="2700000" algn="tl">
                    <a:srgbClr val="000000"/>
                  </a:outerShdw>
                </a:effectLst>
                <a:latin typeface="+mn-ea"/>
                <a:ea typeface="+mn-ea"/>
              </a:endParaRPr>
            </a:p>
          </p:txBody>
        </p:sp>
        <p:sp>
          <p:nvSpPr>
            <p:cNvPr id="121" name="Rectangle 9"/>
            <p:cNvSpPr>
              <a:spLocks noChangeArrowheads="1"/>
            </p:cNvSpPr>
            <p:nvPr/>
          </p:nvSpPr>
          <p:spPr bwMode="auto">
            <a:xfrm>
              <a:off x="1514475" y="2095500"/>
              <a:ext cx="1373188" cy="2897188"/>
            </a:xfrm>
            <a:prstGeom prst="rect">
              <a:avLst/>
            </a:prstGeom>
            <a:gradFill rotWithShape="0">
              <a:gsLst>
                <a:gs pos="0">
                  <a:srgbClr val="CC99FF"/>
                </a:gs>
                <a:gs pos="100000">
                  <a:srgbClr val="5E4776"/>
                </a:gs>
              </a:gsLst>
              <a:lin ang="0" scaled="1"/>
            </a:gradFill>
            <a:ln w="9525">
              <a:solidFill>
                <a:srgbClr val="C0C0C0"/>
              </a:solidFill>
              <a:miter lim="800000"/>
              <a:headEnd/>
              <a:tailEnd/>
            </a:ln>
          </p:spPr>
          <p:txBody>
            <a:bodyPr lIns="154242" tIns="0" rIns="0" bIns="0" anchor="ctr"/>
            <a:lstStyle/>
            <a:p>
              <a:pPr defTabSz="784225" fontAlgn="base">
                <a:lnSpc>
                  <a:spcPct val="110000"/>
                </a:lnSpc>
                <a:spcBef>
                  <a:spcPct val="20000"/>
                </a:spcBef>
                <a:buClr>
                  <a:schemeClr val="accent2"/>
                </a:buClr>
              </a:pPr>
              <a:endParaRPr kumimoji="1" lang="en-US" altLang="zh-CN" sz="1700">
                <a:solidFill>
                  <a:schemeClr val="bg1"/>
                </a:solidFill>
                <a:latin typeface="+mn-ea"/>
                <a:ea typeface="+mn-ea"/>
              </a:endParaRPr>
            </a:p>
            <a:p>
              <a:pPr defTabSz="784225" fontAlgn="base">
                <a:lnSpc>
                  <a:spcPct val="110000"/>
                </a:lnSpc>
                <a:spcBef>
                  <a:spcPct val="20000"/>
                </a:spcBef>
                <a:buClr>
                  <a:schemeClr val="accent2"/>
                </a:buClr>
              </a:pPr>
              <a:endParaRPr kumimoji="1" lang="en-US" altLang="zh-CN" sz="1700">
                <a:solidFill>
                  <a:schemeClr val="bg1"/>
                </a:solidFill>
                <a:latin typeface="+mn-ea"/>
                <a:ea typeface="+mn-ea"/>
              </a:endParaRPr>
            </a:p>
            <a:p>
              <a:pPr defTabSz="784225" fontAlgn="base">
                <a:lnSpc>
                  <a:spcPct val="110000"/>
                </a:lnSpc>
                <a:spcBef>
                  <a:spcPct val="20000"/>
                </a:spcBef>
                <a:buClr>
                  <a:schemeClr val="accent2"/>
                </a:buClr>
              </a:pPr>
              <a:r>
                <a:rPr kumimoji="1" lang="en-US" altLang="zh-CN" sz="1200" b="1">
                  <a:solidFill>
                    <a:schemeClr val="bg1"/>
                  </a:solidFill>
                  <a:latin typeface="+mn-ea"/>
                  <a:ea typeface="+mn-ea"/>
                </a:rPr>
                <a:t>Interface</a:t>
              </a:r>
            </a:p>
          </p:txBody>
        </p:sp>
        <p:sp>
          <p:nvSpPr>
            <p:cNvPr id="122" name="Line 10"/>
            <p:cNvSpPr>
              <a:spLocks noChangeShapeType="1"/>
            </p:cNvSpPr>
            <p:nvPr/>
          </p:nvSpPr>
          <p:spPr bwMode="auto">
            <a:xfrm>
              <a:off x="2892425" y="2365375"/>
              <a:ext cx="950913" cy="0"/>
            </a:xfrm>
            <a:prstGeom prst="line">
              <a:avLst/>
            </a:prstGeom>
            <a:noFill/>
            <a:ln w="38100">
              <a:solidFill>
                <a:schemeClr val="accent2"/>
              </a:solidFill>
              <a:round/>
              <a:headEnd type="triangle" w="med" len="med"/>
              <a:tailEnd type="triangle" w="med" len="med"/>
            </a:ln>
          </p:spPr>
          <p:txBody>
            <a:bodyPr lIns="0" tIns="0" rIns="0" bIns="0" anchor="ctr">
              <a:spAutoFit/>
            </a:bodyPr>
            <a:lstStyle/>
            <a:p>
              <a:endParaRPr lang="zh-CN" altLang="en-US">
                <a:latin typeface="+mn-ea"/>
                <a:ea typeface="+mn-ea"/>
              </a:endParaRPr>
            </a:p>
          </p:txBody>
        </p:sp>
        <p:sp>
          <p:nvSpPr>
            <p:cNvPr id="123" name="Rectangle 11"/>
            <p:cNvSpPr>
              <a:spLocks noChangeArrowheads="1"/>
            </p:cNvSpPr>
            <p:nvPr/>
          </p:nvSpPr>
          <p:spPr bwMode="auto">
            <a:xfrm>
              <a:off x="6056313" y="2095500"/>
              <a:ext cx="1398587" cy="2862263"/>
            </a:xfrm>
            <a:prstGeom prst="rect">
              <a:avLst/>
            </a:prstGeom>
            <a:gradFill rotWithShape="0">
              <a:gsLst>
                <a:gs pos="0">
                  <a:srgbClr val="5E4776"/>
                </a:gs>
                <a:gs pos="100000">
                  <a:srgbClr val="CC99FF"/>
                </a:gs>
              </a:gsLst>
              <a:lin ang="0" scaled="1"/>
            </a:gradFill>
            <a:ln w="9525">
              <a:solidFill>
                <a:srgbClr val="C0C0C0"/>
              </a:solidFill>
              <a:miter lim="800000"/>
              <a:headEnd/>
              <a:tailEnd/>
            </a:ln>
          </p:spPr>
          <p:txBody>
            <a:bodyPr lIns="0" tIns="0" rIns="154242" bIns="0" anchor="ctr"/>
            <a:lstStyle/>
            <a:p>
              <a:pPr algn="r" defTabSz="784225" fontAlgn="base">
                <a:lnSpc>
                  <a:spcPct val="110000"/>
                </a:lnSpc>
                <a:spcBef>
                  <a:spcPct val="20000"/>
                </a:spcBef>
                <a:buClr>
                  <a:schemeClr val="accent2"/>
                </a:buClr>
              </a:pPr>
              <a:endParaRPr kumimoji="1" lang="en-US" altLang="zh-CN" sz="1700" dirty="0">
                <a:solidFill>
                  <a:schemeClr val="bg1"/>
                </a:solidFill>
                <a:latin typeface="+mn-ea"/>
                <a:ea typeface="+mn-ea"/>
              </a:endParaRPr>
            </a:p>
            <a:p>
              <a:pPr algn="r" defTabSz="784225" fontAlgn="base">
                <a:lnSpc>
                  <a:spcPct val="110000"/>
                </a:lnSpc>
                <a:spcBef>
                  <a:spcPct val="20000"/>
                </a:spcBef>
                <a:buClr>
                  <a:schemeClr val="accent2"/>
                </a:buClr>
              </a:pPr>
              <a:endParaRPr kumimoji="1" lang="en-US" altLang="zh-CN" sz="1700" dirty="0">
                <a:solidFill>
                  <a:schemeClr val="bg1"/>
                </a:solidFill>
                <a:latin typeface="+mn-ea"/>
                <a:ea typeface="+mn-ea"/>
              </a:endParaRPr>
            </a:p>
            <a:p>
              <a:pPr algn="r" defTabSz="784225" fontAlgn="base">
                <a:lnSpc>
                  <a:spcPct val="110000"/>
                </a:lnSpc>
                <a:spcBef>
                  <a:spcPct val="20000"/>
                </a:spcBef>
                <a:buClr>
                  <a:schemeClr val="accent2"/>
                </a:buClr>
              </a:pPr>
              <a:r>
                <a:rPr kumimoji="1" lang="en-US" altLang="zh-CN" sz="1200" b="1" dirty="0">
                  <a:solidFill>
                    <a:schemeClr val="bg1"/>
                  </a:solidFill>
                  <a:latin typeface="+mn-ea"/>
                  <a:ea typeface="+mn-ea"/>
                </a:rPr>
                <a:t>Interface</a:t>
              </a:r>
            </a:p>
          </p:txBody>
        </p:sp>
        <p:grpSp>
          <p:nvGrpSpPr>
            <p:cNvPr id="124" name="Group 12"/>
            <p:cNvGrpSpPr>
              <a:grpSpLocks/>
            </p:cNvGrpSpPr>
            <p:nvPr/>
          </p:nvGrpSpPr>
          <p:grpSpPr bwMode="auto">
            <a:xfrm>
              <a:off x="1968500" y="2387600"/>
              <a:ext cx="307975" cy="203200"/>
              <a:chOff x="2562" y="1026"/>
              <a:chExt cx="526" cy="363"/>
            </a:xfrm>
          </p:grpSpPr>
          <p:sp>
            <p:nvSpPr>
              <p:cNvPr id="226" name="Freeform 13"/>
              <p:cNvSpPr>
                <a:spLocks/>
              </p:cNvSpPr>
              <p:nvPr/>
            </p:nvSpPr>
            <p:spPr bwMode="auto">
              <a:xfrm>
                <a:off x="2835" y="1026"/>
                <a:ext cx="253" cy="156"/>
              </a:xfrm>
              <a:custGeom>
                <a:avLst/>
                <a:gdLst>
                  <a:gd name="T0" fmla="*/ 0 w 53"/>
                  <a:gd name="T1" fmla="*/ 91957 h 17"/>
                  <a:gd name="T2" fmla="*/ 6196 w 53"/>
                  <a:gd name="T3" fmla="*/ 120588 h 17"/>
                  <a:gd name="T4" fmla="*/ 20784 w 53"/>
                  <a:gd name="T5" fmla="*/ 35531 h 17"/>
                  <a:gd name="T6" fmla="*/ 27524 w 53"/>
                  <a:gd name="T7" fmla="*/ 64162 h 17"/>
                  <a:gd name="T8" fmla="*/ 23925 w 53"/>
                  <a:gd name="T9" fmla="*/ 0 h 17"/>
                  <a:gd name="T10" fmla="*/ 6745 w 53"/>
                  <a:gd name="T11" fmla="*/ 0 h 17"/>
                  <a:gd name="T12" fmla="*/ 13490 w 53"/>
                  <a:gd name="T13" fmla="*/ 13893 h 17"/>
                  <a:gd name="T14" fmla="*/ 0 w 53"/>
                  <a:gd name="T15" fmla="*/ 91957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w="9525">
                <a:noFill/>
                <a:round/>
                <a:headEnd/>
                <a:tailEnd/>
              </a:ln>
            </p:spPr>
            <p:txBody>
              <a:bodyPr/>
              <a:lstStyle/>
              <a:p>
                <a:endParaRPr lang="zh-CN" altLang="en-US">
                  <a:latin typeface="+mn-ea"/>
                  <a:ea typeface="+mn-ea"/>
                </a:endParaRPr>
              </a:p>
            </p:txBody>
          </p:sp>
          <p:sp>
            <p:nvSpPr>
              <p:cNvPr id="227" name="Freeform 14"/>
              <p:cNvSpPr>
                <a:spLocks/>
              </p:cNvSpPr>
              <p:nvPr/>
            </p:nvSpPr>
            <p:spPr bwMode="auto">
              <a:xfrm>
                <a:off x="2562" y="1210"/>
                <a:ext cx="249" cy="168"/>
              </a:xfrm>
              <a:custGeom>
                <a:avLst/>
                <a:gdLst>
                  <a:gd name="T0" fmla="*/ 27333 w 52"/>
                  <a:gd name="T1" fmla="*/ 30053 h 18"/>
                  <a:gd name="T2" fmla="*/ 21529 w 52"/>
                  <a:gd name="T3" fmla="*/ 0 h 18"/>
                  <a:gd name="T4" fmla="*/ 7360 w 52"/>
                  <a:gd name="T5" fmla="*/ 83711 h 18"/>
                  <a:gd name="T6" fmla="*/ 0 w 52"/>
                  <a:gd name="T7" fmla="*/ 60975 h 18"/>
                  <a:gd name="T8" fmla="*/ 3740 w 52"/>
                  <a:gd name="T9" fmla="*/ 136593 h 18"/>
                  <a:gd name="T10" fmla="*/ 21529 w 52"/>
                  <a:gd name="T11" fmla="*/ 136593 h 18"/>
                  <a:gd name="T12" fmla="*/ 13733 w 52"/>
                  <a:gd name="T13" fmla="*/ 106540 h 18"/>
                  <a:gd name="T14" fmla="*/ 27333 w 52"/>
                  <a:gd name="T15" fmla="*/ 30053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w="9525">
                <a:noFill/>
                <a:round/>
                <a:headEnd/>
                <a:tailEnd/>
              </a:ln>
            </p:spPr>
            <p:txBody>
              <a:bodyPr/>
              <a:lstStyle/>
              <a:p>
                <a:endParaRPr lang="zh-CN" altLang="en-US">
                  <a:latin typeface="+mn-ea"/>
                  <a:ea typeface="+mn-ea"/>
                </a:endParaRPr>
              </a:p>
            </p:txBody>
          </p:sp>
          <p:sp>
            <p:nvSpPr>
              <p:cNvPr id="228" name="Freeform 15"/>
              <p:cNvSpPr>
                <a:spLocks/>
              </p:cNvSpPr>
              <p:nvPr/>
            </p:nvSpPr>
            <p:spPr bwMode="auto">
              <a:xfrm>
                <a:off x="2567" y="1030"/>
                <a:ext cx="249" cy="155"/>
              </a:xfrm>
              <a:custGeom>
                <a:avLst/>
                <a:gdLst>
                  <a:gd name="T0" fmla="*/ 0 w 52"/>
                  <a:gd name="T1" fmla="*/ 20451 h 17"/>
                  <a:gd name="T2" fmla="*/ 6259 w 52"/>
                  <a:gd name="T3" fmla="*/ 0 h 17"/>
                  <a:gd name="T4" fmla="*/ 21074 w 52"/>
                  <a:gd name="T5" fmla="*/ 69002 h 17"/>
                  <a:gd name="T6" fmla="*/ 27333 w 52"/>
                  <a:gd name="T7" fmla="*/ 48551 h 17"/>
                  <a:gd name="T8" fmla="*/ 24143 w 52"/>
                  <a:gd name="T9" fmla="*/ 117463 h 17"/>
                  <a:gd name="T10" fmla="*/ 6809 w 52"/>
                  <a:gd name="T11" fmla="*/ 117463 h 17"/>
                  <a:gd name="T12" fmla="*/ 13733 w 52"/>
                  <a:gd name="T13" fmla="*/ 97012 h 17"/>
                  <a:gd name="T14" fmla="*/ 0 w 52"/>
                  <a:gd name="T15" fmla="*/ 20451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w="9525">
                <a:noFill/>
                <a:round/>
                <a:headEnd/>
                <a:tailEnd/>
              </a:ln>
            </p:spPr>
            <p:txBody>
              <a:bodyPr/>
              <a:lstStyle/>
              <a:p>
                <a:endParaRPr lang="zh-CN" altLang="en-US">
                  <a:latin typeface="+mn-ea"/>
                  <a:ea typeface="+mn-ea"/>
                </a:endParaRPr>
              </a:p>
            </p:txBody>
          </p:sp>
          <p:sp>
            <p:nvSpPr>
              <p:cNvPr id="229" name="Freeform 16"/>
              <p:cNvSpPr>
                <a:spLocks/>
              </p:cNvSpPr>
              <p:nvPr/>
            </p:nvSpPr>
            <p:spPr bwMode="auto">
              <a:xfrm>
                <a:off x="2824" y="1219"/>
                <a:ext cx="253" cy="170"/>
              </a:xfrm>
              <a:custGeom>
                <a:avLst/>
                <a:gdLst>
                  <a:gd name="T0" fmla="*/ 27524 w 53"/>
                  <a:gd name="T1" fmla="*/ 130000 h 17"/>
                  <a:gd name="T2" fmla="*/ 21328 w 53"/>
                  <a:gd name="T3" fmla="*/ 170000 h 17"/>
                  <a:gd name="T4" fmla="*/ 7294 w 53"/>
                  <a:gd name="T5" fmla="*/ 60000 h 17"/>
                  <a:gd name="T6" fmla="*/ 0 w 53"/>
                  <a:gd name="T7" fmla="*/ 90000 h 17"/>
                  <a:gd name="T8" fmla="*/ 3599 w 53"/>
                  <a:gd name="T9" fmla="*/ 0 h 17"/>
                  <a:gd name="T10" fmla="*/ 21328 w 53"/>
                  <a:gd name="T11" fmla="*/ 0 h 17"/>
                  <a:gd name="T12" fmla="*/ 13490 w 53"/>
                  <a:gd name="T13" fmla="*/ 30000 h 17"/>
                  <a:gd name="T14" fmla="*/ 27524 w 53"/>
                  <a:gd name="T15" fmla="*/ 130000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w="9525">
                <a:noFill/>
                <a:round/>
                <a:headEnd/>
                <a:tailEnd/>
              </a:ln>
            </p:spPr>
            <p:txBody>
              <a:bodyPr/>
              <a:lstStyle/>
              <a:p>
                <a:endParaRPr lang="zh-CN" altLang="en-US">
                  <a:latin typeface="+mn-ea"/>
                  <a:ea typeface="+mn-ea"/>
                </a:endParaRPr>
              </a:p>
            </p:txBody>
          </p:sp>
        </p:grpSp>
        <p:sp>
          <p:nvSpPr>
            <p:cNvPr id="125" name="Text Box 17"/>
            <p:cNvSpPr txBox="1">
              <a:spLocks noChangeArrowheads="1"/>
            </p:cNvSpPr>
            <p:nvPr/>
          </p:nvSpPr>
          <p:spPr bwMode="auto">
            <a:xfrm>
              <a:off x="4065588" y="1893922"/>
              <a:ext cx="1285875" cy="217419"/>
            </a:xfrm>
            <a:prstGeom prst="rect">
              <a:avLst/>
            </a:prstGeom>
            <a:noFill/>
            <a:ln w="19050">
              <a:noFill/>
              <a:miter lim="800000"/>
              <a:headEnd/>
              <a:tailEnd/>
            </a:ln>
          </p:spPr>
          <p:txBody>
            <a:bodyPr lIns="0" tIns="0" rIns="0" bIns="0" anchor="ctr">
              <a:spAutoFit/>
            </a:bodyPr>
            <a:lstStyle/>
            <a:p>
              <a:pPr algn="ctr" defTabSz="784225" fontAlgn="base">
                <a:lnSpc>
                  <a:spcPct val="110000"/>
                </a:lnSpc>
                <a:spcBef>
                  <a:spcPct val="20000"/>
                </a:spcBef>
                <a:buClr>
                  <a:schemeClr val="accent2"/>
                </a:buClr>
              </a:pPr>
              <a:r>
                <a:rPr kumimoji="1" lang="en-US" altLang="zh-CN" sz="1200" b="1">
                  <a:latin typeface="+mn-ea"/>
                  <a:ea typeface="+mn-ea"/>
                </a:rPr>
                <a:t>Control plane</a:t>
              </a:r>
            </a:p>
          </p:txBody>
        </p:sp>
        <p:sp>
          <p:nvSpPr>
            <p:cNvPr id="126" name="Rectangle 18"/>
            <p:cNvSpPr>
              <a:spLocks noChangeArrowheads="1"/>
            </p:cNvSpPr>
            <p:nvPr/>
          </p:nvSpPr>
          <p:spPr bwMode="auto">
            <a:xfrm>
              <a:off x="3857625" y="2103438"/>
              <a:ext cx="542925" cy="488950"/>
            </a:xfrm>
            <a:prstGeom prst="rect">
              <a:avLst/>
            </a:prstGeom>
            <a:gradFill rotWithShape="1">
              <a:gsLst>
                <a:gs pos="0">
                  <a:srgbClr val="422D87"/>
                </a:gs>
                <a:gs pos="50000">
                  <a:srgbClr val="7464A7"/>
                </a:gs>
                <a:gs pos="100000">
                  <a:srgbClr val="422D87"/>
                </a:gs>
              </a:gsLst>
              <a:lin ang="5400000" scaled="1"/>
            </a:gradFill>
            <a:ln w="9525">
              <a:noFill/>
              <a:miter lim="800000"/>
              <a:headEnd/>
              <a:tailEnd/>
            </a:ln>
          </p:spPr>
          <p:txBody>
            <a:bodyPr wrap="none" lIns="78355" tIns="39177" rIns="78355" bIns="39177" anchorCtr="1"/>
            <a:lstStyle/>
            <a:p>
              <a:pPr algn="ctr" defTabSz="784225" fontAlgn="base"/>
              <a:r>
                <a:rPr kumimoji="1" lang="en-GB" altLang="zh-CN" sz="1200" b="1">
                  <a:solidFill>
                    <a:schemeClr val="bg1"/>
                  </a:solidFill>
                  <a:latin typeface="+mn-ea"/>
                  <a:ea typeface="+mn-ea"/>
                </a:rPr>
                <a:t>SRU</a:t>
              </a:r>
              <a:endParaRPr kumimoji="1" lang="en-US" altLang="zh-CN" sz="1200" b="1">
                <a:solidFill>
                  <a:schemeClr val="bg1"/>
                </a:solidFill>
                <a:latin typeface="+mn-ea"/>
                <a:ea typeface="+mn-ea"/>
              </a:endParaRPr>
            </a:p>
          </p:txBody>
        </p:sp>
        <p:grpSp>
          <p:nvGrpSpPr>
            <p:cNvPr id="127" name="Group 19"/>
            <p:cNvGrpSpPr>
              <a:grpSpLocks/>
            </p:cNvGrpSpPr>
            <p:nvPr/>
          </p:nvGrpSpPr>
          <p:grpSpPr bwMode="auto">
            <a:xfrm>
              <a:off x="3929063" y="2268538"/>
              <a:ext cx="433387" cy="311150"/>
              <a:chOff x="2562" y="1026"/>
              <a:chExt cx="526" cy="363"/>
            </a:xfrm>
          </p:grpSpPr>
          <p:sp>
            <p:nvSpPr>
              <p:cNvPr id="222" name="Freeform 20"/>
              <p:cNvSpPr>
                <a:spLocks/>
              </p:cNvSpPr>
              <p:nvPr/>
            </p:nvSpPr>
            <p:spPr bwMode="auto">
              <a:xfrm>
                <a:off x="2835" y="1026"/>
                <a:ext cx="253" cy="156"/>
              </a:xfrm>
              <a:custGeom>
                <a:avLst/>
                <a:gdLst>
                  <a:gd name="T0" fmla="*/ 0 w 53"/>
                  <a:gd name="T1" fmla="*/ 91957 h 17"/>
                  <a:gd name="T2" fmla="*/ 6196 w 53"/>
                  <a:gd name="T3" fmla="*/ 120588 h 17"/>
                  <a:gd name="T4" fmla="*/ 20784 w 53"/>
                  <a:gd name="T5" fmla="*/ 35531 h 17"/>
                  <a:gd name="T6" fmla="*/ 27524 w 53"/>
                  <a:gd name="T7" fmla="*/ 64162 h 17"/>
                  <a:gd name="T8" fmla="*/ 23925 w 53"/>
                  <a:gd name="T9" fmla="*/ 0 h 17"/>
                  <a:gd name="T10" fmla="*/ 6745 w 53"/>
                  <a:gd name="T11" fmla="*/ 0 h 17"/>
                  <a:gd name="T12" fmla="*/ 13490 w 53"/>
                  <a:gd name="T13" fmla="*/ 13893 h 17"/>
                  <a:gd name="T14" fmla="*/ 0 w 53"/>
                  <a:gd name="T15" fmla="*/ 91957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w="9525">
                <a:noFill/>
                <a:round/>
                <a:headEnd/>
                <a:tailEnd/>
              </a:ln>
            </p:spPr>
            <p:txBody>
              <a:bodyPr/>
              <a:lstStyle/>
              <a:p>
                <a:endParaRPr lang="zh-CN" altLang="en-US">
                  <a:latin typeface="+mn-ea"/>
                  <a:ea typeface="+mn-ea"/>
                </a:endParaRPr>
              </a:p>
            </p:txBody>
          </p:sp>
          <p:sp>
            <p:nvSpPr>
              <p:cNvPr id="223" name="Freeform 21"/>
              <p:cNvSpPr>
                <a:spLocks/>
              </p:cNvSpPr>
              <p:nvPr/>
            </p:nvSpPr>
            <p:spPr bwMode="auto">
              <a:xfrm>
                <a:off x="2562" y="1210"/>
                <a:ext cx="249" cy="168"/>
              </a:xfrm>
              <a:custGeom>
                <a:avLst/>
                <a:gdLst>
                  <a:gd name="T0" fmla="*/ 27333 w 52"/>
                  <a:gd name="T1" fmla="*/ 30053 h 18"/>
                  <a:gd name="T2" fmla="*/ 21529 w 52"/>
                  <a:gd name="T3" fmla="*/ 0 h 18"/>
                  <a:gd name="T4" fmla="*/ 7360 w 52"/>
                  <a:gd name="T5" fmla="*/ 83711 h 18"/>
                  <a:gd name="T6" fmla="*/ 0 w 52"/>
                  <a:gd name="T7" fmla="*/ 60975 h 18"/>
                  <a:gd name="T8" fmla="*/ 3740 w 52"/>
                  <a:gd name="T9" fmla="*/ 136593 h 18"/>
                  <a:gd name="T10" fmla="*/ 21529 w 52"/>
                  <a:gd name="T11" fmla="*/ 136593 h 18"/>
                  <a:gd name="T12" fmla="*/ 13733 w 52"/>
                  <a:gd name="T13" fmla="*/ 106540 h 18"/>
                  <a:gd name="T14" fmla="*/ 27333 w 52"/>
                  <a:gd name="T15" fmla="*/ 30053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w="9525">
                <a:noFill/>
                <a:round/>
                <a:headEnd/>
                <a:tailEnd/>
              </a:ln>
            </p:spPr>
            <p:txBody>
              <a:bodyPr/>
              <a:lstStyle/>
              <a:p>
                <a:endParaRPr lang="zh-CN" altLang="en-US">
                  <a:latin typeface="+mn-ea"/>
                  <a:ea typeface="+mn-ea"/>
                </a:endParaRPr>
              </a:p>
            </p:txBody>
          </p:sp>
          <p:sp>
            <p:nvSpPr>
              <p:cNvPr id="224" name="Freeform 22"/>
              <p:cNvSpPr>
                <a:spLocks/>
              </p:cNvSpPr>
              <p:nvPr/>
            </p:nvSpPr>
            <p:spPr bwMode="auto">
              <a:xfrm>
                <a:off x="2567" y="1030"/>
                <a:ext cx="249" cy="155"/>
              </a:xfrm>
              <a:custGeom>
                <a:avLst/>
                <a:gdLst>
                  <a:gd name="T0" fmla="*/ 0 w 52"/>
                  <a:gd name="T1" fmla="*/ 20451 h 17"/>
                  <a:gd name="T2" fmla="*/ 6259 w 52"/>
                  <a:gd name="T3" fmla="*/ 0 h 17"/>
                  <a:gd name="T4" fmla="*/ 21074 w 52"/>
                  <a:gd name="T5" fmla="*/ 69002 h 17"/>
                  <a:gd name="T6" fmla="*/ 27333 w 52"/>
                  <a:gd name="T7" fmla="*/ 48551 h 17"/>
                  <a:gd name="T8" fmla="*/ 24143 w 52"/>
                  <a:gd name="T9" fmla="*/ 117463 h 17"/>
                  <a:gd name="T10" fmla="*/ 6809 w 52"/>
                  <a:gd name="T11" fmla="*/ 117463 h 17"/>
                  <a:gd name="T12" fmla="*/ 13733 w 52"/>
                  <a:gd name="T13" fmla="*/ 97012 h 17"/>
                  <a:gd name="T14" fmla="*/ 0 w 52"/>
                  <a:gd name="T15" fmla="*/ 20451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w="9525">
                <a:noFill/>
                <a:round/>
                <a:headEnd/>
                <a:tailEnd/>
              </a:ln>
            </p:spPr>
            <p:txBody>
              <a:bodyPr/>
              <a:lstStyle/>
              <a:p>
                <a:endParaRPr lang="zh-CN" altLang="en-US">
                  <a:latin typeface="+mn-ea"/>
                  <a:ea typeface="+mn-ea"/>
                </a:endParaRPr>
              </a:p>
            </p:txBody>
          </p:sp>
          <p:sp>
            <p:nvSpPr>
              <p:cNvPr id="225" name="Freeform 23"/>
              <p:cNvSpPr>
                <a:spLocks/>
              </p:cNvSpPr>
              <p:nvPr/>
            </p:nvSpPr>
            <p:spPr bwMode="auto">
              <a:xfrm>
                <a:off x="2824" y="1219"/>
                <a:ext cx="253" cy="170"/>
              </a:xfrm>
              <a:custGeom>
                <a:avLst/>
                <a:gdLst>
                  <a:gd name="T0" fmla="*/ 27524 w 53"/>
                  <a:gd name="T1" fmla="*/ 130000 h 17"/>
                  <a:gd name="T2" fmla="*/ 21328 w 53"/>
                  <a:gd name="T3" fmla="*/ 170000 h 17"/>
                  <a:gd name="T4" fmla="*/ 7294 w 53"/>
                  <a:gd name="T5" fmla="*/ 60000 h 17"/>
                  <a:gd name="T6" fmla="*/ 0 w 53"/>
                  <a:gd name="T7" fmla="*/ 90000 h 17"/>
                  <a:gd name="T8" fmla="*/ 3599 w 53"/>
                  <a:gd name="T9" fmla="*/ 0 h 17"/>
                  <a:gd name="T10" fmla="*/ 21328 w 53"/>
                  <a:gd name="T11" fmla="*/ 0 h 17"/>
                  <a:gd name="T12" fmla="*/ 13490 w 53"/>
                  <a:gd name="T13" fmla="*/ 30000 h 17"/>
                  <a:gd name="T14" fmla="*/ 27524 w 53"/>
                  <a:gd name="T15" fmla="*/ 130000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w="9525">
                <a:noFill/>
                <a:round/>
                <a:headEnd/>
                <a:tailEnd/>
              </a:ln>
            </p:spPr>
            <p:txBody>
              <a:bodyPr/>
              <a:lstStyle/>
              <a:p>
                <a:endParaRPr lang="zh-CN" altLang="en-US">
                  <a:latin typeface="+mn-ea"/>
                  <a:ea typeface="+mn-ea"/>
                </a:endParaRPr>
              </a:p>
            </p:txBody>
          </p:sp>
        </p:grpSp>
        <p:sp>
          <p:nvSpPr>
            <p:cNvPr id="128" name="Text Box 24"/>
            <p:cNvSpPr txBox="1">
              <a:spLocks noChangeArrowheads="1"/>
            </p:cNvSpPr>
            <p:nvPr/>
          </p:nvSpPr>
          <p:spPr bwMode="auto">
            <a:xfrm>
              <a:off x="3821113" y="4949860"/>
              <a:ext cx="1530350" cy="217419"/>
            </a:xfrm>
            <a:prstGeom prst="rect">
              <a:avLst/>
            </a:prstGeom>
            <a:noFill/>
            <a:ln w="19050">
              <a:noFill/>
              <a:miter lim="800000"/>
              <a:headEnd/>
              <a:tailEnd/>
            </a:ln>
          </p:spPr>
          <p:txBody>
            <a:bodyPr lIns="0" tIns="0" rIns="0" bIns="0" anchor="ctr">
              <a:spAutoFit/>
            </a:bodyPr>
            <a:lstStyle/>
            <a:p>
              <a:pPr algn="ctr" defTabSz="784225" fontAlgn="base">
                <a:lnSpc>
                  <a:spcPct val="110000"/>
                </a:lnSpc>
                <a:spcBef>
                  <a:spcPct val="20000"/>
                </a:spcBef>
                <a:buClr>
                  <a:schemeClr val="accent2"/>
                </a:buClr>
              </a:pPr>
              <a:r>
                <a:rPr kumimoji="1" lang="en-US" altLang="zh-CN" sz="1200" b="1" dirty="0">
                  <a:latin typeface="+mn-ea"/>
                  <a:ea typeface="+mn-ea"/>
                </a:rPr>
                <a:t>Forwarding plane</a:t>
              </a:r>
            </a:p>
          </p:txBody>
        </p:sp>
        <p:grpSp>
          <p:nvGrpSpPr>
            <p:cNvPr id="129" name="Group 25"/>
            <p:cNvGrpSpPr>
              <a:grpSpLocks/>
            </p:cNvGrpSpPr>
            <p:nvPr/>
          </p:nvGrpSpPr>
          <p:grpSpPr bwMode="auto">
            <a:xfrm>
              <a:off x="6634163" y="2392363"/>
              <a:ext cx="307975" cy="206375"/>
              <a:chOff x="2562" y="1026"/>
              <a:chExt cx="526" cy="363"/>
            </a:xfrm>
          </p:grpSpPr>
          <p:sp>
            <p:nvSpPr>
              <p:cNvPr id="218" name="Freeform 26"/>
              <p:cNvSpPr>
                <a:spLocks/>
              </p:cNvSpPr>
              <p:nvPr/>
            </p:nvSpPr>
            <p:spPr bwMode="auto">
              <a:xfrm>
                <a:off x="2835" y="1026"/>
                <a:ext cx="253" cy="156"/>
              </a:xfrm>
              <a:custGeom>
                <a:avLst/>
                <a:gdLst>
                  <a:gd name="T0" fmla="*/ 0 w 53"/>
                  <a:gd name="T1" fmla="*/ 91957 h 17"/>
                  <a:gd name="T2" fmla="*/ 6196 w 53"/>
                  <a:gd name="T3" fmla="*/ 120588 h 17"/>
                  <a:gd name="T4" fmla="*/ 20784 w 53"/>
                  <a:gd name="T5" fmla="*/ 35531 h 17"/>
                  <a:gd name="T6" fmla="*/ 27524 w 53"/>
                  <a:gd name="T7" fmla="*/ 64162 h 17"/>
                  <a:gd name="T8" fmla="*/ 23925 w 53"/>
                  <a:gd name="T9" fmla="*/ 0 h 17"/>
                  <a:gd name="T10" fmla="*/ 6745 w 53"/>
                  <a:gd name="T11" fmla="*/ 0 h 17"/>
                  <a:gd name="T12" fmla="*/ 13490 w 53"/>
                  <a:gd name="T13" fmla="*/ 13893 h 17"/>
                  <a:gd name="T14" fmla="*/ 0 w 53"/>
                  <a:gd name="T15" fmla="*/ 91957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w="9525">
                <a:noFill/>
                <a:round/>
                <a:headEnd/>
                <a:tailEnd/>
              </a:ln>
            </p:spPr>
            <p:txBody>
              <a:bodyPr/>
              <a:lstStyle/>
              <a:p>
                <a:endParaRPr lang="zh-CN" altLang="en-US">
                  <a:latin typeface="+mn-ea"/>
                  <a:ea typeface="+mn-ea"/>
                </a:endParaRPr>
              </a:p>
            </p:txBody>
          </p:sp>
          <p:sp>
            <p:nvSpPr>
              <p:cNvPr id="219" name="Freeform 27"/>
              <p:cNvSpPr>
                <a:spLocks/>
              </p:cNvSpPr>
              <p:nvPr/>
            </p:nvSpPr>
            <p:spPr bwMode="auto">
              <a:xfrm>
                <a:off x="2562" y="1210"/>
                <a:ext cx="249" cy="168"/>
              </a:xfrm>
              <a:custGeom>
                <a:avLst/>
                <a:gdLst>
                  <a:gd name="T0" fmla="*/ 27333 w 52"/>
                  <a:gd name="T1" fmla="*/ 30053 h 18"/>
                  <a:gd name="T2" fmla="*/ 21529 w 52"/>
                  <a:gd name="T3" fmla="*/ 0 h 18"/>
                  <a:gd name="T4" fmla="*/ 7360 w 52"/>
                  <a:gd name="T5" fmla="*/ 83711 h 18"/>
                  <a:gd name="T6" fmla="*/ 0 w 52"/>
                  <a:gd name="T7" fmla="*/ 60975 h 18"/>
                  <a:gd name="T8" fmla="*/ 3740 w 52"/>
                  <a:gd name="T9" fmla="*/ 136593 h 18"/>
                  <a:gd name="T10" fmla="*/ 21529 w 52"/>
                  <a:gd name="T11" fmla="*/ 136593 h 18"/>
                  <a:gd name="T12" fmla="*/ 13733 w 52"/>
                  <a:gd name="T13" fmla="*/ 106540 h 18"/>
                  <a:gd name="T14" fmla="*/ 27333 w 52"/>
                  <a:gd name="T15" fmla="*/ 30053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w="9525">
                <a:noFill/>
                <a:round/>
                <a:headEnd/>
                <a:tailEnd/>
              </a:ln>
            </p:spPr>
            <p:txBody>
              <a:bodyPr/>
              <a:lstStyle/>
              <a:p>
                <a:endParaRPr lang="zh-CN" altLang="en-US">
                  <a:latin typeface="+mn-ea"/>
                  <a:ea typeface="+mn-ea"/>
                </a:endParaRPr>
              </a:p>
            </p:txBody>
          </p:sp>
          <p:sp>
            <p:nvSpPr>
              <p:cNvPr id="220" name="Freeform 28"/>
              <p:cNvSpPr>
                <a:spLocks/>
              </p:cNvSpPr>
              <p:nvPr/>
            </p:nvSpPr>
            <p:spPr bwMode="auto">
              <a:xfrm>
                <a:off x="2567" y="1030"/>
                <a:ext cx="249" cy="155"/>
              </a:xfrm>
              <a:custGeom>
                <a:avLst/>
                <a:gdLst>
                  <a:gd name="T0" fmla="*/ 0 w 52"/>
                  <a:gd name="T1" fmla="*/ 20451 h 17"/>
                  <a:gd name="T2" fmla="*/ 6259 w 52"/>
                  <a:gd name="T3" fmla="*/ 0 h 17"/>
                  <a:gd name="T4" fmla="*/ 21074 w 52"/>
                  <a:gd name="T5" fmla="*/ 69002 h 17"/>
                  <a:gd name="T6" fmla="*/ 27333 w 52"/>
                  <a:gd name="T7" fmla="*/ 48551 h 17"/>
                  <a:gd name="T8" fmla="*/ 24143 w 52"/>
                  <a:gd name="T9" fmla="*/ 117463 h 17"/>
                  <a:gd name="T10" fmla="*/ 6809 w 52"/>
                  <a:gd name="T11" fmla="*/ 117463 h 17"/>
                  <a:gd name="T12" fmla="*/ 13733 w 52"/>
                  <a:gd name="T13" fmla="*/ 97012 h 17"/>
                  <a:gd name="T14" fmla="*/ 0 w 52"/>
                  <a:gd name="T15" fmla="*/ 20451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w="9525">
                <a:noFill/>
                <a:round/>
                <a:headEnd/>
                <a:tailEnd/>
              </a:ln>
            </p:spPr>
            <p:txBody>
              <a:bodyPr/>
              <a:lstStyle/>
              <a:p>
                <a:endParaRPr lang="zh-CN" altLang="en-US">
                  <a:latin typeface="+mn-ea"/>
                  <a:ea typeface="+mn-ea"/>
                </a:endParaRPr>
              </a:p>
            </p:txBody>
          </p:sp>
          <p:sp>
            <p:nvSpPr>
              <p:cNvPr id="221" name="Freeform 29"/>
              <p:cNvSpPr>
                <a:spLocks/>
              </p:cNvSpPr>
              <p:nvPr/>
            </p:nvSpPr>
            <p:spPr bwMode="auto">
              <a:xfrm>
                <a:off x="2824" y="1219"/>
                <a:ext cx="253" cy="170"/>
              </a:xfrm>
              <a:custGeom>
                <a:avLst/>
                <a:gdLst>
                  <a:gd name="T0" fmla="*/ 27524 w 53"/>
                  <a:gd name="T1" fmla="*/ 130000 h 17"/>
                  <a:gd name="T2" fmla="*/ 21328 w 53"/>
                  <a:gd name="T3" fmla="*/ 170000 h 17"/>
                  <a:gd name="T4" fmla="*/ 7294 w 53"/>
                  <a:gd name="T5" fmla="*/ 60000 h 17"/>
                  <a:gd name="T6" fmla="*/ 0 w 53"/>
                  <a:gd name="T7" fmla="*/ 90000 h 17"/>
                  <a:gd name="T8" fmla="*/ 3599 w 53"/>
                  <a:gd name="T9" fmla="*/ 0 h 17"/>
                  <a:gd name="T10" fmla="*/ 21328 w 53"/>
                  <a:gd name="T11" fmla="*/ 0 h 17"/>
                  <a:gd name="T12" fmla="*/ 13490 w 53"/>
                  <a:gd name="T13" fmla="*/ 30000 h 17"/>
                  <a:gd name="T14" fmla="*/ 27524 w 53"/>
                  <a:gd name="T15" fmla="*/ 130000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w="9525">
                <a:noFill/>
                <a:round/>
                <a:headEnd/>
                <a:tailEnd/>
              </a:ln>
            </p:spPr>
            <p:txBody>
              <a:bodyPr/>
              <a:lstStyle/>
              <a:p>
                <a:endParaRPr lang="zh-CN" altLang="en-US">
                  <a:latin typeface="+mn-ea"/>
                  <a:ea typeface="+mn-ea"/>
                </a:endParaRPr>
              </a:p>
            </p:txBody>
          </p:sp>
        </p:grpSp>
        <p:sp>
          <p:nvSpPr>
            <p:cNvPr id="130" name="Line 30"/>
            <p:cNvSpPr>
              <a:spLocks noChangeShapeType="1"/>
            </p:cNvSpPr>
            <p:nvPr/>
          </p:nvSpPr>
          <p:spPr bwMode="auto">
            <a:xfrm>
              <a:off x="5105400" y="2333625"/>
              <a:ext cx="950913" cy="0"/>
            </a:xfrm>
            <a:prstGeom prst="line">
              <a:avLst/>
            </a:prstGeom>
            <a:noFill/>
            <a:ln w="38100">
              <a:solidFill>
                <a:schemeClr val="accent2"/>
              </a:solidFill>
              <a:round/>
              <a:headEnd type="triangle" w="med" len="med"/>
              <a:tailEnd type="triangle" w="med" len="med"/>
            </a:ln>
          </p:spPr>
          <p:txBody>
            <a:bodyPr lIns="0" tIns="0" rIns="0" bIns="0" anchor="ctr">
              <a:spAutoFit/>
            </a:bodyPr>
            <a:lstStyle/>
            <a:p>
              <a:endParaRPr lang="zh-CN" altLang="en-US">
                <a:latin typeface="+mn-ea"/>
                <a:ea typeface="+mn-ea"/>
              </a:endParaRPr>
            </a:p>
          </p:txBody>
        </p:sp>
        <p:sp>
          <p:nvSpPr>
            <p:cNvPr id="131" name="Line 31"/>
            <p:cNvSpPr>
              <a:spLocks noChangeShapeType="1"/>
            </p:cNvSpPr>
            <p:nvPr/>
          </p:nvSpPr>
          <p:spPr bwMode="auto">
            <a:xfrm>
              <a:off x="4348163" y="2365375"/>
              <a:ext cx="271462" cy="0"/>
            </a:xfrm>
            <a:prstGeom prst="line">
              <a:avLst/>
            </a:prstGeom>
            <a:noFill/>
            <a:ln w="38100">
              <a:solidFill>
                <a:schemeClr val="accent2"/>
              </a:solidFill>
              <a:round/>
              <a:headEnd type="triangle" w="med" len="med"/>
              <a:tailEnd type="triangle" w="med" len="med"/>
            </a:ln>
          </p:spPr>
          <p:txBody>
            <a:bodyPr lIns="0" tIns="0" rIns="0" bIns="0" anchor="ctr">
              <a:spAutoFit/>
            </a:bodyPr>
            <a:lstStyle/>
            <a:p>
              <a:endParaRPr lang="zh-CN" altLang="en-US">
                <a:latin typeface="+mn-ea"/>
                <a:ea typeface="+mn-ea"/>
              </a:endParaRPr>
            </a:p>
          </p:txBody>
        </p:sp>
        <p:grpSp>
          <p:nvGrpSpPr>
            <p:cNvPr id="132" name="Group 32"/>
            <p:cNvGrpSpPr>
              <a:grpSpLocks/>
            </p:cNvGrpSpPr>
            <p:nvPr/>
          </p:nvGrpSpPr>
          <p:grpSpPr bwMode="auto">
            <a:xfrm>
              <a:off x="2046289" y="3629025"/>
              <a:ext cx="654042" cy="528638"/>
              <a:chOff x="2163" y="702"/>
              <a:chExt cx="410" cy="279"/>
            </a:xfrm>
          </p:grpSpPr>
          <p:sp>
            <p:nvSpPr>
              <p:cNvPr id="211" name="Freeform 33"/>
              <p:cNvSpPr>
                <a:spLocks/>
              </p:cNvSpPr>
              <p:nvPr/>
            </p:nvSpPr>
            <p:spPr bwMode="auto">
              <a:xfrm>
                <a:off x="2163" y="730"/>
                <a:ext cx="127" cy="87"/>
              </a:xfrm>
              <a:custGeom>
                <a:avLst/>
                <a:gdLst/>
                <a:ahLst/>
                <a:cxnLst>
                  <a:cxn ang="0">
                    <a:pos x="0" y="567"/>
                  </a:cxn>
                  <a:cxn ang="0">
                    <a:pos x="198" y="567"/>
                  </a:cxn>
                  <a:cxn ang="0">
                    <a:pos x="198" y="397"/>
                  </a:cxn>
                  <a:cxn ang="0">
                    <a:pos x="595" y="794"/>
                  </a:cxn>
                  <a:cxn ang="0">
                    <a:pos x="595" y="964"/>
                  </a:cxn>
                  <a:cxn ang="0">
                    <a:pos x="340" y="1219"/>
                  </a:cxn>
                  <a:cxn ang="0">
                    <a:pos x="567" y="1350"/>
                  </a:cxn>
                  <a:cxn ang="0">
                    <a:pos x="870" y="1065"/>
                  </a:cxn>
                  <a:cxn ang="0">
                    <a:pos x="882" y="702"/>
                  </a:cxn>
                  <a:cxn ang="0">
                    <a:pos x="368" y="170"/>
                  </a:cxn>
                  <a:cxn ang="0">
                    <a:pos x="623" y="170"/>
                  </a:cxn>
                  <a:cxn ang="0">
                    <a:pos x="623" y="0"/>
                  </a:cxn>
                  <a:cxn ang="0">
                    <a:pos x="0" y="0"/>
                  </a:cxn>
                  <a:cxn ang="0">
                    <a:pos x="0" y="567"/>
                  </a:cxn>
                </a:cxnLst>
                <a:rect l="0" t="0" r="r" b="b"/>
                <a:pathLst>
                  <a:path w="953" h="1350">
                    <a:moveTo>
                      <a:pt x="0" y="567"/>
                    </a:moveTo>
                    <a:lnTo>
                      <a:pt x="198" y="567"/>
                    </a:lnTo>
                    <a:lnTo>
                      <a:pt x="198" y="397"/>
                    </a:lnTo>
                    <a:cubicBezTo>
                      <a:pt x="198" y="397"/>
                      <a:pt x="529" y="699"/>
                      <a:pt x="595" y="794"/>
                    </a:cubicBezTo>
                    <a:cubicBezTo>
                      <a:pt x="661" y="889"/>
                      <a:pt x="638" y="893"/>
                      <a:pt x="595" y="964"/>
                    </a:cubicBezTo>
                    <a:cubicBezTo>
                      <a:pt x="552" y="1035"/>
                      <a:pt x="387" y="1158"/>
                      <a:pt x="340" y="1219"/>
                    </a:cubicBezTo>
                    <a:cubicBezTo>
                      <a:pt x="453" y="1284"/>
                      <a:pt x="567" y="1350"/>
                      <a:pt x="567" y="1350"/>
                    </a:cubicBezTo>
                    <a:cubicBezTo>
                      <a:pt x="567" y="1350"/>
                      <a:pt x="810" y="1185"/>
                      <a:pt x="870" y="1065"/>
                    </a:cubicBezTo>
                    <a:cubicBezTo>
                      <a:pt x="930" y="945"/>
                      <a:pt x="953" y="861"/>
                      <a:pt x="882" y="702"/>
                    </a:cubicBezTo>
                    <a:cubicBezTo>
                      <a:pt x="811" y="543"/>
                      <a:pt x="396" y="241"/>
                      <a:pt x="368" y="170"/>
                    </a:cubicBezTo>
                    <a:lnTo>
                      <a:pt x="623" y="170"/>
                    </a:lnTo>
                    <a:lnTo>
                      <a:pt x="623" y="0"/>
                    </a:lnTo>
                    <a:lnTo>
                      <a:pt x="0" y="0"/>
                    </a:lnTo>
                    <a:lnTo>
                      <a:pt x="0" y="567"/>
                    </a:lnTo>
                    <a:close/>
                  </a:path>
                </a:pathLst>
              </a:custGeom>
              <a:solidFill>
                <a:srgbClr val="FFFF00"/>
              </a:solidFill>
              <a:ln w="9525" cap="flat" cmpd="sng">
                <a:noFill/>
                <a:prstDash val="solid"/>
                <a:round/>
                <a:headEnd/>
                <a:tailEnd/>
              </a:ln>
              <a:effectLst>
                <a:outerShdw dist="25400" dir="5400000" algn="ctr" rotWithShape="0">
                  <a:schemeClr val="tx2">
                    <a:alpha val="50000"/>
                  </a:schemeClr>
                </a:outerShdw>
              </a:effectLst>
            </p:spPr>
            <p:txBody>
              <a:bodyPr lIns="0" tIns="0" rIns="0" bIns="0" anchor="ctr">
                <a:spAutoFit/>
              </a:bodyPr>
              <a:lstStyle/>
              <a:p>
                <a:pPr>
                  <a:defRPr/>
                </a:pPr>
                <a:endParaRPr lang="zh-CN" altLang="en-US">
                  <a:latin typeface="+mn-ea"/>
                  <a:ea typeface="+mn-ea"/>
                </a:endParaRPr>
              </a:p>
            </p:txBody>
          </p:sp>
          <p:sp>
            <p:nvSpPr>
              <p:cNvPr id="212" name="Freeform 34"/>
              <p:cNvSpPr>
                <a:spLocks/>
              </p:cNvSpPr>
              <p:nvPr/>
            </p:nvSpPr>
            <p:spPr bwMode="auto">
              <a:xfrm rot="16200000">
                <a:off x="2201" y="883"/>
                <a:ext cx="97" cy="99"/>
              </a:xfrm>
              <a:custGeom>
                <a:avLst/>
                <a:gdLst/>
                <a:ahLst/>
                <a:cxnLst>
                  <a:cxn ang="0">
                    <a:pos x="0" y="567"/>
                  </a:cxn>
                  <a:cxn ang="0">
                    <a:pos x="198" y="567"/>
                  </a:cxn>
                  <a:cxn ang="0">
                    <a:pos x="198" y="397"/>
                  </a:cxn>
                  <a:cxn ang="0">
                    <a:pos x="595" y="794"/>
                  </a:cxn>
                  <a:cxn ang="0">
                    <a:pos x="595" y="964"/>
                  </a:cxn>
                  <a:cxn ang="0">
                    <a:pos x="340" y="1219"/>
                  </a:cxn>
                  <a:cxn ang="0">
                    <a:pos x="567" y="1350"/>
                  </a:cxn>
                  <a:cxn ang="0">
                    <a:pos x="870" y="1065"/>
                  </a:cxn>
                  <a:cxn ang="0">
                    <a:pos x="882" y="702"/>
                  </a:cxn>
                  <a:cxn ang="0">
                    <a:pos x="368" y="170"/>
                  </a:cxn>
                  <a:cxn ang="0">
                    <a:pos x="623" y="170"/>
                  </a:cxn>
                  <a:cxn ang="0">
                    <a:pos x="623" y="0"/>
                  </a:cxn>
                  <a:cxn ang="0">
                    <a:pos x="0" y="0"/>
                  </a:cxn>
                  <a:cxn ang="0">
                    <a:pos x="0" y="567"/>
                  </a:cxn>
                </a:cxnLst>
                <a:rect l="0" t="0" r="r" b="b"/>
                <a:pathLst>
                  <a:path w="953" h="1350">
                    <a:moveTo>
                      <a:pt x="0" y="567"/>
                    </a:moveTo>
                    <a:lnTo>
                      <a:pt x="198" y="567"/>
                    </a:lnTo>
                    <a:lnTo>
                      <a:pt x="198" y="397"/>
                    </a:lnTo>
                    <a:cubicBezTo>
                      <a:pt x="198" y="397"/>
                      <a:pt x="529" y="699"/>
                      <a:pt x="595" y="794"/>
                    </a:cubicBezTo>
                    <a:cubicBezTo>
                      <a:pt x="661" y="889"/>
                      <a:pt x="638" y="893"/>
                      <a:pt x="595" y="964"/>
                    </a:cubicBezTo>
                    <a:cubicBezTo>
                      <a:pt x="552" y="1035"/>
                      <a:pt x="387" y="1158"/>
                      <a:pt x="340" y="1219"/>
                    </a:cubicBezTo>
                    <a:cubicBezTo>
                      <a:pt x="453" y="1284"/>
                      <a:pt x="567" y="1350"/>
                      <a:pt x="567" y="1350"/>
                    </a:cubicBezTo>
                    <a:cubicBezTo>
                      <a:pt x="567" y="1350"/>
                      <a:pt x="810" y="1185"/>
                      <a:pt x="870" y="1065"/>
                    </a:cubicBezTo>
                    <a:cubicBezTo>
                      <a:pt x="930" y="945"/>
                      <a:pt x="953" y="861"/>
                      <a:pt x="882" y="702"/>
                    </a:cubicBezTo>
                    <a:cubicBezTo>
                      <a:pt x="811" y="543"/>
                      <a:pt x="396" y="241"/>
                      <a:pt x="368" y="170"/>
                    </a:cubicBezTo>
                    <a:lnTo>
                      <a:pt x="623" y="170"/>
                    </a:lnTo>
                    <a:lnTo>
                      <a:pt x="623" y="0"/>
                    </a:lnTo>
                    <a:lnTo>
                      <a:pt x="0" y="0"/>
                    </a:lnTo>
                    <a:lnTo>
                      <a:pt x="0" y="567"/>
                    </a:lnTo>
                    <a:close/>
                  </a:path>
                </a:pathLst>
              </a:custGeom>
              <a:solidFill>
                <a:srgbClr val="FFFF00"/>
              </a:solidFill>
              <a:ln w="9525" cap="flat" cmpd="sng">
                <a:noFill/>
                <a:prstDash val="solid"/>
                <a:round/>
                <a:headEnd/>
                <a:tailEnd/>
              </a:ln>
              <a:effectLst>
                <a:outerShdw dist="25400" dir="5400000" algn="ctr" rotWithShape="0">
                  <a:schemeClr val="tx2">
                    <a:alpha val="50000"/>
                  </a:schemeClr>
                </a:outerShdw>
              </a:effectLst>
            </p:spPr>
            <p:txBody>
              <a:bodyPr lIns="0" tIns="0" rIns="0" bIns="0" anchor="ctr">
                <a:spAutoFit/>
              </a:bodyPr>
              <a:lstStyle/>
              <a:p>
                <a:pPr>
                  <a:defRPr/>
                </a:pPr>
                <a:endParaRPr lang="zh-CN" altLang="en-US">
                  <a:latin typeface="+mn-ea"/>
                  <a:ea typeface="+mn-ea"/>
                </a:endParaRPr>
              </a:p>
            </p:txBody>
          </p:sp>
          <p:sp>
            <p:nvSpPr>
              <p:cNvPr id="213" name="Freeform 35"/>
              <p:cNvSpPr>
                <a:spLocks/>
              </p:cNvSpPr>
              <p:nvPr/>
            </p:nvSpPr>
            <p:spPr bwMode="auto">
              <a:xfrm rot="10800000">
                <a:off x="2426" y="863"/>
                <a:ext cx="147" cy="87"/>
              </a:xfrm>
              <a:custGeom>
                <a:avLst/>
                <a:gdLst/>
                <a:ahLst/>
                <a:cxnLst>
                  <a:cxn ang="0">
                    <a:pos x="0" y="567"/>
                  </a:cxn>
                  <a:cxn ang="0">
                    <a:pos x="198" y="567"/>
                  </a:cxn>
                  <a:cxn ang="0">
                    <a:pos x="198" y="397"/>
                  </a:cxn>
                  <a:cxn ang="0">
                    <a:pos x="595" y="794"/>
                  </a:cxn>
                  <a:cxn ang="0">
                    <a:pos x="595" y="964"/>
                  </a:cxn>
                  <a:cxn ang="0">
                    <a:pos x="340" y="1219"/>
                  </a:cxn>
                  <a:cxn ang="0">
                    <a:pos x="567" y="1350"/>
                  </a:cxn>
                  <a:cxn ang="0">
                    <a:pos x="870" y="1065"/>
                  </a:cxn>
                  <a:cxn ang="0">
                    <a:pos x="882" y="702"/>
                  </a:cxn>
                  <a:cxn ang="0">
                    <a:pos x="368" y="170"/>
                  </a:cxn>
                  <a:cxn ang="0">
                    <a:pos x="623" y="170"/>
                  </a:cxn>
                  <a:cxn ang="0">
                    <a:pos x="623" y="0"/>
                  </a:cxn>
                  <a:cxn ang="0">
                    <a:pos x="0" y="0"/>
                  </a:cxn>
                  <a:cxn ang="0">
                    <a:pos x="0" y="567"/>
                  </a:cxn>
                </a:cxnLst>
                <a:rect l="0" t="0" r="r" b="b"/>
                <a:pathLst>
                  <a:path w="953" h="1350">
                    <a:moveTo>
                      <a:pt x="0" y="567"/>
                    </a:moveTo>
                    <a:lnTo>
                      <a:pt x="198" y="567"/>
                    </a:lnTo>
                    <a:lnTo>
                      <a:pt x="198" y="397"/>
                    </a:lnTo>
                    <a:cubicBezTo>
                      <a:pt x="198" y="397"/>
                      <a:pt x="529" y="699"/>
                      <a:pt x="595" y="794"/>
                    </a:cubicBezTo>
                    <a:cubicBezTo>
                      <a:pt x="661" y="889"/>
                      <a:pt x="638" y="893"/>
                      <a:pt x="595" y="964"/>
                    </a:cubicBezTo>
                    <a:cubicBezTo>
                      <a:pt x="552" y="1035"/>
                      <a:pt x="387" y="1158"/>
                      <a:pt x="340" y="1219"/>
                    </a:cubicBezTo>
                    <a:cubicBezTo>
                      <a:pt x="453" y="1284"/>
                      <a:pt x="567" y="1350"/>
                      <a:pt x="567" y="1350"/>
                    </a:cubicBezTo>
                    <a:cubicBezTo>
                      <a:pt x="567" y="1350"/>
                      <a:pt x="810" y="1185"/>
                      <a:pt x="870" y="1065"/>
                    </a:cubicBezTo>
                    <a:cubicBezTo>
                      <a:pt x="930" y="945"/>
                      <a:pt x="953" y="861"/>
                      <a:pt x="882" y="702"/>
                    </a:cubicBezTo>
                    <a:cubicBezTo>
                      <a:pt x="811" y="543"/>
                      <a:pt x="396" y="241"/>
                      <a:pt x="368" y="170"/>
                    </a:cubicBezTo>
                    <a:lnTo>
                      <a:pt x="623" y="170"/>
                    </a:lnTo>
                    <a:lnTo>
                      <a:pt x="623" y="0"/>
                    </a:lnTo>
                    <a:lnTo>
                      <a:pt x="0" y="0"/>
                    </a:lnTo>
                    <a:lnTo>
                      <a:pt x="0" y="567"/>
                    </a:lnTo>
                    <a:close/>
                  </a:path>
                </a:pathLst>
              </a:custGeom>
              <a:solidFill>
                <a:srgbClr val="FFFF00"/>
              </a:solidFill>
              <a:ln w="9525" cap="flat" cmpd="sng">
                <a:noFill/>
                <a:prstDash val="solid"/>
                <a:round/>
                <a:headEnd/>
                <a:tailEnd/>
              </a:ln>
              <a:effectLst>
                <a:outerShdw dist="25400" dir="5400000" algn="ctr" rotWithShape="0">
                  <a:schemeClr val="tx2">
                    <a:alpha val="50000"/>
                  </a:schemeClr>
                </a:outerShdw>
              </a:effectLst>
            </p:spPr>
            <p:txBody>
              <a:bodyPr lIns="0" tIns="0" rIns="0" bIns="0" anchor="ctr">
                <a:spAutoFit/>
              </a:bodyPr>
              <a:lstStyle/>
              <a:p>
                <a:pPr>
                  <a:defRPr/>
                </a:pPr>
                <a:endParaRPr lang="zh-CN" altLang="en-US">
                  <a:latin typeface="+mn-ea"/>
                  <a:ea typeface="+mn-ea"/>
                </a:endParaRPr>
              </a:p>
            </p:txBody>
          </p:sp>
          <p:sp>
            <p:nvSpPr>
              <p:cNvPr id="214" name="Freeform 36"/>
              <p:cNvSpPr>
                <a:spLocks/>
              </p:cNvSpPr>
              <p:nvPr/>
            </p:nvSpPr>
            <p:spPr bwMode="auto">
              <a:xfrm rot="5400000">
                <a:off x="2432" y="698"/>
                <a:ext cx="91" cy="99"/>
              </a:xfrm>
              <a:custGeom>
                <a:avLst/>
                <a:gdLst/>
                <a:ahLst/>
                <a:cxnLst>
                  <a:cxn ang="0">
                    <a:pos x="0" y="567"/>
                  </a:cxn>
                  <a:cxn ang="0">
                    <a:pos x="198" y="567"/>
                  </a:cxn>
                  <a:cxn ang="0">
                    <a:pos x="198" y="397"/>
                  </a:cxn>
                  <a:cxn ang="0">
                    <a:pos x="595" y="794"/>
                  </a:cxn>
                  <a:cxn ang="0">
                    <a:pos x="595" y="964"/>
                  </a:cxn>
                  <a:cxn ang="0">
                    <a:pos x="340" y="1219"/>
                  </a:cxn>
                  <a:cxn ang="0">
                    <a:pos x="567" y="1350"/>
                  </a:cxn>
                  <a:cxn ang="0">
                    <a:pos x="870" y="1065"/>
                  </a:cxn>
                  <a:cxn ang="0">
                    <a:pos x="882" y="702"/>
                  </a:cxn>
                  <a:cxn ang="0">
                    <a:pos x="368" y="170"/>
                  </a:cxn>
                  <a:cxn ang="0">
                    <a:pos x="623" y="170"/>
                  </a:cxn>
                  <a:cxn ang="0">
                    <a:pos x="623" y="0"/>
                  </a:cxn>
                  <a:cxn ang="0">
                    <a:pos x="0" y="0"/>
                  </a:cxn>
                  <a:cxn ang="0">
                    <a:pos x="0" y="567"/>
                  </a:cxn>
                </a:cxnLst>
                <a:rect l="0" t="0" r="r" b="b"/>
                <a:pathLst>
                  <a:path w="953" h="1350">
                    <a:moveTo>
                      <a:pt x="0" y="567"/>
                    </a:moveTo>
                    <a:lnTo>
                      <a:pt x="198" y="567"/>
                    </a:lnTo>
                    <a:lnTo>
                      <a:pt x="198" y="397"/>
                    </a:lnTo>
                    <a:cubicBezTo>
                      <a:pt x="198" y="397"/>
                      <a:pt x="529" y="699"/>
                      <a:pt x="595" y="794"/>
                    </a:cubicBezTo>
                    <a:cubicBezTo>
                      <a:pt x="661" y="889"/>
                      <a:pt x="638" y="893"/>
                      <a:pt x="595" y="964"/>
                    </a:cubicBezTo>
                    <a:cubicBezTo>
                      <a:pt x="552" y="1035"/>
                      <a:pt x="387" y="1158"/>
                      <a:pt x="340" y="1219"/>
                    </a:cubicBezTo>
                    <a:cubicBezTo>
                      <a:pt x="453" y="1284"/>
                      <a:pt x="567" y="1350"/>
                      <a:pt x="567" y="1350"/>
                    </a:cubicBezTo>
                    <a:cubicBezTo>
                      <a:pt x="567" y="1350"/>
                      <a:pt x="810" y="1185"/>
                      <a:pt x="870" y="1065"/>
                    </a:cubicBezTo>
                    <a:cubicBezTo>
                      <a:pt x="930" y="945"/>
                      <a:pt x="953" y="861"/>
                      <a:pt x="882" y="702"/>
                    </a:cubicBezTo>
                    <a:cubicBezTo>
                      <a:pt x="811" y="543"/>
                      <a:pt x="396" y="241"/>
                      <a:pt x="368" y="170"/>
                    </a:cubicBezTo>
                    <a:lnTo>
                      <a:pt x="623" y="170"/>
                    </a:lnTo>
                    <a:lnTo>
                      <a:pt x="623" y="0"/>
                    </a:lnTo>
                    <a:lnTo>
                      <a:pt x="0" y="0"/>
                    </a:lnTo>
                    <a:lnTo>
                      <a:pt x="0" y="567"/>
                    </a:lnTo>
                    <a:close/>
                  </a:path>
                </a:pathLst>
              </a:custGeom>
              <a:solidFill>
                <a:srgbClr val="FFFF00"/>
              </a:solidFill>
              <a:ln w="9525" cap="flat" cmpd="sng">
                <a:noFill/>
                <a:prstDash val="solid"/>
                <a:round/>
                <a:headEnd/>
                <a:tailEnd/>
              </a:ln>
              <a:effectLst>
                <a:outerShdw dist="25400" dir="5400000" algn="ctr" rotWithShape="0">
                  <a:schemeClr val="tx2">
                    <a:alpha val="50000"/>
                  </a:schemeClr>
                </a:outerShdw>
              </a:effectLst>
            </p:spPr>
            <p:txBody>
              <a:bodyPr lIns="0" tIns="0" rIns="0" bIns="0" anchor="ctr">
                <a:spAutoFit/>
              </a:bodyPr>
              <a:lstStyle/>
              <a:p>
                <a:pPr>
                  <a:defRPr/>
                </a:pPr>
                <a:endParaRPr lang="zh-CN" altLang="en-US">
                  <a:latin typeface="+mn-ea"/>
                  <a:ea typeface="+mn-ea"/>
                </a:endParaRPr>
              </a:p>
            </p:txBody>
          </p:sp>
          <p:grpSp>
            <p:nvGrpSpPr>
              <p:cNvPr id="215" name="Group 37"/>
              <p:cNvGrpSpPr>
                <a:grpSpLocks/>
              </p:cNvGrpSpPr>
              <p:nvPr/>
            </p:nvGrpSpPr>
            <p:grpSpPr bwMode="auto">
              <a:xfrm>
                <a:off x="2277" y="789"/>
                <a:ext cx="167" cy="123"/>
                <a:chOff x="2896" y="633"/>
                <a:chExt cx="167" cy="168"/>
              </a:xfrm>
            </p:grpSpPr>
            <p:sp>
              <p:nvSpPr>
                <p:cNvPr id="216" name="Freeform 38"/>
                <p:cNvSpPr>
                  <a:spLocks noEditPoints="1"/>
                </p:cNvSpPr>
                <p:nvPr/>
              </p:nvSpPr>
              <p:spPr bwMode="auto">
                <a:xfrm>
                  <a:off x="2896" y="633"/>
                  <a:ext cx="162" cy="168"/>
                </a:xfrm>
                <a:custGeom>
                  <a:avLst/>
                  <a:gdLst/>
                  <a:ahLst/>
                  <a:cxnLst>
                    <a:cxn ang="0">
                      <a:pos x="0" y="94"/>
                    </a:cxn>
                    <a:cxn ang="0">
                      <a:pos x="24" y="107"/>
                    </a:cxn>
                    <a:cxn ang="0">
                      <a:pos x="15" y="135"/>
                    </a:cxn>
                    <a:cxn ang="0">
                      <a:pos x="49" y="138"/>
                    </a:cxn>
                    <a:cxn ang="0">
                      <a:pos x="69" y="146"/>
                    </a:cxn>
                    <a:cxn ang="0">
                      <a:pos x="95" y="168"/>
                    </a:cxn>
                    <a:cxn ang="0">
                      <a:pos x="98" y="146"/>
                    </a:cxn>
                    <a:cxn ang="0">
                      <a:pos x="118" y="138"/>
                    </a:cxn>
                    <a:cxn ang="0">
                      <a:pos x="153" y="134"/>
                    </a:cxn>
                    <a:cxn ang="0">
                      <a:pos x="143" y="107"/>
                    </a:cxn>
                    <a:cxn ang="0">
                      <a:pos x="167" y="92"/>
                    </a:cxn>
                    <a:cxn ang="0">
                      <a:pos x="157" y="69"/>
                    </a:cxn>
                    <a:cxn ang="0">
                      <a:pos x="142" y="58"/>
                    </a:cxn>
                    <a:cxn ang="0">
                      <a:pos x="150" y="33"/>
                    </a:cxn>
                    <a:cxn ang="0">
                      <a:pos x="117" y="30"/>
                    </a:cxn>
                    <a:cxn ang="0">
                      <a:pos x="98" y="22"/>
                    </a:cxn>
                    <a:cxn ang="0">
                      <a:pos x="73" y="0"/>
                    </a:cxn>
                    <a:cxn ang="0">
                      <a:pos x="60" y="25"/>
                    </a:cxn>
                    <a:cxn ang="0">
                      <a:pos x="33" y="14"/>
                    </a:cxn>
                    <a:cxn ang="0">
                      <a:pos x="30" y="49"/>
                    </a:cxn>
                    <a:cxn ang="0">
                      <a:pos x="22" y="67"/>
                    </a:cxn>
                    <a:cxn ang="0">
                      <a:pos x="29" y="84"/>
                    </a:cxn>
                    <a:cxn ang="0">
                      <a:pos x="33" y="63"/>
                    </a:cxn>
                    <a:cxn ang="0">
                      <a:pos x="45" y="46"/>
                    </a:cxn>
                    <a:cxn ang="0">
                      <a:pos x="62" y="34"/>
                    </a:cxn>
                    <a:cxn ang="0">
                      <a:pos x="84" y="30"/>
                    </a:cxn>
                    <a:cxn ang="0">
                      <a:pos x="105" y="34"/>
                    </a:cxn>
                    <a:cxn ang="0">
                      <a:pos x="122" y="46"/>
                    </a:cxn>
                    <a:cxn ang="0">
                      <a:pos x="134" y="63"/>
                    </a:cxn>
                    <a:cxn ang="0">
                      <a:pos x="138" y="84"/>
                    </a:cxn>
                    <a:cxn ang="0">
                      <a:pos x="134" y="104"/>
                    </a:cxn>
                    <a:cxn ang="0">
                      <a:pos x="122" y="123"/>
                    </a:cxn>
                    <a:cxn ang="0">
                      <a:pos x="105" y="135"/>
                    </a:cxn>
                    <a:cxn ang="0">
                      <a:pos x="84" y="139"/>
                    </a:cxn>
                    <a:cxn ang="0">
                      <a:pos x="62" y="135"/>
                    </a:cxn>
                    <a:cxn ang="0">
                      <a:pos x="45" y="123"/>
                    </a:cxn>
                    <a:cxn ang="0">
                      <a:pos x="33" y="104"/>
                    </a:cxn>
                    <a:cxn ang="0">
                      <a:pos x="29" y="84"/>
                    </a:cxn>
                  </a:cxnLst>
                  <a:rect l="0" t="0" r="r" b="b"/>
                  <a:pathLst>
                    <a:path w="167" h="168">
                      <a:moveTo>
                        <a:pt x="0" y="70"/>
                      </a:moveTo>
                      <a:lnTo>
                        <a:pt x="0" y="94"/>
                      </a:lnTo>
                      <a:lnTo>
                        <a:pt x="21" y="96"/>
                      </a:lnTo>
                      <a:lnTo>
                        <a:pt x="24" y="107"/>
                      </a:lnTo>
                      <a:lnTo>
                        <a:pt x="29" y="116"/>
                      </a:lnTo>
                      <a:lnTo>
                        <a:pt x="15" y="135"/>
                      </a:lnTo>
                      <a:lnTo>
                        <a:pt x="32" y="151"/>
                      </a:lnTo>
                      <a:lnTo>
                        <a:pt x="49" y="138"/>
                      </a:lnTo>
                      <a:lnTo>
                        <a:pt x="60" y="143"/>
                      </a:lnTo>
                      <a:lnTo>
                        <a:pt x="69" y="146"/>
                      </a:lnTo>
                      <a:lnTo>
                        <a:pt x="72" y="168"/>
                      </a:lnTo>
                      <a:lnTo>
                        <a:pt x="95" y="168"/>
                      </a:lnTo>
                      <a:lnTo>
                        <a:pt x="98" y="146"/>
                      </a:lnTo>
                      <a:lnTo>
                        <a:pt x="98" y="146"/>
                      </a:lnTo>
                      <a:lnTo>
                        <a:pt x="109" y="143"/>
                      </a:lnTo>
                      <a:lnTo>
                        <a:pt x="118" y="138"/>
                      </a:lnTo>
                      <a:lnTo>
                        <a:pt x="135" y="151"/>
                      </a:lnTo>
                      <a:lnTo>
                        <a:pt x="153" y="134"/>
                      </a:lnTo>
                      <a:lnTo>
                        <a:pt x="138" y="116"/>
                      </a:lnTo>
                      <a:lnTo>
                        <a:pt x="143" y="107"/>
                      </a:lnTo>
                      <a:lnTo>
                        <a:pt x="146" y="96"/>
                      </a:lnTo>
                      <a:lnTo>
                        <a:pt x="167" y="92"/>
                      </a:lnTo>
                      <a:lnTo>
                        <a:pt x="167" y="70"/>
                      </a:lnTo>
                      <a:lnTo>
                        <a:pt x="157" y="69"/>
                      </a:lnTo>
                      <a:lnTo>
                        <a:pt x="145" y="67"/>
                      </a:lnTo>
                      <a:lnTo>
                        <a:pt x="142" y="58"/>
                      </a:lnTo>
                      <a:lnTo>
                        <a:pt x="137" y="50"/>
                      </a:lnTo>
                      <a:lnTo>
                        <a:pt x="150" y="33"/>
                      </a:lnTo>
                      <a:lnTo>
                        <a:pt x="134" y="15"/>
                      </a:lnTo>
                      <a:lnTo>
                        <a:pt x="117" y="30"/>
                      </a:lnTo>
                      <a:lnTo>
                        <a:pt x="107" y="25"/>
                      </a:lnTo>
                      <a:lnTo>
                        <a:pt x="98" y="22"/>
                      </a:lnTo>
                      <a:lnTo>
                        <a:pt x="95" y="0"/>
                      </a:lnTo>
                      <a:lnTo>
                        <a:pt x="73" y="0"/>
                      </a:lnTo>
                      <a:lnTo>
                        <a:pt x="69" y="22"/>
                      </a:lnTo>
                      <a:lnTo>
                        <a:pt x="60" y="25"/>
                      </a:lnTo>
                      <a:lnTo>
                        <a:pt x="52" y="29"/>
                      </a:lnTo>
                      <a:lnTo>
                        <a:pt x="33" y="14"/>
                      </a:lnTo>
                      <a:lnTo>
                        <a:pt x="17" y="31"/>
                      </a:lnTo>
                      <a:lnTo>
                        <a:pt x="30" y="49"/>
                      </a:lnTo>
                      <a:lnTo>
                        <a:pt x="25" y="58"/>
                      </a:lnTo>
                      <a:lnTo>
                        <a:pt x="22" y="67"/>
                      </a:lnTo>
                      <a:lnTo>
                        <a:pt x="0" y="70"/>
                      </a:lnTo>
                      <a:close/>
                      <a:moveTo>
                        <a:pt x="29" y="84"/>
                      </a:moveTo>
                      <a:lnTo>
                        <a:pt x="30" y="73"/>
                      </a:lnTo>
                      <a:lnTo>
                        <a:pt x="33" y="63"/>
                      </a:lnTo>
                      <a:lnTo>
                        <a:pt x="38" y="54"/>
                      </a:lnTo>
                      <a:lnTo>
                        <a:pt x="45" y="46"/>
                      </a:lnTo>
                      <a:lnTo>
                        <a:pt x="53" y="38"/>
                      </a:lnTo>
                      <a:lnTo>
                        <a:pt x="62" y="34"/>
                      </a:lnTo>
                      <a:lnTo>
                        <a:pt x="73" y="30"/>
                      </a:lnTo>
                      <a:lnTo>
                        <a:pt x="84" y="30"/>
                      </a:lnTo>
                      <a:lnTo>
                        <a:pt x="94" y="30"/>
                      </a:lnTo>
                      <a:lnTo>
                        <a:pt x="105" y="34"/>
                      </a:lnTo>
                      <a:lnTo>
                        <a:pt x="114" y="38"/>
                      </a:lnTo>
                      <a:lnTo>
                        <a:pt x="122" y="46"/>
                      </a:lnTo>
                      <a:lnTo>
                        <a:pt x="129" y="54"/>
                      </a:lnTo>
                      <a:lnTo>
                        <a:pt x="134" y="63"/>
                      </a:lnTo>
                      <a:lnTo>
                        <a:pt x="137" y="73"/>
                      </a:lnTo>
                      <a:lnTo>
                        <a:pt x="138" y="84"/>
                      </a:lnTo>
                      <a:lnTo>
                        <a:pt x="137" y="95"/>
                      </a:lnTo>
                      <a:lnTo>
                        <a:pt x="134" y="104"/>
                      </a:lnTo>
                      <a:lnTo>
                        <a:pt x="129" y="114"/>
                      </a:lnTo>
                      <a:lnTo>
                        <a:pt x="122" y="123"/>
                      </a:lnTo>
                      <a:lnTo>
                        <a:pt x="114" y="130"/>
                      </a:lnTo>
                      <a:lnTo>
                        <a:pt x="105" y="135"/>
                      </a:lnTo>
                      <a:lnTo>
                        <a:pt x="94" y="138"/>
                      </a:lnTo>
                      <a:lnTo>
                        <a:pt x="84" y="139"/>
                      </a:lnTo>
                      <a:lnTo>
                        <a:pt x="73" y="138"/>
                      </a:lnTo>
                      <a:lnTo>
                        <a:pt x="62" y="135"/>
                      </a:lnTo>
                      <a:lnTo>
                        <a:pt x="53" y="130"/>
                      </a:lnTo>
                      <a:lnTo>
                        <a:pt x="45" y="123"/>
                      </a:lnTo>
                      <a:lnTo>
                        <a:pt x="38" y="114"/>
                      </a:lnTo>
                      <a:lnTo>
                        <a:pt x="33" y="104"/>
                      </a:lnTo>
                      <a:lnTo>
                        <a:pt x="30" y="95"/>
                      </a:lnTo>
                      <a:lnTo>
                        <a:pt x="29" y="84"/>
                      </a:lnTo>
                      <a:close/>
                    </a:path>
                  </a:pathLst>
                </a:custGeom>
                <a:solidFill>
                  <a:srgbClr val="FFFF00"/>
                </a:solidFill>
                <a:ln w="9525">
                  <a:noFill/>
                  <a:round/>
                  <a:headEnd/>
                  <a:tailEnd/>
                </a:ln>
                <a:effectLst>
                  <a:outerShdw dist="12700" dir="5400000" algn="ctr" rotWithShape="0">
                    <a:schemeClr val="tx1">
                      <a:alpha val="50000"/>
                    </a:schemeClr>
                  </a:outerShdw>
                </a:effectLst>
              </p:spPr>
              <p:txBody>
                <a:bodyPr/>
                <a:lstStyle/>
                <a:p>
                  <a:pPr>
                    <a:defRPr/>
                  </a:pPr>
                  <a:endParaRPr lang="zh-CN" altLang="en-US">
                    <a:latin typeface="+mn-ea"/>
                    <a:ea typeface="+mn-ea"/>
                  </a:endParaRPr>
                </a:p>
              </p:txBody>
            </p:sp>
            <p:sp>
              <p:nvSpPr>
                <p:cNvPr id="217" name="Freeform 39"/>
                <p:cNvSpPr>
                  <a:spLocks noEditPoints="1"/>
                </p:cNvSpPr>
                <p:nvPr/>
              </p:nvSpPr>
              <p:spPr bwMode="auto">
                <a:xfrm>
                  <a:off x="2922" y="659"/>
                  <a:ext cx="113" cy="113"/>
                </a:xfrm>
                <a:custGeom>
                  <a:avLst/>
                  <a:gdLst>
                    <a:gd name="T0" fmla="*/ 9 w 109"/>
                    <a:gd name="T1" fmla="*/ 28 h 109"/>
                    <a:gd name="T2" fmla="*/ 1 w 109"/>
                    <a:gd name="T3" fmla="*/ 51 h 109"/>
                    <a:gd name="T4" fmla="*/ 1 w 109"/>
                    <a:gd name="T5" fmla="*/ 75 h 109"/>
                    <a:gd name="T6" fmla="*/ 9 w 109"/>
                    <a:gd name="T7" fmla="*/ 96 h 109"/>
                    <a:gd name="T8" fmla="*/ 28 w 109"/>
                    <a:gd name="T9" fmla="*/ 116 h 109"/>
                    <a:gd name="T10" fmla="*/ 52 w 109"/>
                    <a:gd name="T11" fmla="*/ 124 h 109"/>
                    <a:gd name="T12" fmla="*/ 75 w 109"/>
                    <a:gd name="T13" fmla="*/ 124 h 109"/>
                    <a:gd name="T14" fmla="*/ 97 w 109"/>
                    <a:gd name="T15" fmla="*/ 116 h 109"/>
                    <a:gd name="T16" fmla="*/ 116 w 109"/>
                    <a:gd name="T17" fmla="*/ 96 h 109"/>
                    <a:gd name="T18" fmla="*/ 124 w 109"/>
                    <a:gd name="T19" fmla="*/ 75 h 109"/>
                    <a:gd name="T20" fmla="*/ 124 w 109"/>
                    <a:gd name="T21" fmla="*/ 51 h 109"/>
                    <a:gd name="T22" fmla="*/ 116 w 109"/>
                    <a:gd name="T23" fmla="*/ 28 h 109"/>
                    <a:gd name="T24" fmla="*/ 97 w 109"/>
                    <a:gd name="T25" fmla="*/ 8 h 109"/>
                    <a:gd name="T26" fmla="*/ 75 w 109"/>
                    <a:gd name="T27" fmla="*/ 0 h 109"/>
                    <a:gd name="T28" fmla="*/ 52 w 109"/>
                    <a:gd name="T29" fmla="*/ 0 h 109"/>
                    <a:gd name="T30" fmla="*/ 28 w 109"/>
                    <a:gd name="T31" fmla="*/ 8 h 109"/>
                    <a:gd name="T32" fmla="*/ 35 w 109"/>
                    <a:gd name="T33" fmla="*/ 90 h 109"/>
                    <a:gd name="T34" fmla="*/ 27 w 109"/>
                    <a:gd name="T35" fmla="*/ 76 h 109"/>
                    <a:gd name="T36" fmla="*/ 24 w 109"/>
                    <a:gd name="T37" fmla="*/ 62 h 109"/>
                    <a:gd name="T38" fmla="*/ 27 w 109"/>
                    <a:gd name="T39" fmla="*/ 49 h 109"/>
                    <a:gd name="T40" fmla="*/ 35 w 109"/>
                    <a:gd name="T41" fmla="*/ 35 h 109"/>
                    <a:gd name="T42" fmla="*/ 49 w 109"/>
                    <a:gd name="T43" fmla="*/ 27 h 109"/>
                    <a:gd name="T44" fmla="*/ 63 w 109"/>
                    <a:gd name="T45" fmla="*/ 24 h 109"/>
                    <a:gd name="T46" fmla="*/ 79 w 109"/>
                    <a:gd name="T47" fmla="*/ 27 h 109"/>
                    <a:gd name="T48" fmla="*/ 90 w 109"/>
                    <a:gd name="T49" fmla="*/ 35 h 109"/>
                    <a:gd name="T50" fmla="*/ 98 w 109"/>
                    <a:gd name="T51" fmla="*/ 49 h 109"/>
                    <a:gd name="T52" fmla="*/ 102 w 109"/>
                    <a:gd name="T53" fmla="*/ 62 h 109"/>
                    <a:gd name="T54" fmla="*/ 98 w 109"/>
                    <a:gd name="T55" fmla="*/ 76 h 109"/>
                    <a:gd name="T56" fmla="*/ 90 w 109"/>
                    <a:gd name="T57" fmla="*/ 90 h 109"/>
                    <a:gd name="T58" fmla="*/ 79 w 109"/>
                    <a:gd name="T59" fmla="*/ 97 h 109"/>
                    <a:gd name="T60" fmla="*/ 63 w 109"/>
                    <a:gd name="T61" fmla="*/ 101 h 109"/>
                    <a:gd name="T62" fmla="*/ 49 w 109"/>
                    <a:gd name="T63" fmla="*/ 97 h 109"/>
                    <a:gd name="T64" fmla="*/ 35 w 109"/>
                    <a:gd name="T65" fmla="*/ 90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9"/>
                    <a:gd name="T100" fmla="*/ 0 h 109"/>
                    <a:gd name="T101" fmla="*/ 109 w 109"/>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9" h="109">
                      <a:moveTo>
                        <a:pt x="16" y="16"/>
                      </a:moveTo>
                      <a:lnTo>
                        <a:pt x="9" y="24"/>
                      </a:lnTo>
                      <a:lnTo>
                        <a:pt x="4" y="33"/>
                      </a:lnTo>
                      <a:lnTo>
                        <a:pt x="1" y="43"/>
                      </a:lnTo>
                      <a:lnTo>
                        <a:pt x="0" y="54"/>
                      </a:lnTo>
                      <a:lnTo>
                        <a:pt x="1" y="65"/>
                      </a:lnTo>
                      <a:lnTo>
                        <a:pt x="4" y="74"/>
                      </a:lnTo>
                      <a:lnTo>
                        <a:pt x="9" y="84"/>
                      </a:lnTo>
                      <a:lnTo>
                        <a:pt x="16" y="93"/>
                      </a:lnTo>
                      <a:lnTo>
                        <a:pt x="24" y="100"/>
                      </a:lnTo>
                      <a:lnTo>
                        <a:pt x="33" y="105"/>
                      </a:lnTo>
                      <a:lnTo>
                        <a:pt x="44" y="108"/>
                      </a:lnTo>
                      <a:lnTo>
                        <a:pt x="55" y="109"/>
                      </a:lnTo>
                      <a:lnTo>
                        <a:pt x="65" y="108"/>
                      </a:lnTo>
                      <a:lnTo>
                        <a:pt x="76" y="105"/>
                      </a:lnTo>
                      <a:lnTo>
                        <a:pt x="85" y="100"/>
                      </a:lnTo>
                      <a:lnTo>
                        <a:pt x="93" y="93"/>
                      </a:lnTo>
                      <a:lnTo>
                        <a:pt x="100" y="84"/>
                      </a:lnTo>
                      <a:lnTo>
                        <a:pt x="105" y="74"/>
                      </a:lnTo>
                      <a:lnTo>
                        <a:pt x="108" y="65"/>
                      </a:lnTo>
                      <a:lnTo>
                        <a:pt x="109" y="54"/>
                      </a:lnTo>
                      <a:lnTo>
                        <a:pt x="108" y="43"/>
                      </a:lnTo>
                      <a:lnTo>
                        <a:pt x="105" y="33"/>
                      </a:lnTo>
                      <a:lnTo>
                        <a:pt x="100" y="24"/>
                      </a:lnTo>
                      <a:lnTo>
                        <a:pt x="93" y="16"/>
                      </a:lnTo>
                      <a:lnTo>
                        <a:pt x="85" y="8"/>
                      </a:lnTo>
                      <a:lnTo>
                        <a:pt x="76" y="4"/>
                      </a:lnTo>
                      <a:lnTo>
                        <a:pt x="65" y="0"/>
                      </a:lnTo>
                      <a:lnTo>
                        <a:pt x="55" y="0"/>
                      </a:lnTo>
                      <a:lnTo>
                        <a:pt x="44" y="0"/>
                      </a:lnTo>
                      <a:lnTo>
                        <a:pt x="33" y="4"/>
                      </a:lnTo>
                      <a:lnTo>
                        <a:pt x="24" y="8"/>
                      </a:lnTo>
                      <a:lnTo>
                        <a:pt x="16" y="16"/>
                      </a:lnTo>
                      <a:close/>
                      <a:moveTo>
                        <a:pt x="31" y="78"/>
                      </a:moveTo>
                      <a:lnTo>
                        <a:pt x="27" y="73"/>
                      </a:lnTo>
                      <a:lnTo>
                        <a:pt x="23" y="66"/>
                      </a:lnTo>
                      <a:lnTo>
                        <a:pt x="21" y="61"/>
                      </a:lnTo>
                      <a:lnTo>
                        <a:pt x="20" y="54"/>
                      </a:lnTo>
                      <a:lnTo>
                        <a:pt x="21" y="48"/>
                      </a:lnTo>
                      <a:lnTo>
                        <a:pt x="23" y="41"/>
                      </a:lnTo>
                      <a:lnTo>
                        <a:pt x="27" y="36"/>
                      </a:lnTo>
                      <a:lnTo>
                        <a:pt x="31" y="31"/>
                      </a:lnTo>
                      <a:lnTo>
                        <a:pt x="36" y="25"/>
                      </a:lnTo>
                      <a:lnTo>
                        <a:pt x="41" y="23"/>
                      </a:lnTo>
                      <a:lnTo>
                        <a:pt x="48" y="21"/>
                      </a:lnTo>
                      <a:lnTo>
                        <a:pt x="55" y="20"/>
                      </a:lnTo>
                      <a:lnTo>
                        <a:pt x="61" y="21"/>
                      </a:lnTo>
                      <a:lnTo>
                        <a:pt x="68" y="23"/>
                      </a:lnTo>
                      <a:lnTo>
                        <a:pt x="73" y="25"/>
                      </a:lnTo>
                      <a:lnTo>
                        <a:pt x="78" y="31"/>
                      </a:lnTo>
                      <a:lnTo>
                        <a:pt x="82" y="36"/>
                      </a:lnTo>
                      <a:lnTo>
                        <a:pt x="86" y="41"/>
                      </a:lnTo>
                      <a:lnTo>
                        <a:pt x="88" y="48"/>
                      </a:lnTo>
                      <a:lnTo>
                        <a:pt x="89" y="54"/>
                      </a:lnTo>
                      <a:lnTo>
                        <a:pt x="88" y="61"/>
                      </a:lnTo>
                      <a:lnTo>
                        <a:pt x="86" y="66"/>
                      </a:lnTo>
                      <a:lnTo>
                        <a:pt x="82" y="73"/>
                      </a:lnTo>
                      <a:lnTo>
                        <a:pt x="78" y="78"/>
                      </a:lnTo>
                      <a:lnTo>
                        <a:pt x="73" y="82"/>
                      </a:lnTo>
                      <a:lnTo>
                        <a:pt x="68" y="85"/>
                      </a:lnTo>
                      <a:lnTo>
                        <a:pt x="61" y="88"/>
                      </a:lnTo>
                      <a:lnTo>
                        <a:pt x="55" y="88"/>
                      </a:lnTo>
                      <a:lnTo>
                        <a:pt x="48" y="88"/>
                      </a:lnTo>
                      <a:lnTo>
                        <a:pt x="41" y="85"/>
                      </a:lnTo>
                      <a:lnTo>
                        <a:pt x="36" y="82"/>
                      </a:lnTo>
                      <a:lnTo>
                        <a:pt x="31" y="78"/>
                      </a:lnTo>
                      <a:close/>
                    </a:path>
                  </a:pathLst>
                </a:custGeom>
                <a:solidFill>
                  <a:srgbClr val="FFFF00"/>
                </a:solidFill>
                <a:ln w="9525">
                  <a:solidFill>
                    <a:schemeClr val="bg1"/>
                  </a:solidFill>
                  <a:round/>
                  <a:headEnd/>
                  <a:tailEnd/>
                </a:ln>
              </p:spPr>
              <p:txBody>
                <a:bodyPr/>
                <a:lstStyle/>
                <a:p>
                  <a:endParaRPr lang="zh-CN" altLang="en-US">
                    <a:latin typeface="+mn-ea"/>
                    <a:ea typeface="+mn-ea"/>
                  </a:endParaRPr>
                </a:p>
              </p:txBody>
            </p:sp>
          </p:grpSp>
        </p:grpSp>
        <p:grpSp>
          <p:nvGrpSpPr>
            <p:cNvPr id="133" name="Group 40"/>
            <p:cNvGrpSpPr>
              <a:grpSpLocks/>
            </p:cNvGrpSpPr>
            <p:nvPr/>
          </p:nvGrpSpPr>
          <p:grpSpPr bwMode="auto">
            <a:xfrm>
              <a:off x="6248401" y="3629025"/>
              <a:ext cx="654043" cy="528638"/>
              <a:chOff x="2163" y="702"/>
              <a:chExt cx="410" cy="279"/>
            </a:xfrm>
          </p:grpSpPr>
          <p:sp>
            <p:nvSpPr>
              <p:cNvPr id="204" name="Freeform 41"/>
              <p:cNvSpPr>
                <a:spLocks/>
              </p:cNvSpPr>
              <p:nvPr/>
            </p:nvSpPr>
            <p:spPr bwMode="auto">
              <a:xfrm>
                <a:off x="2163" y="730"/>
                <a:ext cx="127" cy="87"/>
              </a:xfrm>
              <a:custGeom>
                <a:avLst/>
                <a:gdLst/>
                <a:ahLst/>
                <a:cxnLst>
                  <a:cxn ang="0">
                    <a:pos x="0" y="567"/>
                  </a:cxn>
                  <a:cxn ang="0">
                    <a:pos x="198" y="567"/>
                  </a:cxn>
                  <a:cxn ang="0">
                    <a:pos x="198" y="397"/>
                  </a:cxn>
                  <a:cxn ang="0">
                    <a:pos x="595" y="794"/>
                  </a:cxn>
                  <a:cxn ang="0">
                    <a:pos x="595" y="964"/>
                  </a:cxn>
                  <a:cxn ang="0">
                    <a:pos x="340" y="1219"/>
                  </a:cxn>
                  <a:cxn ang="0">
                    <a:pos x="567" y="1350"/>
                  </a:cxn>
                  <a:cxn ang="0">
                    <a:pos x="870" y="1065"/>
                  </a:cxn>
                  <a:cxn ang="0">
                    <a:pos x="882" y="702"/>
                  </a:cxn>
                  <a:cxn ang="0">
                    <a:pos x="368" y="170"/>
                  </a:cxn>
                  <a:cxn ang="0">
                    <a:pos x="623" y="170"/>
                  </a:cxn>
                  <a:cxn ang="0">
                    <a:pos x="623" y="0"/>
                  </a:cxn>
                  <a:cxn ang="0">
                    <a:pos x="0" y="0"/>
                  </a:cxn>
                  <a:cxn ang="0">
                    <a:pos x="0" y="567"/>
                  </a:cxn>
                </a:cxnLst>
                <a:rect l="0" t="0" r="r" b="b"/>
                <a:pathLst>
                  <a:path w="953" h="1350">
                    <a:moveTo>
                      <a:pt x="0" y="567"/>
                    </a:moveTo>
                    <a:lnTo>
                      <a:pt x="198" y="567"/>
                    </a:lnTo>
                    <a:lnTo>
                      <a:pt x="198" y="397"/>
                    </a:lnTo>
                    <a:cubicBezTo>
                      <a:pt x="198" y="397"/>
                      <a:pt x="529" y="699"/>
                      <a:pt x="595" y="794"/>
                    </a:cubicBezTo>
                    <a:cubicBezTo>
                      <a:pt x="661" y="889"/>
                      <a:pt x="638" y="893"/>
                      <a:pt x="595" y="964"/>
                    </a:cubicBezTo>
                    <a:cubicBezTo>
                      <a:pt x="552" y="1035"/>
                      <a:pt x="387" y="1158"/>
                      <a:pt x="340" y="1219"/>
                    </a:cubicBezTo>
                    <a:cubicBezTo>
                      <a:pt x="453" y="1284"/>
                      <a:pt x="567" y="1350"/>
                      <a:pt x="567" y="1350"/>
                    </a:cubicBezTo>
                    <a:cubicBezTo>
                      <a:pt x="567" y="1350"/>
                      <a:pt x="810" y="1185"/>
                      <a:pt x="870" y="1065"/>
                    </a:cubicBezTo>
                    <a:cubicBezTo>
                      <a:pt x="930" y="945"/>
                      <a:pt x="953" y="861"/>
                      <a:pt x="882" y="702"/>
                    </a:cubicBezTo>
                    <a:cubicBezTo>
                      <a:pt x="811" y="543"/>
                      <a:pt x="396" y="241"/>
                      <a:pt x="368" y="170"/>
                    </a:cubicBezTo>
                    <a:lnTo>
                      <a:pt x="623" y="170"/>
                    </a:lnTo>
                    <a:lnTo>
                      <a:pt x="623" y="0"/>
                    </a:lnTo>
                    <a:lnTo>
                      <a:pt x="0" y="0"/>
                    </a:lnTo>
                    <a:lnTo>
                      <a:pt x="0" y="567"/>
                    </a:lnTo>
                    <a:close/>
                  </a:path>
                </a:pathLst>
              </a:custGeom>
              <a:solidFill>
                <a:srgbClr val="FFFF00"/>
              </a:solidFill>
              <a:ln w="9525" cap="flat" cmpd="sng">
                <a:noFill/>
                <a:prstDash val="solid"/>
                <a:round/>
                <a:headEnd/>
                <a:tailEnd/>
              </a:ln>
              <a:effectLst>
                <a:outerShdw dist="25400" dir="5400000" algn="ctr" rotWithShape="0">
                  <a:schemeClr val="tx2">
                    <a:alpha val="50000"/>
                  </a:schemeClr>
                </a:outerShdw>
              </a:effectLst>
            </p:spPr>
            <p:txBody>
              <a:bodyPr lIns="0" tIns="0" rIns="0" bIns="0" anchor="ctr">
                <a:spAutoFit/>
              </a:bodyPr>
              <a:lstStyle/>
              <a:p>
                <a:pPr>
                  <a:defRPr/>
                </a:pPr>
                <a:endParaRPr lang="zh-CN" altLang="en-US">
                  <a:latin typeface="+mn-ea"/>
                  <a:ea typeface="+mn-ea"/>
                </a:endParaRPr>
              </a:p>
            </p:txBody>
          </p:sp>
          <p:sp>
            <p:nvSpPr>
              <p:cNvPr id="205" name="Freeform 42"/>
              <p:cNvSpPr>
                <a:spLocks/>
              </p:cNvSpPr>
              <p:nvPr/>
            </p:nvSpPr>
            <p:spPr bwMode="auto">
              <a:xfrm rot="16200000">
                <a:off x="2201" y="883"/>
                <a:ext cx="97" cy="99"/>
              </a:xfrm>
              <a:custGeom>
                <a:avLst/>
                <a:gdLst/>
                <a:ahLst/>
                <a:cxnLst>
                  <a:cxn ang="0">
                    <a:pos x="0" y="567"/>
                  </a:cxn>
                  <a:cxn ang="0">
                    <a:pos x="198" y="567"/>
                  </a:cxn>
                  <a:cxn ang="0">
                    <a:pos x="198" y="397"/>
                  </a:cxn>
                  <a:cxn ang="0">
                    <a:pos x="595" y="794"/>
                  </a:cxn>
                  <a:cxn ang="0">
                    <a:pos x="595" y="964"/>
                  </a:cxn>
                  <a:cxn ang="0">
                    <a:pos x="340" y="1219"/>
                  </a:cxn>
                  <a:cxn ang="0">
                    <a:pos x="567" y="1350"/>
                  </a:cxn>
                  <a:cxn ang="0">
                    <a:pos x="870" y="1065"/>
                  </a:cxn>
                  <a:cxn ang="0">
                    <a:pos x="882" y="702"/>
                  </a:cxn>
                  <a:cxn ang="0">
                    <a:pos x="368" y="170"/>
                  </a:cxn>
                  <a:cxn ang="0">
                    <a:pos x="623" y="170"/>
                  </a:cxn>
                  <a:cxn ang="0">
                    <a:pos x="623" y="0"/>
                  </a:cxn>
                  <a:cxn ang="0">
                    <a:pos x="0" y="0"/>
                  </a:cxn>
                  <a:cxn ang="0">
                    <a:pos x="0" y="567"/>
                  </a:cxn>
                </a:cxnLst>
                <a:rect l="0" t="0" r="r" b="b"/>
                <a:pathLst>
                  <a:path w="953" h="1350">
                    <a:moveTo>
                      <a:pt x="0" y="567"/>
                    </a:moveTo>
                    <a:lnTo>
                      <a:pt x="198" y="567"/>
                    </a:lnTo>
                    <a:lnTo>
                      <a:pt x="198" y="397"/>
                    </a:lnTo>
                    <a:cubicBezTo>
                      <a:pt x="198" y="397"/>
                      <a:pt x="529" y="699"/>
                      <a:pt x="595" y="794"/>
                    </a:cubicBezTo>
                    <a:cubicBezTo>
                      <a:pt x="661" y="889"/>
                      <a:pt x="638" y="893"/>
                      <a:pt x="595" y="964"/>
                    </a:cubicBezTo>
                    <a:cubicBezTo>
                      <a:pt x="552" y="1035"/>
                      <a:pt x="387" y="1158"/>
                      <a:pt x="340" y="1219"/>
                    </a:cubicBezTo>
                    <a:cubicBezTo>
                      <a:pt x="453" y="1284"/>
                      <a:pt x="567" y="1350"/>
                      <a:pt x="567" y="1350"/>
                    </a:cubicBezTo>
                    <a:cubicBezTo>
                      <a:pt x="567" y="1350"/>
                      <a:pt x="810" y="1185"/>
                      <a:pt x="870" y="1065"/>
                    </a:cubicBezTo>
                    <a:cubicBezTo>
                      <a:pt x="930" y="945"/>
                      <a:pt x="953" y="861"/>
                      <a:pt x="882" y="702"/>
                    </a:cubicBezTo>
                    <a:cubicBezTo>
                      <a:pt x="811" y="543"/>
                      <a:pt x="396" y="241"/>
                      <a:pt x="368" y="170"/>
                    </a:cubicBezTo>
                    <a:lnTo>
                      <a:pt x="623" y="170"/>
                    </a:lnTo>
                    <a:lnTo>
                      <a:pt x="623" y="0"/>
                    </a:lnTo>
                    <a:lnTo>
                      <a:pt x="0" y="0"/>
                    </a:lnTo>
                    <a:lnTo>
                      <a:pt x="0" y="567"/>
                    </a:lnTo>
                    <a:close/>
                  </a:path>
                </a:pathLst>
              </a:custGeom>
              <a:solidFill>
                <a:srgbClr val="FFFF00"/>
              </a:solidFill>
              <a:ln w="9525" cap="flat" cmpd="sng">
                <a:noFill/>
                <a:prstDash val="solid"/>
                <a:round/>
                <a:headEnd/>
                <a:tailEnd/>
              </a:ln>
              <a:effectLst>
                <a:outerShdw dist="25400" dir="5400000" algn="ctr" rotWithShape="0">
                  <a:schemeClr val="tx2">
                    <a:alpha val="50000"/>
                  </a:schemeClr>
                </a:outerShdw>
              </a:effectLst>
            </p:spPr>
            <p:txBody>
              <a:bodyPr lIns="0" tIns="0" rIns="0" bIns="0" anchor="ctr">
                <a:spAutoFit/>
              </a:bodyPr>
              <a:lstStyle/>
              <a:p>
                <a:pPr>
                  <a:defRPr/>
                </a:pPr>
                <a:endParaRPr lang="zh-CN" altLang="en-US">
                  <a:latin typeface="+mn-ea"/>
                  <a:ea typeface="+mn-ea"/>
                </a:endParaRPr>
              </a:p>
            </p:txBody>
          </p:sp>
          <p:sp>
            <p:nvSpPr>
              <p:cNvPr id="206" name="Freeform 43"/>
              <p:cNvSpPr>
                <a:spLocks/>
              </p:cNvSpPr>
              <p:nvPr/>
            </p:nvSpPr>
            <p:spPr bwMode="auto">
              <a:xfrm rot="10800000">
                <a:off x="2426" y="863"/>
                <a:ext cx="147" cy="87"/>
              </a:xfrm>
              <a:custGeom>
                <a:avLst/>
                <a:gdLst/>
                <a:ahLst/>
                <a:cxnLst>
                  <a:cxn ang="0">
                    <a:pos x="0" y="567"/>
                  </a:cxn>
                  <a:cxn ang="0">
                    <a:pos x="198" y="567"/>
                  </a:cxn>
                  <a:cxn ang="0">
                    <a:pos x="198" y="397"/>
                  </a:cxn>
                  <a:cxn ang="0">
                    <a:pos x="595" y="794"/>
                  </a:cxn>
                  <a:cxn ang="0">
                    <a:pos x="595" y="964"/>
                  </a:cxn>
                  <a:cxn ang="0">
                    <a:pos x="340" y="1219"/>
                  </a:cxn>
                  <a:cxn ang="0">
                    <a:pos x="567" y="1350"/>
                  </a:cxn>
                  <a:cxn ang="0">
                    <a:pos x="870" y="1065"/>
                  </a:cxn>
                  <a:cxn ang="0">
                    <a:pos x="882" y="702"/>
                  </a:cxn>
                  <a:cxn ang="0">
                    <a:pos x="368" y="170"/>
                  </a:cxn>
                  <a:cxn ang="0">
                    <a:pos x="623" y="170"/>
                  </a:cxn>
                  <a:cxn ang="0">
                    <a:pos x="623" y="0"/>
                  </a:cxn>
                  <a:cxn ang="0">
                    <a:pos x="0" y="0"/>
                  </a:cxn>
                  <a:cxn ang="0">
                    <a:pos x="0" y="567"/>
                  </a:cxn>
                </a:cxnLst>
                <a:rect l="0" t="0" r="r" b="b"/>
                <a:pathLst>
                  <a:path w="953" h="1350">
                    <a:moveTo>
                      <a:pt x="0" y="567"/>
                    </a:moveTo>
                    <a:lnTo>
                      <a:pt x="198" y="567"/>
                    </a:lnTo>
                    <a:lnTo>
                      <a:pt x="198" y="397"/>
                    </a:lnTo>
                    <a:cubicBezTo>
                      <a:pt x="198" y="397"/>
                      <a:pt x="529" y="699"/>
                      <a:pt x="595" y="794"/>
                    </a:cubicBezTo>
                    <a:cubicBezTo>
                      <a:pt x="661" y="889"/>
                      <a:pt x="638" y="893"/>
                      <a:pt x="595" y="964"/>
                    </a:cubicBezTo>
                    <a:cubicBezTo>
                      <a:pt x="552" y="1035"/>
                      <a:pt x="387" y="1158"/>
                      <a:pt x="340" y="1219"/>
                    </a:cubicBezTo>
                    <a:cubicBezTo>
                      <a:pt x="453" y="1284"/>
                      <a:pt x="567" y="1350"/>
                      <a:pt x="567" y="1350"/>
                    </a:cubicBezTo>
                    <a:cubicBezTo>
                      <a:pt x="567" y="1350"/>
                      <a:pt x="810" y="1185"/>
                      <a:pt x="870" y="1065"/>
                    </a:cubicBezTo>
                    <a:cubicBezTo>
                      <a:pt x="930" y="945"/>
                      <a:pt x="953" y="861"/>
                      <a:pt x="882" y="702"/>
                    </a:cubicBezTo>
                    <a:cubicBezTo>
                      <a:pt x="811" y="543"/>
                      <a:pt x="396" y="241"/>
                      <a:pt x="368" y="170"/>
                    </a:cubicBezTo>
                    <a:lnTo>
                      <a:pt x="623" y="170"/>
                    </a:lnTo>
                    <a:lnTo>
                      <a:pt x="623" y="0"/>
                    </a:lnTo>
                    <a:lnTo>
                      <a:pt x="0" y="0"/>
                    </a:lnTo>
                    <a:lnTo>
                      <a:pt x="0" y="567"/>
                    </a:lnTo>
                    <a:close/>
                  </a:path>
                </a:pathLst>
              </a:custGeom>
              <a:solidFill>
                <a:srgbClr val="FFFF00"/>
              </a:solidFill>
              <a:ln w="9525" cap="flat" cmpd="sng">
                <a:noFill/>
                <a:prstDash val="solid"/>
                <a:round/>
                <a:headEnd/>
                <a:tailEnd/>
              </a:ln>
              <a:effectLst>
                <a:outerShdw dist="25400" dir="5400000" algn="ctr" rotWithShape="0">
                  <a:schemeClr val="tx2">
                    <a:alpha val="50000"/>
                  </a:schemeClr>
                </a:outerShdw>
              </a:effectLst>
            </p:spPr>
            <p:txBody>
              <a:bodyPr lIns="0" tIns="0" rIns="0" bIns="0" anchor="ctr">
                <a:spAutoFit/>
              </a:bodyPr>
              <a:lstStyle/>
              <a:p>
                <a:pPr>
                  <a:defRPr/>
                </a:pPr>
                <a:endParaRPr lang="zh-CN" altLang="en-US">
                  <a:latin typeface="+mn-ea"/>
                  <a:ea typeface="+mn-ea"/>
                </a:endParaRPr>
              </a:p>
            </p:txBody>
          </p:sp>
          <p:sp>
            <p:nvSpPr>
              <p:cNvPr id="207" name="Freeform 44"/>
              <p:cNvSpPr>
                <a:spLocks/>
              </p:cNvSpPr>
              <p:nvPr/>
            </p:nvSpPr>
            <p:spPr bwMode="auto">
              <a:xfrm rot="5400000">
                <a:off x="2432" y="698"/>
                <a:ext cx="91" cy="99"/>
              </a:xfrm>
              <a:custGeom>
                <a:avLst/>
                <a:gdLst/>
                <a:ahLst/>
                <a:cxnLst>
                  <a:cxn ang="0">
                    <a:pos x="0" y="567"/>
                  </a:cxn>
                  <a:cxn ang="0">
                    <a:pos x="198" y="567"/>
                  </a:cxn>
                  <a:cxn ang="0">
                    <a:pos x="198" y="397"/>
                  </a:cxn>
                  <a:cxn ang="0">
                    <a:pos x="595" y="794"/>
                  </a:cxn>
                  <a:cxn ang="0">
                    <a:pos x="595" y="964"/>
                  </a:cxn>
                  <a:cxn ang="0">
                    <a:pos x="340" y="1219"/>
                  </a:cxn>
                  <a:cxn ang="0">
                    <a:pos x="567" y="1350"/>
                  </a:cxn>
                  <a:cxn ang="0">
                    <a:pos x="870" y="1065"/>
                  </a:cxn>
                  <a:cxn ang="0">
                    <a:pos x="882" y="702"/>
                  </a:cxn>
                  <a:cxn ang="0">
                    <a:pos x="368" y="170"/>
                  </a:cxn>
                  <a:cxn ang="0">
                    <a:pos x="623" y="170"/>
                  </a:cxn>
                  <a:cxn ang="0">
                    <a:pos x="623" y="0"/>
                  </a:cxn>
                  <a:cxn ang="0">
                    <a:pos x="0" y="0"/>
                  </a:cxn>
                  <a:cxn ang="0">
                    <a:pos x="0" y="567"/>
                  </a:cxn>
                </a:cxnLst>
                <a:rect l="0" t="0" r="r" b="b"/>
                <a:pathLst>
                  <a:path w="953" h="1350">
                    <a:moveTo>
                      <a:pt x="0" y="567"/>
                    </a:moveTo>
                    <a:lnTo>
                      <a:pt x="198" y="567"/>
                    </a:lnTo>
                    <a:lnTo>
                      <a:pt x="198" y="397"/>
                    </a:lnTo>
                    <a:cubicBezTo>
                      <a:pt x="198" y="397"/>
                      <a:pt x="529" y="699"/>
                      <a:pt x="595" y="794"/>
                    </a:cubicBezTo>
                    <a:cubicBezTo>
                      <a:pt x="661" y="889"/>
                      <a:pt x="638" y="893"/>
                      <a:pt x="595" y="964"/>
                    </a:cubicBezTo>
                    <a:cubicBezTo>
                      <a:pt x="552" y="1035"/>
                      <a:pt x="387" y="1158"/>
                      <a:pt x="340" y="1219"/>
                    </a:cubicBezTo>
                    <a:cubicBezTo>
                      <a:pt x="453" y="1284"/>
                      <a:pt x="567" y="1350"/>
                      <a:pt x="567" y="1350"/>
                    </a:cubicBezTo>
                    <a:cubicBezTo>
                      <a:pt x="567" y="1350"/>
                      <a:pt x="810" y="1185"/>
                      <a:pt x="870" y="1065"/>
                    </a:cubicBezTo>
                    <a:cubicBezTo>
                      <a:pt x="930" y="945"/>
                      <a:pt x="953" y="861"/>
                      <a:pt x="882" y="702"/>
                    </a:cubicBezTo>
                    <a:cubicBezTo>
                      <a:pt x="811" y="543"/>
                      <a:pt x="396" y="241"/>
                      <a:pt x="368" y="170"/>
                    </a:cubicBezTo>
                    <a:lnTo>
                      <a:pt x="623" y="170"/>
                    </a:lnTo>
                    <a:lnTo>
                      <a:pt x="623" y="0"/>
                    </a:lnTo>
                    <a:lnTo>
                      <a:pt x="0" y="0"/>
                    </a:lnTo>
                    <a:lnTo>
                      <a:pt x="0" y="567"/>
                    </a:lnTo>
                    <a:close/>
                  </a:path>
                </a:pathLst>
              </a:custGeom>
              <a:solidFill>
                <a:srgbClr val="FFFF00"/>
              </a:solidFill>
              <a:ln w="9525" cap="flat" cmpd="sng">
                <a:noFill/>
                <a:prstDash val="solid"/>
                <a:round/>
                <a:headEnd/>
                <a:tailEnd/>
              </a:ln>
              <a:effectLst>
                <a:outerShdw dist="25400" dir="5400000" algn="ctr" rotWithShape="0">
                  <a:schemeClr val="tx2">
                    <a:alpha val="50000"/>
                  </a:schemeClr>
                </a:outerShdw>
              </a:effectLst>
            </p:spPr>
            <p:txBody>
              <a:bodyPr lIns="0" tIns="0" rIns="0" bIns="0" anchor="ctr">
                <a:spAutoFit/>
              </a:bodyPr>
              <a:lstStyle/>
              <a:p>
                <a:pPr>
                  <a:defRPr/>
                </a:pPr>
                <a:endParaRPr lang="zh-CN" altLang="en-US">
                  <a:latin typeface="+mn-ea"/>
                  <a:ea typeface="+mn-ea"/>
                </a:endParaRPr>
              </a:p>
            </p:txBody>
          </p:sp>
          <p:grpSp>
            <p:nvGrpSpPr>
              <p:cNvPr id="208" name="Group 45"/>
              <p:cNvGrpSpPr>
                <a:grpSpLocks/>
              </p:cNvGrpSpPr>
              <p:nvPr/>
            </p:nvGrpSpPr>
            <p:grpSpPr bwMode="auto">
              <a:xfrm>
                <a:off x="2277" y="789"/>
                <a:ext cx="167" cy="123"/>
                <a:chOff x="2896" y="633"/>
                <a:chExt cx="167" cy="168"/>
              </a:xfrm>
            </p:grpSpPr>
            <p:sp>
              <p:nvSpPr>
                <p:cNvPr id="209" name="Freeform 46"/>
                <p:cNvSpPr>
                  <a:spLocks noEditPoints="1"/>
                </p:cNvSpPr>
                <p:nvPr/>
              </p:nvSpPr>
              <p:spPr bwMode="auto">
                <a:xfrm>
                  <a:off x="2896" y="633"/>
                  <a:ext cx="162" cy="168"/>
                </a:xfrm>
                <a:custGeom>
                  <a:avLst/>
                  <a:gdLst/>
                  <a:ahLst/>
                  <a:cxnLst>
                    <a:cxn ang="0">
                      <a:pos x="0" y="94"/>
                    </a:cxn>
                    <a:cxn ang="0">
                      <a:pos x="24" y="107"/>
                    </a:cxn>
                    <a:cxn ang="0">
                      <a:pos x="15" y="135"/>
                    </a:cxn>
                    <a:cxn ang="0">
                      <a:pos x="49" y="138"/>
                    </a:cxn>
                    <a:cxn ang="0">
                      <a:pos x="69" y="146"/>
                    </a:cxn>
                    <a:cxn ang="0">
                      <a:pos x="95" y="168"/>
                    </a:cxn>
                    <a:cxn ang="0">
                      <a:pos x="98" y="146"/>
                    </a:cxn>
                    <a:cxn ang="0">
                      <a:pos x="118" y="138"/>
                    </a:cxn>
                    <a:cxn ang="0">
                      <a:pos x="153" y="134"/>
                    </a:cxn>
                    <a:cxn ang="0">
                      <a:pos x="143" y="107"/>
                    </a:cxn>
                    <a:cxn ang="0">
                      <a:pos x="167" y="92"/>
                    </a:cxn>
                    <a:cxn ang="0">
                      <a:pos x="157" y="69"/>
                    </a:cxn>
                    <a:cxn ang="0">
                      <a:pos x="142" y="58"/>
                    </a:cxn>
                    <a:cxn ang="0">
                      <a:pos x="150" y="33"/>
                    </a:cxn>
                    <a:cxn ang="0">
                      <a:pos x="117" y="30"/>
                    </a:cxn>
                    <a:cxn ang="0">
                      <a:pos x="98" y="22"/>
                    </a:cxn>
                    <a:cxn ang="0">
                      <a:pos x="73" y="0"/>
                    </a:cxn>
                    <a:cxn ang="0">
                      <a:pos x="60" y="25"/>
                    </a:cxn>
                    <a:cxn ang="0">
                      <a:pos x="33" y="14"/>
                    </a:cxn>
                    <a:cxn ang="0">
                      <a:pos x="30" y="49"/>
                    </a:cxn>
                    <a:cxn ang="0">
                      <a:pos x="22" y="67"/>
                    </a:cxn>
                    <a:cxn ang="0">
                      <a:pos x="29" y="84"/>
                    </a:cxn>
                    <a:cxn ang="0">
                      <a:pos x="33" y="63"/>
                    </a:cxn>
                    <a:cxn ang="0">
                      <a:pos x="45" y="46"/>
                    </a:cxn>
                    <a:cxn ang="0">
                      <a:pos x="62" y="34"/>
                    </a:cxn>
                    <a:cxn ang="0">
                      <a:pos x="84" y="30"/>
                    </a:cxn>
                    <a:cxn ang="0">
                      <a:pos x="105" y="34"/>
                    </a:cxn>
                    <a:cxn ang="0">
                      <a:pos x="122" y="46"/>
                    </a:cxn>
                    <a:cxn ang="0">
                      <a:pos x="134" y="63"/>
                    </a:cxn>
                    <a:cxn ang="0">
                      <a:pos x="138" y="84"/>
                    </a:cxn>
                    <a:cxn ang="0">
                      <a:pos x="134" y="104"/>
                    </a:cxn>
                    <a:cxn ang="0">
                      <a:pos x="122" y="123"/>
                    </a:cxn>
                    <a:cxn ang="0">
                      <a:pos x="105" y="135"/>
                    </a:cxn>
                    <a:cxn ang="0">
                      <a:pos x="84" y="139"/>
                    </a:cxn>
                    <a:cxn ang="0">
                      <a:pos x="62" y="135"/>
                    </a:cxn>
                    <a:cxn ang="0">
                      <a:pos x="45" y="123"/>
                    </a:cxn>
                    <a:cxn ang="0">
                      <a:pos x="33" y="104"/>
                    </a:cxn>
                    <a:cxn ang="0">
                      <a:pos x="29" y="84"/>
                    </a:cxn>
                  </a:cxnLst>
                  <a:rect l="0" t="0" r="r" b="b"/>
                  <a:pathLst>
                    <a:path w="167" h="168">
                      <a:moveTo>
                        <a:pt x="0" y="70"/>
                      </a:moveTo>
                      <a:lnTo>
                        <a:pt x="0" y="94"/>
                      </a:lnTo>
                      <a:lnTo>
                        <a:pt x="21" y="96"/>
                      </a:lnTo>
                      <a:lnTo>
                        <a:pt x="24" y="107"/>
                      </a:lnTo>
                      <a:lnTo>
                        <a:pt x="29" y="116"/>
                      </a:lnTo>
                      <a:lnTo>
                        <a:pt x="15" y="135"/>
                      </a:lnTo>
                      <a:lnTo>
                        <a:pt x="32" y="151"/>
                      </a:lnTo>
                      <a:lnTo>
                        <a:pt x="49" y="138"/>
                      </a:lnTo>
                      <a:lnTo>
                        <a:pt x="60" y="143"/>
                      </a:lnTo>
                      <a:lnTo>
                        <a:pt x="69" y="146"/>
                      </a:lnTo>
                      <a:lnTo>
                        <a:pt x="72" y="168"/>
                      </a:lnTo>
                      <a:lnTo>
                        <a:pt x="95" y="168"/>
                      </a:lnTo>
                      <a:lnTo>
                        <a:pt x="98" y="146"/>
                      </a:lnTo>
                      <a:lnTo>
                        <a:pt x="98" y="146"/>
                      </a:lnTo>
                      <a:lnTo>
                        <a:pt x="109" y="143"/>
                      </a:lnTo>
                      <a:lnTo>
                        <a:pt x="118" y="138"/>
                      </a:lnTo>
                      <a:lnTo>
                        <a:pt x="135" y="151"/>
                      </a:lnTo>
                      <a:lnTo>
                        <a:pt x="153" y="134"/>
                      </a:lnTo>
                      <a:lnTo>
                        <a:pt x="138" y="116"/>
                      </a:lnTo>
                      <a:lnTo>
                        <a:pt x="143" y="107"/>
                      </a:lnTo>
                      <a:lnTo>
                        <a:pt x="146" y="96"/>
                      </a:lnTo>
                      <a:lnTo>
                        <a:pt x="167" y="92"/>
                      </a:lnTo>
                      <a:lnTo>
                        <a:pt x="167" y="70"/>
                      </a:lnTo>
                      <a:lnTo>
                        <a:pt x="157" y="69"/>
                      </a:lnTo>
                      <a:lnTo>
                        <a:pt x="145" y="67"/>
                      </a:lnTo>
                      <a:lnTo>
                        <a:pt x="142" y="58"/>
                      </a:lnTo>
                      <a:lnTo>
                        <a:pt x="137" y="50"/>
                      </a:lnTo>
                      <a:lnTo>
                        <a:pt x="150" y="33"/>
                      </a:lnTo>
                      <a:lnTo>
                        <a:pt x="134" y="15"/>
                      </a:lnTo>
                      <a:lnTo>
                        <a:pt x="117" y="30"/>
                      </a:lnTo>
                      <a:lnTo>
                        <a:pt x="107" y="25"/>
                      </a:lnTo>
                      <a:lnTo>
                        <a:pt x="98" y="22"/>
                      </a:lnTo>
                      <a:lnTo>
                        <a:pt x="95" y="0"/>
                      </a:lnTo>
                      <a:lnTo>
                        <a:pt x="73" y="0"/>
                      </a:lnTo>
                      <a:lnTo>
                        <a:pt x="69" y="22"/>
                      </a:lnTo>
                      <a:lnTo>
                        <a:pt x="60" y="25"/>
                      </a:lnTo>
                      <a:lnTo>
                        <a:pt x="52" y="29"/>
                      </a:lnTo>
                      <a:lnTo>
                        <a:pt x="33" y="14"/>
                      </a:lnTo>
                      <a:lnTo>
                        <a:pt x="17" y="31"/>
                      </a:lnTo>
                      <a:lnTo>
                        <a:pt x="30" y="49"/>
                      </a:lnTo>
                      <a:lnTo>
                        <a:pt x="25" y="58"/>
                      </a:lnTo>
                      <a:lnTo>
                        <a:pt x="22" y="67"/>
                      </a:lnTo>
                      <a:lnTo>
                        <a:pt x="0" y="70"/>
                      </a:lnTo>
                      <a:close/>
                      <a:moveTo>
                        <a:pt x="29" y="84"/>
                      </a:moveTo>
                      <a:lnTo>
                        <a:pt x="30" y="73"/>
                      </a:lnTo>
                      <a:lnTo>
                        <a:pt x="33" y="63"/>
                      </a:lnTo>
                      <a:lnTo>
                        <a:pt x="38" y="54"/>
                      </a:lnTo>
                      <a:lnTo>
                        <a:pt x="45" y="46"/>
                      </a:lnTo>
                      <a:lnTo>
                        <a:pt x="53" y="38"/>
                      </a:lnTo>
                      <a:lnTo>
                        <a:pt x="62" y="34"/>
                      </a:lnTo>
                      <a:lnTo>
                        <a:pt x="73" y="30"/>
                      </a:lnTo>
                      <a:lnTo>
                        <a:pt x="84" y="30"/>
                      </a:lnTo>
                      <a:lnTo>
                        <a:pt x="94" y="30"/>
                      </a:lnTo>
                      <a:lnTo>
                        <a:pt x="105" y="34"/>
                      </a:lnTo>
                      <a:lnTo>
                        <a:pt x="114" y="38"/>
                      </a:lnTo>
                      <a:lnTo>
                        <a:pt x="122" y="46"/>
                      </a:lnTo>
                      <a:lnTo>
                        <a:pt x="129" y="54"/>
                      </a:lnTo>
                      <a:lnTo>
                        <a:pt x="134" y="63"/>
                      </a:lnTo>
                      <a:lnTo>
                        <a:pt x="137" y="73"/>
                      </a:lnTo>
                      <a:lnTo>
                        <a:pt x="138" y="84"/>
                      </a:lnTo>
                      <a:lnTo>
                        <a:pt x="137" y="95"/>
                      </a:lnTo>
                      <a:lnTo>
                        <a:pt x="134" y="104"/>
                      </a:lnTo>
                      <a:lnTo>
                        <a:pt x="129" y="114"/>
                      </a:lnTo>
                      <a:lnTo>
                        <a:pt x="122" y="123"/>
                      </a:lnTo>
                      <a:lnTo>
                        <a:pt x="114" y="130"/>
                      </a:lnTo>
                      <a:lnTo>
                        <a:pt x="105" y="135"/>
                      </a:lnTo>
                      <a:lnTo>
                        <a:pt x="94" y="138"/>
                      </a:lnTo>
                      <a:lnTo>
                        <a:pt x="84" y="139"/>
                      </a:lnTo>
                      <a:lnTo>
                        <a:pt x="73" y="138"/>
                      </a:lnTo>
                      <a:lnTo>
                        <a:pt x="62" y="135"/>
                      </a:lnTo>
                      <a:lnTo>
                        <a:pt x="53" y="130"/>
                      </a:lnTo>
                      <a:lnTo>
                        <a:pt x="45" y="123"/>
                      </a:lnTo>
                      <a:lnTo>
                        <a:pt x="38" y="114"/>
                      </a:lnTo>
                      <a:lnTo>
                        <a:pt x="33" y="104"/>
                      </a:lnTo>
                      <a:lnTo>
                        <a:pt x="30" y="95"/>
                      </a:lnTo>
                      <a:lnTo>
                        <a:pt x="29" y="84"/>
                      </a:lnTo>
                      <a:close/>
                    </a:path>
                  </a:pathLst>
                </a:custGeom>
                <a:solidFill>
                  <a:srgbClr val="FFFF00"/>
                </a:solidFill>
                <a:ln w="9525">
                  <a:noFill/>
                  <a:round/>
                  <a:headEnd/>
                  <a:tailEnd/>
                </a:ln>
                <a:effectLst>
                  <a:outerShdw dist="12700" dir="5400000" algn="ctr" rotWithShape="0">
                    <a:schemeClr val="tx1">
                      <a:alpha val="50000"/>
                    </a:schemeClr>
                  </a:outerShdw>
                </a:effectLst>
              </p:spPr>
              <p:txBody>
                <a:bodyPr/>
                <a:lstStyle/>
                <a:p>
                  <a:pPr>
                    <a:defRPr/>
                  </a:pPr>
                  <a:endParaRPr lang="zh-CN" altLang="en-US">
                    <a:latin typeface="+mn-ea"/>
                    <a:ea typeface="+mn-ea"/>
                  </a:endParaRPr>
                </a:p>
              </p:txBody>
            </p:sp>
            <p:sp>
              <p:nvSpPr>
                <p:cNvPr id="210" name="Freeform 47"/>
                <p:cNvSpPr>
                  <a:spLocks noEditPoints="1"/>
                </p:cNvSpPr>
                <p:nvPr/>
              </p:nvSpPr>
              <p:spPr bwMode="auto">
                <a:xfrm>
                  <a:off x="2922" y="659"/>
                  <a:ext cx="113" cy="113"/>
                </a:xfrm>
                <a:custGeom>
                  <a:avLst/>
                  <a:gdLst>
                    <a:gd name="T0" fmla="*/ 9 w 109"/>
                    <a:gd name="T1" fmla="*/ 28 h 109"/>
                    <a:gd name="T2" fmla="*/ 1 w 109"/>
                    <a:gd name="T3" fmla="*/ 51 h 109"/>
                    <a:gd name="T4" fmla="*/ 1 w 109"/>
                    <a:gd name="T5" fmla="*/ 75 h 109"/>
                    <a:gd name="T6" fmla="*/ 9 w 109"/>
                    <a:gd name="T7" fmla="*/ 96 h 109"/>
                    <a:gd name="T8" fmla="*/ 28 w 109"/>
                    <a:gd name="T9" fmla="*/ 116 h 109"/>
                    <a:gd name="T10" fmla="*/ 52 w 109"/>
                    <a:gd name="T11" fmla="*/ 124 h 109"/>
                    <a:gd name="T12" fmla="*/ 75 w 109"/>
                    <a:gd name="T13" fmla="*/ 124 h 109"/>
                    <a:gd name="T14" fmla="*/ 97 w 109"/>
                    <a:gd name="T15" fmla="*/ 116 h 109"/>
                    <a:gd name="T16" fmla="*/ 116 w 109"/>
                    <a:gd name="T17" fmla="*/ 96 h 109"/>
                    <a:gd name="T18" fmla="*/ 124 w 109"/>
                    <a:gd name="T19" fmla="*/ 75 h 109"/>
                    <a:gd name="T20" fmla="*/ 124 w 109"/>
                    <a:gd name="T21" fmla="*/ 51 h 109"/>
                    <a:gd name="T22" fmla="*/ 116 w 109"/>
                    <a:gd name="T23" fmla="*/ 28 h 109"/>
                    <a:gd name="T24" fmla="*/ 97 w 109"/>
                    <a:gd name="T25" fmla="*/ 8 h 109"/>
                    <a:gd name="T26" fmla="*/ 75 w 109"/>
                    <a:gd name="T27" fmla="*/ 0 h 109"/>
                    <a:gd name="T28" fmla="*/ 52 w 109"/>
                    <a:gd name="T29" fmla="*/ 0 h 109"/>
                    <a:gd name="T30" fmla="*/ 28 w 109"/>
                    <a:gd name="T31" fmla="*/ 8 h 109"/>
                    <a:gd name="T32" fmla="*/ 35 w 109"/>
                    <a:gd name="T33" fmla="*/ 90 h 109"/>
                    <a:gd name="T34" fmla="*/ 27 w 109"/>
                    <a:gd name="T35" fmla="*/ 76 h 109"/>
                    <a:gd name="T36" fmla="*/ 24 w 109"/>
                    <a:gd name="T37" fmla="*/ 62 h 109"/>
                    <a:gd name="T38" fmla="*/ 27 w 109"/>
                    <a:gd name="T39" fmla="*/ 49 h 109"/>
                    <a:gd name="T40" fmla="*/ 35 w 109"/>
                    <a:gd name="T41" fmla="*/ 35 h 109"/>
                    <a:gd name="T42" fmla="*/ 49 w 109"/>
                    <a:gd name="T43" fmla="*/ 27 h 109"/>
                    <a:gd name="T44" fmla="*/ 63 w 109"/>
                    <a:gd name="T45" fmla="*/ 24 h 109"/>
                    <a:gd name="T46" fmla="*/ 79 w 109"/>
                    <a:gd name="T47" fmla="*/ 27 h 109"/>
                    <a:gd name="T48" fmla="*/ 90 w 109"/>
                    <a:gd name="T49" fmla="*/ 35 h 109"/>
                    <a:gd name="T50" fmla="*/ 98 w 109"/>
                    <a:gd name="T51" fmla="*/ 49 h 109"/>
                    <a:gd name="T52" fmla="*/ 102 w 109"/>
                    <a:gd name="T53" fmla="*/ 62 h 109"/>
                    <a:gd name="T54" fmla="*/ 98 w 109"/>
                    <a:gd name="T55" fmla="*/ 76 h 109"/>
                    <a:gd name="T56" fmla="*/ 90 w 109"/>
                    <a:gd name="T57" fmla="*/ 90 h 109"/>
                    <a:gd name="T58" fmla="*/ 79 w 109"/>
                    <a:gd name="T59" fmla="*/ 97 h 109"/>
                    <a:gd name="T60" fmla="*/ 63 w 109"/>
                    <a:gd name="T61" fmla="*/ 101 h 109"/>
                    <a:gd name="T62" fmla="*/ 49 w 109"/>
                    <a:gd name="T63" fmla="*/ 97 h 109"/>
                    <a:gd name="T64" fmla="*/ 35 w 109"/>
                    <a:gd name="T65" fmla="*/ 90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9"/>
                    <a:gd name="T100" fmla="*/ 0 h 109"/>
                    <a:gd name="T101" fmla="*/ 109 w 109"/>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9" h="109">
                      <a:moveTo>
                        <a:pt x="16" y="16"/>
                      </a:moveTo>
                      <a:lnTo>
                        <a:pt x="9" y="24"/>
                      </a:lnTo>
                      <a:lnTo>
                        <a:pt x="4" y="33"/>
                      </a:lnTo>
                      <a:lnTo>
                        <a:pt x="1" y="43"/>
                      </a:lnTo>
                      <a:lnTo>
                        <a:pt x="0" y="54"/>
                      </a:lnTo>
                      <a:lnTo>
                        <a:pt x="1" y="65"/>
                      </a:lnTo>
                      <a:lnTo>
                        <a:pt x="4" y="74"/>
                      </a:lnTo>
                      <a:lnTo>
                        <a:pt x="9" y="84"/>
                      </a:lnTo>
                      <a:lnTo>
                        <a:pt x="16" y="93"/>
                      </a:lnTo>
                      <a:lnTo>
                        <a:pt x="24" y="100"/>
                      </a:lnTo>
                      <a:lnTo>
                        <a:pt x="33" y="105"/>
                      </a:lnTo>
                      <a:lnTo>
                        <a:pt x="44" y="108"/>
                      </a:lnTo>
                      <a:lnTo>
                        <a:pt x="55" y="109"/>
                      </a:lnTo>
                      <a:lnTo>
                        <a:pt x="65" y="108"/>
                      </a:lnTo>
                      <a:lnTo>
                        <a:pt x="76" y="105"/>
                      </a:lnTo>
                      <a:lnTo>
                        <a:pt x="85" y="100"/>
                      </a:lnTo>
                      <a:lnTo>
                        <a:pt x="93" y="93"/>
                      </a:lnTo>
                      <a:lnTo>
                        <a:pt x="100" y="84"/>
                      </a:lnTo>
                      <a:lnTo>
                        <a:pt x="105" y="74"/>
                      </a:lnTo>
                      <a:lnTo>
                        <a:pt x="108" y="65"/>
                      </a:lnTo>
                      <a:lnTo>
                        <a:pt x="109" y="54"/>
                      </a:lnTo>
                      <a:lnTo>
                        <a:pt x="108" y="43"/>
                      </a:lnTo>
                      <a:lnTo>
                        <a:pt x="105" y="33"/>
                      </a:lnTo>
                      <a:lnTo>
                        <a:pt x="100" y="24"/>
                      </a:lnTo>
                      <a:lnTo>
                        <a:pt x="93" y="16"/>
                      </a:lnTo>
                      <a:lnTo>
                        <a:pt x="85" y="8"/>
                      </a:lnTo>
                      <a:lnTo>
                        <a:pt x="76" y="4"/>
                      </a:lnTo>
                      <a:lnTo>
                        <a:pt x="65" y="0"/>
                      </a:lnTo>
                      <a:lnTo>
                        <a:pt x="55" y="0"/>
                      </a:lnTo>
                      <a:lnTo>
                        <a:pt x="44" y="0"/>
                      </a:lnTo>
                      <a:lnTo>
                        <a:pt x="33" y="4"/>
                      </a:lnTo>
                      <a:lnTo>
                        <a:pt x="24" y="8"/>
                      </a:lnTo>
                      <a:lnTo>
                        <a:pt x="16" y="16"/>
                      </a:lnTo>
                      <a:close/>
                      <a:moveTo>
                        <a:pt x="31" y="78"/>
                      </a:moveTo>
                      <a:lnTo>
                        <a:pt x="27" y="73"/>
                      </a:lnTo>
                      <a:lnTo>
                        <a:pt x="23" y="66"/>
                      </a:lnTo>
                      <a:lnTo>
                        <a:pt x="21" y="61"/>
                      </a:lnTo>
                      <a:lnTo>
                        <a:pt x="20" y="54"/>
                      </a:lnTo>
                      <a:lnTo>
                        <a:pt x="21" y="48"/>
                      </a:lnTo>
                      <a:lnTo>
                        <a:pt x="23" y="41"/>
                      </a:lnTo>
                      <a:lnTo>
                        <a:pt x="27" y="36"/>
                      </a:lnTo>
                      <a:lnTo>
                        <a:pt x="31" y="31"/>
                      </a:lnTo>
                      <a:lnTo>
                        <a:pt x="36" y="25"/>
                      </a:lnTo>
                      <a:lnTo>
                        <a:pt x="41" y="23"/>
                      </a:lnTo>
                      <a:lnTo>
                        <a:pt x="48" y="21"/>
                      </a:lnTo>
                      <a:lnTo>
                        <a:pt x="55" y="20"/>
                      </a:lnTo>
                      <a:lnTo>
                        <a:pt x="61" y="21"/>
                      </a:lnTo>
                      <a:lnTo>
                        <a:pt x="68" y="23"/>
                      </a:lnTo>
                      <a:lnTo>
                        <a:pt x="73" y="25"/>
                      </a:lnTo>
                      <a:lnTo>
                        <a:pt x="78" y="31"/>
                      </a:lnTo>
                      <a:lnTo>
                        <a:pt x="82" y="36"/>
                      </a:lnTo>
                      <a:lnTo>
                        <a:pt x="86" y="41"/>
                      </a:lnTo>
                      <a:lnTo>
                        <a:pt x="88" y="48"/>
                      </a:lnTo>
                      <a:lnTo>
                        <a:pt x="89" y="54"/>
                      </a:lnTo>
                      <a:lnTo>
                        <a:pt x="88" y="61"/>
                      </a:lnTo>
                      <a:lnTo>
                        <a:pt x="86" y="66"/>
                      </a:lnTo>
                      <a:lnTo>
                        <a:pt x="82" y="73"/>
                      </a:lnTo>
                      <a:lnTo>
                        <a:pt x="78" y="78"/>
                      </a:lnTo>
                      <a:lnTo>
                        <a:pt x="73" y="82"/>
                      </a:lnTo>
                      <a:lnTo>
                        <a:pt x="68" y="85"/>
                      </a:lnTo>
                      <a:lnTo>
                        <a:pt x="61" y="88"/>
                      </a:lnTo>
                      <a:lnTo>
                        <a:pt x="55" y="88"/>
                      </a:lnTo>
                      <a:lnTo>
                        <a:pt x="48" y="88"/>
                      </a:lnTo>
                      <a:lnTo>
                        <a:pt x="41" y="85"/>
                      </a:lnTo>
                      <a:lnTo>
                        <a:pt x="36" y="82"/>
                      </a:lnTo>
                      <a:lnTo>
                        <a:pt x="31" y="78"/>
                      </a:lnTo>
                      <a:close/>
                    </a:path>
                  </a:pathLst>
                </a:custGeom>
                <a:solidFill>
                  <a:srgbClr val="FFFF00"/>
                </a:solidFill>
                <a:ln w="9525">
                  <a:solidFill>
                    <a:schemeClr val="bg1"/>
                  </a:solidFill>
                  <a:round/>
                  <a:headEnd/>
                  <a:tailEnd/>
                </a:ln>
              </p:spPr>
              <p:txBody>
                <a:bodyPr/>
                <a:lstStyle/>
                <a:p>
                  <a:endParaRPr lang="zh-CN" altLang="en-US">
                    <a:latin typeface="+mn-ea"/>
                    <a:ea typeface="+mn-ea"/>
                  </a:endParaRPr>
                </a:p>
              </p:txBody>
            </p:sp>
          </p:grpSp>
        </p:grpSp>
        <p:sp>
          <p:nvSpPr>
            <p:cNvPr id="134" name="Text Box 48"/>
            <p:cNvSpPr txBox="1">
              <a:spLocks noChangeArrowheads="1"/>
            </p:cNvSpPr>
            <p:nvPr/>
          </p:nvSpPr>
          <p:spPr bwMode="auto">
            <a:xfrm>
              <a:off x="1852613" y="2716247"/>
              <a:ext cx="522287" cy="217419"/>
            </a:xfrm>
            <a:prstGeom prst="rect">
              <a:avLst/>
            </a:prstGeom>
            <a:noFill/>
            <a:ln w="19050">
              <a:noFill/>
              <a:miter lim="800000"/>
              <a:headEnd/>
              <a:tailEnd/>
            </a:ln>
          </p:spPr>
          <p:txBody>
            <a:bodyPr lIns="0" tIns="0" rIns="0" bIns="0" anchor="ctr">
              <a:spAutoFit/>
            </a:bodyPr>
            <a:lstStyle/>
            <a:p>
              <a:pPr algn="ctr" defTabSz="784225" fontAlgn="base">
                <a:lnSpc>
                  <a:spcPct val="110000"/>
                </a:lnSpc>
                <a:spcBef>
                  <a:spcPct val="20000"/>
                </a:spcBef>
                <a:buClr>
                  <a:schemeClr val="accent2"/>
                </a:buClr>
              </a:pPr>
              <a:r>
                <a:rPr kumimoji="1" lang="en-US" altLang="zh-CN" sz="1200" b="1">
                  <a:latin typeface="+mn-ea"/>
                  <a:ea typeface="+mn-ea"/>
                </a:rPr>
                <a:t>LPU</a:t>
              </a:r>
            </a:p>
          </p:txBody>
        </p:sp>
        <p:sp>
          <p:nvSpPr>
            <p:cNvPr id="135" name="Text Box 49"/>
            <p:cNvSpPr txBox="1">
              <a:spLocks noChangeArrowheads="1"/>
            </p:cNvSpPr>
            <p:nvPr/>
          </p:nvSpPr>
          <p:spPr bwMode="auto">
            <a:xfrm>
              <a:off x="6557963" y="2752760"/>
              <a:ext cx="522287" cy="217419"/>
            </a:xfrm>
            <a:prstGeom prst="rect">
              <a:avLst/>
            </a:prstGeom>
            <a:noFill/>
            <a:ln w="19050">
              <a:noFill/>
              <a:miter lim="800000"/>
              <a:headEnd/>
              <a:tailEnd/>
            </a:ln>
          </p:spPr>
          <p:txBody>
            <a:bodyPr lIns="0" tIns="0" rIns="0" bIns="0" anchor="ctr">
              <a:spAutoFit/>
            </a:bodyPr>
            <a:lstStyle/>
            <a:p>
              <a:pPr algn="ctr" defTabSz="784225" fontAlgn="base">
                <a:lnSpc>
                  <a:spcPct val="110000"/>
                </a:lnSpc>
                <a:spcBef>
                  <a:spcPct val="20000"/>
                </a:spcBef>
                <a:buClr>
                  <a:schemeClr val="accent2"/>
                </a:buClr>
              </a:pPr>
              <a:r>
                <a:rPr kumimoji="1" lang="en-US" altLang="zh-CN" sz="1200" b="1">
                  <a:latin typeface="+mn-ea"/>
                  <a:ea typeface="+mn-ea"/>
                </a:rPr>
                <a:t>LPU</a:t>
              </a:r>
            </a:p>
          </p:txBody>
        </p:sp>
        <p:grpSp>
          <p:nvGrpSpPr>
            <p:cNvPr id="136" name="Group 50"/>
            <p:cNvGrpSpPr>
              <a:grpSpLocks/>
            </p:cNvGrpSpPr>
            <p:nvPr/>
          </p:nvGrpSpPr>
          <p:grpSpPr bwMode="auto">
            <a:xfrm>
              <a:off x="3857625" y="2573338"/>
              <a:ext cx="544513" cy="1120775"/>
              <a:chOff x="4215" y="1632"/>
              <a:chExt cx="343" cy="729"/>
            </a:xfrm>
          </p:grpSpPr>
          <p:sp>
            <p:nvSpPr>
              <p:cNvPr id="192" name="Rectangle 51"/>
              <p:cNvSpPr>
                <a:spLocks noChangeArrowheads="1"/>
              </p:cNvSpPr>
              <p:nvPr/>
            </p:nvSpPr>
            <p:spPr bwMode="auto">
              <a:xfrm>
                <a:off x="4215" y="1632"/>
                <a:ext cx="343" cy="729"/>
              </a:xfrm>
              <a:prstGeom prst="rect">
                <a:avLst/>
              </a:prstGeom>
              <a:gradFill rotWithShape="0">
                <a:gsLst>
                  <a:gs pos="0">
                    <a:srgbClr val="9966FF"/>
                  </a:gs>
                  <a:gs pos="100000">
                    <a:srgbClr val="472F76"/>
                  </a:gs>
                </a:gsLst>
                <a:path path="shape">
                  <a:fillToRect l="50000" t="50000" r="50000" b="50000"/>
                </a:path>
              </a:gradFill>
              <a:ln w="9525">
                <a:noFill/>
                <a:miter lim="800000"/>
                <a:headEnd/>
                <a:tailEnd/>
              </a:ln>
            </p:spPr>
            <p:txBody>
              <a:bodyPr wrap="none" lIns="78355" tIns="39177" rIns="78355" bIns="39177" anchor="ctr"/>
              <a:lstStyle/>
              <a:p>
                <a:pPr algn="ctr" defTabSz="784225" fontAlgn="base"/>
                <a:endParaRPr kumimoji="1" lang="zh-CN" altLang="zh-CN" sz="1200">
                  <a:solidFill>
                    <a:schemeClr val="bg1"/>
                  </a:solidFill>
                  <a:latin typeface="+mn-ea"/>
                  <a:ea typeface="+mn-ea"/>
                </a:endParaRPr>
              </a:p>
            </p:txBody>
          </p:sp>
          <p:sp>
            <p:nvSpPr>
              <p:cNvPr id="193" name="Rectangle 52"/>
              <p:cNvSpPr>
                <a:spLocks noChangeArrowheads="1"/>
              </p:cNvSpPr>
              <p:nvPr/>
            </p:nvSpPr>
            <p:spPr bwMode="auto">
              <a:xfrm rot="5400000">
                <a:off x="3887" y="1983"/>
                <a:ext cx="726" cy="2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zh-CN" altLang="en-US">
                  <a:latin typeface="+mn-ea"/>
                  <a:ea typeface="+mn-ea"/>
                </a:endParaRPr>
              </a:p>
            </p:txBody>
          </p:sp>
          <p:sp>
            <p:nvSpPr>
              <p:cNvPr id="194" name="Rectangle 53"/>
              <p:cNvSpPr>
                <a:spLocks noChangeArrowheads="1"/>
              </p:cNvSpPr>
              <p:nvPr/>
            </p:nvSpPr>
            <p:spPr bwMode="auto">
              <a:xfrm rot="5400000">
                <a:off x="3932" y="1983"/>
                <a:ext cx="726" cy="2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zh-CN" altLang="en-US">
                  <a:latin typeface="+mn-ea"/>
                  <a:ea typeface="+mn-ea"/>
                </a:endParaRPr>
              </a:p>
            </p:txBody>
          </p:sp>
          <p:sp>
            <p:nvSpPr>
              <p:cNvPr id="195" name="Rectangle 54"/>
              <p:cNvSpPr>
                <a:spLocks noChangeArrowheads="1"/>
              </p:cNvSpPr>
              <p:nvPr/>
            </p:nvSpPr>
            <p:spPr bwMode="auto">
              <a:xfrm rot="5400000">
                <a:off x="4114" y="1983"/>
                <a:ext cx="726" cy="2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zh-CN" altLang="en-US">
                  <a:latin typeface="+mn-ea"/>
                  <a:ea typeface="+mn-ea"/>
                </a:endParaRPr>
              </a:p>
            </p:txBody>
          </p:sp>
          <p:sp>
            <p:nvSpPr>
              <p:cNvPr id="196" name="Rectangle 55"/>
              <p:cNvSpPr>
                <a:spLocks noChangeArrowheads="1"/>
              </p:cNvSpPr>
              <p:nvPr/>
            </p:nvSpPr>
            <p:spPr bwMode="auto">
              <a:xfrm rot="5400000">
                <a:off x="4159" y="1983"/>
                <a:ext cx="726" cy="2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zh-CN" altLang="en-US">
                  <a:latin typeface="+mn-ea"/>
                  <a:ea typeface="+mn-ea"/>
                </a:endParaRPr>
              </a:p>
            </p:txBody>
          </p:sp>
          <p:sp>
            <p:nvSpPr>
              <p:cNvPr id="197" name="Rectangle 56"/>
              <p:cNvSpPr>
                <a:spLocks noChangeArrowheads="1"/>
              </p:cNvSpPr>
              <p:nvPr/>
            </p:nvSpPr>
            <p:spPr bwMode="auto">
              <a:xfrm>
                <a:off x="4215" y="2221"/>
                <a:ext cx="340" cy="3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zh-CN" altLang="en-US">
                  <a:latin typeface="+mn-ea"/>
                  <a:ea typeface="+mn-ea"/>
                </a:endParaRPr>
              </a:p>
            </p:txBody>
          </p:sp>
          <p:sp>
            <p:nvSpPr>
              <p:cNvPr id="198" name="Rectangle 57"/>
              <p:cNvSpPr>
                <a:spLocks noChangeArrowheads="1"/>
              </p:cNvSpPr>
              <p:nvPr/>
            </p:nvSpPr>
            <p:spPr bwMode="auto">
              <a:xfrm>
                <a:off x="4215" y="2174"/>
                <a:ext cx="340" cy="2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zh-CN" altLang="en-US">
                  <a:latin typeface="+mn-ea"/>
                  <a:ea typeface="+mn-ea"/>
                </a:endParaRPr>
              </a:p>
            </p:txBody>
          </p:sp>
          <p:sp>
            <p:nvSpPr>
              <p:cNvPr id="199" name="Rectangle 58"/>
              <p:cNvSpPr>
                <a:spLocks noChangeArrowheads="1"/>
              </p:cNvSpPr>
              <p:nvPr/>
            </p:nvSpPr>
            <p:spPr bwMode="auto">
              <a:xfrm>
                <a:off x="4215" y="1677"/>
                <a:ext cx="340" cy="2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zh-CN" altLang="en-US">
                  <a:latin typeface="+mn-ea"/>
                  <a:ea typeface="+mn-ea"/>
                </a:endParaRPr>
              </a:p>
            </p:txBody>
          </p:sp>
          <p:sp>
            <p:nvSpPr>
              <p:cNvPr id="200" name="Rectangle 59"/>
              <p:cNvSpPr>
                <a:spLocks noChangeArrowheads="1"/>
              </p:cNvSpPr>
              <p:nvPr/>
            </p:nvSpPr>
            <p:spPr bwMode="auto">
              <a:xfrm>
                <a:off x="4215" y="1722"/>
                <a:ext cx="340" cy="2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zh-CN" altLang="en-US">
                  <a:latin typeface="+mn-ea"/>
                  <a:ea typeface="+mn-ea"/>
                </a:endParaRPr>
              </a:p>
            </p:txBody>
          </p:sp>
          <p:sp>
            <p:nvSpPr>
              <p:cNvPr id="201" name="Rectangle 60"/>
              <p:cNvSpPr>
                <a:spLocks noChangeArrowheads="1"/>
              </p:cNvSpPr>
              <p:nvPr/>
            </p:nvSpPr>
            <p:spPr bwMode="auto">
              <a:xfrm>
                <a:off x="4215" y="1768"/>
                <a:ext cx="340" cy="2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zh-CN" altLang="en-US">
                  <a:latin typeface="+mn-ea"/>
                  <a:ea typeface="+mn-ea"/>
                </a:endParaRPr>
              </a:p>
            </p:txBody>
          </p:sp>
          <p:sp>
            <p:nvSpPr>
              <p:cNvPr id="202" name="Rectangle 61"/>
              <p:cNvSpPr>
                <a:spLocks noChangeArrowheads="1"/>
              </p:cNvSpPr>
              <p:nvPr/>
            </p:nvSpPr>
            <p:spPr bwMode="auto">
              <a:xfrm>
                <a:off x="4215" y="2267"/>
                <a:ext cx="340" cy="2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zh-CN" altLang="en-US">
                  <a:latin typeface="+mn-ea"/>
                  <a:ea typeface="+mn-ea"/>
                </a:endParaRPr>
              </a:p>
            </p:txBody>
          </p:sp>
          <p:sp>
            <p:nvSpPr>
              <p:cNvPr id="203" name="Freeform 62"/>
              <p:cNvSpPr>
                <a:spLocks/>
              </p:cNvSpPr>
              <p:nvPr/>
            </p:nvSpPr>
            <p:spPr bwMode="auto">
              <a:xfrm>
                <a:off x="4305" y="1904"/>
                <a:ext cx="159" cy="159"/>
              </a:xfrm>
              <a:custGeom>
                <a:avLst/>
                <a:gdLst>
                  <a:gd name="T0" fmla="*/ 102 w 97"/>
                  <a:gd name="T1" fmla="*/ 0 h 41"/>
                  <a:gd name="T2" fmla="*/ 102 w 97"/>
                  <a:gd name="T3" fmla="*/ 1113 h 41"/>
                  <a:gd name="T4" fmla="*/ 261 w 97"/>
                  <a:gd name="T5" fmla="*/ 1113 h 41"/>
                  <a:gd name="T6" fmla="*/ 346 w 97"/>
                  <a:gd name="T7" fmla="*/ 3610 h 41"/>
                  <a:gd name="T8" fmla="*/ 433 w 97"/>
                  <a:gd name="T9" fmla="*/ 1113 h 41"/>
                  <a:gd name="T10" fmla="*/ 600 w 97"/>
                  <a:gd name="T11" fmla="*/ 1113 h 41"/>
                  <a:gd name="T12" fmla="*/ 600 w 97"/>
                  <a:gd name="T13" fmla="*/ 0 h 41"/>
                  <a:gd name="T14" fmla="*/ 702 w 97"/>
                  <a:gd name="T15" fmla="*/ 1578 h 41"/>
                  <a:gd name="T16" fmla="*/ 600 w 97"/>
                  <a:gd name="T17" fmla="*/ 2916 h 41"/>
                  <a:gd name="T18" fmla="*/ 600 w 97"/>
                  <a:gd name="T19" fmla="*/ 1803 h 41"/>
                  <a:gd name="T20" fmla="*/ 475 w 97"/>
                  <a:gd name="T21" fmla="*/ 1803 h 41"/>
                  <a:gd name="T22" fmla="*/ 384 w 97"/>
                  <a:gd name="T23" fmla="*/ 4723 h 41"/>
                  <a:gd name="T24" fmla="*/ 475 w 97"/>
                  <a:gd name="T25" fmla="*/ 7461 h 41"/>
                  <a:gd name="T26" fmla="*/ 600 w 97"/>
                  <a:gd name="T27" fmla="*/ 7461 h 41"/>
                  <a:gd name="T28" fmla="*/ 600 w 97"/>
                  <a:gd name="T29" fmla="*/ 6527 h 41"/>
                  <a:gd name="T30" fmla="*/ 702 w 97"/>
                  <a:gd name="T31" fmla="*/ 7927 h 41"/>
                  <a:gd name="T32" fmla="*/ 600 w 97"/>
                  <a:gd name="T33" fmla="*/ 9280 h 41"/>
                  <a:gd name="T34" fmla="*/ 600 w 97"/>
                  <a:gd name="T35" fmla="*/ 8346 h 41"/>
                  <a:gd name="T36" fmla="*/ 433 w 97"/>
                  <a:gd name="T37" fmla="*/ 8346 h 41"/>
                  <a:gd name="T38" fmla="*/ 346 w 97"/>
                  <a:gd name="T39" fmla="*/ 5654 h 41"/>
                  <a:gd name="T40" fmla="*/ 261 w 97"/>
                  <a:gd name="T41" fmla="*/ 8346 h 41"/>
                  <a:gd name="T42" fmla="*/ 102 w 97"/>
                  <a:gd name="T43" fmla="*/ 8346 h 41"/>
                  <a:gd name="T44" fmla="*/ 102 w 97"/>
                  <a:gd name="T45" fmla="*/ 9280 h 41"/>
                  <a:gd name="T46" fmla="*/ 0 w 97"/>
                  <a:gd name="T47" fmla="*/ 7927 h 41"/>
                  <a:gd name="T48" fmla="*/ 102 w 97"/>
                  <a:gd name="T49" fmla="*/ 6527 h 41"/>
                  <a:gd name="T50" fmla="*/ 102 w 97"/>
                  <a:gd name="T51" fmla="*/ 7461 h 41"/>
                  <a:gd name="T52" fmla="*/ 211 w 97"/>
                  <a:gd name="T53" fmla="*/ 7461 h 41"/>
                  <a:gd name="T54" fmla="*/ 310 w 97"/>
                  <a:gd name="T55" fmla="*/ 4723 h 41"/>
                  <a:gd name="T56" fmla="*/ 211 w 97"/>
                  <a:gd name="T57" fmla="*/ 1803 h 41"/>
                  <a:gd name="T58" fmla="*/ 102 w 97"/>
                  <a:gd name="T59" fmla="*/ 1803 h 41"/>
                  <a:gd name="T60" fmla="*/ 102 w 97"/>
                  <a:gd name="T61" fmla="*/ 2916 h 41"/>
                  <a:gd name="T62" fmla="*/ 0 w 97"/>
                  <a:gd name="T63" fmla="*/ 1578 h 41"/>
                  <a:gd name="T64" fmla="*/ 102 w 97"/>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
                  <a:gd name="T100" fmla="*/ 0 h 41"/>
                  <a:gd name="T101" fmla="*/ 97 w 97"/>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 h="41">
                    <a:moveTo>
                      <a:pt x="14" y="0"/>
                    </a:moveTo>
                    <a:lnTo>
                      <a:pt x="14" y="5"/>
                    </a:lnTo>
                    <a:lnTo>
                      <a:pt x="36" y="5"/>
                    </a:lnTo>
                    <a:lnTo>
                      <a:pt x="48" y="16"/>
                    </a:lnTo>
                    <a:lnTo>
                      <a:pt x="60" y="5"/>
                    </a:lnTo>
                    <a:lnTo>
                      <a:pt x="83" y="5"/>
                    </a:lnTo>
                    <a:lnTo>
                      <a:pt x="83" y="0"/>
                    </a:lnTo>
                    <a:lnTo>
                      <a:pt x="97" y="7"/>
                    </a:lnTo>
                    <a:lnTo>
                      <a:pt x="83" y="13"/>
                    </a:lnTo>
                    <a:lnTo>
                      <a:pt x="83" y="8"/>
                    </a:lnTo>
                    <a:lnTo>
                      <a:pt x="66" y="8"/>
                    </a:lnTo>
                    <a:lnTo>
                      <a:pt x="53" y="21"/>
                    </a:lnTo>
                    <a:lnTo>
                      <a:pt x="66" y="33"/>
                    </a:lnTo>
                    <a:lnTo>
                      <a:pt x="83" y="33"/>
                    </a:lnTo>
                    <a:lnTo>
                      <a:pt x="83" y="29"/>
                    </a:lnTo>
                    <a:lnTo>
                      <a:pt x="97" y="35"/>
                    </a:lnTo>
                    <a:lnTo>
                      <a:pt x="83" y="41"/>
                    </a:lnTo>
                    <a:lnTo>
                      <a:pt x="83" y="37"/>
                    </a:lnTo>
                    <a:lnTo>
                      <a:pt x="60" y="37"/>
                    </a:lnTo>
                    <a:lnTo>
                      <a:pt x="48" y="25"/>
                    </a:lnTo>
                    <a:lnTo>
                      <a:pt x="36" y="37"/>
                    </a:lnTo>
                    <a:lnTo>
                      <a:pt x="14" y="37"/>
                    </a:lnTo>
                    <a:lnTo>
                      <a:pt x="14" y="41"/>
                    </a:lnTo>
                    <a:lnTo>
                      <a:pt x="0" y="35"/>
                    </a:lnTo>
                    <a:lnTo>
                      <a:pt x="14" y="29"/>
                    </a:lnTo>
                    <a:lnTo>
                      <a:pt x="14" y="33"/>
                    </a:lnTo>
                    <a:lnTo>
                      <a:pt x="29" y="33"/>
                    </a:lnTo>
                    <a:lnTo>
                      <a:pt x="43" y="21"/>
                    </a:lnTo>
                    <a:lnTo>
                      <a:pt x="29" y="8"/>
                    </a:lnTo>
                    <a:lnTo>
                      <a:pt x="14" y="8"/>
                    </a:lnTo>
                    <a:lnTo>
                      <a:pt x="14" y="13"/>
                    </a:lnTo>
                    <a:lnTo>
                      <a:pt x="0" y="7"/>
                    </a:lnTo>
                    <a:lnTo>
                      <a:pt x="14" y="0"/>
                    </a:lnTo>
                  </a:path>
                </a:pathLst>
              </a:custGeom>
              <a:gradFill rotWithShape="0">
                <a:gsLst>
                  <a:gs pos="0">
                    <a:srgbClr val="EFBD59"/>
                  </a:gs>
                  <a:gs pos="50000">
                    <a:srgbClr val="FBEFD8"/>
                  </a:gs>
                  <a:gs pos="100000">
                    <a:srgbClr val="EFBD59"/>
                  </a:gs>
                </a:gsLst>
                <a:lin ang="0" scaled="1"/>
              </a:gradFill>
              <a:ln w="9525">
                <a:noFill/>
                <a:round/>
                <a:headEnd/>
                <a:tailEnd/>
              </a:ln>
            </p:spPr>
            <p:txBody>
              <a:bodyPr/>
              <a:lstStyle/>
              <a:p>
                <a:endParaRPr lang="zh-CN" altLang="en-US">
                  <a:latin typeface="+mn-ea"/>
                  <a:ea typeface="+mn-ea"/>
                </a:endParaRPr>
              </a:p>
            </p:txBody>
          </p:sp>
        </p:grpSp>
        <p:sp>
          <p:nvSpPr>
            <p:cNvPr id="137" name="AutoShape 63"/>
            <p:cNvSpPr>
              <a:spLocks noChangeArrowheads="1"/>
            </p:cNvSpPr>
            <p:nvPr/>
          </p:nvSpPr>
          <p:spPr bwMode="auto">
            <a:xfrm>
              <a:off x="2835275" y="2946400"/>
              <a:ext cx="1055688" cy="66675"/>
            </a:xfrm>
            <a:prstGeom prst="hexagon">
              <a:avLst>
                <a:gd name="adj" fmla="val 67805"/>
                <a:gd name="vf" fmla="val 115470"/>
              </a:avLst>
            </a:prstGeom>
            <a:gradFill rotWithShape="0">
              <a:gsLst>
                <a:gs pos="0">
                  <a:srgbClr val="9900CC"/>
                </a:gs>
                <a:gs pos="50000">
                  <a:srgbClr val="EDD1F6"/>
                </a:gs>
                <a:gs pos="100000">
                  <a:srgbClr val="9900CC"/>
                </a:gs>
              </a:gsLst>
              <a:lin ang="5400000" scaled="1"/>
            </a:gradFill>
            <a:ln w="9525">
              <a:solidFill>
                <a:srgbClr val="9900CC"/>
              </a:solidFill>
              <a:miter lim="800000"/>
              <a:headEnd/>
              <a:tailEnd/>
            </a:ln>
          </p:spPr>
          <p:txBody>
            <a:bodyPr wrap="none" anchor="ctr"/>
            <a:lstStyle/>
            <a:p>
              <a:endParaRPr lang="zh-CN" altLang="en-US">
                <a:latin typeface="+mn-ea"/>
                <a:ea typeface="+mn-ea"/>
              </a:endParaRPr>
            </a:p>
          </p:txBody>
        </p:sp>
        <p:sp>
          <p:nvSpPr>
            <p:cNvPr id="138" name="AutoShape 64"/>
            <p:cNvSpPr>
              <a:spLocks noChangeArrowheads="1"/>
            </p:cNvSpPr>
            <p:nvPr/>
          </p:nvSpPr>
          <p:spPr bwMode="auto">
            <a:xfrm>
              <a:off x="4354513" y="2946400"/>
              <a:ext cx="1747837" cy="68263"/>
            </a:xfrm>
            <a:prstGeom prst="hexagon">
              <a:avLst>
                <a:gd name="adj" fmla="val 79540"/>
                <a:gd name="vf" fmla="val 115470"/>
              </a:avLst>
            </a:prstGeom>
            <a:gradFill rotWithShape="0">
              <a:gsLst>
                <a:gs pos="0">
                  <a:srgbClr val="9900CC"/>
                </a:gs>
                <a:gs pos="50000">
                  <a:srgbClr val="EDD1F6"/>
                </a:gs>
                <a:gs pos="100000">
                  <a:srgbClr val="9900CC"/>
                </a:gs>
              </a:gsLst>
              <a:lin ang="5400000" scaled="1"/>
            </a:gradFill>
            <a:ln w="9525">
              <a:solidFill>
                <a:srgbClr val="9900CC"/>
              </a:solidFill>
              <a:miter lim="800000"/>
              <a:headEnd/>
              <a:tailEnd/>
            </a:ln>
          </p:spPr>
          <p:txBody>
            <a:bodyPr wrap="none" anchor="ctr"/>
            <a:lstStyle/>
            <a:p>
              <a:endParaRPr lang="zh-CN" altLang="en-US">
                <a:latin typeface="+mn-ea"/>
                <a:ea typeface="+mn-ea"/>
              </a:endParaRPr>
            </a:p>
          </p:txBody>
        </p:sp>
        <p:sp>
          <p:nvSpPr>
            <p:cNvPr id="139" name="Rectangle 65"/>
            <p:cNvSpPr>
              <a:spLocks noChangeArrowheads="1"/>
            </p:cNvSpPr>
            <p:nvPr/>
          </p:nvSpPr>
          <p:spPr bwMode="auto">
            <a:xfrm>
              <a:off x="4575175" y="2098675"/>
              <a:ext cx="542925" cy="493713"/>
            </a:xfrm>
            <a:prstGeom prst="rect">
              <a:avLst/>
            </a:prstGeom>
            <a:gradFill rotWithShape="1">
              <a:gsLst>
                <a:gs pos="0">
                  <a:srgbClr val="422D87"/>
                </a:gs>
                <a:gs pos="50000">
                  <a:srgbClr val="7464A7"/>
                </a:gs>
                <a:gs pos="100000">
                  <a:srgbClr val="422D87"/>
                </a:gs>
              </a:gsLst>
              <a:lin ang="5400000" scaled="1"/>
            </a:gradFill>
            <a:ln w="9525">
              <a:noFill/>
              <a:miter lim="800000"/>
              <a:headEnd/>
              <a:tailEnd/>
            </a:ln>
          </p:spPr>
          <p:txBody>
            <a:bodyPr wrap="none" lIns="78355" tIns="39177" rIns="78355" bIns="39177" anchorCtr="1"/>
            <a:lstStyle/>
            <a:p>
              <a:pPr algn="ctr" defTabSz="784225" fontAlgn="base"/>
              <a:r>
                <a:rPr kumimoji="1" lang="en-GB" altLang="zh-CN" sz="1200" b="1">
                  <a:solidFill>
                    <a:schemeClr val="bg1"/>
                  </a:solidFill>
                  <a:latin typeface="+mn-ea"/>
                  <a:ea typeface="+mn-ea"/>
                </a:rPr>
                <a:t>SRU</a:t>
              </a:r>
              <a:endParaRPr kumimoji="1" lang="en-US" altLang="zh-CN" sz="1200" b="1">
                <a:solidFill>
                  <a:schemeClr val="bg1"/>
                </a:solidFill>
                <a:latin typeface="+mn-ea"/>
                <a:ea typeface="+mn-ea"/>
              </a:endParaRPr>
            </a:p>
          </p:txBody>
        </p:sp>
        <p:grpSp>
          <p:nvGrpSpPr>
            <p:cNvPr id="140" name="Group 66"/>
            <p:cNvGrpSpPr>
              <a:grpSpLocks/>
            </p:cNvGrpSpPr>
            <p:nvPr/>
          </p:nvGrpSpPr>
          <p:grpSpPr bwMode="auto">
            <a:xfrm>
              <a:off x="4646613" y="2263775"/>
              <a:ext cx="433387" cy="311150"/>
              <a:chOff x="2562" y="1026"/>
              <a:chExt cx="526" cy="363"/>
            </a:xfrm>
          </p:grpSpPr>
          <p:sp>
            <p:nvSpPr>
              <p:cNvPr id="188" name="Freeform 67"/>
              <p:cNvSpPr>
                <a:spLocks/>
              </p:cNvSpPr>
              <p:nvPr/>
            </p:nvSpPr>
            <p:spPr bwMode="auto">
              <a:xfrm>
                <a:off x="2835" y="1026"/>
                <a:ext cx="253" cy="156"/>
              </a:xfrm>
              <a:custGeom>
                <a:avLst/>
                <a:gdLst>
                  <a:gd name="T0" fmla="*/ 0 w 53"/>
                  <a:gd name="T1" fmla="*/ 91957 h 17"/>
                  <a:gd name="T2" fmla="*/ 6196 w 53"/>
                  <a:gd name="T3" fmla="*/ 120588 h 17"/>
                  <a:gd name="T4" fmla="*/ 20784 w 53"/>
                  <a:gd name="T5" fmla="*/ 35531 h 17"/>
                  <a:gd name="T6" fmla="*/ 27524 w 53"/>
                  <a:gd name="T7" fmla="*/ 64162 h 17"/>
                  <a:gd name="T8" fmla="*/ 23925 w 53"/>
                  <a:gd name="T9" fmla="*/ 0 h 17"/>
                  <a:gd name="T10" fmla="*/ 6745 w 53"/>
                  <a:gd name="T11" fmla="*/ 0 h 17"/>
                  <a:gd name="T12" fmla="*/ 13490 w 53"/>
                  <a:gd name="T13" fmla="*/ 13893 h 17"/>
                  <a:gd name="T14" fmla="*/ 0 w 53"/>
                  <a:gd name="T15" fmla="*/ 91957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w="9525">
                <a:noFill/>
                <a:round/>
                <a:headEnd/>
                <a:tailEnd/>
              </a:ln>
            </p:spPr>
            <p:txBody>
              <a:bodyPr/>
              <a:lstStyle/>
              <a:p>
                <a:endParaRPr lang="zh-CN" altLang="en-US">
                  <a:latin typeface="+mn-ea"/>
                  <a:ea typeface="+mn-ea"/>
                </a:endParaRPr>
              </a:p>
            </p:txBody>
          </p:sp>
          <p:sp>
            <p:nvSpPr>
              <p:cNvPr id="189" name="Freeform 68"/>
              <p:cNvSpPr>
                <a:spLocks/>
              </p:cNvSpPr>
              <p:nvPr/>
            </p:nvSpPr>
            <p:spPr bwMode="auto">
              <a:xfrm>
                <a:off x="2562" y="1210"/>
                <a:ext cx="249" cy="168"/>
              </a:xfrm>
              <a:custGeom>
                <a:avLst/>
                <a:gdLst>
                  <a:gd name="T0" fmla="*/ 27333 w 52"/>
                  <a:gd name="T1" fmla="*/ 30053 h 18"/>
                  <a:gd name="T2" fmla="*/ 21529 w 52"/>
                  <a:gd name="T3" fmla="*/ 0 h 18"/>
                  <a:gd name="T4" fmla="*/ 7360 w 52"/>
                  <a:gd name="T5" fmla="*/ 83711 h 18"/>
                  <a:gd name="T6" fmla="*/ 0 w 52"/>
                  <a:gd name="T7" fmla="*/ 60975 h 18"/>
                  <a:gd name="T8" fmla="*/ 3740 w 52"/>
                  <a:gd name="T9" fmla="*/ 136593 h 18"/>
                  <a:gd name="T10" fmla="*/ 21529 w 52"/>
                  <a:gd name="T11" fmla="*/ 136593 h 18"/>
                  <a:gd name="T12" fmla="*/ 13733 w 52"/>
                  <a:gd name="T13" fmla="*/ 106540 h 18"/>
                  <a:gd name="T14" fmla="*/ 27333 w 52"/>
                  <a:gd name="T15" fmla="*/ 30053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w="9525">
                <a:noFill/>
                <a:round/>
                <a:headEnd/>
                <a:tailEnd/>
              </a:ln>
            </p:spPr>
            <p:txBody>
              <a:bodyPr/>
              <a:lstStyle/>
              <a:p>
                <a:endParaRPr lang="zh-CN" altLang="en-US">
                  <a:latin typeface="+mn-ea"/>
                  <a:ea typeface="+mn-ea"/>
                </a:endParaRPr>
              </a:p>
            </p:txBody>
          </p:sp>
          <p:sp>
            <p:nvSpPr>
              <p:cNvPr id="190" name="Freeform 69"/>
              <p:cNvSpPr>
                <a:spLocks/>
              </p:cNvSpPr>
              <p:nvPr/>
            </p:nvSpPr>
            <p:spPr bwMode="auto">
              <a:xfrm>
                <a:off x="2567" y="1030"/>
                <a:ext cx="249" cy="155"/>
              </a:xfrm>
              <a:custGeom>
                <a:avLst/>
                <a:gdLst>
                  <a:gd name="T0" fmla="*/ 0 w 52"/>
                  <a:gd name="T1" fmla="*/ 20451 h 17"/>
                  <a:gd name="T2" fmla="*/ 6259 w 52"/>
                  <a:gd name="T3" fmla="*/ 0 h 17"/>
                  <a:gd name="T4" fmla="*/ 21074 w 52"/>
                  <a:gd name="T5" fmla="*/ 69002 h 17"/>
                  <a:gd name="T6" fmla="*/ 27333 w 52"/>
                  <a:gd name="T7" fmla="*/ 48551 h 17"/>
                  <a:gd name="T8" fmla="*/ 24143 w 52"/>
                  <a:gd name="T9" fmla="*/ 117463 h 17"/>
                  <a:gd name="T10" fmla="*/ 6809 w 52"/>
                  <a:gd name="T11" fmla="*/ 117463 h 17"/>
                  <a:gd name="T12" fmla="*/ 13733 w 52"/>
                  <a:gd name="T13" fmla="*/ 97012 h 17"/>
                  <a:gd name="T14" fmla="*/ 0 w 52"/>
                  <a:gd name="T15" fmla="*/ 20451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w="9525">
                <a:noFill/>
                <a:round/>
                <a:headEnd/>
                <a:tailEnd/>
              </a:ln>
            </p:spPr>
            <p:txBody>
              <a:bodyPr/>
              <a:lstStyle/>
              <a:p>
                <a:endParaRPr lang="zh-CN" altLang="en-US">
                  <a:latin typeface="+mn-ea"/>
                  <a:ea typeface="+mn-ea"/>
                </a:endParaRPr>
              </a:p>
            </p:txBody>
          </p:sp>
          <p:sp>
            <p:nvSpPr>
              <p:cNvPr id="191" name="Freeform 70"/>
              <p:cNvSpPr>
                <a:spLocks/>
              </p:cNvSpPr>
              <p:nvPr/>
            </p:nvSpPr>
            <p:spPr bwMode="auto">
              <a:xfrm>
                <a:off x="2824" y="1219"/>
                <a:ext cx="253" cy="170"/>
              </a:xfrm>
              <a:custGeom>
                <a:avLst/>
                <a:gdLst>
                  <a:gd name="T0" fmla="*/ 27524 w 53"/>
                  <a:gd name="T1" fmla="*/ 130000 h 17"/>
                  <a:gd name="T2" fmla="*/ 21328 w 53"/>
                  <a:gd name="T3" fmla="*/ 170000 h 17"/>
                  <a:gd name="T4" fmla="*/ 7294 w 53"/>
                  <a:gd name="T5" fmla="*/ 60000 h 17"/>
                  <a:gd name="T6" fmla="*/ 0 w 53"/>
                  <a:gd name="T7" fmla="*/ 90000 h 17"/>
                  <a:gd name="T8" fmla="*/ 3599 w 53"/>
                  <a:gd name="T9" fmla="*/ 0 h 17"/>
                  <a:gd name="T10" fmla="*/ 21328 w 53"/>
                  <a:gd name="T11" fmla="*/ 0 h 17"/>
                  <a:gd name="T12" fmla="*/ 13490 w 53"/>
                  <a:gd name="T13" fmla="*/ 30000 h 17"/>
                  <a:gd name="T14" fmla="*/ 27524 w 53"/>
                  <a:gd name="T15" fmla="*/ 130000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w="9525">
                <a:noFill/>
                <a:round/>
                <a:headEnd/>
                <a:tailEnd/>
              </a:ln>
            </p:spPr>
            <p:txBody>
              <a:bodyPr/>
              <a:lstStyle/>
              <a:p>
                <a:endParaRPr lang="zh-CN" altLang="en-US">
                  <a:latin typeface="+mn-ea"/>
                  <a:ea typeface="+mn-ea"/>
                </a:endParaRPr>
              </a:p>
            </p:txBody>
          </p:sp>
        </p:grpSp>
        <p:grpSp>
          <p:nvGrpSpPr>
            <p:cNvPr id="141" name="Group 71"/>
            <p:cNvGrpSpPr>
              <a:grpSpLocks/>
            </p:cNvGrpSpPr>
            <p:nvPr/>
          </p:nvGrpSpPr>
          <p:grpSpPr bwMode="auto">
            <a:xfrm>
              <a:off x="4246563" y="3835400"/>
              <a:ext cx="544512" cy="1154113"/>
              <a:chOff x="4215" y="1632"/>
              <a:chExt cx="343" cy="729"/>
            </a:xfrm>
          </p:grpSpPr>
          <p:sp>
            <p:nvSpPr>
              <p:cNvPr id="176" name="Rectangle 72"/>
              <p:cNvSpPr>
                <a:spLocks noChangeArrowheads="1"/>
              </p:cNvSpPr>
              <p:nvPr/>
            </p:nvSpPr>
            <p:spPr bwMode="auto">
              <a:xfrm>
                <a:off x="4215" y="1632"/>
                <a:ext cx="343" cy="729"/>
              </a:xfrm>
              <a:prstGeom prst="rect">
                <a:avLst/>
              </a:prstGeom>
              <a:gradFill rotWithShape="0">
                <a:gsLst>
                  <a:gs pos="0">
                    <a:srgbClr val="9966FF"/>
                  </a:gs>
                  <a:gs pos="100000">
                    <a:srgbClr val="472F76"/>
                  </a:gs>
                </a:gsLst>
                <a:path path="shape">
                  <a:fillToRect l="50000" t="50000" r="50000" b="50000"/>
                </a:path>
              </a:gradFill>
              <a:ln w="9525">
                <a:noFill/>
                <a:miter lim="800000"/>
                <a:headEnd/>
                <a:tailEnd/>
              </a:ln>
            </p:spPr>
            <p:txBody>
              <a:bodyPr wrap="none" lIns="78355" tIns="39177" rIns="78355" bIns="39177" anchor="ctr"/>
              <a:lstStyle/>
              <a:p>
                <a:pPr algn="ctr" defTabSz="784225" fontAlgn="base"/>
                <a:endParaRPr kumimoji="1" lang="zh-CN" altLang="zh-CN" sz="1200">
                  <a:solidFill>
                    <a:schemeClr val="bg1"/>
                  </a:solidFill>
                  <a:latin typeface="+mn-ea"/>
                  <a:ea typeface="+mn-ea"/>
                </a:endParaRPr>
              </a:p>
            </p:txBody>
          </p:sp>
          <p:sp>
            <p:nvSpPr>
              <p:cNvPr id="177" name="Rectangle 73"/>
              <p:cNvSpPr>
                <a:spLocks noChangeArrowheads="1"/>
              </p:cNvSpPr>
              <p:nvPr/>
            </p:nvSpPr>
            <p:spPr bwMode="auto">
              <a:xfrm rot="5400000">
                <a:off x="3887" y="1983"/>
                <a:ext cx="726" cy="2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zh-CN" altLang="en-US">
                  <a:latin typeface="+mn-ea"/>
                  <a:ea typeface="+mn-ea"/>
                </a:endParaRPr>
              </a:p>
            </p:txBody>
          </p:sp>
          <p:sp>
            <p:nvSpPr>
              <p:cNvPr id="178" name="Rectangle 74"/>
              <p:cNvSpPr>
                <a:spLocks noChangeArrowheads="1"/>
              </p:cNvSpPr>
              <p:nvPr/>
            </p:nvSpPr>
            <p:spPr bwMode="auto">
              <a:xfrm rot="5400000">
                <a:off x="3932" y="1983"/>
                <a:ext cx="726" cy="2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zh-CN" altLang="en-US">
                  <a:latin typeface="+mn-ea"/>
                  <a:ea typeface="+mn-ea"/>
                </a:endParaRPr>
              </a:p>
            </p:txBody>
          </p:sp>
          <p:sp>
            <p:nvSpPr>
              <p:cNvPr id="179" name="Rectangle 75"/>
              <p:cNvSpPr>
                <a:spLocks noChangeArrowheads="1"/>
              </p:cNvSpPr>
              <p:nvPr/>
            </p:nvSpPr>
            <p:spPr bwMode="auto">
              <a:xfrm rot="5400000">
                <a:off x="4114" y="1983"/>
                <a:ext cx="726" cy="2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zh-CN" altLang="en-US">
                  <a:latin typeface="+mn-ea"/>
                  <a:ea typeface="+mn-ea"/>
                </a:endParaRPr>
              </a:p>
            </p:txBody>
          </p:sp>
          <p:sp>
            <p:nvSpPr>
              <p:cNvPr id="180" name="Rectangle 76"/>
              <p:cNvSpPr>
                <a:spLocks noChangeArrowheads="1"/>
              </p:cNvSpPr>
              <p:nvPr/>
            </p:nvSpPr>
            <p:spPr bwMode="auto">
              <a:xfrm rot="5400000">
                <a:off x="4159" y="1983"/>
                <a:ext cx="726" cy="2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zh-CN" altLang="en-US">
                  <a:latin typeface="+mn-ea"/>
                  <a:ea typeface="+mn-ea"/>
                </a:endParaRPr>
              </a:p>
            </p:txBody>
          </p:sp>
          <p:sp>
            <p:nvSpPr>
              <p:cNvPr id="181" name="Rectangle 77"/>
              <p:cNvSpPr>
                <a:spLocks noChangeArrowheads="1"/>
              </p:cNvSpPr>
              <p:nvPr/>
            </p:nvSpPr>
            <p:spPr bwMode="auto">
              <a:xfrm>
                <a:off x="4215" y="2221"/>
                <a:ext cx="340" cy="2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zh-CN" altLang="en-US">
                  <a:latin typeface="+mn-ea"/>
                  <a:ea typeface="+mn-ea"/>
                </a:endParaRPr>
              </a:p>
            </p:txBody>
          </p:sp>
          <p:sp>
            <p:nvSpPr>
              <p:cNvPr id="182" name="Rectangle 78"/>
              <p:cNvSpPr>
                <a:spLocks noChangeArrowheads="1"/>
              </p:cNvSpPr>
              <p:nvPr/>
            </p:nvSpPr>
            <p:spPr bwMode="auto">
              <a:xfrm>
                <a:off x="4215" y="2174"/>
                <a:ext cx="340" cy="2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zh-CN" altLang="en-US">
                  <a:latin typeface="+mn-ea"/>
                  <a:ea typeface="+mn-ea"/>
                </a:endParaRPr>
              </a:p>
            </p:txBody>
          </p:sp>
          <p:sp>
            <p:nvSpPr>
              <p:cNvPr id="183" name="Rectangle 79"/>
              <p:cNvSpPr>
                <a:spLocks noChangeArrowheads="1"/>
              </p:cNvSpPr>
              <p:nvPr/>
            </p:nvSpPr>
            <p:spPr bwMode="auto">
              <a:xfrm>
                <a:off x="4215" y="1677"/>
                <a:ext cx="340" cy="2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zh-CN" altLang="en-US">
                  <a:latin typeface="+mn-ea"/>
                  <a:ea typeface="+mn-ea"/>
                </a:endParaRPr>
              </a:p>
            </p:txBody>
          </p:sp>
          <p:sp>
            <p:nvSpPr>
              <p:cNvPr id="184" name="Rectangle 80"/>
              <p:cNvSpPr>
                <a:spLocks noChangeArrowheads="1"/>
              </p:cNvSpPr>
              <p:nvPr/>
            </p:nvSpPr>
            <p:spPr bwMode="auto">
              <a:xfrm>
                <a:off x="4215" y="1722"/>
                <a:ext cx="340" cy="2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zh-CN" altLang="en-US">
                  <a:latin typeface="+mn-ea"/>
                  <a:ea typeface="+mn-ea"/>
                </a:endParaRPr>
              </a:p>
            </p:txBody>
          </p:sp>
          <p:sp>
            <p:nvSpPr>
              <p:cNvPr id="185" name="Rectangle 81"/>
              <p:cNvSpPr>
                <a:spLocks noChangeArrowheads="1"/>
              </p:cNvSpPr>
              <p:nvPr/>
            </p:nvSpPr>
            <p:spPr bwMode="auto">
              <a:xfrm>
                <a:off x="4215" y="1768"/>
                <a:ext cx="340" cy="2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zh-CN" altLang="en-US">
                  <a:latin typeface="+mn-ea"/>
                  <a:ea typeface="+mn-ea"/>
                </a:endParaRPr>
              </a:p>
            </p:txBody>
          </p:sp>
          <p:sp>
            <p:nvSpPr>
              <p:cNvPr id="186" name="Rectangle 82"/>
              <p:cNvSpPr>
                <a:spLocks noChangeArrowheads="1"/>
              </p:cNvSpPr>
              <p:nvPr/>
            </p:nvSpPr>
            <p:spPr bwMode="auto">
              <a:xfrm>
                <a:off x="4215" y="2267"/>
                <a:ext cx="340" cy="2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zh-CN" altLang="en-US">
                  <a:latin typeface="+mn-ea"/>
                  <a:ea typeface="+mn-ea"/>
                </a:endParaRPr>
              </a:p>
            </p:txBody>
          </p:sp>
          <p:sp>
            <p:nvSpPr>
              <p:cNvPr id="187" name="Freeform 83"/>
              <p:cNvSpPr>
                <a:spLocks/>
              </p:cNvSpPr>
              <p:nvPr/>
            </p:nvSpPr>
            <p:spPr bwMode="auto">
              <a:xfrm>
                <a:off x="4305" y="1904"/>
                <a:ext cx="159" cy="159"/>
              </a:xfrm>
              <a:custGeom>
                <a:avLst/>
                <a:gdLst>
                  <a:gd name="T0" fmla="*/ 102 w 97"/>
                  <a:gd name="T1" fmla="*/ 0 h 41"/>
                  <a:gd name="T2" fmla="*/ 102 w 97"/>
                  <a:gd name="T3" fmla="*/ 1113 h 41"/>
                  <a:gd name="T4" fmla="*/ 261 w 97"/>
                  <a:gd name="T5" fmla="*/ 1113 h 41"/>
                  <a:gd name="T6" fmla="*/ 346 w 97"/>
                  <a:gd name="T7" fmla="*/ 3610 h 41"/>
                  <a:gd name="T8" fmla="*/ 433 w 97"/>
                  <a:gd name="T9" fmla="*/ 1113 h 41"/>
                  <a:gd name="T10" fmla="*/ 600 w 97"/>
                  <a:gd name="T11" fmla="*/ 1113 h 41"/>
                  <a:gd name="T12" fmla="*/ 600 w 97"/>
                  <a:gd name="T13" fmla="*/ 0 h 41"/>
                  <a:gd name="T14" fmla="*/ 702 w 97"/>
                  <a:gd name="T15" fmla="*/ 1578 h 41"/>
                  <a:gd name="T16" fmla="*/ 600 w 97"/>
                  <a:gd name="T17" fmla="*/ 2916 h 41"/>
                  <a:gd name="T18" fmla="*/ 600 w 97"/>
                  <a:gd name="T19" fmla="*/ 1803 h 41"/>
                  <a:gd name="T20" fmla="*/ 475 w 97"/>
                  <a:gd name="T21" fmla="*/ 1803 h 41"/>
                  <a:gd name="T22" fmla="*/ 384 w 97"/>
                  <a:gd name="T23" fmla="*/ 4723 h 41"/>
                  <a:gd name="T24" fmla="*/ 475 w 97"/>
                  <a:gd name="T25" fmla="*/ 7461 h 41"/>
                  <a:gd name="T26" fmla="*/ 600 w 97"/>
                  <a:gd name="T27" fmla="*/ 7461 h 41"/>
                  <a:gd name="T28" fmla="*/ 600 w 97"/>
                  <a:gd name="T29" fmla="*/ 6527 h 41"/>
                  <a:gd name="T30" fmla="*/ 702 w 97"/>
                  <a:gd name="T31" fmla="*/ 7927 h 41"/>
                  <a:gd name="T32" fmla="*/ 600 w 97"/>
                  <a:gd name="T33" fmla="*/ 9280 h 41"/>
                  <a:gd name="T34" fmla="*/ 600 w 97"/>
                  <a:gd name="T35" fmla="*/ 8346 h 41"/>
                  <a:gd name="T36" fmla="*/ 433 w 97"/>
                  <a:gd name="T37" fmla="*/ 8346 h 41"/>
                  <a:gd name="T38" fmla="*/ 346 w 97"/>
                  <a:gd name="T39" fmla="*/ 5654 h 41"/>
                  <a:gd name="T40" fmla="*/ 261 w 97"/>
                  <a:gd name="T41" fmla="*/ 8346 h 41"/>
                  <a:gd name="T42" fmla="*/ 102 w 97"/>
                  <a:gd name="T43" fmla="*/ 8346 h 41"/>
                  <a:gd name="T44" fmla="*/ 102 w 97"/>
                  <a:gd name="T45" fmla="*/ 9280 h 41"/>
                  <a:gd name="T46" fmla="*/ 0 w 97"/>
                  <a:gd name="T47" fmla="*/ 7927 h 41"/>
                  <a:gd name="T48" fmla="*/ 102 w 97"/>
                  <a:gd name="T49" fmla="*/ 6527 h 41"/>
                  <a:gd name="T50" fmla="*/ 102 w 97"/>
                  <a:gd name="T51" fmla="*/ 7461 h 41"/>
                  <a:gd name="T52" fmla="*/ 211 w 97"/>
                  <a:gd name="T53" fmla="*/ 7461 h 41"/>
                  <a:gd name="T54" fmla="*/ 310 w 97"/>
                  <a:gd name="T55" fmla="*/ 4723 h 41"/>
                  <a:gd name="T56" fmla="*/ 211 w 97"/>
                  <a:gd name="T57" fmla="*/ 1803 h 41"/>
                  <a:gd name="T58" fmla="*/ 102 w 97"/>
                  <a:gd name="T59" fmla="*/ 1803 h 41"/>
                  <a:gd name="T60" fmla="*/ 102 w 97"/>
                  <a:gd name="T61" fmla="*/ 2916 h 41"/>
                  <a:gd name="T62" fmla="*/ 0 w 97"/>
                  <a:gd name="T63" fmla="*/ 1578 h 41"/>
                  <a:gd name="T64" fmla="*/ 102 w 97"/>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
                  <a:gd name="T100" fmla="*/ 0 h 41"/>
                  <a:gd name="T101" fmla="*/ 97 w 97"/>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 h="41">
                    <a:moveTo>
                      <a:pt x="14" y="0"/>
                    </a:moveTo>
                    <a:lnTo>
                      <a:pt x="14" y="5"/>
                    </a:lnTo>
                    <a:lnTo>
                      <a:pt x="36" y="5"/>
                    </a:lnTo>
                    <a:lnTo>
                      <a:pt x="48" y="16"/>
                    </a:lnTo>
                    <a:lnTo>
                      <a:pt x="60" y="5"/>
                    </a:lnTo>
                    <a:lnTo>
                      <a:pt x="83" y="5"/>
                    </a:lnTo>
                    <a:lnTo>
                      <a:pt x="83" y="0"/>
                    </a:lnTo>
                    <a:lnTo>
                      <a:pt x="97" y="7"/>
                    </a:lnTo>
                    <a:lnTo>
                      <a:pt x="83" y="13"/>
                    </a:lnTo>
                    <a:lnTo>
                      <a:pt x="83" y="8"/>
                    </a:lnTo>
                    <a:lnTo>
                      <a:pt x="66" y="8"/>
                    </a:lnTo>
                    <a:lnTo>
                      <a:pt x="53" y="21"/>
                    </a:lnTo>
                    <a:lnTo>
                      <a:pt x="66" y="33"/>
                    </a:lnTo>
                    <a:lnTo>
                      <a:pt x="83" y="33"/>
                    </a:lnTo>
                    <a:lnTo>
                      <a:pt x="83" y="29"/>
                    </a:lnTo>
                    <a:lnTo>
                      <a:pt x="97" y="35"/>
                    </a:lnTo>
                    <a:lnTo>
                      <a:pt x="83" y="41"/>
                    </a:lnTo>
                    <a:lnTo>
                      <a:pt x="83" y="37"/>
                    </a:lnTo>
                    <a:lnTo>
                      <a:pt x="60" y="37"/>
                    </a:lnTo>
                    <a:lnTo>
                      <a:pt x="48" y="25"/>
                    </a:lnTo>
                    <a:lnTo>
                      <a:pt x="36" y="37"/>
                    </a:lnTo>
                    <a:lnTo>
                      <a:pt x="14" y="37"/>
                    </a:lnTo>
                    <a:lnTo>
                      <a:pt x="14" y="41"/>
                    </a:lnTo>
                    <a:lnTo>
                      <a:pt x="0" y="35"/>
                    </a:lnTo>
                    <a:lnTo>
                      <a:pt x="14" y="29"/>
                    </a:lnTo>
                    <a:lnTo>
                      <a:pt x="14" y="33"/>
                    </a:lnTo>
                    <a:lnTo>
                      <a:pt x="29" y="33"/>
                    </a:lnTo>
                    <a:lnTo>
                      <a:pt x="43" y="21"/>
                    </a:lnTo>
                    <a:lnTo>
                      <a:pt x="29" y="8"/>
                    </a:lnTo>
                    <a:lnTo>
                      <a:pt x="14" y="8"/>
                    </a:lnTo>
                    <a:lnTo>
                      <a:pt x="14" y="13"/>
                    </a:lnTo>
                    <a:lnTo>
                      <a:pt x="0" y="7"/>
                    </a:lnTo>
                    <a:lnTo>
                      <a:pt x="14" y="0"/>
                    </a:lnTo>
                  </a:path>
                </a:pathLst>
              </a:custGeom>
              <a:gradFill rotWithShape="0">
                <a:gsLst>
                  <a:gs pos="0">
                    <a:srgbClr val="EFBD59"/>
                  </a:gs>
                  <a:gs pos="50000">
                    <a:srgbClr val="FBEFD8"/>
                  </a:gs>
                  <a:gs pos="100000">
                    <a:srgbClr val="EFBD59"/>
                  </a:gs>
                </a:gsLst>
                <a:lin ang="0" scaled="1"/>
              </a:gradFill>
              <a:ln w="9525">
                <a:noFill/>
                <a:round/>
                <a:headEnd/>
                <a:tailEnd/>
              </a:ln>
            </p:spPr>
            <p:txBody>
              <a:bodyPr/>
              <a:lstStyle/>
              <a:p>
                <a:endParaRPr lang="zh-CN" altLang="en-US">
                  <a:latin typeface="+mn-ea"/>
                  <a:ea typeface="+mn-ea"/>
                </a:endParaRPr>
              </a:p>
            </p:txBody>
          </p:sp>
        </p:grpSp>
        <p:sp>
          <p:nvSpPr>
            <p:cNvPr id="142" name="AutoShape 84"/>
            <p:cNvSpPr>
              <a:spLocks noChangeArrowheads="1"/>
            </p:cNvSpPr>
            <p:nvPr/>
          </p:nvSpPr>
          <p:spPr bwMode="auto">
            <a:xfrm>
              <a:off x="2846388" y="3044825"/>
              <a:ext cx="1044575" cy="65088"/>
            </a:xfrm>
            <a:prstGeom prst="hexagon">
              <a:avLst>
                <a:gd name="adj" fmla="val 68727"/>
                <a:gd name="vf" fmla="val 115470"/>
              </a:avLst>
            </a:prstGeom>
            <a:gradFill rotWithShape="0">
              <a:gsLst>
                <a:gs pos="0">
                  <a:srgbClr val="9900CC"/>
                </a:gs>
                <a:gs pos="50000">
                  <a:srgbClr val="EDD1F6"/>
                </a:gs>
                <a:gs pos="100000">
                  <a:srgbClr val="9900CC"/>
                </a:gs>
              </a:gsLst>
              <a:lin ang="5400000" scaled="1"/>
            </a:gradFill>
            <a:ln w="9525">
              <a:solidFill>
                <a:srgbClr val="9900CC"/>
              </a:solidFill>
              <a:miter lim="800000"/>
              <a:headEnd/>
              <a:tailEnd/>
            </a:ln>
          </p:spPr>
          <p:txBody>
            <a:bodyPr wrap="none" anchor="ctr"/>
            <a:lstStyle/>
            <a:p>
              <a:endParaRPr lang="zh-CN" altLang="en-US">
                <a:latin typeface="+mn-ea"/>
                <a:ea typeface="+mn-ea"/>
              </a:endParaRPr>
            </a:p>
          </p:txBody>
        </p:sp>
        <p:sp>
          <p:nvSpPr>
            <p:cNvPr id="143" name="AutoShape 85"/>
            <p:cNvSpPr>
              <a:spLocks noChangeArrowheads="1"/>
            </p:cNvSpPr>
            <p:nvPr/>
          </p:nvSpPr>
          <p:spPr bwMode="auto">
            <a:xfrm>
              <a:off x="4359275" y="3044825"/>
              <a:ext cx="1747838" cy="66675"/>
            </a:xfrm>
            <a:prstGeom prst="hexagon">
              <a:avLst>
                <a:gd name="adj" fmla="val 81434"/>
                <a:gd name="vf" fmla="val 115470"/>
              </a:avLst>
            </a:prstGeom>
            <a:gradFill rotWithShape="0">
              <a:gsLst>
                <a:gs pos="0">
                  <a:srgbClr val="9900CC"/>
                </a:gs>
                <a:gs pos="50000">
                  <a:srgbClr val="EDD1F6"/>
                </a:gs>
                <a:gs pos="100000">
                  <a:srgbClr val="9900CC"/>
                </a:gs>
              </a:gsLst>
              <a:lin ang="5400000" scaled="1"/>
            </a:gradFill>
            <a:ln w="9525">
              <a:solidFill>
                <a:srgbClr val="9900CC"/>
              </a:solidFill>
              <a:miter lim="800000"/>
              <a:headEnd/>
              <a:tailEnd/>
            </a:ln>
          </p:spPr>
          <p:txBody>
            <a:bodyPr wrap="none" anchor="ctr"/>
            <a:lstStyle/>
            <a:p>
              <a:endParaRPr lang="zh-CN" altLang="en-US">
                <a:latin typeface="+mn-ea"/>
                <a:ea typeface="+mn-ea"/>
              </a:endParaRPr>
            </a:p>
          </p:txBody>
        </p:sp>
        <p:grpSp>
          <p:nvGrpSpPr>
            <p:cNvPr id="144" name="Group 86"/>
            <p:cNvGrpSpPr>
              <a:grpSpLocks/>
            </p:cNvGrpSpPr>
            <p:nvPr/>
          </p:nvGrpSpPr>
          <p:grpSpPr bwMode="auto">
            <a:xfrm>
              <a:off x="4575175" y="2573338"/>
              <a:ext cx="544513" cy="1120775"/>
              <a:chOff x="4215" y="1632"/>
              <a:chExt cx="343" cy="729"/>
            </a:xfrm>
          </p:grpSpPr>
          <p:sp>
            <p:nvSpPr>
              <p:cNvPr id="164" name="Rectangle 87"/>
              <p:cNvSpPr>
                <a:spLocks noChangeArrowheads="1"/>
              </p:cNvSpPr>
              <p:nvPr/>
            </p:nvSpPr>
            <p:spPr bwMode="auto">
              <a:xfrm>
                <a:off x="4215" y="1632"/>
                <a:ext cx="343" cy="729"/>
              </a:xfrm>
              <a:prstGeom prst="rect">
                <a:avLst/>
              </a:prstGeom>
              <a:gradFill rotWithShape="0">
                <a:gsLst>
                  <a:gs pos="0">
                    <a:srgbClr val="9966FF"/>
                  </a:gs>
                  <a:gs pos="100000">
                    <a:srgbClr val="472F76"/>
                  </a:gs>
                </a:gsLst>
                <a:path path="shape">
                  <a:fillToRect l="50000" t="50000" r="50000" b="50000"/>
                </a:path>
              </a:gradFill>
              <a:ln w="9525">
                <a:noFill/>
                <a:miter lim="800000"/>
                <a:headEnd/>
                <a:tailEnd/>
              </a:ln>
            </p:spPr>
            <p:txBody>
              <a:bodyPr wrap="none" lIns="78355" tIns="39177" rIns="78355" bIns="39177" anchor="ctr"/>
              <a:lstStyle/>
              <a:p>
                <a:pPr algn="ctr" defTabSz="784225" fontAlgn="base"/>
                <a:endParaRPr kumimoji="1" lang="zh-CN" altLang="zh-CN" sz="1200">
                  <a:solidFill>
                    <a:schemeClr val="bg1"/>
                  </a:solidFill>
                  <a:latin typeface="+mn-ea"/>
                  <a:ea typeface="+mn-ea"/>
                </a:endParaRPr>
              </a:p>
            </p:txBody>
          </p:sp>
          <p:sp>
            <p:nvSpPr>
              <p:cNvPr id="165" name="Rectangle 88"/>
              <p:cNvSpPr>
                <a:spLocks noChangeArrowheads="1"/>
              </p:cNvSpPr>
              <p:nvPr/>
            </p:nvSpPr>
            <p:spPr bwMode="auto">
              <a:xfrm rot="5400000">
                <a:off x="3887" y="1983"/>
                <a:ext cx="726" cy="2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zh-CN" altLang="en-US">
                  <a:latin typeface="+mn-ea"/>
                  <a:ea typeface="+mn-ea"/>
                </a:endParaRPr>
              </a:p>
            </p:txBody>
          </p:sp>
          <p:sp>
            <p:nvSpPr>
              <p:cNvPr id="166" name="Rectangle 89"/>
              <p:cNvSpPr>
                <a:spLocks noChangeArrowheads="1"/>
              </p:cNvSpPr>
              <p:nvPr/>
            </p:nvSpPr>
            <p:spPr bwMode="auto">
              <a:xfrm rot="5400000">
                <a:off x="3932" y="1983"/>
                <a:ext cx="726" cy="2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zh-CN" altLang="en-US">
                  <a:latin typeface="+mn-ea"/>
                  <a:ea typeface="+mn-ea"/>
                </a:endParaRPr>
              </a:p>
            </p:txBody>
          </p:sp>
          <p:sp>
            <p:nvSpPr>
              <p:cNvPr id="167" name="Rectangle 90"/>
              <p:cNvSpPr>
                <a:spLocks noChangeArrowheads="1"/>
              </p:cNvSpPr>
              <p:nvPr/>
            </p:nvSpPr>
            <p:spPr bwMode="auto">
              <a:xfrm rot="5400000">
                <a:off x="4114" y="1983"/>
                <a:ext cx="726" cy="2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zh-CN" altLang="en-US">
                  <a:latin typeface="+mn-ea"/>
                  <a:ea typeface="+mn-ea"/>
                </a:endParaRPr>
              </a:p>
            </p:txBody>
          </p:sp>
          <p:sp>
            <p:nvSpPr>
              <p:cNvPr id="168" name="Rectangle 91"/>
              <p:cNvSpPr>
                <a:spLocks noChangeArrowheads="1"/>
              </p:cNvSpPr>
              <p:nvPr/>
            </p:nvSpPr>
            <p:spPr bwMode="auto">
              <a:xfrm rot="5400000">
                <a:off x="4159" y="1983"/>
                <a:ext cx="726" cy="2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zh-CN" altLang="en-US">
                  <a:latin typeface="+mn-ea"/>
                  <a:ea typeface="+mn-ea"/>
                </a:endParaRPr>
              </a:p>
            </p:txBody>
          </p:sp>
          <p:sp>
            <p:nvSpPr>
              <p:cNvPr id="169" name="Rectangle 92"/>
              <p:cNvSpPr>
                <a:spLocks noChangeArrowheads="1"/>
              </p:cNvSpPr>
              <p:nvPr/>
            </p:nvSpPr>
            <p:spPr bwMode="auto">
              <a:xfrm>
                <a:off x="4215" y="2221"/>
                <a:ext cx="340" cy="3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zh-CN" altLang="en-US">
                  <a:latin typeface="+mn-ea"/>
                  <a:ea typeface="+mn-ea"/>
                </a:endParaRPr>
              </a:p>
            </p:txBody>
          </p:sp>
          <p:sp>
            <p:nvSpPr>
              <p:cNvPr id="170" name="Rectangle 93"/>
              <p:cNvSpPr>
                <a:spLocks noChangeArrowheads="1"/>
              </p:cNvSpPr>
              <p:nvPr/>
            </p:nvSpPr>
            <p:spPr bwMode="auto">
              <a:xfrm>
                <a:off x="4215" y="2174"/>
                <a:ext cx="340" cy="2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zh-CN" altLang="en-US">
                  <a:latin typeface="+mn-ea"/>
                  <a:ea typeface="+mn-ea"/>
                </a:endParaRPr>
              </a:p>
            </p:txBody>
          </p:sp>
          <p:sp>
            <p:nvSpPr>
              <p:cNvPr id="171" name="Rectangle 94"/>
              <p:cNvSpPr>
                <a:spLocks noChangeArrowheads="1"/>
              </p:cNvSpPr>
              <p:nvPr/>
            </p:nvSpPr>
            <p:spPr bwMode="auto">
              <a:xfrm>
                <a:off x="4215" y="1677"/>
                <a:ext cx="340" cy="2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zh-CN" altLang="en-US">
                  <a:latin typeface="+mn-ea"/>
                  <a:ea typeface="+mn-ea"/>
                </a:endParaRPr>
              </a:p>
            </p:txBody>
          </p:sp>
          <p:sp>
            <p:nvSpPr>
              <p:cNvPr id="172" name="Rectangle 95"/>
              <p:cNvSpPr>
                <a:spLocks noChangeArrowheads="1"/>
              </p:cNvSpPr>
              <p:nvPr/>
            </p:nvSpPr>
            <p:spPr bwMode="auto">
              <a:xfrm>
                <a:off x="4215" y="1722"/>
                <a:ext cx="340" cy="2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zh-CN" altLang="en-US">
                  <a:latin typeface="+mn-ea"/>
                  <a:ea typeface="+mn-ea"/>
                </a:endParaRPr>
              </a:p>
            </p:txBody>
          </p:sp>
          <p:sp>
            <p:nvSpPr>
              <p:cNvPr id="173" name="Rectangle 96"/>
              <p:cNvSpPr>
                <a:spLocks noChangeArrowheads="1"/>
              </p:cNvSpPr>
              <p:nvPr/>
            </p:nvSpPr>
            <p:spPr bwMode="auto">
              <a:xfrm>
                <a:off x="4215" y="1768"/>
                <a:ext cx="340" cy="2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zh-CN" altLang="en-US">
                  <a:latin typeface="+mn-ea"/>
                  <a:ea typeface="+mn-ea"/>
                </a:endParaRPr>
              </a:p>
            </p:txBody>
          </p:sp>
          <p:sp>
            <p:nvSpPr>
              <p:cNvPr id="174" name="Rectangle 97"/>
              <p:cNvSpPr>
                <a:spLocks noChangeArrowheads="1"/>
              </p:cNvSpPr>
              <p:nvPr/>
            </p:nvSpPr>
            <p:spPr bwMode="auto">
              <a:xfrm>
                <a:off x="4215" y="2267"/>
                <a:ext cx="340" cy="2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zh-CN" altLang="en-US">
                  <a:latin typeface="+mn-ea"/>
                  <a:ea typeface="+mn-ea"/>
                </a:endParaRPr>
              </a:p>
            </p:txBody>
          </p:sp>
          <p:sp>
            <p:nvSpPr>
              <p:cNvPr id="175" name="Freeform 98"/>
              <p:cNvSpPr>
                <a:spLocks/>
              </p:cNvSpPr>
              <p:nvPr/>
            </p:nvSpPr>
            <p:spPr bwMode="auto">
              <a:xfrm>
                <a:off x="4305" y="1904"/>
                <a:ext cx="159" cy="159"/>
              </a:xfrm>
              <a:custGeom>
                <a:avLst/>
                <a:gdLst>
                  <a:gd name="T0" fmla="*/ 102 w 97"/>
                  <a:gd name="T1" fmla="*/ 0 h 41"/>
                  <a:gd name="T2" fmla="*/ 102 w 97"/>
                  <a:gd name="T3" fmla="*/ 1113 h 41"/>
                  <a:gd name="T4" fmla="*/ 261 w 97"/>
                  <a:gd name="T5" fmla="*/ 1113 h 41"/>
                  <a:gd name="T6" fmla="*/ 346 w 97"/>
                  <a:gd name="T7" fmla="*/ 3610 h 41"/>
                  <a:gd name="T8" fmla="*/ 433 w 97"/>
                  <a:gd name="T9" fmla="*/ 1113 h 41"/>
                  <a:gd name="T10" fmla="*/ 600 w 97"/>
                  <a:gd name="T11" fmla="*/ 1113 h 41"/>
                  <a:gd name="T12" fmla="*/ 600 w 97"/>
                  <a:gd name="T13" fmla="*/ 0 h 41"/>
                  <a:gd name="T14" fmla="*/ 702 w 97"/>
                  <a:gd name="T15" fmla="*/ 1578 h 41"/>
                  <a:gd name="T16" fmla="*/ 600 w 97"/>
                  <a:gd name="T17" fmla="*/ 2916 h 41"/>
                  <a:gd name="T18" fmla="*/ 600 w 97"/>
                  <a:gd name="T19" fmla="*/ 1803 h 41"/>
                  <a:gd name="T20" fmla="*/ 475 w 97"/>
                  <a:gd name="T21" fmla="*/ 1803 h 41"/>
                  <a:gd name="T22" fmla="*/ 384 w 97"/>
                  <a:gd name="T23" fmla="*/ 4723 h 41"/>
                  <a:gd name="T24" fmla="*/ 475 w 97"/>
                  <a:gd name="T25" fmla="*/ 7461 h 41"/>
                  <a:gd name="T26" fmla="*/ 600 w 97"/>
                  <a:gd name="T27" fmla="*/ 7461 h 41"/>
                  <a:gd name="T28" fmla="*/ 600 w 97"/>
                  <a:gd name="T29" fmla="*/ 6527 h 41"/>
                  <a:gd name="T30" fmla="*/ 702 w 97"/>
                  <a:gd name="T31" fmla="*/ 7927 h 41"/>
                  <a:gd name="T32" fmla="*/ 600 w 97"/>
                  <a:gd name="T33" fmla="*/ 9280 h 41"/>
                  <a:gd name="T34" fmla="*/ 600 w 97"/>
                  <a:gd name="T35" fmla="*/ 8346 h 41"/>
                  <a:gd name="T36" fmla="*/ 433 w 97"/>
                  <a:gd name="T37" fmla="*/ 8346 h 41"/>
                  <a:gd name="T38" fmla="*/ 346 w 97"/>
                  <a:gd name="T39" fmla="*/ 5654 h 41"/>
                  <a:gd name="T40" fmla="*/ 261 w 97"/>
                  <a:gd name="T41" fmla="*/ 8346 h 41"/>
                  <a:gd name="T42" fmla="*/ 102 w 97"/>
                  <a:gd name="T43" fmla="*/ 8346 h 41"/>
                  <a:gd name="T44" fmla="*/ 102 w 97"/>
                  <a:gd name="T45" fmla="*/ 9280 h 41"/>
                  <a:gd name="T46" fmla="*/ 0 w 97"/>
                  <a:gd name="T47" fmla="*/ 7927 h 41"/>
                  <a:gd name="T48" fmla="*/ 102 w 97"/>
                  <a:gd name="T49" fmla="*/ 6527 h 41"/>
                  <a:gd name="T50" fmla="*/ 102 w 97"/>
                  <a:gd name="T51" fmla="*/ 7461 h 41"/>
                  <a:gd name="T52" fmla="*/ 211 w 97"/>
                  <a:gd name="T53" fmla="*/ 7461 h 41"/>
                  <a:gd name="T54" fmla="*/ 310 w 97"/>
                  <a:gd name="T55" fmla="*/ 4723 h 41"/>
                  <a:gd name="T56" fmla="*/ 211 w 97"/>
                  <a:gd name="T57" fmla="*/ 1803 h 41"/>
                  <a:gd name="T58" fmla="*/ 102 w 97"/>
                  <a:gd name="T59" fmla="*/ 1803 h 41"/>
                  <a:gd name="T60" fmla="*/ 102 w 97"/>
                  <a:gd name="T61" fmla="*/ 2916 h 41"/>
                  <a:gd name="T62" fmla="*/ 0 w 97"/>
                  <a:gd name="T63" fmla="*/ 1578 h 41"/>
                  <a:gd name="T64" fmla="*/ 102 w 97"/>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
                  <a:gd name="T100" fmla="*/ 0 h 41"/>
                  <a:gd name="T101" fmla="*/ 97 w 97"/>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 h="41">
                    <a:moveTo>
                      <a:pt x="14" y="0"/>
                    </a:moveTo>
                    <a:lnTo>
                      <a:pt x="14" y="5"/>
                    </a:lnTo>
                    <a:lnTo>
                      <a:pt x="36" y="5"/>
                    </a:lnTo>
                    <a:lnTo>
                      <a:pt x="48" y="16"/>
                    </a:lnTo>
                    <a:lnTo>
                      <a:pt x="60" y="5"/>
                    </a:lnTo>
                    <a:lnTo>
                      <a:pt x="83" y="5"/>
                    </a:lnTo>
                    <a:lnTo>
                      <a:pt x="83" y="0"/>
                    </a:lnTo>
                    <a:lnTo>
                      <a:pt x="97" y="7"/>
                    </a:lnTo>
                    <a:lnTo>
                      <a:pt x="83" y="13"/>
                    </a:lnTo>
                    <a:lnTo>
                      <a:pt x="83" y="8"/>
                    </a:lnTo>
                    <a:lnTo>
                      <a:pt x="66" y="8"/>
                    </a:lnTo>
                    <a:lnTo>
                      <a:pt x="53" y="21"/>
                    </a:lnTo>
                    <a:lnTo>
                      <a:pt x="66" y="33"/>
                    </a:lnTo>
                    <a:lnTo>
                      <a:pt x="83" y="33"/>
                    </a:lnTo>
                    <a:lnTo>
                      <a:pt x="83" y="29"/>
                    </a:lnTo>
                    <a:lnTo>
                      <a:pt x="97" y="35"/>
                    </a:lnTo>
                    <a:lnTo>
                      <a:pt x="83" y="41"/>
                    </a:lnTo>
                    <a:lnTo>
                      <a:pt x="83" y="37"/>
                    </a:lnTo>
                    <a:lnTo>
                      <a:pt x="60" y="37"/>
                    </a:lnTo>
                    <a:lnTo>
                      <a:pt x="48" y="25"/>
                    </a:lnTo>
                    <a:lnTo>
                      <a:pt x="36" y="37"/>
                    </a:lnTo>
                    <a:lnTo>
                      <a:pt x="14" y="37"/>
                    </a:lnTo>
                    <a:lnTo>
                      <a:pt x="14" y="41"/>
                    </a:lnTo>
                    <a:lnTo>
                      <a:pt x="0" y="35"/>
                    </a:lnTo>
                    <a:lnTo>
                      <a:pt x="14" y="29"/>
                    </a:lnTo>
                    <a:lnTo>
                      <a:pt x="14" y="33"/>
                    </a:lnTo>
                    <a:lnTo>
                      <a:pt x="29" y="33"/>
                    </a:lnTo>
                    <a:lnTo>
                      <a:pt x="43" y="21"/>
                    </a:lnTo>
                    <a:lnTo>
                      <a:pt x="29" y="8"/>
                    </a:lnTo>
                    <a:lnTo>
                      <a:pt x="14" y="8"/>
                    </a:lnTo>
                    <a:lnTo>
                      <a:pt x="14" y="13"/>
                    </a:lnTo>
                    <a:lnTo>
                      <a:pt x="0" y="7"/>
                    </a:lnTo>
                    <a:lnTo>
                      <a:pt x="14" y="0"/>
                    </a:lnTo>
                  </a:path>
                </a:pathLst>
              </a:custGeom>
              <a:gradFill rotWithShape="0">
                <a:gsLst>
                  <a:gs pos="0">
                    <a:srgbClr val="EFBD59"/>
                  </a:gs>
                  <a:gs pos="50000">
                    <a:srgbClr val="FBEFD8"/>
                  </a:gs>
                  <a:gs pos="100000">
                    <a:srgbClr val="EFBD59"/>
                  </a:gs>
                </a:gsLst>
                <a:lin ang="0" scaled="1"/>
              </a:gradFill>
              <a:ln w="9525">
                <a:noFill/>
                <a:round/>
                <a:headEnd/>
                <a:tailEnd/>
              </a:ln>
            </p:spPr>
            <p:txBody>
              <a:bodyPr/>
              <a:lstStyle/>
              <a:p>
                <a:endParaRPr lang="zh-CN" altLang="en-US">
                  <a:latin typeface="+mn-ea"/>
                  <a:ea typeface="+mn-ea"/>
                </a:endParaRPr>
              </a:p>
            </p:txBody>
          </p:sp>
        </p:grpSp>
        <p:sp>
          <p:nvSpPr>
            <p:cNvPr id="145" name="AutoShape 99"/>
            <p:cNvSpPr>
              <a:spLocks noChangeArrowheads="1"/>
            </p:cNvSpPr>
            <p:nvPr/>
          </p:nvSpPr>
          <p:spPr bwMode="auto">
            <a:xfrm>
              <a:off x="5078413" y="3336925"/>
              <a:ext cx="1044575" cy="65088"/>
            </a:xfrm>
            <a:prstGeom prst="hexagon">
              <a:avLst>
                <a:gd name="adj" fmla="val 68727"/>
                <a:gd name="vf" fmla="val 115470"/>
              </a:avLst>
            </a:prstGeom>
            <a:gradFill rotWithShape="0">
              <a:gsLst>
                <a:gs pos="0">
                  <a:srgbClr val="9900CC"/>
                </a:gs>
                <a:gs pos="50000">
                  <a:srgbClr val="EDD1F6"/>
                </a:gs>
                <a:gs pos="100000">
                  <a:srgbClr val="9900CC"/>
                </a:gs>
              </a:gsLst>
              <a:lin ang="5400000" scaled="1"/>
            </a:gradFill>
            <a:ln w="9525">
              <a:solidFill>
                <a:srgbClr val="9900CC"/>
              </a:solidFill>
              <a:miter lim="800000"/>
              <a:headEnd/>
              <a:tailEnd/>
            </a:ln>
          </p:spPr>
          <p:txBody>
            <a:bodyPr wrap="none" anchor="ctr"/>
            <a:lstStyle/>
            <a:p>
              <a:endParaRPr lang="zh-CN" altLang="en-US">
                <a:latin typeface="+mn-ea"/>
                <a:ea typeface="+mn-ea"/>
              </a:endParaRPr>
            </a:p>
          </p:txBody>
        </p:sp>
        <p:sp>
          <p:nvSpPr>
            <p:cNvPr id="146" name="AutoShape 100"/>
            <p:cNvSpPr>
              <a:spLocks noChangeArrowheads="1"/>
            </p:cNvSpPr>
            <p:nvPr/>
          </p:nvSpPr>
          <p:spPr bwMode="auto">
            <a:xfrm>
              <a:off x="5078413" y="3433763"/>
              <a:ext cx="1044575" cy="66675"/>
            </a:xfrm>
            <a:prstGeom prst="hexagon">
              <a:avLst>
                <a:gd name="adj" fmla="val 67091"/>
                <a:gd name="vf" fmla="val 115470"/>
              </a:avLst>
            </a:prstGeom>
            <a:gradFill rotWithShape="0">
              <a:gsLst>
                <a:gs pos="0">
                  <a:srgbClr val="9900CC"/>
                </a:gs>
                <a:gs pos="50000">
                  <a:srgbClr val="EDD1F6"/>
                </a:gs>
                <a:gs pos="100000">
                  <a:srgbClr val="9900CC"/>
                </a:gs>
              </a:gsLst>
              <a:lin ang="5400000" scaled="1"/>
            </a:gradFill>
            <a:ln w="9525">
              <a:solidFill>
                <a:srgbClr val="9900CC"/>
              </a:solidFill>
              <a:miter lim="800000"/>
              <a:headEnd/>
              <a:tailEnd/>
            </a:ln>
          </p:spPr>
          <p:txBody>
            <a:bodyPr wrap="none" anchor="ctr"/>
            <a:lstStyle/>
            <a:p>
              <a:endParaRPr lang="zh-CN" altLang="en-US">
                <a:latin typeface="+mn-ea"/>
                <a:ea typeface="+mn-ea"/>
              </a:endParaRPr>
            </a:p>
          </p:txBody>
        </p:sp>
        <p:sp>
          <p:nvSpPr>
            <p:cNvPr id="147" name="AutoShape 101"/>
            <p:cNvSpPr>
              <a:spLocks noChangeArrowheads="1"/>
            </p:cNvSpPr>
            <p:nvPr/>
          </p:nvSpPr>
          <p:spPr bwMode="auto">
            <a:xfrm>
              <a:off x="2811463" y="3336925"/>
              <a:ext cx="1835150" cy="65088"/>
            </a:xfrm>
            <a:prstGeom prst="hexagon">
              <a:avLst>
                <a:gd name="adj" fmla="val 120742"/>
                <a:gd name="vf" fmla="val 115470"/>
              </a:avLst>
            </a:prstGeom>
            <a:gradFill rotWithShape="0">
              <a:gsLst>
                <a:gs pos="0">
                  <a:srgbClr val="9900CC"/>
                </a:gs>
                <a:gs pos="50000">
                  <a:srgbClr val="EDD1F6"/>
                </a:gs>
                <a:gs pos="100000">
                  <a:srgbClr val="9900CC"/>
                </a:gs>
              </a:gsLst>
              <a:lin ang="5400000" scaled="1"/>
            </a:gradFill>
            <a:ln w="9525">
              <a:solidFill>
                <a:srgbClr val="9900CC"/>
              </a:solidFill>
              <a:miter lim="800000"/>
              <a:headEnd/>
              <a:tailEnd/>
            </a:ln>
          </p:spPr>
          <p:txBody>
            <a:bodyPr wrap="none" anchor="ctr"/>
            <a:lstStyle/>
            <a:p>
              <a:endParaRPr lang="zh-CN" altLang="en-US">
                <a:latin typeface="+mn-ea"/>
                <a:ea typeface="+mn-ea"/>
              </a:endParaRPr>
            </a:p>
          </p:txBody>
        </p:sp>
        <p:sp>
          <p:nvSpPr>
            <p:cNvPr id="148" name="AutoShape 102"/>
            <p:cNvSpPr>
              <a:spLocks noChangeArrowheads="1"/>
            </p:cNvSpPr>
            <p:nvPr/>
          </p:nvSpPr>
          <p:spPr bwMode="auto">
            <a:xfrm>
              <a:off x="2811463" y="3433763"/>
              <a:ext cx="1835150" cy="66675"/>
            </a:xfrm>
            <a:prstGeom prst="hexagon">
              <a:avLst>
                <a:gd name="adj" fmla="val 117868"/>
                <a:gd name="vf" fmla="val 115470"/>
              </a:avLst>
            </a:prstGeom>
            <a:gradFill rotWithShape="0">
              <a:gsLst>
                <a:gs pos="0">
                  <a:srgbClr val="9900CC"/>
                </a:gs>
                <a:gs pos="50000">
                  <a:srgbClr val="EDD1F6"/>
                </a:gs>
                <a:gs pos="100000">
                  <a:srgbClr val="9900CC"/>
                </a:gs>
              </a:gsLst>
              <a:lin ang="5400000" scaled="1"/>
            </a:gradFill>
            <a:ln w="9525">
              <a:solidFill>
                <a:srgbClr val="9900CC"/>
              </a:solidFill>
              <a:miter lim="800000"/>
              <a:headEnd/>
              <a:tailEnd/>
            </a:ln>
          </p:spPr>
          <p:txBody>
            <a:bodyPr wrap="none" anchor="ctr"/>
            <a:lstStyle/>
            <a:p>
              <a:endParaRPr lang="zh-CN" altLang="en-US">
                <a:latin typeface="+mn-ea"/>
                <a:ea typeface="+mn-ea"/>
              </a:endParaRPr>
            </a:p>
          </p:txBody>
        </p:sp>
        <p:sp>
          <p:nvSpPr>
            <p:cNvPr id="149" name="AutoShape 103"/>
            <p:cNvSpPr>
              <a:spLocks noChangeArrowheads="1"/>
            </p:cNvSpPr>
            <p:nvPr/>
          </p:nvSpPr>
          <p:spPr bwMode="auto">
            <a:xfrm>
              <a:off x="2811463" y="4340225"/>
              <a:ext cx="1474787" cy="66675"/>
            </a:xfrm>
            <a:prstGeom prst="hexagon">
              <a:avLst>
                <a:gd name="adj" fmla="val 94723"/>
                <a:gd name="vf" fmla="val 115470"/>
              </a:avLst>
            </a:prstGeom>
            <a:gradFill rotWithShape="0">
              <a:gsLst>
                <a:gs pos="0">
                  <a:srgbClr val="9900CC"/>
                </a:gs>
                <a:gs pos="50000">
                  <a:srgbClr val="EDD1F6"/>
                </a:gs>
                <a:gs pos="100000">
                  <a:srgbClr val="9900CC"/>
                </a:gs>
              </a:gsLst>
              <a:lin ang="5400000" scaled="1"/>
            </a:gradFill>
            <a:ln w="9525">
              <a:solidFill>
                <a:srgbClr val="9900CC"/>
              </a:solidFill>
              <a:miter lim="800000"/>
              <a:headEnd/>
              <a:tailEnd/>
            </a:ln>
          </p:spPr>
          <p:txBody>
            <a:bodyPr wrap="none" anchor="ctr"/>
            <a:lstStyle/>
            <a:p>
              <a:endParaRPr lang="zh-CN" altLang="en-US">
                <a:latin typeface="+mn-ea"/>
                <a:ea typeface="+mn-ea"/>
              </a:endParaRPr>
            </a:p>
          </p:txBody>
        </p:sp>
        <p:sp>
          <p:nvSpPr>
            <p:cNvPr id="150" name="AutoShape 104"/>
            <p:cNvSpPr>
              <a:spLocks noChangeArrowheads="1"/>
            </p:cNvSpPr>
            <p:nvPr/>
          </p:nvSpPr>
          <p:spPr bwMode="auto">
            <a:xfrm>
              <a:off x="2819400" y="4438650"/>
              <a:ext cx="1474788" cy="65088"/>
            </a:xfrm>
            <a:prstGeom prst="hexagon">
              <a:avLst>
                <a:gd name="adj" fmla="val 97032"/>
                <a:gd name="vf" fmla="val 115470"/>
              </a:avLst>
            </a:prstGeom>
            <a:gradFill rotWithShape="0">
              <a:gsLst>
                <a:gs pos="0">
                  <a:srgbClr val="9900CC"/>
                </a:gs>
                <a:gs pos="50000">
                  <a:srgbClr val="EDD1F6"/>
                </a:gs>
                <a:gs pos="100000">
                  <a:srgbClr val="9900CC"/>
                </a:gs>
              </a:gsLst>
              <a:lin ang="5400000" scaled="1"/>
            </a:gradFill>
            <a:ln w="9525">
              <a:solidFill>
                <a:srgbClr val="9900CC"/>
              </a:solidFill>
              <a:miter lim="800000"/>
              <a:headEnd/>
              <a:tailEnd/>
            </a:ln>
          </p:spPr>
          <p:txBody>
            <a:bodyPr wrap="none" anchor="ctr"/>
            <a:lstStyle/>
            <a:p>
              <a:endParaRPr lang="zh-CN" altLang="en-US">
                <a:latin typeface="+mn-ea"/>
                <a:ea typeface="+mn-ea"/>
              </a:endParaRPr>
            </a:p>
          </p:txBody>
        </p:sp>
        <p:sp>
          <p:nvSpPr>
            <p:cNvPr id="151" name="AutoShape 105"/>
            <p:cNvSpPr>
              <a:spLocks noChangeArrowheads="1"/>
            </p:cNvSpPr>
            <p:nvPr/>
          </p:nvSpPr>
          <p:spPr bwMode="auto">
            <a:xfrm>
              <a:off x="4719638" y="4308475"/>
              <a:ext cx="1403350" cy="65088"/>
            </a:xfrm>
            <a:prstGeom prst="hexagon">
              <a:avLst>
                <a:gd name="adj" fmla="val 92332"/>
                <a:gd name="vf" fmla="val 115470"/>
              </a:avLst>
            </a:prstGeom>
            <a:gradFill rotWithShape="0">
              <a:gsLst>
                <a:gs pos="0">
                  <a:srgbClr val="9900CC"/>
                </a:gs>
                <a:gs pos="50000">
                  <a:srgbClr val="EDD1F6"/>
                </a:gs>
                <a:gs pos="100000">
                  <a:srgbClr val="9900CC"/>
                </a:gs>
              </a:gsLst>
              <a:lin ang="5400000" scaled="1"/>
            </a:gradFill>
            <a:ln w="9525">
              <a:solidFill>
                <a:srgbClr val="9900CC"/>
              </a:solidFill>
              <a:miter lim="800000"/>
              <a:headEnd/>
              <a:tailEnd/>
            </a:ln>
          </p:spPr>
          <p:txBody>
            <a:bodyPr wrap="none" anchor="ctr"/>
            <a:lstStyle/>
            <a:p>
              <a:endParaRPr lang="zh-CN" altLang="en-US">
                <a:latin typeface="+mn-ea"/>
                <a:ea typeface="+mn-ea"/>
              </a:endParaRPr>
            </a:p>
          </p:txBody>
        </p:sp>
        <p:sp>
          <p:nvSpPr>
            <p:cNvPr id="152" name="AutoShape 106"/>
            <p:cNvSpPr>
              <a:spLocks noChangeArrowheads="1"/>
            </p:cNvSpPr>
            <p:nvPr/>
          </p:nvSpPr>
          <p:spPr bwMode="auto">
            <a:xfrm>
              <a:off x="4727575" y="4405313"/>
              <a:ext cx="1395413" cy="65087"/>
            </a:xfrm>
            <a:prstGeom prst="hexagon">
              <a:avLst>
                <a:gd name="adj" fmla="val 91811"/>
                <a:gd name="vf" fmla="val 115470"/>
              </a:avLst>
            </a:prstGeom>
            <a:gradFill rotWithShape="0">
              <a:gsLst>
                <a:gs pos="0">
                  <a:srgbClr val="9900CC"/>
                </a:gs>
                <a:gs pos="50000">
                  <a:srgbClr val="EDD1F6"/>
                </a:gs>
                <a:gs pos="100000">
                  <a:srgbClr val="9900CC"/>
                </a:gs>
              </a:gsLst>
              <a:lin ang="5400000" scaled="1"/>
            </a:gradFill>
            <a:ln w="9525">
              <a:solidFill>
                <a:srgbClr val="9900CC"/>
              </a:solidFill>
              <a:miter lim="800000"/>
              <a:headEnd/>
              <a:tailEnd/>
            </a:ln>
          </p:spPr>
          <p:txBody>
            <a:bodyPr wrap="none" anchor="ctr"/>
            <a:lstStyle/>
            <a:p>
              <a:endParaRPr lang="zh-CN" altLang="en-US">
                <a:latin typeface="+mn-ea"/>
                <a:ea typeface="+mn-ea"/>
              </a:endParaRPr>
            </a:p>
          </p:txBody>
        </p:sp>
        <p:sp>
          <p:nvSpPr>
            <p:cNvPr id="153" name="Arc 107"/>
            <p:cNvSpPr>
              <a:spLocks/>
            </p:cNvSpPr>
            <p:nvPr/>
          </p:nvSpPr>
          <p:spPr bwMode="auto">
            <a:xfrm flipH="1">
              <a:off x="3311525" y="2879725"/>
              <a:ext cx="152400" cy="282575"/>
            </a:xfrm>
            <a:custGeom>
              <a:avLst/>
              <a:gdLst>
                <a:gd name="T0" fmla="*/ 0 w 37324"/>
                <a:gd name="T1" fmla="*/ 81318384 h 43200"/>
                <a:gd name="T2" fmla="*/ 203203 w 37324"/>
                <a:gd name="T3" fmla="*/ 438222698 h 43200"/>
                <a:gd name="T4" fmla="*/ 17846317 w 37324"/>
                <a:gd name="T5" fmla="*/ 258645304 h 43200"/>
                <a:gd name="T6" fmla="*/ 0 60000 65536"/>
                <a:gd name="T7" fmla="*/ 0 60000 65536"/>
                <a:gd name="T8" fmla="*/ 0 60000 65536"/>
                <a:gd name="T9" fmla="*/ 0 w 37324"/>
                <a:gd name="T10" fmla="*/ 0 h 43200"/>
                <a:gd name="T11" fmla="*/ 37324 w 37324"/>
                <a:gd name="T12" fmla="*/ 43200 h 43200"/>
              </a:gdLst>
              <a:ahLst/>
              <a:cxnLst>
                <a:cxn ang="T6">
                  <a:pos x="T0" y="T1"/>
                </a:cxn>
                <a:cxn ang="T7">
                  <a:pos x="T2" y="T3"/>
                </a:cxn>
                <a:cxn ang="T8">
                  <a:pos x="T4" y="T5"/>
                </a:cxn>
              </a:cxnLst>
              <a:rect l="T9" t="T10" r="T11" b="T12"/>
              <a:pathLst>
                <a:path w="37324" h="43200" fill="none" extrusionOk="0">
                  <a:moveTo>
                    <a:pt x="-1" y="6790"/>
                  </a:moveTo>
                  <a:cubicBezTo>
                    <a:pt x="4081" y="2457"/>
                    <a:pt x="9770" y="-1"/>
                    <a:pt x="15724" y="0"/>
                  </a:cubicBezTo>
                  <a:cubicBezTo>
                    <a:pt x="27653" y="0"/>
                    <a:pt x="37324" y="9670"/>
                    <a:pt x="37324" y="21600"/>
                  </a:cubicBezTo>
                  <a:cubicBezTo>
                    <a:pt x="37324" y="33529"/>
                    <a:pt x="27653" y="43200"/>
                    <a:pt x="15724" y="43200"/>
                  </a:cubicBezTo>
                  <a:cubicBezTo>
                    <a:pt x="9860" y="43200"/>
                    <a:pt x="4249" y="40816"/>
                    <a:pt x="178" y="36597"/>
                  </a:cubicBezTo>
                </a:path>
                <a:path w="37324" h="43200" stroke="0" extrusionOk="0">
                  <a:moveTo>
                    <a:pt x="-1" y="6790"/>
                  </a:moveTo>
                  <a:cubicBezTo>
                    <a:pt x="4081" y="2457"/>
                    <a:pt x="9770" y="-1"/>
                    <a:pt x="15724" y="0"/>
                  </a:cubicBezTo>
                  <a:cubicBezTo>
                    <a:pt x="27653" y="0"/>
                    <a:pt x="37324" y="9670"/>
                    <a:pt x="37324" y="21600"/>
                  </a:cubicBezTo>
                  <a:cubicBezTo>
                    <a:pt x="37324" y="33529"/>
                    <a:pt x="27653" y="43200"/>
                    <a:pt x="15724" y="43200"/>
                  </a:cubicBezTo>
                  <a:cubicBezTo>
                    <a:pt x="9860" y="43200"/>
                    <a:pt x="4249" y="40816"/>
                    <a:pt x="178" y="36597"/>
                  </a:cubicBezTo>
                  <a:lnTo>
                    <a:pt x="15724" y="21600"/>
                  </a:lnTo>
                  <a:close/>
                </a:path>
              </a:pathLst>
            </a:custGeom>
            <a:noFill/>
            <a:ln w="38100">
              <a:solidFill>
                <a:srgbClr val="009999"/>
              </a:solidFill>
              <a:round/>
              <a:headEnd/>
              <a:tailEnd/>
            </a:ln>
          </p:spPr>
          <p:txBody>
            <a:bodyPr wrap="none" anchor="ctr"/>
            <a:lstStyle/>
            <a:p>
              <a:endParaRPr lang="zh-CN" altLang="en-US">
                <a:latin typeface="+mn-ea"/>
                <a:ea typeface="+mn-ea"/>
              </a:endParaRPr>
            </a:p>
          </p:txBody>
        </p:sp>
        <p:sp>
          <p:nvSpPr>
            <p:cNvPr id="154" name="Arc 108"/>
            <p:cNvSpPr>
              <a:spLocks/>
            </p:cNvSpPr>
            <p:nvPr/>
          </p:nvSpPr>
          <p:spPr bwMode="auto">
            <a:xfrm flipH="1">
              <a:off x="3314700" y="3268663"/>
              <a:ext cx="152400" cy="282575"/>
            </a:xfrm>
            <a:custGeom>
              <a:avLst/>
              <a:gdLst>
                <a:gd name="T0" fmla="*/ 0 w 37324"/>
                <a:gd name="T1" fmla="*/ 81318384 h 43200"/>
                <a:gd name="T2" fmla="*/ 203203 w 37324"/>
                <a:gd name="T3" fmla="*/ 438222698 h 43200"/>
                <a:gd name="T4" fmla="*/ 17846317 w 37324"/>
                <a:gd name="T5" fmla="*/ 258645304 h 43200"/>
                <a:gd name="T6" fmla="*/ 0 60000 65536"/>
                <a:gd name="T7" fmla="*/ 0 60000 65536"/>
                <a:gd name="T8" fmla="*/ 0 60000 65536"/>
                <a:gd name="T9" fmla="*/ 0 w 37324"/>
                <a:gd name="T10" fmla="*/ 0 h 43200"/>
                <a:gd name="T11" fmla="*/ 37324 w 37324"/>
                <a:gd name="T12" fmla="*/ 43200 h 43200"/>
              </a:gdLst>
              <a:ahLst/>
              <a:cxnLst>
                <a:cxn ang="T6">
                  <a:pos x="T0" y="T1"/>
                </a:cxn>
                <a:cxn ang="T7">
                  <a:pos x="T2" y="T3"/>
                </a:cxn>
                <a:cxn ang="T8">
                  <a:pos x="T4" y="T5"/>
                </a:cxn>
              </a:cxnLst>
              <a:rect l="T9" t="T10" r="T11" b="T12"/>
              <a:pathLst>
                <a:path w="37324" h="43200" fill="none" extrusionOk="0">
                  <a:moveTo>
                    <a:pt x="-1" y="6790"/>
                  </a:moveTo>
                  <a:cubicBezTo>
                    <a:pt x="4081" y="2457"/>
                    <a:pt x="9770" y="-1"/>
                    <a:pt x="15724" y="0"/>
                  </a:cubicBezTo>
                  <a:cubicBezTo>
                    <a:pt x="27653" y="0"/>
                    <a:pt x="37324" y="9670"/>
                    <a:pt x="37324" y="21600"/>
                  </a:cubicBezTo>
                  <a:cubicBezTo>
                    <a:pt x="37324" y="33529"/>
                    <a:pt x="27653" y="43200"/>
                    <a:pt x="15724" y="43200"/>
                  </a:cubicBezTo>
                  <a:cubicBezTo>
                    <a:pt x="9860" y="43200"/>
                    <a:pt x="4249" y="40816"/>
                    <a:pt x="178" y="36597"/>
                  </a:cubicBezTo>
                </a:path>
                <a:path w="37324" h="43200" stroke="0" extrusionOk="0">
                  <a:moveTo>
                    <a:pt x="-1" y="6790"/>
                  </a:moveTo>
                  <a:cubicBezTo>
                    <a:pt x="4081" y="2457"/>
                    <a:pt x="9770" y="-1"/>
                    <a:pt x="15724" y="0"/>
                  </a:cubicBezTo>
                  <a:cubicBezTo>
                    <a:pt x="27653" y="0"/>
                    <a:pt x="37324" y="9670"/>
                    <a:pt x="37324" y="21600"/>
                  </a:cubicBezTo>
                  <a:cubicBezTo>
                    <a:pt x="37324" y="33529"/>
                    <a:pt x="27653" y="43200"/>
                    <a:pt x="15724" y="43200"/>
                  </a:cubicBezTo>
                  <a:cubicBezTo>
                    <a:pt x="9860" y="43200"/>
                    <a:pt x="4249" y="40816"/>
                    <a:pt x="178" y="36597"/>
                  </a:cubicBezTo>
                  <a:lnTo>
                    <a:pt x="15724" y="21600"/>
                  </a:lnTo>
                  <a:close/>
                </a:path>
              </a:pathLst>
            </a:custGeom>
            <a:noFill/>
            <a:ln w="38100">
              <a:solidFill>
                <a:srgbClr val="009999"/>
              </a:solidFill>
              <a:round/>
              <a:headEnd/>
              <a:tailEnd/>
            </a:ln>
          </p:spPr>
          <p:txBody>
            <a:bodyPr wrap="none" anchor="ctr"/>
            <a:lstStyle/>
            <a:p>
              <a:endParaRPr lang="zh-CN" altLang="en-US">
                <a:latin typeface="+mn-ea"/>
                <a:ea typeface="+mn-ea"/>
              </a:endParaRPr>
            </a:p>
          </p:txBody>
        </p:sp>
        <p:sp>
          <p:nvSpPr>
            <p:cNvPr id="155" name="Arc 109"/>
            <p:cNvSpPr>
              <a:spLocks/>
            </p:cNvSpPr>
            <p:nvPr/>
          </p:nvSpPr>
          <p:spPr bwMode="auto">
            <a:xfrm flipH="1">
              <a:off x="5516563" y="2874963"/>
              <a:ext cx="166687" cy="284162"/>
            </a:xfrm>
            <a:custGeom>
              <a:avLst/>
              <a:gdLst>
                <a:gd name="T0" fmla="*/ 43610134 w 40484"/>
                <a:gd name="T1" fmla="*/ 454300150 h 43200"/>
                <a:gd name="T2" fmla="*/ 47904369 w 40484"/>
                <a:gd name="T3" fmla="*/ 136861579 h 43200"/>
                <a:gd name="T4" fmla="*/ 25559122 w 40484"/>
                <a:gd name="T5" fmla="*/ 265989744 h 43200"/>
                <a:gd name="T6" fmla="*/ 0 60000 65536"/>
                <a:gd name="T7" fmla="*/ 0 60000 65536"/>
                <a:gd name="T8" fmla="*/ 0 60000 65536"/>
                <a:gd name="T9" fmla="*/ 0 w 40484"/>
                <a:gd name="T10" fmla="*/ 0 h 43200"/>
                <a:gd name="T11" fmla="*/ 40484 w 40484"/>
                <a:gd name="T12" fmla="*/ 43200 h 43200"/>
              </a:gdLst>
              <a:ahLst/>
              <a:cxnLst>
                <a:cxn ang="T6">
                  <a:pos x="T0" y="T1"/>
                </a:cxn>
                <a:cxn ang="T7">
                  <a:pos x="T2" y="T3"/>
                </a:cxn>
                <a:cxn ang="T8">
                  <a:pos x="T4" y="T5"/>
                </a:cxn>
              </a:cxnLst>
              <a:rect l="T9" t="T10" r="T11" b="T12"/>
              <a:pathLst>
                <a:path w="40484" h="43200" fill="none" extrusionOk="0">
                  <a:moveTo>
                    <a:pt x="36854" y="36891"/>
                  </a:moveTo>
                  <a:cubicBezTo>
                    <a:pt x="32805" y="40931"/>
                    <a:pt x="27319" y="43199"/>
                    <a:pt x="21600" y="43200"/>
                  </a:cubicBezTo>
                  <a:cubicBezTo>
                    <a:pt x="9670" y="43200"/>
                    <a:pt x="0" y="33529"/>
                    <a:pt x="0" y="21600"/>
                  </a:cubicBezTo>
                  <a:cubicBezTo>
                    <a:pt x="0" y="9670"/>
                    <a:pt x="9670" y="0"/>
                    <a:pt x="21600" y="0"/>
                  </a:cubicBezTo>
                  <a:cubicBezTo>
                    <a:pt x="29446" y="-1"/>
                    <a:pt x="36675" y="4254"/>
                    <a:pt x="40483" y="11114"/>
                  </a:cubicBezTo>
                </a:path>
                <a:path w="40484" h="43200" stroke="0" extrusionOk="0">
                  <a:moveTo>
                    <a:pt x="36854" y="36891"/>
                  </a:moveTo>
                  <a:cubicBezTo>
                    <a:pt x="32805" y="40931"/>
                    <a:pt x="27319" y="43199"/>
                    <a:pt x="21600" y="43200"/>
                  </a:cubicBezTo>
                  <a:cubicBezTo>
                    <a:pt x="9670" y="43200"/>
                    <a:pt x="0" y="33529"/>
                    <a:pt x="0" y="21600"/>
                  </a:cubicBezTo>
                  <a:cubicBezTo>
                    <a:pt x="0" y="9670"/>
                    <a:pt x="9670" y="0"/>
                    <a:pt x="21600" y="0"/>
                  </a:cubicBezTo>
                  <a:cubicBezTo>
                    <a:pt x="29446" y="-1"/>
                    <a:pt x="36675" y="4254"/>
                    <a:pt x="40483" y="11114"/>
                  </a:cubicBezTo>
                  <a:lnTo>
                    <a:pt x="21600" y="21600"/>
                  </a:lnTo>
                  <a:close/>
                </a:path>
              </a:pathLst>
            </a:custGeom>
            <a:noFill/>
            <a:ln w="38100">
              <a:solidFill>
                <a:srgbClr val="009999"/>
              </a:solidFill>
              <a:round/>
              <a:headEnd/>
              <a:tailEnd/>
            </a:ln>
          </p:spPr>
          <p:txBody>
            <a:bodyPr wrap="none" anchor="ctr"/>
            <a:lstStyle/>
            <a:p>
              <a:endParaRPr lang="zh-CN" altLang="en-US">
                <a:latin typeface="+mn-ea"/>
                <a:ea typeface="+mn-ea"/>
              </a:endParaRPr>
            </a:p>
          </p:txBody>
        </p:sp>
        <p:sp>
          <p:nvSpPr>
            <p:cNvPr id="156" name="Arc 110"/>
            <p:cNvSpPr>
              <a:spLocks/>
            </p:cNvSpPr>
            <p:nvPr/>
          </p:nvSpPr>
          <p:spPr bwMode="auto">
            <a:xfrm flipH="1">
              <a:off x="5511800" y="3265488"/>
              <a:ext cx="166688" cy="284162"/>
            </a:xfrm>
            <a:custGeom>
              <a:avLst/>
              <a:gdLst>
                <a:gd name="T0" fmla="*/ 43611483 w 40484"/>
                <a:gd name="T1" fmla="*/ 454300150 h 43200"/>
                <a:gd name="T2" fmla="*/ 47905777 w 40484"/>
                <a:gd name="T3" fmla="*/ 136861579 h 43200"/>
                <a:gd name="T4" fmla="*/ 25559720 w 40484"/>
                <a:gd name="T5" fmla="*/ 265989744 h 43200"/>
                <a:gd name="T6" fmla="*/ 0 60000 65536"/>
                <a:gd name="T7" fmla="*/ 0 60000 65536"/>
                <a:gd name="T8" fmla="*/ 0 60000 65536"/>
                <a:gd name="T9" fmla="*/ 0 w 40484"/>
                <a:gd name="T10" fmla="*/ 0 h 43200"/>
                <a:gd name="T11" fmla="*/ 40484 w 40484"/>
                <a:gd name="T12" fmla="*/ 43200 h 43200"/>
              </a:gdLst>
              <a:ahLst/>
              <a:cxnLst>
                <a:cxn ang="T6">
                  <a:pos x="T0" y="T1"/>
                </a:cxn>
                <a:cxn ang="T7">
                  <a:pos x="T2" y="T3"/>
                </a:cxn>
                <a:cxn ang="T8">
                  <a:pos x="T4" y="T5"/>
                </a:cxn>
              </a:cxnLst>
              <a:rect l="T9" t="T10" r="T11" b="T12"/>
              <a:pathLst>
                <a:path w="40484" h="43200" fill="none" extrusionOk="0">
                  <a:moveTo>
                    <a:pt x="36854" y="36891"/>
                  </a:moveTo>
                  <a:cubicBezTo>
                    <a:pt x="32805" y="40931"/>
                    <a:pt x="27319" y="43199"/>
                    <a:pt x="21600" y="43200"/>
                  </a:cubicBezTo>
                  <a:cubicBezTo>
                    <a:pt x="9670" y="43200"/>
                    <a:pt x="0" y="33529"/>
                    <a:pt x="0" y="21600"/>
                  </a:cubicBezTo>
                  <a:cubicBezTo>
                    <a:pt x="0" y="9670"/>
                    <a:pt x="9670" y="0"/>
                    <a:pt x="21600" y="0"/>
                  </a:cubicBezTo>
                  <a:cubicBezTo>
                    <a:pt x="29446" y="-1"/>
                    <a:pt x="36675" y="4254"/>
                    <a:pt x="40483" y="11114"/>
                  </a:cubicBezTo>
                </a:path>
                <a:path w="40484" h="43200" stroke="0" extrusionOk="0">
                  <a:moveTo>
                    <a:pt x="36854" y="36891"/>
                  </a:moveTo>
                  <a:cubicBezTo>
                    <a:pt x="32805" y="40931"/>
                    <a:pt x="27319" y="43199"/>
                    <a:pt x="21600" y="43200"/>
                  </a:cubicBezTo>
                  <a:cubicBezTo>
                    <a:pt x="9670" y="43200"/>
                    <a:pt x="0" y="33529"/>
                    <a:pt x="0" y="21600"/>
                  </a:cubicBezTo>
                  <a:cubicBezTo>
                    <a:pt x="0" y="9670"/>
                    <a:pt x="9670" y="0"/>
                    <a:pt x="21600" y="0"/>
                  </a:cubicBezTo>
                  <a:cubicBezTo>
                    <a:pt x="29446" y="-1"/>
                    <a:pt x="36675" y="4254"/>
                    <a:pt x="40483" y="11114"/>
                  </a:cubicBezTo>
                  <a:lnTo>
                    <a:pt x="21600" y="21600"/>
                  </a:lnTo>
                  <a:close/>
                </a:path>
              </a:pathLst>
            </a:custGeom>
            <a:noFill/>
            <a:ln w="38100">
              <a:solidFill>
                <a:srgbClr val="009999"/>
              </a:solidFill>
              <a:round/>
              <a:headEnd/>
              <a:tailEnd/>
            </a:ln>
          </p:spPr>
          <p:txBody>
            <a:bodyPr wrap="none" anchor="ctr"/>
            <a:lstStyle/>
            <a:p>
              <a:endParaRPr lang="zh-CN" altLang="en-US">
                <a:latin typeface="+mn-ea"/>
                <a:ea typeface="+mn-ea"/>
              </a:endParaRPr>
            </a:p>
          </p:txBody>
        </p:sp>
        <p:sp>
          <p:nvSpPr>
            <p:cNvPr id="157" name="Arc 111"/>
            <p:cNvSpPr>
              <a:spLocks/>
            </p:cNvSpPr>
            <p:nvPr/>
          </p:nvSpPr>
          <p:spPr bwMode="auto">
            <a:xfrm flipH="1">
              <a:off x="3494088" y="4271963"/>
              <a:ext cx="152400" cy="282575"/>
            </a:xfrm>
            <a:custGeom>
              <a:avLst/>
              <a:gdLst>
                <a:gd name="T0" fmla="*/ 0 w 37324"/>
                <a:gd name="T1" fmla="*/ 81318384 h 43200"/>
                <a:gd name="T2" fmla="*/ 203203 w 37324"/>
                <a:gd name="T3" fmla="*/ 438222698 h 43200"/>
                <a:gd name="T4" fmla="*/ 17846317 w 37324"/>
                <a:gd name="T5" fmla="*/ 258645304 h 43200"/>
                <a:gd name="T6" fmla="*/ 0 60000 65536"/>
                <a:gd name="T7" fmla="*/ 0 60000 65536"/>
                <a:gd name="T8" fmla="*/ 0 60000 65536"/>
                <a:gd name="T9" fmla="*/ 0 w 37324"/>
                <a:gd name="T10" fmla="*/ 0 h 43200"/>
                <a:gd name="T11" fmla="*/ 37324 w 37324"/>
                <a:gd name="T12" fmla="*/ 43200 h 43200"/>
              </a:gdLst>
              <a:ahLst/>
              <a:cxnLst>
                <a:cxn ang="T6">
                  <a:pos x="T0" y="T1"/>
                </a:cxn>
                <a:cxn ang="T7">
                  <a:pos x="T2" y="T3"/>
                </a:cxn>
                <a:cxn ang="T8">
                  <a:pos x="T4" y="T5"/>
                </a:cxn>
              </a:cxnLst>
              <a:rect l="T9" t="T10" r="T11" b="T12"/>
              <a:pathLst>
                <a:path w="37324" h="43200" fill="none" extrusionOk="0">
                  <a:moveTo>
                    <a:pt x="-1" y="6790"/>
                  </a:moveTo>
                  <a:cubicBezTo>
                    <a:pt x="4081" y="2457"/>
                    <a:pt x="9770" y="-1"/>
                    <a:pt x="15724" y="0"/>
                  </a:cubicBezTo>
                  <a:cubicBezTo>
                    <a:pt x="27653" y="0"/>
                    <a:pt x="37324" y="9670"/>
                    <a:pt x="37324" y="21600"/>
                  </a:cubicBezTo>
                  <a:cubicBezTo>
                    <a:pt x="37324" y="33529"/>
                    <a:pt x="27653" y="43200"/>
                    <a:pt x="15724" y="43200"/>
                  </a:cubicBezTo>
                  <a:cubicBezTo>
                    <a:pt x="9860" y="43200"/>
                    <a:pt x="4249" y="40816"/>
                    <a:pt x="178" y="36597"/>
                  </a:cubicBezTo>
                </a:path>
                <a:path w="37324" h="43200" stroke="0" extrusionOk="0">
                  <a:moveTo>
                    <a:pt x="-1" y="6790"/>
                  </a:moveTo>
                  <a:cubicBezTo>
                    <a:pt x="4081" y="2457"/>
                    <a:pt x="9770" y="-1"/>
                    <a:pt x="15724" y="0"/>
                  </a:cubicBezTo>
                  <a:cubicBezTo>
                    <a:pt x="27653" y="0"/>
                    <a:pt x="37324" y="9670"/>
                    <a:pt x="37324" y="21600"/>
                  </a:cubicBezTo>
                  <a:cubicBezTo>
                    <a:pt x="37324" y="33529"/>
                    <a:pt x="27653" y="43200"/>
                    <a:pt x="15724" y="43200"/>
                  </a:cubicBezTo>
                  <a:cubicBezTo>
                    <a:pt x="9860" y="43200"/>
                    <a:pt x="4249" y="40816"/>
                    <a:pt x="178" y="36597"/>
                  </a:cubicBezTo>
                  <a:lnTo>
                    <a:pt x="15724" y="21600"/>
                  </a:lnTo>
                  <a:close/>
                </a:path>
              </a:pathLst>
            </a:custGeom>
            <a:noFill/>
            <a:ln w="38100">
              <a:solidFill>
                <a:srgbClr val="009999"/>
              </a:solidFill>
              <a:round/>
              <a:headEnd/>
              <a:tailEnd/>
            </a:ln>
          </p:spPr>
          <p:txBody>
            <a:bodyPr wrap="none" anchor="ctr"/>
            <a:lstStyle/>
            <a:p>
              <a:endParaRPr lang="zh-CN" altLang="en-US">
                <a:latin typeface="+mn-ea"/>
                <a:ea typeface="+mn-ea"/>
              </a:endParaRPr>
            </a:p>
          </p:txBody>
        </p:sp>
        <p:sp>
          <p:nvSpPr>
            <p:cNvPr id="158" name="Arc 112"/>
            <p:cNvSpPr>
              <a:spLocks/>
            </p:cNvSpPr>
            <p:nvPr/>
          </p:nvSpPr>
          <p:spPr bwMode="auto">
            <a:xfrm flipH="1">
              <a:off x="5330825" y="4241800"/>
              <a:ext cx="166688" cy="284163"/>
            </a:xfrm>
            <a:custGeom>
              <a:avLst/>
              <a:gdLst>
                <a:gd name="T0" fmla="*/ 43611483 w 40484"/>
                <a:gd name="T1" fmla="*/ 454308484 h 43200"/>
                <a:gd name="T2" fmla="*/ 47905777 w 40484"/>
                <a:gd name="T3" fmla="*/ 136863534 h 43200"/>
                <a:gd name="T4" fmla="*/ 25559720 w 40484"/>
                <a:gd name="T5" fmla="*/ 265995311 h 43200"/>
                <a:gd name="T6" fmla="*/ 0 60000 65536"/>
                <a:gd name="T7" fmla="*/ 0 60000 65536"/>
                <a:gd name="T8" fmla="*/ 0 60000 65536"/>
                <a:gd name="T9" fmla="*/ 0 w 40484"/>
                <a:gd name="T10" fmla="*/ 0 h 43200"/>
                <a:gd name="T11" fmla="*/ 40484 w 40484"/>
                <a:gd name="T12" fmla="*/ 43200 h 43200"/>
              </a:gdLst>
              <a:ahLst/>
              <a:cxnLst>
                <a:cxn ang="T6">
                  <a:pos x="T0" y="T1"/>
                </a:cxn>
                <a:cxn ang="T7">
                  <a:pos x="T2" y="T3"/>
                </a:cxn>
                <a:cxn ang="T8">
                  <a:pos x="T4" y="T5"/>
                </a:cxn>
              </a:cxnLst>
              <a:rect l="T9" t="T10" r="T11" b="T12"/>
              <a:pathLst>
                <a:path w="40484" h="43200" fill="none" extrusionOk="0">
                  <a:moveTo>
                    <a:pt x="36854" y="36891"/>
                  </a:moveTo>
                  <a:cubicBezTo>
                    <a:pt x="32805" y="40931"/>
                    <a:pt x="27319" y="43199"/>
                    <a:pt x="21600" y="43200"/>
                  </a:cubicBezTo>
                  <a:cubicBezTo>
                    <a:pt x="9670" y="43200"/>
                    <a:pt x="0" y="33529"/>
                    <a:pt x="0" y="21600"/>
                  </a:cubicBezTo>
                  <a:cubicBezTo>
                    <a:pt x="0" y="9670"/>
                    <a:pt x="9670" y="0"/>
                    <a:pt x="21600" y="0"/>
                  </a:cubicBezTo>
                  <a:cubicBezTo>
                    <a:pt x="29446" y="-1"/>
                    <a:pt x="36675" y="4254"/>
                    <a:pt x="40483" y="11114"/>
                  </a:cubicBezTo>
                </a:path>
                <a:path w="40484" h="43200" stroke="0" extrusionOk="0">
                  <a:moveTo>
                    <a:pt x="36854" y="36891"/>
                  </a:moveTo>
                  <a:cubicBezTo>
                    <a:pt x="32805" y="40931"/>
                    <a:pt x="27319" y="43199"/>
                    <a:pt x="21600" y="43200"/>
                  </a:cubicBezTo>
                  <a:cubicBezTo>
                    <a:pt x="9670" y="43200"/>
                    <a:pt x="0" y="33529"/>
                    <a:pt x="0" y="21600"/>
                  </a:cubicBezTo>
                  <a:cubicBezTo>
                    <a:pt x="0" y="9670"/>
                    <a:pt x="9670" y="0"/>
                    <a:pt x="21600" y="0"/>
                  </a:cubicBezTo>
                  <a:cubicBezTo>
                    <a:pt x="29446" y="-1"/>
                    <a:pt x="36675" y="4254"/>
                    <a:pt x="40483" y="11114"/>
                  </a:cubicBezTo>
                  <a:lnTo>
                    <a:pt x="21600" y="21600"/>
                  </a:lnTo>
                  <a:close/>
                </a:path>
              </a:pathLst>
            </a:custGeom>
            <a:noFill/>
            <a:ln w="38100">
              <a:solidFill>
                <a:srgbClr val="009999"/>
              </a:solidFill>
              <a:round/>
              <a:headEnd/>
              <a:tailEnd/>
            </a:ln>
          </p:spPr>
          <p:txBody>
            <a:bodyPr wrap="none" anchor="ctr"/>
            <a:lstStyle/>
            <a:p>
              <a:endParaRPr lang="zh-CN" altLang="en-US">
                <a:latin typeface="+mn-ea"/>
                <a:ea typeface="+mn-ea"/>
              </a:endParaRPr>
            </a:p>
          </p:txBody>
        </p:sp>
        <p:sp>
          <p:nvSpPr>
            <p:cNvPr id="159" name="AutoShape 113"/>
            <p:cNvSpPr>
              <a:spLocks noChangeArrowheads="1"/>
            </p:cNvSpPr>
            <p:nvPr/>
          </p:nvSpPr>
          <p:spPr bwMode="gray">
            <a:xfrm>
              <a:off x="3586163" y="1409700"/>
              <a:ext cx="1584325" cy="360363"/>
            </a:xfrm>
            <a:prstGeom prst="wedgeRectCallout">
              <a:avLst>
                <a:gd name="adj1" fmla="val -25250"/>
                <a:gd name="adj2" fmla="val 209032"/>
              </a:avLst>
            </a:prstGeom>
            <a:solidFill>
              <a:srgbClr val="333399"/>
            </a:solidFill>
            <a:ln w="9525">
              <a:noFill/>
              <a:miter lim="800000"/>
              <a:headEnd/>
              <a:tailEnd/>
            </a:ln>
            <a:effectLst>
              <a:prstShdw prst="shdw17" dist="17961" dir="2700000">
                <a:srgbClr val="1F1F5C"/>
              </a:prstShdw>
            </a:effectLst>
          </p:spPr>
          <p:txBody>
            <a:bodyPr lIns="62575" tIns="31287" rIns="62575" bIns="31287" anchor="ctr"/>
            <a:lstStyle/>
            <a:p>
              <a:pPr defTabSz="784225" eaLnBrk="0" fontAlgn="base" hangingPunct="0"/>
              <a:r>
                <a:rPr lang="en-US" altLang="zh-CN" sz="1200" b="1">
                  <a:solidFill>
                    <a:srgbClr val="FFFFFF"/>
                  </a:solidFill>
                  <a:latin typeface="+mn-ea"/>
                  <a:ea typeface="+mn-ea"/>
                </a:rPr>
                <a:t>SRU</a:t>
              </a:r>
              <a:r>
                <a:rPr lang="zh-CN" altLang="en-US" sz="1200" b="1">
                  <a:solidFill>
                    <a:srgbClr val="FFFFFF"/>
                  </a:solidFill>
                  <a:latin typeface="+mn-ea"/>
                  <a:ea typeface="+mn-ea"/>
                </a:rPr>
                <a:t>＝</a:t>
              </a:r>
              <a:r>
                <a:rPr lang="en-US" altLang="zh-CN" sz="1200" b="1">
                  <a:solidFill>
                    <a:srgbClr val="FFFFFF"/>
                  </a:solidFill>
                  <a:latin typeface="+mn-ea"/>
                  <a:ea typeface="+mn-ea"/>
                </a:rPr>
                <a:t>MPU</a:t>
              </a:r>
              <a:r>
                <a:rPr lang="zh-CN" altLang="en-US" sz="1200" b="1">
                  <a:solidFill>
                    <a:srgbClr val="FFFFFF"/>
                  </a:solidFill>
                  <a:latin typeface="+mn-ea"/>
                  <a:ea typeface="+mn-ea"/>
                </a:rPr>
                <a:t>＋</a:t>
              </a:r>
              <a:r>
                <a:rPr lang="en-US" altLang="zh-CN" sz="1200" b="1">
                  <a:solidFill>
                    <a:srgbClr val="FFFFFF"/>
                  </a:solidFill>
                  <a:latin typeface="+mn-ea"/>
                  <a:ea typeface="+mn-ea"/>
                </a:rPr>
                <a:t>SFU</a:t>
              </a:r>
            </a:p>
          </p:txBody>
        </p:sp>
        <p:sp>
          <p:nvSpPr>
            <p:cNvPr id="160" name="AutoShape 114"/>
            <p:cNvSpPr>
              <a:spLocks noChangeArrowheads="1"/>
            </p:cNvSpPr>
            <p:nvPr/>
          </p:nvSpPr>
          <p:spPr bwMode="gray">
            <a:xfrm>
              <a:off x="-74546" y="1121371"/>
              <a:ext cx="3408297" cy="812204"/>
            </a:xfrm>
            <a:prstGeom prst="wedgeRectCallout">
              <a:avLst>
                <a:gd name="adj1" fmla="val 53171"/>
                <a:gd name="adj2" fmla="val 212394"/>
              </a:avLst>
            </a:prstGeom>
            <a:solidFill>
              <a:srgbClr val="333399"/>
            </a:solidFill>
            <a:ln w="9525">
              <a:noFill/>
              <a:miter lim="800000"/>
              <a:headEnd/>
              <a:tailEnd/>
            </a:ln>
            <a:effectLst>
              <a:prstShdw prst="shdw17" dist="17961" dir="2700000">
                <a:srgbClr val="1F1F5C"/>
              </a:prstShdw>
            </a:effectLst>
          </p:spPr>
          <p:txBody>
            <a:bodyPr lIns="62575" tIns="31287" rIns="62575" bIns="31287" anchor="ctr"/>
            <a:lstStyle/>
            <a:p>
              <a:pPr defTabSz="784225" fontAlgn="base"/>
              <a:r>
                <a:rPr lang="en-US" altLang="zh-CN" sz="1200" dirty="0">
                  <a:solidFill>
                    <a:schemeClr val="bg1"/>
                  </a:solidFill>
                  <a:latin typeface="+mn-ea"/>
                  <a:ea typeface="+mn-ea"/>
                </a:rPr>
                <a:t>Channels: Each SFU provides 12 pairs of high-speed </a:t>
              </a:r>
              <a:r>
                <a:rPr lang="en-US" altLang="zh-CN" sz="1200" dirty="0" err="1">
                  <a:solidFill>
                    <a:schemeClr val="bg1"/>
                  </a:solidFill>
                  <a:latin typeface="+mn-ea"/>
                  <a:ea typeface="+mn-ea"/>
                </a:rPr>
                <a:t>SerDes</a:t>
              </a:r>
              <a:r>
                <a:rPr lang="en-US" altLang="zh-CN" sz="1200" dirty="0">
                  <a:solidFill>
                    <a:schemeClr val="bg1"/>
                  </a:solidFill>
                  <a:latin typeface="+mn-ea"/>
                  <a:ea typeface="+mn-ea"/>
                </a:rPr>
                <a:t> links for each LPU. The rate of each pair of </a:t>
              </a:r>
              <a:r>
                <a:rPr lang="en-US" altLang="zh-CN" sz="1200" dirty="0" err="1">
                  <a:solidFill>
                    <a:schemeClr val="bg1"/>
                  </a:solidFill>
                  <a:latin typeface="+mn-ea"/>
                  <a:ea typeface="+mn-ea"/>
                </a:rPr>
                <a:t>SerDes</a:t>
              </a:r>
              <a:r>
                <a:rPr lang="en-US" altLang="zh-CN" sz="1200" dirty="0">
                  <a:solidFill>
                    <a:schemeClr val="bg1"/>
                  </a:solidFill>
                  <a:latin typeface="+mn-ea"/>
                  <a:ea typeface="+mn-ea"/>
                </a:rPr>
                <a:t> links is 3.125 </a:t>
              </a:r>
              <a:r>
                <a:rPr lang="en-US" altLang="zh-CN" sz="1200" dirty="0" err="1">
                  <a:solidFill>
                    <a:schemeClr val="bg1"/>
                  </a:solidFill>
                  <a:latin typeface="+mn-ea"/>
                  <a:ea typeface="+mn-ea"/>
                </a:rPr>
                <a:t>Gbit</a:t>
              </a:r>
              <a:r>
                <a:rPr lang="en-US" altLang="zh-CN" sz="1200" dirty="0">
                  <a:solidFill>
                    <a:schemeClr val="bg1"/>
                  </a:solidFill>
                  <a:latin typeface="+mn-ea"/>
                  <a:ea typeface="+mn-ea"/>
                </a:rPr>
                <a:t>/s (LPU).</a:t>
              </a:r>
            </a:p>
          </p:txBody>
        </p:sp>
        <p:sp>
          <p:nvSpPr>
            <p:cNvPr id="161" name="Text Box 115"/>
            <p:cNvSpPr txBox="1">
              <a:spLocks noChangeArrowheads="1"/>
            </p:cNvSpPr>
            <p:nvPr/>
          </p:nvSpPr>
          <p:spPr bwMode="auto">
            <a:xfrm>
              <a:off x="4141788" y="4064036"/>
              <a:ext cx="776287" cy="217419"/>
            </a:xfrm>
            <a:prstGeom prst="rect">
              <a:avLst/>
            </a:prstGeom>
            <a:noFill/>
            <a:ln w="19050">
              <a:noFill/>
              <a:miter lim="800000"/>
              <a:headEnd/>
              <a:tailEnd/>
            </a:ln>
          </p:spPr>
          <p:txBody>
            <a:bodyPr lIns="0" tIns="0" rIns="0" bIns="0" anchor="ctr">
              <a:spAutoFit/>
            </a:bodyPr>
            <a:lstStyle/>
            <a:p>
              <a:pPr algn="ctr" defTabSz="784225" fontAlgn="base">
                <a:lnSpc>
                  <a:spcPct val="110000"/>
                </a:lnSpc>
                <a:spcBef>
                  <a:spcPct val="20000"/>
                </a:spcBef>
                <a:buClr>
                  <a:schemeClr val="accent2"/>
                </a:buClr>
              </a:pPr>
              <a:r>
                <a:rPr kumimoji="1" lang="en-US" altLang="zh-CN" sz="1200" b="1">
                  <a:solidFill>
                    <a:schemeClr val="bg1"/>
                  </a:solidFill>
                  <a:latin typeface="+mn-ea"/>
                  <a:ea typeface="+mn-ea"/>
                </a:rPr>
                <a:t>SFU</a:t>
              </a:r>
            </a:p>
          </p:txBody>
        </p:sp>
        <p:sp>
          <p:nvSpPr>
            <p:cNvPr id="162" name="AutoShape 116"/>
            <p:cNvSpPr>
              <a:spLocks noChangeArrowheads="1"/>
            </p:cNvSpPr>
            <p:nvPr/>
          </p:nvSpPr>
          <p:spPr bwMode="gray">
            <a:xfrm>
              <a:off x="545684" y="5321796"/>
              <a:ext cx="7680444" cy="1094136"/>
            </a:xfrm>
            <a:prstGeom prst="roundRect">
              <a:avLst>
                <a:gd name="adj" fmla="val 11921"/>
              </a:avLst>
            </a:prstGeom>
            <a:gradFill rotWithShape="1">
              <a:gsLst>
                <a:gs pos="0">
                  <a:srgbClr val="99CCFF"/>
                </a:gs>
                <a:gs pos="100000">
                  <a:srgbClr val="99CCFF">
                    <a:gamma/>
                    <a:tint val="73725"/>
                    <a:invGamma/>
                  </a:srgbClr>
                </a:gs>
              </a:gsLst>
              <a:lin ang="5400000" scaled="1"/>
            </a:gradFill>
            <a:ln w="28575" algn="ctr">
              <a:solidFill>
                <a:schemeClr val="bg1"/>
              </a:solidFill>
              <a:round/>
              <a:headEnd/>
              <a:tailEnd/>
            </a:ln>
            <a:effectLst>
              <a:outerShdw dist="35921" dir="2700000" algn="ctr" rotWithShape="0">
                <a:srgbClr val="292929">
                  <a:alpha val="50000"/>
                </a:srgbClr>
              </a:outerShdw>
            </a:effectLst>
          </p:spPr>
          <p:txBody>
            <a:bodyPr anchor="ctr"/>
            <a:lstStyle/>
            <a:p>
              <a:pPr defTabSz="801688" fontAlgn="base">
                <a:buFont typeface="Wingdings" pitchFamily="2" charset="2"/>
                <a:buChar char="p"/>
                <a:defRPr/>
              </a:pPr>
              <a:r>
                <a:rPr lang="en-US" altLang="zh-CN" sz="1400" b="1" dirty="0">
                  <a:latin typeface="+mn-ea"/>
                  <a:ea typeface="+mn-ea"/>
                </a:rPr>
                <a:t> </a:t>
              </a:r>
              <a:r>
                <a:rPr lang="en-US" altLang="zh-CN" sz="1200" dirty="0">
                  <a:latin typeface="+mn-ea"/>
                  <a:ea typeface="+mn-ea"/>
                </a:rPr>
                <a:t>Architecture: 2+1 backup of SFUs. Two SFUs are integrated on the SRU.</a:t>
              </a:r>
              <a:endParaRPr lang="en-US" altLang="zh-CN" sz="1400" b="1" dirty="0">
                <a:latin typeface="+mn-ea"/>
                <a:ea typeface="+mn-ea"/>
              </a:endParaRPr>
            </a:p>
            <a:p>
              <a:pPr defTabSz="801688" fontAlgn="base">
                <a:buFont typeface="Wingdings" pitchFamily="2" charset="2"/>
                <a:buChar char="p"/>
                <a:defRPr/>
              </a:pPr>
              <a:r>
                <a:rPr lang="en-US" altLang="zh-CN" sz="1400" b="1" dirty="0">
                  <a:latin typeface="+mn-ea"/>
                  <a:ea typeface="+mn-ea"/>
                </a:rPr>
                <a:t> </a:t>
              </a:r>
              <a:r>
                <a:rPr lang="zh-CN" altLang="zh-CN" sz="1200" dirty="0">
                  <a:latin typeface="+mn-ea"/>
                  <a:ea typeface="+mn-ea"/>
                </a:rPr>
                <a:t>Capacity: 480 Gbit/s for each SFU. The capacity of the entire system is 1.44 Tbit/s.</a:t>
              </a:r>
              <a:endParaRPr lang="en-US" altLang="zh-CN" sz="1400" b="1" dirty="0">
                <a:latin typeface="+mn-ea"/>
                <a:ea typeface="+mn-ea"/>
              </a:endParaRPr>
            </a:p>
            <a:p>
              <a:pPr defTabSz="801688" fontAlgn="base">
                <a:buFont typeface="Wingdings" pitchFamily="2" charset="2"/>
                <a:buChar char="p"/>
                <a:defRPr/>
              </a:pPr>
              <a:r>
                <a:rPr lang="en-US" altLang="zh-CN" sz="1400" b="1" dirty="0">
                  <a:latin typeface="+mn-ea"/>
                  <a:ea typeface="+mn-ea"/>
                </a:rPr>
                <a:t> </a:t>
              </a:r>
              <a:r>
                <a:rPr lang="en-US" altLang="zh-CN" sz="1200" dirty="0">
                  <a:latin typeface="+mn-ea"/>
                  <a:ea typeface="+mn-ea"/>
                </a:rPr>
                <a:t>Features: Large capacity, congestion-free, high reliability, and supporting switching capacity of </a:t>
              </a:r>
            </a:p>
            <a:p>
              <a:pPr defTabSz="801688" fontAlgn="base">
                <a:defRPr/>
              </a:pPr>
              <a:r>
                <a:rPr lang="en-US" altLang="zh-CN" sz="1200" dirty="0">
                  <a:latin typeface="+mn-ea"/>
                  <a:ea typeface="+mn-ea"/>
                </a:rPr>
                <a:t>   40G/slot.</a:t>
              </a:r>
            </a:p>
          </p:txBody>
        </p:sp>
        <p:sp>
          <p:nvSpPr>
            <p:cNvPr id="163" name="AutoShape 117"/>
            <p:cNvSpPr>
              <a:spLocks noChangeArrowheads="1"/>
            </p:cNvSpPr>
            <p:nvPr/>
          </p:nvSpPr>
          <p:spPr bwMode="gray">
            <a:xfrm>
              <a:off x="5567363" y="1006546"/>
              <a:ext cx="2933700" cy="920678"/>
            </a:xfrm>
            <a:prstGeom prst="wedgeRectCallout">
              <a:avLst>
                <a:gd name="adj1" fmla="val -89394"/>
                <a:gd name="adj2" fmla="val 320194"/>
              </a:avLst>
            </a:prstGeom>
            <a:solidFill>
              <a:srgbClr val="333399"/>
            </a:solidFill>
            <a:ln w="9525">
              <a:noFill/>
              <a:miter lim="800000"/>
              <a:headEnd/>
              <a:tailEnd/>
            </a:ln>
            <a:effectLst>
              <a:prstShdw prst="shdw17" dist="17961" dir="2700000">
                <a:srgbClr val="1F1F5C"/>
              </a:prstShdw>
            </a:effectLst>
          </p:spPr>
          <p:txBody>
            <a:bodyPr lIns="62575" tIns="31287" rIns="62575" bIns="31287"/>
            <a:lstStyle/>
            <a:p>
              <a:pPr defTabSz="784225" eaLnBrk="0" fontAlgn="base" hangingPunct="0"/>
              <a:r>
                <a:rPr lang="en-US" altLang="zh-CN" sz="1200" dirty="0">
                  <a:solidFill>
                    <a:schemeClr val="bg1"/>
                  </a:solidFill>
                  <a:latin typeface="+mn-ea"/>
                  <a:ea typeface="+mn-ea"/>
                </a:rPr>
                <a:t>Redundancy: Three SFUs work in load balancing mode. When one SFU fails,  the traffic is switched to the other SFUs automatically. </a:t>
              </a:r>
            </a:p>
          </p:txBody>
        </p:sp>
      </p:grpSp>
    </p:spTree>
    <p:extLst>
      <p:ext uri="{BB962C8B-B14F-4D97-AF65-F5344CB8AC3E}">
        <p14:creationId xmlns:p14="http://schemas.microsoft.com/office/powerpoint/2010/main" val="1644668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8"/>
          <p:cNvSpPr>
            <a:spLocks noGrp="1" noChangeArrowheads="1"/>
          </p:cNvSpPr>
          <p:nvPr>
            <p:ph type="ctrTitle" sz="quarter"/>
          </p:nvPr>
        </p:nvSpPr>
        <p:spPr>
          <a:ln/>
        </p:spPr>
        <p:txBody>
          <a:bodyPr/>
          <a:lstStyle/>
          <a:p>
            <a:r>
              <a:rPr lang="en-US" altLang="zh-CN" dirty="0" smtClean="0"/>
              <a:t>NE40E-X Series Router Introduction</a:t>
            </a:r>
            <a:endParaRPr lang="zh-CN" altLang="en-US" dirty="0" smtClean="0"/>
          </a:p>
        </p:txBody>
      </p:sp>
      <p:sp>
        <p:nvSpPr>
          <p:cNvPr id="2" name="文本占位符 1"/>
          <p:cNvSpPr>
            <a:spLocks noGrp="1"/>
          </p:cNvSpPr>
          <p:nvPr>
            <p:ph type="body" sz="quarter" idx="10"/>
          </p:nvPr>
        </p:nvSpPr>
        <p:spPr/>
        <p:txBody>
          <a:bodyPr/>
          <a:lstStyle/>
          <a:p>
            <a:r>
              <a:rPr lang="en-US" altLang="zh-CN" dirty="0"/>
              <a:t>Huawei Data Center Series of Courses</a:t>
            </a:r>
            <a:endParaRPr lang="zh-CN" altLang="en-US" dirty="0"/>
          </a:p>
          <a:p>
            <a:endParaRPr lang="zh-CN" altLang="en-US" dirty="0"/>
          </a:p>
        </p:txBody>
      </p:sp>
      <p:sp>
        <p:nvSpPr>
          <p:cNvPr id="11267" name="DtsShapeName" descr="8CE5295821885C70CB254E5500C4G505083E@F83E@PB26513!!!!!!BIHO@]b26513!!!!@5E19B011306188854E31!籽吓纪撑泞变/qqu!!!!!!!!!!!!!!!!!!!!!!!!!!!!!!!!!!!!!!!!!!!!!!!!!!!!!!!!!!!!!!!!!!!!!!!!!!!!!!!!!!!!!!!!!!!!!!!!!!!!!!!!!!!!!!!!!!!!!!!!!!!!!!!!!!!!!!!!!!!!!!!!!!!!!!!!!!!!!!!!!!!!!!!!!!!!!!!!!!!!!!!!!!!!!!!!!!!!!!!!!!!!!!!!!!!!!!!!!!!!!!!!!!!!!!!!!!!!!!!!!!!!!!!!!!!!!!!!!!!!!!!!!!!!!!!!!!!!!!!!!!!!!!!!!!!!!!!!!!!!!!!!!!!!!!!!!!!!!!!!!!!!!!!!!!!!!!!!!!!!!!!!!!!!!!!!!!!!!!!!!!!!!!!!!!!!!!!!!!!!!!!!!!!!!!!!!!!!!!!!!!!!!!!!!!!!!!!!!!!!!!!!!!!!!!!!!!!!!!!!!!!!!!!!!!!!!!!!!!!!!!!!!!!!!!!!!!!!!!!!!!!!!!!!!!!!!!!!!!!!!!!!!!!!!!!!!!!!!!!!!!!!!!!!!!!!!!!!!!!!!!!!!!!!!!!!!!!!!!!!!!!!!!!!!!!!!!!!!!!!!!!!!!!!!!!!!!!!!!!!!!!!!!!!!!!!!!!!!!!!!!!!!!!!!!!!!!!!!!!!!!!!!!!!!!!!!!!!!!!!!!!!!!!!!!!!!!!!!!!!!!!!!!!!!!!!!!!!!!!!!!!!!!!!!!!!!!!!!!!!!!!!!!!!!!!!!!!!!!!!!!!!!!!!!!!!!!!!!!!!!!!!!!!!!!!!!!!!!!!!!!!!!!!!!!!!!!!!!!!!!!!!!!!!!!!!!!!!!!!!!!!!!!!!!!!!!!!!!!!!!!!!!!!!!!!!!!!!!!!!!!!!!!!!!!!!!!!!!!!!!!!!!!!!!!!!!!!!!!!!!!!!!!!!!!!!!!!!!!!!!!!!!!!!!!!!!!!!!!!!!!!!!!!!!!!!!!!!!!!!!!!!!!!!!!!!!!!!!!!!!!!!!!!!!!!!!!!!!!!!!!!!!!!!!!!!!!!!!!!!!!!!!!!!!!!!!!!!!!!!!!!!!!!!!!!!!!!!!!!!!!!!!!!!!!!!!!!!!!!!!!!!!!!!!!!!!!!!!!!!!!!!!!!!!!!!!!!!!!!!!!!!!!!!!!!!!!!!!!!!!!!!!!!!!!!!!!!!!!!!!!!!!!!!!!!!!!!!!!!!!!!!!!!!!!!!!!!!!!!!!!!!!!!!!!!!!!!!!!!!!!!!!!!!!!!!!!!!!!!!!!!!!!!!!!!!!!!!!!!!!!!!!!!!!!!!!!!!!!!!!!!!!!!!!!!!!!!!!!!!!!!!!!!!!!!!!!!!!!!!!!!!!!!!!!!!!!!!!!!!!!!!!!!!!!!!!!!!!!!!!!!!!!!!!!!!!!!!!!!!!!!!!!!!!!!!!!!!!!!!!!!!!!!!!!!!!!!!!!!!!!!!!!!!!!!!!!!!!!!!!!!!!!!!!!!!!!!!!!!!!!!!!!!!!!!!!!!!!!!!!!!!!!!!!!!!!!!!!!!!!!!!!!!!!!!!!!!!!!!!!!!!!!!!!!!!!!!!!!!!!!!!!!!!!!!!!!!!!!!!!!!!!!!!!!!!!!!!!!!!!!!!!!!!!!!!!!!!!!!!!!!!!!!!!!!!!!!!!!!!!!!!!!!!!!!!!!!!!!!!!!!!!!!!!!!!!!!!!!!!!!!!!!!!!!!!!!!!!!!!!!!!!!!!!!!!!!!!!!!!!!!!!!!!!!!!!!!!!!!!!!!!!!!!!!!!!!!!!!!!!!!!!!!!!!!!!!!!!!!!!!!!!!!!!!!!!!!!!!!!!!!!!!!!!!!!!!!!!!!!!!!!!!!!!!!!!!!!!!!!!!!!!!!!!!!!!!!!!!!!!!!!!!!!!!!!!!!!!!!!!!!!!!!!!!!!!!!!!!!!!!!!!!!!!!!!!!!!!!!!!!!!!!!!!!!!!!!!!!!!!!!!!!!!!!!!!!!!!!!!!!!!!!!!!!!!!!!!!!!!!!!!!!!!!!!!!!!!!!!!!!!!!!!!!!!!!!!!!!!!!!!!!!!!!!!!!!!!!!!!!!!!!!!!!!!!!!!!!!!!!!!!!!!!!!!!!!!!!!!!!!!!!!!!!!!!!!!!!!!!!!!!!!!!!!!!!!!!!!!!!!!!!!!!!!!!!!!!!!!!!!!!!!!!!!!!!!!!!!!!!!!!!!!!!!!!!!!!!!!!!!!!!!!!!!!!!!!!!!!!!!!!!!!!!!!!!!!!!!!!!!!!!!!!!!!!!!!!!!!!!!!!!!!!!!!!!!!!!!!!!!!!!!!!!!!!!!!!!!!!!!!!!!!!!!!!!!!!!!!!!!!!!!!!!!!!!!!!!!!!!!!!!!!!!!!!!!!!!!!!!!!!!!!!!!!!!!!!!!!!!!!!1!1" hidden="1"/>
          <p:cNvSpPr>
            <a:spLocks noChangeArrowheads="1"/>
          </p:cNvSpPr>
          <p:nvPr/>
        </p:nvSpPr>
        <p:spPr bwMode="auto">
          <a:xfrm>
            <a:off x="1524000" y="0"/>
            <a:ext cx="1588" cy="15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lgn="ctr">
            <a:solidFill>
              <a:schemeClr val="tx1"/>
            </a:solidFill>
            <a:miter lim="800000"/>
            <a:headEnd/>
            <a:tailEnd/>
          </a:ln>
        </p:spPr>
        <p:txBody>
          <a:bodyPr wrap="none" anchor="ctr"/>
          <a:lstStyle/>
          <a:p>
            <a:endParaRPr lang="zh-CN" altLang="en-US"/>
          </a:p>
        </p:txBody>
      </p:sp>
    </p:spTree>
    <p:extLst>
      <p:ext uri="{BB962C8B-B14F-4D97-AF65-F5344CB8AC3E}">
        <p14:creationId xmlns:p14="http://schemas.microsoft.com/office/powerpoint/2010/main" val="33859488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r>
              <a:rPr lang="en-US" altLang="zh-CN" smtClean="0"/>
              <a:t>Distributed Architecture of NE40E-X8</a:t>
            </a:r>
            <a:endParaRPr lang="zh-CN" altLang="en-US" dirty="0"/>
          </a:p>
        </p:txBody>
      </p:sp>
      <p:sp>
        <p:nvSpPr>
          <p:cNvPr id="117" name="AutoShape 5"/>
          <p:cNvSpPr>
            <a:spLocks noChangeAspect="1" noChangeArrowheads="1" noTextEdit="1"/>
          </p:cNvSpPr>
          <p:nvPr/>
        </p:nvSpPr>
        <p:spPr bwMode="auto">
          <a:xfrm>
            <a:off x="1739516" y="1393950"/>
            <a:ext cx="8244916" cy="4987800"/>
          </a:xfrm>
          <a:prstGeom prst="rect">
            <a:avLst/>
          </a:prstGeom>
          <a:noFill/>
          <a:ln w="9525">
            <a:noFill/>
            <a:miter lim="800000"/>
            <a:headEnd/>
            <a:tailEnd/>
          </a:ln>
        </p:spPr>
        <p:txBody>
          <a:bodyPr/>
          <a:lstStyle/>
          <a:p>
            <a:endParaRPr lang="zh-CN" altLang="en-US">
              <a:latin typeface="+mn-ea"/>
              <a:ea typeface="+mn-ea"/>
            </a:endParaRPr>
          </a:p>
        </p:txBody>
      </p:sp>
      <p:sp>
        <p:nvSpPr>
          <p:cNvPr id="118" name="Rectangle 6"/>
          <p:cNvSpPr>
            <a:spLocks noChangeArrowheads="1"/>
          </p:cNvSpPr>
          <p:nvPr/>
        </p:nvSpPr>
        <p:spPr bwMode="auto">
          <a:xfrm>
            <a:off x="1785388" y="2398438"/>
            <a:ext cx="1980954" cy="677905"/>
          </a:xfrm>
          <a:prstGeom prst="rect">
            <a:avLst/>
          </a:prstGeom>
          <a:solidFill>
            <a:srgbClr val="CC0000"/>
          </a:solidFill>
          <a:ln w="9525">
            <a:noFill/>
            <a:miter lim="800000"/>
            <a:headEnd/>
            <a:tailEnd/>
          </a:ln>
        </p:spPr>
        <p:txBody>
          <a:bodyPr/>
          <a:lstStyle/>
          <a:p>
            <a:endParaRPr lang="zh-CN" altLang="en-US">
              <a:latin typeface="+mn-ea"/>
              <a:ea typeface="+mn-ea"/>
            </a:endParaRPr>
          </a:p>
        </p:txBody>
      </p:sp>
      <p:sp>
        <p:nvSpPr>
          <p:cNvPr id="119" name="Rectangle 7"/>
          <p:cNvSpPr>
            <a:spLocks noChangeArrowheads="1"/>
          </p:cNvSpPr>
          <p:nvPr/>
        </p:nvSpPr>
        <p:spPr bwMode="auto">
          <a:xfrm>
            <a:off x="1785388" y="2398438"/>
            <a:ext cx="1980954" cy="677905"/>
          </a:xfrm>
          <a:prstGeom prst="rect">
            <a:avLst/>
          </a:prstGeom>
          <a:noFill/>
          <a:ln w="4763" cap="rnd">
            <a:solidFill>
              <a:srgbClr val="000000"/>
            </a:solidFill>
            <a:round/>
            <a:headEnd/>
            <a:tailEnd/>
          </a:ln>
        </p:spPr>
        <p:txBody>
          <a:bodyPr/>
          <a:lstStyle/>
          <a:p>
            <a:endParaRPr lang="zh-CN" altLang="en-US">
              <a:latin typeface="+mn-ea"/>
              <a:ea typeface="+mn-ea"/>
            </a:endParaRPr>
          </a:p>
        </p:txBody>
      </p:sp>
      <p:sp>
        <p:nvSpPr>
          <p:cNvPr id="120" name="Rectangle 8"/>
          <p:cNvSpPr>
            <a:spLocks noChangeArrowheads="1"/>
          </p:cNvSpPr>
          <p:nvPr/>
        </p:nvSpPr>
        <p:spPr bwMode="auto">
          <a:xfrm>
            <a:off x="2363874" y="2611211"/>
            <a:ext cx="778110" cy="243138"/>
          </a:xfrm>
          <a:prstGeom prst="rect">
            <a:avLst/>
          </a:prstGeom>
          <a:noFill/>
          <a:ln w="9525">
            <a:noFill/>
            <a:miter lim="800000"/>
            <a:headEnd/>
            <a:tailEnd/>
          </a:ln>
        </p:spPr>
        <p:txBody>
          <a:bodyPr wrap="none" lIns="0" tIns="0" rIns="0" bIns="0">
            <a:spAutoFit/>
          </a:bodyPr>
          <a:lstStyle/>
          <a:p>
            <a:pPr algn="ctr" defTabSz="801688" fontAlgn="base"/>
            <a:r>
              <a:rPr lang="en-US" altLang="zh-CN" sz="1500" dirty="0">
                <a:solidFill>
                  <a:schemeClr val="bg1"/>
                </a:solidFill>
                <a:latin typeface="+mn-ea"/>
                <a:ea typeface="+mn-ea"/>
              </a:rPr>
              <a:t>PEM A2</a:t>
            </a:r>
            <a:endParaRPr lang="en-US" altLang="zh-CN" sz="1400" dirty="0">
              <a:solidFill>
                <a:schemeClr val="bg1"/>
              </a:solidFill>
              <a:latin typeface="+mn-ea"/>
              <a:ea typeface="+mn-ea"/>
            </a:endParaRPr>
          </a:p>
        </p:txBody>
      </p:sp>
      <p:sp>
        <p:nvSpPr>
          <p:cNvPr id="121" name="Rectangle 9"/>
          <p:cNvSpPr>
            <a:spLocks noChangeArrowheads="1"/>
          </p:cNvSpPr>
          <p:nvPr/>
        </p:nvSpPr>
        <p:spPr bwMode="auto">
          <a:xfrm>
            <a:off x="5385423" y="2398438"/>
            <a:ext cx="603121" cy="1971038"/>
          </a:xfrm>
          <a:prstGeom prst="rect">
            <a:avLst/>
          </a:prstGeom>
          <a:solidFill>
            <a:srgbClr val="C00000"/>
          </a:solidFill>
          <a:ln w="9525">
            <a:noFill/>
            <a:miter lim="800000"/>
            <a:headEnd/>
            <a:tailEnd/>
          </a:ln>
        </p:spPr>
        <p:txBody>
          <a:bodyPr/>
          <a:lstStyle/>
          <a:p>
            <a:endParaRPr lang="zh-CN" altLang="en-US">
              <a:latin typeface="+mn-ea"/>
              <a:ea typeface="+mn-ea"/>
            </a:endParaRPr>
          </a:p>
        </p:txBody>
      </p:sp>
      <p:sp>
        <p:nvSpPr>
          <p:cNvPr id="122" name="Rectangle 10"/>
          <p:cNvSpPr>
            <a:spLocks noChangeArrowheads="1"/>
          </p:cNvSpPr>
          <p:nvPr/>
        </p:nvSpPr>
        <p:spPr bwMode="auto">
          <a:xfrm>
            <a:off x="5385423" y="2398438"/>
            <a:ext cx="603121" cy="1971038"/>
          </a:xfrm>
          <a:prstGeom prst="rect">
            <a:avLst/>
          </a:prstGeom>
          <a:noFill/>
          <a:ln w="4763" cap="rnd">
            <a:solidFill>
              <a:srgbClr val="000000"/>
            </a:solidFill>
            <a:round/>
            <a:headEnd/>
            <a:tailEnd/>
          </a:ln>
        </p:spPr>
        <p:txBody>
          <a:bodyPr/>
          <a:lstStyle/>
          <a:p>
            <a:endParaRPr lang="zh-CN" altLang="en-US">
              <a:latin typeface="+mn-ea"/>
              <a:ea typeface="+mn-ea"/>
            </a:endParaRPr>
          </a:p>
        </p:txBody>
      </p:sp>
      <p:sp>
        <p:nvSpPr>
          <p:cNvPr id="123" name="Rectangle 11"/>
          <p:cNvSpPr>
            <a:spLocks noChangeArrowheads="1"/>
          </p:cNvSpPr>
          <p:nvPr/>
        </p:nvSpPr>
        <p:spPr bwMode="auto">
          <a:xfrm>
            <a:off x="5373793" y="3172008"/>
            <a:ext cx="602599" cy="226930"/>
          </a:xfrm>
          <a:prstGeom prst="rect">
            <a:avLst/>
          </a:prstGeom>
          <a:noFill/>
          <a:ln w="9525">
            <a:noFill/>
            <a:miter lim="800000"/>
            <a:headEnd/>
            <a:tailEnd/>
          </a:ln>
        </p:spPr>
        <p:txBody>
          <a:bodyPr wrap="none" lIns="0" tIns="0" rIns="0" bIns="0">
            <a:spAutoFit/>
          </a:bodyPr>
          <a:lstStyle/>
          <a:p>
            <a:pPr algn="ctr" defTabSz="801688" fontAlgn="base"/>
            <a:r>
              <a:rPr lang="en-US" altLang="zh-CN" sz="1400" dirty="0">
                <a:solidFill>
                  <a:schemeClr val="bg1"/>
                </a:solidFill>
                <a:latin typeface="+mn-ea"/>
                <a:ea typeface="+mn-ea"/>
              </a:rPr>
              <a:t>Area 1</a:t>
            </a:r>
          </a:p>
        </p:txBody>
      </p:sp>
      <p:sp>
        <p:nvSpPr>
          <p:cNvPr id="124" name="Line 12"/>
          <p:cNvSpPr>
            <a:spLocks noChangeShapeType="1"/>
          </p:cNvSpPr>
          <p:nvPr/>
        </p:nvSpPr>
        <p:spPr bwMode="auto">
          <a:xfrm>
            <a:off x="3766342" y="2830582"/>
            <a:ext cx="1598694" cy="1649"/>
          </a:xfrm>
          <a:prstGeom prst="line">
            <a:avLst/>
          </a:prstGeom>
          <a:noFill/>
          <a:ln w="12700" cap="rnd">
            <a:solidFill>
              <a:srgbClr val="C00000"/>
            </a:solidFill>
            <a:round/>
            <a:headEnd/>
            <a:tailEnd/>
          </a:ln>
        </p:spPr>
        <p:txBody>
          <a:bodyPr/>
          <a:lstStyle/>
          <a:p>
            <a:endParaRPr lang="zh-CN" altLang="en-US">
              <a:latin typeface="+mn-ea"/>
              <a:ea typeface="+mn-ea"/>
            </a:endParaRPr>
          </a:p>
        </p:txBody>
      </p:sp>
      <p:sp>
        <p:nvSpPr>
          <p:cNvPr id="125" name="Line 13"/>
          <p:cNvSpPr>
            <a:spLocks noChangeShapeType="1"/>
          </p:cNvSpPr>
          <p:nvPr/>
        </p:nvSpPr>
        <p:spPr bwMode="auto">
          <a:xfrm>
            <a:off x="4564840" y="3270973"/>
            <a:ext cx="1698" cy="1718680"/>
          </a:xfrm>
          <a:prstGeom prst="line">
            <a:avLst/>
          </a:prstGeom>
          <a:noFill/>
          <a:ln w="12700" cap="rnd">
            <a:solidFill>
              <a:srgbClr val="00B0F0"/>
            </a:solidFill>
            <a:round/>
            <a:headEnd/>
            <a:tailEnd/>
          </a:ln>
        </p:spPr>
        <p:txBody>
          <a:bodyPr/>
          <a:lstStyle/>
          <a:p>
            <a:endParaRPr lang="zh-CN" altLang="en-US">
              <a:latin typeface="+mn-ea"/>
              <a:ea typeface="+mn-ea"/>
            </a:endParaRPr>
          </a:p>
        </p:txBody>
      </p:sp>
      <p:sp>
        <p:nvSpPr>
          <p:cNvPr id="126" name="Freeform 14"/>
          <p:cNvSpPr>
            <a:spLocks/>
          </p:cNvSpPr>
          <p:nvPr/>
        </p:nvSpPr>
        <p:spPr bwMode="auto">
          <a:xfrm>
            <a:off x="4564840" y="4931924"/>
            <a:ext cx="817186" cy="57729"/>
          </a:xfrm>
          <a:custGeom>
            <a:avLst/>
            <a:gdLst>
              <a:gd name="T0" fmla="*/ 2147483647 w 732"/>
              <a:gd name="T1" fmla="*/ 2147483647 h 50"/>
              <a:gd name="T2" fmla="*/ 2147483647 w 732"/>
              <a:gd name="T3" fmla="*/ 2147483647 h 50"/>
              <a:gd name="T4" fmla="*/ 2147483647 w 732"/>
              <a:gd name="T5" fmla="*/ 0 h 50"/>
              <a:gd name="T6" fmla="*/ 2147483647 w 732"/>
              <a:gd name="T7" fmla="*/ 2147483647 h 50"/>
              <a:gd name="T8" fmla="*/ 2147483647 w 732"/>
              <a:gd name="T9" fmla="*/ 2147483647 h 50"/>
              <a:gd name="T10" fmla="*/ 0 w 732"/>
              <a:gd name="T11" fmla="*/ 2147483647 h 50"/>
              <a:gd name="T12" fmla="*/ 0 60000 65536"/>
              <a:gd name="T13" fmla="*/ 0 60000 65536"/>
              <a:gd name="T14" fmla="*/ 0 60000 65536"/>
              <a:gd name="T15" fmla="*/ 0 60000 65536"/>
              <a:gd name="T16" fmla="*/ 0 60000 65536"/>
              <a:gd name="T17" fmla="*/ 0 60000 65536"/>
              <a:gd name="T18" fmla="*/ 0 w 732"/>
              <a:gd name="T19" fmla="*/ 0 h 50"/>
              <a:gd name="T20" fmla="*/ 732 w 732"/>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732" h="50">
                <a:moveTo>
                  <a:pt x="732" y="50"/>
                </a:moveTo>
                <a:lnTo>
                  <a:pt x="266" y="50"/>
                </a:lnTo>
                <a:cubicBezTo>
                  <a:pt x="266" y="22"/>
                  <a:pt x="243" y="0"/>
                  <a:pt x="215" y="0"/>
                </a:cubicBezTo>
                <a:cubicBezTo>
                  <a:pt x="187" y="0"/>
                  <a:pt x="165" y="22"/>
                  <a:pt x="165" y="50"/>
                </a:cubicBezTo>
                <a:lnTo>
                  <a:pt x="0" y="50"/>
                </a:lnTo>
              </a:path>
            </a:pathLst>
          </a:custGeom>
          <a:noFill/>
          <a:ln w="12700" cap="rnd">
            <a:solidFill>
              <a:srgbClr val="00B0F0"/>
            </a:solidFill>
            <a:prstDash val="solid"/>
            <a:round/>
            <a:headEnd/>
            <a:tailEnd/>
          </a:ln>
        </p:spPr>
        <p:txBody>
          <a:bodyPr/>
          <a:lstStyle/>
          <a:p>
            <a:endParaRPr lang="zh-CN" altLang="en-US">
              <a:latin typeface="+mn-ea"/>
              <a:ea typeface="+mn-ea"/>
            </a:endParaRPr>
          </a:p>
        </p:txBody>
      </p:sp>
      <p:sp>
        <p:nvSpPr>
          <p:cNvPr id="127" name="Line 15"/>
          <p:cNvSpPr>
            <a:spLocks noChangeShapeType="1"/>
          </p:cNvSpPr>
          <p:nvPr/>
        </p:nvSpPr>
        <p:spPr bwMode="auto">
          <a:xfrm>
            <a:off x="3766342" y="3270973"/>
            <a:ext cx="798498" cy="1650"/>
          </a:xfrm>
          <a:prstGeom prst="line">
            <a:avLst/>
          </a:prstGeom>
          <a:noFill/>
          <a:ln w="12700" cap="rnd">
            <a:solidFill>
              <a:srgbClr val="00B0F0"/>
            </a:solidFill>
            <a:round/>
            <a:headEnd/>
            <a:tailEnd/>
          </a:ln>
        </p:spPr>
        <p:txBody>
          <a:bodyPr/>
          <a:lstStyle/>
          <a:p>
            <a:endParaRPr lang="zh-CN" altLang="en-US">
              <a:latin typeface="+mn-ea"/>
              <a:ea typeface="+mn-ea"/>
            </a:endParaRPr>
          </a:p>
        </p:txBody>
      </p:sp>
      <p:sp>
        <p:nvSpPr>
          <p:cNvPr id="128" name="Line 16"/>
          <p:cNvSpPr>
            <a:spLocks noChangeShapeType="1"/>
          </p:cNvSpPr>
          <p:nvPr/>
        </p:nvSpPr>
        <p:spPr bwMode="auto">
          <a:xfrm flipV="1">
            <a:off x="3740858" y="5425095"/>
            <a:ext cx="1072026" cy="4949"/>
          </a:xfrm>
          <a:prstGeom prst="line">
            <a:avLst/>
          </a:prstGeom>
          <a:noFill/>
          <a:ln w="4763" cap="rnd">
            <a:solidFill>
              <a:srgbClr val="C00000"/>
            </a:solidFill>
            <a:round/>
            <a:headEnd/>
            <a:tailEnd/>
          </a:ln>
        </p:spPr>
        <p:txBody>
          <a:bodyPr/>
          <a:lstStyle/>
          <a:p>
            <a:endParaRPr lang="zh-CN" altLang="en-US">
              <a:latin typeface="+mn-ea"/>
              <a:ea typeface="+mn-ea"/>
            </a:endParaRPr>
          </a:p>
        </p:txBody>
      </p:sp>
      <p:sp>
        <p:nvSpPr>
          <p:cNvPr id="129" name="Line 17"/>
          <p:cNvSpPr>
            <a:spLocks noChangeShapeType="1"/>
          </p:cNvSpPr>
          <p:nvPr/>
        </p:nvSpPr>
        <p:spPr bwMode="auto">
          <a:xfrm flipV="1">
            <a:off x="4804389" y="3686623"/>
            <a:ext cx="1699" cy="1743421"/>
          </a:xfrm>
          <a:prstGeom prst="line">
            <a:avLst/>
          </a:prstGeom>
          <a:noFill/>
          <a:ln w="12700" cap="rnd">
            <a:solidFill>
              <a:srgbClr val="C00000"/>
            </a:solidFill>
            <a:round/>
            <a:headEnd/>
            <a:tailEnd/>
          </a:ln>
        </p:spPr>
        <p:txBody>
          <a:bodyPr/>
          <a:lstStyle/>
          <a:p>
            <a:endParaRPr lang="zh-CN" altLang="en-US">
              <a:latin typeface="+mn-ea"/>
              <a:ea typeface="+mn-ea"/>
            </a:endParaRPr>
          </a:p>
        </p:txBody>
      </p:sp>
      <p:sp>
        <p:nvSpPr>
          <p:cNvPr id="130" name="Line 18"/>
          <p:cNvSpPr>
            <a:spLocks noChangeShapeType="1"/>
          </p:cNvSpPr>
          <p:nvPr/>
        </p:nvSpPr>
        <p:spPr bwMode="auto">
          <a:xfrm>
            <a:off x="4804389" y="3694870"/>
            <a:ext cx="584432" cy="1649"/>
          </a:xfrm>
          <a:prstGeom prst="line">
            <a:avLst/>
          </a:prstGeom>
          <a:noFill/>
          <a:ln w="4763" cap="rnd">
            <a:solidFill>
              <a:srgbClr val="C00000"/>
            </a:solidFill>
            <a:round/>
            <a:headEnd/>
            <a:tailEnd/>
          </a:ln>
        </p:spPr>
        <p:txBody>
          <a:bodyPr/>
          <a:lstStyle/>
          <a:p>
            <a:endParaRPr lang="zh-CN" altLang="en-US">
              <a:latin typeface="+mn-ea"/>
              <a:ea typeface="+mn-ea"/>
            </a:endParaRPr>
          </a:p>
        </p:txBody>
      </p:sp>
      <p:sp>
        <p:nvSpPr>
          <p:cNvPr id="131" name="Line 19"/>
          <p:cNvSpPr>
            <a:spLocks noChangeShapeType="1"/>
          </p:cNvSpPr>
          <p:nvPr/>
        </p:nvSpPr>
        <p:spPr bwMode="auto">
          <a:xfrm>
            <a:off x="3749353" y="5853940"/>
            <a:ext cx="1632673" cy="1650"/>
          </a:xfrm>
          <a:prstGeom prst="line">
            <a:avLst/>
          </a:prstGeom>
          <a:noFill/>
          <a:ln w="12700" cap="rnd">
            <a:solidFill>
              <a:srgbClr val="00B0F0"/>
            </a:solidFill>
            <a:round/>
            <a:headEnd/>
            <a:tailEnd/>
          </a:ln>
        </p:spPr>
        <p:txBody>
          <a:bodyPr/>
          <a:lstStyle/>
          <a:p>
            <a:endParaRPr lang="zh-CN" altLang="en-US">
              <a:latin typeface="+mn-ea"/>
              <a:ea typeface="+mn-ea"/>
            </a:endParaRPr>
          </a:p>
        </p:txBody>
      </p:sp>
      <p:sp>
        <p:nvSpPr>
          <p:cNvPr id="132" name="Rectangle 20"/>
          <p:cNvSpPr>
            <a:spLocks noChangeArrowheads="1"/>
          </p:cNvSpPr>
          <p:nvPr/>
        </p:nvSpPr>
        <p:spPr bwMode="auto">
          <a:xfrm>
            <a:off x="9089094" y="2396788"/>
            <a:ext cx="217463" cy="3887648"/>
          </a:xfrm>
          <a:prstGeom prst="rect">
            <a:avLst/>
          </a:prstGeom>
          <a:solidFill>
            <a:srgbClr val="00B0F0"/>
          </a:solidFill>
          <a:ln w="9525">
            <a:noFill/>
            <a:miter lim="800000"/>
            <a:headEnd/>
            <a:tailEnd/>
          </a:ln>
        </p:spPr>
        <p:txBody>
          <a:bodyPr/>
          <a:lstStyle/>
          <a:p>
            <a:endParaRPr lang="zh-CN" altLang="en-US">
              <a:latin typeface="+mn-ea"/>
              <a:ea typeface="+mn-ea"/>
            </a:endParaRPr>
          </a:p>
        </p:txBody>
      </p:sp>
      <p:sp>
        <p:nvSpPr>
          <p:cNvPr id="133" name="Rectangle 21"/>
          <p:cNvSpPr>
            <a:spLocks noChangeArrowheads="1"/>
          </p:cNvSpPr>
          <p:nvPr/>
        </p:nvSpPr>
        <p:spPr bwMode="auto">
          <a:xfrm>
            <a:off x="9089094" y="2396788"/>
            <a:ext cx="217463" cy="3887648"/>
          </a:xfrm>
          <a:prstGeom prst="rect">
            <a:avLst/>
          </a:prstGeom>
          <a:noFill/>
          <a:ln w="4763" cap="rnd">
            <a:solidFill>
              <a:srgbClr val="000000"/>
            </a:solidFill>
            <a:round/>
            <a:headEnd/>
            <a:tailEnd/>
          </a:ln>
        </p:spPr>
        <p:txBody>
          <a:bodyPr/>
          <a:lstStyle/>
          <a:p>
            <a:endParaRPr lang="zh-CN" altLang="en-US">
              <a:latin typeface="+mn-ea"/>
              <a:ea typeface="+mn-ea"/>
            </a:endParaRPr>
          </a:p>
        </p:txBody>
      </p:sp>
      <p:sp>
        <p:nvSpPr>
          <p:cNvPr id="134" name="Rectangle 22"/>
          <p:cNvSpPr>
            <a:spLocks noChangeArrowheads="1"/>
          </p:cNvSpPr>
          <p:nvPr/>
        </p:nvSpPr>
        <p:spPr bwMode="auto">
          <a:xfrm>
            <a:off x="9306558" y="2396788"/>
            <a:ext cx="219163" cy="3887648"/>
          </a:xfrm>
          <a:prstGeom prst="rect">
            <a:avLst/>
          </a:prstGeom>
          <a:solidFill>
            <a:srgbClr val="00B0F0"/>
          </a:solidFill>
          <a:ln w="9525">
            <a:noFill/>
            <a:miter lim="800000"/>
            <a:headEnd/>
            <a:tailEnd/>
          </a:ln>
        </p:spPr>
        <p:txBody>
          <a:bodyPr/>
          <a:lstStyle/>
          <a:p>
            <a:endParaRPr lang="zh-CN" altLang="en-US">
              <a:latin typeface="+mn-ea"/>
              <a:ea typeface="+mn-ea"/>
            </a:endParaRPr>
          </a:p>
        </p:txBody>
      </p:sp>
      <p:sp>
        <p:nvSpPr>
          <p:cNvPr id="135" name="Rectangle 23"/>
          <p:cNvSpPr>
            <a:spLocks noChangeArrowheads="1"/>
          </p:cNvSpPr>
          <p:nvPr/>
        </p:nvSpPr>
        <p:spPr bwMode="auto">
          <a:xfrm>
            <a:off x="9306558" y="2396788"/>
            <a:ext cx="219163" cy="3887648"/>
          </a:xfrm>
          <a:prstGeom prst="rect">
            <a:avLst/>
          </a:prstGeom>
          <a:noFill/>
          <a:ln w="4763" cap="rnd">
            <a:solidFill>
              <a:srgbClr val="000000"/>
            </a:solidFill>
            <a:round/>
            <a:headEnd/>
            <a:tailEnd/>
          </a:ln>
        </p:spPr>
        <p:txBody>
          <a:bodyPr/>
          <a:lstStyle/>
          <a:p>
            <a:endParaRPr lang="zh-CN" altLang="en-US">
              <a:latin typeface="+mn-ea"/>
              <a:ea typeface="+mn-ea"/>
            </a:endParaRPr>
          </a:p>
        </p:txBody>
      </p:sp>
      <p:sp>
        <p:nvSpPr>
          <p:cNvPr id="136" name="Rectangle 24"/>
          <p:cNvSpPr>
            <a:spLocks noChangeArrowheads="1"/>
          </p:cNvSpPr>
          <p:nvPr/>
        </p:nvSpPr>
        <p:spPr bwMode="auto">
          <a:xfrm>
            <a:off x="9529118" y="2395139"/>
            <a:ext cx="217463" cy="3885998"/>
          </a:xfrm>
          <a:prstGeom prst="rect">
            <a:avLst/>
          </a:prstGeom>
          <a:solidFill>
            <a:srgbClr val="00B0F0"/>
          </a:solidFill>
          <a:ln w="9525">
            <a:noFill/>
            <a:miter lim="800000"/>
            <a:headEnd/>
            <a:tailEnd/>
          </a:ln>
        </p:spPr>
        <p:txBody>
          <a:bodyPr/>
          <a:lstStyle/>
          <a:p>
            <a:endParaRPr lang="zh-CN" altLang="en-US">
              <a:latin typeface="+mn-ea"/>
              <a:ea typeface="+mn-ea"/>
            </a:endParaRPr>
          </a:p>
        </p:txBody>
      </p:sp>
      <p:sp>
        <p:nvSpPr>
          <p:cNvPr id="137" name="Rectangle 25"/>
          <p:cNvSpPr>
            <a:spLocks noChangeArrowheads="1"/>
          </p:cNvSpPr>
          <p:nvPr/>
        </p:nvSpPr>
        <p:spPr bwMode="auto">
          <a:xfrm>
            <a:off x="9529118" y="2395139"/>
            <a:ext cx="217463" cy="3885998"/>
          </a:xfrm>
          <a:prstGeom prst="rect">
            <a:avLst/>
          </a:prstGeom>
          <a:noFill/>
          <a:ln w="4763" cap="rnd">
            <a:solidFill>
              <a:srgbClr val="000000"/>
            </a:solidFill>
            <a:round/>
            <a:headEnd/>
            <a:tailEnd/>
          </a:ln>
        </p:spPr>
        <p:txBody>
          <a:bodyPr/>
          <a:lstStyle/>
          <a:p>
            <a:endParaRPr lang="zh-CN" altLang="en-US">
              <a:latin typeface="+mn-ea"/>
              <a:ea typeface="+mn-ea"/>
            </a:endParaRPr>
          </a:p>
        </p:txBody>
      </p:sp>
      <p:sp>
        <p:nvSpPr>
          <p:cNvPr id="138" name="Rectangle 26"/>
          <p:cNvSpPr>
            <a:spLocks noChangeArrowheads="1"/>
          </p:cNvSpPr>
          <p:nvPr/>
        </p:nvSpPr>
        <p:spPr bwMode="auto">
          <a:xfrm>
            <a:off x="9751678" y="2396788"/>
            <a:ext cx="219163" cy="3887648"/>
          </a:xfrm>
          <a:prstGeom prst="rect">
            <a:avLst/>
          </a:prstGeom>
          <a:solidFill>
            <a:srgbClr val="00B0F0"/>
          </a:solidFill>
          <a:ln w="9525">
            <a:noFill/>
            <a:miter lim="800000"/>
            <a:headEnd/>
            <a:tailEnd/>
          </a:ln>
        </p:spPr>
        <p:txBody>
          <a:bodyPr/>
          <a:lstStyle/>
          <a:p>
            <a:endParaRPr lang="zh-CN" altLang="en-US">
              <a:latin typeface="+mn-ea"/>
              <a:ea typeface="+mn-ea"/>
            </a:endParaRPr>
          </a:p>
        </p:txBody>
      </p:sp>
      <p:sp>
        <p:nvSpPr>
          <p:cNvPr id="139" name="Rectangle 27"/>
          <p:cNvSpPr>
            <a:spLocks noChangeArrowheads="1"/>
          </p:cNvSpPr>
          <p:nvPr/>
        </p:nvSpPr>
        <p:spPr bwMode="auto">
          <a:xfrm>
            <a:off x="9751678" y="2396788"/>
            <a:ext cx="219163" cy="3887648"/>
          </a:xfrm>
          <a:prstGeom prst="rect">
            <a:avLst/>
          </a:prstGeom>
          <a:noFill/>
          <a:ln w="4763" cap="rnd">
            <a:solidFill>
              <a:srgbClr val="000000"/>
            </a:solidFill>
            <a:round/>
            <a:headEnd/>
            <a:tailEnd/>
          </a:ln>
        </p:spPr>
        <p:txBody>
          <a:bodyPr/>
          <a:lstStyle/>
          <a:p>
            <a:endParaRPr lang="zh-CN" altLang="en-US">
              <a:latin typeface="+mn-ea"/>
              <a:ea typeface="+mn-ea"/>
            </a:endParaRPr>
          </a:p>
        </p:txBody>
      </p:sp>
      <p:sp>
        <p:nvSpPr>
          <p:cNvPr id="140" name="Rectangle 28"/>
          <p:cNvSpPr>
            <a:spLocks noChangeArrowheads="1"/>
          </p:cNvSpPr>
          <p:nvPr/>
        </p:nvSpPr>
        <p:spPr bwMode="auto">
          <a:xfrm>
            <a:off x="8871631" y="2396788"/>
            <a:ext cx="217463" cy="3887648"/>
          </a:xfrm>
          <a:prstGeom prst="rect">
            <a:avLst/>
          </a:prstGeom>
          <a:solidFill>
            <a:srgbClr val="00B0F0"/>
          </a:solidFill>
          <a:ln w="9525">
            <a:noFill/>
            <a:miter lim="800000"/>
            <a:headEnd/>
            <a:tailEnd/>
          </a:ln>
        </p:spPr>
        <p:txBody>
          <a:bodyPr/>
          <a:lstStyle/>
          <a:p>
            <a:endParaRPr lang="zh-CN" altLang="en-US">
              <a:latin typeface="+mn-ea"/>
              <a:ea typeface="+mn-ea"/>
            </a:endParaRPr>
          </a:p>
        </p:txBody>
      </p:sp>
      <p:sp>
        <p:nvSpPr>
          <p:cNvPr id="141" name="Rectangle 29"/>
          <p:cNvSpPr>
            <a:spLocks noChangeArrowheads="1"/>
          </p:cNvSpPr>
          <p:nvPr/>
        </p:nvSpPr>
        <p:spPr bwMode="auto">
          <a:xfrm>
            <a:off x="8871631" y="2396788"/>
            <a:ext cx="217463" cy="3887648"/>
          </a:xfrm>
          <a:prstGeom prst="rect">
            <a:avLst/>
          </a:prstGeom>
          <a:noFill/>
          <a:ln w="4763" cap="rnd">
            <a:solidFill>
              <a:srgbClr val="000000"/>
            </a:solidFill>
            <a:round/>
            <a:headEnd/>
            <a:tailEnd/>
          </a:ln>
        </p:spPr>
        <p:txBody>
          <a:bodyPr/>
          <a:lstStyle/>
          <a:p>
            <a:endParaRPr lang="zh-CN" altLang="en-US">
              <a:latin typeface="+mn-ea"/>
              <a:ea typeface="+mn-ea"/>
            </a:endParaRPr>
          </a:p>
        </p:txBody>
      </p:sp>
      <p:sp>
        <p:nvSpPr>
          <p:cNvPr id="142" name="Rectangle 30"/>
          <p:cNvSpPr>
            <a:spLocks noChangeArrowheads="1"/>
          </p:cNvSpPr>
          <p:nvPr/>
        </p:nvSpPr>
        <p:spPr bwMode="auto">
          <a:xfrm>
            <a:off x="8649072" y="2395139"/>
            <a:ext cx="219162" cy="3885998"/>
          </a:xfrm>
          <a:prstGeom prst="rect">
            <a:avLst/>
          </a:prstGeom>
          <a:solidFill>
            <a:srgbClr val="C00000"/>
          </a:solidFill>
          <a:ln w="9525">
            <a:noFill/>
            <a:miter lim="800000"/>
            <a:headEnd/>
            <a:tailEnd/>
          </a:ln>
        </p:spPr>
        <p:txBody>
          <a:bodyPr/>
          <a:lstStyle/>
          <a:p>
            <a:endParaRPr lang="zh-CN" altLang="en-US">
              <a:latin typeface="+mn-ea"/>
              <a:ea typeface="+mn-ea"/>
            </a:endParaRPr>
          </a:p>
        </p:txBody>
      </p:sp>
      <p:sp>
        <p:nvSpPr>
          <p:cNvPr id="143" name="Rectangle 31"/>
          <p:cNvSpPr>
            <a:spLocks noChangeArrowheads="1"/>
          </p:cNvSpPr>
          <p:nvPr/>
        </p:nvSpPr>
        <p:spPr bwMode="auto">
          <a:xfrm>
            <a:off x="8649072" y="2395139"/>
            <a:ext cx="219162" cy="3885998"/>
          </a:xfrm>
          <a:prstGeom prst="rect">
            <a:avLst/>
          </a:prstGeom>
          <a:noFill/>
          <a:ln w="4763" cap="rnd">
            <a:solidFill>
              <a:srgbClr val="000000"/>
            </a:solidFill>
            <a:round/>
            <a:headEnd/>
            <a:tailEnd/>
          </a:ln>
        </p:spPr>
        <p:txBody>
          <a:bodyPr/>
          <a:lstStyle/>
          <a:p>
            <a:endParaRPr lang="zh-CN" altLang="en-US">
              <a:latin typeface="+mn-ea"/>
              <a:ea typeface="+mn-ea"/>
            </a:endParaRPr>
          </a:p>
        </p:txBody>
      </p:sp>
      <p:sp>
        <p:nvSpPr>
          <p:cNvPr id="144" name="Rectangle 32"/>
          <p:cNvSpPr>
            <a:spLocks noChangeArrowheads="1"/>
          </p:cNvSpPr>
          <p:nvPr/>
        </p:nvSpPr>
        <p:spPr bwMode="auto">
          <a:xfrm>
            <a:off x="8435006" y="2393489"/>
            <a:ext cx="217463" cy="3885998"/>
          </a:xfrm>
          <a:prstGeom prst="rect">
            <a:avLst/>
          </a:prstGeom>
          <a:solidFill>
            <a:srgbClr val="C00000"/>
          </a:solidFill>
          <a:ln w="9525">
            <a:noFill/>
            <a:miter lim="800000"/>
            <a:headEnd/>
            <a:tailEnd/>
          </a:ln>
        </p:spPr>
        <p:txBody>
          <a:bodyPr/>
          <a:lstStyle/>
          <a:p>
            <a:endParaRPr lang="zh-CN" altLang="en-US">
              <a:latin typeface="+mn-ea"/>
              <a:ea typeface="+mn-ea"/>
            </a:endParaRPr>
          </a:p>
        </p:txBody>
      </p:sp>
      <p:sp>
        <p:nvSpPr>
          <p:cNvPr id="145" name="Rectangle 33"/>
          <p:cNvSpPr>
            <a:spLocks noChangeArrowheads="1"/>
          </p:cNvSpPr>
          <p:nvPr/>
        </p:nvSpPr>
        <p:spPr bwMode="auto">
          <a:xfrm>
            <a:off x="8435006" y="2393489"/>
            <a:ext cx="217463" cy="3885998"/>
          </a:xfrm>
          <a:prstGeom prst="rect">
            <a:avLst/>
          </a:prstGeom>
          <a:noFill/>
          <a:ln w="4763" cap="rnd">
            <a:solidFill>
              <a:srgbClr val="000000"/>
            </a:solidFill>
            <a:round/>
            <a:headEnd/>
            <a:tailEnd/>
          </a:ln>
        </p:spPr>
        <p:txBody>
          <a:bodyPr/>
          <a:lstStyle/>
          <a:p>
            <a:endParaRPr lang="zh-CN" altLang="en-US">
              <a:latin typeface="+mn-ea"/>
              <a:ea typeface="+mn-ea"/>
            </a:endParaRPr>
          </a:p>
        </p:txBody>
      </p:sp>
      <p:sp>
        <p:nvSpPr>
          <p:cNvPr id="146" name="Rectangle 34"/>
          <p:cNvSpPr>
            <a:spLocks noChangeArrowheads="1"/>
          </p:cNvSpPr>
          <p:nvPr/>
        </p:nvSpPr>
        <p:spPr bwMode="auto">
          <a:xfrm>
            <a:off x="8215844" y="2390190"/>
            <a:ext cx="219163" cy="3887648"/>
          </a:xfrm>
          <a:prstGeom prst="rect">
            <a:avLst/>
          </a:prstGeom>
          <a:solidFill>
            <a:srgbClr val="C00000"/>
          </a:solidFill>
          <a:ln w="9525">
            <a:noFill/>
            <a:miter lim="800000"/>
            <a:headEnd/>
            <a:tailEnd/>
          </a:ln>
        </p:spPr>
        <p:txBody>
          <a:bodyPr/>
          <a:lstStyle/>
          <a:p>
            <a:endParaRPr lang="zh-CN" altLang="en-US">
              <a:latin typeface="+mn-ea"/>
              <a:ea typeface="+mn-ea"/>
            </a:endParaRPr>
          </a:p>
        </p:txBody>
      </p:sp>
      <p:sp>
        <p:nvSpPr>
          <p:cNvPr id="147" name="Rectangle 35"/>
          <p:cNvSpPr>
            <a:spLocks noChangeArrowheads="1"/>
          </p:cNvSpPr>
          <p:nvPr/>
        </p:nvSpPr>
        <p:spPr bwMode="auto">
          <a:xfrm>
            <a:off x="8215844" y="2390190"/>
            <a:ext cx="219163" cy="3887648"/>
          </a:xfrm>
          <a:prstGeom prst="rect">
            <a:avLst/>
          </a:prstGeom>
          <a:noFill/>
          <a:ln w="4763" cap="rnd">
            <a:solidFill>
              <a:srgbClr val="000000"/>
            </a:solidFill>
            <a:round/>
            <a:headEnd/>
            <a:tailEnd/>
          </a:ln>
        </p:spPr>
        <p:txBody>
          <a:bodyPr/>
          <a:lstStyle/>
          <a:p>
            <a:endParaRPr lang="zh-CN" altLang="en-US">
              <a:latin typeface="+mn-ea"/>
              <a:ea typeface="+mn-ea"/>
            </a:endParaRPr>
          </a:p>
        </p:txBody>
      </p:sp>
      <p:sp>
        <p:nvSpPr>
          <p:cNvPr id="148" name="Rectangle 36"/>
          <p:cNvSpPr>
            <a:spLocks noChangeArrowheads="1"/>
          </p:cNvSpPr>
          <p:nvPr/>
        </p:nvSpPr>
        <p:spPr bwMode="auto">
          <a:xfrm>
            <a:off x="7994982" y="2390190"/>
            <a:ext cx="219163" cy="3887648"/>
          </a:xfrm>
          <a:prstGeom prst="rect">
            <a:avLst/>
          </a:prstGeom>
          <a:solidFill>
            <a:srgbClr val="C00000"/>
          </a:solidFill>
          <a:ln w="9525">
            <a:noFill/>
            <a:miter lim="800000"/>
            <a:headEnd/>
            <a:tailEnd/>
          </a:ln>
        </p:spPr>
        <p:txBody>
          <a:bodyPr/>
          <a:lstStyle/>
          <a:p>
            <a:endParaRPr lang="zh-CN" altLang="en-US">
              <a:latin typeface="+mn-ea"/>
              <a:ea typeface="+mn-ea"/>
            </a:endParaRPr>
          </a:p>
        </p:txBody>
      </p:sp>
      <p:sp>
        <p:nvSpPr>
          <p:cNvPr id="149" name="Rectangle 37"/>
          <p:cNvSpPr>
            <a:spLocks noChangeArrowheads="1"/>
          </p:cNvSpPr>
          <p:nvPr/>
        </p:nvSpPr>
        <p:spPr bwMode="auto">
          <a:xfrm>
            <a:off x="7994982" y="2390190"/>
            <a:ext cx="219163" cy="3887648"/>
          </a:xfrm>
          <a:prstGeom prst="rect">
            <a:avLst/>
          </a:prstGeom>
          <a:noFill/>
          <a:ln w="4763" cap="rnd">
            <a:solidFill>
              <a:srgbClr val="000000"/>
            </a:solidFill>
            <a:round/>
            <a:headEnd/>
            <a:tailEnd/>
          </a:ln>
        </p:spPr>
        <p:txBody>
          <a:bodyPr/>
          <a:lstStyle/>
          <a:p>
            <a:endParaRPr lang="zh-CN" altLang="en-US">
              <a:latin typeface="+mn-ea"/>
              <a:ea typeface="+mn-ea"/>
            </a:endParaRPr>
          </a:p>
        </p:txBody>
      </p:sp>
      <p:sp>
        <p:nvSpPr>
          <p:cNvPr id="150" name="Rectangle 38"/>
          <p:cNvSpPr>
            <a:spLocks noChangeArrowheads="1"/>
          </p:cNvSpPr>
          <p:nvPr/>
        </p:nvSpPr>
        <p:spPr bwMode="auto">
          <a:xfrm>
            <a:off x="7775821" y="2390190"/>
            <a:ext cx="219162" cy="3887648"/>
          </a:xfrm>
          <a:prstGeom prst="rect">
            <a:avLst/>
          </a:prstGeom>
          <a:solidFill>
            <a:srgbClr val="C00000"/>
          </a:solidFill>
          <a:ln w="9525">
            <a:noFill/>
            <a:miter lim="800000"/>
            <a:headEnd/>
            <a:tailEnd/>
          </a:ln>
        </p:spPr>
        <p:txBody>
          <a:bodyPr/>
          <a:lstStyle/>
          <a:p>
            <a:endParaRPr lang="zh-CN" altLang="en-US">
              <a:latin typeface="+mn-ea"/>
              <a:ea typeface="+mn-ea"/>
            </a:endParaRPr>
          </a:p>
        </p:txBody>
      </p:sp>
      <p:sp>
        <p:nvSpPr>
          <p:cNvPr id="151" name="Rectangle 39"/>
          <p:cNvSpPr>
            <a:spLocks noChangeArrowheads="1"/>
          </p:cNvSpPr>
          <p:nvPr/>
        </p:nvSpPr>
        <p:spPr bwMode="auto">
          <a:xfrm>
            <a:off x="7775821" y="2390190"/>
            <a:ext cx="219162" cy="3887648"/>
          </a:xfrm>
          <a:prstGeom prst="rect">
            <a:avLst/>
          </a:prstGeom>
          <a:noFill/>
          <a:ln w="4763" cap="rnd">
            <a:solidFill>
              <a:srgbClr val="000000"/>
            </a:solidFill>
            <a:round/>
            <a:headEnd/>
            <a:tailEnd/>
          </a:ln>
        </p:spPr>
        <p:txBody>
          <a:bodyPr/>
          <a:lstStyle/>
          <a:p>
            <a:endParaRPr lang="zh-CN" altLang="en-US">
              <a:latin typeface="+mn-ea"/>
              <a:ea typeface="+mn-ea"/>
            </a:endParaRPr>
          </a:p>
        </p:txBody>
      </p:sp>
      <p:sp>
        <p:nvSpPr>
          <p:cNvPr id="152" name="Rectangle 40"/>
          <p:cNvSpPr>
            <a:spLocks noChangeArrowheads="1"/>
          </p:cNvSpPr>
          <p:nvPr/>
        </p:nvSpPr>
        <p:spPr bwMode="auto">
          <a:xfrm>
            <a:off x="7571949" y="2388542"/>
            <a:ext cx="217463" cy="3885998"/>
          </a:xfrm>
          <a:prstGeom prst="rect">
            <a:avLst/>
          </a:prstGeom>
          <a:solidFill>
            <a:srgbClr val="C00000"/>
          </a:solidFill>
          <a:ln w="9525">
            <a:noFill/>
            <a:miter lim="800000"/>
            <a:headEnd/>
            <a:tailEnd/>
          </a:ln>
        </p:spPr>
        <p:txBody>
          <a:bodyPr/>
          <a:lstStyle/>
          <a:p>
            <a:endParaRPr lang="zh-CN" altLang="en-US">
              <a:latin typeface="+mn-ea"/>
              <a:ea typeface="+mn-ea"/>
            </a:endParaRPr>
          </a:p>
        </p:txBody>
      </p:sp>
      <p:sp>
        <p:nvSpPr>
          <p:cNvPr id="153" name="Rectangle 41"/>
          <p:cNvSpPr>
            <a:spLocks noChangeArrowheads="1"/>
          </p:cNvSpPr>
          <p:nvPr/>
        </p:nvSpPr>
        <p:spPr bwMode="auto">
          <a:xfrm>
            <a:off x="7571949" y="2388542"/>
            <a:ext cx="217463" cy="3885998"/>
          </a:xfrm>
          <a:prstGeom prst="rect">
            <a:avLst/>
          </a:prstGeom>
          <a:noFill/>
          <a:ln w="4763" cap="rnd">
            <a:solidFill>
              <a:srgbClr val="000000"/>
            </a:solidFill>
            <a:round/>
            <a:headEnd/>
            <a:tailEnd/>
          </a:ln>
        </p:spPr>
        <p:txBody>
          <a:bodyPr/>
          <a:lstStyle/>
          <a:p>
            <a:endParaRPr lang="zh-CN" altLang="en-US">
              <a:latin typeface="+mn-ea"/>
              <a:ea typeface="+mn-ea"/>
            </a:endParaRPr>
          </a:p>
        </p:txBody>
      </p:sp>
      <p:sp>
        <p:nvSpPr>
          <p:cNvPr id="154" name="Rectangle 42"/>
          <p:cNvSpPr>
            <a:spLocks noChangeArrowheads="1"/>
          </p:cNvSpPr>
          <p:nvPr/>
        </p:nvSpPr>
        <p:spPr bwMode="auto">
          <a:xfrm>
            <a:off x="5383725" y="4374425"/>
            <a:ext cx="604820" cy="1969389"/>
          </a:xfrm>
          <a:prstGeom prst="rect">
            <a:avLst/>
          </a:prstGeom>
          <a:solidFill>
            <a:srgbClr val="00B0F0"/>
          </a:solidFill>
          <a:ln w="9525">
            <a:noFill/>
            <a:miter lim="800000"/>
            <a:headEnd/>
            <a:tailEnd/>
          </a:ln>
        </p:spPr>
        <p:txBody>
          <a:bodyPr/>
          <a:lstStyle/>
          <a:p>
            <a:endParaRPr lang="zh-CN" altLang="en-US">
              <a:latin typeface="+mn-ea"/>
              <a:ea typeface="+mn-ea"/>
            </a:endParaRPr>
          </a:p>
        </p:txBody>
      </p:sp>
      <p:sp>
        <p:nvSpPr>
          <p:cNvPr id="155" name="Rectangle 43"/>
          <p:cNvSpPr>
            <a:spLocks noChangeArrowheads="1"/>
          </p:cNvSpPr>
          <p:nvPr/>
        </p:nvSpPr>
        <p:spPr bwMode="auto">
          <a:xfrm>
            <a:off x="5383725" y="4374425"/>
            <a:ext cx="604820" cy="1969389"/>
          </a:xfrm>
          <a:prstGeom prst="rect">
            <a:avLst/>
          </a:prstGeom>
          <a:noFill/>
          <a:ln w="4763" cap="rnd">
            <a:solidFill>
              <a:srgbClr val="000000"/>
            </a:solidFill>
            <a:round/>
            <a:headEnd/>
            <a:tailEnd/>
          </a:ln>
        </p:spPr>
        <p:txBody>
          <a:bodyPr/>
          <a:lstStyle/>
          <a:p>
            <a:endParaRPr lang="zh-CN" altLang="en-US">
              <a:latin typeface="+mn-ea"/>
              <a:ea typeface="+mn-ea"/>
            </a:endParaRPr>
          </a:p>
        </p:txBody>
      </p:sp>
      <p:sp>
        <p:nvSpPr>
          <p:cNvPr id="156" name="Rectangle 44"/>
          <p:cNvSpPr>
            <a:spLocks noChangeArrowheads="1"/>
          </p:cNvSpPr>
          <p:nvPr/>
        </p:nvSpPr>
        <p:spPr bwMode="auto">
          <a:xfrm>
            <a:off x="5289267" y="5131501"/>
            <a:ext cx="705393" cy="243138"/>
          </a:xfrm>
          <a:prstGeom prst="rect">
            <a:avLst/>
          </a:prstGeom>
          <a:noFill/>
          <a:ln w="9525">
            <a:noFill/>
            <a:miter lim="800000"/>
            <a:headEnd/>
            <a:tailEnd/>
          </a:ln>
        </p:spPr>
        <p:txBody>
          <a:bodyPr wrap="none" lIns="0" tIns="0" rIns="0" bIns="0">
            <a:spAutoFit/>
          </a:bodyPr>
          <a:lstStyle/>
          <a:p>
            <a:pPr algn="ctr" defTabSz="801688" fontAlgn="base"/>
            <a:r>
              <a:rPr lang="en-US" altLang="zh-CN" sz="1500" dirty="0">
                <a:solidFill>
                  <a:srgbClr val="000000"/>
                </a:solidFill>
                <a:latin typeface="+mn-ea"/>
                <a:ea typeface="+mn-ea"/>
              </a:rPr>
              <a:t> Area 2</a:t>
            </a:r>
            <a:endParaRPr lang="en-US" altLang="zh-CN" sz="1400" dirty="0">
              <a:solidFill>
                <a:schemeClr val="bg1"/>
              </a:solidFill>
              <a:latin typeface="+mn-ea"/>
              <a:ea typeface="+mn-ea"/>
            </a:endParaRPr>
          </a:p>
        </p:txBody>
      </p:sp>
      <p:sp>
        <p:nvSpPr>
          <p:cNvPr id="157" name="Line 45"/>
          <p:cNvSpPr>
            <a:spLocks noChangeShapeType="1"/>
          </p:cNvSpPr>
          <p:nvPr/>
        </p:nvSpPr>
        <p:spPr bwMode="auto">
          <a:xfrm>
            <a:off x="5985147" y="2830582"/>
            <a:ext cx="1580006" cy="1649"/>
          </a:xfrm>
          <a:prstGeom prst="line">
            <a:avLst/>
          </a:prstGeom>
          <a:noFill/>
          <a:ln w="12700" cap="rnd">
            <a:solidFill>
              <a:srgbClr val="C00000"/>
            </a:solidFill>
            <a:round/>
            <a:headEnd/>
            <a:tailEnd/>
          </a:ln>
        </p:spPr>
        <p:txBody>
          <a:bodyPr/>
          <a:lstStyle/>
          <a:p>
            <a:endParaRPr lang="zh-CN" altLang="en-US">
              <a:latin typeface="+mn-ea"/>
              <a:ea typeface="+mn-ea"/>
            </a:endParaRPr>
          </a:p>
        </p:txBody>
      </p:sp>
      <p:sp>
        <p:nvSpPr>
          <p:cNvPr id="158" name="Line 46"/>
          <p:cNvSpPr>
            <a:spLocks noChangeShapeType="1"/>
          </p:cNvSpPr>
          <p:nvPr/>
        </p:nvSpPr>
        <p:spPr bwMode="auto">
          <a:xfrm>
            <a:off x="5985147" y="3694870"/>
            <a:ext cx="1574909" cy="1649"/>
          </a:xfrm>
          <a:prstGeom prst="line">
            <a:avLst/>
          </a:prstGeom>
          <a:noFill/>
          <a:ln w="12700" cap="rnd">
            <a:solidFill>
              <a:srgbClr val="C00000"/>
            </a:solidFill>
            <a:round/>
            <a:headEnd/>
            <a:tailEnd/>
          </a:ln>
        </p:spPr>
        <p:txBody>
          <a:bodyPr/>
          <a:lstStyle/>
          <a:p>
            <a:endParaRPr lang="zh-CN" altLang="en-US">
              <a:latin typeface="+mn-ea"/>
              <a:ea typeface="+mn-ea"/>
            </a:endParaRPr>
          </a:p>
        </p:txBody>
      </p:sp>
      <p:sp>
        <p:nvSpPr>
          <p:cNvPr id="159" name="Line 47"/>
          <p:cNvSpPr>
            <a:spLocks noChangeShapeType="1"/>
          </p:cNvSpPr>
          <p:nvPr/>
        </p:nvSpPr>
        <p:spPr bwMode="auto">
          <a:xfrm>
            <a:off x="5988545" y="4988003"/>
            <a:ext cx="1580006" cy="1649"/>
          </a:xfrm>
          <a:prstGeom prst="line">
            <a:avLst/>
          </a:prstGeom>
          <a:noFill/>
          <a:ln w="12700" cap="rnd">
            <a:solidFill>
              <a:srgbClr val="00B0F0"/>
            </a:solidFill>
            <a:round/>
            <a:headEnd/>
            <a:tailEnd/>
          </a:ln>
        </p:spPr>
        <p:txBody>
          <a:bodyPr/>
          <a:lstStyle/>
          <a:p>
            <a:endParaRPr lang="zh-CN" altLang="en-US">
              <a:latin typeface="+mn-ea"/>
              <a:ea typeface="+mn-ea"/>
            </a:endParaRPr>
          </a:p>
        </p:txBody>
      </p:sp>
      <p:sp>
        <p:nvSpPr>
          <p:cNvPr id="160" name="Line 48"/>
          <p:cNvSpPr>
            <a:spLocks noChangeShapeType="1"/>
          </p:cNvSpPr>
          <p:nvPr/>
        </p:nvSpPr>
        <p:spPr bwMode="auto">
          <a:xfrm>
            <a:off x="5988545" y="5852292"/>
            <a:ext cx="1576609" cy="1649"/>
          </a:xfrm>
          <a:prstGeom prst="line">
            <a:avLst/>
          </a:prstGeom>
          <a:noFill/>
          <a:ln w="12700" cap="rnd">
            <a:solidFill>
              <a:srgbClr val="00B0F0"/>
            </a:solidFill>
            <a:round/>
            <a:headEnd/>
            <a:tailEnd/>
          </a:ln>
        </p:spPr>
        <p:txBody>
          <a:bodyPr/>
          <a:lstStyle/>
          <a:p>
            <a:endParaRPr lang="zh-CN" altLang="en-US">
              <a:latin typeface="+mn-ea"/>
              <a:ea typeface="+mn-ea"/>
            </a:endParaRPr>
          </a:p>
        </p:txBody>
      </p:sp>
      <p:sp>
        <p:nvSpPr>
          <p:cNvPr id="161" name="Rectangle 49"/>
          <p:cNvSpPr>
            <a:spLocks noChangeArrowheads="1"/>
          </p:cNvSpPr>
          <p:nvPr/>
        </p:nvSpPr>
        <p:spPr bwMode="auto">
          <a:xfrm>
            <a:off x="7588938" y="1473121"/>
            <a:ext cx="1156972" cy="306789"/>
          </a:xfrm>
          <a:prstGeom prst="rect">
            <a:avLst/>
          </a:prstGeom>
          <a:solidFill>
            <a:srgbClr val="C00000"/>
          </a:solidFill>
          <a:ln w="9525">
            <a:noFill/>
            <a:miter lim="800000"/>
            <a:headEnd/>
            <a:tailEnd/>
          </a:ln>
        </p:spPr>
        <p:txBody>
          <a:bodyPr/>
          <a:lstStyle/>
          <a:p>
            <a:endParaRPr lang="zh-CN" altLang="en-US" sz="1050">
              <a:latin typeface="+mn-ea"/>
              <a:ea typeface="+mn-ea"/>
            </a:endParaRPr>
          </a:p>
        </p:txBody>
      </p:sp>
      <p:sp>
        <p:nvSpPr>
          <p:cNvPr id="162" name="Rectangle 50"/>
          <p:cNvSpPr>
            <a:spLocks noChangeArrowheads="1"/>
          </p:cNvSpPr>
          <p:nvPr/>
        </p:nvSpPr>
        <p:spPr bwMode="auto">
          <a:xfrm>
            <a:off x="7588938" y="1473121"/>
            <a:ext cx="1156972" cy="306789"/>
          </a:xfrm>
          <a:prstGeom prst="rect">
            <a:avLst/>
          </a:prstGeom>
          <a:noFill/>
          <a:ln w="4763" cap="rnd">
            <a:solidFill>
              <a:srgbClr val="000000"/>
            </a:solidFill>
            <a:round/>
            <a:headEnd/>
            <a:tailEnd/>
          </a:ln>
        </p:spPr>
        <p:txBody>
          <a:bodyPr/>
          <a:lstStyle/>
          <a:p>
            <a:endParaRPr lang="zh-CN" altLang="en-US" sz="1050">
              <a:latin typeface="+mn-ea"/>
              <a:ea typeface="+mn-ea"/>
            </a:endParaRPr>
          </a:p>
        </p:txBody>
      </p:sp>
      <p:sp>
        <p:nvSpPr>
          <p:cNvPr id="163" name="Rectangle 51"/>
          <p:cNvSpPr>
            <a:spLocks noChangeArrowheads="1"/>
          </p:cNvSpPr>
          <p:nvPr/>
        </p:nvSpPr>
        <p:spPr bwMode="auto">
          <a:xfrm>
            <a:off x="7990747" y="1540748"/>
            <a:ext cx="298993" cy="215444"/>
          </a:xfrm>
          <a:prstGeom prst="rect">
            <a:avLst/>
          </a:prstGeom>
          <a:noFill/>
          <a:ln w="9525">
            <a:noFill/>
            <a:miter lim="800000"/>
            <a:headEnd/>
            <a:tailEnd/>
          </a:ln>
        </p:spPr>
        <p:txBody>
          <a:bodyPr wrap="none" lIns="0" tIns="0" rIns="0" bIns="0">
            <a:spAutoFit/>
          </a:bodyPr>
          <a:lstStyle/>
          <a:p>
            <a:pPr algn="ctr" defTabSz="801688" fontAlgn="base"/>
            <a:r>
              <a:rPr lang="en-US" altLang="zh-CN" sz="1400" dirty="0">
                <a:solidFill>
                  <a:schemeClr val="bg1"/>
                </a:solidFill>
                <a:latin typeface="+mn-ea"/>
                <a:ea typeface="+mn-ea"/>
              </a:rPr>
              <a:t>Fan</a:t>
            </a:r>
          </a:p>
        </p:txBody>
      </p:sp>
      <p:sp>
        <p:nvSpPr>
          <p:cNvPr id="164" name="Rectangle 52"/>
          <p:cNvSpPr>
            <a:spLocks noChangeArrowheads="1"/>
          </p:cNvSpPr>
          <p:nvPr/>
        </p:nvSpPr>
        <p:spPr bwMode="auto">
          <a:xfrm>
            <a:off x="7588938" y="1946501"/>
            <a:ext cx="1136585" cy="308438"/>
          </a:xfrm>
          <a:prstGeom prst="rect">
            <a:avLst/>
          </a:prstGeom>
          <a:solidFill>
            <a:srgbClr val="C00000"/>
          </a:solidFill>
          <a:ln w="9525">
            <a:noFill/>
            <a:miter lim="800000"/>
            <a:headEnd/>
            <a:tailEnd/>
          </a:ln>
        </p:spPr>
        <p:txBody>
          <a:bodyPr/>
          <a:lstStyle/>
          <a:p>
            <a:endParaRPr lang="zh-CN" altLang="en-US" sz="1050">
              <a:latin typeface="+mn-ea"/>
              <a:ea typeface="+mn-ea"/>
            </a:endParaRPr>
          </a:p>
        </p:txBody>
      </p:sp>
      <p:sp>
        <p:nvSpPr>
          <p:cNvPr id="165" name="Rectangle 53"/>
          <p:cNvSpPr>
            <a:spLocks noChangeArrowheads="1"/>
          </p:cNvSpPr>
          <p:nvPr/>
        </p:nvSpPr>
        <p:spPr bwMode="auto">
          <a:xfrm>
            <a:off x="7588938" y="1946501"/>
            <a:ext cx="1136585" cy="308438"/>
          </a:xfrm>
          <a:prstGeom prst="rect">
            <a:avLst/>
          </a:prstGeom>
          <a:noFill/>
          <a:ln w="4763" cap="rnd">
            <a:solidFill>
              <a:srgbClr val="000000"/>
            </a:solidFill>
            <a:round/>
            <a:headEnd/>
            <a:tailEnd/>
          </a:ln>
        </p:spPr>
        <p:txBody>
          <a:bodyPr/>
          <a:lstStyle/>
          <a:p>
            <a:endParaRPr lang="zh-CN" altLang="en-US" sz="1050">
              <a:latin typeface="+mn-ea"/>
              <a:ea typeface="+mn-ea"/>
            </a:endParaRPr>
          </a:p>
        </p:txBody>
      </p:sp>
      <p:sp>
        <p:nvSpPr>
          <p:cNvPr id="166" name="Rectangle 54"/>
          <p:cNvSpPr>
            <a:spLocks noChangeArrowheads="1"/>
          </p:cNvSpPr>
          <p:nvPr/>
        </p:nvSpPr>
        <p:spPr bwMode="auto">
          <a:xfrm>
            <a:off x="7646218" y="2022374"/>
            <a:ext cx="918392" cy="184666"/>
          </a:xfrm>
          <a:prstGeom prst="rect">
            <a:avLst/>
          </a:prstGeom>
          <a:noFill/>
          <a:ln w="9525">
            <a:noFill/>
            <a:miter lim="800000"/>
            <a:headEnd/>
            <a:tailEnd/>
          </a:ln>
        </p:spPr>
        <p:txBody>
          <a:bodyPr wrap="none" lIns="0" tIns="0" rIns="0" bIns="0">
            <a:spAutoFit/>
          </a:bodyPr>
          <a:lstStyle/>
          <a:p>
            <a:pPr algn="ctr" defTabSz="801688" fontAlgn="base"/>
            <a:r>
              <a:rPr lang="en-US" altLang="zh-CN" sz="1200" dirty="0">
                <a:solidFill>
                  <a:schemeClr val="bg1"/>
                </a:solidFill>
                <a:latin typeface="+mn-ea"/>
                <a:ea typeface="+mn-ea"/>
              </a:rPr>
              <a:t>Filtering box</a:t>
            </a:r>
            <a:endParaRPr lang="en-US" altLang="zh-CN" sz="1600" dirty="0">
              <a:solidFill>
                <a:schemeClr val="bg1"/>
              </a:solidFill>
              <a:latin typeface="+mn-ea"/>
              <a:ea typeface="+mn-ea"/>
            </a:endParaRPr>
          </a:p>
        </p:txBody>
      </p:sp>
      <p:sp>
        <p:nvSpPr>
          <p:cNvPr id="167" name="Rectangle 55"/>
          <p:cNvSpPr>
            <a:spLocks noChangeArrowheads="1"/>
          </p:cNvSpPr>
          <p:nvPr/>
        </p:nvSpPr>
        <p:spPr bwMode="auto">
          <a:xfrm>
            <a:off x="8796878" y="1473121"/>
            <a:ext cx="1156973" cy="306789"/>
          </a:xfrm>
          <a:prstGeom prst="rect">
            <a:avLst/>
          </a:prstGeom>
          <a:solidFill>
            <a:srgbClr val="00B0F0"/>
          </a:solidFill>
          <a:ln w="9525">
            <a:noFill/>
            <a:miter lim="800000"/>
            <a:headEnd/>
            <a:tailEnd/>
          </a:ln>
        </p:spPr>
        <p:txBody>
          <a:bodyPr/>
          <a:lstStyle/>
          <a:p>
            <a:endParaRPr lang="zh-CN" altLang="en-US" sz="1050">
              <a:latin typeface="+mn-ea"/>
              <a:ea typeface="+mn-ea"/>
            </a:endParaRPr>
          </a:p>
        </p:txBody>
      </p:sp>
      <p:sp>
        <p:nvSpPr>
          <p:cNvPr id="168" name="Rectangle 56"/>
          <p:cNvSpPr>
            <a:spLocks noChangeArrowheads="1"/>
          </p:cNvSpPr>
          <p:nvPr/>
        </p:nvSpPr>
        <p:spPr bwMode="auto">
          <a:xfrm>
            <a:off x="8796878" y="1473121"/>
            <a:ext cx="1156973" cy="306789"/>
          </a:xfrm>
          <a:prstGeom prst="rect">
            <a:avLst/>
          </a:prstGeom>
          <a:noFill/>
          <a:ln w="4763" cap="rnd">
            <a:solidFill>
              <a:srgbClr val="000000"/>
            </a:solidFill>
            <a:round/>
            <a:headEnd/>
            <a:tailEnd/>
          </a:ln>
        </p:spPr>
        <p:txBody>
          <a:bodyPr/>
          <a:lstStyle/>
          <a:p>
            <a:endParaRPr lang="zh-CN" altLang="en-US" sz="1050">
              <a:latin typeface="+mn-ea"/>
              <a:ea typeface="+mn-ea"/>
            </a:endParaRPr>
          </a:p>
        </p:txBody>
      </p:sp>
      <p:sp>
        <p:nvSpPr>
          <p:cNvPr id="169" name="Rectangle 57"/>
          <p:cNvSpPr>
            <a:spLocks noChangeArrowheads="1"/>
          </p:cNvSpPr>
          <p:nvPr/>
        </p:nvSpPr>
        <p:spPr bwMode="auto">
          <a:xfrm>
            <a:off x="9205481" y="1540748"/>
            <a:ext cx="298993" cy="215444"/>
          </a:xfrm>
          <a:prstGeom prst="rect">
            <a:avLst/>
          </a:prstGeom>
          <a:noFill/>
          <a:ln w="9525">
            <a:noFill/>
            <a:miter lim="800000"/>
            <a:headEnd/>
            <a:tailEnd/>
          </a:ln>
        </p:spPr>
        <p:txBody>
          <a:bodyPr wrap="none" lIns="0" tIns="0" rIns="0" bIns="0">
            <a:spAutoFit/>
          </a:bodyPr>
          <a:lstStyle/>
          <a:p>
            <a:pPr algn="ctr" defTabSz="801688" fontAlgn="base"/>
            <a:r>
              <a:rPr lang="en-US" altLang="zh-CN" sz="1400">
                <a:solidFill>
                  <a:srgbClr val="000000"/>
                </a:solidFill>
                <a:latin typeface="+mn-ea"/>
                <a:ea typeface="+mn-ea"/>
              </a:rPr>
              <a:t>Fan</a:t>
            </a:r>
            <a:endParaRPr lang="en-US" altLang="zh-CN" sz="1400">
              <a:solidFill>
                <a:schemeClr val="bg1"/>
              </a:solidFill>
              <a:latin typeface="+mn-ea"/>
              <a:ea typeface="+mn-ea"/>
            </a:endParaRPr>
          </a:p>
        </p:txBody>
      </p:sp>
      <p:sp>
        <p:nvSpPr>
          <p:cNvPr id="170" name="Rectangle 58"/>
          <p:cNvSpPr>
            <a:spLocks noChangeArrowheads="1"/>
          </p:cNvSpPr>
          <p:nvPr/>
        </p:nvSpPr>
        <p:spPr bwMode="auto">
          <a:xfrm>
            <a:off x="8810470" y="1953099"/>
            <a:ext cx="1136586" cy="308438"/>
          </a:xfrm>
          <a:prstGeom prst="rect">
            <a:avLst/>
          </a:prstGeom>
          <a:solidFill>
            <a:srgbClr val="00B0F0"/>
          </a:solidFill>
          <a:ln w="9525">
            <a:noFill/>
            <a:miter lim="800000"/>
            <a:headEnd/>
            <a:tailEnd/>
          </a:ln>
        </p:spPr>
        <p:txBody>
          <a:bodyPr/>
          <a:lstStyle/>
          <a:p>
            <a:endParaRPr lang="zh-CN" altLang="en-US" sz="1050">
              <a:latin typeface="+mn-ea"/>
              <a:ea typeface="+mn-ea"/>
            </a:endParaRPr>
          </a:p>
        </p:txBody>
      </p:sp>
      <p:sp>
        <p:nvSpPr>
          <p:cNvPr id="171" name="Rectangle 59"/>
          <p:cNvSpPr>
            <a:spLocks noChangeArrowheads="1"/>
          </p:cNvSpPr>
          <p:nvPr/>
        </p:nvSpPr>
        <p:spPr bwMode="auto">
          <a:xfrm>
            <a:off x="8810470" y="1953099"/>
            <a:ext cx="1136586" cy="308438"/>
          </a:xfrm>
          <a:prstGeom prst="rect">
            <a:avLst/>
          </a:prstGeom>
          <a:noFill/>
          <a:ln w="4763" cap="rnd">
            <a:solidFill>
              <a:srgbClr val="000000"/>
            </a:solidFill>
            <a:round/>
            <a:headEnd/>
            <a:tailEnd/>
          </a:ln>
        </p:spPr>
        <p:txBody>
          <a:bodyPr/>
          <a:lstStyle/>
          <a:p>
            <a:endParaRPr lang="zh-CN" altLang="en-US" sz="1050">
              <a:latin typeface="+mn-ea"/>
              <a:ea typeface="+mn-ea"/>
            </a:endParaRPr>
          </a:p>
        </p:txBody>
      </p:sp>
      <p:sp>
        <p:nvSpPr>
          <p:cNvPr id="172" name="Rectangle 60"/>
          <p:cNvSpPr>
            <a:spLocks noChangeArrowheads="1"/>
          </p:cNvSpPr>
          <p:nvPr/>
        </p:nvSpPr>
        <p:spPr bwMode="auto">
          <a:xfrm>
            <a:off x="8858407" y="2022374"/>
            <a:ext cx="918392" cy="184666"/>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rgbClr val="000000"/>
                </a:solidFill>
                <a:latin typeface="+mn-ea"/>
                <a:ea typeface="+mn-ea"/>
              </a:rPr>
              <a:t>Filtering box</a:t>
            </a:r>
            <a:endParaRPr lang="en-US" altLang="zh-CN" sz="1600">
              <a:solidFill>
                <a:schemeClr val="bg1"/>
              </a:solidFill>
              <a:latin typeface="+mn-ea"/>
              <a:ea typeface="+mn-ea"/>
            </a:endParaRPr>
          </a:p>
        </p:txBody>
      </p:sp>
      <p:sp>
        <p:nvSpPr>
          <p:cNvPr id="177" name="Rectangle 65"/>
          <p:cNvSpPr>
            <a:spLocks noChangeArrowheads="1"/>
          </p:cNvSpPr>
          <p:nvPr/>
        </p:nvSpPr>
        <p:spPr bwMode="auto">
          <a:xfrm rot="5400000">
            <a:off x="8744617" y="3228655"/>
            <a:ext cx="504056" cy="184666"/>
          </a:xfrm>
          <a:prstGeom prst="rect">
            <a:avLst/>
          </a:prstGeom>
          <a:noFill/>
          <a:ln w="9525">
            <a:noFill/>
            <a:miter lim="800000"/>
            <a:headEnd/>
            <a:tailEnd/>
          </a:ln>
        </p:spPr>
        <p:txBody>
          <a:bodyPr wrap="square" lIns="0" tIns="0" rIns="0" bIns="0">
            <a:spAutoFit/>
          </a:bodyPr>
          <a:lstStyle/>
          <a:p>
            <a:pPr algn="ctr" defTabSz="801688" fontAlgn="base"/>
            <a:r>
              <a:rPr lang="en-US" altLang="zh-CN" sz="1200" dirty="0" smtClean="0">
                <a:solidFill>
                  <a:srgbClr val="000000"/>
                </a:solidFill>
                <a:latin typeface="+mn-ea"/>
                <a:ea typeface="+mn-ea"/>
              </a:rPr>
              <a:t>SRU1</a:t>
            </a:r>
            <a:endParaRPr lang="en-US" altLang="zh-CN" sz="1600" dirty="0">
              <a:solidFill>
                <a:schemeClr val="bg1"/>
              </a:solidFill>
              <a:latin typeface="+mn-ea"/>
              <a:ea typeface="+mn-ea"/>
            </a:endParaRPr>
          </a:p>
        </p:txBody>
      </p:sp>
      <p:sp>
        <p:nvSpPr>
          <p:cNvPr id="193" name="Rectangle 81"/>
          <p:cNvSpPr>
            <a:spLocks noChangeArrowheads="1"/>
          </p:cNvSpPr>
          <p:nvPr/>
        </p:nvSpPr>
        <p:spPr bwMode="auto">
          <a:xfrm>
            <a:off x="1785388" y="3079642"/>
            <a:ext cx="1979255" cy="677906"/>
          </a:xfrm>
          <a:prstGeom prst="rect">
            <a:avLst/>
          </a:prstGeom>
          <a:solidFill>
            <a:srgbClr val="00CCFF"/>
          </a:solidFill>
          <a:ln w="9525">
            <a:noFill/>
            <a:miter lim="800000"/>
            <a:headEnd/>
            <a:tailEnd/>
          </a:ln>
        </p:spPr>
        <p:txBody>
          <a:bodyPr/>
          <a:lstStyle/>
          <a:p>
            <a:endParaRPr lang="zh-CN" altLang="en-US">
              <a:latin typeface="+mn-ea"/>
              <a:ea typeface="+mn-ea"/>
            </a:endParaRPr>
          </a:p>
        </p:txBody>
      </p:sp>
      <p:sp>
        <p:nvSpPr>
          <p:cNvPr id="194" name="Rectangle 82"/>
          <p:cNvSpPr>
            <a:spLocks noChangeArrowheads="1"/>
          </p:cNvSpPr>
          <p:nvPr/>
        </p:nvSpPr>
        <p:spPr bwMode="auto">
          <a:xfrm>
            <a:off x="1785388" y="3079642"/>
            <a:ext cx="1979255" cy="677906"/>
          </a:xfrm>
          <a:prstGeom prst="rect">
            <a:avLst/>
          </a:prstGeom>
          <a:noFill/>
          <a:ln w="4763" cap="rnd">
            <a:solidFill>
              <a:srgbClr val="000000"/>
            </a:solidFill>
            <a:round/>
            <a:headEnd/>
            <a:tailEnd/>
          </a:ln>
        </p:spPr>
        <p:txBody>
          <a:bodyPr/>
          <a:lstStyle/>
          <a:p>
            <a:endParaRPr lang="zh-CN" altLang="en-US">
              <a:latin typeface="+mn-ea"/>
              <a:ea typeface="+mn-ea"/>
            </a:endParaRPr>
          </a:p>
        </p:txBody>
      </p:sp>
      <p:sp>
        <p:nvSpPr>
          <p:cNvPr id="195" name="Rectangle 83"/>
          <p:cNvSpPr>
            <a:spLocks noChangeArrowheads="1"/>
          </p:cNvSpPr>
          <p:nvPr/>
        </p:nvSpPr>
        <p:spPr bwMode="auto">
          <a:xfrm>
            <a:off x="2423592" y="3284984"/>
            <a:ext cx="714939" cy="230832"/>
          </a:xfrm>
          <a:prstGeom prst="rect">
            <a:avLst/>
          </a:prstGeom>
          <a:noFill/>
          <a:ln w="9525">
            <a:noFill/>
            <a:miter lim="800000"/>
            <a:headEnd/>
            <a:tailEnd/>
          </a:ln>
        </p:spPr>
        <p:txBody>
          <a:bodyPr wrap="none" lIns="0" tIns="0" rIns="0" bIns="0">
            <a:spAutoFit/>
          </a:bodyPr>
          <a:lstStyle/>
          <a:p>
            <a:pPr algn="ctr" defTabSz="801688" fontAlgn="base"/>
            <a:r>
              <a:rPr lang="en-US" altLang="zh-CN" sz="1500" dirty="0">
                <a:latin typeface="+mn-ea"/>
                <a:ea typeface="+mn-ea"/>
              </a:rPr>
              <a:t>PEM </a:t>
            </a:r>
            <a:r>
              <a:rPr lang="en-US" altLang="zh-CN" sz="1500" dirty="0" smtClean="0">
                <a:latin typeface="+mn-ea"/>
                <a:ea typeface="+mn-ea"/>
              </a:rPr>
              <a:t>A1</a:t>
            </a:r>
            <a:endParaRPr lang="en-US" altLang="zh-CN" sz="1400" dirty="0">
              <a:latin typeface="+mn-ea"/>
              <a:ea typeface="+mn-ea"/>
            </a:endParaRPr>
          </a:p>
        </p:txBody>
      </p:sp>
      <p:sp>
        <p:nvSpPr>
          <p:cNvPr id="197" name="Rectangle 85"/>
          <p:cNvSpPr>
            <a:spLocks noChangeArrowheads="1"/>
          </p:cNvSpPr>
          <p:nvPr/>
        </p:nvSpPr>
        <p:spPr bwMode="auto">
          <a:xfrm>
            <a:off x="1785388" y="4992951"/>
            <a:ext cx="1979255" cy="677906"/>
          </a:xfrm>
          <a:prstGeom prst="rect">
            <a:avLst/>
          </a:prstGeom>
          <a:solidFill>
            <a:srgbClr val="CC0000"/>
          </a:solidFill>
          <a:ln w="9525">
            <a:noFill/>
            <a:miter lim="800000"/>
            <a:headEnd/>
            <a:tailEnd/>
          </a:ln>
        </p:spPr>
        <p:txBody>
          <a:bodyPr/>
          <a:lstStyle/>
          <a:p>
            <a:endParaRPr lang="zh-CN" altLang="en-US">
              <a:latin typeface="+mn-ea"/>
              <a:ea typeface="+mn-ea"/>
            </a:endParaRPr>
          </a:p>
        </p:txBody>
      </p:sp>
      <p:sp>
        <p:nvSpPr>
          <p:cNvPr id="198" name="Rectangle 86"/>
          <p:cNvSpPr>
            <a:spLocks noChangeArrowheads="1"/>
          </p:cNvSpPr>
          <p:nvPr/>
        </p:nvSpPr>
        <p:spPr bwMode="auto">
          <a:xfrm>
            <a:off x="1785388" y="4992951"/>
            <a:ext cx="1979255" cy="677906"/>
          </a:xfrm>
          <a:prstGeom prst="rect">
            <a:avLst/>
          </a:prstGeom>
          <a:noFill/>
          <a:ln w="4763" cap="rnd">
            <a:solidFill>
              <a:srgbClr val="000000"/>
            </a:solidFill>
            <a:round/>
            <a:headEnd/>
            <a:tailEnd/>
          </a:ln>
        </p:spPr>
        <p:txBody>
          <a:bodyPr/>
          <a:lstStyle/>
          <a:p>
            <a:endParaRPr lang="zh-CN" altLang="en-US">
              <a:latin typeface="+mn-ea"/>
              <a:ea typeface="+mn-ea"/>
            </a:endParaRPr>
          </a:p>
        </p:txBody>
      </p:sp>
      <p:sp>
        <p:nvSpPr>
          <p:cNvPr id="199" name="Rectangle 87"/>
          <p:cNvSpPr>
            <a:spLocks noChangeArrowheads="1"/>
          </p:cNvSpPr>
          <p:nvPr/>
        </p:nvSpPr>
        <p:spPr bwMode="auto">
          <a:xfrm>
            <a:off x="2284598" y="5223868"/>
            <a:ext cx="700513" cy="230832"/>
          </a:xfrm>
          <a:prstGeom prst="rect">
            <a:avLst/>
          </a:prstGeom>
          <a:noFill/>
          <a:ln w="9525">
            <a:noFill/>
            <a:miter lim="800000"/>
            <a:headEnd/>
            <a:tailEnd/>
          </a:ln>
        </p:spPr>
        <p:txBody>
          <a:bodyPr wrap="none" lIns="0" tIns="0" rIns="0" bIns="0">
            <a:spAutoFit/>
          </a:bodyPr>
          <a:lstStyle/>
          <a:p>
            <a:pPr algn="ctr" defTabSz="801688" fontAlgn="base"/>
            <a:r>
              <a:rPr lang="en-US" altLang="zh-CN" sz="1500" dirty="0">
                <a:solidFill>
                  <a:schemeClr val="bg1"/>
                </a:solidFill>
                <a:latin typeface="+mn-ea"/>
                <a:ea typeface="+mn-ea"/>
              </a:rPr>
              <a:t>PEM </a:t>
            </a:r>
            <a:r>
              <a:rPr lang="en-US" altLang="zh-CN" sz="1500" dirty="0" smtClean="0">
                <a:solidFill>
                  <a:schemeClr val="bg1"/>
                </a:solidFill>
                <a:latin typeface="+mn-ea"/>
                <a:ea typeface="+mn-ea"/>
              </a:rPr>
              <a:t>B2</a:t>
            </a:r>
            <a:endParaRPr lang="en-US" altLang="zh-CN" sz="1400" dirty="0">
              <a:solidFill>
                <a:schemeClr val="bg1"/>
              </a:solidFill>
              <a:latin typeface="+mn-ea"/>
              <a:ea typeface="+mn-ea"/>
            </a:endParaRPr>
          </a:p>
        </p:txBody>
      </p:sp>
      <p:sp>
        <p:nvSpPr>
          <p:cNvPr id="201" name="Rectangle 89"/>
          <p:cNvSpPr>
            <a:spLocks noChangeArrowheads="1"/>
          </p:cNvSpPr>
          <p:nvPr/>
        </p:nvSpPr>
        <p:spPr bwMode="auto">
          <a:xfrm>
            <a:off x="1785388" y="5674156"/>
            <a:ext cx="1979255" cy="676256"/>
          </a:xfrm>
          <a:prstGeom prst="rect">
            <a:avLst/>
          </a:prstGeom>
          <a:solidFill>
            <a:srgbClr val="00CCFF"/>
          </a:solidFill>
          <a:ln w="9525">
            <a:noFill/>
            <a:miter lim="800000"/>
            <a:headEnd/>
            <a:tailEnd/>
          </a:ln>
        </p:spPr>
        <p:txBody>
          <a:bodyPr/>
          <a:lstStyle/>
          <a:p>
            <a:endParaRPr lang="zh-CN" altLang="en-US">
              <a:latin typeface="+mn-ea"/>
              <a:ea typeface="+mn-ea"/>
            </a:endParaRPr>
          </a:p>
        </p:txBody>
      </p:sp>
      <p:sp>
        <p:nvSpPr>
          <p:cNvPr id="202" name="Rectangle 90"/>
          <p:cNvSpPr>
            <a:spLocks noChangeArrowheads="1"/>
          </p:cNvSpPr>
          <p:nvPr/>
        </p:nvSpPr>
        <p:spPr bwMode="auto">
          <a:xfrm>
            <a:off x="1785388" y="5674156"/>
            <a:ext cx="1979255" cy="676256"/>
          </a:xfrm>
          <a:prstGeom prst="rect">
            <a:avLst/>
          </a:prstGeom>
          <a:noFill/>
          <a:ln w="4763" cap="rnd">
            <a:solidFill>
              <a:srgbClr val="000000"/>
            </a:solidFill>
            <a:round/>
            <a:headEnd/>
            <a:tailEnd/>
          </a:ln>
        </p:spPr>
        <p:txBody>
          <a:bodyPr/>
          <a:lstStyle/>
          <a:p>
            <a:endParaRPr lang="zh-CN" altLang="en-US">
              <a:latin typeface="+mn-ea"/>
              <a:ea typeface="+mn-ea"/>
            </a:endParaRPr>
          </a:p>
        </p:txBody>
      </p:sp>
      <p:sp>
        <p:nvSpPr>
          <p:cNvPr id="203" name="Rectangle 91"/>
          <p:cNvSpPr>
            <a:spLocks noChangeArrowheads="1"/>
          </p:cNvSpPr>
          <p:nvPr/>
        </p:nvSpPr>
        <p:spPr bwMode="auto">
          <a:xfrm>
            <a:off x="2299889" y="5923215"/>
            <a:ext cx="700513" cy="230832"/>
          </a:xfrm>
          <a:prstGeom prst="rect">
            <a:avLst/>
          </a:prstGeom>
          <a:noFill/>
          <a:ln w="9525">
            <a:noFill/>
            <a:miter lim="800000"/>
            <a:headEnd/>
            <a:tailEnd/>
          </a:ln>
        </p:spPr>
        <p:txBody>
          <a:bodyPr wrap="none" lIns="0" tIns="0" rIns="0" bIns="0">
            <a:spAutoFit/>
          </a:bodyPr>
          <a:lstStyle/>
          <a:p>
            <a:pPr algn="ctr" defTabSz="801688" fontAlgn="base"/>
            <a:r>
              <a:rPr lang="en-US" altLang="zh-CN" sz="1500" dirty="0">
                <a:solidFill>
                  <a:srgbClr val="000000"/>
                </a:solidFill>
                <a:latin typeface="+mn-ea"/>
                <a:ea typeface="+mn-ea"/>
              </a:rPr>
              <a:t>PEM </a:t>
            </a:r>
            <a:r>
              <a:rPr lang="en-US" altLang="zh-CN" sz="1500" dirty="0" smtClean="0">
                <a:solidFill>
                  <a:srgbClr val="000000"/>
                </a:solidFill>
                <a:latin typeface="+mn-ea"/>
                <a:ea typeface="+mn-ea"/>
              </a:rPr>
              <a:t>B1</a:t>
            </a:r>
            <a:endParaRPr lang="en-US" altLang="zh-CN" sz="1400" dirty="0">
              <a:solidFill>
                <a:schemeClr val="bg1"/>
              </a:solidFill>
              <a:latin typeface="+mn-ea"/>
              <a:ea typeface="+mn-ea"/>
            </a:endParaRPr>
          </a:p>
        </p:txBody>
      </p:sp>
      <p:sp>
        <p:nvSpPr>
          <p:cNvPr id="205" name="Rectangle 93"/>
          <p:cNvSpPr>
            <a:spLocks noChangeArrowheads="1"/>
          </p:cNvSpPr>
          <p:nvPr/>
        </p:nvSpPr>
        <p:spPr bwMode="auto">
          <a:xfrm>
            <a:off x="5134248" y="1718883"/>
            <a:ext cx="1017126" cy="243138"/>
          </a:xfrm>
          <a:prstGeom prst="rect">
            <a:avLst/>
          </a:prstGeom>
          <a:noFill/>
          <a:ln w="9525">
            <a:noFill/>
            <a:miter lim="800000"/>
            <a:headEnd/>
            <a:tailEnd/>
          </a:ln>
        </p:spPr>
        <p:txBody>
          <a:bodyPr wrap="none" lIns="0" tIns="0" rIns="0" bIns="0">
            <a:spAutoFit/>
          </a:bodyPr>
          <a:lstStyle/>
          <a:p>
            <a:pPr algn="ctr" defTabSz="801688" fontAlgn="base"/>
            <a:r>
              <a:rPr lang="en-US" altLang="zh-CN" sz="1500">
                <a:solidFill>
                  <a:srgbClr val="000000"/>
                </a:solidFill>
                <a:latin typeface="+mn-ea"/>
                <a:ea typeface="+mn-ea"/>
              </a:rPr>
              <a:t>Backplane</a:t>
            </a:r>
            <a:endParaRPr lang="en-US" altLang="zh-CN" sz="1400">
              <a:solidFill>
                <a:schemeClr val="bg1"/>
              </a:solidFill>
              <a:latin typeface="+mn-ea"/>
              <a:ea typeface="+mn-ea"/>
            </a:endParaRPr>
          </a:p>
        </p:txBody>
      </p:sp>
      <p:sp>
        <p:nvSpPr>
          <p:cNvPr id="206" name="Rectangle 94"/>
          <p:cNvSpPr>
            <a:spLocks noChangeArrowheads="1"/>
          </p:cNvSpPr>
          <p:nvPr/>
        </p:nvSpPr>
        <p:spPr bwMode="auto">
          <a:xfrm>
            <a:off x="2582282" y="1718883"/>
            <a:ext cx="446629" cy="243138"/>
          </a:xfrm>
          <a:prstGeom prst="rect">
            <a:avLst/>
          </a:prstGeom>
          <a:noFill/>
          <a:ln w="9525">
            <a:noFill/>
            <a:miter lim="800000"/>
            <a:headEnd/>
            <a:tailEnd/>
          </a:ln>
        </p:spPr>
        <p:txBody>
          <a:bodyPr wrap="none" lIns="0" tIns="0" rIns="0" bIns="0">
            <a:spAutoFit/>
          </a:bodyPr>
          <a:lstStyle/>
          <a:p>
            <a:pPr algn="ctr" defTabSz="801688" fontAlgn="base"/>
            <a:r>
              <a:rPr lang="en-US" altLang="zh-CN" sz="1500" dirty="0">
                <a:solidFill>
                  <a:srgbClr val="000000"/>
                </a:solidFill>
                <a:latin typeface="+mn-ea"/>
                <a:ea typeface="+mn-ea"/>
              </a:rPr>
              <a:t>PEM</a:t>
            </a:r>
            <a:endParaRPr lang="en-US" altLang="zh-CN" sz="1400" dirty="0">
              <a:solidFill>
                <a:schemeClr val="bg1"/>
              </a:solidFill>
              <a:latin typeface="+mn-ea"/>
              <a:ea typeface="+mn-ea"/>
            </a:endParaRPr>
          </a:p>
        </p:txBody>
      </p:sp>
      <p:sp>
        <p:nvSpPr>
          <p:cNvPr id="227" name="Rectangle 115"/>
          <p:cNvSpPr>
            <a:spLocks noChangeArrowheads="1"/>
          </p:cNvSpPr>
          <p:nvPr/>
        </p:nvSpPr>
        <p:spPr bwMode="auto">
          <a:xfrm rot="5400000">
            <a:off x="7503418" y="3216576"/>
            <a:ext cx="378310" cy="184666"/>
          </a:xfrm>
          <a:prstGeom prst="rect">
            <a:avLst/>
          </a:prstGeom>
          <a:noFill/>
          <a:ln w="9525">
            <a:noFill/>
            <a:miter lim="800000"/>
            <a:headEnd/>
            <a:tailEnd/>
          </a:ln>
        </p:spPr>
        <p:txBody>
          <a:bodyPr wrap="none" lIns="0" tIns="0" rIns="0" bIns="0">
            <a:spAutoFit/>
          </a:bodyPr>
          <a:lstStyle/>
          <a:p>
            <a:pPr algn="ctr" defTabSz="801688" fontAlgn="base"/>
            <a:r>
              <a:rPr lang="en-US" altLang="zh-CN" sz="1200" dirty="0">
                <a:solidFill>
                  <a:schemeClr val="bg1"/>
                </a:solidFill>
                <a:latin typeface="+mn-ea"/>
                <a:ea typeface="+mn-ea"/>
              </a:rPr>
              <a:t>LPU0</a:t>
            </a:r>
            <a:endParaRPr lang="en-US" altLang="zh-CN" sz="1600" dirty="0">
              <a:solidFill>
                <a:schemeClr val="bg1"/>
              </a:solidFill>
              <a:latin typeface="+mn-ea"/>
              <a:ea typeface="+mn-ea"/>
            </a:endParaRPr>
          </a:p>
        </p:txBody>
      </p:sp>
      <p:sp>
        <p:nvSpPr>
          <p:cNvPr id="228" name="Rectangle 116"/>
          <p:cNvSpPr>
            <a:spLocks noChangeArrowheads="1"/>
          </p:cNvSpPr>
          <p:nvPr/>
        </p:nvSpPr>
        <p:spPr bwMode="auto">
          <a:xfrm rot="5400000">
            <a:off x="7705591" y="3226473"/>
            <a:ext cx="378310" cy="184666"/>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chemeClr val="bg1"/>
                </a:solidFill>
                <a:latin typeface="+mn-ea"/>
                <a:ea typeface="+mn-ea"/>
              </a:rPr>
              <a:t>LPU1</a:t>
            </a:r>
            <a:endParaRPr lang="en-US" altLang="zh-CN" sz="1600">
              <a:solidFill>
                <a:schemeClr val="bg1"/>
              </a:solidFill>
              <a:latin typeface="+mn-ea"/>
              <a:ea typeface="+mn-ea"/>
            </a:endParaRPr>
          </a:p>
        </p:txBody>
      </p:sp>
      <p:sp>
        <p:nvSpPr>
          <p:cNvPr id="229" name="Rectangle 117"/>
          <p:cNvSpPr>
            <a:spLocks noChangeArrowheads="1"/>
          </p:cNvSpPr>
          <p:nvPr/>
        </p:nvSpPr>
        <p:spPr bwMode="auto">
          <a:xfrm rot="5400000">
            <a:off x="7917957" y="3226473"/>
            <a:ext cx="378310" cy="184666"/>
          </a:xfrm>
          <a:prstGeom prst="rect">
            <a:avLst/>
          </a:prstGeom>
          <a:noFill/>
          <a:ln w="9525">
            <a:noFill/>
            <a:miter lim="800000"/>
            <a:headEnd/>
            <a:tailEnd/>
          </a:ln>
        </p:spPr>
        <p:txBody>
          <a:bodyPr wrap="none" lIns="0" tIns="0" rIns="0" bIns="0">
            <a:spAutoFit/>
          </a:bodyPr>
          <a:lstStyle/>
          <a:p>
            <a:pPr algn="ctr" defTabSz="801688" fontAlgn="base"/>
            <a:r>
              <a:rPr lang="en-US" altLang="zh-CN" sz="1200">
                <a:solidFill>
                  <a:schemeClr val="bg1"/>
                </a:solidFill>
                <a:latin typeface="+mn-ea"/>
                <a:ea typeface="+mn-ea"/>
              </a:rPr>
              <a:t>LPU2</a:t>
            </a:r>
            <a:endParaRPr lang="en-US" altLang="zh-CN" sz="1600">
              <a:solidFill>
                <a:schemeClr val="bg1"/>
              </a:solidFill>
              <a:latin typeface="+mn-ea"/>
              <a:ea typeface="+mn-ea"/>
            </a:endParaRPr>
          </a:p>
        </p:txBody>
      </p:sp>
      <p:sp>
        <p:nvSpPr>
          <p:cNvPr id="230" name="Rectangle 118"/>
          <p:cNvSpPr>
            <a:spLocks noChangeArrowheads="1"/>
          </p:cNvSpPr>
          <p:nvPr/>
        </p:nvSpPr>
        <p:spPr bwMode="auto">
          <a:xfrm rot="5400000">
            <a:off x="8138819" y="3226473"/>
            <a:ext cx="378310" cy="184666"/>
          </a:xfrm>
          <a:prstGeom prst="rect">
            <a:avLst/>
          </a:prstGeom>
          <a:noFill/>
          <a:ln w="9525">
            <a:noFill/>
            <a:miter lim="800000"/>
            <a:headEnd/>
            <a:tailEnd/>
          </a:ln>
        </p:spPr>
        <p:txBody>
          <a:bodyPr wrap="none" lIns="0" tIns="0" rIns="0" bIns="0">
            <a:spAutoFit/>
          </a:bodyPr>
          <a:lstStyle/>
          <a:p>
            <a:pPr algn="ctr" defTabSz="801688" fontAlgn="base"/>
            <a:r>
              <a:rPr lang="en-US" altLang="zh-CN" sz="1200" dirty="0">
                <a:solidFill>
                  <a:schemeClr val="bg1"/>
                </a:solidFill>
                <a:latin typeface="+mn-ea"/>
                <a:ea typeface="+mn-ea"/>
              </a:rPr>
              <a:t>LPU3</a:t>
            </a:r>
            <a:endParaRPr lang="en-US" altLang="zh-CN" sz="1600" dirty="0">
              <a:solidFill>
                <a:schemeClr val="bg1"/>
              </a:solidFill>
              <a:latin typeface="+mn-ea"/>
              <a:ea typeface="+mn-ea"/>
            </a:endParaRPr>
          </a:p>
        </p:txBody>
      </p:sp>
      <p:sp>
        <p:nvSpPr>
          <p:cNvPr id="231" name="Rectangle 119"/>
          <p:cNvSpPr>
            <a:spLocks noChangeArrowheads="1"/>
          </p:cNvSpPr>
          <p:nvPr/>
        </p:nvSpPr>
        <p:spPr bwMode="auto">
          <a:xfrm rot="5400000">
            <a:off x="8372054" y="3224822"/>
            <a:ext cx="394340" cy="184666"/>
          </a:xfrm>
          <a:prstGeom prst="rect">
            <a:avLst/>
          </a:prstGeom>
          <a:noFill/>
          <a:ln w="9525">
            <a:noFill/>
            <a:miter lim="800000"/>
            <a:headEnd/>
            <a:tailEnd/>
          </a:ln>
        </p:spPr>
        <p:txBody>
          <a:bodyPr wrap="none" lIns="0" tIns="0" rIns="0" bIns="0">
            <a:spAutoFit/>
          </a:bodyPr>
          <a:lstStyle/>
          <a:p>
            <a:pPr algn="ctr" defTabSz="801688" fontAlgn="base"/>
            <a:r>
              <a:rPr lang="en-US" altLang="zh-CN" sz="1200" dirty="0">
                <a:solidFill>
                  <a:schemeClr val="bg1"/>
                </a:solidFill>
                <a:latin typeface="+mn-ea"/>
                <a:ea typeface="+mn-ea"/>
              </a:rPr>
              <a:t>SRU0</a:t>
            </a:r>
            <a:endParaRPr lang="en-US" altLang="zh-CN" sz="1600" dirty="0">
              <a:solidFill>
                <a:schemeClr val="bg1"/>
              </a:solidFill>
              <a:latin typeface="+mn-ea"/>
              <a:ea typeface="+mn-ea"/>
            </a:endParaRPr>
          </a:p>
        </p:txBody>
      </p:sp>
      <p:sp>
        <p:nvSpPr>
          <p:cNvPr id="232" name="Rectangle 120"/>
          <p:cNvSpPr>
            <a:spLocks noChangeArrowheads="1"/>
          </p:cNvSpPr>
          <p:nvPr/>
        </p:nvSpPr>
        <p:spPr bwMode="auto">
          <a:xfrm rot="5400000">
            <a:off x="8618534" y="3226473"/>
            <a:ext cx="285335" cy="184666"/>
          </a:xfrm>
          <a:prstGeom prst="rect">
            <a:avLst/>
          </a:prstGeom>
          <a:noFill/>
          <a:ln w="9525">
            <a:noFill/>
            <a:miter lim="800000"/>
            <a:headEnd/>
            <a:tailEnd/>
          </a:ln>
        </p:spPr>
        <p:txBody>
          <a:bodyPr wrap="none" lIns="0" tIns="0" rIns="0" bIns="0">
            <a:spAutoFit/>
          </a:bodyPr>
          <a:lstStyle/>
          <a:p>
            <a:pPr algn="ctr" defTabSz="801688" fontAlgn="base"/>
            <a:r>
              <a:rPr lang="en-US" altLang="zh-CN" sz="1200" dirty="0">
                <a:solidFill>
                  <a:schemeClr val="bg1"/>
                </a:solidFill>
                <a:latin typeface="+mn-ea"/>
                <a:ea typeface="+mn-ea"/>
              </a:rPr>
              <a:t>SFU</a:t>
            </a:r>
            <a:endParaRPr lang="en-US" altLang="zh-CN" sz="1600" dirty="0">
              <a:solidFill>
                <a:schemeClr val="bg1"/>
              </a:solidFill>
              <a:latin typeface="+mn-ea"/>
              <a:ea typeface="+mn-ea"/>
            </a:endParaRPr>
          </a:p>
        </p:txBody>
      </p:sp>
      <p:sp>
        <p:nvSpPr>
          <p:cNvPr id="233" name="Rectangle 95"/>
          <p:cNvSpPr>
            <a:spLocks noChangeArrowheads="1"/>
          </p:cNvSpPr>
          <p:nvPr/>
        </p:nvSpPr>
        <p:spPr bwMode="auto">
          <a:xfrm>
            <a:off x="6384032" y="2600908"/>
            <a:ext cx="972108" cy="169277"/>
          </a:xfrm>
          <a:prstGeom prst="rect">
            <a:avLst/>
          </a:prstGeom>
          <a:noFill/>
          <a:ln w="9525">
            <a:noFill/>
            <a:miter lim="800000"/>
            <a:headEnd/>
            <a:tailEnd/>
          </a:ln>
        </p:spPr>
        <p:txBody>
          <a:bodyPr wrap="square" lIns="0" tIns="0" rIns="0" bIns="0">
            <a:spAutoFit/>
          </a:bodyPr>
          <a:lstStyle/>
          <a:p>
            <a:pPr algn="ctr" defTabSz="801688" fontAlgn="base"/>
            <a:r>
              <a:rPr lang="en-US" altLang="zh-CN" sz="1100" dirty="0" smtClean="0">
                <a:solidFill>
                  <a:srgbClr val="000000"/>
                </a:solidFill>
                <a:latin typeface="+mn-ea"/>
                <a:ea typeface="+mn-ea"/>
              </a:rPr>
              <a:t>-48V A/RTN A</a:t>
            </a:r>
            <a:endParaRPr lang="en-US" altLang="zh-CN" sz="1400" dirty="0">
              <a:solidFill>
                <a:schemeClr val="bg1"/>
              </a:solidFill>
              <a:latin typeface="+mn-ea"/>
              <a:ea typeface="+mn-ea"/>
            </a:endParaRPr>
          </a:p>
        </p:txBody>
      </p:sp>
      <p:sp>
        <p:nvSpPr>
          <p:cNvPr id="234" name="Rectangle 95"/>
          <p:cNvSpPr>
            <a:spLocks noChangeArrowheads="1"/>
          </p:cNvSpPr>
          <p:nvPr/>
        </p:nvSpPr>
        <p:spPr bwMode="auto">
          <a:xfrm>
            <a:off x="6420036" y="3284984"/>
            <a:ext cx="972108" cy="169277"/>
          </a:xfrm>
          <a:prstGeom prst="rect">
            <a:avLst/>
          </a:prstGeom>
          <a:noFill/>
          <a:ln w="9525">
            <a:noFill/>
            <a:miter lim="800000"/>
            <a:headEnd/>
            <a:tailEnd/>
          </a:ln>
        </p:spPr>
        <p:txBody>
          <a:bodyPr wrap="square" lIns="0" tIns="0" rIns="0" bIns="0">
            <a:spAutoFit/>
          </a:bodyPr>
          <a:lstStyle/>
          <a:p>
            <a:pPr algn="ctr" defTabSz="801688" fontAlgn="base"/>
            <a:r>
              <a:rPr lang="en-US" altLang="zh-CN" sz="1100" dirty="0" smtClean="0">
                <a:solidFill>
                  <a:srgbClr val="000000"/>
                </a:solidFill>
                <a:latin typeface="+mn-ea"/>
                <a:ea typeface="+mn-ea"/>
              </a:rPr>
              <a:t>-48V A/RTN B</a:t>
            </a:r>
            <a:endParaRPr lang="en-US" altLang="zh-CN" sz="1400" dirty="0">
              <a:solidFill>
                <a:schemeClr val="bg1"/>
              </a:solidFill>
              <a:latin typeface="+mn-ea"/>
              <a:ea typeface="+mn-ea"/>
            </a:endParaRPr>
          </a:p>
        </p:txBody>
      </p:sp>
      <p:sp>
        <p:nvSpPr>
          <p:cNvPr id="235" name="Rectangle 95"/>
          <p:cNvSpPr>
            <a:spLocks noChangeArrowheads="1"/>
          </p:cNvSpPr>
          <p:nvPr/>
        </p:nvSpPr>
        <p:spPr bwMode="auto">
          <a:xfrm>
            <a:off x="6420036" y="5661248"/>
            <a:ext cx="972108" cy="169277"/>
          </a:xfrm>
          <a:prstGeom prst="rect">
            <a:avLst/>
          </a:prstGeom>
          <a:noFill/>
          <a:ln w="9525">
            <a:noFill/>
            <a:miter lim="800000"/>
            <a:headEnd/>
            <a:tailEnd/>
          </a:ln>
        </p:spPr>
        <p:txBody>
          <a:bodyPr wrap="square" lIns="0" tIns="0" rIns="0" bIns="0">
            <a:spAutoFit/>
          </a:bodyPr>
          <a:lstStyle/>
          <a:p>
            <a:pPr algn="ctr" defTabSz="801688" fontAlgn="base"/>
            <a:r>
              <a:rPr lang="en-US" altLang="zh-CN" sz="1100" dirty="0" smtClean="0">
                <a:solidFill>
                  <a:srgbClr val="000000"/>
                </a:solidFill>
                <a:latin typeface="+mn-ea"/>
                <a:ea typeface="+mn-ea"/>
              </a:rPr>
              <a:t>-48V A/RTN B</a:t>
            </a:r>
            <a:endParaRPr lang="en-US" altLang="zh-CN" sz="1400" dirty="0">
              <a:solidFill>
                <a:schemeClr val="bg1"/>
              </a:solidFill>
              <a:latin typeface="+mn-ea"/>
              <a:ea typeface="+mn-ea"/>
            </a:endParaRPr>
          </a:p>
        </p:txBody>
      </p:sp>
      <p:sp>
        <p:nvSpPr>
          <p:cNvPr id="236" name="Rectangle 95"/>
          <p:cNvSpPr>
            <a:spLocks noChangeArrowheads="1"/>
          </p:cNvSpPr>
          <p:nvPr/>
        </p:nvSpPr>
        <p:spPr bwMode="auto">
          <a:xfrm>
            <a:off x="6420036" y="4797152"/>
            <a:ext cx="972108" cy="169277"/>
          </a:xfrm>
          <a:prstGeom prst="rect">
            <a:avLst/>
          </a:prstGeom>
          <a:noFill/>
          <a:ln w="9525">
            <a:noFill/>
            <a:miter lim="800000"/>
            <a:headEnd/>
            <a:tailEnd/>
          </a:ln>
        </p:spPr>
        <p:txBody>
          <a:bodyPr wrap="square" lIns="0" tIns="0" rIns="0" bIns="0">
            <a:spAutoFit/>
          </a:bodyPr>
          <a:lstStyle/>
          <a:p>
            <a:pPr algn="ctr" defTabSz="801688" fontAlgn="base"/>
            <a:r>
              <a:rPr lang="en-US" altLang="zh-CN" sz="1100" dirty="0" smtClean="0">
                <a:solidFill>
                  <a:srgbClr val="000000"/>
                </a:solidFill>
                <a:latin typeface="+mn-ea"/>
                <a:ea typeface="+mn-ea"/>
              </a:rPr>
              <a:t>-48V A/RTN A</a:t>
            </a:r>
            <a:endParaRPr lang="en-US" altLang="zh-CN" sz="1400" dirty="0">
              <a:solidFill>
                <a:schemeClr val="bg1"/>
              </a:solidFill>
              <a:latin typeface="+mn-ea"/>
              <a:ea typeface="+mn-ea"/>
            </a:endParaRPr>
          </a:p>
        </p:txBody>
      </p:sp>
      <p:sp>
        <p:nvSpPr>
          <p:cNvPr id="237" name="Rectangle 65"/>
          <p:cNvSpPr>
            <a:spLocks noChangeArrowheads="1"/>
          </p:cNvSpPr>
          <p:nvPr/>
        </p:nvSpPr>
        <p:spPr bwMode="auto">
          <a:xfrm rot="5400000">
            <a:off x="8906635" y="3246657"/>
            <a:ext cx="540060" cy="184666"/>
          </a:xfrm>
          <a:prstGeom prst="rect">
            <a:avLst/>
          </a:prstGeom>
          <a:noFill/>
          <a:ln w="9525">
            <a:noFill/>
            <a:miter lim="800000"/>
            <a:headEnd/>
            <a:tailEnd/>
          </a:ln>
        </p:spPr>
        <p:txBody>
          <a:bodyPr wrap="square" lIns="0" tIns="0" rIns="0" bIns="0">
            <a:spAutoFit/>
          </a:bodyPr>
          <a:lstStyle/>
          <a:p>
            <a:pPr algn="ctr" defTabSz="801688" fontAlgn="base"/>
            <a:r>
              <a:rPr lang="en-US" altLang="zh-CN" sz="1200" dirty="0" smtClean="0">
                <a:solidFill>
                  <a:srgbClr val="000000"/>
                </a:solidFill>
                <a:latin typeface="+mn-ea"/>
                <a:ea typeface="+mn-ea"/>
              </a:rPr>
              <a:t>LPU4</a:t>
            </a:r>
            <a:endParaRPr lang="en-US" altLang="zh-CN" sz="1600" dirty="0">
              <a:solidFill>
                <a:schemeClr val="bg1"/>
              </a:solidFill>
              <a:latin typeface="+mn-ea"/>
              <a:ea typeface="+mn-ea"/>
            </a:endParaRPr>
          </a:p>
        </p:txBody>
      </p:sp>
      <p:sp>
        <p:nvSpPr>
          <p:cNvPr id="238" name="Rectangle 65"/>
          <p:cNvSpPr>
            <a:spLocks noChangeArrowheads="1"/>
          </p:cNvSpPr>
          <p:nvPr/>
        </p:nvSpPr>
        <p:spPr bwMode="auto">
          <a:xfrm rot="5400000">
            <a:off x="9176665" y="3264659"/>
            <a:ext cx="504056" cy="184666"/>
          </a:xfrm>
          <a:prstGeom prst="rect">
            <a:avLst/>
          </a:prstGeom>
          <a:noFill/>
          <a:ln w="9525">
            <a:noFill/>
            <a:miter lim="800000"/>
            <a:headEnd/>
            <a:tailEnd/>
          </a:ln>
        </p:spPr>
        <p:txBody>
          <a:bodyPr wrap="square" lIns="0" tIns="0" rIns="0" bIns="0">
            <a:spAutoFit/>
          </a:bodyPr>
          <a:lstStyle/>
          <a:p>
            <a:pPr algn="ctr" defTabSz="801688" fontAlgn="base"/>
            <a:r>
              <a:rPr lang="en-US" altLang="zh-CN" sz="1200" dirty="0" smtClean="0">
                <a:solidFill>
                  <a:srgbClr val="000000"/>
                </a:solidFill>
                <a:latin typeface="+mn-ea"/>
                <a:ea typeface="+mn-ea"/>
              </a:rPr>
              <a:t>LPU5</a:t>
            </a:r>
            <a:endParaRPr lang="en-US" altLang="zh-CN" sz="1600" dirty="0">
              <a:solidFill>
                <a:schemeClr val="bg1"/>
              </a:solidFill>
              <a:latin typeface="+mn-ea"/>
              <a:ea typeface="+mn-ea"/>
            </a:endParaRPr>
          </a:p>
        </p:txBody>
      </p:sp>
      <p:sp>
        <p:nvSpPr>
          <p:cNvPr id="239" name="Rectangle 65"/>
          <p:cNvSpPr>
            <a:spLocks noChangeArrowheads="1"/>
          </p:cNvSpPr>
          <p:nvPr/>
        </p:nvSpPr>
        <p:spPr bwMode="auto">
          <a:xfrm rot="5400000">
            <a:off x="9392689" y="3264659"/>
            <a:ext cx="504056" cy="184666"/>
          </a:xfrm>
          <a:prstGeom prst="rect">
            <a:avLst/>
          </a:prstGeom>
          <a:noFill/>
          <a:ln w="9525">
            <a:noFill/>
            <a:miter lim="800000"/>
            <a:headEnd/>
            <a:tailEnd/>
          </a:ln>
        </p:spPr>
        <p:txBody>
          <a:bodyPr wrap="square" lIns="0" tIns="0" rIns="0" bIns="0">
            <a:spAutoFit/>
          </a:bodyPr>
          <a:lstStyle/>
          <a:p>
            <a:pPr algn="ctr" defTabSz="801688" fontAlgn="base"/>
            <a:r>
              <a:rPr lang="en-US" altLang="zh-CN" sz="1200" dirty="0" smtClean="0">
                <a:solidFill>
                  <a:srgbClr val="000000"/>
                </a:solidFill>
                <a:latin typeface="+mn-ea"/>
                <a:ea typeface="+mn-ea"/>
              </a:rPr>
              <a:t>LPU6</a:t>
            </a:r>
            <a:endParaRPr lang="en-US" altLang="zh-CN" sz="1600" dirty="0">
              <a:solidFill>
                <a:schemeClr val="bg1"/>
              </a:solidFill>
              <a:latin typeface="+mn-ea"/>
              <a:ea typeface="+mn-ea"/>
            </a:endParaRPr>
          </a:p>
        </p:txBody>
      </p:sp>
      <p:sp>
        <p:nvSpPr>
          <p:cNvPr id="240" name="Rectangle 65"/>
          <p:cNvSpPr>
            <a:spLocks noChangeArrowheads="1"/>
          </p:cNvSpPr>
          <p:nvPr/>
        </p:nvSpPr>
        <p:spPr bwMode="auto">
          <a:xfrm rot="5400000">
            <a:off x="9608713" y="3300663"/>
            <a:ext cx="504056" cy="184666"/>
          </a:xfrm>
          <a:prstGeom prst="rect">
            <a:avLst/>
          </a:prstGeom>
          <a:noFill/>
          <a:ln w="9525">
            <a:noFill/>
            <a:miter lim="800000"/>
            <a:headEnd/>
            <a:tailEnd/>
          </a:ln>
        </p:spPr>
        <p:txBody>
          <a:bodyPr wrap="square" lIns="0" tIns="0" rIns="0" bIns="0">
            <a:spAutoFit/>
          </a:bodyPr>
          <a:lstStyle/>
          <a:p>
            <a:pPr algn="ctr" defTabSz="801688" fontAlgn="base"/>
            <a:r>
              <a:rPr lang="en-US" altLang="zh-CN" sz="1200" dirty="0" smtClean="0">
                <a:solidFill>
                  <a:srgbClr val="000000"/>
                </a:solidFill>
                <a:latin typeface="+mn-ea"/>
                <a:ea typeface="+mn-ea"/>
              </a:rPr>
              <a:t>LPU7</a:t>
            </a:r>
            <a:endParaRPr lang="en-US" altLang="zh-CN" sz="1600" dirty="0">
              <a:solidFill>
                <a:schemeClr val="bg1"/>
              </a:solidFill>
              <a:latin typeface="+mn-ea"/>
              <a:ea typeface="+mn-ea"/>
            </a:endParaRPr>
          </a:p>
        </p:txBody>
      </p:sp>
    </p:spTree>
    <p:extLst>
      <p:ext uri="{BB962C8B-B14F-4D97-AF65-F5344CB8AC3E}">
        <p14:creationId xmlns:p14="http://schemas.microsoft.com/office/powerpoint/2010/main" val="1670724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5"/>
          <p:cNvSpPr txBox="1">
            <a:spLocks noChangeArrowheads="1"/>
          </p:cNvSpPr>
          <p:nvPr/>
        </p:nvSpPr>
        <p:spPr bwMode="auto">
          <a:xfrm>
            <a:off x="2528305" y="1404330"/>
            <a:ext cx="1081088" cy="299656"/>
          </a:xfrm>
          <a:prstGeom prst="rect">
            <a:avLst/>
          </a:prstGeom>
          <a:noFill/>
          <a:ln w="15875" algn="ctr">
            <a:noFill/>
            <a:miter lim="800000"/>
            <a:headEnd/>
            <a:tailEnd/>
          </a:ln>
        </p:spPr>
        <p:txBody>
          <a:bodyPr lIns="83398" tIns="41699" rIns="83398" bIns="41699">
            <a:spAutoFit/>
          </a:bodyPr>
          <a:lstStyle/>
          <a:p>
            <a:pPr defTabSz="801688" eaLnBrk="0" fontAlgn="base" hangingPunct="0">
              <a:spcBef>
                <a:spcPct val="50000"/>
              </a:spcBef>
            </a:pPr>
            <a:r>
              <a:rPr lang="en-US" altLang="zh-CN" sz="1400">
                <a:latin typeface="+mn-ea"/>
                <a:ea typeface="+mn-ea"/>
              </a:rPr>
              <a:t>Front view</a:t>
            </a:r>
          </a:p>
        </p:txBody>
      </p:sp>
      <p:sp>
        <p:nvSpPr>
          <p:cNvPr id="35" name="Text Box 6"/>
          <p:cNvSpPr txBox="1">
            <a:spLocks noChangeArrowheads="1"/>
          </p:cNvSpPr>
          <p:nvPr/>
        </p:nvSpPr>
        <p:spPr bwMode="auto">
          <a:xfrm>
            <a:off x="5152444" y="1404330"/>
            <a:ext cx="1258887" cy="299656"/>
          </a:xfrm>
          <a:prstGeom prst="rect">
            <a:avLst/>
          </a:prstGeom>
          <a:noFill/>
          <a:ln w="15875" algn="ctr">
            <a:noFill/>
            <a:miter lim="800000"/>
            <a:headEnd/>
            <a:tailEnd/>
          </a:ln>
        </p:spPr>
        <p:txBody>
          <a:bodyPr lIns="83398" tIns="41699" rIns="83398" bIns="41699">
            <a:spAutoFit/>
          </a:bodyPr>
          <a:lstStyle/>
          <a:p>
            <a:pPr defTabSz="801688" eaLnBrk="0" fontAlgn="base" hangingPunct="0">
              <a:spcBef>
                <a:spcPct val="50000"/>
              </a:spcBef>
            </a:pPr>
            <a:r>
              <a:rPr lang="en-US" altLang="zh-CN" sz="1400">
                <a:latin typeface="+mn-ea"/>
                <a:ea typeface="+mn-ea"/>
              </a:rPr>
              <a:t>Rear view</a:t>
            </a:r>
          </a:p>
        </p:txBody>
      </p:sp>
      <p:sp>
        <p:nvSpPr>
          <p:cNvPr id="36" name="Text Box 7"/>
          <p:cNvSpPr txBox="1">
            <a:spLocks noChangeArrowheads="1"/>
          </p:cNvSpPr>
          <p:nvPr/>
        </p:nvSpPr>
        <p:spPr bwMode="auto">
          <a:xfrm>
            <a:off x="7536868" y="1431317"/>
            <a:ext cx="2070100" cy="268878"/>
          </a:xfrm>
          <a:prstGeom prst="rect">
            <a:avLst/>
          </a:prstGeom>
          <a:noFill/>
          <a:ln w="15875" algn="ctr">
            <a:noFill/>
            <a:miter lim="800000"/>
            <a:headEnd/>
            <a:tailEnd/>
          </a:ln>
        </p:spPr>
        <p:txBody>
          <a:bodyPr lIns="83398" tIns="41699" rIns="83398" bIns="41699">
            <a:spAutoFit/>
          </a:bodyPr>
          <a:lstStyle/>
          <a:p>
            <a:pPr algn="ctr" defTabSz="801688" eaLnBrk="0" fontAlgn="base" hangingPunct="0">
              <a:spcBef>
                <a:spcPct val="50000"/>
              </a:spcBef>
            </a:pPr>
            <a:r>
              <a:rPr lang="en-US" altLang="zh-CN" sz="1200" b="1" dirty="0">
                <a:latin typeface="+mn-ea"/>
                <a:ea typeface="+mn-ea"/>
              </a:rPr>
              <a:t>Air channel (side view)</a:t>
            </a:r>
          </a:p>
        </p:txBody>
      </p:sp>
      <p:grpSp>
        <p:nvGrpSpPr>
          <p:cNvPr id="37" name="Group 8"/>
          <p:cNvGrpSpPr>
            <a:grpSpLocks/>
          </p:cNvGrpSpPr>
          <p:nvPr/>
        </p:nvGrpSpPr>
        <p:grpSpPr bwMode="auto">
          <a:xfrm>
            <a:off x="6779631" y="1785331"/>
            <a:ext cx="4105274" cy="2828925"/>
            <a:chOff x="3254" y="1079"/>
            <a:chExt cx="2586" cy="1782"/>
          </a:xfrm>
        </p:grpSpPr>
        <p:sp>
          <p:nvSpPr>
            <p:cNvPr id="38" name="AutoShape 9"/>
            <p:cNvSpPr>
              <a:spLocks noChangeArrowheads="1"/>
            </p:cNvSpPr>
            <p:nvPr/>
          </p:nvSpPr>
          <p:spPr bwMode="auto">
            <a:xfrm flipH="1">
              <a:off x="3753" y="1456"/>
              <a:ext cx="151" cy="308"/>
            </a:xfrm>
            <a:prstGeom prst="rightArrow">
              <a:avLst>
                <a:gd name="adj1" fmla="val 50000"/>
                <a:gd name="adj2" fmla="val 51712"/>
              </a:avLst>
            </a:prstGeom>
            <a:solidFill>
              <a:srgbClr val="FF0000"/>
            </a:solidFill>
            <a:ln w="12700" algn="ctr">
              <a:solidFill>
                <a:srgbClr val="000000"/>
              </a:solidFill>
              <a:miter lim="800000"/>
              <a:headEnd/>
              <a:tailEnd/>
            </a:ln>
          </p:spPr>
          <p:txBody>
            <a:bodyPr lIns="91425" tIns="45712" rIns="91425" bIns="45712" anchor="ctr">
              <a:spAutoFit/>
            </a:bodyPr>
            <a:lstStyle/>
            <a:p>
              <a:endParaRPr lang="zh-CN" altLang="en-US">
                <a:latin typeface="+mn-ea"/>
                <a:ea typeface="+mn-ea"/>
              </a:endParaRPr>
            </a:p>
          </p:txBody>
        </p:sp>
        <p:sp>
          <p:nvSpPr>
            <p:cNvPr id="39" name="Rectangle 10"/>
            <p:cNvSpPr>
              <a:spLocks noChangeArrowheads="1"/>
            </p:cNvSpPr>
            <p:nvPr/>
          </p:nvSpPr>
          <p:spPr bwMode="auto">
            <a:xfrm flipH="1">
              <a:off x="3866" y="1304"/>
              <a:ext cx="72" cy="155"/>
            </a:xfrm>
            <a:prstGeom prst="rect">
              <a:avLst/>
            </a:prstGeom>
            <a:gradFill rotWithShape="1">
              <a:gsLst>
                <a:gs pos="0">
                  <a:srgbClr val="BBE0E3"/>
                </a:gs>
                <a:gs pos="50000">
                  <a:srgbClr val="576869"/>
                </a:gs>
                <a:gs pos="100000">
                  <a:srgbClr val="BBE0E3"/>
                </a:gs>
              </a:gsLst>
              <a:lin ang="5400000" scaled="1"/>
            </a:gradFill>
            <a:ln w="15875" algn="ctr">
              <a:solidFill>
                <a:srgbClr val="000000"/>
              </a:solidFill>
              <a:miter lim="800000"/>
              <a:headEnd/>
              <a:tailEnd/>
            </a:ln>
          </p:spPr>
          <p:txBody>
            <a:bodyPr lIns="91425" tIns="45712" rIns="91425" bIns="45712" anchor="ctr">
              <a:spAutoFit/>
            </a:bodyPr>
            <a:lstStyle/>
            <a:p>
              <a:endParaRPr lang="zh-CN" altLang="en-US">
                <a:latin typeface="+mn-ea"/>
                <a:ea typeface="+mn-ea"/>
              </a:endParaRPr>
            </a:p>
          </p:txBody>
        </p:sp>
        <p:sp>
          <p:nvSpPr>
            <p:cNvPr id="40" name="Rectangle 11"/>
            <p:cNvSpPr>
              <a:spLocks noChangeArrowheads="1"/>
            </p:cNvSpPr>
            <p:nvPr/>
          </p:nvSpPr>
          <p:spPr bwMode="auto">
            <a:xfrm>
              <a:off x="3959" y="2252"/>
              <a:ext cx="63" cy="155"/>
            </a:xfrm>
            <a:prstGeom prst="rect">
              <a:avLst/>
            </a:prstGeom>
            <a:solidFill>
              <a:srgbClr val="808000"/>
            </a:solidFill>
            <a:ln w="15875" algn="ctr">
              <a:solidFill>
                <a:srgbClr val="000000"/>
              </a:solidFill>
              <a:miter lim="800000"/>
              <a:headEnd/>
              <a:tailEnd/>
            </a:ln>
          </p:spPr>
          <p:txBody>
            <a:bodyPr lIns="91425" tIns="45712" rIns="91425" bIns="45712" anchor="ctr">
              <a:spAutoFit/>
            </a:bodyPr>
            <a:lstStyle/>
            <a:p>
              <a:endParaRPr lang="zh-CN" altLang="en-US">
                <a:latin typeface="+mn-ea"/>
                <a:ea typeface="+mn-ea"/>
              </a:endParaRPr>
            </a:p>
          </p:txBody>
        </p:sp>
        <p:sp>
          <p:nvSpPr>
            <p:cNvPr id="41" name="Rectangle 12"/>
            <p:cNvSpPr>
              <a:spLocks noChangeArrowheads="1"/>
            </p:cNvSpPr>
            <p:nvPr/>
          </p:nvSpPr>
          <p:spPr bwMode="auto">
            <a:xfrm flipH="1">
              <a:off x="3859" y="1918"/>
              <a:ext cx="976" cy="155"/>
            </a:xfrm>
            <a:prstGeom prst="rect">
              <a:avLst/>
            </a:prstGeom>
            <a:noFill/>
            <a:ln w="15875" algn="ctr">
              <a:solidFill>
                <a:srgbClr val="000000"/>
              </a:solidFill>
              <a:miter lim="800000"/>
              <a:headEnd/>
              <a:tailEnd/>
            </a:ln>
          </p:spPr>
          <p:txBody>
            <a:bodyPr lIns="91425" tIns="45712" rIns="91425" bIns="45712" anchor="ctr">
              <a:spAutoFit/>
            </a:bodyPr>
            <a:lstStyle/>
            <a:p>
              <a:endParaRPr lang="zh-CN" altLang="en-US">
                <a:latin typeface="+mn-ea"/>
                <a:ea typeface="+mn-ea"/>
              </a:endParaRPr>
            </a:p>
          </p:txBody>
        </p:sp>
        <p:sp>
          <p:nvSpPr>
            <p:cNvPr id="42" name="Rectangle 13"/>
            <p:cNvSpPr>
              <a:spLocks noChangeArrowheads="1"/>
            </p:cNvSpPr>
            <p:nvPr/>
          </p:nvSpPr>
          <p:spPr bwMode="auto">
            <a:xfrm flipH="1">
              <a:off x="4054" y="2025"/>
              <a:ext cx="781" cy="155"/>
            </a:xfrm>
            <a:prstGeom prst="rect">
              <a:avLst/>
            </a:prstGeom>
            <a:solidFill>
              <a:srgbClr val="99CC00"/>
            </a:solidFill>
            <a:ln w="15875" algn="ctr">
              <a:solidFill>
                <a:srgbClr val="000000"/>
              </a:solidFill>
              <a:miter lim="800000"/>
              <a:headEnd/>
              <a:tailEnd/>
            </a:ln>
          </p:spPr>
          <p:txBody>
            <a:bodyPr lIns="91425" tIns="45712" rIns="91425" bIns="45712" anchor="ctr">
              <a:spAutoFit/>
            </a:bodyPr>
            <a:lstStyle/>
            <a:p>
              <a:endParaRPr lang="zh-CN" altLang="en-US">
                <a:latin typeface="+mn-ea"/>
                <a:ea typeface="+mn-ea"/>
              </a:endParaRPr>
            </a:p>
          </p:txBody>
        </p:sp>
        <p:sp>
          <p:nvSpPr>
            <p:cNvPr id="43" name="Line 14"/>
            <p:cNvSpPr>
              <a:spLocks noChangeShapeType="1"/>
            </p:cNvSpPr>
            <p:nvPr/>
          </p:nvSpPr>
          <p:spPr bwMode="auto">
            <a:xfrm flipV="1">
              <a:off x="4831" y="2737"/>
              <a:ext cx="67" cy="85"/>
            </a:xfrm>
            <a:prstGeom prst="line">
              <a:avLst/>
            </a:prstGeom>
            <a:noFill/>
            <a:ln w="19050">
              <a:solidFill>
                <a:schemeClr val="tx1"/>
              </a:solidFill>
              <a:round/>
              <a:headEnd/>
              <a:tailEnd/>
            </a:ln>
          </p:spPr>
          <p:txBody>
            <a:bodyPr lIns="91425" tIns="45712" rIns="91425" bIns="45712" anchor="ctr">
              <a:spAutoFit/>
            </a:bodyPr>
            <a:lstStyle/>
            <a:p>
              <a:endParaRPr lang="zh-CN" altLang="en-US">
                <a:latin typeface="+mn-ea"/>
                <a:ea typeface="+mn-ea"/>
              </a:endParaRPr>
            </a:p>
          </p:txBody>
        </p:sp>
        <p:sp>
          <p:nvSpPr>
            <p:cNvPr id="44" name="Line 15"/>
            <p:cNvSpPr>
              <a:spLocks noChangeShapeType="1"/>
            </p:cNvSpPr>
            <p:nvPr/>
          </p:nvSpPr>
          <p:spPr bwMode="auto">
            <a:xfrm>
              <a:off x="4898" y="1467"/>
              <a:ext cx="0" cy="1270"/>
            </a:xfrm>
            <a:prstGeom prst="line">
              <a:avLst/>
            </a:prstGeom>
            <a:noFill/>
            <a:ln w="19050">
              <a:solidFill>
                <a:schemeClr val="tx1"/>
              </a:solidFill>
              <a:round/>
              <a:headEnd/>
              <a:tailEnd/>
            </a:ln>
          </p:spPr>
          <p:txBody>
            <a:bodyPr lIns="91425" tIns="45712" rIns="91425" bIns="45712" anchor="ctr">
              <a:spAutoFit/>
            </a:bodyPr>
            <a:lstStyle/>
            <a:p>
              <a:endParaRPr lang="zh-CN" altLang="en-US">
                <a:latin typeface="+mn-ea"/>
                <a:ea typeface="+mn-ea"/>
              </a:endParaRPr>
            </a:p>
          </p:txBody>
        </p:sp>
        <p:sp>
          <p:nvSpPr>
            <p:cNvPr id="45" name="AutoShape 16" descr="沙滩"/>
            <p:cNvSpPr>
              <a:spLocks noChangeArrowheads="1"/>
            </p:cNvSpPr>
            <p:nvPr/>
          </p:nvSpPr>
          <p:spPr bwMode="auto">
            <a:xfrm rot="16200000">
              <a:off x="4699" y="1233"/>
              <a:ext cx="326" cy="19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85 w 21600"/>
                <a:gd name="T13" fmla="*/ 2439 h 21600"/>
                <a:gd name="T14" fmla="*/ 19215 w 21600"/>
                <a:gd name="T15" fmla="*/ 19161 h 21600"/>
              </a:gdLst>
              <a:ahLst/>
              <a:cxnLst>
                <a:cxn ang="T8">
                  <a:pos x="T0" y="T1"/>
                </a:cxn>
                <a:cxn ang="T9">
                  <a:pos x="T2" y="T3"/>
                </a:cxn>
                <a:cxn ang="T10">
                  <a:pos x="T4" y="T5"/>
                </a:cxn>
                <a:cxn ang="T11">
                  <a:pos x="T6" y="T7"/>
                </a:cxn>
              </a:cxnLst>
              <a:rect l="T12" t="T13" r="T14" b="T15"/>
              <a:pathLst>
                <a:path w="21600" h="21600">
                  <a:moveTo>
                    <a:pt x="0" y="0"/>
                  </a:moveTo>
                  <a:lnTo>
                    <a:pt x="1207" y="21600"/>
                  </a:lnTo>
                  <a:lnTo>
                    <a:pt x="20393" y="21600"/>
                  </a:lnTo>
                  <a:lnTo>
                    <a:pt x="21600" y="0"/>
                  </a:lnTo>
                  <a:close/>
                </a:path>
              </a:pathLst>
            </a:custGeom>
            <a:blipFill dpi="0" rotWithShape="1">
              <a:blip r:embed="rId3" cstate="print"/>
              <a:srcRect/>
              <a:tile tx="0" ty="0" sx="100000" sy="100000" flip="none" algn="tl"/>
            </a:blipFill>
            <a:ln w="19050" algn="ctr">
              <a:solidFill>
                <a:srgbClr val="000000"/>
              </a:solidFill>
              <a:miter lim="800000"/>
              <a:headEnd/>
              <a:tailEnd/>
            </a:ln>
          </p:spPr>
          <p:txBody>
            <a:bodyPr lIns="91425" tIns="45712" rIns="91425" bIns="45712" anchor="ctr">
              <a:spAutoFit/>
            </a:bodyPr>
            <a:lstStyle/>
            <a:p>
              <a:endParaRPr lang="zh-CN" altLang="en-US">
                <a:latin typeface="+mn-ea"/>
                <a:ea typeface="+mn-ea"/>
              </a:endParaRPr>
            </a:p>
          </p:txBody>
        </p:sp>
        <p:sp>
          <p:nvSpPr>
            <p:cNvPr id="46" name="AutoShape 17"/>
            <p:cNvSpPr>
              <a:spLocks noChangeArrowheads="1"/>
            </p:cNvSpPr>
            <p:nvPr/>
          </p:nvSpPr>
          <p:spPr bwMode="auto">
            <a:xfrm flipH="1">
              <a:off x="4837" y="1149"/>
              <a:ext cx="152" cy="308"/>
            </a:xfrm>
            <a:prstGeom prst="rightArrow">
              <a:avLst>
                <a:gd name="adj1" fmla="val 50000"/>
                <a:gd name="adj2" fmla="val 42697"/>
              </a:avLst>
            </a:prstGeom>
            <a:solidFill>
              <a:srgbClr val="0000FF"/>
            </a:solidFill>
            <a:ln w="12700" algn="ctr">
              <a:solidFill>
                <a:srgbClr val="000000"/>
              </a:solidFill>
              <a:miter lim="800000"/>
              <a:headEnd/>
              <a:tailEnd/>
            </a:ln>
          </p:spPr>
          <p:txBody>
            <a:bodyPr lIns="91425" tIns="45712" rIns="91425" bIns="45712" anchor="ctr">
              <a:spAutoFit/>
            </a:bodyPr>
            <a:lstStyle/>
            <a:p>
              <a:endParaRPr lang="zh-CN" altLang="en-US">
                <a:latin typeface="+mn-ea"/>
                <a:ea typeface="+mn-ea"/>
              </a:endParaRPr>
            </a:p>
          </p:txBody>
        </p:sp>
        <p:sp>
          <p:nvSpPr>
            <p:cNvPr id="47" name="AutoShape 18"/>
            <p:cNvSpPr>
              <a:spLocks noChangeArrowheads="1"/>
            </p:cNvSpPr>
            <p:nvPr/>
          </p:nvSpPr>
          <p:spPr bwMode="auto">
            <a:xfrm flipH="1">
              <a:off x="3749" y="1170"/>
              <a:ext cx="152" cy="308"/>
            </a:xfrm>
            <a:prstGeom prst="rightArrow">
              <a:avLst>
                <a:gd name="adj1" fmla="val 50000"/>
                <a:gd name="adj2" fmla="val 43678"/>
              </a:avLst>
            </a:prstGeom>
            <a:solidFill>
              <a:srgbClr val="FF0000"/>
            </a:solidFill>
            <a:ln w="12700" algn="ctr">
              <a:solidFill>
                <a:srgbClr val="000000"/>
              </a:solidFill>
              <a:miter lim="800000"/>
              <a:headEnd/>
              <a:tailEnd/>
            </a:ln>
          </p:spPr>
          <p:txBody>
            <a:bodyPr lIns="91425" tIns="45712" rIns="91425" bIns="45712" anchor="ctr">
              <a:spAutoFit/>
            </a:bodyPr>
            <a:lstStyle/>
            <a:p>
              <a:endParaRPr lang="zh-CN" altLang="en-US">
                <a:latin typeface="+mn-ea"/>
                <a:ea typeface="+mn-ea"/>
              </a:endParaRPr>
            </a:p>
          </p:txBody>
        </p:sp>
        <p:sp>
          <p:nvSpPr>
            <p:cNvPr id="48" name="AutoShape 19"/>
            <p:cNvSpPr>
              <a:spLocks noChangeArrowheads="1"/>
            </p:cNvSpPr>
            <p:nvPr/>
          </p:nvSpPr>
          <p:spPr bwMode="auto">
            <a:xfrm flipH="1">
              <a:off x="4003" y="1175"/>
              <a:ext cx="152" cy="308"/>
            </a:xfrm>
            <a:prstGeom prst="rightArrow">
              <a:avLst>
                <a:gd name="adj1" fmla="val 50000"/>
                <a:gd name="adj2" fmla="val 42222"/>
              </a:avLst>
            </a:prstGeom>
            <a:solidFill>
              <a:srgbClr val="FF0000"/>
            </a:solidFill>
            <a:ln w="12700" algn="ctr">
              <a:solidFill>
                <a:srgbClr val="000000"/>
              </a:solidFill>
              <a:miter lim="800000"/>
              <a:headEnd/>
              <a:tailEnd/>
            </a:ln>
          </p:spPr>
          <p:txBody>
            <a:bodyPr lIns="91425" tIns="45712" rIns="91425" bIns="45712" anchor="ctr">
              <a:spAutoFit/>
            </a:bodyPr>
            <a:lstStyle/>
            <a:p>
              <a:endParaRPr lang="zh-CN" altLang="en-US">
                <a:latin typeface="+mn-ea"/>
                <a:ea typeface="+mn-ea"/>
              </a:endParaRPr>
            </a:p>
          </p:txBody>
        </p:sp>
        <p:sp>
          <p:nvSpPr>
            <p:cNvPr id="49" name="AutoShape 20"/>
            <p:cNvSpPr>
              <a:spLocks noChangeArrowheads="1"/>
            </p:cNvSpPr>
            <p:nvPr/>
          </p:nvSpPr>
          <p:spPr bwMode="auto">
            <a:xfrm rot="5400000" flipH="1" flipV="1">
              <a:off x="4341" y="2340"/>
              <a:ext cx="140" cy="52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97 w 21600"/>
                <a:gd name="T13" fmla="*/ 2833 h 21600"/>
                <a:gd name="T14" fmla="*/ 18206 w 21600"/>
                <a:gd name="T15" fmla="*/ 920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3300"/>
            </a:solidFill>
            <a:ln w="6350" algn="ctr">
              <a:solidFill>
                <a:srgbClr val="000000"/>
              </a:solidFill>
              <a:miter lim="800000"/>
              <a:headEnd/>
              <a:tailEnd/>
            </a:ln>
          </p:spPr>
          <p:txBody>
            <a:bodyPr lIns="91425" tIns="45712" rIns="91425" bIns="45712" anchor="ctr">
              <a:spAutoFit/>
            </a:bodyPr>
            <a:lstStyle/>
            <a:p>
              <a:endParaRPr lang="zh-CN" altLang="en-US">
                <a:latin typeface="+mn-ea"/>
                <a:ea typeface="+mn-ea"/>
              </a:endParaRPr>
            </a:p>
          </p:txBody>
        </p:sp>
        <p:sp>
          <p:nvSpPr>
            <p:cNvPr id="50" name="AutoShape 21"/>
            <p:cNvSpPr>
              <a:spLocks noChangeArrowheads="1"/>
            </p:cNvSpPr>
            <p:nvPr/>
          </p:nvSpPr>
          <p:spPr bwMode="auto">
            <a:xfrm flipH="1">
              <a:off x="4343" y="2072"/>
              <a:ext cx="231" cy="241"/>
            </a:xfrm>
            <a:prstGeom prst="upArrow">
              <a:avLst>
                <a:gd name="adj1" fmla="val 50000"/>
                <a:gd name="adj2" fmla="val 75000"/>
              </a:avLst>
            </a:prstGeom>
            <a:solidFill>
              <a:srgbClr val="FF0000"/>
            </a:solidFill>
            <a:ln w="12700" algn="ctr">
              <a:solidFill>
                <a:srgbClr val="000000"/>
              </a:solidFill>
              <a:miter lim="800000"/>
              <a:headEnd/>
              <a:tailEnd/>
            </a:ln>
          </p:spPr>
          <p:txBody>
            <a:bodyPr wrap="none" lIns="91425" tIns="45712" rIns="91425" bIns="45712" anchor="ctr">
              <a:spAutoFit/>
            </a:bodyPr>
            <a:lstStyle/>
            <a:p>
              <a:endParaRPr lang="zh-CN" altLang="en-US">
                <a:latin typeface="+mn-ea"/>
                <a:ea typeface="+mn-ea"/>
              </a:endParaRPr>
            </a:p>
          </p:txBody>
        </p:sp>
        <p:sp>
          <p:nvSpPr>
            <p:cNvPr id="51" name="AutoShape 22"/>
            <p:cNvSpPr>
              <a:spLocks noChangeArrowheads="1"/>
            </p:cNvSpPr>
            <p:nvPr/>
          </p:nvSpPr>
          <p:spPr bwMode="auto">
            <a:xfrm flipH="1" flipV="1">
              <a:off x="4660" y="1983"/>
              <a:ext cx="63" cy="184"/>
            </a:xfrm>
            <a:prstGeom prst="upArrow">
              <a:avLst>
                <a:gd name="adj1" fmla="val 50000"/>
                <a:gd name="adj2" fmla="val 93651"/>
              </a:avLst>
            </a:prstGeom>
            <a:solidFill>
              <a:srgbClr val="FF9900"/>
            </a:solidFill>
            <a:ln w="12700" algn="ctr">
              <a:solidFill>
                <a:srgbClr val="000000"/>
              </a:solidFill>
              <a:miter lim="800000"/>
              <a:headEnd/>
              <a:tailEnd/>
            </a:ln>
          </p:spPr>
          <p:txBody>
            <a:bodyPr lIns="91425" tIns="45712" rIns="91425" bIns="45712" anchor="ctr">
              <a:spAutoFit/>
            </a:bodyPr>
            <a:lstStyle/>
            <a:p>
              <a:endParaRPr lang="zh-CN" altLang="en-US">
                <a:latin typeface="+mn-ea"/>
                <a:ea typeface="+mn-ea"/>
              </a:endParaRPr>
            </a:p>
          </p:txBody>
        </p:sp>
        <p:sp>
          <p:nvSpPr>
            <p:cNvPr id="52" name="AutoShape 23"/>
            <p:cNvSpPr>
              <a:spLocks noChangeArrowheads="1"/>
            </p:cNvSpPr>
            <p:nvPr/>
          </p:nvSpPr>
          <p:spPr bwMode="auto">
            <a:xfrm flipH="1" flipV="1">
              <a:off x="4600" y="2335"/>
              <a:ext cx="121" cy="52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96 w 21600"/>
                <a:gd name="T13" fmla="*/ 2939 h 21600"/>
                <a:gd name="T14" fmla="*/ 18208 w 21600"/>
                <a:gd name="T15" fmla="*/ 925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9525" algn="ctr">
              <a:solidFill>
                <a:srgbClr val="000000"/>
              </a:solidFill>
              <a:miter lim="800000"/>
              <a:headEnd/>
              <a:tailEnd/>
            </a:ln>
          </p:spPr>
          <p:txBody>
            <a:bodyPr lIns="91425" tIns="45712" rIns="91425" bIns="45712" anchor="ctr">
              <a:spAutoFit/>
            </a:bodyPr>
            <a:lstStyle/>
            <a:p>
              <a:endParaRPr lang="zh-CN" altLang="en-US">
                <a:latin typeface="+mn-ea"/>
                <a:ea typeface="+mn-ea"/>
              </a:endParaRPr>
            </a:p>
          </p:txBody>
        </p:sp>
        <p:sp>
          <p:nvSpPr>
            <p:cNvPr id="53" name="AutoShape 24"/>
            <p:cNvSpPr>
              <a:spLocks noChangeArrowheads="1"/>
            </p:cNvSpPr>
            <p:nvPr/>
          </p:nvSpPr>
          <p:spPr bwMode="auto">
            <a:xfrm rot="16200000" flipH="1">
              <a:off x="4624" y="1089"/>
              <a:ext cx="131" cy="52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366 w 21600"/>
                <a:gd name="T13" fmla="*/ 2985 h 21600"/>
                <a:gd name="T14" fmla="*/ 18302 w 21600"/>
                <a:gd name="T15" fmla="*/ 930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6350" algn="ctr">
              <a:solidFill>
                <a:srgbClr val="000000"/>
              </a:solidFill>
              <a:miter lim="800000"/>
              <a:headEnd/>
              <a:tailEnd/>
            </a:ln>
          </p:spPr>
          <p:txBody>
            <a:bodyPr lIns="91425" tIns="45712" rIns="91425" bIns="45712" anchor="ctr">
              <a:spAutoFit/>
            </a:bodyPr>
            <a:lstStyle/>
            <a:p>
              <a:endParaRPr lang="zh-CN" altLang="en-US">
                <a:latin typeface="+mn-ea"/>
                <a:ea typeface="+mn-ea"/>
              </a:endParaRPr>
            </a:p>
          </p:txBody>
        </p:sp>
        <p:sp>
          <p:nvSpPr>
            <p:cNvPr id="54" name="Line 25"/>
            <p:cNvSpPr>
              <a:spLocks noChangeShapeType="1"/>
            </p:cNvSpPr>
            <p:nvPr/>
          </p:nvSpPr>
          <p:spPr bwMode="auto">
            <a:xfrm flipH="1">
              <a:off x="4536" y="1207"/>
              <a:ext cx="5" cy="493"/>
            </a:xfrm>
            <a:prstGeom prst="line">
              <a:avLst/>
            </a:prstGeom>
            <a:noFill/>
            <a:ln w="38100">
              <a:solidFill>
                <a:srgbClr val="000000"/>
              </a:solidFill>
              <a:round/>
              <a:headEnd/>
              <a:tailEnd/>
            </a:ln>
          </p:spPr>
          <p:txBody>
            <a:bodyPr lIns="87828" tIns="43914" rIns="87828" bIns="43914"/>
            <a:lstStyle/>
            <a:p>
              <a:endParaRPr lang="zh-CN" altLang="en-US">
                <a:latin typeface="+mn-ea"/>
                <a:ea typeface="+mn-ea"/>
              </a:endParaRPr>
            </a:p>
          </p:txBody>
        </p:sp>
        <p:sp>
          <p:nvSpPr>
            <p:cNvPr id="55" name="Rectangle 26"/>
            <p:cNvSpPr>
              <a:spLocks noChangeArrowheads="1"/>
            </p:cNvSpPr>
            <p:nvPr/>
          </p:nvSpPr>
          <p:spPr bwMode="auto">
            <a:xfrm rot="10800000">
              <a:off x="3861" y="2431"/>
              <a:ext cx="86" cy="155"/>
            </a:xfrm>
            <a:prstGeom prst="rect">
              <a:avLst/>
            </a:prstGeom>
            <a:solidFill>
              <a:srgbClr val="008080"/>
            </a:solidFill>
            <a:ln w="15875" algn="ctr">
              <a:solidFill>
                <a:srgbClr val="000000"/>
              </a:solidFill>
              <a:miter lim="800000"/>
              <a:headEnd/>
              <a:tailEnd/>
            </a:ln>
          </p:spPr>
          <p:txBody>
            <a:bodyPr lIns="91425" tIns="45712" rIns="91425" bIns="45712" anchor="ctr">
              <a:spAutoFit/>
            </a:bodyPr>
            <a:lstStyle/>
            <a:p>
              <a:endParaRPr lang="zh-CN" altLang="en-US">
                <a:latin typeface="+mn-ea"/>
                <a:ea typeface="+mn-ea"/>
              </a:endParaRPr>
            </a:p>
          </p:txBody>
        </p:sp>
        <p:sp>
          <p:nvSpPr>
            <p:cNvPr id="56" name="Line 27"/>
            <p:cNvSpPr>
              <a:spLocks noChangeShapeType="1"/>
            </p:cNvSpPr>
            <p:nvPr/>
          </p:nvSpPr>
          <p:spPr bwMode="auto">
            <a:xfrm>
              <a:off x="4539" y="1697"/>
              <a:ext cx="9" cy="808"/>
            </a:xfrm>
            <a:prstGeom prst="line">
              <a:avLst/>
            </a:prstGeom>
            <a:noFill/>
            <a:ln w="38100">
              <a:solidFill>
                <a:srgbClr val="FFFF00"/>
              </a:solidFill>
              <a:round/>
              <a:headEnd/>
              <a:tailEnd/>
            </a:ln>
          </p:spPr>
          <p:txBody>
            <a:bodyPr lIns="87828" tIns="43914" rIns="87828" bIns="43914"/>
            <a:lstStyle/>
            <a:p>
              <a:endParaRPr lang="zh-CN" altLang="en-US">
                <a:latin typeface="+mn-ea"/>
                <a:ea typeface="+mn-ea"/>
              </a:endParaRPr>
            </a:p>
          </p:txBody>
        </p:sp>
        <p:sp>
          <p:nvSpPr>
            <p:cNvPr id="57" name="AutoShape 28"/>
            <p:cNvSpPr>
              <a:spLocks noChangeArrowheads="1"/>
            </p:cNvSpPr>
            <p:nvPr/>
          </p:nvSpPr>
          <p:spPr bwMode="auto">
            <a:xfrm flipH="1">
              <a:off x="4271" y="1079"/>
              <a:ext cx="436" cy="52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96 w 21600"/>
                <a:gd name="T13" fmla="*/ 2915 h 21600"/>
                <a:gd name="T14" fmla="*/ 18208 w 21600"/>
                <a:gd name="T15" fmla="*/ 927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3300"/>
            </a:solidFill>
            <a:ln w="9525" algn="ctr">
              <a:solidFill>
                <a:srgbClr val="000000"/>
              </a:solidFill>
              <a:miter lim="800000"/>
              <a:headEnd/>
              <a:tailEnd/>
            </a:ln>
          </p:spPr>
          <p:txBody>
            <a:bodyPr wrap="none" lIns="91425" tIns="45712" rIns="91425" bIns="45712" anchor="ctr">
              <a:spAutoFit/>
            </a:bodyPr>
            <a:lstStyle/>
            <a:p>
              <a:endParaRPr lang="zh-CN" altLang="en-US">
                <a:latin typeface="+mn-ea"/>
                <a:ea typeface="+mn-ea"/>
              </a:endParaRPr>
            </a:p>
          </p:txBody>
        </p:sp>
        <p:sp>
          <p:nvSpPr>
            <p:cNvPr id="58" name="AutoShape 29"/>
            <p:cNvSpPr>
              <a:spLocks noChangeArrowheads="1"/>
            </p:cNvSpPr>
            <p:nvPr/>
          </p:nvSpPr>
          <p:spPr bwMode="auto">
            <a:xfrm flipH="1">
              <a:off x="3982" y="1389"/>
              <a:ext cx="152" cy="308"/>
            </a:xfrm>
            <a:prstGeom prst="rightArrow">
              <a:avLst>
                <a:gd name="adj1" fmla="val 50000"/>
                <a:gd name="adj2" fmla="val 42697"/>
              </a:avLst>
            </a:prstGeom>
            <a:solidFill>
              <a:srgbClr val="FF0000"/>
            </a:solidFill>
            <a:ln w="12700" algn="ctr">
              <a:solidFill>
                <a:srgbClr val="000000"/>
              </a:solidFill>
              <a:miter lim="800000"/>
              <a:headEnd/>
              <a:tailEnd/>
            </a:ln>
          </p:spPr>
          <p:txBody>
            <a:bodyPr lIns="91425" tIns="45712" rIns="91425" bIns="45712" anchor="ctr">
              <a:spAutoFit/>
            </a:bodyPr>
            <a:lstStyle/>
            <a:p>
              <a:endParaRPr lang="zh-CN" altLang="en-US">
                <a:latin typeface="+mn-ea"/>
                <a:ea typeface="+mn-ea"/>
              </a:endParaRPr>
            </a:p>
          </p:txBody>
        </p:sp>
        <p:sp>
          <p:nvSpPr>
            <p:cNvPr id="59" name="AutoShape 30"/>
            <p:cNvSpPr>
              <a:spLocks noChangeArrowheads="1"/>
            </p:cNvSpPr>
            <p:nvPr/>
          </p:nvSpPr>
          <p:spPr bwMode="auto">
            <a:xfrm flipH="1">
              <a:off x="4271" y="1287"/>
              <a:ext cx="436" cy="52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96 w 21600"/>
                <a:gd name="T13" fmla="*/ 2915 h 21600"/>
                <a:gd name="T14" fmla="*/ 18208 w 21600"/>
                <a:gd name="T15" fmla="*/ 927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3300"/>
            </a:solidFill>
            <a:ln w="9525" algn="ctr">
              <a:solidFill>
                <a:srgbClr val="000000"/>
              </a:solidFill>
              <a:miter lim="800000"/>
              <a:headEnd/>
              <a:tailEnd/>
            </a:ln>
          </p:spPr>
          <p:txBody>
            <a:bodyPr wrap="none" lIns="91425" tIns="45712" rIns="91425" bIns="45712" anchor="ctr">
              <a:spAutoFit/>
            </a:bodyPr>
            <a:lstStyle/>
            <a:p>
              <a:endParaRPr lang="zh-CN" altLang="en-US">
                <a:latin typeface="+mn-ea"/>
                <a:ea typeface="+mn-ea"/>
              </a:endParaRPr>
            </a:p>
          </p:txBody>
        </p:sp>
        <p:sp>
          <p:nvSpPr>
            <p:cNvPr id="60" name="AutoShape 31"/>
            <p:cNvSpPr>
              <a:spLocks noChangeArrowheads="1"/>
            </p:cNvSpPr>
            <p:nvPr/>
          </p:nvSpPr>
          <p:spPr bwMode="auto">
            <a:xfrm flipH="1">
              <a:off x="4343" y="1772"/>
              <a:ext cx="231" cy="241"/>
            </a:xfrm>
            <a:prstGeom prst="upArrow">
              <a:avLst>
                <a:gd name="adj1" fmla="val 50000"/>
                <a:gd name="adj2" fmla="val 75000"/>
              </a:avLst>
            </a:prstGeom>
            <a:solidFill>
              <a:srgbClr val="FF0000"/>
            </a:solidFill>
            <a:ln w="12700" algn="ctr">
              <a:solidFill>
                <a:srgbClr val="000000"/>
              </a:solidFill>
              <a:miter lim="800000"/>
              <a:headEnd/>
              <a:tailEnd/>
            </a:ln>
          </p:spPr>
          <p:txBody>
            <a:bodyPr wrap="none" lIns="91425" tIns="45712" rIns="91425" bIns="45712" anchor="ctr">
              <a:spAutoFit/>
            </a:bodyPr>
            <a:lstStyle/>
            <a:p>
              <a:endParaRPr lang="zh-CN" altLang="en-US">
                <a:latin typeface="+mn-ea"/>
                <a:ea typeface="+mn-ea"/>
              </a:endParaRPr>
            </a:p>
          </p:txBody>
        </p:sp>
        <p:sp>
          <p:nvSpPr>
            <p:cNvPr id="61" name="Text Box 32"/>
            <p:cNvSpPr txBox="1">
              <a:spLocks noChangeArrowheads="1"/>
            </p:cNvSpPr>
            <p:nvPr/>
          </p:nvSpPr>
          <p:spPr bwMode="auto">
            <a:xfrm>
              <a:off x="3254" y="1117"/>
              <a:ext cx="601" cy="169"/>
            </a:xfrm>
            <a:prstGeom prst="rect">
              <a:avLst/>
            </a:prstGeom>
            <a:noFill/>
            <a:ln w="15875" algn="ctr">
              <a:noFill/>
              <a:miter lim="800000"/>
              <a:headEnd/>
              <a:tailEnd/>
            </a:ln>
          </p:spPr>
          <p:txBody>
            <a:bodyPr wrap="square" lIns="83398" tIns="41699" rIns="83398" bIns="41699">
              <a:spAutoFit/>
            </a:bodyPr>
            <a:lstStyle/>
            <a:p>
              <a:pPr algn="ctr" defTabSz="801688" eaLnBrk="0" fontAlgn="base" hangingPunct="0">
                <a:spcBef>
                  <a:spcPct val="50000"/>
                </a:spcBef>
              </a:pPr>
              <a:r>
                <a:rPr lang="en-US" altLang="zh-CN" sz="1200" b="1" dirty="0">
                  <a:latin typeface="+mn-ea"/>
                  <a:ea typeface="+mn-ea"/>
                </a:rPr>
                <a:t>Fan area</a:t>
              </a:r>
            </a:p>
          </p:txBody>
        </p:sp>
        <p:sp>
          <p:nvSpPr>
            <p:cNvPr id="62" name="Text Box 33"/>
            <p:cNvSpPr txBox="1">
              <a:spLocks noChangeArrowheads="1"/>
            </p:cNvSpPr>
            <p:nvPr/>
          </p:nvSpPr>
          <p:spPr bwMode="auto">
            <a:xfrm>
              <a:off x="4944" y="1117"/>
              <a:ext cx="896" cy="169"/>
            </a:xfrm>
            <a:prstGeom prst="rect">
              <a:avLst/>
            </a:prstGeom>
            <a:noFill/>
            <a:ln w="15875" algn="ctr">
              <a:noFill/>
              <a:miter lim="800000"/>
              <a:headEnd/>
              <a:tailEnd/>
            </a:ln>
          </p:spPr>
          <p:txBody>
            <a:bodyPr wrap="square" lIns="83398" tIns="41699" rIns="83398" bIns="41699">
              <a:spAutoFit/>
            </a:bodyPr>
            <a:lstStyle/>
            <a:p>
              <a:pPr algn="r" defTabSz="801688" eaLnBrk="0" fontAlgn="base" hangingPunct="0">
                <a:spcBef>
                  <a:spcPct val="50000"/>
                </a:spcBef>
              </a:pPr>
              <a:r>
                <a:rPr lang="en-US" altLang="zh-CN" sz="1200" b="1" dirty="0">
                  <a:latin typeface="+mn-ea"/>
                  <a:ea typeface="+mn-ea"/>
                </a:rPr>
                <a:t>Air intake vent</a:t>
              </a:r>
            </a:p>
          </p:txBody>
        </p:sp>
      </p:grpSp>
      <p:sp>
        <p:nvSpPr>
          <p:cNvPr id="63" name="AutoShape 34"/>
          <p:cNvSpPr>
            <a:spLocks noChangeArrowheads="1"/>
          </p:cNvSpPr>
          <p:nvPr/>
        </p:nvSpPr>
        <p:spPr bwMode="gray">
          <a:xfrm>
            <a:off x="2406069" y="5014306"/>
            <a:ext cx="7488237" cy="1042987"/>
          </a:xfrm>
          <a:prstGeom prst="roundRect">
            <a:avLst>
              <a:gd name="adj" fmla="val 11921"/>
            </a:avLst>
          </a:prstGeom>
          <a:gradFill rotWithShape="1">
            <a:gsLst>
              <a:gs pos="0">
                <a:srgbClr val="99CCFF"/>
              </a:gs>
              <a:gs pos="100000">
                <a:srgbClr val="99CCFF">
                  <a:gamma/>
                  <a:tint val="69804"/>
                  <a:invGamma/>
                </a:srgbClr>
              </a:gs>
            </a:gsLst>
            <a:lin ang="5400000" scaled="1"/>
          </a:gradFill>
          <a:ln w="28575" algn="ctr">
            <a:solidFill>
              <a:schemeClr val="bg1"/>
            </a:solidFill>
            <a:round/>
            <a:headEnd/>
            <a:tailEnd/>
          </a:ln>
          <a:effectLst>
            <a:outerShdw dist="35921" dir="2700000" algn="ctr" rotWithShape="0">
              <a:srgbClr val="292929">
                <a:alpha val="50000"/>
              </a:srgbClr>
            </a:outerShdw>
          </a:effectLst>
        </p:spPr>
        <p:txBody>
          <a:bodyPr wrap="none" anchor="ctr"/>
          <a:lstStyle/>
          <a:p>
            <a:pPr defTabSz="801688" fontAlgn="base">
              <a:buFont typeface="Wingdings" pitchFamily="2" charset="2"/>
              <a:buChar char="p"/>
              <a:defRPr/>
            </a:pPr>
            <a:r>
              <a:rPr lang="en-US" altLang="zh-CN" sz="1400" dirty="0">
                <a:latin typeface="+mn-ea"/>
                <a:ea typeface="+mn-ea"/>
              </a:rPr>
              <a:t> Fan modules at the back</a:t>
            </a:r>
          </a:p>
          <a:p>
            <a:pPr defTabSz="801688" fontAlgn="base">
              <a:buFont typeface="Wingdings" pitchFamily="2" charset="2"/>
              <a:buChar char="p"/>
              <a:defRPr/>
            </a:pPr>
            <a:r>
              <a:rPr lang="en-US" altLang="zh-CN" sz="1400" dirty="0">
                <a:latin typeface="+mn-ea"/>
                <a:ea typeface="+mn-ea"/>
              </a:rPr>
              <a:t> 1+1 backup of fan modules</a:t>
            </a:r>
          </a:p>
          <a:p>
            <a:pPr defTabSz="801688" fontAlgn="base">
              <a:buFont typeface="Wingdings" pitchFamily="2" charset="2"/>
              <a:buChar char="p"/>
              <a:defRPr/>
            </a:pPr>
            <a:r>
              <a:rPr lang="en-US" altLang="zh-CN" sz="1400" dirty="0">
                <a:latin typeface="+mn-ea"/>
                <a:ea typeface="+mn-ea"/>
              </a:rPr>
              <a:t> U-shaped air channel for effective heat dissipation</a:t>
            </a:r>
            <a:r>
              <a:rPr lang="en-US" altLang="zh-CN" sz="1400" b="1" dirty="0">
                <a:latin typeface="+mn-ea"/>
                <a:ea typeface="+mn-ea"/>
              </a:rPr>
              <a:t> </a:t>
            </a:r>
          </a:p>
        </p:txBody>
      </p:sp>
      <p:pic>
        <p:nvPicPr>
          <p:cNvPr id="64" name="Picture 35"/>
          <p:cNvPicPr>
            <a:picLocks noChangeAspect="1" noChangeArrowheads="1"/>
          </p:cNvPicPr>
          <p:nvPr/>
        </p:nvPicPr>
        <p:blipFill>
          <a:blip r:embed="rId4" cstate="print"/>
          <a:srcRect/>
          <a:stretch>
            <a:fillRect/>
          </a:stretch>
        </p:blipFill>
        <p:spPr bwMode="auto">
          <a:xfrm>
            <a:off x="2315581" y="1767867"/>
            <a:ext cx="1681163" cy="2903538"/>
          </a:xfrm>
          <a:prstGeom prst="rect">
            <a:avLst/>
          </a:prstGeom>
          <a:noFill/>
          <a:ln w="9525">
            <a:noFill/>
            <a:miter lim="800000"/>
            <a:headEnd/>
            <a:tailEnd/>
          </a:ln>
        </p:spPr>
      </p:pic>
      <p:pic>
        <p:nvPicPr>
          <p:cNvPr id="65" name="Picture 36"/>
          <p:cNvPicPr>
            <a:picLocks noChangeAspect="1" noChangeArrowheads="1"/>
          </p:cNvPicPr>
          <p:nvPr/>
        </p:nvPicPr>
        <p:blipFill>
          <a:blip r:embed="rId5" cstate="print"/>
          <a:srcRect/>
          <a:stretch>
            <a:fillRect/>
          </a:stretch>
        </p:blipFill>
        <p:spPr bwMode="auto">
          <a:xfrm>
            <a:off x="4890506" y="1880581"/>
            <a:ext cx="1655763" cy="2700337"/>
          </a:xfrm>
          <a:prstGeom prst="rect">
            <a:avLst/>
          </a:prstGeom>
          <a:noFill/>
          <a:ln w="9525">
            <a:noFill/>
            <a:miter lim="800000"/>
            <a:headEnd/>
            <a:tailEnd/>
          </a:ln>
        </p:spPr>
      </p:pic>
      <p:sp>
        <p:nvSpPr>
          <p:cNvPr id="3" name="文本占位符 2"/>
          <p:cNvSpPr>
            <a:spLocks noGrp="1"/>
          </p:cNvSpPr>
          <p:nvPr>
            <p:ph type="body" sz="quarter" idx="12"/>
          </p:nvPr>
        </p:nvSpPr>
        <p:spPr/>
        <p:txBody>
          <a:bodyPr/>
          <a:lstStyle/>
          <a:p>
            <a:r>
              <a:rPr lang="en-US" altLang="zh-CN" dirty="0"/>
              <a:t>Heat Dissipation System of NE40E-X8</a:t>
            </a:r>
            <a:endParaRPr lang="zh-CN" altLang="en-US" dirty="0"/>
          </a:p>
        </p:txBody>
      </p:sp>
    </p:spTree>
    <p:extLst>
      <p:ext uri="{BB962C8B-B14F-4D97-AF65-F5344CB8AC3E}">
        <p14:creationId xmlns:p14="http://schemas.microsoft.com/office/powerpoint/2010/main" val="238195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p:txBody>
          <a:bodyPr/>
          <a:lstStyle/>
          <a:p>
            <a:r>
              <a:rPr lang="en-US" altLang="zh-CN" dirty="0"/>
              <a:t>Appearance of NE40E-X3</a:t>
            </a:r>
            <a:endParaRPr lang="zh-CN" altLang="en-US" dirty="0"/>
          </a:p>
        </p:txBody>
      </p:sp>
      <p:pic>
        <p:nvPicPr>
          <p:cNvPr id="4" name="Picture 69" descr="CX600-X3 AC back"/>
          <p:cNvPicPr>
            <a:picLocks noChangeAspect="1" noChangeArrowheads="1"/>
          </p:cNvPicPr>
          <p:nvPr/>
        </p:nvPicPr>
        <p:blipFill>
          <a:blip r:embed="rId3" cstate="print"/>
          <a:srcRect l="790" t="1562"/>
          <a:stretch>
            <a:fillRect/>
          </a:stretch>
        </p:blipFill>
        <p:spPr bwMode="auto">
          <a:xfrm>
            <a:off x="2783632" y="2632444"/>
            <a:ext cx="2304000" cy="1156596"/>
          </a:xfrm>
          <a:prstGeom prst="rect">
            <a:avLst/>
          </a:prstGeom>
          <a:noFill/>
          <a:ln w="9525">
            <a:noFill/>
            <a:miter lim="800000"/>
            <a:headEnd/>
            <a:tailEnd/>
          </a:ln>
        </p:spPr>
      </p:pic>
      <p:pic>
        <p:nvPicPr>
          <p:cNvPr id="5" name="Picture 70" descr="CX600-X3 AC front"/>
          <p:cNvPicPr>
            <a:picLocks noChangeAspect="1" noChangeArrowheads="1"/>
          </p:cNvPicPr>
          <p:nvPr/>
        </p:nvPicPr>
        <p:blipFill>
          <a:blip r:embed="rId4" cstate="print"/>
          <a:srcRect l="755" t="1492"/>
          <a:stretch>
            <a:fillRect/>
          </a:stretch>
        </p:blipFill>
        <p:spPr bwMode="auto">
          <a:xfrm>
            <a:off x="2747628" y="1412776"/>
            <a:ext cx="2340260" cy="1175214"/>
          </a:xfrm>
          <a:prstGeom prst="rect">
            <a:avLst/>
          </a:prstGeom>
          <a:noFill/>
          <a:ln w="9525">
            <a:noFill/>
            <a:miter lim="800000"/>
            <a:headEnd/>
            <a:tailEnd/>
          </a:ln>
        </p:spPr>
      </p:pic>
      <p:pic>
        <p:nvPicPr>
          <p:cNvPr id="6" name="Picture 115" descr="CX600-X3 DC back"/>
          <p:cNvPicPr>
            <a:picLocks noChangeAspect="1" noChangeArrowheads="1"/>
          </p:cNvPicPr>
          <p:nvPr/>
        </p:nvPicPr>
        <p:blipFill>
          <a:blip r:embed="rId5" cstate="print"/>
          <a:srcRect/>
          <a:stretch>
            <a:fillRect/>
          </a:stretch>
        </p:blipFill>
        <p:spPr bwMode="auto">
          <a:xfrm>
            <a:off x="2747628" y="5121188"/>
            <a:ext cx="2304000" cy="930306"/>
          </a:xfrm>
          <a:prstGeom prst="rect">
            <a:avLst/>
          </a:prstGeom>
          <a:noFill/>
          <a:ln w="9525">
            <a:noFill/>
            <a:miter lim="800000"/>
            <a:headEnd/>
            <a:tailEnd/>
          </a:ln>
        </p:spPr>
      </p:pic>
      <p:pic>
        <p:nvPicPr>
          <p:cNvPr id="7" name="Picture 116" descr="CX600-X3 DC front"/>
          <p:cNvPicPr>
            <a:picLocks noChangeAspect="1" noChangeArrowheads="1"/>
          </p:cNvPicPr>
          <p:nvPr/>
        </p:nvPicPr>
        <p:blipFill>
          <a:blip r:embed="rId6" cstate="print">
            <a:clrChange>
              <a:clrFrom>
                <a:srgbClr val="FFFFFF"/>
              </a:clrFrom>
              <a:clrTo>
                <a:srgbClr val="FFFFFF">
                  <a:alpha val="0"/>
                </a:srgbClr>
              </a:clrTo>
            </a:clrChange>
          </a:blip>
          <a:srcRect l="1561" t="3426"/>
          <a:stretch>
            <a:fillRect/>
          </a:stretch>
        </p:blipFill>
        <p:spPr bwMode="auto">
          <a:xfrm>
            <a:off x="2747628" y="4041068"/>
            <a:ext cx="2340260" cy="1046042"/>
          </a:xfrm>
          <a:prstGeom prst="rect">
            <a:avLst/>
          </a:prstGeom>
          <a:noFill/>
          <a:ln w="9525">
            <a:noFill/>
            <a:miter lim="800000"/>
            <a:headEnd/>
            <a:tailEnd/>
          </a:ln>
        </p:spPr>
      </p:pic>
      <p:graphicFrame>
        <p:nvGraphicFramePr>
          <p:cNvPr id="9" name="Group 138"/>
          <p:cNvGraphicFramePr>
            <a:graphicFrameLocks noGrp="1"/>
          </p:cNvGraphicFramePr>
          <p:nvPr>
            <p:extLst>
              <p:ext uri="{D42A27DB-BD31-4B8C-83A1-F6EECF244321}">
                <p14:modId xmlns:p14="http://schemas.microsoft.com/office/powerpoint/2010/main" val="424460987"/>
              </p:ext>
            </p:extLst>
          </p:nvPr>
        </p:nvGraphicFramePr>
        <p:xfrm>
          <a:off x="6147309" y="3032956"/>
          <a:ext cx="3617913" cy="1748160"/>
        </p:xfrm>
        <a:graphic>
          <a:graphicData uri="http://schemas.openxmlformats.org/drawingml/2006/table">
            <a:tbl>
              <a:tblPr/>
              <a:tblGrid>
                <a:gridCol w="712788"/>
                <a:gridCol w="1360140"/>
                <a:gridCol w="1544985"/>
              </a:tblGrid>
              <a:tr h="284163">
                <a:tc>
                  <a:txBody>
                    <a:bodyPr/>
                    <a:lstStyle/>
                    <a:p>
                      <a:pPr marL="0" marR="0" lvl="0" indent="0" algn="ctr"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b="1" u="none" strike="noStrike" cap="none" normalizeH="0" baseline="0" dirty="0" smtClean="0">
                          <a:ln>
                            <a:noFill/>
                          </a:ln>
                          <a:effectLst/>
                          <a:latin typeface="+mn-ea"/>
                          <a:ea typeface="+mn-ea"/>
                        </a:rPr>
                        <a:t>No.</a:t>
                      </a:r>
                      <a:endParaRPr kumimoji="0" lang="zh-CN" altLang="en-US" sz="1400" b="1" i="0" u="none" strike="noStrike" cap="none" normalizeH="0" baseline="0" dirty="0" smtClean="0">
                        <a:ln>
                          <a:noFill/>
                        </a:ln>
                        <a:solidFill>
                          <a:schemeClr val="bg1"/>
                        </a:solidFill>
                        <a:effectLst/>
                        <a:latin typeface="+mn-ea"/>
                        <a:ea typeface="+mn-ea"/>
                      </a:endParaRPr>
                    </a:p>
                  </a:txBody>
                  <a:tcPr marL="90000" marR="90000" marT="46800" marB="46800" horzOverflow="overflow">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60000"/>
                        <a:buFont typeface="Wingdings" pitchFamily="2" charset="2"/>
                        <a:buNone/>
                        <a:tabLst/>
                      </a:pPr>
                      <a:r>
                        <a:rPr kumimoji="0" lang="en-US" altLang="zh-CN" sz="1400" b="1" u="none" strike="noStrike" cap="none" normalizeH="0" baseline="0" dirty="0" smtClean="0">
                          <a:ln>
                            <a:noFill/>
                          </a:ln>
                          <a:effectLst/>
                          <a:latin typeface="+mn-ea"/>
                          <a:ea typeface="+mn-ea"/>
                        </a:rPr>
                        <a:t>Module</a:t>
                      </a:r>
                      <a:endParaRPr kumimoji="0" lang="zh-CN" altLang="en-US" sz="1400" b="1" i="0" u="none" strike="noStrike" cap="none" normalizeH="0" baseline="0" dirty="0" smtClean="0">
                        <a:ln>
                          <a:noFill/>
                        </a:ln>
                        <a:solidFill>
                          <a:schemeClr val="bg1"/>
                        </a:solidFill>
                        <a:effectLst/>
                        <a:latin typeface="+mn-ea"/>
                        <a:ea typeface="+mn-ea"/>
                      </a:endParaRPr>
                    </a:p>
                  </a:txBody>
                  <a:tcPr marL="90000" marR="90000" marT="46800" marB="46800" horzOverflow="overflow">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ctr"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b="1" u="none" strike="noStrike" cap="none" normalizeH="0" baseline="0" dirty="0" smtClean="0">
                          <a:ln>
                            <a:noFill/>
                          </a:ln>
                          <a:effectLst/>
                          <a:latin typeface="+mn-ea"/>
                          <a:ea typeface="+mn-ea"/>
                        </a:rPr>
                        <a:t>Quantity</a:t>
                      </a:r>
                      <a:endParaRPr kumimoji="0" lang="zh-CN" altLang="en-US" sz="1400" b="1" i="0" u="none" strike="noStrike" cap="none" normalizeH="0" baseline="0" dirty="0" smtClean="0">
                        <a:ln>
                          <a:noFill/>
                        </a:ln>
                        <a:solidFill>
                          <a:schemeClr val="bg1"/>
                        </a:solidFill>
                        <a:effectLst/>
                        <a:latin typeface="+mn-ea"/>
                        <a:ea typeface="+mn-ea"/>
                      </a:endParaRPr>
                    </a:p>
                  </a:txBody>
                  <a:tcPr marL="90000" marR="90000" marT="46800" marB="46800" horzOverflow="overflow">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276225">
                <a:tc>
                  <a:txBody>
                    <a:bodyPr/>
                    <a:lstStyle/>
                    <a:p>
                      <a:pPr marL="0" marR="0" lvl="0" indent="0" algn="ctr" defTabSz="914400" rtl="0" eaLnBrk="0" fontAlgn="ctr" latinLnBrk="0" hangingPunct="0">
                        <a:lnSpc>
                          <a:spcPct val="100000"/>
                        </a:lnSpc>
                        <a:spcBef>
                          <a:spcPct val="0"/>
                        </a:spcBef>
                        <a:spcAft>
                          <a:spcPct val="0"/>
                        </a:spcAft>
                        <a:buClrTx/>
                        <a:buSzPct val="60000"/>
                        <a:buFont typeface="Wingdings" pitchFamily="2" charset="2"/>
                        <a:buNone/>
                        <a:tabLst/>
                      </a:pPr>
                      <a:r>
                        <a:rPr kumimoji="0" lang="zh-CN" altLang="en-US" sz="1400" u="none" strike="noStrike" cap="none" normalizeH="0" baseline="0" dirty="0" smtClean="0">
                          <a:ln>
                            <a:noFill/>
                          </a:ln>
                          <a:effectLst/>
                          <a:latin typeface="+mn-ea"/>
                          <a:ea typeface="+mn-ea"/>
                        </a:rPr>
                        <a:t>①</a:t>
                      </a:r>
                      <a:endParaRPr kumimoji="0" lang="zh-CN" altLang="en-US" sz="1400" b="1" i="0" u="none" strike="noStrike" cap="none" normalizeH="0" baseline="0" dirty="0" smtClean="0">
                        <a:ln>
                          <a:noFill/>
                        </a:ln>
                        <a:solidFill>
                          <a:schemeClr val="tx1"/>
                        </a:solidFill>
                        <a:effectLst/>
                        <a:latin typeface="+mn-ea"/>
                        <a:ea typeface="+mn-ea"/>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l"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u="none" strike="noStrike" cap="none" normalizeH="0" baseline="0" dirty="0" smtClean="0">
                          <a:ln>
                            <a:noFill/>
                          </a:ln>
                          <a:effectLst/>
                          <a:latin typeface="+mn-ea"/>
                          <a:ea typeface="+mn-ea"/>
                        </a:rPr>
                        <a:t>MPUs</a:t>
                      </a:r>
                      <a:endParaRPr kumimoji="0" lang="zh-CN" altLang="en-US" sz="1400" b="0" i="0" u="none" strike="noStrike" cap="none" normalizeH="0" baseline="0" dirty="0" smtClean="0">
                        <a:ln>
                          <a:noFill/>
                        </a:ln>
                        <a:solidFill>
                          <a:schemeClr val="tx1"/>
                        </a:solidFill>
                        <a:effectLst/>
                        <a:latin typeface="+mn-ea"/>
                        <a:ea typeface="+mn-ea"/>
                      </a:endParaRPr>
                    </a:p>
                  </a:txBody>
                  <a:tcPr marL="90000" marR="90000" marT="46800" marB="46800" anchor="ctr" horzOverflow="overflow"/>
                </a:tc>
                <a:tc>
                  <a:txBody>
                    <a:bodyPr/>
                    <a:lstStyle/>
                    <a:p>
                      <a:pPr marL="0" marR="0" lvl="0" indent="0" algn="l"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u="none" strike="noStrike" cap="none" normalizeH="0" baseline="0" dirty="0" smtClean="0">
                          <a:ln>
                            <a:noFill/>
                          </a:ln>
                          <a:effectLst/>
                          <a:latin typeface="+mn-ea"/>
                          <a:ea typeface="+mn-ea"/>
                        </a:rPr>
                        <a:t>× 2</a:t>
                      </a:r>
                      <a:endParaRPr kumimoji="0" lang="en-US" altLang="zh-CN" sz="1400" b="0" i="0" u="none" strike="noStrike" cap="none" normalizeH="0" baseline="0" dirty="0" smtClean="0">
                        <a:ln>
                          <a:noFill/>
                        </a:ln>
                        <a:solidFill>
                          <a:schemeClr val="tx1"/>
                        </a:solidFill>
                        <a:effectLst/>
                        <a:latin typeface="+mn-ea"/>
                        <a:ea typeface="+mn-ea"/>
                      </a:endParaRPr>
                    </a:p>
                  </a:txBody>
                  <a:tcPr marL="90000" marR="90000" marT="46800" marB="46800" anchor="ctr" horzOverflow="overflow">
                    <a:lnR w="28575" cap="flat" cmpd="sng" algn="ctr">
                      <a:solidFill>
                        <a:schemeClr val="tx1"/>
                      </a:solidFill>
                      <a:prstDash val="solid"/>
                      <a:round/>
                      <a:headEnd type="none" w="med" len="med"/>
                      <a:tailEnd type="none" w="med" len="med"/>
                    </a:lnR>
                  </a:tcPr>
                </a:tc>
              </a:tr>
              <a:tr h="236538">
                <a:tc>
                  <a:txBody>
                    <a:bodyPr/>
                    <a:lstStyle/>
                    <a:p>
                      <a:pPr marL="0" marR="0" lvl="0" indent="0" algn="ctr" defTabSz="914400" rtl="0" eaLnBrk="0" fontAlgn="ctr" latinLnBrk="0" hangingPunct="0">
                        <a:lnSpc>
                          <a:spcPct val="100000"/>
                        </a:lnSpc>
                        <a:spcBef>
                          <a:spcPct val="0"/>
                        </a:spcBef>
                        <a:spcAft>
                          <a:spcPct val="0"/>
                        </a:spcAft>
                        <a:buClrTx/>
                        <a:buSzPct val="60000"/>
                        <a:buFont typeface="Wingdings" pitchFamily="2" charset="2"/>
                        <a:buNone/>
                        <a:tabLst/>
                      </a:pPr>
                      <a:r>
                        <a:rPr kumimoji="0" lang="zh-CN" altLang="en-US" sz="1400" u="none" strike="noStrike" cap="none" normalizeH="0" baseline="0" dirty="0" smtClean="0">
                          <a:ln>
                            <a:noFill/>
                          </a:ln>
                          <a:effectLst/>
                          <a:latin typeface="+mn-ea"/>
                          <a:ea typeface="+mn-ea"/>
                        </a:rPr>
                        <a:t>②</a:t>
                      </a:r>
                      <a:endParaRPr kumimoji="0" lang="zh-CN" altLang="en-US" sz="1400" b="1" i="0" u="none" strike="noStrike" cap="none" normalizeH="0" baseline="0" dirty="0" smtClean="0">
                        <a:ln>
                          <a:noFill/>
                        </a:ln>
                        <a:solidFill>
                          <a:schemeClr val="tx1"/>
                        </a:solidFill>
                        <a:effectLst/>
                        <a:latin typeface="+mn-ea"/>
                        <a:ea typeface="+mn-ea"/>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l"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u="none" strike="noStrike" cap="none" normalizeH="0" baseline="0" dirty="0" smtClean="0">
                          <a:ln>
                            <a:noFill/>
                          </a:ln>
                          <a:effectLst/>
                          <a:latin typeface="+mn-ea"/>
                          <a:ea typeface="+mn-ea"/>
                        </a:rPr>
                        <a:t>LPUs</a:t>
                      </a:r>
                      <a:endParaRPr kumimoji="0" lang="zh-CN" altLang="en-US" sz="1400" b="0" i="0" u="none" strike="noStrike" cap="none" normalizeH="0" baseline="0" dirty="0" smtClean="0">
                        <a:ln>
                          <a:noFill/>
                        </a:ln>
                        <a:solidFill>
                          <a:schemeClr val="tx1"/>
                        </a:solidFill>
                        <a:effectLst/>
                        <a:latin typeface="+mn-ea"/>
                        <a:ea typeface="+mn-ea"/>
                      </a:endParaRPr>
                    </a:p>
                  </a:txBody>
                  <a:tcPr marL="90000" marR="90000" marT="46800" marB="46800" anchor="ctr" horzOverflow="overflow"/>
                </a:tc>
                <a:tc>
                  <a:txBody>
                    <a:bodyPr/>
                    <a:lstStyle/>
                    <a:p>
                      <a:pPr marL="0" marR="0" lvl="0" indent="0" algn="l"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u="none" strike="noStrike" cap="none" normalizeH="0" baseline="0" dirty="0" smtClean="0">
                          <a:ln>
                            <a:noFill/>
                          </a:ln>
                          <a:effectLst/>
                          <a:latin typeface="+mn-ea"/>
                          <a:ea typeface="+mn-ea"/>
                        </a:rPr>
                        <a:t>× 3</a:t>
                      </a:r>
                      <a:endParaRPr kumimoji="0" lang="en-US" altLang="zh-CN" sz="1400" b="0" i="0" u="none" strike="noStrike" cap="none" normalizeH="0" baseline="0" dirty="0" smtClean="0">
                        <a:ln>
                          <a:noFill/>
                        </a:ln>
                        <a:solidFill>
                          <a:schemeClr val="tx1"/>
                        </a:solidFill>
                        <a:effectLst/>
                        <a:latin typeface="+mn-ea"/>
                        <a:ea typeface="+mn-ea"/>
                      </a:endParaRPr>
                    </a:p>
                  </a:txBody>
                  <a:tcPr marL="90000" marR="90000" marT="46800" marB="46800" anchor="ctr" horzOverflow="overflow">
                    <a:lnR w="28575" cap="flat" cmpd="sng" algn="ctr">
                      <a:solidFill>
                        <a:schemeClr val="tx1"/>
                      </a:solidFill>
                      <a:prstDash val="solid"/>
                      <a:round/>
                      <a:headEnd type="none" w="med" len="med"/>
                      <a:tailEnd type="none" w="med" len="med"/>
                    </a:lnR>
                  </a:tcPr>
                </a:tc>
              </a:tr>
              <a:tr h="382588">
                <a:tc>
                  <a:txBody>
                    <a:bodyPr/>
                    <a:lstStyle/>
                    <a:p>
                      <a:pPr marL="0" marR="0" lvl="0" indent="0" algn="ctr" defTabSz="914400" rtl="0" eaLnBrk="0" fontAlgn="ctr" latinLnBrk="0" hangingPunct="0">
                        <a:lnSpc>
                          <a:spcPct val="100000"/>
                        </a:lnSpc>
                        <a:spcBef>
                          <a:spcPct val="0"/>
                        </a:spcBef>
                        <a:spcAft>
                          <a:spcPct val="0"/>
                        </a:spcAft>
                        <a:buClrTx/>
                        <a:buSzPct val="60000"/>
                        <a:buFont typeface="Wingdings" pitchFamily="2" charset="2"/>
                        <a:buNone/>
                        <a:tabLst/>
                      </a:pPr>
                      <a:r>
                        <a:rPr kumimoji="0" lang="zh-CN" altLang="en-US" sz="1400" u="none" strike="noStrike" cap="none" normalizeH="0" baseline="0" dirty="0" smtClean="0">
                          <a:ln>
                            <a:noFill/>
                          </a:ln>
                          <a:effectLst/>
                          <a:latin typeface="+mn-ea"/>
                          <a:ea typeface="+mn-ea"/>
                        </a:rPr>
                        <a:t>③</a:t>
                      </a:r>
                      <a:endParaRPr kumimoji="0" lang="zh-CN" altLang="en-US" sz="1400" b="1" i="0" u="none" strike="noStrike" cap="none" normalizeH="0" baseline="0" dirty="0" smtClean="0">
                        <a:ln>
                          <a:noFill/>
                        </a:ln>
                        <a:solidFill>
                          <a:schemeClr val="tx1"/>
                        </a:solidFill>
                        <a:effectLst/>
                        <a:latin typeface="+mn-ea"/>
                        <a:ea typeface="+mn-ea"/>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l"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u="none" strike="noStrike" cap="none" normalizeH="0" baseline="0" dirty="0" smtClean="0">
                          <a:ln>
                            <a:noFill/>
                          </a:ln>
                          <a:effectLst/>
                          <a:latin typeface="+mn-ea"/>
                          <a:ea typeface="+mn-ea"/>
                        </a:rPr>
                        <a:t>Power Module</a:t>
                      </a:r>
                      <a:endParaRPr kumimoji="0" lang="zh-CN" altLang="en-US" sz="1400" b="0" i="0" u="none" strike="noStrike" cap="none" normalizeH="0" baseline="0" dirty="0" smtClean="0">
                        <a:ln>
                          <a:noFill/>
                        </a:ln>
                        <a:solidFill>
                          <a:schemeClr val="tx1"/>
                        </a:solidFill>
                        <a:effectLst/>
                        <a:latin typeface="+mn-ea"/>
                        <a:ea typeface="+mn-ea"/>
                      </a:endParaRPr>
                    </a:p>
                  </a:txBody>
                  <a:tcPr marL="90000" marR="90000" marT="46800" marB="46800" anchor="ctr" horzOverflow="overflow"/>
                </a:tc>
                <a:tc>
                  <a:txBody>
                    <a:bodyPr/>
                    <a:lstStyle/>
                    <a:p>
                      <a:pPr marL="0" marR="0" lvl="0" indent="0" algn="l"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u="none" strike="noStrike" cap="none" normalizeH="0" baseline="0" dirty="0" smtClean="0">
                          <a:ln>
                            <a:noFill/>
                          </a:ln>
                          <a:effectLst/>
                          <a:latin typeface="+mn-ea"/>
                          <a:ea typeface="+mn-ea"/>
                        </a:rPr>
                        <a:t>× 2</a:t>
                      </a:r>
                      <a:endParaRPr kumimoji="0" lang="en-US" altLang="zh-CN" sz="1400" b="0" i="0" u="none" strike="noStrike" cap="none" normalizeH="0" baseline="0" dirty="0" smtClean="0">
                        <a:ln>
                          <a:noFill/>
                        </a:ln>
                        <a:solidFill>
                          <a:schemeClr val="tx1"/>
                        </a:solidFill>
                        <a:effectLst/>
                        <a:latin typeface="+mn-ea"/>
                        <a:ea typeface="+mn-ea"/>
                      </a:endParaRPr>
                    </a:p>
                  </a:txBody>
                  <a:tcPr marL="90000" marR="90000" marT="46800" marB="46800" anchor="ctr" horzOverflow="overflow">
                    <a:lnR w="28575" cap="flat" cmpd="sng" algn="ctr">
                      <a:solidFill>
                        <a:schemeClr val="tx1"/>
                      </a:solidFill>
                      <a:prstDash val="solid"/>
                      <a:round/>
                      <a:headEnd type="none" w="med" len="med"/>
                      <a:tailEnd type="none" w="med" len="med"/>
                    </a:lnR>
                  </a:tcPr>
                </a:tc>
              </a:tr>
              <a:tr h="155575">
                <a:tc>
                  <a:txBody>
                    <a:bodyPr/>
                    <a:lstStyle/>
                    <a:p>
                      <a:pPr marL="0" marR="0" lvl="0" indent="0" algn="ctr" defTabSz="914400" rtl="0" eaLnBrk="0" fontAlgn="ctr" latinLnBrk="0" hangingPunct="0">
                        <a:lnSpc>
                          <a:spcPct val="100000"/>
                        </a:lnSpc>
                        <a:spcBef>
                          <a:spcPct val="0"/>
                        </a:spcBef>
                        <a:spcAft>
                          <a:spcPct val="0"/>
                        </a:spcAft>
                        <a:buClrTx/>
                        <a:buSzPct val="60000"/>
                        <a:buFont typeface="Wingdings" pitchFamily="2" charset="2"/>
                        <a:buNone/>
                        <a:tabLst/>
                      </a:pPr>
                      <a:r>
                        <a:rPr kumimoji="0" lang="zh-CN" altLang="en-US" sz="1400" u="none" strike="noStrike" cap="none" normalizeH="0" baseline="0" dirty="0" smtClean="0">
                          <a:ln>
                            <a:noFill/>
                          </a:ln>
                          <a:effectLst/>
                          <a:latin typeface="+mn-ea"/>
                          <a:ea typeface="+mn-ea"/>
                        </a:rPr>
                        <a:t>④</a:t>
                      </a:r>
                      <a:endParaRPr kumimoji="0" lang="zh-CN" altLang="en-US" sz="1400" b="1" i="0" u="none" strike="noStrike" cap="none" normalizeH="0" baseline="0" dirty="0" smtClean="0">
                        <a:ln>
                          <a:noFill/>
                        </a:ln>
                        <a:solidFill>
                          <a:schemeClr val="tx1"/>
                        </a:solidFill>
                        <a:effectLst/>
                        <a:latin typeface="+mn-ea"/>
                        <a:ea typeface="+mn-ea"/>
                      </a:endParaRPr>
                    </a:p>
                  </a:txBody>
                  <a:tcPr marL="90000" marR="90000" marT="46800" marB="46800" anchor="ctr" horzOverflow="overflow">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marR="0" lvl="0" indent="0" algn="l"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u="none" strike="noStrike" cap="none" normalizeH="0" baseline="0" dirty="0" smtClean="0">
                          <a:ln>
                            <a:noFill/>
                          </a:ln>
                          <a:effectLst/>
                          <a:latin typeface="+mn-ea"/>
                          <a:ea typeface="+mn-ea"/>
                        </a:rPr>
                        <a:t>Fan Module</a:t>
                      </a:r>
                      <a:endParaRPr kumimoji="0" lang="zh-CN" altLang="en-US" sz="1400" b="0" i="0" u="none" strike="noStrike" cap="none" normalizeH="0" baseline="0" dirty="0" smtClean="0">
                        <a:ln>
                          <a:noFill/>
                        </a:ln>
                        <a:solidFill>
                          <a:schemeClr val="tx1"/>
                        </a:solidFill>
                        <a:effectLst/>
                        <a:latin typeface="+mn-ea"/>
                        <a:ea typeface="+mn-ea"/>
                      </a:endParaRPr>
                    </a:p>
                  </a:txBody>
                  <a:tcPr marL="90000" marR="90000" marT="46800" marB="46800" anchor="ctr" horzOverflow="overflow">
                    <a:lnB w="28575" cap="flat" cmpd="sng" algn="ctr">
                      <a:solidFill>
                        <a:schemeClr val="tx1"/>
                      </a:solidFill>
                      <a:prstDash val="solid"/>
                      <a:round/>
                      <a:headEnd type="none" w="med" len="med"/>
                      <a:tailEnd type="none" w="med" len="med"/>
                    </a:lnB>
                  </a:tcPr>
                </a:tc>
                <a:tc>
                  <a:txBody>
                    <a:bodyPr/>
                    <a:lstStyle/>
                    <a:p>
                      <a:pPr marL="0" marR="0" lvl="0" indent="0" algn="l" defTabSz="914400" rtl="0" eaLnBrk="0" fontAlgn="ctr" latinLnBrk="0" hangingPunct="0">
                        <a:lnSpc>
                          <a:spcPct val="100000"/>
                        </a:lnSpc>
                        <a:spcBef>
                          <a:spcPct val="0"/>
                        </a:spcBef>
                        <a:spcAft>
                          <a:spcPct val="0"/>
                        </a:spcAft>
                        <a:buClrTx/>
                        <a:buSzPct val="60000"/>
                        <a:buFont typeface="Wingdings" pitchFamily="2" charset="2"/>
                        <a:buNone/>
                        <a:tabLst/>
                      </a:pPr>
                      <a:r>
                        <a:rPr kumimoji="0" lang="en-US" altLang="zh-CN" sz="1400" u="none" strike="noStrike" cap="none" normalizeH="0" baseline="0" dirty="0" smtClean="0">
                          <a:ln>
                            <a:noFill/>
                          </a:ln>
                          <a:effectLst/>
                          <a:latin typeface="+mn-ea"/>
                          <a:ea typeface="+mn-ea"/>
                        </a:rPr>
                        <a:t>× 1</a:t>
                      </a:r>
                      <a:endParaRPr kumimoji="0" lang="en-US" altLang="zh-CN" sz="1400" b="0" i="0" u="none" strike="noStrike" cap="none" normalizeH="0" baseline="0" dirty="0" smtClean="0">
                        <a:ln>
                          <a:noFill/>
                        </a:ln>
                        <a:solidFill>
                          <a:schemeClr val="tx1"/>
                        </a:solidFill>
                        <a:effectLst/>
                        <a:latin typeface="+mn-ea"/>
                        <a:ea typeface="+mn-ea"/>
                      </a:endParaRPr>
                    </a:p>
                  </a:txBody>
                  <a:tcPr marL="90000" marR="90000" marT="46800" marB="46800" anchor="ctr" horzOverflow="overflow">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
        <p:nvSpPr>
          <p:cNvPr id="10" name="矩形 9"/>
          <p:cNvSpPr/>
          <p:nvPr/>
        </p:nvSpPr>
        <p:spPr>
          <a:xfrm>
            <a:off x="3647729" y="2024845"/>
            <a:ext cx="364203" cy="307777"/>
          </a:xfrm>
          <a:prstGeom prst="rect">
            <a:avLst/>
          </a:prstGeom>
        </p:spPr>
        <p:txBody>
          <a:bodyPr wrap="none">
            <a:spAutoFit/>
          </a:bodyPr>
          <a:lstStyle/>
          <a:p>
            <a:pPr lvl="0" algn="ctr" eaLnBrk="0" fontAlgn="ctr" hangingPunct="0">
              <a:buSzPct val="60000"/>
            </a:pPr>
            <a:r>
              <a:rPr lang="zh-CN" altLang="en-US" sz="1400" b="1" dirty="0">
                <a:solidFill>
                  <a:srgbClr val="FF0000"/>
                </a:solidFill>
                <a:latin typeface="+mn-lt"/>
                <a:ea typeface="华文细黑" pitchFamily="2" charset="-122"/>
              </a:rPr>
              <a:t>②</a:t>
            </a:r>
          </a:p>
        </p:txBody>
      </p:sp>
      <p:sp>
        <p:nvSpPr>
          <p:cNvPr id="11" name="矩形 10"/>
          <p:cNvSpPr/>
          <p:nvPr/>
        </p:nvSpPr>
        <p:spPr>
          <a:xfrm>
            <a:off x="3107669" y="1412777"/>
            <a:ext cx="364203" cy="307777"/>
          </a:xfrm>
          <a:prstGeom prst="rect">
            <a:avLst/>
          </a:prstGeom>
        </p:spPr>
        <p:txBody>
          <a:bodyPr wrap="none">
            <a:spAutoFit/>
          </a:bodyPr>
          <a:lstStyle/>
          <a:p>
            <a:pPr lvl="0" algn="ctr" eaLnBrk="0" fontAlgn="ctr" hangingPunct="0">
              <a:buSzPct val="60000"/>
            </a:pPr>
            <a:r>
              <a:rPr lang="zh-CN" altLang="en-US" sz="1400" b="1" dirty="0">
                <a:solidFill>
                  <a:srgbClr val="FF0000"/>
                </a:solidFill>
                <a:latin typeface="+mn-lt"/>
                <a:ea typeface="华文细黑" pitchFamily="2" charset="-122"/>
              </a:rPr>
              <a:t>①</a:t>
            </a:r>
          </a:p>
        </p:txBody>
      </p:sp>
      <p:sp>
        <p:nvSpPr>
          <p:cNvPr id="12" name="矩形 11"/>
          <p:cNvSpPr/>
          <p:nvPr/>
        </p:nvSpPr>
        <p:spPr>
          <a:xfrm>
            <a:off x="4187789" y="2240869"/>
            <a:ext cx="364203" cy="307777"/>
          </a:xfrm>
          <a:prstGeom prst="rect">
            <a:avLst/>
          </a:prstGeom>
        </p:spPr>
        <p:txBody>
          <a:bodyPr wrap="none">
            <a:spAutoFit/>
          </a:bodyPr>
          <a:lstStyle/>
          <a:p>
            <a:pPr lvl="0" algn="ctr" eaLnBrk="0" fontAlgn="ctr" hangingPunct="0">
              <a:buSzPct val="60000"/>
            </a:pPr>
            <a:r>
              <a:rPr lang="zh-CN" altLang="en-US" sz="1400" b="1" dirty="0">
                <a:solidFill>
                  <a:srgbClr val="FF0000"/>
                </a:solidFill>
                <a:latin typeface="+mn-lt"/>
                <a:ea typeface="华文细黑" pitchFamily="2" charset="-122"/>
              </a:rPr>
              <a:t>③</a:t>
            </a:r>
          </a:p>
        </p:txBody>
      </p:sp>
      <p:sp>
        <p:nvSpPr>
          <p:cNvPr id="13" name="矩形 12"/>
          <p:cNvSpPr/>
          <p:nvPr/>
        </p:nvSpPr>
        <p:spPr>
          <a:xfrm>
            <a:off x="3071665" y="2924945"/>
            <a:ext cx="364203" cy="307777"/>
          </a:xfrm>
          <a:prstGeom prst="rect">
            <a:avLst/>
          </a:prstGeom>
        </p:spPr>
        <p:txBody>
          <a:bodyPr wrap="none">
            <a:spAutoFit/>
          </a:bodyPr>
          <a:lstStyle/>
          <a:p>
            <a:pPr lvl="0" algn="ctr" eaLnBrk="0" fontAlgn="ctr" hangingPunct="0">
              <a:buSzPct val="60000"/>
            </a:pPr>
            <a:r>
              <a:rPr lang="zh-CN" altLang="en-US" sz="1400" b="1" dirty="0">
                <a:solidFill>
                  <a:srgbClr val="FF0000"/>
                </a:solidFill>
                <a:latin typeface="+mn-lt"/>
                <a:ea typeface="华文细黑" pitchFamily="2" charset="-122"/>
              </a:rPr>
              <a:t>④</a:t>
            </a:r>
          </a:p>
        </p:txBody>
      </p:sp>
      <p:sp>
        <p:nvSpPr>
          <p:cNvPr id="14" name="矩形 13"/>
          <p:cNvSpPr/>
          <p:nvPr/>
        </p:nvSpPr>
        <p:spPr>
          <a:xfrm>
            <a:off x="4115781" y="1412777"/>
            <a:ext cx="364203" cy="307777"/>
          </a:xfrm>
          <a:prstGeom prst="rect">
            <a:avLst/>
          </a:prstGeom>
        </p:spPr>
        <p:txBody>
          <a:bodyPr wrap="none">
            <a:spAutoFit/>
          </a:bodyPr>
          <a:lstStyle/>
          <a:p>
            <a:pPr lvl="0" algn="ctr" eaLnBrk="0" fontAlgn="ctr" hangingPunct="0">
              <a:buSzPct val="60000"/>
            </a:pPr>
            <a:r>
              <a:rPr lang="zh-CN" altLang="en-US" sz="1400" b="1" dirty="0">
                <a:solidFill>
                  <a:srgbClr val="FF0000"/>
                </a:solidFill>
                <a:latin typeface="+mn-lt"/>
                <a:ea typeface="华文细黑" pitchFamily="2" charset="-122"/>
              </a:rPr>
              <a:t>①</a:t>
            </a:r>
          </a:p>
        </p:txBody>
      </p:sp>
      <p:sp>
        <p:nvSpPr>
          <p:cNvPr id="15" name="矩形 14"/>
          <p:cNvSpPr/>
          <p:nvPr/>
        </p:nvSpPr>
        <p:spPr>
          <a:xfrm>
            <a:off x="3647729" y="1825080"/>
            <a:ext cx="364203" cy="307777"/>
          </a:xfrm>
          <a:prstGeom prst="rect">
            <a:avLst/>
          </a:prstGeom>
        </p:spPr>
        <p:txBody>
          <a:bodyPr wrap="none">
            <a:spAutoFit/>
          </a:bodyPr>
          <a:lstStyle/>
          <a:p>
            <a:pPr lvl="0" algn="ctr" eaLnBrk="0" fontAlgn="ctr" hangingPunct="0">
              <a:buSzPct val="60000"/>
            </a:pPr>
            <a:r>
              <a:rPr lang="zh-CN" altLang="en-US" sz="1400" b="1" dirty="0">
                <a:solidFill>
                  <a:srgbClr val="FF0000"/>
                </a:solidFill>
                <a:latin typeface="+mn-lt"/>
                <a:ea typeface="华文细黑" pitchFamily="2" charset="-122"/>
              </a:rPr>
              <a:t>②</a:t>
            </a:r>
          </a:p>
        </p:txBody>
      </p:sp>
      <p:sp>
        <p:nvSpPr>
          <p:cNvPr id="16" name="矩形 15"/>
          <p:cNvSpPr/>
          <p:nvPr/>
        </p:nvSpPr>
        <p:spPr>
          <a:xfrm>
            <a:off x="3647729" y="1628801"/>
            <a:ext cx="364203" cy="307777"/>
          </a:xfrm>
          <a:prstGeom prst="rect">
            <a:avLst/>
          </a:prstGeom>
        </p:spPr>
        <p:txBody>
          <a:bodyPr wrap="none">
            <a:spAutoFit/>
          </a:bodyPr>
          <a:lstStyle/>
          <a:p>
            <a:pPr lvl="0" algn="ctr" eaLnBrk="0" fontAlgn="ctr" hangingPunct="0">
              <a:buSzPct val="60000"/>
            </a:pPr>
            <a:r>
              <a:rPr lang="zh-CN" altLang="en-US" sz="1400" b="1" dirty="0">
                <a:solidFill>
                  <a:srgbClr val="FF0000"/>
                </a:solidFill>
                <a:latin typeface="+mn-lt"/>
                <a:ea typeface="华文细黑" pitchFamily="2" charset="-122"/>
              </a:rPr>
              <a:t>②</a:t>
            </a:r>
          </a:p>
        </p:txBody>
      </p:sp>
      <p:sp>
        <p:nvSpPr>
          <p:cNvPr id="17" name="矩形 16"/>
          <p:cNvSpPr/>
          <p:nvPr/>
        </p:nvSpPr>
        <p:spPr>
          <a:xfrm>
            <a:off x="3175514" y="4041069"/>
            <a:ext cx="364203" cy="307777"/>
          </a:xfrm>
          <a:prstGeom prst="rect">
            <a:avLst/>
          </a:prstGeom>
        </p:spPr>
        <p:txBody>
          <a:bodyPr wrap="none">
            <a:spAutoFit/>
          </a:bodyPr>
          <a:lstStyle/>
          <a:p>
            <a:pPr lvl="0" algn="ctr" eaLnBrk="0" fontAlgn="ctr" hangingPunct="0">
              <a:buSzPct val="60000"/>
            </a:pPr>
            <a:r>
              <a:rPr lang="zh-CN" altLang="en-US" sz="1400" b="1" dirty="0">
                <a:solidFill>
                  <a:srgbClr val="FF0000"/>
                </a:solidFill>
                <a:latin typeface="+mn-lt"/>
                <a:ea typeface="华文细黑" pitchFamily="2" charset="-122"/>
              </a:rPr>
              <a:t>①</a:t>
            </a:r>
          </a:p>
        </p:txBody>
      </p:sp>
      <p:sp>
        <p:nvSpPr>
          <p:cNvPr id="18" name="矩形 17"/>
          <p:cNvSpPr/>
          <p:nvPr/>
        </p:nvSpPr>
        <p:spPr>
          <a:xfrm>
            <a:off x="4183626" y="4041069"/>
            <a:ext cx="364203" cy="307777"/>
          </a:xfrm>
          <a:prstGeom prst="rect">
            <a:avLst/>
          </a:prstGeom>
        </p:spPr>
        <p:txBody>
          <a:bodyPr wrap="none">
            <a:spAutoFit/>
          </a:bodyPr>
          <a:lstStyle/>
          <a:p>
            <a:pPr lvl="0" algn="ctr" eaLnBrk="0" fontAlgn="ctr" hangingPunct="0">
              <a:buSzPct val="60000"/>
            </a:pPr>
            <a:r>
              <a:rPr lang="zh-CN" altLang="en-US" sz="1400" b="1" dirty="0">
                <a:solidFill>
                  <a:srgbClr val="FF0000"/>
                </a:solidFill>
                <a:latin typeface="+mn-lt"/>
                <a:ea typeface="华文细黑" pitchFamily="2" charset="-122"/>
              </a:rPr>
              <a:t>①</a:t>
            </a:r>
          </a:p>
        </p:txBody>
      </p:sp>
      <p:sp>
        <p:nvSpPr>
          <p:cNvPr id="19" name="矩形 18"/>
          <p:cNvSpPr/>
          <p:nvPr/>
        </p:nvSpPr>
        <p:spPr>
          <a:xfrm>
            <a:off x="3715574" y="4453372"/>
            <a:ext cx="364203" cy="307777"/>
          </a:xfrm>
          <a:prstGeom prst="rect">
            <a:avLst/>
          </a:prstGeom>
        </p:spPr>
        <p:txBody>
          <a:bodyPr wrap="none">
            <a:spAutoFit/>
          </a:bodyPr>
          <a:lstStyle/>
          <a:p>
            <a:pPr lvl="0" algn="ctr" eaLnBrk="0" fontAlgn="ctr" hangingPunct="0">
              <a:buSzPct val="60000"/>
            </a:pPr>
            <a:r>
              <a:rPr lang="zh-CN" altLang="en-US" sz="1400" b="1" dirty="0">
                <a:solidFill>
                  <a:srgbClr val="FF0000"/>
                </a:solidFill>
                <a:latin typeface="+mn-lt"/>
                <a:ea typeface="华文细黑" pitchFamily="2" charset="-122"/>
              </a:rPr>
              <a:t>②</a:t>
            </a:r>
          </a:p>
        </p:txBody>
      </p:sp>
      <p:sp>
        <p:nvSpPr>
          <p:cNvPr id="20" name="矩形 19"/>
          <p:cNvSpPr/>
          <p:nvPr/>
        </p:nvSpPr>
        <p:spPr>
          <a:xfrm>
            <a:off x="3715574" y="4257093"/>
            <a:ext cx="364203" cy="307777"/>
          </a:xfrm>
          <a:prstGeom prst="rect">
            <a:avLst/>
          </a:prstGeom>
        </p:spPr>
        <p:txBody>
          <a:bodyPr wrap="none">
            <a:spAutoFit/>
          </a:bodyPr>
          <a:lstStyle/>
          <a:p>
            <a:pPr lvl="0" algn="ctr" eaLnBrk="0" fontAlgn="ctr" hangingPunct="0">
              <a:buSzPct val="60000"/>
            </a:pPr>
            <a:r>
              <a:rPr lang="zh-CN" altLang="en-US" sz="1400" b="1" dirty="0">
                <a:solidFill>
                  <a:srgbClr val="FF0000"/>
                </a:solidFill>
                <a:latin typeface="+mn-lt"/>
                <a:ea typeface="华文细黑" pitchFamily="2" charset="-122"/>
              </a:rPr>
              <a:t>②</a:t>
            </a:r>
          </a:p>
        </p:txBody>
      </p:sp>
      <p:sp>
        <p:nvSpPr>
          <p:cNvPr id="21" name="矩形 20"/>
          <p:cNvSpPr/>
          <p:nvPr/>
        </p:nvSpPr>
        <p:spPr>
          <a:xfrm>
            <a:off x="3215681" y="2240869"/>
            <a:ext cx="364203" cy="307777"/>
          </a:xfrm>
          <a:prstGeom prst="rect">
            <a:avLst/>
          </a:prstGeom>
        </p:spPr>
        <p:txBody>
          <a:bodyPr wrap="none">
            <a:spAutoFit/>
          </a:bodyPr>
          <a:lstStyle/>
          <a:p>
            <a:pPr lvl="0" algn="ctr" eaLnBrk="0" fontAlgn="ctr" hangingPunct="0">
              <a:buSzPct val="60000"/>
            </a:pPr>
            <a:r>
              <a:rPr lang="zh-CN" altLang="en-US" sz="1400" b="1" dirty="0">
                <a:solidFill>
                  <a:srgbClr val="FF0000"/>
                </a:solidFill>
                <a:latin typeface="+mn-lt"/>
                <a:ea typeface="华文细黑" pitchFamily="2" charset="-122"/>
              </a:rPr>
              <a:t>③</a:t>
            </a:r>
          </a:p>
        </p:txBody>
      </p:sp>
      <p:sp>
        <p:nvSpPr>
          <p:cNvPr id="22" name="矩形 21"/>
          <p:cNvSpPr/>
          <p:nvPr/>
        </p:nvSpPr>
        <p:spPr>
          <a:xfrm>
            <a:off x="3071665" y="5409221"/>
            <a:ext cx="364203" cy="307777"/>
          </a:xfrm>
          <a:prstGeom prst="rect">
            <a:avLst/>
          </a:prstGeom>
        </p:spPr>
        <p:txBody>
          <a:bodyPr wrap="none">
            <a:spAutoFit/>
          </a:bodyPr>
          <a:lstStyle/>
          <a:p>
            <a:pPr lvl="0" algn="ctr" eaLnBrk="0" fontAlgn="ctr" hangingPunct="0">
              <a:buSzPct val="60000"/>
            </a:pPr>
            <a:r>
              <a:rPr lang="zh-CN" altLang="en-US" sz="1400" b="1" dirty="0">
                <a:solidFill>
                  <a:srgbClr val="FF0000"/>
                </a:solidFill>
                <a:latin typeface="+mn-lt"/>
                <a:ea typeface="华文细黑" pitchFamily="2" charset="-122"/>
              </a:rPr>
              <a:t>④</a:t>
            </a:r>
          </a:p>
        </p:txBody>
      </p:sp>
      <p:sp>
        <p:nvSpPr>
          <p:cNvPr id="23" name="矩形 22"/>
          <p:cNvSpPr/>
          <p:nvPr/>
        </p:nvSpPr>
        <p:spPr>
          <a:xfrm>
            <a:off x="4043773" y="5445225"/>
            <a:ext cx="364203" cy="307777"/>
          </a:xfrm>
          <a:prstGeom prst="rect">
            <a:avLst/>
          </a:prstGeom>
        </p:spPr>
        <p:txBody>
          <a:bodyPr wrap="none">
            <a:spAutoFit/>
          </a:bodyPr>
          <a:lstStyle/>
          <a:p>
            <a:pPr lvl="0" algn="ctr" eaLnBrk="0" fontAlgn="ctr" hangingPunct="0">
              <a:buSzPct val="60000"/>
            </a:pPr>
            <a:r>
              <a:rPr lang="zh-CN" altLang="en-US" sz="1400" b="1" dirty="0">
                <a:solidFill>
                  <a:srgbClr val="FF0000"/>
                </a:solidFill>
                <a:latin typeface="+mn-lt"/>
                <a:ea typeface="华文细黑" pitchFamily="2" charset="-122"/>
              </a:rPr>
              <a:t>③</a:t>
            </a:r>
          </a:p>
        </p:txBody>
      </p:sp>
    </p:spTree>
    <p:extLst>
      <p:ext uri="{BB962C8B-B14F-4D97-AF65-F5344CB8AC3E}">
        <p14:creationId xmlns:p14="http://schemas.microsoft.com/office/powerpoint/2010/main" val="8094117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p:txBody>
          <a:bodyPr/>
          <a:lstStyle/>
          <a:p>
            <a:r>
              <a:rPr lang="en-US" altLang="zh-CN" dirty="0"/>
              <a:t>Slot Layout of NE40E-X3</a:t>
            </a:r>
            <a:endParaRPr lang="zh-CN" altLang="en-US" dirty="0"/>
          </a:p>
        </p:txBody>
      </p:sp>
      <p:graphicFrame>
        <p:nvGraphicFramePr>
          <p:cNvPr id="25" name="内容占位符 24"/>
          <p:cNvGraphicFramePr>
            <a:graphicFrameLocks noGrp="1"/>
          </p:cNvGraphicFramePr>
          <p:nvPr>
            <p:ph idx="4294967295"/>
            <p:extLst>
              <p:ext uri="{D42A27DB-BD31-4B8C-83A1-F6EECF244321}">
                <p14:modId xmlns:p14="http://schemas.microsoft.com/office/powerpoint/2010/main" val="4090082763"/>
              </p:ext>
            </p:extLst>
          </p:nvPr>
        </p:nvGraphicFramePr>
        <p:xfrm>
          <a:off x="1127448" y="2132856"/>
          <a:ext cx="3991544" cy="2196244"/>
        </p:xfrm>
        <a:graphic>
          <a:graphicData uri="http://schemas.openxmlformats.org/drawingml/2006/table">
            <a:tbl>
              <a:tblPr>
                <a:tableStyleId>{5940675A-B579-460E-94D1-54222C63F5DA}</a:tableStyleId>
              </a:tblPr>
              <a:tblGrid>
                <a:gridCol w="463153"/>
                <a:gridCol w="1532619"/>
                <a:gridCol w="1455713"/>
                <a:gridCol w="540059"/>
              </a:tblGrid>
              <a:tr h="549061">
                <a:tc>
                  <a:txBody>
                    <a:bodyPr/>
                    <a:lstStyle/>
                    <a:p>
                      <a:pPr algn="ctr"/>
                      <a:r>
                        <a:rPr lang="en-US" altLang="zh-CN" b="1" baseline="0" dirty="0" smtClean="0">
                          <a:solidFill>
                            <a:schemeClr val="bg1"/>
                          </a:solidFill>
                          <a:latin typeface="+mn-ea"/>
                          <a:ea typeface="+mn-ea"/>
                        </a:rPr>
                        <a:t>4</a:t>
                      </a:r>
                      <a:endParaRPr lang="zh-CN" altLang="en-US" b="1" baseline="0" dirty="0">
                        <a:solidFill>
                          <a:schemeClr val="bg1"/>
                        </a:solidFill>
                        <a:latin typeface="+mn-ea"/>
                        <a:ea typeface="+mn-ea"/>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2"/>
                    </a:solidFill>
                  </a:tcPr>
                </a:tc>
                <a:tc>
                  <a:txBody>
                    <a:bodyPr/>
                    <a:lstStyle/>
                    <a:p>
                      <a:pPr algn="ctr"/>
                      <a:r>
                        <a:rPr lang="en-US" altLang="zh-CN" b="1" baseline="0" dirty="0" smtClean="0">
                          <a:latin typeface="+mn-ea"/>
                          <a:ea typeface="+mn-ea"/>
                        </a:rPr>
                        <a:t>MPU</a:t>
                      </a:r>
                      <a:endParaRPr lang="zh-CN" altLang="en-US" b="1" baseline="0" dirty="0">
                        <a:latin typeface="+mn-ea"/>
                        <a:ea typeface="+mn-ea"/>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altLang="zh-CN" b="1" baseline="0" dirty="0" smtClean="0">
                          <a:latin typeface="+mn-ea"/>
                          <a:ea typeface="+mn-ea"/>
                        </a:rPr>
                        <a:t>MPU</a:t>
                      </a:r>
                      <a:endParaRPr lang="zh-CN" altLang="en-US" b="1" baseline="0" dirty="0">
                        <a:latin typeface="+mn-ea"/>
                        <a:ea typeface="+mn-ea"/>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altLang="zh-CN" b="1" baseline="0" dirty="0" smtClean="0">
                          <a:solidFill>
                            <a:schemeClr val="bg1"/>
                          </a:solidFill>
                          <a:latin typeface="+mn-ea"/>
                          <a:ea typeface="+mn-ea"/>
                        </a:rPr>
                        <a:t>5</a:t>
                      </a:r>
                      <a:endParaRPr lang="zh-CN" altLang="en-US" b="1" baseline="0" dirty="0">
                        <a:solidFill>
                          <a:schemeClr val="bg1"/>
                        </a:solidFill>
                        <a:latin typeface="+mn-ea"/>
                        <a:ea typeface="+mn-ea"/>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2"/>
                    </a:solidFill>
                  </a:tcPr>
                </a:tc>
              </a:tr>
              <a:tr h="549061">
                <a:tc rowSpan="3">
                  <a:txBody>
                    <a:bodyPr/>
                    <a:lstStyle/>
                    <a:p>
                      <a:pPr algn="ctr"/>
                      <a:endParaRPr lang="zh-CN" altLang="en-US" b="1" baseline="0" dirty="0">
                        <a:latin typeface="+mn-ea"/>
                        <a:ea typeface="+mn-ea"/>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gridSpan="2">
                  <a:txBody>
                    <a:bodyPr/>
                    <a:lstStyle/>
                    <a:p>
                      <a:pPr algn="ctr"/>
                      <a:r>
                        <a:rPr lang="en-US" altLang="zh-CN" b="1" baseline="0" dirty="0" smtClean="0">
                          <a:latin typeface="+mn-ea"/>
                          <a:ea typeface="+mn-ea"/>
                        </a:rPr>
                        <a:t>LPU</a:t>
                      </a:r>
                      <a:endParaRPr lang="zh-CN" altLang="en-US" b="1" baseline="0" dirty="0">
                        <a:latin typeface="+mn-ea"/>
                        <a:ea typeface="+mn-ea"/>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algn="ctr"/>
                      <a:endParaRPr lang="zh-CN" altLang="en-US" b="1" baseline="0" dirty="0">
                        <a:latin typeface="Arial" pitchFamily="34" charset="0"/>
                        <a:ea typeface="华文细黑" pitchFamily="2" charset="-122"/>
                      </a:endParaRPr>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US" altLang="zh-CN" b="1" baseline="0" dirty="0" smtClean="0">
                          <a:solidFill>
                            <a:schemeClr val="bg1"/>
                          </a:solidFill>
                          <a:latin typeface="+mn-ea"/>
                          <a:ea typeface="+mn-ea"/>
                        </a:rPr>
                        <a:t>3</a:t>
                      </a:r>
                      <a:endParaRPr lang="zh-CN" altLang="en-US" b="1" baseline="0" dirty="0">
                        <a:solidFill>
                          <a:schemeClr val="bg1"/>
                        </a:solidFill>
                        <a:latin typeface="+mn-ea"/>
                        <a:ea typeface="+mn-ea"/>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2"/>
                    </a:solidFill>
                  </a:tcPr>
                </a:tc>
              </a:tr>
              <a:tr h="549061">
                <a:tc vMerge="1">
                  <a:txBody>
                    <a:bodyPr/>
                    <a:lstStyle/>
                    <a:p>
                      <a:pPr algn="ctr"/>
                      <a:endParaRPr lang="zh-CN" altLang="en-US" b="1" baseline="0" dirty="0">
                        <a:latin typeface="Arial" pitchFamily="34" charset="0"/>
                        <a:ea typeface="华文细黑" pitchFamily="2" charset="-122"/>
                      </a:endParaRPr>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gridSpan="2">
                  <a:txBody>
                    <a:bodyPr/>
                    <a:lstStyle/>
                    <a:p>
                      <a:pPr algn="ctr"/>
                      <a:r>
                        <a:rPr lang="en-US" altLang="zh-CN" b="1" baseline="0" dirty="0" smtClean="0">
                          <a:latin typeface="+mn-ea"/>
                          <a:ea typeface="+mn-ea"/>
                        </a:rPr>
                        <a:t>LPU</a:t>
                      </a:r>
                      <a:endParaRPr lang="zh-CN" altLang="en-US" b="1" baseline="0" dirty="0">
                        <a:latin typeface="+mn-ea"/>
                        <a:ea typeface="+mn-ea"/>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algn="ctr"/>
                      <a:endParaRPr lang="zh-CN" altLang="en-US" b="1" baseline="0" dirty="0">
                        <a:latin typeface="Arial" pitchFamily="34" charset="0"/>
                        <a:ea typeface="华文细黑" pitchFamily="2" charset="-122"/>
                      </a:endParaRPr>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US" altLang="zh-CN" b="1" baseline="0" dirty="0" smtClean="0">
                          <a:solidFill>
                            <a:schemeClr val="bg1"/>
                          </a:solidFill>
                          <a:latin typeface="+mn-ea"/>
                          <a:ea typeface="+mn-ea"/>
                        </a:rPr>
                        <a:t>2</a:t>
                      </a:r>
                      <a:endParaRPr lang="zh-CN" altLang="en-US" b="1" baseline="0" dirty="0">
                        <a:solidFill>
                          <a:schemeClr val="bg1"/>
                        </a:solidFill>
                        <a:latin typeface="+mn-ea"/>
                        <a:ea typeface="+mn-ea"/>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2"/>
                    </a:solidFill>
                  </a:tcPr>
                </a:tc>
              </a:tr>
              <a:tr h="549061">
                <a:tc vMerge="1">
                  <a:txBody>
                    <a:bodyPr/>
                    <a:lstStyle/>
                    <a:p>
                      <a:pPr algn="ctr"/>
                      <a:endParaRPr lang="zh-CN" altLang="en-US" b="1" baseline="0" dirty="0">
                        <a:latin typeface="Arial" pitchFamily="34" charset="0"/>
                        <a:ea typeface="华文细黑" pitchFamily="2" charset="-122"/>
                      </a:endParaRPr>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gridSpan="2">
                  <a:txBody>
                    <a:bodyPr/>
                    <a:lstStyle/>
                    <a:p>
                      <a:pPr algn="ctr"/>
                      <a:r>
                        <a:rPr lang="en-US" altLang="zh-CN" b="1" baseline="0" dirty="0" smtClean="0">
                          <a:latin typeface="+mn-ea"/>
                          <a:ea typeface="+mn-ea"/>
                        </a:rPr>
                        <a:t>LPU</a:t>
                      </a:r>
                      <a:endParaRPr lang="zh-CN" altLang="en-US" b="1" baseline="0" dirty="0">
                        <a:latin typeface="+mn-ea"/>
                        <a:ea typeface="+mn-ea"/>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algn="ctr"/>
                      <a:endParaRPr lang="zh-CN" altLang="en-US" b="1" baseline="0" dirty="0">
                        <a:latin typeface="Arial" pitchFamily="34" charset="0"/>
                        <a:ea typeface="华文细黑" pitchFamily="2" charset="-122"/>
                      </a:endParaRPr>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US" altLang="zh-CN" b="1" baseline="0" dirty="0" smtClean="0">
                          <a:solidFill>
                            <a:schemeClr val="bg1"/>
                          </a:solidFill>
                          <a:latin typeface="+mn-ea"/>
                          <a:ea typeface="+mn-ea"/>
                        </a:rPr>
                        <a:t>1</a:t>
                      </a:r>
                      <a:endParaRPr lang="zh-CN" altLang="en-US" b="1" baseline="0" dirty="0">
                        <a:solidFill>
                          <a:schemeClr val="bg1"/>
                        </a:solidFill>
                        <a:latin typeface="+mn-ea"/>
                        <a:ea typeface="+mn-ea"/>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2"/>
                    </a:solidFill>
                  </a:tcPr>
                </a:tc>
              </a:tr>
            </a:tbl>
          </a:graphicData>
        </a:graphic>
      </p:graphicFrame>
      <p:graphicFrame>
        <p:nvGraphicFramePr>
          <p:cNvPr id="26" name="表格 25"/>
          <p:cNvGraphicFramePr>
            <a:graphicFrameLocks noGrp="1"/>
          </p:cNvGraphicFramePr>
          <p:nvPr>
            <p:extLst>
              <p:ext uri="{D42A27DB-BD31-4B8C-83A1-F6EECF244321}">
                <p14:modId xmlns:p14="http://schemas.microsoft.com/office/powerpoint/2010/main" val="2060180138"/>
              </p:ext>
            </p:extLst>
          </p:nvPr>
        </p:nvGraphicFramePr>
        <p:xfrm>
          <a:off x="6672064" y="2636912"/>
          <a:ext cx="3276364" cy="1837440"/>
        </p:xfrm>
        <a:graphic>
          <a:graphicData uri="http://schemas.openxmlformats.org/drawingml/2006/table">
            <a:tbl>
              <a:tblPr/>
              <a:tblGrid>
                <a:gridCol w="1008112"/>
                <a:gridCol w="2268252"/>
              </a:tblGrid>
              <a:tr h="0">
                <a:tc>
                  <a:txBody>
                    <a:bodyPr/>
                    <a:lstStyle/>
                    <a:p>
                      <a:pPr algn="ctr"/>
                      <a:r>
                        <a:rPr lang="en-US" altLang="zh-CN" sz="1600" b="1" baseline="0" dirty="0" smtClean="0">
                          <a:latin typeface="+mn-ea"/>
                          <a:ea typeface="+mn-ea"/>
                        </a:rPr>
                        <a:t>Slot No.</a:t>
                      </a:r>
                      <a:endParaRPr lang="zh-CN" altLang="en-US" sz="1600" b="1" baseline="0" dirty="0">
                        <a:solidFill>
                          <a:schemeClr val="bg1"/>
                        </a:solidFill>
                        <a:latin typeface="+mn-ea"/>
                        <a:ea typeface="+mn-ea"/>
                      </a:endParaRPr>
                    </a:p>
                  </a:txBody>
                  <a:tcPr marL="90000" marR="90000" marT="46800" marB="4680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altLang="zh-CN" sz="1600" b="1" baseline="0" dirty="0" smtClean="0">
                          <a:latin typeface="+mn-ea"/>
                          <a:ea typeface="+mn-ea"/>
                        </a:rPr>
                        <a:t>Remarks</a:t>
                      </a:r>
                      <a:endParaRPr lang="zh-CN" altLang="en-US" sz="1600" b="1" baseline="0" dirty="0">
                        <a:solidFill>
                          <a:schemeClr val="bg1"/>
                        </a:solidFill>
                        <a:latin typeface="+mn-ea"/>
                        <a:ea typeface="+mn-ea"/>
                      </a:endParaRPr>
                    </a:p>
                  </a:txBody>
                  <a:tcPr marL="90000" marR="90000" marT="46800" marB="4680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0">
                <a:tc>
                  <a:txBody>
                    <a:bodyPr/>
                    <a:lstStyle/>
                    <a:p>
                      <a:r>
                        <a:rPr lang="en-US" altLang="zh-CN" sz="1600" baseline="0" dirty="0">
                          <a:latin typeface="+mn-ea"/>
                          <a:ea typeface="+mn-ea"/>
                        </a:rPr>
                        <a:t>1</a:t>
                      </a:r>
                      <a:r>
                        <a:rPr lang="zh-CN" altLang="en-US" sz="1600" baseline="0" dirty="0" smtClean="0">
                          <a:latin typeface="+mn-ea"/>
                          <a:ea typeface="+mn-ea"/>
                        </a:rPr>
                        <a:t>～</a:t>
                      </a:r>
                      <a:r>
                        <a:rPr lang="en-US" altLang="zh-CN" sz="1600" baseline="0" dirty="0" smtClean="0">
                          <a:latin typeface="+mn-ea"/>
                          <a:ea typeface="+mn-ea"/>
                        </a:rPr>
                        <a:t>3</a:t>
                      </a:r>
                      <a:endParaRPr lang="en-US" altLang="zh-CN" sz="1600" baseline="0" dirty="0">
                        <a:latin typeface="+mn-ea"/>
                        <a:ea typeface="+mn-ea"/>
                      </a:endParaRPr>
                    </a:p>
                  </a:txBody>
                  <a:tcPr marL="90000" marR="90000" marT="46800" marB="46800">
                    <a:lnL w="28575" cap="flat" cmpd="sng" algn="ctr">
                      <a:solidFill>
                        <a:schemeClr val="tx1"/>
                      </a:solidFill>
                      <a:prstDash val="solid"/>
                      <a:round/>
                      <a:headEnd type="none" w="med" len="med"/>
                      <a:tailEnd type="none" w="med" len="med"/>
                    </a:lnL>
                  </a:tcPr>
                </a:tc>
                <a:tc>
                  <a:txBody>
                    <a:bodyPr/>
                    <a:lstStyle/>
                    <a:p>
                      <a:r>
                        <a:rPr lang="en-US" altLang="zh-CN" sz="1600" baseline="0" dirty="0" smtClean="0">
                          <a:latin typeface="+mn-ea"/>
                          <a:ea typeface="+mn-ea"/>
                        </a:rPr>
                        <a:t>Hold LPUs</a:t>
                      </a:r>
                      <a:endParaRPr lang="zh-CN" altLang="en-US" sz="1600" baseline="0" dirty="0">
                        <a:latin typeface="+mn-ea"/>
                        <a:ea typeface="+mn-ea"/>
                      </a:endParaRPr>
                    </a:p>
                  </a:txBody>
                  <a:tcPr marL="90000" marR="90000" marT="46800" marB="46800">
                    <a:lnR w="28575" cap="flat" cmpd="sng" algn="ctr">
                      <a:solidFill>
                        <a:schemeClr val="tx1"/>
                      </a:solidFill>
                      <a:prstDash val="solid"/>
                      <a:round/>
                      <a:headEnd type="none" w="med" len="med"/>
                      <a:tailEnd type="none" w="med" len="med"/>
                    </a:lnR>
                  </a:tcPr>
                </a:tc>
              </a:tr>
              <a:tr h="0">
                <a:tc>
                  <a:txBody>
                    <a:bodyPr/>
                    <a:lstStyle/>
                    <a:p>
                      <a:r>
                        <a:rPr lang="en-US" altLang="zh-CN" sz="1600" baseline="0" dirty="0" smtClean="0">
                          <a:latin typeface="+mn-ea"/>
                          <a:ea typeface="+mn-ea"/>
                        </a:rPr>
                        <a:t>4~5</a:t>
                      </a:r>
                      <a:endParaRPr lang="en-US" altLang="zh-CN" sz="1600" baseline="0" dirty="0">
                        <a:latin typeface="+mn-ea"/>
                        <a:ea typeface="+mn-ea"/>
                      </a:endParaRPr>
                    </a:p>
                  </a:txBody>
                  <a:tcPr marL="90000" marR="90000" marT="46800" marB="46800">
                    <a:lnL w="28575" cap="flat" cmpd="sng" algn="ctr">
                      <a:solidFill>
                        <a:schemeClr val="tx1"/>
                      </a:solidFill>
                      <a:prstDash val="solid"/>
                      <a:round/>
                      <a:headEnd type="none" w="med" len="med"/>
                      <a:tailEnd type="none" w="med" len="med"/>
                    </a:lnL>
                  </a:tcPr>
                </a:tc>
                <a:tc>
                  <a:txBody>
                    <a:bodyPr/>
                    <a:lstStyle/>
                    <a:p>
                      <a:r>
                        <a:rPr lang="en-US" altLang="zh-CN" sz="1600" baseline="0" dirty="0" smtClean="0">
                          <a:latin typeface="+mn-ea"/>
                          <a:ea typeface="+mn-ea"/>
                        </a:rPr>
                        <a:t>Hold MPUs, working in 1:1 backup mode</a:t>
                      </a:r>
                      <a:endParaRPr lang="zh-CN" altLang="en-US" sz="1600" baseline="0" dirty="0">
                        <a:latin typeface="+mn-ea"/>
                        <a:ea typeface="+mn-ea"/>
                      </a:endParaRPr>
                    </a:p>
                  </a:txBody>
                  <a:tcPr marL="90000" marR="90000" marT="46800" marB="46800">
                    <a:lnR w="28575" cap="flat" cmpd="sng" algn="ctr">
                      <a:solidFill>
                        <a:schemeClr val="tx1"/>
                      </a:solidFill>
                      <a:prstDash val="solid"/>
                      <a:round/>
                      <a:headEnd type="none" w="med" len="med"/>
                      <a:tailEnd type="none" w="med" len="med"/>
                    </a:lnR>
                  </a:tcPr>
                </a:tc>
              </a:tr>
              <a:tr h="0">
                <a:tc>
                  <a:txBody>
                    <a:bodyPr/>
                    <a:lstStyle/>
                    <a:p>
                      <a:r>
                        <a:rPr lang="en-US" altLang="zh-CN" sz="1600" baseline="0" dirty="0" smtClean="0">
                          <a:latin typeface="+mn-ea"/>
                          <a:ea typeface="+mn-ea"/>
                        </a:rPr>
                        <a:t>Notice!</a:t>
                      </a:r>
                      <a:endParaRPr lang="en-US" altLang="zh-CN" sz="1600" baseline="0" dirty="0">
                        <a:latin typeface="+mn-ea"/>
                        <a:ea typeface="+mn-ea"/>
                      </a:endParaRPr>
                    </a:p>
                  </a:txBody>
                  <a:tcPr marL="90000" marR="90000" marT="46800" marB="4680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r>
                        <a:rPr lang="en-US" altLang="zh-CN" sz="1600" baseline="0" dirty="0" smtClean="0">
                          <a:latin typeface="+mn-ea"/>
                          <a:ea typeface="+mn-ea"/>
                        </a:rPr>
                        <a:t>No SFU is adopted on NE40E-X3</a:t>
                      </a:r>
                      <a:endParaRPr lang="zh-CN" altLang="en-US" sz="1600" baseline="0" dirty="0">
                        <a:latin typeface="+mn-ea"/>
                        <a:ea typeface="+mn-ea"/>
                      </a:endParaRPr>
                    </a:p>
                  </a:txBody>
                  <a:tcPr marL="90000" marR="90000" marT="46800" marB="4680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361490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r>
              <a:rPr lang="en-US" altLang="zh-CN" dirty="0"/>
              <a:t>Architecture of NE40E-X3</a:t>
            </a:r>
            <a:endParaRPr lang="zh-CN" altLang="en-US" dirty="0"/>
          </a:p>
        </p:txBody>
      </p:sp>
      <p:pic>
        <p:nvPicPr>
          <p:cNvPr id="1652739" name="Picture 3"/>
          <p:cNvPicPr>
            <a:picLocks noChangeAspect="1" noChangeArrowheads="1"/>
          </p:cNvPicPr>
          <p:nvPr/>
        </p:nvPicPr>
        <p:blipFill>
          <a:blip r:embed="rId3" cstate="print"/>
          <a:srcRect/>
          <a:stretch>
            <a:fillRect/>
          </a:stretch>
        </p:blipFill>
        <p:spPr bwMode="auto">
          <a:xfrm>
            <a:off x="2400374" y="1622425"/>
            <a:ext cx="7512050" cy="4146550"/>
          </a:xfrm>
          <a:prstGeom prst="rect">
            <a:avLst/>
          </a:prstGeom>
          <a:noFill/>
        </p:spPr>
      </p:pic>
    </p:spTree>
    <p:extLst>
      <p:ext uri="{BB962C8B-B14F-4D97-AF65-F5344CB8AC3E}">
        <p14:creationId xmlns:p14="http://schemas.microsoft.com/office/powerpoint/2010/main" val="10021848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3" name="直接箭头连接符 132"/>
          <p:cNvCxnSpPr/>
          <p:nvPr/>
        </p:nvCxnSpPr>
        <p:spPr bwMode="auto">
          <a:xfrm>
            <a:off x="2387588" y="3772781"/>
            <a:ext cx="5220240" cy="0"/>
          </a:xfrm>
          <a:prstGeom prst="straightConnector1">
            <a:avLst/>
          </a:prstGeom>
          <a:solidFill>
            <a:schemeClr val="accent1"/>
          </a:solidFill>
          <a:ln w="28575" cap="flat" cmpd="sng" algn="ctr">
            <a:solidFill>
              <a:schemeClr val="tx1"/>
            </a:solidFill>
            <a:prstDash val="solid"/>
            <a:round/>
            <a:headEnd type="none" w="med" len="med"/>
            <a:tailEnd type="triangle" w="med" len="med"/>
          </a:ln>
          <a:effectLst/>
        </p:spPr>
      </p:cxnSp>
      <p:cxnSp>
        <p:nvCxnSpPr>
          <p:cNvPr id="131" name="直接箭头连接符 130"/>
          <p:cNvCxnSpPr/>
          <p:nvPr/>
        </p:nvCxnSpPr>
        <p:spPr bwMode="auto">
          <a:xfrm>
            <a:off x="2387588" y="3448745"/>
            <a:ext cx="5220240" cy="0"/>
          </a:xfrm>
          <a:prstGeom prst="straightConnector1">
            <a:avLst/>
          </a:prstGeom>
          <a:solidFill>
            <a:schemeClr val="accent1"/>
          </a:solidFill>
          <a:ln w="28575" cap="flat" cmpd="sng" algn="ctr">
            <a:solidFill>
              <a:srgbClr val="FF0000"/>
            </a:solidFill>
            <a:prstDash val="solid"/>
            <a:round/>
            <a:headEnd type="none" w="med" len="med"/>
            <a:tailEnd type="triangle" w="med" len="med"/>
          </a:ln>
          <a:effectLst/>
        </p:spPr>
      </p:cxnSp>
      <p:sp>
        <p:nvSpPr>
          <p:cNvPr id="2" name="文本占位符 1"/>
          <p:cNvSpPr>
            <a:spLocks noGrp="1"/>
          </p:cNvSpPr>
          <p:nvPr>
            <p:ph type="body" sz="quarter" idx="12"/>
          </p:nvPr>
        </p:nvSpPr>
        <p:spPr/>
        <p:txBody>
          <a:bodyPr/>
          <a:lstStyle/>
          <a:p>
            <a:r>
              <a:rPr lang="en-US" altLang="zh-CN" smtClean="0"/>
              <a:t>Power Supply System of NE40E-X3</a:t>
            </a:r>
            <a:endParaRPr lang="zh-CN" altLang="en-US" dirty="0"/>
          </a:p>
        </p:txBody>
      </p:sp>
      <p:sp>
        <p:nvSpPr>
          <p:cNvPr id="1572958" name="Rectangle 94"/>
          <p:cNvSpPr>
            <a:spLocks noChangeArrowheads="1"/>
          </p:cNvSpPr>
          <p:nvPr/>
        </p:nvSpPr>
        <p:spPr bwMode="auto">
          <a:xfrm>
            <a:off x="5361992" y="2204865"/>
            <a:ext cx="1200650" cy="307777"/>
          </a:xfrm>
          <a:prstGeom prst="rect">
            <a:avLst/>
          </a:prstGeom>
          <a:noFill/>
          <a:ln w="9525">
            <a:noFill/>
            <a:miter lim="800000"/>
            <a:headEnd/>
            <a:tailEnd/>
          </a:ln>
        </p:spPr>
        <p:txBody>
          <a:bodyPr wrap="none" lIns="0" tIns="0" rIns="0" bIns="0">
            <a:spAutoFit/>
          </a:bodyPr>
          <a:lstStyle/>
          <a:p>
            <a:pPr defTabSz="801688" fontAlgn="base"/>
            <a:r>
              <a:rPr lang="en-US" altLang="zh-CN" sz="2000" dirty="0">
                <a:latin typeface="+mn-lt"/>
              </a:rPr>
              <a:t>Backbone</a:t>
            </a:r>
            <a:endParaRPr lang="zh-CN" altLang="en-US" sz="2000" dirty="0">
              <a:latin typeface="+mn-lt"/>
            </a:endParaRPr>
          </a:p>
        </p:txBody>
      </p:sp>
      <p:sp>
        <p:nvSpPr>
          <p:cNvPr id="1572959" name="Rectangle 95"/>
          <p:cNvSpPr>
            <a:spLocks noChangeArrowheads="1"/>
          </p:cNvSpPr>
          <p:nvPr/>
        </p:nvSpPr>
        <p:spPr bwMode="auto">
          <a:xfrm>
            <a:off x="3107669" y="2204865"/>
            <a:ext cx="548227" cy="307777"/>
          </a:xfrm>
          <a:prstGeom prst="rect">
            <a:avLst/>
          </a:prstGeom>
          <a:noFill/>
          <a:ln w="9525">
            <a:noFill/>
            <a:miter lim="800000"/>
            <a:headEnd/>
            <a:tailEnd/>
          </a:ln>
        </p:spPr>
        <p:txBody>
          <a:bodyPr wrap="none" lIns="0" tIns="0" rIns="0" bIns="0">
            <a:spAutoFit/>
          </a:bodyPr>
          <a:lstStyle/>
          <a:p>
            <a:pPr defTabSz="801688" fontAlgn="base"/>
            <a:r>
              <a:rPr lang="en-US" altLang="zh-CN" sz="2000">
                <a:solidFill>
                  <a:srgbClr val="000000"/>
                </a:solidFill>
                <a:latin typeface="+mn-lt"/>
              </a:rPr>
              <a:t>PEM</a:t>
            </a:r>
            <a:endParaRPr lang="en-US" altLang="zh-CN" sz="2000">
              <a:solidFill>
                <a:schemeClr val="bg1"/>
              </a:solidFill>
              <a:latin typeface="+mn-lt"/>
            </a:endParaRPr>
          </a:p>
        </p:txBody>
      </p:sp>
      <p:graphicFrame>
        <p:nvGraphicFramePr>
          <p:cNvPr id="126" name="表格 125"/>
          <p:cNvGraphicFramePr>
            <a:graphicFrameLocks noGrp="1"/>
          </p:cNvGraphicFramePr>
          <p:nvPr>
            <p:extLst/>
          </p:nvPr>
        </p:nvGraphicFramePr>
        <p:xfrm>
          <a:off x="7608168" y="3016697"/>
          <a:ext cx="2484276" cy="1483360"/>
        </p:xfrm>
        <a:graphic>
          <a:graphicData uri="http://schemas.openxmlformats.org/drawingml/2006/table">
            <a:tbl>
              <a:tblPr>
                <a:tableStyleId>{5940675A-B579-460E-94D1-54222C63F5DA}</a:tableStyleId>
              </a:tblPr>
              <a:tblGrid>
                <a:gridCol w="1242138"/>
                <a:gridCol w="1242138"/>
              </a:tblGrid>
              <a:tr h="370840">
                <a:tc>
                  <a:txBody>
                    <a:bodyPr/>
                    <a:lstStyle/>
                    <a:p>
                      <a:pPr algn="ctr"/>
                      <a:r>
                        <a:rPr lang="en-US" altLang="zh-CN" dirty="0" smtClean="0"/>
                        <a:t>MPU4</a:t>
                      </a:r>
                      <a:endParaRPr lang="zh-CN" altLang="en-US" dirty="0"/>
                    </a:p>
                  </a:txBody>
                  <a:tcPr anchor="ctr">
                    <a:solidFill>
                      <a:schemeClr val="bg1">
                        <a:lumMod val="85000"/>
                      </a:schemeClr>
                    </a:solidFill>
                  </a:tcPr>
                </a:tc>
                <a:tc>
                  <a:txBody>
                    <a:bodyPr/>
                    <a:lstStyle/>
                    <a:p>
                      <a:pPr algn="ctr"/>
                      <a:r>
                        <a:rPr lang="en-US" altLang="zh-CN" dirty="0" smtClean="0"/>
                        <a:t>MPU5</a:t>
                      </a:r>
                      <a:endParaRPr lang="zh-CN" altLang="en-US" dirty="0"/>
                    </a:p>
                  </a:txBody>
                  <a:tcPr anchor="ctr">
                    <a:solidFill>
                      <a:schemeClr val="bg1">
                        <a:lumMod val="85000"/>
                      </a:schemeClr>
                    </a:solidFill>
                  </a:tcPr>
                </a:tc>
              </a:tr>
              <a:tr h="370840">
                <a:tc gridSpan="2">
                  <a:txBody>
                    <a:bodyPr/>
                    <a:lstStyle/>
                    <a:p>
                      <a:pPr algn="ctr"/>
                      <a:r>
                        <a:rPr lang="en-US" altLang="zh-CN" dirty="0" smtClean="0"/>
                        <a:t>LPU3</a:t>
                      </a:r>
                      <a:endParaRPr lang="zh-CN" altLang="en-US" dirty="0"/>
                    </a:p>
                  </a:txBody>
                  <a:tcPr anchor="ctr">
                    <a:solidFill>
                      <a:schemeClr val="bg1">
                        <a:lumMod val="85000"/>
                      </a:schemeClr>
                    </a:solidFill>
                  </a:tcPr>
                </a:tc>
                <a:tc hMerge="1">
                  <a:txBody>
                    <a:bodyPr/>
                    <a:lstStyle/>
                    <a:p>
                      <a:endParaRPr lang="zh-CN" altLang="en-US"/>
                    </a:p>
                  </a:txBody>
                  <a:tcPr/>
                </a:tc>
              </a:tr>
              <a:tr h="370840">
                <a:tc gridSpan="2">
                  <a:txBody>
                    <a:bodyPr/>
                    <a:lstStyle/>
                    <a:p>
                      <a:pPr algn="ctr"/>
                      <a:r>
                        <a:rPr lang="en-US" altLang="zh-CN" dirty="0" smtClean="0"/>
                        <a:t>LPU2</a:t>
                      </a:r>
                      <a:endParaRPr lang="zh-CN" altLang="en-US" dirty="0"/>
                    </a:p>
                  </a:txBody>
                  <a:tcPr anchor="ctr">
                    <a:solidFill>
                      <a:schemeClr val="bg1">
                        <a:lumMod val="85000"/>
                      </a:schemeClr>
                    </a:solidFill>
                  </a:tcPr>
                </a:tc>
                <a:tc hMerge="1">
                  <a:txBody>
                    <a:bodyPr/>
                    <a:lstStyle/>
                    <a:p>
                      <a:endParaRPr lang="zh-CN" altLang="en-US"/>
                    </a:p>
                  </a:txBody>
                  <a:tcPr/>
                </a:tc>
              </a:tr>
              <a:tr h="370840">
                <a:tc gridSpan="2">
                  <a:txBody>
                    <a:bodyPr/>
                    <a:lstStyle/>
                    <a:p>
                      <a:pPr algn="ctr"/>
                      <a:r>
                        <a:rPr lang="en-US" altLang="zh-CN" dirty="0" smtClean="0"/>
                        <a:t>LPU1</a:t>
                      </a:r>
                      <a:endParaRPr lang="zh-CN" altLang="en-US" dirty="0"/>
                    </a:p>
                  </a:txBody>
                  <a:tcPr anchor="ctr">
                    <a:solidFill>
                      <a:schemeClr val="bg1">
                        <a:lumMod val="85000"/>
                      </a:schemeClr>
                    </a:solidFill>
                  </a:tcPr>
                </a:tc>
                <a:tc hMerge="1">
                  <a:txBody>
                    <a:bodyPr/>
                    <a:lstStyle/>
                    <a:p>
                      <a:endParaRPr lang="zh-CN" altLang="en-US"/>
                    </a:p>
                  </a:txBody>
                  <a:tcPr/>
                </a:tc>
              </a:tr>
            </a:tbl>
          </a:graphicData>
        </a:graphic>
      </p:graphicFrame>
      <p:graphicFrame>
        <p:nvGraphicFramePr>
          <p:cNvPr id="127" name="表格 126"/>
          <p:cNvGraphicFramePr>
            <a:graphicFrameLocks noGrp="1"/>
          </p:cNvGraphicFramePr>
          <p:nvPr>
            <p:extLst/>
          </p:nvPr>
        </p:nvGraphicFramePr>
        <p:xfrm>
          <a:off x="2723964" y="3232721"/>
          <a:ext cx="1823864" cy="741680"/>
        </p:xfrm>
        <a:graphic>
          <a:graphicData uri="http://schemas.openxmlformats.org/drawingml/2006/table">
            <a:tbl>
              <a:tblPr>
                <a:tableStyleId>{5940675A-B579-460E-94D1-54222C63F5DA}</a:tableStyleId>
              </a:tblPr>
              <a:tblGrid>
                <a:gridCol w="1823864"/>
              </a:tblGrid>
              <a:tr h="370840">
                <a:tc>
                  <a:txBody>
                    <a:bodyPr/>
                    <a:lstStyle/>
                    <a:p>
                      <a:pPr algn="ctr"/>
                      <a:r>
                        <a:rPr lang="en-US" altLang="zh-CN" b="1" dirty="0" smtClean="0">
                          <a:latin typeface="Arial" pitchFamily="34" charset="0"/>
                          <a:cs typeface="Arial" pitchFamily="34" charset="0"/>
                        </a:rPr>
                        <a:t>PEM 1</a:t>
                      </a:r>
                      <a:endParaRPr lang="zh-CN" altLang="en-US" b="1" dirty="0">
                        <a:latin typeface="Arial" pitchFamily="34" charset="0"/>
                        <a:cs typeface="Arial" pitchFamily="34" charset="0"/>
                      </a:endParaRPr>
                    </a:p>
                  </a:txBody>
                  <a:tcPr anchor="ctr">
                    <a:solidFill>
                      <a:srgbClr val="FF9900"/>
                    </a:solidFill>
                  </a:tcPr>
                </a:tc>
              </a:tr>
              <a:tr h="370840">
                <a:tc>
                  <a:txBody>
                    <a:bodyPr/>
                    <a:lstStyle/>
                    <a:p>
                      <a:pPr algn="ctr"/>
                      <a:r>
                        <a:rPr lang="en-US" altLang="zh-CN" b="1" dirty="0" smtClean="0">
                          <a:latin typeface="Arial" pitchFamily="34" charset="0"/>
                          <a:cs typeface="Arial" pitchFamily="34" charset="0"/>
                        </a:rPr>
                        <a:t>PEM 2</a:t>
                      </a:r>
                      <a:endParaRPr lang="zh-CN" altLang="en-US" b="1" dirty="0">
                        <a:latin typeface="Arial" pitchFamily="34" charset="0"/>
                        <a:cs typeface="Arial" pitchFamily="34" charset="0"/>
                      </a:endParaRPr>
                    </a:p>
                  </a:txBody>
                  <a:tcPr anchor="ctr">
                    <a:solidFill>
                      <a:srgbClr val="FF9900"/>
                    </a:solidFill>
                  </a:tcPr>
                </a:tc>
              </a:tr>
            </a:tbl>
          </a:graphicData>
        </a:graphic>
      </p:graphicFrame>
      <p:graphicFrame>
        <p:nvGraphicFramePr>
          <p:cNvPr id="128" name="表格 127"/>
          <p:cNvGraphicFramePr>
            <a:graphicFrameLocks noGrp="1"/>
          </p:cNvGraphicFramePr>
          <p:nvPr>
            <p:extLst/>
          </p:nvPr>
        </p:nvGraphicFramePr>
        <p:xfrm>
          <a:off x="5663952" y="2944689"/>
          <a:ext cx="468052" cy="1425756"/>
        </p:xfrm>
        <a:graphic>
          <a:graphicData uri="http://schemas.openxmlformats.org/drawingml/2006/table">
            <a:tbl>
              <a:tblPr>
                <a:tableStyleId>{5940675A-B579-460E-94D1-54222C63F5DA}</a:tableStyleId>
              </a:tblPr>
              <a:tblGrid>
                <a:gridCol w="468052"/>
              </a:tblGrid>
              <a:tr h="1425756">
                <a:tc>
                  <a:txBody>
                    <a:bodyPr/>
                    <a:lstStyle/>
                    <a:p>
                      <a:pPr algn="ctr"/>
                      <a:endParaRPr lang="zh-CN" altLang="en-US" dirty="0"/>
                    </a:p>
                  </a:txBody>
                  <a:tcPr anchor="ctr">
                    <a:solidFill>
                      <a:schemeClr val="bg1">
                        <a:lumMod val="75000"/>
                      </a:schemeClr>
                    </a:solidFill>
                  </a:tcPr>
                </a:tc>
              </a:tr>
            </a:tbl>
          </a:graphicData>
        </a:graphic>
      </p:graphicFrame>
      <p:graphicFrame>
        <p:nvGraphicFramePr>
          <p:cNvPr id="129" name="表格 128"/>
          <p:cNvGraphicFramePr>
            <a:graphicFrameLocks noGrp="1"/>
          </p:cNvGraphicFramePr>
          <p:nvPr>
            <p:extLst/>
          </p:nvPr>
        </p:nvGraphicFramePr>
        <p:xfrm>
          <a:off x="7608168" y="4636877"/>
          <a:ext cx="1368152" cy="396044"/>
        </p:xfrm>
        <a:graphic>
          <a:graphicData uri="http://schemas.openxmlformats.org/drawingml/2006/table">
            <a:tbl>
              <a:tblPr>
                <a:tableStyleId>{5940675A-B579-460E-94D1-54222C63F5DA}</a:tableStyleId>
              </a:tblPr>
              <a:tblGrid>
                <a:gridCol w="1368152"/>
              </a:tblGrid>
              <a:tr h="396044">
                <a:tc>
                  <a:txBody>
                    <a:bodyPr/>
                    <a:lstStyle/>
                    <a:p>
                      <a:pPr algn="ctr"/>
                      <a:r>
                        <a:rPr lang="en-US" altLang="zh-CN" dirty="0" smtClean="0"/>
                        <a:t>FAN</a:t>
                      </a:r>
                      <a:endParaRPr lang="zh-CN" altLang="en-US" dirty="0"/>
                    </a:p>
                  </a:txBody>
                  <a:tcPr anchor="ctr">
                    <a:solidFill>
                      <a:schemeClr val="bg1">
                        <a:lumMod val="85000"/>
                      </a:schemeClr>
                    </a:solidFill>
                  </a:tcPr>
                </a:tc>
              </a:tr>
            </a:tbl>
          </a:graphicData>
        </a:graphic>
      </p:graphicFrame>
      <p:sp>
        <p:nvSpPr>
          <p:cNvPr id="134" name="矩形 133"/>
          <p:cNvSpPr/>
          <p:nvPr/>
        </p:nvSpPr>
        <p:spPr bwMode="auto">
          <a:xfrm>
            <a:off x="2315580" y="2908685"/>
            <a:ext cx="2412268" cy="338554"/>
          </a:xfrm>
          <a:prstGeom prst="rect">
            <a:avLst/>
          </a:pr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a:endParaRPr lang="zh-CN" altLang="en-US" sz="1600" dirty="0">
              <a:latin typeface="+mn-lt"/>
              <a:ea typeface="宋体" pitchFamily="2" charset="-122"/>
              <a:cs typeface="Arial" pitchFamily="34" charset="0"/>
            </a:endParaRPr>
          </a:p>
        </p:txBody>
      </p:sp>
      <p:cxnSp>
        <p:nvCxnSpPr>
          <p:cNvPr id="138" name="直接箭头连接符 137"/>
          <p:cNvCxnSpPr/>
          <p:nvPr/>
        </p:nvCxnSpPr>
        <p:spPr bwMode="auto">
          <a:xfrm>
            <a:off x="6888168" y="4996917"/>
            <a:ext cx="720000" cy="0"/>
          </a:xfrm>
          <a:prstGeom prst="straightConnector1">
            <a:avLst/>
          </a:prstGeom>
          <a:solidFill>
            <a:schemeClr val="accent1"/>
          </a:solidFill>
          <a:ln w="28575" cap="flat" cmpd="sng" algn="ctr">
            <a:solidFill>
              <a:schemeClr val="tx1"/>
            </a:solidFill>
            <a:prstDash val="solid"/>
            <a:round/>
            <a:headEnd type="none" w="med" len="med"/>
            <a:tailEnd type="triangle" w="med" len="med"/>
          </a:ln>
          <a:effectLst/>
        </p:spPr>
      </p:cxnSp>
      <p:cxnSp>
        <p:nvCxnSpPr>
          <p:cNvPr id="139" name="直接箭头连接符 138"/>
          <p:cNvCxnSpPr/>
          <p:nvPr/>
        </p:nvCxnSpPr>
        <p:spPr bwMode="auto">
          <a:xfrm>
            <a:off x="7212124" y="4672881"/>
            <a:ext cx="396000" cy="0"/>
          </a:xfrm>
          <a:prstGeom prst="straightConnector1">
            <a:avLst/>
          </a:prstGeom>
          <a:solidFill>
            <a:schemeClr val="accent1"/>
          </a:solidFill>
          <a:ln w="28575" cap="flat" cmpd="sng" algn="ctr">
            <a:solidFill>
              <a:srgbClr val="FF0000"/>
            </a:solidFill>
            <a:prstDash val="solid"/>
            <a:round/>
            <a:headEnd type="none" w="med" len="med"/>
            <a:tailEnd type="triangle" w="med" len="med"/>
          </a:ln>
          <a:effectLst/>
        </p:spPr>
      </p:cxnSp>
      <p:cxnSp>
        <p:nvCxnSpPr>
          <p:cNvPr id="141" name="直接连接符 140"/>
          <p:cNvCxnSpPr/>
          <p:nvPr/>
        </p:nvCxnSpPr>
        <p:spPr bwMode="auto">
          <a:xfrm>
            <a:off x="7212124" y="3448745"/>
            <a:ext cx="0" cy="122400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42" name="直接连接符 141"/>
          <p:cNvCxnSpPr/>
          <p:nvPr/>
        </p:nvCxnSpPr>
        <p:spPr bwMode="auto">
          <a:xfrm>
            <a:off x="6888088" y="3448745"/>
            <a:ext cx="0" cy="1548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43" name="Rectangle 94"/>
          <p:cNvSpPr>
            <a:spLocks noChangeArrowheads="1"/>
          </p:cNvSpPr>
          <p:nvPr/>
        </p:nvSpPr>
        <p:spPr bwMode="auto">
          <a:xfrm>
            <a:off x="8026289" y="2204865"/>
            <a:ext cx="837473" cy="307777"/>
          </a:xfrm>
          <a:prstGeom prst="rect">
            <a:avLst/>
          </a:prstGeom>
          <a:noFill/>
          <a:ln w="9525">
            <a:noFill/>
            <a:miter lim="800000"/>
            <a:headEnd/>
            <a:tailEnd/>
          </a:ln>
        </p:spPr>
        <p:txBody>
          <a:bodyPr wrap="none" lIns="0" tIns="0" rIns="0" bIns="0">
            <a:spAutoFit/>
          </a:bodyPr>
          <a:lstStyle/>
          <a:p>
            <a:pPr defTabSz="801688" fontAlgn="base"/>
            <a:r>
              <a:rPr lang="en-US" altLang="zh-CN" sz="2000" dirty="0">
                <a:latin typeface="+mn-lt"/>
              </a:rPr>
              <a:t>Boards</a:t>
            </a:r>
            <a:endParaRPr lang="zh-CN" altLang="en-US" sz="2000" dirty="0">
              <a:latin typeface="+mn-lt"/>
            </a:endParaRPr>
          </a:p>
        </p:txBody>
      </p:sp>
    </p:spTree>
    <p:extLst>
      <p:ext uri="{BB962C8B-B14F-4D97-AF65-F5344CB8AC3E}">
        <p14:creationId xmlns:p14="http://schemas.microsoft.com/office/powerpoint/2010/main" val="15596274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r>
              <a:rPr lang="en-US" altLang="zh-CN" dirty="0"/>
              <a:t>Heat Dissipation System of NE40E-X3</a:t>
            </a:r>
            <a:endParaRPr lang="zh-CN" altLang="en-US" dirty="0"/>
          </a:p>
        </p:txBody>
      </p:sp>
      <p:sp>
        <p:nvSpPr>
          <p:cNvPr id="1579013" name="AutoShape 5"/>
          <p:cNvSpPr>
            <a:spLocks noChangeArrowheads="1"/>
          </p:cNvSpPr>
          <p:nvPr/>
        </p:nvSpPr>
        <p:spPr bwMode="gray">
          <a:xfrm>
            <a:off x="2063552" y="4545124"/>
            <a:ext cx="7488237" cy="1042987"/>
          </a:xfrm>
          <a:prstGeom prst="roundRect">
            <a:avLst>
              <a:gd name="adj" fmla="val 11921"/>
            </a:avLst>
          </a:prstGeom>
          <a:gradFill rotWithShape="1">
            <a:gsLst>
              <a:gs pos="0">
                <a:srgbClr val="99CCFF"/>
              </a:gs>
              <a:gs pos="100000">
                <a:srgbClr val="99CCFF">
                  <a:gamma/>
                  <a:tint val="69804"/>
                  <a:invGamma/>
                </a:srgbClr>
              </a:gs>
            </a:gsLst>
            <a:lin ang="5400000" scaled="1"/>
          </a:gradFill>
          <a:ln w="28575" algn="ctr">
            <a:solidFill>
              <a:schemeClr val="bg1"/>
            </a:solidFill>
            <a:round/>
            <a:headEnd/>
            <a:tailEnd/>
          </a:ln>
          <a:effectLst>
            <a:outerShdw dist="35921" dir="2700000" algn="ctr" rotWithShape="0">
              <a:srgbClr val="292929">
                <a:alpha val="50000"/>
              </a:srgbClr>
            </a:outerShdw>
          </a:effectLst>
        </p:spPr>
        <p:txBody>
          <a:bodyPr wrap="none" anchor="ctr"/>
          <a:lstStyle/>
          <a:p>
            <a:pPr defTabSz="801688" fontAlgn="base">
              <a:buFont typeface="Wingdings" pitchFamily="2" charset="2"/>
              <a:buChar char="p"/>
              <a:defRPr/>
            </a:pPr>
            <a:r>
              <a:rPr lang="en-US" altLang="zh-CN" sz="1600" dirty="0">
                <a:latin typeface="+mn-ea"/>
                <a:ea typeface="+mn-ea"/>
              </a:rPr>
              <a:t>Fan module at the back</a:t>
            </a:r>
          </a:p>
          <a:p>
            <a:pPr defTabSz="801688" fontAlgn="base">
              <a:buFont typeface="Wingdings" pitchFamily="2" charset="2"/>
              <a:buChar char="p"/>
              <a:defRPr/>
            </a:pPr>
            <a:r>
              <a:rPr lang="en-US" altLang="zh-CN" sz="1600" dirty="0">
                <a:latin typeface="+mn-ea"/>
                <a:ea typeface="+mn-ea"/>
              </a:rPr>
              <a:t>U-shaped air channel for effective heat dissipation</a:t>
            </a:r>
            <a:r>
              <a:rPr lang="en-US" altLang="zh-CN" sz="1600" b="1" dirty="0">
                <a:latin typeface="+mn-ea"/>
                <a:ea typeface="+mn-ea"/>
              </a:rPr>
              <a:t> </a:t>
            </a:r>
          </a:p>
        </p:txBody>
      </p:sp>
      <p:sp>
        <p:nvSpPr>
          <p:cNvPr id="1579015" name="Text Box 7"/>
          <p:cNvSpPr txBox="1">
            <a:spLocks noChangeArrowheads="1"/>
          </p:cNvSpPr>
          <p:nvPr/>
        </p:nvSpPr>
        <p:spPr bwMode="auto">
          <a:xfrm>
            <a:off x="2783632" y="1772816"/>
            <a:ext cx="1188814" cy="299656"/>
          </a:xfrm>
          <a:prstGeom prst="rect">
            <a:avLst/>
          </a:prstGeom>
          <a:noFill/>
          <a:ln w="15875" algn="ctr">
            <a:noFill/>
            <a:miter lim="800000"/>
            <a:headEnd/>
            <a:tailEnd/>
          </a:ln>
          <a:effectLst/>
        </p:spPr>
        <p:txBody>
          <a:bodyPr wrap="square" lIns="83398" tIns="41699" rIns="83398" bIns="41699">
            <a:spAutoFit/>
          </a:bodyPr>
          <a:lstStyle/>
          <a:p>
            <a:pPr defTabSz="801688" eaLnBrk="0" fontAlgn="base" hangingPunct="0">
              <a:spcBef>
                <a:spcPct val="50000"/>
              </a:spcBef>
            </a:pPr>
            <a:r>
              <a:rPr lang="en-US" altLang="zh-CN" sz="1400" dirty="0">
                <a:latin typeface="+mn-ea"/>
                <a:ea typeface="+mn-ea"/>
              </a:rPr>
              <a:t>Front View</a:t>
            </a:r>
            <a:endParaRPr lang="zh-CN" altLang="en-US" sz="1400" dirty="0">
              <a:latin typeface="+mn-ea"/>
              <a:ea typeface="+mn-ea"/>
            </a:endParaRPr>
          </a:p>
        </p:txBody>
      </p:sp>
      <p:sp>
        <p:nvSpPr>
          <p:cNvPr id="1579016" name="Text Box 8"/>
          <p:cNvSpPr txBox="1">
            <a:spLocks noChangeArrowheads="1"/>
          </p:cNvSpPr>
          <p:nvPr/>
        </p:nvSpPr>
        <p:spPr bwMode="auto">
          <a:xfrm>
            <a:off x="5421952" y="1772816"/>
            <a:ext cx="1348096" cy="299656"/>
          </a:xfrm>
          <a:prstGeom prst="rect">
            <a:avLst/>
          </a:prstGeom>
          <a:noFill/>
          <a:ln w="15875" algn="ctr">
            <a:noFill/>
            <a:miter lim="800000"/>
            <a:headEnd/>
            <a:tailEnd/>
          </a:ln>
          <a:effectLst/>
        </p:spPr>
        <p:txBody>
          <a:bodyPr wrap="square" lIns="83398" tIns="41699" rIns="83398" bIns="41699">
            <a:spAutoFit/>
          </a:bodyPr>
          <a:lstStyle/>
          <a:p>
            <a:pPr defTabSz="801688" eaLnBrk="0" fontAlgn="base" hangingPunct="0">
              <a:spcBef>
                <a:spcPct val="50000"/>
              </a:spcBef>
            </a:pPr>
            <a:r>
              <a:rPr lang="en-US" altLang="zh-CN" sz="1400" dirty="0">
                <a:latin typeface="+mn-ea"/>
                <a:ea typeface="+mn-ea"/>
              </a:rPr>
              <a:t>Rear View</a:t>
            </a:r>
            <a:endParaRPr lang="zh-CN" altLang="en-US" sz="1400" dirty="0">
              <a:latin typeface="+mn-ea"/>
              <a:ea typeface="+mn-ea"/>
            </a:endParaRPr>
          </a:p>
        </p:txBody>
      </p:sp>
      <p:sp>
        <p:nvSpPr>
          <p:cNvPr id="1579017" name="Text Box 9"/>
          <p:cNvSpPr txBox="1">
            <a:spLocks noChangeArrowheads="1"/>
          </p:cNvSpPr>
          <p:nvPr/>
        </p:nvSpPr>
        <p:spPr bwMode="auto">
          <a:xfrm>
            <a:off x="7842374" y="1422400"/>
            <a:ext cx="2286074" cy="299656"/>
          </a:xfrm>
          <a:prstGeom prst="rect">
            <a:avLst/>
          </a:prstGeom>
          <a:noFill/>
          <a:ln w="15875" algn="ctr">
            <a:noFill/>
            <a:miter lim="800000"/>
            <a:headEnd/>
            <a:tailEnd/>
          </a:ln>
          <a:effectLst/>
        </p:spPr>
        <p:txBody>
          <a:bodyPr wrap="square" lIns="83398" tIns="41699" rIns="83398" bIns="41699">
            <a:spAutoFit/>
          </a:bodyPr>
          <a:lstStyle/>
          <a:p>
            <a:pPr defTabSz="801688" eaLnBrk="0" fontAlgn="base" hangingPunct="0">
              <a:spcBef>
                <a:spcPct val="50000"/>
              </a:spcBef>
            </a:pPr>
            <a:r>
              <a:rPr lang="en-US" altLang="zh-CN" sz="1400" dirty="0">
                <a:latin typeface="+mn-ea"/>
                <a:ea typeface="+mn-ea"/>
              </a:rPr>
              <a:t>Air Channel (Top View)</a:t>
            </a:r>
            <a:endParaRPr lang="zh-CN" altLang="en-US" sz="1400" dirty="0">
              <a:latin typeface="+mn-ea"/>
              <a:ea typeface="+mn-ea"/>
            </a:endParaRPr>
          </a:p>
        </p:txBody>
      </p:sp>
      <p:pic>
        <p:nvPicPr>
          <p:cNvPr id="34" name="Picture 69" descr="CX600-X3 AC back"/>
          <p:cNvPicPr>
            <a:picLocks noChangeAspect="1" noChangeArrowheads="1"/>
          </p:cNvPicPr>
          <p:nvPr/>
        </p:nvPicPr>
        <p:blipFill>
          <a:blip r:embed="rId3" cstate="print"/>
          <a:srcRect l="790" t="1562"/>
          <a:stretch>
            <a:fillRect/>
          </a:stretch>
        </p:blipFill>
        <p:spPr bwMode="auto">
          <a:xfrm>
            <a:off x="4799856" y="2564904"/>
            <a:ext cx="2304000" cy="1156596"/>
          </a:xfrm>
          <a:prstGeom prst="rect">
            <a:avLst/>
          </a:prstGeom>
          <a:noFill/>
          <a:ln w="9525">
            <a:noFill/>
            <a:miter lim="800000"/>
            <a:headEnd/>
            <a:tailEnd/>
          </a:ln>
        </p:spPr>
      </p:pic>
      <p:pic>
        <p:nvPicPr>
          <p:cNvPr id="35" name="Picture 70" descr="CX600-X3 AC front"/>
          <p:cNvPicPr>
            <a:picLocks noChangeAspect="1" noChangeArrowheads="1"/>
          </p:cNvPicPr>
          <p:nvPr/>
        </p:nvPicPr>
        <p:blipFill>
          <a:blip r:embed="rId4" cstate="print"/>
          <a:srcRect l="755" t="1492"/>
          <a:stretch>
            <a:fillRect/>
          </a:stretch>
        </p:blipFill>
        <p:spPr bwMode="auto">
          <a:xfrm>
            <a:off x="2207568" y="2564904"/>
            <a:ext cx="2340260" cy="1175214"/>
          </a:xfrm>
          <a:prstGeom prst="rect">
            <a:avLst/>
          </a:prstGeom>
          <a:noFill/>
          <a:ln w="9525">
            <a:noFill/>
            <a:miter lim="800000"/>
            <a:headEnd/>
            <a:tailEnd/>
          </a:ln>
        </p:spPr>
      </p:pic>
      <p:grpSp>
        <p:nvGrpSpPr>
          <p:cNvPr id="46" name="组合 45"/>
          <p:cNvGrpSpPr/>
          <p:nvPr/>
        </p:nvGrpSpPr>
        <p:grpSpPr>
          <a:xfrm>
            <a:off x="7608168" y="2024845"/>
            <a:ext cx="2484276" cy="2364712"/>
            <a:chOff x="9540552" y="2060849"/>
            <a:chExt cx="2484276" cy="2364712"/>
          </a:xfrm>
        </p:grpSpPr>
        <p:sp>
          <p:nvSpPr>
            <p:cNvPr id="36" name="矩形 35"/>
            <p:cNvSpPr/>
            <p:nvPr/>
          </p:nvSpPr>
          <p:spPr bwMode="auto">
            <a:xfrm>
              <a:off x="9720572" y="2276872"/>
              <a:ext cx="2304256" cy="338554"/>
            </a:xfrm>
            <a:prstGeom prst="rect">
              <a:avLst/>
            </a:prstGeom>
            <a:solidFill>
              <a:schemeClr val="bg1"/>
            </a:solidFill>
            <a:ln w="158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a:endParaRPr lang="zh-CN" altLang="en-US" sz="1600" dirty="0">
                <a:latin typeface="+mn-ea"/>
                <a:ea typeface="+mn-ea"/>
                <a:cs typeface="Arial" pitchFamily="34" charset="0"/>
              </a:endParaRPr>
            </a:p>
          </p:txBody>
        </p:sp>
        <p:sp>
          <p:nvSpPr>
            <p:cNvPr id="37" name="Rectangle 15"/>
            <p:cNvSpPr>
              <a:spLocks noChangeArrowheads="1"/>
            </p:cNvSpPr>
            <p:nvPr/>
          </p:nvSpPr>
          <p:spPr bwMode="auto">
            <a:xfrm flipH="1">
              <a:off x="10044608" y="3341805"/>
              <a:ext cx="1728192" cy="246205"/>
            </a:xfrm>
            <a:prstGeom prst="rect">
              <a:avLst/>
            </a:prstGeom>
            <a:solidFill>
              <a:srgbClr val="99CC00"/>
            </a:solidFill>
            <a:ln w="15875" algn="ctr">
              <a:solidFill>
                <a:srgbClr val="000000"/>
              </a:solidFill>
              <a:miter lim="800000"/>
              <a:headEnd/>
              <a:tailEnd/>
            </a:ln>
            <a:effectLst/>
          </p:spPr>
          <p:txBody>
            <a:bodyPr wrap="square" lIns="91425" tIns="45712" rIns="91425" bIns="45712" anchor="ctr">
              <a:spAutoFit/>
            </a:bodyPr>
            <a:lstStyle/>
            <a:p>
              <a:endParaRPr lang="zh-CN" altLang="en-US">
                <a:latin typeface="+mn-ea"/>
                <a:ea typeface="+mn-ea"/>
              </a:endParaRPr>
            </a:p>
          </p:txBody>
        </p:sp>
        <p:sp>
          <p:nvSpPr>
            <p:cNvPr id="38" name="AutoShape 18" descr="沙滩"/>
            <p:cNvSpPr>
              <a:spLocks noChangeArrowheads="1"/>
            </p:cNvSpPr>
            <p:nvPr/>
          </p:nvSpPr>
          <p:spPr bwMode="auto">
            <a:xfrm rot="16200000">
              <a:off x="8892571" y="3307472"/>
              <a:ext cx="1728000" cy="315257"/>
            </a:xfrm>
            <a:custGeom>
              <a:avLst/>
              <a:gdLst>
                <a:gd name="G0" fmla="+- 1207 0 0"/>
                <a:gd name="G1" fmla="+- 21600 0 1207"/>
                <a:gd name="G2" fmla="*/ 1207 1 2"/>
                <a:gd name="G3" fmla="+- 21600 0 G2"/>
                <a:gd name="G4" fmla="+/ 1207 21600 2"/>
                <a:gd name="G5" fmla="+/ G1 0 2"/>
                <a:gd name="G6" fmla="*/ 21600 21600 1207"/>
                <a:gd name="G7" fmla="*/ G6 1 2"/>
                <a:gd name="G8" fmla="+- 21600 0 G7"/>
                <a:gd name="G9" fmla="*/ 21600 1 2"/>
                <a:gd name="G10" fmla="+- 1207 0 G9"/>
                <a:gd name="G11" fmla="?: G10 G8 0"/>
                <a:gd name="G12" fmla="?: G10 G7 21600"/>
                <a:gd name="T0" fmla="*/ 20996 w 21600"/>
                <a:gd name="T1" fmla="*/ 10800 h 21600"/>
                <a:gd name="T2" fmla="*/ 10800 w 21600"/>
                <a:gd name="T3" fmla="*/ 21600 h 21600"/>
                <a:gd name="T4" fmla="*/ 604 w 21600"/>
                <a:gd name="T5" fmla="*/ 10800 h 21600"/>
                <a:gd name="T6" fmla="*/ 10800 w 21600"/>
                <a:gd name="T7" fmla="*/ 0 h 21600"/>
                <a:gd name="T8" fmla="*/ 2404 w 21600"/>
                <a:gd name="T9" fmla="*/ 2404 h 21600"/>
                <a:gd name="T10" fmla="*/ 19196 w 21600"/>
                <a:gd name="T11" fmla="*/ 19196 h 21600"/>
              </a:gdLst>
              <a:ahLst/>
              <a:cxnLst>
                <a:cxn ang="0">
                  <a:pos x="T0" y="T1"/>
                </a:cxn>
                <a:cxn ang="0">
                  <a:pos x="T2" y="T3"/>
                </a:cxn>
                <a:cxn ang="0">
                  <a:pos x="T4" y="T5"/>
                </a:cxn>
                <a:cxn ang="0">
                  <a:pos x="T6" y="T7"/>
                </a:cxn>
              </a:cxnLst>
              <a:rect l="T8" t="T9" r="T10" b="T11"/>
              <a:pathLst>
                <a:path w="21600" h="21600">
                  <a:moveTo>
                    <a:pt x="0" y="0"/>
                  </a:moveTo>
                  <a:lnTo>
                    <a:pt x="1207" y="21600"/>
                  </a:lnTo>
                  <a:lnTo>
                    <a:pt x="20393" y="21600"/>
                  </a:lnTo>
                  <a:lnTo>
                    <a:pt x="21600" y="0"/>
                  </a:lnTo>
                  <a:close/>
                </a:path>
              </a:pathLst>
            </a:custGeom>
            <a:blipFill dpi="0" rotWithShape="1">
              <a:blip r:embed="rId5" cstate="print"/>
              <a:srcRect/>
              <a:tile tx="0" ty="0" sx="100000" sy="100000" flip="none" algn="tl"/>
            </a:blipFill>
            <a:ln w="19050" algn="ctr">
              <a:solidFill>
                <a:srgbClr val="000000"/>
              </a:solidFill>
              <a:miter lim="800000"/>
              <a:headEnd/>
              <a:tailEnd/>
            </a:ln>
            <a:effectLst/>
          </p:spPr>
          <p:txBody>
            <a:bodyPr lIns="91425" tIns="45712" rIns="91425" bIns="45712" anchor="ctr">
              <a:spAutoFit/>
            </a:bodyPr>
            <a:lstStyle/>
            <a:p>
              <a:endParaRPr lang="zh-CN" altLang="en-US">
                <a:latin typeface="+mn-ea"/>
                <a:ea typeface="+mn-ea"/>
              </a:endParaRPr>
            </a:p>
          </p:txBody>
        </p:sp>
        <p:sp>
          <p:nvSpPr>
            <p:cNvPr id="1579020" name="Rectangle 12"/>
            <p:cNvSpPr>
              <a:spLocks noChangeArrowheads="1"/>
            </p:cNvSpPr>
            <p:nvPr/>
          </p:nvSpPr>
          <p:spPr bwMode="auto">
            <a:xfrm flipH="1">
              <a:off x="10872700" y="2225770"/>
              <a:ext cx="900000" cy="246205"/>
            </a:xfrm>
            <a:prstGeom prst="rect">
              <a:avLst/>
            </a:prstGeom>
            <a:gradFill rotWithShape="1">
              <a:gsLst>
                <a:gs pos="0">
                  <a:srgbClr val="BBE0E3"/>
                </a:gs>
                <a:gs pos="50000">
                  <a:srgbClr val="BBE0E3">
                    <a:gamma/>
                    <a:shade val="46275"/>
                    <a:invGamma/>
                  </a:srgbClr>
                </a:gs>
                <a:gs pos="100000">
                  <a:srgbClr val="BBE0E3"/>
                </a:gs>
              </a:gsLst>
              <a:lin ang="5400000" scaled="1"/>
            </a:gradFill>
            <a:ln w="15875" algn="ctr">
              <a:solidFill>
                <a:srgbClr val="000000"/>
              </a:solidFill>
              <a:miter lim="800000"/>
              <a:headEnd/>
              <a:tailEnd/>
            </a:ln>
            <a:effectLst/>
          </p:spPr>
          <p:txBody>
            <a:bodyPr wrap="square" lIns="91425" tIns="45712" rIns="91425" bIns="45712" anchor="ctr">
              <a:spAutoFit/>
            </a:bodyPr>
            <a:lstStyle/>
            <a:p>
              <a:endParaRPr lang="zh-CN" altLang="en-US">
                <a:latin typeface="+mn-ea"/>
                <a:ea typeface="+mn-ea"/>
              </a:endParaRPr>
            </a:p>
          </p:txBody>
        </p:sp>
        <p:sp>
          <p:nvSpPr>
            <p:cNvPr id="39" name="右箭头 38"/>
            <p:cNvSpPr/>
            <p:nvPr/>
          </p:nvSpPr>
          <p:spPr bwMode="auto">
            <a:xfrm>
              <a:off x="9540552" y="2996952"/>
              <a:ext cx="756084" cy="672525"/>
            </a:xfrm>
            <a:prstGeom prst="rightArrow">
              <a:avLst/>
            </a:prstGeom>
            <a:solidFill>
              <a:srgbClr val="0070C0"/>
            </a:solidFill>
            <a:ln w="158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a:endParaRPr lang="zh-CN" altLang="en-US" sz="1600" dirty="0">
                <a:latin typeface="+mn-ea"/>
                <a:ea typeface="+mn-ea"/>
                <a:cs typeface="Arial" pitchFamily="34" charset="0"/>
              </a:endParaRPr>
            </a:p>
          </p:txBody>
        </p:sp>
        <p:sp>
          <p:nvSpPr>
            <p:cNvPr id="40" name="右箭头 39"/>
            <p:cNvSpPr/>
            <p:nvPr/>
          </p:nvSpPr>
          <p:spPr bwMode="auto">
            <a:xfrm>
              <a:off x="9540552" y="3753036"/>
              <a:ext cx="756084" cy="672525"/>
            </a:xfrm>
            <a:prstGeom prst="rightArrow">
              <a:avLst/>
            </a:prstGeom>
            <a:solidFill>
              <a:srgbClr val="0070C0"/>
            </a:solidFill>
            <a:ln w="158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a:endParaRPr lang="zh-CN" altLang="en-US" sz="1600" dirty="0">
                <a:latin typeface="+mn-ea"/>
                <a:ea typeface="+mn-ea"/>
                <a:cs typeface="Arial" pitchFamily="34" charset="0"/>
              </a:endParaRPr>
            </a:p>
          </p:txBody>
        </p:sp>
        <p:sp>
          <p:nvSpPr>
            <p:cNvPr id="41" name="右箭头 40"/>
            <p:cNvSpPr/>
            <p:nvPr/>
          </p:nvSpPr>
          <p:spPr bwMode="auto">
            <a:xfrm rot="16200000">
              <a:off x="11214738" y="2102628"/>
              <a:ext cx="756084" cy="672525"/>
            </a:xfrm>
            <a:prstGeom prst="rightArrow">
              <a:avLst/>
            </a:prstGeom>
            <a:solidFill>
              <a:srgbClr val="FF000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a:endParaRPr lang="zh-CN" altLang="en-US" sz="1600" dirty="0">
                <a:latin typeface="+mn-ea"/>
                <a:ea typeface="+mn-ea"/>
                <a:cs typeface="Arial" pitchFamily="34" charset="0"/>
              </a:endParaRPr>
            </a:p>
          </p:txBody>
        </p:sp>
        <p:sp>
          <p:nvSpPr>
            <p:cNvPr id="42" name="右箭头 41"/>
            <p:cNvSpPr/>
            <p:nvPr/>
          </p:nvSpPr>
          <p:spPr bwMode="auto">
            <a:xfrm rot="16200000">
              <a:off x="10710682" y="2102628"/>
              <a:ext cx="756084" cy="672525"/>
            </a:xfrm>
            <a:prstGeom prst="rightArrow">
              <a:avLst/>
            </a:prstGeom>
            <a:solidFill>
              <a:srgbClr val="FF000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a:endParaRPr lang="zh-CN" altLang="en-US" sz="1600" dirty="0">
                <a:latin typeface="+mn-ea"/>
                <a:ea typeface="+mn-ea"/>
                <a:cs typeface="Arial" pitchFamily="34" charset="0"/>
              </a:endParaRPr>
            </a:p>
          </p:txBody>
        </p:sp>
        <p:sp>
          <p:nvSpPr>
            <p:cNvPr id="1579038" name="AutoShape 30"/>
            <p:cNvSpPr>
              <a:spLocks noChangeArrowheads="1"/>
            </p:cNvSpPr>
            <p:nvPr/>
          </p:nvSpPr>
          <p:spPr bwMode="auto">
            <a:xfrm rot="5400000" flipH="1">
              <a:off x="10818671" y="2652962"/>
              <a:ext cx="360000" cy="831954"/>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3300"/>
            </a:solidFill>
            <a:ln w="9525" algn="ctr">
              <a:solidFill>
                <a:srgbClr val="000000"/>
              </a:solidFill>
              <a:miter lim="800000"/>
              <a:headEnd/>
              <a:tailEnd/>
            </a:ln>
            <a:effectLst/>
          </p:spPr>
          <p:txBody>
            <a:bodyPr wrap="square" lIns="91425" tIns="45712" rIns="91425" bIns="45712" anchor="ctr">
              <a:spAutoFit/>
            </a:bodyPr>
            <a:lstStyle/>
            <a:p>
              <a:endParaRPr lang="zh-CN" altLang="en-US">
                <a:latin typeface="+mn-ea"/>
                <a:ea typeface="+mn-ea"/>
              </a:endParaRPr>
            </a:p>
          </p:txBody>
        </p:sp>
        <p:sp>
          <p:nvSpPr>
            <p:cNvPr id="43" name="AutoShape 30"/>
            <p:cNvSpPr>
              <a:spLocks noChangeArrowheads="1"/>
            </p:cNvSpPr>
            <p:nvPr/>
          </p:nvSpPr>
          <p:spPr bwMode="auto">
            <a:xfrm rot="5400000" flipH="1">
              <a:off x="11304796" y="3355039"/>
              <a:ext cx="396000" cy="831954"/>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3300"/>
            </a:solidFill>
            <a:ln w="9525" algn="ctr">
              <a:solidFill>
                <a:srgbClr val="000000"/>
              </a:solidFill>
              <a:miter lim="800000"/>
              <a:headEnd/>
              <a:tailEnd/>
            </a:ln>
            <a:effectLst/>
          </p:spPr>
          <p:txBody>
            <a:bodyPr wrap="square" lIns="91425" tIns="45712" rIns="91425" bIns="45712" anchor="ctr">
              <a:spAutoFit/>
            </a:bodyPr>
            <a:lstStyle/>
            <a:p>
              <a:endParaRPr lang="zh-CN" altLang="en-US">
                <a:latin typeface="+mn-ea"/>
                <a:ea typeface="+mn-ea"/>
              </a:endParaRPr>
            </a:p>
          </p:txBody>
        </p:sp>
        <p:sp>
          <p:nvSpPr>
            <p:cNvPr id="44" name="右箭头 43"/>
            <p:cNvSpPr/>
            <p:nvPr/>
          </p:nvSpPr>
          <p:spPr bwMode="auto">
            <a:xfrm rot="16200000">
              <a:off x="11304780" y="2840678"/>
              <a:ext cx="576000" cy="672525"/>
            </a:xfrm>
            <a:prstGeom prst="rightArrow">
              <a:avLst/>
            </a:prstGeom>
            <a:solidFill>
              <a:srgbClr val="FF000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a:endParaRPr lang="zh-CN" altLang="en-US" sz="1600" dirty="0">
                <a:latin typeface="+mn-ea"/>
                <a:ea typeface="+mn-ea"/>
                <a:cs typeface="Arial" pitchFamily="34" charset="0"/>
              </a:endParaRPr>
            </a:p>
          </p:txBody>
        </p:sp>
        <p:sp>
          <p:nvSpPr>
            <p:cNvPr id="45" name="右箭头 44"/>
            <p:cNvSpPr/>
            <p:nvPr/>
          </p:nvSpPr>
          <p:spPr bwMode="auto">
            <a:xfrm>
              <a:off x="10404648" y="3753036"/>
              <a:ext cx="756084" cy="672525"/>
            </a:xfrm>
            <a:prstGeom prst="rightArrow">
              <a:avLst/>
            </a:prstGeom>
            <a:solidFill>
              <a:srgbClr val="FF000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a:endParaRPr lang="zh-CN" altLang="en-US" sz="1600" dirty="0">
                <a:latin typeface="+mn-ea"/>
                <a:ea typeface="+mn-ea"/>
                <a:cs typeface="Arial" pitchFamily="34" charset="0"/>
              </a:endParaRPr>
            </a:p>
          </p:txBody>
        </p:sp>
      </p:grpSp>
      <p:sp>
        <p:nvSpPr>
          <p:cNvPr id="47" name="Text Box 34"/>
          <p:cNvSpPr txBox="1">
            <a:spLocks noChangeArrowheads="1"/>
          </p:cNvSpPr>
          <p:nvPr/>
        </p:nvSpPr>
        <p:spPr bwMode="auto">
          <a:xfrm>
            <a:off x="9084332" y="1700808"/>
            <a:ext cx="647700" cy="453544"/>
          </a:xfrm>
          <a:prstGeom prst="rect">
            <a:avLst/>
          </a:prstGeom>
          <a:noFill/>
          <a:ln w="15875" algn="ctr">
            <a:noFill/>
            <a:miter lim="800000"/>
            <a:headEnd/>
            <a:tailEnd/>
          </a:ln>
          <a:effectLst/>
        </p:spPr>
        <p:txBody>
          <a:bodyPr lIns="83398" tIns="41699" rIns="83398" bIns="41699">
            <a:spAutoFit/>
          </a:bodyPr>
          <a:lstStyle/>
          <a:p>
            <a:pPr algn="ctr" defTabSz="801688" eaLnBrk="0" fontAlgn="base" hangingPunct="0">
              <a:spcBef>
                <a:spcPct val="50000"/>
              </a:spcBef>
            </a:pPr>
            <a:r>
              <a:rPr lang="en-US" altLang="zh-CN" sz="1200" b="1" dirty="0">
                <a:latin typeface="+mn-ea"/>
                <a:ea typeface="+mn-ea"/>
              </a:rPr>
              <a:t>Fan area</a:t>
            </a:r>
          </a:p>
        </p:txBody>
      </p:sp>
      <p:sp>
        <p:nvSpPr>
          <p:cNvPr id="48" name="Text Box 35"/>
          <p:cNvSpPr txBox="1">
            <a:spLocks noChangeArrowheads="1"/>
          </p:cNvSpPr>
          <p:nvPr/>
        </p:nvSpPr>
        <p:spPr bwMode="auto">
          <a:xfrm>
            <a:off x="6996100" y="3078128"/>
            <a:ext cx="647700" cy="638210"/>
          </a:xfrm>
          <a:prstGeom prst="rect">
            <a:avLst/>
          </a:prstGeom>
          <a:noFill/>
          <a:ln w="15875" algn="ctr">
            <a:noFill/>
            <a:miter lim="800000"/>
            <a:headEnd/>
            <a:tailEnd/>
          </a:ln>
          <a:effectLst/>
        </p:spPr>
        <p:txBody>
          <a:bodyPr lIns="83398" tIns="41699" rIns="83398" bIns="41699">
            <a:spAutoFit/>
          </a:bodyPr>
          <a:lstStyle/>
          <a:p>
            <a:pPr algn="r" defTabSz="801688" eaLnBrk="0" fontAlgn="base" hangingPunct="0">
              <a:spcBef>
                <a:spcPct val="50000"/>
              </a:spcBef>
            </a:pPr>
            <a:r>
              <a:rPr lang="en-US" altLang="zh-CN" sz="1200" b="1" dirty="0">
                <a:latin typeface="+mn-ea"/>
                <a:ea typeface="+mn-ea"/>
              </a:rPr>
              <a:t>Air intake vent</a:t>
            </a:r>
          </a:p>
        </p:txBody>
      </p:sp>
    </p:spTree>
    <p:extLst>
      <p:ext uri="{BB962C8B-B14F-4D97-AF65-F5344CB8AC3E}">
        <p14:creationId xmlns:p14="http://schemas.microsoft.com/office/powerpoint/2010/main" val="8519345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sz="quarter" idx="10"/>
          </p:nvPr>
        </p:nvSpPr>
        <p:spPr/>
        <p:txBody>
          <a:bodyPr/>
          <a:lstStyle/>
          <a:p>
            <a:r>
              <a:rPr lang="en-US" altLang="zh-CN" dirty="0" smtClean="0">
                <a:solidFill>
                  <a:schemeClr val="bg1">
                    <a:lumMod val="50000"/>
                  </a:schemeClr>
                </a:solidFill>
              </a:rPr>
              <a:t>Product Positioning of NE40E-X Router</a:t>
            </a:r>
            <a:endParaRPr lang="zh-CN" altLang="en-US" dirty="0" smtClean="0">
              <a:solidFill>
                <a:schemeClr val="bg1">
                  <a:lumMod val="50000"/>
                </a:schemeClr>
              </a:solidFill>
            </a:endParaRPr>
          </a:p>
          <a:p>
            <a:r>
              <a:rPr lang="en-US" altLang="zh-CN" dirty="0" smtClean="0">
                <a:solidFill>
                  <a:schemeClr val="bg1">
                    <a:lumMod val="50000"/>
                  </a:schemeClr>
                </a:solidFill>
              </a:rPr>
              <a:t>Hardware Architecture of NE40E-X Router</a:t>
            </a:r>
            <a:endParaRPr lang="zh-CN" altLang="en-US" dirty="0" smtClean="0">
              <a:solidFill>
                <a:schemeClr val="bg1">
                  <a:lumMod val="50000"/>
                </a:schemeClr>
              </a:solidFill>
            </a:endParaRPr>
          </a:p>
          <a:p>
            <a:r>
              <a:rPr lang="en-US" altLang="zh-CN" b="1" dirty="0" smtClean="0"/>
              <a:t>Boards of NE40E-X Router</a:t>
            </a:r>
            <a:endParaRPr lang="zh-CN" altLang="en-US" b="1" dirty="0" smtClean="0"/>
          </a:p>
          <a:p>
            <a:r>
              <a:rPr lang="en-US" altLang="zh-CN" dirty="0" smtClean="0">
                <a:solidFill>
                  <a:schemeClr val="bg1">
                    <a:lumMod val="50000"/>
                  </a:schemeClr>
                </a:solidFill>
              </a:rPr>
              <a:t>Highlights of NE40E-X Router</a:t>
            </a:r>
          </a:p>
          <a:p>
            <a:r>
              <a:rPr lang="en-US" altLang="zh-CN" dirty="0" smtClean="0">
                <a:solidFill>
                  <a:schemeClr val="bg1">
                    <a:lumMod val="50000"/>
                  </a:schemeClr>
                </a:solidFill>
              </a:rPr>
              <a:t>Application Scenario of NE40E-X Router</a:t>
            </a:r>
            <a:endParaRPr lang="zh-CN" altLang="en-US" dirty="0" smtClean="0">
              <a:solidFill>
                <a:schemeClr val="bg1">
                  <a:lumMod val="50000"/>
                </a:schemeClr>
              </a:solidFill>
            </a:endParaRPr>
          </a:p>
          <a:p>
            <a:endParaRPr lang="zh-CN" altLang="en-US" dirty="0" smtClean="0"/>
          </a:p>
        </p:txBody>
      </p:sp>
    </p:spTree>
    <p:extLst>
      <p:ext uri="{BB962C8B-B14F-4D97-AF65-F5344CB8AC3E}">
        <p14:creationId xmlns:p14="http://schemas.microsoft.com/office/powerpoint/2010/main" val="439450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0"/>
          </p:nvPr>
        </p:nvSpPr>
        <p:spPr/>
        <p:txBody>
          <a:bodyPr/>
          <a:lstStyle/>
          <a:p>
            <a:r>
              <a:rPr lang="en-US" altLang="zh-CN" dirty="0" smtClean="0"/>
              <a:t>Main Process Unit</a:t>
            </a:r>
          </a:p>
          <a:p>
            <a:pPr lvl="1"/>
            <a:r>
              <a:rPr lang="en-US" altLang="zh-CN" dirty="0" smtClean="0"/>
              <a:t>X16: MPU</a:t>
            </a:r>
          </a:p>
          <a:p>
            <a:pPr lvl="1"/>
            <a:r>
              <a:rPr lang="en-US" altLang="zh-CN" dirty="0" smtClean="0"/>
              <a:t>X8: SRU</a:t>
            </a:r>
          </a:p>
          <a:p>
            <a:pPr lvl="1"/>
            <a:r>
              <a:rPr lang="en-US" altLang="zh-CN" dirty="0" smtClean="0"/>
              <a:t>X3: MPU</a:t>
            </a:r>
          </a:p>
          <a:p>
            <a:r>
              <a:rPr lang="en-US" altLang="zh-CN" dirty="0" smtClean="0"/>
              <a:t>Switch Fabric Unit</a:t>
            </a:r>
          </a:p>
          <a:p>
            <a:pPr lvl="1"/>
            <a:r>
              <a:rPr lang="en-US" altLang="zh-CN" dirty="0" smtClean="0"/>
              <a:t>X16: SFUI-200-B</a:t>
            </a:r>
          </a:p>
          <a:p>
            <a:pPr lvl="1"/>
            <a:r>
              <a:rPr lang="en-US" altLang="zh-CN" dirty="0" smtClean="0"/>
              <a:t>X8: SFUI-200-C</a:t>
            </a:r>
          </a:p>
          <a:p>
            <a:r>
              <a:rPr lang="en-US" altLang="zh-CN" dirty="0" smtClean="0"/>
              <a:t>Centralized Monitoring Unit: CMU</a:t>
            </a:r>
          </a:p>
          <a:p>
            <a:r>
              <a:rPr lang="en-US" altLang="zh-CN" dirty="0" smtClean="0"/>
              <a:t>Line Processing Unit</a:t>
            </a:r>
            <a:endParaRPr lang="zh-CN" altLang="en-US" dirty="0"/>
          </a:p>
        </p:txBody>
      </p:sp>
      <p:sp>
        <p:nvSpPr>
          <p:cNvPr id="4" name="文本占位符 3"/>
          <p:cNvSpPr>
            <a:spLocks noGrp="1"/>
          </p:cNvSpPr>
          <p:nvPr>
            <p:ph type="body" sz="quarter" idx="12"/>
          </p:nvPr>
        </p:nvSpPr>
        <p:spPr/>
        <p:txBody>
          <a:bodyPr/>
          <a:lstStyle/>
          <a:p>
            <a:r>
              <a:rPr lang="en-US" altLang="zh-CN" dirty="0"/>
              <a:t>Types of Boards of NE40E-X</a:t>
            </a:r>
            <a:endParaRPr lang="zh-CN" altLang="en-US" dirty="0"/>
          </a:p>
        </p:txBody>
      </p:sp>
    </p:spTree>
    <p:extLst>
      <p:ext uri="{BB962C8B-B14F-4D97-AF65-F5344CB8AC3E}">
        <p14:creationId xmlns:p14="http://schemas.microsoft.com/office/powerpoint/2010/main" val="42868836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p:txBody>
          <a:bodyPr/>
          <a:lstStyle/>
          <a:p>
            <a:r>
              <a:rPr lang="en-US" altLang="zh-CN" smtClean="0"/>
              <a:t>MPU&amp;SRU (1)</a:t>
            </a:r>
            <a:endParaRPr lang="zh-CN" altLang="en-US" dirty="0"/>
          </a:p>
        </p:txBody>
      </p:sp>
      <p:pic>
        <p:nvPicPr>
          <p:cNvPr id="12" name="Picture 4"/>
          <p:cNvPicPr>
            <a:picLocks noChangeAspect="1" noChangeArrowheads="1"/>
          </p:cNvPicPr>
          <p:nvPr/>
        </p:nvPicPr>
        <p:blipFill>
          <a:blip r:embed="rId3" cstate="print"/>
          <a:srcRect/>
          <a:stretch>
            <a:fillRect/>
          </a:stretch>
        </p:blipFill>
        <p:spPr bwMode="auto">
          <a:xfrm>
            <a:off x="2636205" y="1414463"/>
            <a:ext cx="1765300" cy="4222750"/>
          </a:xfrm>
          <a:prstGeom prst="rect">
            <a:avLst/>
          </a:prstGeom>
          <a:noFill/>
          <a:ln w="9525">
            <a:noFill/>
            <a:miter lim="800000"/>
            <a:headEnd/>
            <a:tailEnd/>
          </a:ln>
        </p:spPr>
      </p:pic>
      <p:sp>
        <p:nvSpPr>
          <p:cNvPr id="13" name="AutoShape 5"/>
          <p:cNvSpPr>
            <a:spLocks/>
          </p:cNvSpPr>
          <p:nvPr/>
        </p:nvSpPr>
        <p:spPr bwMode="auto">
          <a:xfrm>
            <a:off x="4928555" y="1628801"/>
            <a:ext cx="903288" cy="263785"/>
          </a:xfrm>
          <a:prstGeom prst="borderCallout2">
            <a:avLst>
              <a:gd name="adj1" fmla="val 24657"/>
              <a:gd name="adj2" fmla="val -8435"/>
              <a:gd name="adj3" fmla="val 24657"/>
              <a:gd name="adj4" fmla="val -33218"/>
              <a:gd name="adj5" fmla="val 231044"/>
              <a:gd name="adj6" fmla="val -86645"/>
            </a:avLst>
          </a:prstGeom>
          <a:solidFill>
            <a:srgbClr val="339966"/>
          </a:solidFill>
          <a:ln w="19050" algn="ctr">
            <a:solidFill>
              <a:srgbClr val="008080"/>
            </a:solidFill>
            <a:miter lim="800000"/>
            <a:headEnd/>
            <a:tailEnd type="triangle" w="med" len="med"/>
          </a:ln>
        </p:spPr>
        <p:txBody>
          <a:bodyPr lIns="78355" tIns="39177" rIns="78355" bIns="39177" anchor="ctr">
            <a:spAutoFit/>
          </a:bodyPr>
          <a:lstStyle/>
          <a:p>
            <a:pPr defTabSz="784225"/>
            <a:r>
              <a:rPr lang="en-US" altLang="zh-CN" sz="1200" dirty="0">
                <a:solidFill>
                  <a:srgbClr val="FFFFFF"/>
                </a:solidFill>
                <a:latin typeface="+mn-ea"/>
                <a:ea typeface="+mn-ea"/>
              </a:rPr>
              <a:t>USB</a:t>
            </a:r>
            <a:r>
              <a:rPr lang="zh-CN" altLang="en-US" sz="1200" dirty="0">
                <a:solidFill>
                  <a:srgbClr val="FFFFFF"/>
                </a:solidFill>
                <a:latin typeface="+mn-ea"/>
                <a:ea typeface="+mn-ea"/>
              </a:rPr>
              <a:t> </a:t>
            </a:r>
            <a:r>
              <a:rPr lang="en-US" altLang="zh-CN" sz="1200" dirty="0">
                <a:solidFill>
                  <a:srgbClr val="FFFFFF"/>
                </a:solidFill>
                <a:latin typeface="+mn-ea"/>
                <a:ea typeface="+mn-ea"/>
              </a:rPr>
              <a:t>port</a:t>
            </a:r>
            <a:endParaRPr lang="zh-CN" altLang="en-US" sz="1200" dirty="0">
              <a:solidFill>
                <a:srgbClr val="FFFFFF"/>
              </a:solidFill>
              <a:latin typeface="+mn-ea"/>
              <a:ea typeface="+mn-ea"/>
            </a:endParaRPr>
          </a:p>
        </p:txBody>
      </p:sp>
      <p:sp>
        <p:nvSpPr>
          <p:cNvPr id="14" name="AutoShape 6"/>
          <p:cNvSpPr>
            <a:spLocks/>
          </p:cNvSpPr>
          <p:nvPr/>
        </p:nvSpPr>
        <p:spPr bwMode="auto">
          <a:xfrm>
            <a:off x="4907869" y="2147318"/>
            <a:ext cx="915417" cy="525599"/>
          </a:xfrm>
          <a:prstGeom prst="borderCallout2">
            <a:avLst>
              <a:gd name="adj1" fmla="val 28917"/>
              <a:gd name="adj2" fmla="val -7398"/>
              <a:gd name="adj3" fmla="val 97781"/>
              <a:gd name="adj4" fmla="val -34361"/>
              <a:gd name="adj5" fmla="val 101379"/>
              <a:gd name="adj6" fmla="val -78813"/>
            </a:avLst>
          </a:prstGeom>
          <a:solidFill>
            <a:srgbClr val="339966"/>
          </a:solidFill>
          <a:ln w="19050" algn="ctr">
            <a:solidFill>
              <a:srgbClr val="008080"/>
            </a:solidFill>
            <a:miter lim="800000"/>
            <a:headEnd/>
            <a:tailEnd type="triangle" w="med" len="med"/>
          </a:ln>
        </p:spPr>
        <p:txBody>
          <a:bodyPr lIns="78355" tIns="39177" rIns="78355" bIns="39177" anchor="ctr"/>
          <a:lstStyle/>
          <a:p>
            <a:pPr defTabSz="784225" fontAlgn="base"/>
            <a:r>
              <a:rPr lang="en-US" altLang="zh-CN" sz="1200" dirty="0">
                <a:solidFill>
                  <a:schemeClr val="bg1"/>
                </a:solidFill>
                <a:latin typeface="+mn-ea"/>
                <a:ea typeface="+mn-ea"/>
              </a:rPr>
              <a:t>Slot for a CF card of up to 1GB</a:t>
            </a:r>
          </a:p>
        </p:txBody>
      </p:sp>
      <p:pic>
        <p:nvPicPr>
          <p:cNvPr id="15" name="Picture 10"/>
          <p:cNvPicPr>
            <a:picLocks noChangeAspect="1" noChangeArrowheads="1"/>
          </p:cNvPicPr>
          <p:nvPr/>
        </p:nvPicPr>
        <p:blipFill>
          <a:blip r:embed="rId4" cstate="print"/>
          <a:srcRect/>
          <a:stretch>
            <a:fillRect/>
          </a:stretch>
        </p:blipFill>
        <p:spPr bwMode="auto">
          <a:xfrm>
            <a:off x="7826326" y="1414464"/>
            <a:ext cx="1870075" cy="4246785"/>
          </a:xfrm>
          <a:prstGeom prst="rect">
            <a:avLst/>
          </a:prstGeom>
          <a:noFill/>
          <a:ln w="9525">
            <a:noFill/>
            <a:miter lim="800000"/>
            <a:headEnd/>
            <a:tailEnd/>
          </a:ln>
        </p:spPr>
      </p:pic>
      <p:sp>
        <p:nvSpPr>
          <p:cNvPr id="17" name="Rectangle 12"/>
          <p:cNvSpPr>
            <a:spLocks noChangeArrowheads="1"/>
          </p:cNvSpPr>
          <p:nvPr/>
        </p:nvSpPr>
        <p:spPr bwMode="auto">
          <a:xfrm>
            <a:off x="2920368" y="5821363"/>
            <a:ext cx="2335212" cy="360362"/>
          </a:xfrm>
          <a:prstGeom prst="rect">
            <a:avLst/>
          </a:prstGeom>
          <a:noFill/>
          <a:ln w="9525">
            <a:noFill/>
            <a:miter lim="800000"/>
            <a:headEnd/>
            <a:tailEnd/>
          </a:ln>
        </p:spPr>
        <p:txBody>
          <a:bodyPr lIns="80142" tIns="40070" rIns="80142" bIns="40070"/>
          <a:lstStyle/>
          <a:p>
            <a:pPr marL="300038" indent="-300038" defTabSz="801688">
              <a:lnSpc>
                <a:spcPct val="140000"/>
              </a:lnSpc>
              <a:buClr>
                <a:schemeClr val="bg2"/>
              </a:buClr>
              <a:buSzPct val="60000"/>
            </a:pPr>
            <a:r>
              <a:rPr lang="en-US" altLang="zh-CN" sz="1600" b="1" dirty="0">
                <a:latin typeface="+mn-ea"/>
                <a:ea typeface="+mn-ea"/>
              </a:rPr>
              <a:t>MPU of NE40E-X16</a:t>
            </a:r>
          </a:p>
        </p:txBody>
      </p:sp>
      <p:sp>
        <p:nvSpPr>
          <p:cNvPr id="18" name="Rectangle 13"/>
          <p:cNvSpPr>
            <a:spLocks noChangeArrowheads="1"/>
          </p:cNvSpPr>
          <p:nvPr/>
        </p:nvSpPr>
        <p:spPr bwMode="auto">
          <a:xfrm>
            <a:off x="6023992" y="5805265"/>
            <a:ext cx="4104258" cy="359507"/>
          </a:xfrm>
          <a:prstGeom prst="rect">
            <a:avLst/>
          </a:prstGeom>
          <a:noFill/>
          <a:ln w="9525">
            <a:noFill/>
            <a:miter lim="800000"/>
            <a:headEnd/>
            <a:tailEnd/>
          </a:ln>
        </p:spPr>
        <p:txBody>
          <a:bodyPr lIns="80142" tIns="40070" rIns="80142" bIns="40070"/>
          <a:lstStyle/>
          <a:p>
            <a:pPr marL="300038" indent="-300038" defTabSz="801688">
              <a:lnSpc>
                <a:spcPct val="140000"/>
              </a:lnSpc>
              <a:buClr>
                <a:schemeClr val="bg2"/>
              </a:buClr>
              <a:buSzPct val="60000"/>
            </a:pPr>
            <a:r>
              <a:rPr lang="en-US" altLang="zh-CN" sz="1600" b="1" dirty="0">
                <a:latin typeface="+mn-ea"/>
                <a:ea typeface="+mn-ea"/>
              </a:rPr>
              <a:t>SRU of NE40E-X8(integrated with SFU)</a:t>
            </a:r>
            <a:endParaRPr lang="zh-CN" altLang="en-US" sz="1600" b="1" dirty="0">
              <a:latin typeface="+mn-ea"/>
              <a:ea typeface="+mn-ea"/>
            </a:endParaRPr>
          </a:p>
        </p:txBody>
      </p:sp>
      <p:sp>
        <p:nvSpPr>
          <p:cNvPr id="10" name="AutoShape 9"/>
          <p:cNvSpPr>
            <a:spLocks/>
          </p:cNvSpPr>
          <p:nvPr/>
        </p:nvSpPr>
        <p:spPr bwMode="auto">
          <a:xfrm>
            <a:off x="5843972" y="4844032"/>
            <a:ext cx="1212974" cy="781212"/>
          </a:xfrm>
          <a:prstGeom prst="borderCallout2">
            <a:avLst>
              <a:gd name="adj1" fmla="val 19782"/>
              <a:gd name="adj2" fmla="val 107644"/>
              <a:gd name="adj3" fmla="val 19782"/>
              <a:gd name="adj4" fmla="val 155894"/>
              <a:gd name="adj5" fmla="val -62088"/>
              <a:gd name="adj6" fmla="val 180731"/>
            </a:avLst>
          </a:prstGeom>
          <a:solidFill>
            <a:srgbClr val="339966"/>
          </a:solidFill>
          <a:ln w="19050" algn="ctr">
            <a:solidFill>
              <a:srgbClr val="008080"/>
            </a:solidFill>
            <a:miter lim="800000"/>
            <a:headEnd/>
            <a:tailEnd type="triangle" w="med" len="med"/>
          </a:ln>
        </p:spPr>
        <p:txBody>
          <a:bodyPr lIns="78355" tIns="39177" rIns="78355" bIns="39177" anchor="ctr"/>
          <a:lstStyle/>
          <a:p>
            <a:pPr defTabSz="784225"/>
            <a:r>
              <a:rPr lang="en-US" altLang="zh-CN" sz="1200" dirty="0">
                <a:solidFill>
                  <a:srgbClr val="FFFFFF"/>
                </a:solidFill>
                <a:latin typeface="+mn-ea"/>
                <a:ea typeface="+mn-ea"/>
              </a:rPr>
              <a:t>High performance multi-core CPU </a:t>
            </a:r>
            <a:endParaRPr lang="zh-CN" altLang="en-US" sz="1200" dirty="0">
              <a:solidFill>
                <a:srgbClr val="FFFFFF"/>
              </a:solidFill>
              <a:latin typeface="+mn-ea"/>
              <a:ea typeface="+mn-ea"/>
            </a:endParaRPr>
          </a:p>
        </p:txBody>
      </p:sp>
    </p:spTree>
    <p:extLst>
      <p:ext uri="{BB962C8B-B14F-4D97-AF65-F5344CB8AC3E}">
        <p14:creationId xmlns:p14="http://schemas.microsoft.com/office/powerpoint/2010/main" val="102823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6"/>
          <p:cNvSpPr>
            <a:spLocks noGrp="1" noChangeArrowheads="1"/>
          </p:cNvSpPr>
          <p:nvPr>
            <p:ph type="body" sz="quarter" idx="10"/>
          </p:nvPr>
        </p:nvSpPr>
        <p:spPr/>
        <p:txBody>
          <a:bodyPr/>
          <a:lstStyle/>
          <a:p>
            <a:r>
              <a:rPr lang="en-US" altLang="zh-CN" smtClean="0"/>
              <a:t>Huawei NetEngine40E Universal Service Router (hereinafter referred to as the NE40E) is a high-end router for core and backbone networks. The NE40E is positioned as the edge or convergence router on the IP backbone network.</a:t>
            </a:r>
          </a:p>
          <a:p>
            <a:r>
              <a:rPr lang="en-US" altLang="zh-CN" smtClean="0"/>
              <a:t>This course introduces NE40E-X16, NE40E-X8 and NE40E-X3’s hardware features.</a:t>
            </a:r>
            <a:endParaRPr lang="zh-CN" altLang="en-US" dirty="0" smtClean="0"/>
          </a:p>
        </p:txBody>
      </p:sp>
    </p:spTree>
    <p:extLst>
      <p:ext uri="{BB962C8B-B14F-4D97-AF65-F5344CB8AC3E}">
        <p14:creationId xmlns:p14="http://schemas.microsoft.com/office/powerpoint/2010/main" val="12958906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973861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2"/>
          </p:nvPr>
        </p:nvSpPr>
        <p:spPr/>
        <p:txBody>
          <a:bodyPr/>
          <a:lstStyle/>
          <a:p>
            <a:r>
              <a:rPr lang="en-US" altLang="zh-CN" dirty="0"/>
              <a:t>MPU&amp;SRU (2)</a:t>
            </a:r>
            <a:endParaRPr lang="zh-CN" altLang="en-US" dirty="0"/>
          </a:p>
        </p:txBody>
      </p:sp>
      <p:pic>
        <p:nvPicPr>
          <p:cNvPr id="4" name="内容占位符 3" descr="Appearance of the MPU.png"/>
          <p:cNvPicPr>
            <a:picLocks noGrp="1" noChangeAspect="1"/>
          </p:cNvPicPr>
          <p:nvPr>
            <p:ph idx="4294967295"/>
          </p:nvPr>
        </p:nvPicPr>
        <p:blipFill>
          <a:blip r:embed="rId3" cstate="print">
            <a:clrChange>
              <a:clrFrom>
                <a:srgbClr val="FFFFFF"/>
              </a:clrFrom>
              <a:clrTo>
                <a:srgbClr val="FFFFFF">
                  <a:alpha val="0"/>
                </a:srgbClr>
              </a:clrTo>
            </a:clrChange>
          </a:blip>
          <a:stretch>
            <a:fillRect/>
          </a:stretch>
        </p:blipFill>
        <p:spPr>
          <a:xfrm>
            <a:off x="4079776" y="1443964"/>
            <a:ext cx="3706874" cy="2021040"/>
          </a:xfrm>
        </p:spPr>
      </p:pic>
      <p:sp>
        <p:nvSpPr>
          <p:cNvPr id="6" name="AutoShape 6"/>
          <p:cNvSpPr>
            <a:spLocks/>
          </p:cNvSpPr>
          <p:nvPr/>
        </p:nvSpPr>
        <p:spPr bwMode="auto">
          <a:xfrm>
            <a:off x="7356760" y="3249291"/>
            <a:ext cx="849312" cy="263785"/>
          </a:xfrm>
          <a:prstGeom prst="borderCallout2">
            <a:avLst>
              <a:gd name="adj1" fmla="val 40676"/>
              <a:gd name="adj2" fmla="val -8972"/>
              <a:gd name="adj3" fmla="val 40676"/>
              <a:gd name="adj4" fmla="val -33644"/>
              <a:gd name="adj5" fmla="val -102279"/>
              <a:gd name="adj6" fmla="val -62177"/>
            </a:avLst>
          </a:prstGeom>
          <a:solidFill>
            <a:srgbClr val="339966"/>
          </a:solidFill>
          <a:ln w="19050" algn="ctr">
            <a:solidFill>
              <a:srgbClr val="008080"/>
            </a:solidFill>
            <a:miter lim="800000"/>
            <a:headEnd/>
            <a:tailEnd type="triangle" w="med" len="med"/>
          </a:ln>
          <a:effectLst/>
        </p:spPr>
        <p:txBody>
          <a:bodyPr lIns="78355" tIns="39177" rIns="78355" bIns="39177" anchor="ctr">
            <a:spAutoFit/>
          </a:bodyPr>
          <a:lstStyle/>
          <a:p>
            <a:pPr defTabSz="784225" fontAlgn="base"/>
            <a:r>
              <a:rPr lang="en-US" altLang="zh-CN" sz="1200" dirty="0">
                <a:solidFill>
                  <a:schemeClr val="bg1"/>
                </a:solidFill>
                <a:latin typeface="+mn-lt"/>
                <a:ea typeface="华文细黑" pitchFamily="2" charset="-122"/>
              </a:rPr>
              <a:t>CF</a:t>
            </a:r>
            <a:r>
              <a:rPr lang="zh-CN" altLang="en-US" sz="1200" dirty="0">
                <a:solidFill>
                  <a:schemeClr val="bg1"/>
                </a:solidFill>
                <a:latin typeface="+mn-lt"/>
                <a:ea typeface="华文细黑" pitchFamily="2" charset="-122"/>
              </a:rPr>
              <a:t> </a:t>
            </a:r>
            <a:r>
              <a:rPr lang="en-US" altLang="zh-CN" sz="1200" dirty="0">
                <a:solidFill>
                  <a:schemeClr val="bg1"/>
                </a:solidFill>
                <a:latin typeface="+mn-lt"/>
                <a:ea typeface="华文细黑" pitchFamily="2" charset="-122"/>
              </a:rPr>
              <a:t>Card</a:t>
            </a:r>
            <a:endParaRPr lang="zh-CN" altLang="en-US" sz="1200" dirty="0">
              <a:solidFill>
                <a:schemeClr val="bg1"/>
              </a:solidFill>
              <a:latin typeface="+mn-lt"/>
              <a:ea typeface="华文细黑" pitchFamily="2" charset="-122"/>
            </a:endParaRPr>
          </a:p>
        </p:txBody>
      </p:sp>
      <p:sp>
        <p:nvSpPr>
          <p:cNvPr id="7" name="AutoShape 6"/>
          <p:cNvSpPr>
            <a:spLocks/>
          </p:cNvSpPr>
          <p:nvPr/>
        </p:nvSpPr>
        <p:spPr bwMode="auto">
          <a:xfrm>
            <a:off x="7356760" y="3861359"/>
            <a:ext cx="849312" cy="263785"/>
          </a:xfrm>
          <a:prstGeom prst="borderCallout2">
            <a:avLst>
              <a:gd name="adj1" fmla="val 40676"/>
              <a:gd name="adj2" fmla="val -8972"/>
              <a:gd name="adj3" fmla="val 40676"/>
              <a:gd name="adj4" fmla="val -33644"/>
              <a:gd name="adj5" fmla="val -288537"/>
              <a:gd name="adj6" fmla="val -137702"/>
            </a:avLst>
          </a:prstGeom>
          <a:solidFill>
            <a:srgbClr val="339966"/>
          </a:solidFill>
          <a:ln w="19050" algn="ctr">
            <a:solidFill>
              <a:srgbClr val="008080"/>
            </a:solidFill>
            <a:miter lim="800000"/>
            <a:headEnd/>
            <a:tailEnd type="triangle" w="med" len="med"/>
          </a:ln>
          <a:effectLst/>
        </p:spPr>
        <p:txBody>
          <a:bodyPr lIns="78355" tIns="39177" rIns="78355" bIns="39177" anchor="ctr">
            <a:spAutoFit/>
          </a:bodyPr>
          <a:lstStyle/>
          <a:p>
            <a:pPr defTabSz="784225" fontAlgn="base"/>
            <a:r>
              <a:rPr lang="en-US" altLang="zh-CN" sz="1200" dirty="0">
                <a:solidFill>
                  <a:schemeClr val="bg1"/>
                </a:solidFill>
                <a:latin typeface="+mn-lt"/>
                <a:ea typeface="华文细黑" pitchFamily="2" charset="-122"/>
              </a:rPr>
              <a:t>Eth0</a:t>
            </a:r>
            <a:endParaRPr lang="zh-CN" altLang="en-US" sz="1200" dirty="0">
              <a:solidFill>
                <a:schemeClr val="bg1"/>
              </a:solidFill>
              <a:latin typeface="+mn-lt"/>
              <a:ea typeface="华文细黑" pitchFamily="2" charset="-122"/>
            </a:endParaRPr>
          </a:p>
        </p:txBody>
      </p:sp>
      <p:sp>
        <p:nvSpPr>
          <p:cNvPr id="9" name="AutoShape 9"/>
          <p:cNvSpPr>
            <a:spLocks/>
          </p:cNvSpPr>
          <p:nvPr/>
        </p:nvSpPr>
        <p:spPr bwMode="auto">
          <a:xfrm>
            <a:off x="6744072" y="4473116"/>
            <a:ext cx="1475544" cy="360000"/>
          </a:xfrm>
          <a:prstGeom prst="borderCallout2">
            <a:avLst>
              <a:gd name="adj1" fmla="val 21176"/>
              <a:gd name="adj2" fmla="val -7060"/>
              <a:gd name="adj3" fmla="val 21176"/>
              <a:gd name="adj4" fmla="val -25296"/>
              <a:gd name="adj5" fmla="val -456582"/>
              <a:gd name="adj6" fmla="val -56489"/>
            </a:avLst>
          </a:prstGeom>
          <a:solidFill>
            <a:srgbClr val="339966"/>
          </a:solidFill>
          <a:ln w="19050" algn="ctr">
            <a:solidFill>
              <a:srgbClr val="008080"/>
            </a:solidFill>
            <a:miter lim="800000"/>
            <a:headEnd/>
            <a:tailEnd type="triangle" w="med" len="med"/>
          </a:ln>
          <a:effectLst/>
        </p:spPr>
        <p:txBody>
          <a:bodyPr lIns="78355" tIns="39177" rIns="78355" bIns="39177" anchor="ctr"/>
          <a:lstStyle/>
          <a:p>
            <a:pPr defTabSz="784225" fontAlgn="base"/>
            <a:r>
              <a:rPr lang="en-US" altLang="zh-CN" sz="1200" dirty="0">
                <a:solidFill>
                  <a:schemeClr val="bg1"/>
                </a:solidFill>
                <a:latin typeface="+mn-lt"/>
                <a:ea typeface="华文细黑" pitchFamily="2" charset="-122"/>
              </a:rPr>
              <a:t>Console &amp; AUX</a:t>
            </a:r>
            <a:endParaRPr lang="zh-CN" altLang="en-US" sz="1200" dirty="0">
              <a:solidFill>
                <a:schemeClr val="bg1"/>
              </a:solidFill>
              <a:latin typeface="+mn-lt"/>
              <a:ea typeface="华文细黑" pitchFamily="2" charset="-122"/>
            </a:endParaRPr>
          </a:p>
        </p:txBody>
      </p:sp>
      <p:sp>
        <p:nvSpPr>
          <p:cNvPr id="10" name="Rectangle 12"/>
          <p:cNvSpPr>
            <a:spLocks noChangeArrowheads="1"/>
          </p:cNvSpPr>
          <p:nvPr/>
        </p:nvSpPr>
        <p:spPr bwMode="auto">
          <a:xfrm>
            <a:off x="5020928" y="5821363"/>
            <a:ext cx="2335212" cy="360362"/>
          </a:xfrm>
          <a:prstGeom prst="rect">
            <a:avLst/>
          </a:prstGeom>
          <a:noFill/>
          <a:ln w="9525">
            <a:noFill/>
            <a:miter lim="800000"/>
            <a:headEnd/>
            <a:tailEnd/>
          </a:ln>
        </p:spPr>
        <p:txBody>
          <a:bodyPr lIns="80142" tIns="40070" rIns="80142" bIns="40070"/>
          <a:lstStyle/>
          <a:p>
            <a:pPr marL="300038" indent="-300038" defTabSz="801688">
              <a:lnSpc>
                <a:spcPct val="140000"/>
              </a:lnSpc>
              <a:buClr>
                <a:schemeClr val="bg2"/>
              </a:buClr>
              <a:buSzPct val="60000"/>
            </a:pPr>
            <a:r>
              <a:rPr lang="en-US" altLang="zh-CN" sz="1600" b="1" dirty="0">
                <a:latin typeface="+mn-lt"/>
              </a:rPr>
              <a:t>MPU of NE40E-X3</a:t>
            </a:r>
          </a:p>
        </p:txBody>
      </p:sp>
      <p:sp>
        <p:nvSpPr>
          <p:cNvPr id="11" name="AutoShape 9"/>
          <p:cNvSpPr>
            <a:spLocks/>
          </p:cNvSpPr>
          <p:nvPr/>
        </p:nvSpPr>
        <p:spPr bwMode="auto">
          <a:xfrm>
            <a:off x="4728468" y="4977172"/>
            <a:ext cx="1475544" cy="792088"/>
          </a:xfrm>
          <a:prstGeom prst="borderCallout2">
            <a:avLst>
              <a:gd name="adj1" fmla="val 53306"/>
              <a:gd name="adj2" fmla="val 104059"/>
              <a:gd name="adj3" fmla="val -13875"/>
              <a:gd name="adj4" fmla="val 107192"/>
              <a:gd name="adj5" fmla="val -239038"/>
              <a:gd name="adj6" fmla="val 78577"/>
            </a:avLst>
          </a:prstGeom>
          <a:solidFill>
            <a:srgbClr val="339966"/>
          </a:solidFill>
          <a:ln w="19050" algn="ctr">
            <a:solidFill>
              <a:srgbClr val="008080"/>
            </a:solidFill>
            <a:miter lim="800000"/>
            <a:headEnd/>
            <a:tailEnd type="triangle" w="med" len="med"/>
          </a:ln>
          <a:effectLst/>
        </p:spPr>
        <p:txBody>
          <a:bodyPr lIns="78355" tIns="39177" rIns="78355" bIns="39177" anchor="ctr"/>
          <a:lstStyle/>
          <a:p>
            <a:pPr defTabSz="784225" fontAlgn="base"/>
            <a:r>
              <a:rPr lang="en-US" altLang="zh-CN" sz="1200" dirty="0">
                <a:solidFill>
                  <a:schemeClr val="bg1"/>
                </a:solidFill>
                <a:latin typeface="+mn-lt"/>
              </a:rPr>
              <a:t>RJ-45 connector, providing clock information and BITS clock</a:t>
            </a:r>
          </a:p>
        </p:txBody>
      </p:sp>
    </p:spTree>
    <p:extLst>
      <p:ext uri="{BB962C8B-B14F-4D97-AF65-F5344CB8AC3E}">
        <p14:creationId xmlns:p14="http://schemas.microsoft.com/office/powerpoint/2010/main" val="240004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2"/>
          </p:nvPr>
        </p:nvSpPr>
        <p:spPr/>
        <p:txBody>
          <a:bodyPr/>
          <a:lstStyle/>
          <a:p>
            <a:r>
              <a:rPr lang="en-US" altLang="zh-CN" dirty="0"/>
              <a:t>SFU Boards of NE40E-X16/8</a:t>
            </a:r>
            <a:endParaRPr lang="zh-CN" altLang="en-US" dirty="0"/>
          </a:p>
        </p:txBody>
      </p:sp>
      <p:pic>
        <p:nvPicPr>
          <p:cNvPr id="1602564" name="Picture 4"/>
          <p:cNvPicPr>
            <a:picLocks noChangeAspect="1" noChangeArrowheads="1"/>
          </p:cNvPicPr>
          <p:nvPr/>
        </p:nvPicPr>
        <p:blipFill>
          <a:blip r:embed="rId3" cstate="print"/>
          <a:stretch>
            <a:fillRect/>
          </a:stretch>
        </p:blipFill>
        <p:spPr bwMode="auto">
          <a:xfrm>
            <a:off x="2207569" y="2798763"/>
            <a:ext cx="3593131" cy="1200150"/>
          </a:xfrm>
          <a:prstGeom prst="rect">
            <a:avLst/>
          </a:prstGeom>
          <a:noFill/>
          <a:ln w="9525" algn="ctr">
            <a:noFill/>
            <a:miter lim="800000"/>
            <a:headEnd/>
            <a:tailEnd/>
          </a:ln>
          <a:effectLst/>
        </p:spPr>
      </p:pic>
      <p:pic>
        <p:nvPicPr>
          <p:cNvPr id="1602565" name="Picture 5"/>
          <p:cNvPicPr>
            <a:picLocks noChangeAspect="1" noChangeArrowheads="1"/>
          </p:cNvPicPr>
          <p:nvPr/>
        </p:nvPicPr>
        <p:blipFill>
          <a:blip r:embed="rId4" cstate="print"/>
          <a:stretch>
            <a:fillRect/>
          </a:stretch>
        </p:blipFill>
        <p:spPr bwMode="auto">
          <a:xfrm>
            <a:off x="2207568" y="4554539"/>
            <a:ext cx="3621648" cy="1209675"/>
          </a:xfrm>
          <a:prstGeom prst="rect">
            <a:avLst/>
          </a:prstGeom>
          <a:noFill/>
          <a:ln w="9525" algn="ctr">
            <a:noFill/>
            <a:miter lim="800000"/>
            <a:headEnd/>
            <a:tailEnd/>
          </a:ln>
          <a:effectLst/>
        </p:spPr>
      </p:pic>
      <p:pic>
        <p:nvPicPr>
          <p:cNvPr id="1602566" name="Picture 6"/>
          <p:cNvPicPr>
            <a:picLocks noChangeAspect="1" noChangeArrowheads="1"/>
          </p:cNvPicPr>
          <p:nvPr/>
        </p:nvPicPr>
        <p:blipFill>
          <a:blip r:embed="rId5" cstate="print"/>
          <a:stretch>
            <a:fillRect/>
          </a:stretch>
        </p:blipFill>
        <p:spPr bwMode="auto">
          <a:xfrm>
            <a:off x="2224658" y="1581303"/>
            <a:ext cx="3727326" cy="720420"/>
          </a:xfrm>
          <a:prstGeom prst="rect">
            <a:avLst/>
          </a:prstGeom>
          <a:noFill/>
          <a:ln w="9525" algn="ctr">
            <a:noFill/>
            <a:miter lim="800000"/>
            <a:headEnd/>
            <a:tailEnd/>
          </a:ln>
          <a:effectLst/>
        </p:spPr>
      </p:pic>
      <p:sp>
        <p:nvSpPr>
          <p:cNvPr id="9" name="TextBox 8"/>
          <p:cNvSpPr txBox="1"/>
          <p:nvPr/>
        </p:nvSpPr>
        <p:spPr>
          <a:xfrm>
            <a:off x="6044350" y="1844824"/>
            <a:ext cx="2353850" cy="523220"/>
          </a:xfrm>
          <a:prstGeom prst="rect">
            <a:avLst/>
          </a:prstGeom>
          <a:noFill/>
        </p:spPr>
        <p:txBody>
          <a:bodyPr wrap="none" rtlCol="0">
            <a:spAutoFit/>
          </a:bodyPr>
          <a:lstStyle/>
          <a:p>
            <a:r>
              <a:rPr lang="en-US" altLang="zh-CN" sz="1400" dirty="0">
                <a:latin typeface="+mn-ea"/>
                <a:ea typeface="+mn-ea"/>
              </a:rPr>
              <a:t>Appearance of the panel </a:t>
            </a:r>
            <a:endParaRPr lang="zh-CN" altLang="en-US" sz="1400" dirty="0">
              <a:latin typeface="+mn-ea"/>
              <a:ea typeface="+mn-ea"/>
            </a:endParaRPr>
          </a:p>
          <a:p>
            <a:endParaRPr lang="zh-CN" altLang="en-US" sz="1400" dirty="0">
              <a:latin typeface="+mn-ea"/>
              <a:ea typeface="+mn-ea"/>
            </a:endParaRPr>
          </a:p>
        </p:txBody>
      </p:sp>
      <p:sp>
        <p:nvSpPr>
          <p:cNvPr id="10" name="TextBox 9"/>
          <p:cNvSpPr txBox="1"/>
          <p:nvPr/>
        </p:nvSpPr>
        <p:spPr>
          <a:xfrm>
            <a:off x="6008640" y="3284984"/>
            <a:ext cx="3525517" cy="523220"/>
          </a:xfrm>
          <a:prstGeom prst="rect">
            <a:avLst/>
          </a:prstGeom>
          <a:noFill/>
        </p:spPr>
        <p:txBody>
          <a:bodyPr wrap="none" rtlCol="0">
            <a:spAutoFit/>
          </a:bodyPr>
          <a:lstStyle/>
          <a:p>
            <a:r>
              <a:rPr lang="en-US" altLang="zh-CN" sz="1400" dirty="0">
                <a:latin typeface="+mn-ea"/>
                <a:ea typeface="+mn-ea"/>
              </a:rPr>
              <a:t>Appearance of the Switch Fabric Unit B</a:t>
            </a:r>
          </a:p>
          <a:p>
            <a:r>
              <a:rPr lang="en-US" altLang="zh-CN" sz="1400" dirty="0">
                <a:latin typeface="+mn-ea"/>
                <a:ea typeface="+mn-ea"/>
              </a:rPr>
              <a:t>(SFUI-200-B) (Adopted NE40E-X16)</a:t>
            </a:r>
            <a:endParaRPr lang="zh-CN" altLang="en-US" sz="1400" dirty="0">
              <a:latin typeface="+mn-ea"/>
              <a:ea typeface="+mn-ea"/>
            </a:endParaRPr>
          </a:p>
        </p:txBody>
      </p:sp>
      <p:sp>
        <p:nvSpPr>
          <p:cNvPr id="11" name="TextBox 10"/>
          <p:cNvSpPr txBox="1"/>
          <p:nvPr/>
        </p:nvSpPr>
        <p:spPr>
          <a:xfrm>
            <a:off x="6008640" y="5085184"/>
            <a:ext cx="3533531" cy="523220"/>
          </a:xfrm>
          <a:prstGeom prst="rect">
            <a:avLst/>
          </a:prstGeom>
          <a:noFill/>
        </p:spPr>
        <p:txBody>
          <a:bodyPr wrap="none" rtlCol="0">
            <a:spAutoFit/>
          </a:bodyPr>
          <a:lstStyle/>
          <a:p>
            <a:r>
              <a:rPr lang="en-US" altLang="zh-CN" sz="1400" dirty="0">
                <a:latin typeface="+mn-ea"/>
                <a:ea typeface="+mn-ea"/>
              </a:rPr>
              <a:t>Appearance of the Switch Fabric Unit C</a:t>
            </a:r>
          </a:p>
          <a:p>
            <a:r>
              <a:rPr lang="en-US" altLang="zh-CN" sz="1400" dirty="0">
                <a:latin typeface="+mn-ea"/>
                <a:ea typeface="+mn-ea"/>
              </a:rPr>
              <a:t>(SFUI-200-C) (Adopted NE40E-X8)</a:t>
            </a:r>
            <a:endParaRPr lang="zh-CN" altLang="en-US" sz="1400" dirty="0">
              <a:latin typeface="+mn-ea"/>
              <a:ea typeface="+mn-ea"/>
            </a:endParaRPr>
          </a:p>
        </p:txBody>
      </p:sp>
    </p:spTree>
    <p:extLst>
      <p:ext uri="{BB962C8B-B14F-4D97-AF65-F5344CB8AC3E}">
        <p14:creationId xmlns:p14="http://schemas.microsoft.com/office/powerpoint/2010/main" val="12540007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0"/>
          </p:nvPr>
        </p:nvSpPr>
        <p:spPr>
          <a:xfrm>
            <a:off x="912285" y="1233488"/>
            <a:ext cx="5075703" cy="4680000"/>
          </a:xfrm>
        </p:spPr>
        <p:txBody>
          <a:bodyPr/>
          <a:lstStyle/>
          <a:p>
            <a:pPr algn="l"/>
            <a:r>
              <a:rPr lang="en-US" altLang="zh-CN" sz="1800" dirty="0"/>
              <a:t>Extensive environment monitoring functions</a:t>
            </a:r>
          </a:p>
          <a:p>
            <a:pPr lvl="1"/>
            <a:r>
              <a:rPr lang="en-US" altLang="zh-CN" sz="1600" dirty="0"/>
              <a:t>Alarm detection of the smoke sensor </a:t>
            </a:r>
          </a:p>
          <a:p>
            <a:pPr lvl="1"/>
            <a:r>
              <a:rPr lang="en-US" altLang="zh-CN" sz="1600" dirty="0"/>
              <a:t>Detection of the ambient temperature </a:t>
            </a:r>
          </a:p>
          <a:p>
            <a:pPr lvl="1"/>
            <a:r>
              <a:rPr lang="en-US" altLang="zh-CN" sz="1600" dirty="0"/>
              <a:t>Access control management </a:t>
            </a:r>
          </a:p>
          <a:p>
            <a:pPr lvl="1"/>
            <a:r>
              <a:rPr lang="en-US" altLang="zh-CN" sz="1600" dirty="0"/>
              <a:t>Device alarm output </a:t>
            </a:r>
          </a:p>
          <a:p>
            <a:pPr lvl="1"/>
            <a:r>
              <a:rPr lang="en-US" altLang="zh-CN" sz="1600" dirty="0"/>
              <a:t>Main contact point inspection </a:t>
            </a:r>
          </a:p>
          <a:p>
            <a:pPr lvl="1"/>
            <a:r>
              <a:rPr lang="en-US" altLang="zh-CN" sz="1600" dirty="0"/>
              <a:t>One 232 and 485 serial interface </a:t>
            </a:r>
          </a:p>
          <a:p>
            <a:pPr algn="l"/>
            <a:r>
              <a:rPr lang="en-US" altLang="zh-CN" sz="1800" dirty="0"/>
              <a:t>Perform the system environment monitoring and access control functions</a:t>
            </a:r>
          </a:p>
          <a:p>
            <a:pPr algn="l"/>
            <a:r>
              <a:rPr lang="en-US" altLang="zh-CN" sz="1800" dirty="0"/>
              <a:t>Not require additional devices, saving customers’ investment.</a:t>
            </a:r>
          </a:p>
          <a:p>
            <a:pPr algn="l"/>
            <a:endParaRPr lang="zh-CN" altLang="en-US" sz="1800" dirty="0"/>
          </a:p>
        </p:txBody>
      </p:sp>
      <p:sp>
        <p:nvSpPr>
          <p:cNvPr id="8" name="文本占位符 7"/>
          <p:cNvSpPr>
            <a:spLocks noGrp="1"/>
          </p:cNvSpPr>
          <p:nvPr>
            <p:ph type="body" sz="quarter" idx="12"/>
          </p:nvPr>
        </p:nvSpPr>
        <p:spPr/>
        <p:txBody>
          <a:bodyPr/>
          <a:lstStyle/>
          <a:p>
            <a:r>
              <a:rPr lang="en-US" altLang="zh-CN" dirty="0"/>
              <a:t>CMU of NE40E System (Optional)</a:t>
            </a:r>
            <a:endParaRPr lang="zh-CN" altLang="en-US" dirty="0"/>
          </a:p>
        </p:txBody>
      </p:sp>
      <p:grpSp>
        <p:nvGrpSpPr>
          <p:cNvPr id="10" name="组合 9"/>
          <p:cNvGrpSpPr/>
          <p:nvPr/>
        </p:nvGrpSpPr>
        <p:grpSpPr>
          <a:xfrm>
            <a:off x="7428148" y="1704056"/>
            <a:ext cx="2340260" cy="4662487"/>
            <a:chOff x="3179677" y="1502818"/>
            <a:chExt cx="2071687" cy="4662487"/>
          </a:xfrm>
        </p:grpSpPr>
        <p:pic>
          <p:nvPicPr>
            <p:cNvPr id="39940" name="Picture 5"/>
            <p:cNvPicPr>
              <a:picLocks noChangeAspect="1" noChangeArrowheads="1"/>
            </p:cNvPicPr>
            <p:nvPr/>
          </p:nvPicPr>
          <p:blipFill>
            <a:blip r:embed="rId3" cstate="print"/>
            <a:srcRect/>
            <a:stretch>
              <a:fillRect/>
            </a:stretch>
          </p:blipFill>
          <p:spPr bwMode="auto">
            <a:xfrm>
              <a:off x="3179677" y="1502818"/>
              <a:ext cx="720725" cy="4662487"/>
            </a:xfrm>
            <a:prstGeom prst="rect">
              <a:avLst/>
            </a:prstGeom>
            <a:noFill/>
            <a:ln w="9525">
              <a:noFill/>
              <a:miter lim="800000"/>
              <a:headEnd/>
              <a:tailEnd/>
            </a:ln>
          </p:spPr>
        </p:pic>
        <p:sp>
          <p:nvSpPr>
            <p:cNvPr id="39942" name="AutoShape 7"/>
            <p:cNvSpPr>
              <a:spLocks/>
            </p:cNvSpPr>
            <p:nvPr/>
          </p:nvSpPr>
          <p:spPr bwMode="auto">
            <a:xfrm>
              <a:off x="4260764" y="1502818"/>
              <a:ext cx="990600" cy="555625"/>
            </a:xfrm>
            <a:prstGeom prst="borderCallout2">
              <a:avLst>
                <a:gd name="adj1" fmla="val 20569"/>
                <a:gd name="adj2" fmla="val -7694"/>
                <a:gd name="adj3" fmla="val 20569"/>
                <a:gd name="adj4" fmla="val -23880"/>
                <a:gd name="adj5" fmla="val 89144"/>
                <a:gd name="adj6" fmla="val -62019"/>
              </a:avLst>
            </a:prstGeom>
            <a:solidFill>
              <a:srgbClr val="FFCC99"/>
            </a:solidFill>
            <a:ln w="19050" algn="ctr">
              <a:solidFill>
                <a:srgbClr val="DBC811"/>
              </a:solidFill>
              <a:miter lim="800000"/>
              <a:headEnd/>
              <a:tailEnd type="triangle" w="med" len="med"/>
            </a:ln>
          </p:spPr>
          <p:txBody>
            <a:bodyPr lIns="78355" tIns="39177" rIns="78355" bIns="39177" anchor="ctr"/>
            <a:lstStyle/>
            <a:p>
              <a:pPr defTabSz="784225" fontAlgn="base"/>
              <a:r>
                <a:rPr lang="en-US" altLang="zh-CN" sz="1400">
                  <a:latin typeface="+mn-lt"/>
                </a:rPr>
                <a:t>Indicator</a:t>
              </a:r>
              <a:endParaRPr lang="en-US" altLang="en-US" sz="1400">
                <a:latin typeface="+mn-lt"/>
              </a:endParaRPr>
            </a:p>
          </p:txBody>
        </p:sp>
        <p:sp>
          <p:nvSpPr>
            <p:cNvPr id="39943" name="AutoShape 8"/>
            <p:cNvSpPr>
              <a:spLocks/>
            </p:cNvSpPr>
            <p:nvPr/>
          </p:nvSpPr>
          <p:spPr bwMode="auto">
            <a:xfrm>
              <a:off x="4170276" y="3033168"/>
              <a:ext cx="1081088" cy="504825"/>
            </a:xfrm>
            <a:prstGeom prst="borderCallout2">
              <a:avLst>
                <a:gd name="adj1" fmla="val 22644"/>
                <a:gd name="adj2" fmla="val -7046"/>
                <a:gd name="adj3" fmla="val 22644"/>
                <a:gd name="adj4" fmla="val -19236"/>
                <a:gd name="adj5" fmla="val -139620"/>
                <a:gd name="adj6" fmla="val -48167"/>
              </a:avLst>
            </a:prstGeom>
            <a:solidFill>
              <a:srgbClr val="FFCC99"/>
            </a:solidFill>
            <a:ln w="19050" algn="ctr">
              <a:solidFill>
                <a:srgbClr val="DBC811"/>
              </a:solidFill>
              <a:miter lim="800000"/>
              <a:headEnd/>
              <a:tailEnd type="triangle" w="med" len="med"/>
            </a:ln>
          </p:spPr>
          <p:txBody>
            <a:bodyPr lIns="78355" tIns="39177" rIns="78355" bIns="39177" anchor="ctr"/>
            <a:lstStyle/>
            <a:p>
              <a:pPr defTabSz="784225" fontAlgn="base"/>
              <a:r>
                <a:rPr lang="en-US" altLang="en-US" sz="1400">
                  <a:latin typeface="+mn-lt"/>
                </a:rPr>
                <a:t>RJ</a:t>
              </a:r>
              <a:r>
                <a:rPr lang="en-US" altLang="zh-CN" sz="1400">
                  <a:latin typeface="+mn-lt"/>
                </a:rPr>
                <a:t>-</a:t>
              </a:r>
              <a:r>
                <a:rPr lang="en-US" altLang="en-US" sz="1400">
                  <a:latin typeface="+mn-lt"/>
                </a:rPr>
                <a:t>45</a:t>
              </a:r>
              <a:r>
                <a:rPr lang="en-US" altLang="zh-CN" sz="1400">
                  <a:latin typeface="+mn-lt"/>
                </a:rPr>
                <a:t> connector</a:t>
              </a:r>
              <a:endParaRPr lang="en-US" altLang="en-US" sz="1400">
                <a:latin typeface="+mn-lt"/>
              </a:endParaRPr>
            </a:p>
          </p:txBody>
        </p:sp>
        <p:sp>
          <p:nvSpPr>
            <p:cNvPr id="39944" name="AutoShape 9"/>
            <p:cNvSpPr>
              <a:spLocks/>
            </p:cNvSpPr>
            <p:nvPr/>
          </p:nvSpPr>
          <p:spPr bwMode="auto">
            <a:xfrm>
              <a:off x="4260764" y="4923880"/>
              <a:ext cx="990600" cy="504825"/>
            </a:xfrm>
            <a:prstGeom prst="borderCallout2">
              <a:avLst>
                <a:gd name="adj1" fmla="val 22644"/>
                <a:gd name="adj2" fmla="val -7694"/>
                <a:gd name="adj3" fmla="val 22644"/>
                <a:gd name="adj4" fmla="val -20995"/>
                <a:gd name="adj5" fmla="val -162894"/>
                <a:gd name="adj6" fmla="val -52722"/>
              </a:avLst>
            </a:prstGeom>
            <a:solidFill>
              <a:srgbClr val="FFCC99"/>
            </a:solidFill>
            <a:ln w="19050" algn="ctr">
              <a:solidFill>
                <a:srgbClr val="DBC811"/>
              </a:solidFill>
              <a:miter lim="800000"/>
              <a:headEnd/>
              <a:tailEnd type="triangle" w="med" len="med"/>
            </a:ln>
          </p:spPr>
          <p:txBody>
            <a:bodyPr lIns="78355" tIns="39177" rIns="78355" bIns="39177" anchor="ctr"/>
            <a:lstStyle/>
            <a:p>
              <a:pPr defTabSz="784225" fontAlgn="base"/>
              <a:r>
                <a:rPr lang="en-US" altLang="zh-CN" sz="1400">
                  <a:latin typeface="+mn-lt"/>
                </a:rPr>
                <a:t>Panel connector</a:t>
              </a:r>
              <a:endParaRPr lang="en-US" altLang="en-US" sz="1400">
                <a:latin typeface="+mn-lt"/>
              </a:endParaRPr>
            </a:p>
          </p:txBody>
        </p:sp>
      </p:grpSp>
    </p:spTree>
    <p:extLst>
      <p:ext uri="{BB962C8B-B14F-4D97-AF65-F5344CB8AC3E}">
        <p14:creationId xmlns:p14="http://schemas.microsoft.com/office/powerpoint/2010/main" val="4118105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2"/>
          </p:nvPr>
        </p:nvSpPr>
        <p:spPr/>
        <p:txBody>
          <a:bodyPr/>
          <a:lstStyle/>
          <a:p>
            <a:r>
              <a:rPr lang="en-US" altLang="zh-CN" dirty="0"/>
              <a:t>Service </a:t>
            </a:r>
            <a:r>
              <a:rPr lang="en-US" altLang="zh-CN" dirty="0" err="1"/>
              <a:t>Interface&amp;Boards</a:t>
            </a:r>
            <a:endParaRPr lang="zh-CN" altLang="en-US" dirty="0"/>
          </a:p>
        </p:txBody>
      </p:sp>
      <p:graphicFrame>
        <p:nvGraphicFramePr>
          <p:cNvPr id="4" name="内容占位符 3"/>
          <p:cNvGraphicFramePr>
            <a:graphicFrameLocks noGrp="1"/>
          </p:cNvGraphicFramePr>
          <p:nvPr>
            <p:ph idx="4294967295"/>
            <p:extLst>
              <p:ext uri="{D42A27DB-BD31-4B8C-83A1-F6EECF244321}">
                <p14:modId xmlns:p14="http://schemas.microsoft.com/office/powerpoint/2010/main" val="1778663607"/>
              </p:ext>
            </p:extLst>
          </p:nvPr>
        </p:nvGraphicFramePr>
        <p:xfrm>
          <a:off x="1307468" y="1428750"/>
          <a:ext cx="6335713" cy="4575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圆角矩形 4"/>
          <p:cNvSpPr/>
          <p:nvPr/>
        </p:nvSpPr>
        <p:spPr bwMode="auto">
          <a:xfrm>
            <a:off x="8940316" y="1655587"/>
            <a:ext cx="900100" cy="306467"/>
          </a:xfrm>
          <a:prstGeom prst="roundRect">
            <a:avLst/>
          </a:prstGeom>
          <a:solidFill>
            <a:srgbClr val="00B0F0"/>
          </a:solidFill>
          <a:ln w="12700" algn="ctr">
            <a:solidFill>
              <a:srgbClr val="777777"/>
            </a:solidFill>
            <a:round/>
            <a:headEnd/>
            <a:tailEnd/>
          </a:ln>
          <a:effectLst/>
        </p:spPr>
        <p:txBody>
          <a:bodyPr wrap="square" lIns="0" tIns="0" rIns="0" bIns="0" rtlCol="0" anchor="ctr" anchorCtr="1">
            <a:spAutoFit/>
          </a:bodyPr>
          <a:lstStyle/>
          <a:p>
            <a:pPr algn="ctr" eaLnBrk="0" fontAlgn="base" hangingPunct="0"/>
            <a:r>
              <a:rPr lang="en-US" altLang="zh-CN" sz="1800" dirty="0">
                <a:solidFill>
                  <a:schemeClr val="bg1"/>
                </a:solidFill>
                <a:latin typeface="+mn-lt"/>
                <a:ea typeface="华文细黑" pitchFamily="2" charset="-122"/>
                <a:cs typeface="Arial" pitchFamily="34" charset="0"/>
              </a:rPr>
              <a:t>FPIC</a:t>
            </a:r>
            <a:endParaRPr lang="zh-CN" altLang="en-US" sz="1800" dirty="0">
              <a:solidFill>
                <a:schemeClr val="bg1"/>
              </a:solidFill>
              <a:latin typeface="+mn-lt"/>
              <a:ea typeface="华文细黑" pitchFamily="2" charset="-122"/>
              <a:cs typeface="Arial" pitchFamily="34" charset="0"/>
            </a:endParaRPr>
          </a:p>
        </p:txBody>
      </p:sp>
      <p:sp>
        <p:nvSpPr>
          <p:cNvPr id="7" name="TextBox 6"/>
          <p:cNvSpPr txBox="1"/>
          <p:nvPr/>
        </p:nvSpPr>
        <p:spPr>
          <a:xfrm>
            <a:off x="7824192" y="1520788"/>
            <a:ext cx="595035" cy="584775"/>
          </a:xfrm>
          <a:prstGeom prst="rect">
            <a:avLst/>
          </a:prstGeom>
          <a:noFill/>
        </p:spPr>
        <p:txBody>
          <a:bodyPr wrap="none" rtlCol="0">
            <a:spAutoFit/>
          </a:bodyPr>
          <a:lstStyle/>
          <a:p>
            <a:r>
              <a:rPr lang="zh-CN" altLang="en-US" sz="3200" dirty="0">
                <a:solidFill>
                  <a:schemeClr val="tx2"/>
                </a:solidFill>
                <a:latin typeface="+mn-lt"/>
                <a:ea typeface="+mj-ea"/>
              </a:rPr>
              <a:t>＋</a:t>
            </a:r>
          </a:p>
        </p:txBody>
      </p:sp>
    </p:spTree>
    <p:extLst>
      <p:ext uri="{BB962C8B-B14F-4D97-AF65-F5344CB8AC3E}">
        <p14:creationId xmlns:p14="http://schemas.microsoft.com/office/powerpoint/2010/main" val="32017400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0"/>
          </p:nvPr>
        </p:nvSpPr>
        <p:spPr/>
        <p:txBody>
          <a:bodyPr/>
          <a:lstStyle/>
          <a:p>
            <a:pPr algn="l"/>
            <a:r>
              <a:rPr lang="en-US" altLang="zh-CN" dirty="0" smtClean="0"/>
              <a:t> For NE40E-X, types of LPUs are divided into LPUF, LPUI</a:t>
            </a:r>
            <a:r>
              <a:rPr lang="zh-CN" altLang="en-US" dirty="0" smtClean="0"/>
              <a:t> </a:t>
            </a:r>
            <a:r>
              <a:rPr lang="en-US" altLang="zh-CN" dirty="0" smtClean="0"/>
              <a:t>and </a:t>
            </a:r>
            <a:r>
              <a:rPr lang="en-US" altLang="zh-CN" dirty="0" err="1" smtClean="0"/>
              <a:t>LPUS.Only</a:t>
            </a:r>
            <a:r>
              <a:rPr lang="en-US" altLang="zh-CN" dirty="0" smtClean="0"/>
              <a:t> matching corresponding FPICs, the LPUF</a:t>
            </a:r>
            <a:r>
              <a:rPr lang="zh-CN" altLang="en-US" dirty="0" smtClean="0"/>
              <a:t> </a:t>
            </a:r>
            <a:r>
              <a:rPr lang="en-US" altLang="zh-CN" dirty="0" smtClean="0"/>
              <a:t>can supply service interfaces, and LPUI</a:t>
            </a:r>
            <a:r>
              <a:rPr lang="zh-CN" altLang="en-US" dirty="0" smtClean="0"/>
              <a:t> </a:t>
            </a:r>
            <a:r>
              <a:rPr lang="en-US" altLang="zh-CN" dirty="0" smtClean="0"/>
              <a:t>and LPUS have </a:t>
            </a:r>
            <a:r>
              <a:rPr lang="en-US" altLang="zh-CN" dirty="0" err="1" smtClean="0"/>
              <a:t>intergrated</a:t>
            </a:r>
            <a:r>
              <a:rPr lang="en-US" altLang="zh-CN" dirty="0" smtClean="0"/>
              <a:t> service interfaces on them.</a:t>
            </a:r>
            <a:endParaRPr lang="zh-CN" altLang="en-US" dirty="0"/>
          </a:p>
        </p:txBody>
      </p:sp>
      <p:sp>
        <p:nvSpPr>
          <p:cNvPr id="6" name="文本占位符 5"/>
          <p:cNvSpPr>
            <a:spLocks noGrp="1"/>
          </p:cNvSpPr>
          <p:nvPr>
            <p:ph type="body" sz="quarter" idx="12"/>
          </p:nvPr>
        </p:nvSpPr>
        <p:spPr/>
        <p:txBody>
          <a:bodyPr/>
          <a:lstStyle/>
          <a:p>
            <a:r>
              <a:rPr lang="en-US" altLang="zh-CN" dirty="0"/>
              <a:t>LPU</a:t>
            </a:r>
            <a:endParaRPr lang="zh-CN" altLang="en-US" dirty="0"/>
          </a:p>
        </p:txBody>
      </p:sp>
      <p:graphicFrame>
        <p:nvGraphicFramePr>
          <p:cNvPr id="4" name="Group 587"/>
          <p:cNvGraphicFramePr>
            <a:graphicFrameLocks/>
          </p:cNvGraphicFramePr>
          <p:nvPr>
            <p:extLst>
              <p:ext uri="{D42A27DB-BD31-4B8C-83A1-F6EECF244321}">
                <p14:modId xmlns:p14="http://schemas.microsoft.com/office/powerpoint/2010/main" val="571097521"/>
              </p:ext>
            </p:extLst>
          </p:nvPr>
        </p:nvGraphicFramePr>
        <p:xfrm>
          <a:off x="2243572" y="3032956"/>
          <a:ext cx="7200800" cy="3007110"/>
        </p:xfrm>
        <a:graphic>
          <a:graphicData uri="http://schemas.openxmlformats.org/drawingml/2006/table">
            <a:tbl>
              <a:tblPr/>
              <a:tblGrid>
                <a:gridCol w="1515599"/>
                <a:gridCol w="1515599"/>
                <a:gridCol w="1793338"/>
                <a:gridCol w="2376264"/>
              </a:tblGrid>
              <a:tr h="243055">
                <a:tc>
                  <a:txBody>
                    <a:bodyPr/>
                    <a:lstStyle/>
                    <a:p>
                      <a:pPr marL="0" marR="0" lvl="0" indent="0" algn="ctr" defTabSz="784225"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400" b="1" u="none" strike="noStrike" cap="none" normalizeH="0" baseline="0" dirty="0" smtClean="0">
                          <a:ln>
                            <a:noFill/>
                          </a:ln>
                          <a:effectLst/>
                          <a:latin typeface="+mn-ea"/>
                          <a:ea typeface="+mn-ea"/>
                        </a:rPr>
                        <a:t>Board</a:t>
                      </a:r>
                      <a:r>
                        <a:rPr kumimoji="0" lang="zh-CN" altLang="en-US" sz="1400" b="1" u="none" strike="noStrike" cap="none" normalizeH="0" baseline="0" dirty="0" smtClean="0">
                          <a:ln>
                            <a:noFill/>
                          </a:ln>
                          <a:effectLst/>
                          <a:latin typeface="+mn-ea"/>
                          <a:ea typeface="+mn-ea"/>
                        </a:rPr>
                        <a:t> </a:t>
                      </a:r>
                      <a:r>
                        <a:rPr kumimoji="0" lang="en-US" altLang="zh-CN" sz="1400" b="1" u="none" strike="noStrike" cap="none" normalizeH="0" baseline="0" dirty="0" smtClean="0">
                          <a:ln>
                            <a:noFill/>
                          </a:ln>
                          <a:effectLst/>
                          <a:latin typeface="+mn-ea"/>
                          <a:ea typeface="+mn-ea"/>
                        </a:rPr>
                        <a:t>Specifications</a:t>
                      </a:r>
                      <a:endParaRPr kumimoji="0" lang="zh-CN" altLang="en-US" sz="1400" b="1" i="0" u="none" strike="noStrike" cap="none" normalizeH="0" baseline="0" dirty="0" smtClean="0">
                        <a:ln>
                          <a:noFill/>
                        </a:ln>
                        <a:solidFill>
                          <a:schemeClr val="tx1"/>
                        </a:solidFill>
                        <a:effectLst/>
                        <a:latin typeface="+mn-ea"/>
                        <a:ea typeface="+mn-ea"/>
                      </a:endParaRPr>
                    </a:p>
                  </a:txBody>
                  <a:tcPr marT="46800" marB="46800" anchor="ctr" horzOverflow="overflow">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ctr" defTabSz="784225"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400" b="1" u="none" strike="noStrike" cap="none" normalizeH="0" baseline="0" dirty="0" smtClean="0">
                          <a:ln>
                            <a:noFill/>
                          </a:ln>
                          <a:effectLst/>
                          <a:latin typeface="+mn-ea"/>
                          <a:ea typeface="+mn-ea"/>
                        </a:rPr>
                        <a:t>Board Types</a:t>
                      </a:r>
                      <a:endParaRPr kumimoji="0" lang="zh-CN" altLang="en-US" sz="1400" b="1" i="0" u="none" strike="noStrike" cap="none" normalizeH="0" baseline="0" dirty="0" smtClean="0">
                        <a:ln>
                          <a:noFill/>
                        </a:ln>
                        <a:solidFill>
                          <a:schemeClr val="tx1"/>
                        </a:solidFill>
                        <a:effectLst/>
                        <a:latin typeface="+mn-ea"/>
                        <a:ea typeface="+mn-ea"/>
                      </a:endParaRPr>
                    </a:p>
                  </a:txBody>
                  <a:tcPr marT="46800" marB="46800" anchor="ctr" horzOverflow="overflow">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ctr" defTabSz="784225"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400" b="1" u="none" strike="noStrike" cap="none" normalizeH="0" baseline="0" dirty="0" smtClean="0">
                          <a:ln>
                            <a:noFill/>
                          </a:ln>
                          <a:effectLst/>
                          <a:latin typeface="+mn-ea"/>
                          <a:ea typeface="+mn-ea"/>
                        </a:rPr>
                        <a:t>Corresponding</a:t>
                      </a:r>
                      <a:r>
                        <a:rPr kumimoji="0" lang="zh-CN" altLang="en-US" sz="1400" b="1" u="none" strike="noStrike" cap="none" normalizeH="0" baseline="0" dirty="0" smtClean="0">
                          <a:ln>
                            <a:noFill/>
                          </a:ln>
                          <a:effectLst/>
                          <a:latin typeface="+mn-ea"/>
                          <a:ea typeface="+mn-ea"/>
                        </a:rPr>
                        <a:t> </a:t>
                      </a:r>
                      <a:r>
                        <a:rPr kumimoji="0" lang="en-US" altLang="zh-CN" sz="1400" b="1" u="none" strike="noStrike" cap="none" normalizeH="0" baseline="0" dirty="0" smtClean="0">
                          <a:ln>
                            <a:noFill/>
                          </a:ln>
                          <a:effectLst/>
                          <a:latin typeface="+mn-ea"/>
                          <a:ea typeface="+mn-ea"/>
                        </a:rPr>
                        <a:t>Device</a:t>
                      </a:r>
                      <a:endParaRPr kumimoji="0" lang="zh-CN" altLang="en-US" sz="1400" b="1" i="0" u="none" strike="noStrike" cap="none" normalizeH="0" baseline="0" dirty="0" smtClean="0">
                        <a:ln>
                          <a:noFill/>
                        </a:ln>
                        <a:solidFill>
                          <a:schemeClr val="tx1"/>
                        </a:solidFill>
                        <a:effectLst/>
                        <a:latin typeface="+mn-ea"/>
                        <a:ea typeface="+mn-ea"/>
                      </a:endParaRPr>
                    </a:p>
                  </a:txBody>
                  <a:tcPr marT="46800" marB="46800" anchor="ctr" horzOverflow="overflow">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ctr" defTabSz="784225"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400" b="1" u="none" strike="noStrike" cap="none" normalizeH="0" baseline="0" dirty="0" smtClean="0">
                          <a:ln>
                            <a:noFill/>
                          </a:ln>
                          <a:effectLst/>
                          <a:latin typeface="+mn-ea"/>
                          <a:ea typeface="+mn-ea"/>
                        </a:rPr>
                        <a:t>Initiative Version</a:t>
                      </a:r>
                      <a:endParaRPr kumimoji="0" lang="zh-CN" altLang="en-US" sz="1400" b="1" i="0" u="none" strike="noStrike" cap="none" normalizeH="0" baseline="0" dirty="0" smtClean="0">
                        <a:ln>
                          <a:noFill/>
                        </a:ln>
                        <a:solidFill>
                          <a:schemeClr val="tx1"/>
                        </a:solidFill>
                        <a:effectLst/>
                        <a:latin typeface="+mn-ea"/>
                        <a:ea typeface="+mn-ea"/>
                      </a:endParaRPr>
                    </a:p>
                  </a:txBody>
                  <a:tcPr marT="46800" marB="46800" anchor="ctr" horzOverflow="overflow">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308610">
                <a:tc>
                  <a:txBody>
                    <a:bodyPr/>
                    <a:lstStyle/>
                    <a:p>
                      <a:pPr marL="0" marR="0" lvl="0" indent="0" algn="ctr" defTabSz="784225"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400" u="none" strike="noStrike" cap="none" normalizeH="0" baseline="0" dirty="0" smtClean="0">
                          <a:ln>
                            <a:noFill/>
                          </a:ln>
                          <a:effectLst/>
                          <a:latin typeface="+mn-ea"/>
                          <a:ea typeface="+mn-ea"/>
                        </a:rPr>
                        <a:t>10G</a:t>
                      </a:r>
                      <a:endParaRPr kumimoji="0" lang="en-US" altLang="zh-CN" sz="1400" b="0" i="0" u="none" strike="noStrike" cap="none" normalizeH="0" baseline="0" dirty="0" smtClean="0">
                        <a:ln>
                          <a:noFill/>
                        </a:ln>
                        <a:solidFill>
                          <a:schemeClr val="tx1"/>
                        </a:solidFill>
                        <a:effectLst/>
                        <a:latin typeface="+mn-ea"/>
                        <a:ea typeface="+mn-ea"/>
                      </a:endParaRPr>
                    </a:p>
                  </a:txBody>
                  <a:tcPr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ctr" defTabSz="784225"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400" u="none" strike="noStrike" cap="none" normalizeH="0" baseline="0" dirty="0" smtClean="0">
                          <a:ln>
                            <a:noFill/>
                          </a:ln>
                          <a:effectLst/>
                          <a:latin typeface="+mn-ea"/>
                          <a:ea typeface="+mn-ea"/>
                        </a:rPr>
                        <a:t>LPUF-10</a:t>
                      </a:r>
                      <a:endParaRPr kumimoji="0" lang="en-US" altLang="zh-CN" sz="1400" b="0" i="0" u="none" strike="noStrike" cap="none" normalizeH="0" baseline="0" dirty="0" smtClean="0">
                        <a:ln>
                          <a:noFill/>
                        </a:ln>
                        <a:solidFill>
                          <a:schemeClr val="tx1"/>
                        </a:solidFill>
                        <a:effectLst/>
                        <a:latin typeface="+mn-ea"/>
                        <a:ea typeface="+mn-ea"/>
                      </a:endParaRPr>
                    </a:p>
                  </a:txBody>
                  <a:tcPr marT="46800" marB="46800" anchor="ctr" horzOverflow="overflow"/>
                </a:tc>
                <a:tc>
                  <a:txBody>
                    <a:bodyPr/>
                    <a:lstStyle/>
                    <a:p>
                      <a:pPr marL="0" marR="0" lvl="0" indent="0" algn="ctr" defTabSz="784225"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400" u="none" strike="noStrike" cap="none" normalizeH="0" baseline="0" dirty="0" smtClean="0">
                          <a:ln>
                            <a:noFill/>
                          </a:ln>
                          <a:effectLst/>
                          <a:latin typeface="+mn-ea"/>
                          <a:ea typeface="+mn-ea"/>
                        </a:rPr>
                        <a:t>NE40E-X3/X8X16</a:t>
                      </a:r>
                      <a:endParaRPr kumimoji="0" lang="en-US" altLang="zh-CN" sz="1400" b="0" i="0" u="none" strike="noStrike" cap="none" normalizeH="0" baseline="0" dirty="0" smtClean="0">
                        <a:ln>
                          <a:noFill/>
                        </a:ln>
                        <a:solidFill>
                          <a:schemeClr val="tx1"/>
                        </a:solidFill>
                        <a:effectLst/>
                        <a:latin typeface="+mn-ea"/>
                        <a:ea typeface="+mn-ea"/>
                      </a:endParaRPr>
                    </a:p>
                  </a:txBody>
                  <a:tcPr marT="46800" marB="46800" anchor="ctr" horzOverflow="overflow"/>
                </a:tc>
                <a:tc>
                  <a:txBody>
                    <a:bodyPr/>
                    <a:lstStyle/>
                    <a:p>
                      <a:pPr marL="0" marR="0" lvl="0" indent="0" algn="ctr" defTabSz="784225"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400" u="none" strike="noStrike" cap="none" normalizeH="0" baseline="0" smtClean="0">
                          <a:ln>
                            <a:noFill/>
                          </a:ln>
                          <a:effectLst/>
                          <a:latin typeface="+mn-ea"/>
                          <a:ea typeface="+mn-ea"/>
                        </a:rPr>
                        <a:t>V3R3C00</a:t>
                      </a:r>
                      <a:endParaRPr kumimoji="0" lang="en-US" altLang="zh-CN" sz="1400" b="0" i="0" u="none" strike="noStrike" cap="none" normalizeH="0" baseline="0" smtClean="0">
                        <a:ln>
                          <a:noFill/>
                        </a:ln>
                        <a:solidFill>
                          <a:schemeClr val="tx1"/>
                        </a:solidFill>
                        <a:effectLst/>
                        <a:latin typeface="+mn-ea"/>
                        <a:ea typeface="+mn-ea"/>
                      </a:endParaRPr>
                    </a:p>
                  </a:txBody>
                  <a:tcPr marT="46800" marB="46800" anchor="ctr" horzOverflow="overflow">
                    <a:lnR w="28575" cap="flat" cmpd="sng" algn="ctr">
                      <a:solidFill>
                        <a:schemeClr val="tx1"/>
                      </a:solidFill>
                      <a:prstDash val="solid"/>
                      <a:round/>
                      <a:headEnd type="none" w="med" len="med"/>
                      <a:tailEnd type="none" w="med" len="med"/>
                    </a:lnR>
                  </a:tcPr>
                </a:tc>
              </a:tr>
              <a:tr h="308610">
                <a:tc rowSpan="2">
                  <a:txBody>
                    <a:bodyPr/>
                    <a:lstStyle/>
                    <a:p>
                      <a:pPr marL="0" marR="0" lvl="0" indent="0" algn="ctr" defTabSz="784225"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400" u="none" strike="noStrike" cap="none" normalizeH="0" baseline="0" dirty="0" smtClean="0">
                          <a:ln>
                            <a:noFill/>
                          </a:ln>
                          <a:effectLst/>
                          <a:latin typeface="+mn-ea"/>
                          <a:ea typeface="+mn-ea"/>
                        </a:rPr>
                        <a:t>20G</a:t>
                      </a:r>
                      <a:endParaRPr kumimoji="0" lang="en-US" altLang="zh-CN" sz="1400" b="0" i="0" u="none" strike="noStrike" cap="none" normalizeH="0" baseline="0" dirty="0" smtClean="0">
                        <a:ln>
                          <a:noFill/>
                        </a:ln>
                        <a:solidFill>
                          <a:schemeClr val="tx1"/>
                        </a:solidFill>
                        <a:effectLst/>
                        <a:latin typeface="+mn-ea"/>
                        <a:ea typeface="+mn-ea"/>
                      </a:endParaRPr>
                    </a:p>
                  </a:txBody>
                  <a:tcPr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ctr" defTabSz="784225"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400" u="none" strike="noStrike" cap="none" normalizeH="0" baseline="0" dirty="0" smtClean="0">
                          <a:ln>
                            <a:noFill/>
                          </a:ln>
                          <a:effectLst/>
                          <a:latin typeface="+mn-ea"/>
                          <a:ea typeface="+mn-ea"/>
                        </a:rPr>
                        <a:t>LPUF-20/21</a:t>
                      </a:r>
                      <a:endParaRPr kumimoji="0" lang="en-US" altLang="zh-CN" sz="1400" b="0" i="0" u="none" strike="noStrike" cap="none" normalizeH="0" baseline="0" dirty="0" smtClean="0">
                        <a:ln>
                          <a:noFill/>
                        </a:ln>
                        <a:solidFill>
                          <a:schemeClr val="tx1"/>
                        </a:solidFill>
                        <a:effectLst/>
                        <a:latin typeface="+mn-ea"/>
                        <a:ea typeface="+mn-ea"/>
                      </a:endParaRPr>
                    </a:p>
                  </a:txBody>
                  <a:tcPr marT="46800" marB="46800" anchor="ctr" horzOverflow="overflow"/>
                </a:tc>
                <a:tc>
                  <a:txBody>
                    <a:bodyPr/>
                    <a:lstStyle/>
                    <a:p>
                      <a:pPr marL="0" marR="0" lvl="0" indent="0" algn="ctr" defTabSz="784225"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400" u="none" strike="noStrike" cap="none" normalizeH="0" baseline="0" dirty="0" smtClean="0">
                          <a:ln>
                            <a:noFill/>
                          </a:ln>
                          <a:effectLst/>
                          <a:latin typeface="+mn-ea"/>
                          <a:ea typeface="+mn-ea"/>
                        </a:rPr>
                        <a:t>NE40E-X3/X8X16</a:t>
                      </a:r>
                      <a:endParaRPr kumimoji="0" lang="en-US" altLang="zh-CN" sz="1400" b="0" i="0" u="none" strike="noStrike" cap="none" normalizeH="0" baseline="0" dirty="0" smtClean="0">
                        <a:ln>
                          <a:noFill/>
                        </a:ln>
                        <a:solidFill>
                          <a:schemeClr val="tx1"/>
                        </a:solidFill>
                        <a:effectLst/>
                        <a:latin typeface="+mn-ea"/>
                        <a:ea typeface="+mn-ea"/>
                      </a:endParaRPr>
                    </a:p>
                  </a:txBody>
                  <a:tcPr marT="46800" marB="46800" anchor="ctr" horzOverflow="overflow"/>
                </a:tc>
                <a:tc>
                  <a:txBody>
                    <a:bodyPr/>
                    <a:lstStyle/>
                    <a:p>
                      <a:pPr marL="0" marR="0" lvl="0" indent="0" algn="ctr" defTabSz="784225"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400" u="none" strike="noStrike" cap="none" normalizeH="0" baseline="0" dirty="0" smtClean="0">
                          <a:ln>
                            <a:noFill/>
                          </a:ln>
                          <a:effectLst/>
                          <a:latin typeface="+mn-ea"/>
                          <a:ea typeface="+mn-ea"/>
                        </a:rPr>
                        <a:t>V3R3C02</a:t>
                      </a:r>
                      <a:endParaRPr kumimoji="0" lang="en-US" altLang="zh-CN" sz="1400" b="0" i="0" u="none" strike="noStrike" cap="none" normalizeH="0" baseline="0" dirty="0" smtClean="0">
                        <a:ln>
                          <a:noFill/>
                        </a:ln>
                        <a:solidFill>
                          <a:schemeClr val="tx1"/>
                        </a:solidFill>
                        <a:effectLst/>
                        <a:latin typeface="+mn-ea"/>
                        <a:ea typeface="+mn-ea"/>
                      </a:endParaRPr>
                    </a:p>
                  </a:txBody>
                  <a:tcPr marT="46800" marB="46800" anchor="ctr" horzOverflow="overflow">
                    <a:lnR w="28575" cap="flat" cmpd="sng" algn="ctr">
                      <a:solidFill>
                        <a:schemeClr val="tx1"/>
                      </a:solidFill>
                      <a:prstDash val="solid"/>
                      <a:round/>
                      <a:headEnd type="none" w="med" len="med"/>
                      <a:tailEnd type="none" w="med" len="med"/>
                    </a:lnR>
                  </a:tcPr>
                </a:tc>
              </a:tr>
              <a:tr h="308610">
                <a:tc vMerge="1">
                  <a:txBody>
                    <a:bodyPr/>
                    <a:lstStyle/>
                    <a:p>
                      <a:pPr marL="0" marR="0" lvl="0" indent="0" algn="l" defTabSz="784225"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en-US" altLang="zh-CN" sz="1100" b="0" i="0" u="none" strike="noStrike" cap="none" normalizeH="0" baseline="0" dirty="0" smtClean="0">
                        <a:ln>
                          <a:noFill/>
                        </a:ln>
                        <a:solidFill>
                          <a:schemeClr val="tx1"/>
                        </a:solidFill>
                        <a:effectLst/>
                        <a:latin typeface="FrutigerNext LT Regular" pitchFamily="34" charset="0"/>
                        <a:ea typeface="宋体" pitchFamily="2" charset="-122"/>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84225"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400" u="none" strike="noStrike" cap="none" normalizeH="0" baseline="0" dirty="0" smtClean="0">
                          <a:ln>
                            <a:noFill/>
                          </a:ln>
                          <a:effectLst/>
                          <a:latin typeface="+mn-ea"/>
                          <a:ea typeface="+mn-ea"/>
                        </a:rPr>
                        <a:t>LPUS-20</a:t>
                      </a:r>
                      <a:endParaRPr kumimoji="0" lang="en-US" altLang="zh-CN" sz="1400" b="0" i="0" u="none" strike="noStrike" cap="none" normalizeH="0" baseline="0" dirty="0" smtClean="0">
                        <a:ln>
                          <a:noFill/>
                        </a:ln>
                        <a:solidFill>
                          <a:schemeClr val="tx1"/>
                        </a:solidFill>
                        <a:effectLst/>
                        <a:latin typeface="+mn-ea"/>
                        <a:ea typeface="+mn-ea"/>
                      </a:endParaRPr>
                    </a:p>
                  </a:txBody>
                  <a:tcPr marT="46800" marB="46800" anchor="ctr" horzOverflow="overflow"/>
                </a:tc>
                <a:tc>
                  <a:txBody>
                    <a:bodyPr/>
                    <a:lstStyle/>
                    <a:p>
                      <a:pPr marL="0" marR="0" lvl="0" indent="0" algn="ctr" defTabSz="784225"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400" u="none" strike="noStrike" cap="none" normalizeH="0" baseline="0" dirty="0" smtClean="0">
                          <a:ln>
                            <a:noFill/>
                          </a:ln>
                          <a:effectLst/>
                          <a:latin typeface="+mn-ea"/>
                          <a:ea typeface="+mn-ea"/>
                        </a:rPr>
                        <a:t>NE40E-X3/X8X16</a:t>
                      </a:r>
                      <a:endParaRPr kumimoji="0" lang="en-US" altLang="zh-CN" sz="1400" b="0" i="0" u="none" strike="noStrike" cap="none" normalizeH="0" baseline="0" dirty="0" smtClean="0">
                        <a:ln>
                          <a:noFill/>
                        </a:ln>
                        <a:solidFill>
                          <a:schemeClr val="tx1"/>
                        </a:solidFill>
                        <a:effectLst/>
                        <a:latin typeface="+mn-ea"/>
                        <a:ea typeface="+mn-ea"/>
                      </a:endParaRPr>
                    </a:p>
                  </a:txBody>
                  <a:tcPr marT="46800" marB="46800" anchor="ctr" horzOverflow="overflow"/>
                </a:tc>
                <a:tc>
                  <a:txBody>
                    <a:bodyPr/>
                    <a:lstStyle/>
                    <a:p>
                      <a:pPr marL="0" marR="0" lvl="0" indent="0" algn="ctr" defTabSz="784225"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400" u="none" strike="noStrike" cap="none" normalizeH="0" baseline="0" dirty="0" smtClean="0">
                          <a:ln>
                            <a:noFill/>
                          </a:ln>
                          <a:effectLst/>
                          <a:latin typeface="+mn-ea"/>
                          <a:ea typeface="+mn-ea"/>
                        </a:rPr>
                        <a:t>V6R1</a:t>
                      </a:r>
                      <a:endParaRPr kumimoji="0" lang="en-US" altLang="zh-CN" sz="1400" b="0" i="0" u="none" strike="noStrike" cap="none" normalizeH="0" baseline="0" dirty="0" smtClean="0">
                        <a:ln>
                          <a:noFill/>
                        </a:ln>
                        <a:solidFill>
                          <a:schemeClr val="tx1"/>
                        </a:solidFill>
                        <a:effectLst/>
                        <a:latin typeface="+mn-ea"/>
                        <a:ea typeface="+mn-ea"/>
                      </a:endParaRPr>
                    </a:p>
                  </a:txBody>
                  <a:tcPr marT="46800" marB="46800" anchor="ctr" horzOverflow="overflow">
                    <a:lnR w="28575" cap="flat" cmpd="sng" algn="ctr">
                      <a:solidFill>
                        <a:schemeClr val="tx1"/>
                      </a:solidFill>
                      <a:prstDash val="solid"/>
                      <a:round/>
                      <a:headEnd type="none" w="med" len="med"/>
                      <a:tailEnd type="none" w="med" len="med"/>
                    </a:lnR>
                  </a:tcPr>
                </a:tc>
              </a:tr>
              <a:tr h="308610">
                <a:tc rowSpan="2">
                  <a:txBody>
                    <a:bodyPr/>
                    <a:lstStyle/>
                    <a:p>
                      <a:pPr marL="0" marR="0" lvl="0" indent="0" algn="ctr" defTabSz="784225"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400" u="none" strike="noStrike" cap="none" normalizeH="0" baseline="0" dirty="0" smtClean="0">
                          <a:ln>
                            <a:noFill/>
                          </a:ln>
                          <a:effectLst/>
                          <a:latin typeface="+mn-ea"/>
                          <a:ea typeface="+mn-ea"/>
                        </a:rPr>
                        <a:t>40G</a:t>
                      </a:r>
                      <a:endParaRPr kumimoji="0" lang="en-US" altLang="zh-CN" sz="1400" b="0" i="0" u="none" strike="noStrike" cap="none" normalizeH="0" baseline="0" dirty="0" smtClean="0">
                        <a:ln>
                          <a:noFill/>
                        </a:ln>
                        <a:solidFill>
                          <a:schemeClr val="tx1"/>
                        </a:solidFill>
                        <a:effectLst/>
                        <a:latin typeface="+mn-ea"/>
                        <a:ea typeface="+mn-ea"/>
                      </a:endParaRPr>
                    </a:p>
                  </a:txBody>
                  <a:tcPr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ctr" defTabSz="784225"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400" u="none" strike="noStrike" cap="none" normalizeH="0" baseline="0" dirty="0" smtClean="0">
                          <a:ln>
                            <a:noFill/>
                          </a:ln>
                          <a:effectLst/>
                          <a:latin typeface="+mn-ea"/>
                          <a:ea typeface="+mn-ea"/>
                        </a:rPr>
                        <a:t>LPUF-40</a:t>
                      </a:r>
                    </a:p>
                    <a:p>
                      <a:pPr marL="0" marR="0" lvl="0" indent="0" algn="ctr" defTabSz="784225"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400" u="none" strike="noStrike" cap="none" normalizeH="0" baseline="0" dirty="0" smtClean="0">
                          <a:ln>
                            <a:noFill/>
                          </a:ln>
                          <a:effectLst/>
                          <a:latin typeface="+mn-ea"/>
                          <a:ea typeface="+mn-ea"/>
                        </a:rPr>
                        <a:t>LPUI-40</a:t>
                      </a:r>
                      <a:endParaRPr kumimoji="0" lang="en-US" altLang="zh-CN" sz="1400" b="0" i="0" u="none" strike="noStrike" cap="none" normalizeH="0" baseline="0" dirty="0" smtClean="0">
                        <a:ln>
                          <a:noFill/>
                        </a:ln>
                        <a:solidFill>
                          <a:schemeClr val="tx1"/>
                        </a:solidFill>
                        <a:effectLst/>
                        <a:latin typeface="+mn-ea"/>
                        <a:ea typeface="+mn-ea"/>
                      </a:endParaRPr>
                    </a:p>
                  </a:txBody>
                  <a:tcPr marT="46800" marB="46800" anchor="ctr" horzOverflow="overflow"/>
                </a:tc>
                <a:tc>
                  <a:txBody>
                    <a:bodyPr/>
                    <a:lstStyle/>
                    <a:p>
                      <a:pPr marL="0" marR="0" lvl="0" indent="0" algn="ctr" defTabSz="784225"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400" u="none" strike="noStrike" cap="none" normalizeH="0" baseline="0" dirty="0" smtClean="0">
                          <a:ln>
                            <a:noFill/>
                          </a:ln>
                          <a:effectLst/>
                          <a:latin typeface="+mn-ea"/>
                          <a:ea typeface="+mn-ea"/>
                        </a:rPr>
                        <a:t>NE40E-X3/X8X16</a:t>
                      </a:r>
                      <a:endParaRPr kumimoji="0" lang="en-US" altLang="zh-CN" sz="1400" b="0" i="0" u="none" strike="noStrike" cap="none" normalizeH="0" baseline="0" dirty="0" smtClean="0">
                        <a:ln>
                          <a:noFill/>
                        </a:ln>
                        <a:solidFill>
                          <a:schemeClr val="tx1"/>
                        </a:solidFill>
                        <a:effectLst/>
                        <a:latin typeface="+mn-ea"/>
                        <a:ea typeface="+mn-ea"/>
                      </a:endParaRPr>
                    </a:p>
                  </a:txBody>
                  <a:tcPr marT="46800" marB="46800" anchor="ctr" horzOverflow="overflow"/>
                </a:tc>
                <a:tc>
                  <a:txBody>
                    <a:bodyPr/>
                    <a:lstStyle/>
                    <a:p>
                      <a:pPr marL="0" marR="0" lvl="0" indent="0" algn="ctr" defTabSz="784225"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400" u="none" strike="noStrike" cap="none" normalizeH="0" baseline="0" dirty="0" smtClean="0">
                          <a:ln>
                            <a:noFill/>
                          </a:ln>
                          <a:effectLst/>
                          <a:latin typeface="+mn-ea"/>
                          <a:ea typeface="+mn-ea"/>
                        </a:rPr>
                        <a:t>V6R1C00</a:t>
                      </a:r>
                      <a:endParaRPr kumimoji="0" lang="en-US" altLang="zh-CN" sz="1400" b="0" i="0" u="none" strike="noStrike" cap="none" normalizeH="0" baseline="0" dirty="0" smtClean="0">
                        <a:ln>
                          <a:noFill/>
                        </a:ln>
                        <a:solidFill>
                          <a:schemeClr val="tx1"/>
                        </a:solidFill>
                        <a:effectLst/>
                        <a:latin typeface="+mn-ea"/>
                        <a:ea typeface="+mn-ea"/>
                      </a:endParaRPr>
                    </a:p>
                  </a:txBody>
                  <a:tcPr marT="46800" marB="46800" anchor="ctr" horzOverflow="overflow">
                    <a:lnR w="28575" cap="flat" cmpd="sng" algn="ctr">
                      <a:solidFill>
                        <a:schemeClr val="tx1"/>
                      </a:solidFill>
                      <a:prstDash val="solid"/>
                      <a:round/>
                      <a:headEnd type="none" w="med" len="med"/>
                      <a:tailEnd type="none" w="med" len="med"/>
                    </a:lnR>
                  </a:tcPr>
                </a:tc>
              </a:tr>
              <a:tr h="308610">
                <a:tc vMerge="1">
                  <a:txBody>
                    <a:bodyPr/>
                    <a:lstStyle/>
                    <a:p>
                      <a:pPr marL="0" marR="0" lvl="0" indent="0" algn="l" defTabSz="784225"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en-US" altLang="zh-CN" sz="1100" b="0" i="0" u="none" strike="noStrike" cap="none" normalizeH="0" baseline="0" dirty="0" smtClean="0">
                        <a:ln>
                          <a:noFill/>
                        </a:ln>
                        <a:solidFill>
                          <a:schemeClr val="tx1"/>
                        </a:solidFill>
                        <a:effectLst/>
                        <a:latin typeface="FrutigerNext LT Regular" pitchFamily="34" charset="0"/>
                        <a:ea typeface="宋体" pitchFamily="2" charset="-122"/>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84225"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400" u="none" strike="noStrike" cap="none" normalizeH="0" baseline="0" dirty="0" smtClean="0">
                          <a:ln>
                            <a:noFill/>
                          </a:ln>
                          <a:effectLst/>
                          <a:latin typeface="+mn-ea"/>
                          <a:ea typeface="+mn-ea"/>
                        </a:rPr>
                        <a:t>LPUI-41</a:t>
                      </a:r>
                    </a:p>
                    <a:p>
                      <a:pPr marL="0" marR="0" lvl="0" indent="0" algn="ctr" defTabSz="784225"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400" u="none" strike="noStrike" cap="none" normalizeH="0" baseline="0" dirty="0" smtClean="0">
                          <a:ln>
                            <a:noFill/>
                          </a:ln>
                          <a:effectLst/>
                          <a:latin typeface="+mn-ea"/>
                          <a:ea typeface="+mn-ea"/>
                        </a:rPr>
                        <a:t>LPUS-41</a:t>
                      </a:r>
                      <a:endParaRPr kumimoji="0" lang="en-US" altLang="zh-CN" sz="1400" b="0" i="0" u="none" strike="noStrike" cap="none" normalizeH="0" baseline="0" dirty="0" smtClean="0">
                        <a:ln>
                          <a:noFill/>
                        </a:ln>
                        <a:solidFill>
                          <a:schemeClr val="tx1"/>
                        </a:solidFill>
                        <a:effectLst/>
                        <a:latin typeface="+mn-ea"/>
                        <a:ea typeface="+mn-ea"/>
                      </a:endParaRPr>
                    </a:p>
                  </a:txBody>
                  <a:tcPr marT="46800" marB="46800" anchor="ctr" horzOverflow="overflow"/>
                </a:tc>
                <a:tc>
                  <a:txBody>
                    <a:bodyPr/>
                    <a:lstStyle/>
                    <a:p>
                      <a:pPr marL="0" marR="0" lvl="0" indent="0" algn="ctr" defTabSz="784225"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400" u="none" strike="noStrike" cap="none" normalizeH="0" baseline="0" dirty="0" smtClean="0">
                          <a:ln>
                            <a:noFill/>
                          </a:ln>
                          <a:effectLst/>
                          <a:latin typeface="+mn-ea"/>
                          <a:ea typeface="+mn-ea"/>
                        </a:rPr>
                        <a:t>NE40E-X3/X8X16</a:t>
                      </a:r>
                      <a:endParaRPr kumimoji="0" lang="en-US" altLang="zh-CN" sz="1400" b="0" i="0" u="none" strike="noStrike" cap="none" normalizeH="0" baseline="0" dirty="0" smtClean="0">
                        <a:ln>
                          <a:noFill/>
                        </a:ln>
                        <a:solidFill>
                          <a:schemeClr val="tx1"/>
                        </a:solidFill>
                        <a:effectLst/>
                        <a:latin typeface="+mn-ea"/>
                        <a:ea typeface="+mn-ea"/>
                      </a:endParaRPr>
                    </a:p>
                  </a:txBody>
                  <a:tcPr marT="46800" marB="46800" anchor="ctr" horzOverflow="overflow"/>
                </a:tc>
                <a:tc>
                  <a:txBody>
                    <a:bodyPr/>
                    <a:lstStyle/>
                    <a:p>
                      <a:pPr marL="0" marR="0" lvl="0" indent="0" algn="ctr" defTabSz="784225"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400" u="none" strike="noStrike" cap="none" normalizeH="0" baseline="0" dirty="0" smtClean="0">
                          <a:ln>
                            <a:noFill/>
                          </a:ln>
                          <a:effectLst/>
                          <a:latin typeface="+mn-ea"/>
                          <a:ea typeface="+mn-ea"/>
                        </a:rPr>
                        <a:t>V6R3C00</a:t>
                      </a:r>
                      <a:endParaRPr kumimoji="0" lang="en-US" altLang="zh-CN" sz="1400" b="0" i="0" u="none" strike="noStrike" cap="none" normalizeH="0" baseline="0" dirty="0" smtClean="0">
                        <a:ln>
                          <a:noFill/>
                        </a:ln>
                        <a:solidFill>
                          <a:schemeClr val="tx1"/>
                        </a:solidFill>
                        <a:effectLst/>
                        <a:latin typeface="+mn-ea"/>
                        <a:ea typeface="+mn-ea"/>
                      </a:endParaRPr>
                    </a:p>
                  </a:txBody>
                  <a:tcPr marT="46800" marB="46800" anchor="ctr" horzOverflow="overflow">
                    <a:lnR w="28575" cap="flat" cmpd="sng" algn="ctr">
                      <a:solidFill>
                        <a:schemeClr val="tx1"/>
                      </a:solidFill>
                      <a:prstDash val="solid"/>
                      <a:round/>
                      <a:headEnd type="none" w="med" len="med"/>
                      <a:tailEnd type="none" w="med" len="med"/>
                    </a:lnR>
                  </a:tcPr>
                </a:tc>
              </a:tr>
              <a:tr h="211688">
                <a:tc>
                  <a:txBody>
                    <a:bodyPr/>
                    <a:lstStyle/>
                    <a:p>
                      <a:pPr marL="0" marR="0" lvl="0" indent="0" algn="ctr" defTabSz="784225"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400" u="none" strike="noStrike" cap="none" normalizeH="0" baseline="0" dirty="0" smtClean="0">
                          <a:ln>
                            <a:noFill/>
                          </a:ln>
                          <a:effectLst/>
                          <a:latin typeface="+mn-ea"/>
                          <a:ea typeface="+mn-ea"/>
                        </a:rPr>
                        <a:t>100G</a:t>
                      </a:r>
                      <a:endParaRPr kumimoji="0" lang="en-US" altLang="zh-CN" sz="1400" b="0" i="0" u="none" strike="noStrike" cap="none" normalizeH="0" baseline="0" dirty="0" smtClean="0">
                        <a:ln>
                          <a:noFill/>
                        </a:ln>
                        <a:solidFill>
                          <a:schemeClr val="tx1"/>
                        </a:solidFill>
                        <a:effectLst/>
                        <a:latin typeface="+mn-ea"/>
                        <a:ea typeface="+mn-ea"/>
                      </a:endParaRPr>
                    </a:p>
                  </a:txBody>
                  <a:tcPr marT="46800" marB="46800" anchor="ctr" horzOverflow="overflow">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marR="0" lvl="0" indent="0" algn="ctr" defTabSz="784225"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400" u="none" strike="noStrike" cap="none" normalizeH="0" baseline="0" dirty="0" smtClean="0">
                          <a:ln>
                            <a:noFill/>
                          </a:ln>
                          <a:effectLst/>
                          <a:latin typeface="+mn-ea"/>
                          <a:ea typeface="+mn-ea"/>
                        </a:rPr>
                        <a:t>LPUF-100 LPUI-100</a:t>
                      </a:r>
                      <a:endParaRPr kumimoji="0" lang="en-US" altLang="zh-CN" sz="1400" b="0" i="0" u="none" strike="noStrike" cap="none" normalizeH="0" baseline="0" dirty="0" smtClean="0">
                        <a:ln>
                          <a:noFill/>
                        </a:ln>
                        <a:solidFill>
                          <a:schemeClr val="tx1"/>
                        </a:solidFill>
                        <a:effectLst/>
                        <a:latin typeface="+mn-ea"/>
                        <a:ea typeface="+mn-ea"/>
                      </a:endParaRPr>
                    </a:p>
                  </a:txBody>
                  <a:tcPr marT="46800" marB="46800" anchor="ctr" horzOverflow="overflow">
                    <a:lnB w="28575" cap="flat" cmpd="sng" algn="ctr">
                      <a:solidFill>
                        <a:schemeClr val="tx1"/>
                      </a:solidFill>
                      <a:prstDash val="solid"/>
                      <a:round/>
                      <a:headEnd type="none" w="med" len="med"/>
                      <a:tailEnd type="none" w="med" len="med"/>
                    </a:lnB>
                  </a:tcPr>
                </a:tc>
                <a:tc>
                  <a:txBody>
                    <a:bodyPr/>
                    <a:lstStyle/>
                    <a:p>
                      <a:pPr marL="0" marR="0" lvl="0" indent="0" algn="ctr" defTabSz="784225"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400" u="none" strike="noStrike" cap="none" normalizeH="0" baseline="0" dirty="0" smtClean="0">
                          <a:ln>
                            <a:noFill/>
                          </a:ln>
                          <a:effectLst/>
                          <a:latin typeface="+mn-ea"/>
                          <a:ea typeface="+mn-ea"/>
                        </a:rPr>
                        <a:t>NE40E-X8X16</a:t>
                      </a:r>
                      <a:endParaRPr kumimoji="0" lang="en-US" altLang="zh-CN" sz="1400" b="0" i="0" u="none" strike="noStrike" cap="none" normalizeH="0" baseline="0" dirty="0" smtClean="0">
                        <a:ln>
                          <a:noFill/>
                        </a:ln>
                        <a:solidFill>
                          <a:schemeClr val="tx1"/>
                        </a:solidFill>
                        <a:effectLst/>
                        <a:latin typeface="+mn-ea"/>
                        <a:ea typeface="+mn-ea"/>
                      </a:endParaRPr>
                    </a:p>
                  </a:txBody>
                  <a:tcPr marT="46800" marB="46800" anchor="ctr" horzOverflow="overflow">
                    <a:lnB w="28575" cap="flat" cmpd="sng" algn="ctr">
                      <a:solidFill>
                        <a:schemeClr val="tx1"/>
                      </a:solidFill>
                      <a:prstDash val="solid"/>
                      <a:round/>
                      <a:headEnd type="none" w="med" len="med"/>
                      <a:tailEnd type="none" w="med" len="med"/>
                    </a:lnB>
                  </a:tcPr>
                </a:tc>
                <a:tc>
                  <a:txBody>
                    <a:bodyPr/>
                    <a:lstStyle/>
                    <a:p>
                      <a:pPr marL="0" marR="0" lvl="0" indent="0" algn="ctr" defTabSz="784225" rtl="0" eaLnBrk="1" fontAlgn="base" latinLnBrk="0" hangingPunct="1">
                        <a:lnSpc>
                          <a:spcPct val="100000"/>
                        </a:lnSpc>
                        <a:spcBef>
                          <a:spcPct val="0"/>
                        </a:spcBef>
                        <a:spcAft>
                          <a:spcPct val="0"/>
                        </a:spcAft>
                        <a:buClr>
                          <a:srgbClr val="FF0000"/>
                        </a:buClr>
                        <a:buSzTx/>
                        <a:buFont typeface="Wingdings" pitchFamily="2" charset="2"/>
                        <a:buNone/>
                        <a:tabLst/>
                        <a:defRPr/>
                      </a:pPr>
                      <a:r>
                        <a:rPr kumimoji="0" lang="en-US" altLang="zh-CN" sz="1400" u="none" strike="noStrike" cap="none" normalizeH="0" baseline="0" dirty="0" smtClean="0">
                          <a:ln>
                            <a:noFill/>
                          </a:ln>
                          <a:effectLst/>
                          <a:latin typeface="+mn-ea"/>
                          <a:ea typeface="+mn-ea"/>
                        </a:rPr>
                        <a:t>V6R3C00</a:t>
                      </a:r>
                      <a:endParaRPr kumimoji="0" lang="en-US" altLang="zh-CN" sz="1400" b="0" i="0" u="none" strike="noStrike" cap="none" normalizeH="0" baseline="0" dirty="0" smtClean="0">
                        <a:ln>
                          <a:noFill/>
                        </a:ln>
                        <a:solidFill>
                          <a:schemeClr val="tx1"/>
                        </a:solidFill>
                        <a:effectLst/>
                        <a:latin typeface="+mn-ea"/>
                        <a:ea typeface="+mn-ea"/>
                      </a:endParaRPr>
                    </a:p>
                  </a:txBody>
                  <a:tcPr marT="46800" marB="46800" anchor="ctr" horzOverflow="overflow">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638096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a:xfrm>
            <a:off x="1002546" y="4221088"/>
            <a:ext cx="10560048" cy="1908424"/>
          </a:xfrm>
        </p:spPr>
        <p:txBody>
          <a:bodyPr/>
          <a:lstStyle/>
          <a:p>
            <a:r>
              <a:rPr lang="en-US" altLang="zh-CN" dirty="0"/>
              <a:t>Provides two slots, each of which can hold a flexible plug-in card of the LPUF-40. The cards support hot swap. </a:t>
            </a:r>
          </a:p>
          <a:p>
            <a:r>
              <a:rPr lang="en-US" altLang="zh-CN" dirty="0"/>
              <a:t>Supports a maximum of 40 </a:t>
            </a:r>
            <a:r>
              <a:rPr lang="en-US" altLang="zh-CN" dirty="0" err="1"/>
              <a:t>Gbit</a:t>
            </a:r>
            <a:r>
              <a:rPr lang="en-US" altLang="zh-CN" dirty="0"/>
              <a:t>/s </a:t>
            </a:r>
            <a:r>
              <a:rPr lang="en-US" altLang="zh-CN" dirty="0" smtClean="0"/>
              <a:t>bandwidth.</a:t>
            </a:r>
            <a:endParaRPr lang="en-US" altLang="zh-CN" dirty="0"/>
          </a:p>
          <a:p>
            <a:r>
              <a:rPr lang="en-US" altLang="zh-CN" dirty="0"/>
              <a:t>Provides two models: LPUF-40-A and LPUF-40-B.</a:t>
            </a:r>
          </a:p>
          <a:p>
            <a:endParaRPr lang="en-US" altLang="zh-CN" dirty="0"/>
          </a:p>
          <a:p>
            <a:endParaRPr lang="zh-CN" altLang="en-US" dirty="0"/>
          </a:p>
        </p:txBody>
      </p:sp>
      <p:sp>
        <p:nvSpPr>
          <p:cNvPr id="11" name="文本占位符 10"/>
          <p:cNvSpPr>
            <a:spLocks noGrp="1"/>
          </p:cNvSpPr>
          <p:nvPr>
            <p:ph type="body" sz="quarter" idx="12"/>
          </p:nvPr>
        </p:nvSpPr>
        <p:spPr/>
        <p:txBody>
          <a:bodyPr/>
          <a:lstStyle/>
          <a:p>
            <a:r>
              <a:rPr lang="en-US" altLang="zh-CN" dirty="0"/>
              <a:t>LPUF-40 40G Board</a:t>
            </a:r>
            <a:endParaRPr lang="zh-CN" altLang="en-US" dirty="0"/>
          </a:p>
        </p:txBody>
      </p:sp>
      <p:pic>
        <p:nvPicPr>
          <p:cNvPr id="4" name="Picture 4" descr="http://localhost:7890/pages/31184901/03/31184901/03/resources/NE40E%20硬件描述(V600R003C00SPC900_01)/ne/images/fig_dc_ne_hw_00015401.png"/>
          <p:cNvPicPr>
            <a:picLocks noGrp="1" noChangeAspect="1" noChangeArrowheads="1"/>
          </p:cNvPicPr>
          <p:nvPr>
            <p:ph idx="4294967295"/>
          </p:nvPr>
        </p:nvPicPr>
        <p:blipFill>
          <a:blip r:embed="rId3" cstate="print"/>
          <a:srcRect/>
          <a:stretch>
            <a:fillRect/>
          </a:stretch>
        </p:blipFill>
        <p:spPr bwMode="auto">
          <a:xfrm>
            <a:off x="3389405" y="1772122"/>
            <a:ext cx="5413190" cy="1944216"/>
          </a:xfrm>
          <a:prstGeom prst="rect">
            <a:avLst/>
          </a:prstGeom>
          <a:noFill/>
          <a:ln w="9525">
            <a:noFill/>
            <a:miter lim="800000"/>
            <a:headEnd/>
            <a:tailEnd/>
          </a:ln>
        </p:spPr>
      </p:pic>
    </p:spTree>
    <p:extLst>
      <p:ext uri="{BB962C8B-B14F-4D97-AF65-F5344CB8AC3E}">
        <p14:creationId xmlns:p14="http://schemas.microsoft.com/office/powerpoint/2010/main" val="33944173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2"/>
          </p:nvPr>
        </p:nvSpPr>
        <p:spPr/>
        <p:txBody>
          <a:bodyPr/>
          <a:lstStyle/>
          <a:p>
            <a:r>
              <a:rPr lang="en-US" altLang="zh-CN" smtClean="0"/>
              <a:t>FPICs of LPUF-40 Board</a:t>
            </a:r>
            <a:endParaRPr lang="zh-CN" altLang="en-US" dirty="0"/>
          </a:p>
        </p:txBody>
      </p:sp>
      <p:graphicFrame>
        <p:nvGraphicFramePr>
          <p:cNvPr id="7" name="Group 61"/>
          <p:cNvGraphicFramePr>
            <a:graphicFrameLocks noGrp="1"/>
          </p:cNvGraphicFramePr>
          <p:nvPr>
            <p:ph idx="4294967295"/>
            <p:extLst>
              <p:ext uri="{D42A27DB-BD31-4B8C-83A1-F6EECF244321}">
                <p14:modId xmlns:p14="http://schemas.microsoft.com/office/powerpoint/2010/main" val="2783913294"/>
              </p:ext>
            </p:extLst>
          </p:nvPr>
        </p:nvGraphicFramePr>
        <p:xfrm>
          <a:off x="2351584" y="1841370"/>
          <a:ext cx="7848599" cy="3799623"/>
        </p:xfrm>
        <a:graphic>
          <a:graphicData uri="http://schemas.openxmlformats.org/drawingml/2006/table">
            <a:tbl>
              <a:tblPr/>
              <a:tblGrid>
                <a:gridCol w="895857"/>
                <a:gridCol w="2814533"/>
                <a:gridCol w="1887924"/>
                <a:gridCol w="2250285"/>
              </a:tblGrid>
              <a:tr h="447247">
                <a:tc>
                  <a:txBody>
                    <a:bodyPr/>
                    <a:lstStyle/>
                    <a:p>
                      <a:pPr marL="0" marR="0" lvl="0" indent="0" algn="ctr" defTabSz="801688" rtl="0" eaLnBrk="0" fontAlgn="base" latinLnBrk="0" hangingPunct="0">
                        <a:lnSpc>
                          <a:spcPct val="140000"/>
                        </a:lnSpc>
                        <a:spcBef>
                          <a:spcPct val="0"/>
                        </a:spcBef>
                        <a:spcAft>
                          <a:spcPct val="0"/>
                        </a:spcAft>
                        <a:buClr>
                          <a:schemeClr val="bg2"/>
                        </a:buClr>
                        <a:buSzPct val="60000"/>
                        <a:buFont typeface="Wingdings" pitchFamily="2" charset="2"/>
                        <a:buNone/>
                        <a:tabLst/>
                      </a:pPr>
                      <a:r>
                        <a:rPr kumimoji="0" lang="en-US" altLang="zh-CN" sz="1400" b="1" u="none" strike="noStrike" cap="none" normalizeH="0" baseline="0" dirty="0" smtClean="0">
                          <a:ln>
                            <a:noFill/>
                          </a:ln>
                          <a:effectLst/>
                        </a:rPr>
                        <a:t>Type</a:t>
                      </a:r>
                      <a:endParaRPr kumimoji="0" lang="zh-CN" altLang="en-US" sz="1400" b="1" i="0" u="none" strike="noStrike" cap="none" normalizeH="0" baseline="0" dirty="0" smtClean="0">
                        <a:ln>
                          <a:noFill/>
                        </a:ln>
                        <a:solidFill>
                          <a:schemeClr val="tx1"/>
                        </a:solidFill>
                        <a:effectLst/>
                        <a:latin typeface="+mn-ea"/>
                        <a:ea typeface="+mn-ea"/>
                        <a:cs typeface="Arial Unicode MS" pitchFamily="34" charset="-122"/>
                      </a:endParaRPr>
                    </a:p>
                  </a:txBody>
                  <a:tcPr marL="90000" marR="90000" marT="46800" marB="46800" anchor="ctr" horzOverflow="overflow">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ctr" defTabSz="801688" rtl="0" eaLnBrk="0" fontAlgn="base" latinLnBrk="0" hangingPunct="0">
                        <a:lnSpc>
                          <a:spcPct val="140000"/>
                        </a:lnSpc>
                        <a:spcBef>
                          <a:spcPct val="0"/>
                        </a:spcBef>
                        <a:spcAft>
                          <a:spcPct val="0"/>
                        </a:spcAft>
                        <a:buClr>
                          <a:schemeClr val="bg2"/>
                        </a:buClr>
                        <a:buSzPct val="60000"/>
                        <a:buFont typeface="Wingdings" pitchFamily="2" charset="2"/>
                        <a:buNone/>
                        <a:tabLst/>
                      </a:pPr>
                      <a:r>
                        <a:rPr kumimoji="0" lang="en-US" altLang="zh-CN" sz="1400" b="1" u="none" strike="noStrike" cap="none" normalizeH="0" baseline="0" dirty="0" smtClean="0">
                          <a:ln>
                            <a:noFill/>
                          </a:ln>
                          <a:effectLst/>
                        </a:rPr>
                        <a:t>Description</a:t>
                      </a:r>
                      <a:endParaRPr kumimoji="0" lang="zh-CN" altLang="en-US" sz="1400" b="1" i="0" u="none" strike="noStrike" cap="none" normalizeH="0" baseline="0" dirty="0" smtClean="0">
                        <a:ln>
                          <a:noFill/>
                        </a:ln>
                        <a:solidFill>
                          <a:schemeClr val="tx1"/>
                        </a:solidFill>
                        <a:effectLst/>
                        <a:latin typeface="+mn-ea"/>
                        <a:ea typeface="+mn-ea"/>
                        <a:cs typeface="Arial Unicode MS" pitchFamily="34" charset="-122"/>
                      </a:endParaRPr>
                    </a:p>
                  </a:txBody>
                  <a:tcPr marL="90000" marR="90000" marT="46800" marB="46800" anchor="ctr" horzOverflow="overflow">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ctr" defTabSz="801688" rtl="0" eaLnBrk="0" fontAlgn="base" latinLnBrk="0" hangingPunct="0">
                        <a:lnSpc>
                          <a:spcPct val="140000"/>
                        </a:lnSpc>
                        <a:spcBef>
                          <a:spcPct val="0"/>
                        </a:spcBef>
                        <a:spcAft>
                          <a:spcPct val="0"/>
                        </a:spcAft>
                        <a:buClr>
                          <a:schemeClr val="bg2"/>
                        </a:buClr>
                        <a:buSzPct val="60000"/>
                        <a:buFont typeface="Wingdings" pitchFamily="2" charset="2"/>
                        <a:buNone/>
                        <a:tabLst/>
                      </a:pPr>
                      <a:r>
                        <a:rPr kumimoji="0" lang="en-US" altLang="zh-CN" sz="1400" b="1" u="none" strike="noStrike" cap="none" normalizeH="0" baseline="0" dirty="0" smtClean="0">
                          <a:ln>
                            <a:noFill/>
                          </a:ln>
                          <a:effectLst/>
                        </a:rPr>
                        <a:t>Remarks</a:t>
                      </a:r>
                      <a:endParaRPr kumimoji="0" lang="zh-CN" altLang="en-US" sz="1400" b="1" i="0" u="none" strike="noStrike" cap="none" normalizeH="0" baseline="0" dirty="0" smtClean="0">
                        <a:ln>
                          <a:noFill/>
                        </a:ln>
                        <a:solidFill>
                          <a:schemeClr val="tx1"/>
                        </a:solidFill>
                        <a:effectLst/>
                        <a:latin typeface="+mn-ea"/>
                        <a:ea typeface="+mn-ea"/>
                        <a:cs typeface="Arial Unicode MS" pitchFamily="34" charset="-122"/>
                      </a:endParaRPr>
                    </a:p>
                  </a:txBody>
                  <a:tcPr marL="90000" marR="90000" marT="46800" marB="46800" anchor="ctr" horzOverflow="overflow">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ctr" defTabSz="801688" rtl="0" eaLnBrk="0" fontAlgn="base" latinLnBrk="0" hangingPunct="0">
                        <a:lnSpc>
                          <a:spcPct val="140000"/>
                        </a:lnSpc>
                        <a:spcBef>
                          <a:spcPct val="0"/>
                        </a:spcBef>
                        <a:spcAft>
                          <a:spcPct val="0"/>
                        </a:spcAft>
                        <a:buClr>
                          <a:schemeClr val="bg2"/>
                        </a:buClr>
                        <a:buSzPct val="60000"/>
                        <a:buFont typeface="Wingdings" pitchFamily="2" charset="2"/>
                        <a:buNone/>
                        <a:tabLst/>
                      </a:pPr>
                      <a:r>
                        <a:rPr kumimoji="0" lang="en-US" altLang="zh-CN" sz="1400" b="1" u="none" strike="noStrike" cap="none" normalizeH="0" baseline="0" dirty="0" smtClean="0">
                          <a:ln>
                            <a:noFill/>
                          </a:ln>
                          <a:effectLst/>
                        </a:rPr>
                        <a:t>Appearance</a:t>
                      </a:r>
                      <a:endParaRPr kumimoji="0" lang="zh-CN" altLang="en-US" sz="1400" b="1" i="0" u="none" strike="noStrike" cap="none" normalizeH="0" baseline="0" dirty="0" smtClean="0">
                        <a:ln>
                          <a:noFill/>
                        </a:ln>
                        <a:solidFill>
                          <a:schemeClr val="tx1"/>
                        </a:solidFill>
                        <a:effectLst/>
                        <a:latin typeface="+mn-ea"/>
                        <a:ea typeface="+mn-ea"/>
                        <a:cs typeface="Arial Unicode MS" pitchFamily="34" charset="-122"/>
                      </a:endParaRPr>
                    </a:p>
                  </a:txBody>
                  <a:tcPr marL="90000" marR="90000" marT="46800" marB="46800" anchor="ctr" horzOverflow="overflow">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1372952">
                <a:tc rowSpan="3">
                  <a:txBody>
                    <a:bodyPr/>
                    <a:lstStyle/>
                    <a:p>
                      <a:pPr marL="0" marR="0" lvl="0" indent="0" algn="ctr" defTabSz="801688" rtl="0" eaLnBrk="0" fontAlgn="base" latinLnBrk="0" hangingPunct="0">
                        <a:lnSpc>
                          <a:spcPct val="140000"/>
                        </a:lnSpc>
                        <a:spcBef>
                          <a:spcPct val="0"/>
                        </a:spcBef>
                        <a:spcAft>
                          <a:spcPct val="0"/>
                        </a:spcAft>
                        <a:buClr>
                          <a:schemeClr val="bg2"/>
                        </a:buClr>
                        <a:buSzPct val="60000"/>
                        <a:buFont typeface="Wingdings" pitchFamily="2" charset="2"/>
                        <a:buNone/>
                        <a:tabLst/>
                      </a:pPr>
                      <a:r>
                        <a:rPr kumimoji="0" lang="en-US" altLang="zh-CN" sz="1400" u="none" strike="noStrike" cap="none" normalizeH="0" baseline="0" dirty="0" smtClean="0">
                          <a:ln>
                            <a:noFill/>
                          </a:ln>
                          <a:effectLst/>
                        </a:rPr>
                        <a:t>LPUF-40</a:t>
                      </a:r>
                      <a:endParaRPr kumimoji="0" lang="en-US" altLang="zh-CN" sz="1400" b="1" i="0" u="none" strike="noStrike" cap="none" normalizeH="0" baseline="0" dirty="0" smtClean="0">
                        <a:ln>
                          <a:noFill/>
                        </a:ln>
                        <a:solidFill>
                          <a:schemeClr val="tx1"/>
                        </a:solidFill>
                        <a:effectLst/>
                        <a:latin typeface="+mn-ea"/>
                        <a:ea typeface="+mn-ea"/>
                        <a:cs typeface="Arial Unicode MS" pitchFamily="34" charset="-122"/>
                      </a:endParaRPr>
                    </a:p>
                  </a:txBody>
                  <a:tcPr marL="90000" marR="90000" marT="46800" marB="46800" anchor="ctr" horzOverflow="overflow">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marR="0" lvl="0" indent="0" algn="l" defTabSz="801688" rtl="0" eaLnBrk="0" fontAlgn="base" latinLnBrk="0" hangingPunct="0">
                        <a:lnSpc>
                          <a:spcPct val="140000"/>
                        </a:lnSpc>
                        <a:spcBef>
                          <a:spcPct val="0"/>
                        </a:spcBef>
                        <a:spcAft>
                          <a:spcPct val="0"/>
                        </a:spcAft>
                        <a:buClr>
                          <a:schemeClr val="bg2"/>
                        </a:buClr>
                        <a:buSzPct val="60000"/>
                        <a:buFont typeface="Wingdings" pitchFamily="2" charset="2"/>
                        <a:buNone/>
                        <a:tabLst/>
                      </a:pPr>
                      <a:r>
                        <a:rPr kumimoji="0" lang="en-US" altLang="zh-CN" sz="1400" u="none" strike="noStrike" cap="none" normalizeH="0" baseline="0" dirty="0" smtClean="0">
                          <a:ln>
                            <a:noFill/>
                          </a:ln>
                          <a:effectLst/>
                        </a:rPr>
                        <a:t>4-Port 10GBase LAN/WAN-XFP</a:t>
                      </a:r>
                    </a:p>
                    <a:p>
                      <a:pPr marL="0" marR="0" lvl="0" indent="0" algn="l" defTabSz="801688" rtl="0" eaLnBrk="0" fontAlgn="base" latinLnBrk="0" hangingPunct="0">
                        <a:lnSpc>
                          <a:spcPct val="140000"/>
                        </a:lnSpc>
                        <a:spcBef>
                          <a:spcPct val="0"/>
                        </a:spcBef>
                        <a:spcAft>
                          <a:spcPct val="0"/>
                        </a:spcAft>
                        <a:buClr>
                          <a:schemeClr val="bg2"/>
                        </a:buClr>
                        <a:buSzPct val="60000"/>
                        <a:buFont typeface="Wingdings" pitchFamily="2" charset="2"/>
                        <a:buNone/>
                        <a:tabLst/>
                      </a:pPr>
                      <a:r>
                        <a:rPr kumimoji="0" lang="en-US" altLang="zh-CN" sz="1400" u="none" strike="noStrike" cap="none" normalizeH="0" baseline="0" dirty="0" smtClean="0">
                          <a:ln>
                            <a:noFill/>
                          </a:ln>
                          <a:effectLst/>
                        </a:rPr>
                        <a:t>20-Port 10/100/1000Base-RJ45</a:t>
                      </a:r>
                      <a:endParaRPr kumimoji="0" lang="en-US" altLang="zh-CN" sz="1400" b="0" i="0" u="none" strike="noStrike" cap="none" normalizeH="0" baseline="0" dirty="0" smtClean="0">
                        <a:ln>
                          <a:noFill/>
                        </a:ln>
                        <a:solidFill>
                          <a:schemeClr val="tx1"/>
                        </a:solidFill>
                        <a:effectLst/>
                        <a:latin typeface="+mn-ea"/>
                        <a:ea typeface="+mn-ea"/>
                        <a:cs typeface="Arial Unicode MS" pitchFamily="34" charset="-122"/>
                      </a:endParaRPr>
                    </a:p>
                  </a:txBody>
                  <a:tcPr marL="90000" marR="90000" marT="46800" marB="46800" horzOverflow="overflow"/>
                </a:tc>
                <a:tc>
                  <a:txBody>
                    <a:bodyPr/>
                    <a:lstStyle/>
                    <a:p>
                      <a:pPr marL="0" marR="0" lvl="0" indent="0" algn="l" defTabSz="801688" rtl="0" eaLnBrk="0" fontAlgn="base" latinLnBrk="0" hangingPunct="0">
                        <a:lnSpc>
                          <a:spcPct val="140000"/>
                        </a:lnSpc>
                        <a:spcBef>
                          <a:spcPct val="0"/>
                        </a:spcBef>
                        <a:spcAft>
                          <a:spcPct val="0"/>
                        </a:spcAft>
                        <a:buClr>
                          <a:schemeClr val="bg2"/>
                        </a:buClr>
                        <a:buSzPct val="60000"/>
                        <a:buFont typeface="Wingdings" pitchFamily="2" charset="2"/>
                        <a:buNone/>
                        <a:tabLst/>
                      </a:pPr>
                      <a:r>
                        <a:rPr kumimoji="0" lang="en-US" altLang="zh-CN" sz="1400" u="none" strike="noStrike" cap="none" normalizeH="0" baseline="0" dirty="0" smtClean="0">
                          <a:ln>
                            <a:noFill/>
                          </a:ln>
                          <a:effectLst/>
                        </a:rPr>
                        <a:t>P40 Flexible Card</a:t>
                      </a:r>
                      <a:endParaRPr kumimoji="0" lang="zh-CN" altLang="en-US" sz="1400" b="0" i="0" u="none" strike="noStrike" cap="none" normalizeH="0" baseline="0" dirty="0" smtClean="0">
                        <a:ln>
                          <a:noFill/>
                        </a:ln>
                        <a:solidFill>
                          <a:schemeClr val="tx1"/>
                        </a:solidFill>
                        <a:effectLst/>
                        <a:latin typeface="+mn-ea"/>
                        <a:ea typeface="+mn-ea"/>
                        <a:cs typeface="Arial Unicode MS" pitchFamily="34" charset="-122"/>
                      </a:endParaRPr>
                    </a:p>
                  </a:txBody>
                  <a:tcPr marL="90000" marR="90000" marT="46800" marB="46800" horzOverflow="overflow"/>
                </a:tc>
                <a:tc>
                  <a:txBody>
                    <a:bodyPr/>
                    <a:lstStyle/>
                    <a:p>
                      <a:pPr marL="0" marR="0" lvl="0" indent="0" algn="l" defTabSz="801688" rtl="0" eaLnBrk="0" fontAlgn="base" latinLnBrk="0" hangingPunct="0">
                        <a:lnSpc>
                          <a:spcPct val="140000"/>
                        </a:lnSpc>
                        <a:spcBef>
                          <a:spcPct val="0"/>
                        </a:spcBef>
                        <a:spcAft>
                          <a:spcPct val="0"/>
                        </a:spcAft>
                        <a:buClr>
                          <a:schemeClr val="bg2"/>
                        </a:buClr>
                        <a:buSzPct val="60000"/>
                        <a:buFont typeface="Wingdings" pitchFamily="2" charset="2"/>
                        <a:buNone/>
                        <a:tabLst/>
                      </a:pPr>
                      <a:endParaRPr kumimoji="0" lang="zh-CN" altLang="en-US" sz="1100" b="0" i="0" u="none" strike="noStrike" cap="none" normalizeH="0" baseline="0" dirty="0" smtClean="0">
                        <a:ln>
                          <a:noFill/>
                        </a:ln>
                        <a:solidFill>
                          <a:schemeClr val="tx1"/>
                        </a:solidFill>
                        <a:effectLst/>
                        <a:latin typeface="+mn-ea"/>
                        <a:ea typeface="+mn-ea"/>
                        <a:cs typeface="Arial Unicode MS" pitchFamily="34" charset="-122"/>
                      </a:endParaRPr>
                    </a:p>
                  </a:txBody>
                  <a:tcPr marL="90000" marR="90000" marT="46800" marB="46800" horzOverflow="overflow">
                    <a:lnR w="28575" cap="flat" cmpd="sng" algn="ctr">
                      <a:solidFill>
                        <a:schemeClr val="tx1"/>
                      </a:solidFill>
                      <a:prstDash val="solid"/>
                      <a:round/>
                      <a:headEnd type="none" w="med" len="med"/>
                      <a:tailEnd type="none" w="med" len="med"/>
                    </a:lnR>
                  </a:tcPr>
                </a:tc>
              </a:tr>
              <a:tr h="688105">
                <a:tc vMerge="1">
                  <a:txBody>
                    <a:bodyPr/>
                    <a:lstStyle/>
                    <a:p>
                      <a:endParaRPr lang="zh-CN" altLang="en-US"/>
                    </a:p>
                  </a:txBody>
                  <a:tcPr/>
                </a:tc>
                <a:tc>
                  <a:txBody>
                    <a:bodyPr/>
                    <a:lstStyle/>
                    <a:p>
                      <a:pPr marL="0" marR="0" lvl="0" indent="0" algn="l" defTabSz="801688" rtl="0" eaLnBrk="0" fontAlgn="base" latinLnBrk="0" hangingPunct="0">
                        <a:lnSpc>
                          <a:spcPct val="140000"/>
                        </a:lnSpc>
                        <a:spcBef>
                          <a:spcPct val="0"/>
                        </a:spcBef>
                        <a:spcAft>
                          <a:spcPct val="0"/>
                        </a:spcAft>
                        <a:buClr>
                          <a:schemeClr val="bg2"/>
                        </a:buClr>
                        <a:buSzPct val="60000"/>
                        <a:buFont typeface="Wingdings" pitchFamily="2" charset="2"/>
                        <a:buNone/>
                        <a:tabLst/>
                      </a:pPr>
                      <a:r>
                        <a:rPr kumimoji="0" lang="en-US" altLang="zh-CN" sz="1400" u="none" strike="noStrike" cap="none" normalizeH="0" baseline="0" dirty="0" smtClean="0">
                          <a:ln>
                            <a:noFill/>
                          </a:ln>
                          <a:effectLst/>
                        </a:rPr>
                        <a:t>2-Port 10GBase LAN/WAN-XFP-E</a:t>
                      </a:r>
                    </a:p>
                    <a:p>
                      <a:pPr marL="0" marR="0" lvl="0" indent="0" algn="l" defTabSz="801688" rtl="0" eaLnBrk="0" fontAlgn="base" latinLnBrk="0" hangingPunct="0">
                        <a:lnSpc>
                          <a:spcPct val="140000"/>
                        </a:lnSpc>
                        <a:spcBef>
                          <a:spcPct val="0"/>
                        </a:spcBef>
                        <a:spcAft>
                          <a:spcPct val="0"/>
                        </a:spcAft>
                        <a:buClr>
                          <a:schemeClr val="bg2"/>
                        </a:buClr>
                        <a:buSzPct val="60000"/>
                        <a:buFont typeface="Wingdings" pitchFamily="2" charset="2"/>
                        <a:buNone/>
                        <a:tabLst/>
                      </a:pPr>
                      <a:r>
                        <a:rPr kumimoji="0" lang="en-US" altLang="zh-CN" sz="1400" u="none" strike="noStrike" cap="none" normalizeH="0" baseline="0" dirty="0" smtClean="0">
                          <a:ln>
                            <a:noFill/>
                          </a:ln>
                          <a:effectLst/>
                        </a:rPr>
                        <a:t>20-Port 1000Base-SFP-E</a:t>
                      </a:r>
                      <a:endParaRPr kumimoji="0" lang="en-US" altLang="zh-CN" sz="1400" b="0" i="0" u="none" strike="noStrike" cap="none" normalizeH="0" baseline="0" dirty="0" smtClean="0">
                        <a:ln>
                          <a:noFill/>
                        </a:ln>
                        <a:solidFill>
                          <a:schemeClr val="tx1"/>
                        </a:solidFill>
                        <a:effectLst/>
                        <a:latin typeface="+mn-ea"/>
                        <a:ea typeface="+mn-ea"/>
                        <a:cs typeface="Arial Unicode MS" pitchFamily="34" charset="-122"/>
                      </a:endParaRPr>
                    </a:p>
                  </a:txBody>
                  <a:tcPr marL="90000" marR="90000" marT="46800" marB="46800" horzOverflow="overflow"/>
                </a:tc>
                <a:tc>
                  <a:txBody>
                    <a:bodyPr/>
                    <a:lstStyle/>
                    <a:p>
                      <a:pPr marL="0" marR="0" lvl="0" indent="0" algn="l" defTabSz="801688" rtl="0" eaLnBrk="0" fontAlgn="base" latinLnBrk="0" hangingPunct="0">
                        <a:lnSpc>
                          <a:spcPct val="140000"/>
                        </a:lnSpc>
                        <a:spcBef>
                          <a:spcPct val="0"/>
                        </a:spcBef>
                        <a:spcAft>
                          <a:spcPct val="0"/>
                        </a:spcAft>
                        <a:buClr>
                          <a:schemeClr val="bg2"/>
                        </a:buClr>
                        <a:buSzPct val="60000"/>
                        <a:buFont typeface="Wingdings" pitchFamily="2" charset="2"/>
                        <a:buNone/>
                        <a:tabLst/>
                        <a:defRPr/>
                      </a:pPr>
                      <a:r>
                        <a:rPr kumimoji="0" lang="en-US" altLang="zh-CN" sz="1400" u="none" strike="noStrike" cap="none" normalizeH="0" baseline="0" dirty="0" smtClean="0">
                          <a:ln>
                            <a:noFill/>
                          </a:ln>
                          <a:effectLst/>
                        </a:rPr>
                        <a:t>P40-E Flexible Card, Supports BRAS, 1588v2, Enhanced QoS</a:t>
                      </a:r>
                      <a:endParaRPr kumimoji="0" lang="en-US" altLang="zh-CN" sz="1400" b="0" i="0" u="none" strike="noStrike" cap="none" normalizeH="0" baseline="0" dirty="0" smtClean="0">
                        <a:ln>
                          <a:noFill/>
                        </a:ln>
                        <a:solidFill>
                          <a:schemeClr val="tx1"/>
                        </a:solidFill>
                        <a:effectLst/>
                        <a:latin typeface="+mn-ea"/>
                        <a:ea typeface="+mn-ea"/>
                        <a:cs typeface="Arial Unicode MS" pitchFamily="34" charset="-122"/>
                      </a:endParaRPr>
                    </a:p>
                  </a:txBody>
                  <a:tcPr marL="90000" marR="90000" marT="46800" marB="46800" horzOverflow="overflow"/>
                </a:tc>
                <a:tc>
                  <a:txBody>
                    <a:bodyPr/>
                    <a:lstStyle/>
                    <a:p>
                      <a:pPr marL="0" marR="0" lvl="0" indent="0" algn="l" defTabSz="801688" rtl="0" eaLnBrk="0" fontAlgn="base" latinLnBrk="0" hangingPunct="0">
                        <a:lnSpc>
                          <a:spcPct val="140000"/>
                        </a:lnSpc>
                        <a:spcBef>
                          <a:spcPct val="0"/>
                        </a:spcBef>
                        <a:spcAft>
                          <a:spcPct val="0"/>
                        </a:spcAft>
                        <a:buClr>
                          <a:schemeClr val="bg2"/>
                        </a:buClr>
                        <a:buSzPct val="60000"/>
                        <a:buFont typeface="Wingdings" pitchFamily="2" charset="2"/>
                        <a:buNone/>
                        <a:tabLst/>
                      </a:pPr>
                      <a:endParaRPr kumimoji="0" lang="zh-CN" altLang="en-US" sz="1100" b="0" i="0" u="none" strike="noStrike" cap="none" normalizeH="0" baseline="0" dirty="0" smtClean="0">
                        <a:ln>
                          <a:noFill/>
                        </a:ln>
                        <a:solidFill>
                          <a:schemeClr val="tx1"/>
                        </a:solidFill>
                        <a:effectLst/>
                        <a:latin typeface="+mn-ea"/>
                        <a:ea typeface="+mn-ea"/>
                        <a:cs typeface="Arial Unicode MS" pitchFamily="34" charset="-122"/>
                      </a:endParaRPr>
                    </a:p>
                  </a:txBody>
                  <a:tcPr marL="90000" marR="90000" marT="46800" marB="46800" horzOverflow="overflow">
                    <a:lnR w="28575" cap="flat" cmpd="sng" algn="ctr">
                      <a:solidFill>
                        <a:schemeClr val="tx1"/>
                      </a:solidFill>
                      <a:prstDash val="solid"/>
                      <a:round/>
                      <a:headEnd type="none" w="med" len="med"/>
                      <a:tailEnd type="none" w="med" len="med"/>
                    </a:lnR>
                  </a:tcPr>
                </a:tc>
              </a:tr>
              <a:tr h="688105">
                <a:tc vMerge="1">
                  <a:txBody>
                    <a:bodyPr/>
                    <a:lstStyle/>
                    <a:p>
                      <a:endParaRPr lang="zh-CN" altLang="en-US"/>
                    </a:p>
                  </a:txBody>
                  <a:tcPr/>
                </a:tc>
                <a:tc>
                  <a:txBody>
                    <a:bodyPr/>
                    <a:lstStyle/>
                    <a:p>
                      <a:pPr marL="0" marR="0" lvl="0" indent="0" algn="l" defTabSz="801688" rtl="0" eaLnBrk="0" fontAlgn="base" latinLnBrk="0" hangingPunct="0">
                        <a:lnSpc>
                          <a:spcPct val="140000"/>
                        </a:lnSpc>
                        <a:spcBef>
                          <a:spcPct val="0"/>
                        </a:spcBef>
                        <a:spcAft>
                          <a:spcPct val="0"/>
                        </a:spcAft>
                        <a:buClr>
                          <a:schemeClr val="bg2"/>
                        </a:buClr>
                        <a:buSzPct val="60000"/>
                        <a:buFont typeface="Wingdings" pitchFamily="2" charset="2"/>
                        <a:buNone/>
                        <a:tabLst/>
                      </a:pPr>
                      <a:r>
                        <a:rPr kumimoji="0" lang="en-US" altLang="zh-CN" sz="1400" u="none" strike="noStrike" cap="none" normalizeH="0" baseline="0" dirty="0" smtClean="0">
                          <a:ln>
                            <a:noFill/>
                          </a:ln>
                          <a:effectLst/>
                        </a:rPr>
                        <a:t>2-Port 10GBase LAN/WAN-XFP-V</a:t>
                      </a:r>
                      <a:endParaRPr kumimoji="0" lang="en-US" altLang="zh-CN" sz="1400" b="0" i="0" u="none" strike="noStrike" cap="none" normalizeH="0" baseline="0" dirty="0" smtClean="0">
                        <a:ln>
                          <a:noFill/>
                        </a:ln>
                        <a:solidFill>
                          <a:schemeClr val="tx1"/>
                        </a:solidFill>
                        <a:effectLst/>
                        <a:latin typeface="+mn-ea"/>
                        <a:ea typeface="+mn-ea"/>
                        <a:cs typeface="Arial Unicode MS" pitchFamily="34" charset="-122"/>
                      </a:endParaRPr>
                    </a:p>
                  </a:txBody>
                  <a:tcPr marL="90000" marR="90000" marT="46800" marB="46800" horzOverflow="overflow">
                    <a:lnB w="28575" cap="flat" cmpd="sng" algn="ctr">
                      <a:solidFill>
                        <a:schemeClr val="tx1"/>
                      </a:solidFill>
                      <a:prstDash val="solid"/>
                      <a:round/>
                      <a:headEnd type="none" w="med" len="med"/>
                      <a:tailEnd type="none" w="med" len="med"/>
                    </a:lnB>
                  </a:tcPr>
                </a:tc>
                <a:tc>
                  <a:txBody>
                    <a:bodyPr/>
                    <a:lstStyle/>
                    <a:p>
                      <a:pPr marL="0" marR="0" lvl="0" indent="0" algn="l" defTabSz="801688" rtl="0" eaLnBrk="0" fontAlgn="base" latinLnBrk="0" hangingPunct="0">
                        <a:lnSpc>
                          <a:spcPct val="140000"/>
                        </a:lnSpc>
                        <a:spcBef>
                          <a:spcPct val="0"/>
                        </a:spcBef>
                        <a:spcAft>
                          <a:spcPct val="0"/>
                        </a:spcAft>
                        <a:buClr>
                          <a:schemeClr val="bg2"/>
                        </a:buClr>
                        <a:buSzPct val="60000"/>
                        <a:buFont typeface="Wingdings" pitchFamily="2" charset="2"/>
                        <a:buNone/>
                        <a:tabLst/>
                        <a:defRPr/>
                      </a:pPr>
                      <a:r>
                        <a:rPr kumimoji="0" lang="en-US" altLang="zh-CN" sz="1400" u="none" strike="noStrike" cap="none" normalizeH="0" baseline="0" dirty="0" smtClean="0">
                          <a:ln>
                            <a:noFill/>
                          </a:ln>
                          <a:effectLst/>
                        </a:rPr>
                        <a:t>P40-V </a:t>
                      </a:r>
                      <a:r>
                        <a:rPr kumimoji="0" lang="en-US" altLang="zh-CN" sz="1400" u="none" strike="noStrike" cap="none" normalizeH="0" baseline="0" smtClean="0">
                          <a:ln>
                            <a:noFill/>
                          </a:ln>
                          <a:effectLst/>
                        </a:rPr>
                        <a:t>Flexible Card</a:t>
                      </a:r>
                      <a:endParaRPr kumimoji="0" lang="zh-CN" altLang="en-US" sz="1400" b="0" i="0" u="none" strike="noStrike" cap="none" normalizeH="0" baseline="0" dirty="0" smtClean="0">
                        <a:ln>
                          <a:noFill/>
                        </a:ln>
                        <a:solidFill>
                          <a:schemeClr val="tx1"/>
                        </a:solidFill>
                        <a:effectLst/>
                        <a:latin typeface="+mn-ea"/>
                        <a:ea typeface="+mn-ea"/>
                        <a:cs typeface="Arial Unicode MS" pitchFamily="34" charset="-122"/>
                      </a:endParaRPr>
                    </a:p>
                  </a:txBody>
                  <a:tcPr marL="90000" marR="90000" marT="46800" marB="46800" horzOverflow="overflow">
                    <a:lnB w="28575" cap="flat" cmpd="sng" algn="ctr">
                      <a:solidFill>
                        <a:schemeClr val="tx1"/>
                      </a:solidFill>
                      <a:prstDash val="solid"/>
                      <a:round/>
                      <a:headEnd type="none" w="med" len="med"/>
                      <a:tailEnd type="none" w="med" len="med"/>
                    </a:lnB>
                  </a:tcPr>
                </a:tc>
                <a:tc>
                  <a:txBody>
                    <a:bodyPr/>
                    <a:lstStyle/>
                    <a:p>
                      <a:pPr marL="0" marR="0" lvl="0" indent="0" algn="l" defTabSz="801688" rtl="0" eaLnBrk="0" fontAlgn="base" latinLnBrk="0" hangingPunct="0">
                        <a:lnSpc>
                          <a:spcPct val="140000"/>
                        </a:lnSpc>
                        <a:spcBef>
                          <a:spcPct val="0"/>
                        </a:spcBef>
                        <a:spcAft>
                          <a:spcPct val="0"/>
                        </a:spcAft>
                        <a:buClr>
                          <a:schemeClr val="bg2"/>
                        </a:buClr>
                        <a:buSzPct val="60000"/>
                        <a:buFont typeface="Wingdings" pitchFamily="2" charset="2"/>
                        <a:buNone/>
                        <a:tabLst/>
                      </a:pPr>
                      <a:endParaRPr kumimoji="0" lang="zh-CN" altLang="en-US" sz="1100" b="0" i="0" u="none" strike="noStrike" cap="none" normalizeH="0" baseline="0" dirty="0" smtClean="0">
                        <a:ln>
                          <a:noFill/>
                        </a:ln>
                        <a:solidFill>
                          <a:schemeClr val="tx1"/>
                        </a:solidFill>
                        <a:effectLst/>
                        <a:latin typeface="+mn-ea"/>
                        <a:ea typeface="+mn-ea"/>
                        <a:cs typeface="Arial Unicode MS" pitchFamily="34" charset="-122"/>
                      </a:endParaRPr>
                    </a:p>
                  </a:txBody>
                  <a:tcPr marL="90000" marR="90000" marT="46800" marB="46800" horzOverflow="overflow">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pic>
        <p:nvPicPr>
          <p:cNvPr id="8" name="Picture 2" descr="IMG_0036"/>
          <p:cNvPicPr>
            <a:picLocks noChangeAspect="1" noChangeArrowheads="1"/>
          </p:cNvPicPr>
          <p:nvPr>
            <p:custDataLst>
              <p:tags r:id="rId1"/>
            </p:custDataLst>
          </p:nvPr>
        </p:nvPicPr>
        <p:blipFill>
          <a:blip r:embed="rId9" cstate="print"/>
          <a:srcRect/>
          <a:stretch>
            <a:fillRect/>
          </a:stretch>
        </p:blipFill>
        <p:spPr bwMode="auto">
          <a:xfrm>
            <a:off x="8040216" y="2448124"/>
            <a:ext cx="971550" cy="404813"/>
          </a:xfrm>
          <a:prstGeom prst="rect">
            <a:avLst/>
          </a:prstGeom>
          <a:noFill/>
          <a:ln w="9525">
            <a:noFill/>
            <a:miter lim="800000"/>
            <a:headEnd/>
            <a:tailEnd/>
          </a:ln>
        </p:spPr>
      </p:pic>
      <p:pic>
        <p:nvPicPr>
          <p:cNvPr id="9" name="Picture 3" descr="IMG_0023"/>
          <p:cNvPicPr>
            <a:picLocks noChangeAspect="1" noChangeArrowheads="1"/>
          </p:cNvPicPr>
          <p:nvPr>
            <p:custDataLst>
              <p:tags r:id="rId2"/>
            </p:custDataLst>
          </p:nvPr>
        </p:nvPicPr>
        <p:blipFill>
          <a:blip r:embed="rId10" cstate="print"/>
          <a:srcRect/>
          <a:stretch>
            <a:fillRect/>
          </a:stretch>
        </p:blipFill>
        <p:spPr bwMode="auto">
          <a:xfrm>
            <a:off x="9228349" y="3969061"/>
            <a:ext cx="936625" cy="385763"/>
          </a:xfrm>
          <a:prstGeom prst="rect">
            <a:avLst/>
          </a:prstGeom>
          <a:noFill/>
          <a:ln w="9525">
            <a:noFill/>
            <a:miter lim="800000"/>
            <a:headEnd/>
            <a:tailEnd/>
          </a:ln>
        </p:spPr>
      </p:pic>
      <p:pic>
        <p:nvPicPr>
          <p:cNvPr id="10" name="Picture 4" descr="IMG_0017"/>
          <p:cNvPicPr>
            <a:picLocks noChangeAspect="1" noChangeArrowheads="1"/>
          </p:cNvPicPr>
          <p:nvPr>
            <p:custDataLst>
              <p:tags r:id="rId3"/>
            </p:custDataLst>
          </p:nvPr>
        </p:nvPicPr>
        <p:blipFill>
          <a:blip r:embed="rId11" cstate="print"/>
          <a:srcRect/>
          <a:stretch>
            <a:fillRect/>
          </a:stretch>
        </p:blipFill>
        <p:spPr bwMode="auto">
          <a:xfrm>
            <a:off x="8040217" y="4005064"/>
            <a:ext cx="1115247" cy="432048"/>
          </a:xfrm>
          <a:prstGeom prst="rect">
            <a:avLst/>
          </a:prstGeom>
          <a:noFill/>
          <a:ln w="9525">
            <a:noFill/>
            <a:miter lim="800000"/>
            <a:headEnd/>
            <a:tailEnd/>
          </a:ln>
        </p:spPr>
      </p:pic>
      <p:pic>
        <p:nvPicPr>
          <p:cNvPr id="11" name="Picture 46" descr="IMG_0040"/>
          <p:cNvPicPr>
            <a:picLocks noChangeAspect="1" noChangeArrowheads="1"/>
          </p:cNvPicPr>
          <p:nvPr>
            <p:custDataLst>
              <p:tags r:id="rId4"/>
            </p:custDataLst>
          </p:nvPr>
        </p:nvPicPr>
        <p:blipFill>
          <a:blip r:embed="rId12" cstate="print"/>
          <a:srcRect/>
          <a:stretch>
            <a:fillRect/>
          </a:stretch>
        </p:blipFill>
        <p:spPr bwMode="auto">
          <a:xfrm>
            <a:off x="9192345" y="2412628"/>
            <a:ext cx="900113" cy="368300"/>
          </a:xfrm>
          <a:prstGeom prst="rect">
            <a:avLst/>
          </a:prstGeom>
          <a:noFill/>
          <a:ln w="9525">
            <a:noFill/>
            <a:miter lim="800000"/>
            <a:headEnd/>
            <a:tailEnd/>
          </a:ln>
        </p:spPr>
      </p:pic>
      <p:pic>
        <p:nvPicPr>
          <p:cNvPr id="22" name="Picture 58" descr="P40-2xOC 192c_STM64c POS-XFP(1)"/>
          <p:cNvPicPr>
            <a:picLocks noChangeAspect="1" noChangeArrowheads="1"/>
          </p:cNvPicPr>
          <p:nvPr>
            <p:custDataLst>
              <p:tags r:id="rId5"/>
            </p:custDataLst>
          </p:nvPr>
        </p:nvPicPr>
        <p:blipFill>
          <a:blip r:embed="rId13" cstate="print"/>
          <a:srcRect/>
          <a:stretch>
            <a:fillRect/>
          </a:stretch>
        </p:blipFill>
        <p:spPr bwMode="auto">
          <a:xfrm>
            <a:off x="8112225" y="3038476"/>
            <a:ext cx="936625" cy="390525"/>
          </a:xfrm>
          <a:prstGeom prst="rect">
            <a:avLst/>
          </a:prstGeom>
          <a:noFill/>
          <a:ln w="9525">
            <a:noFill/>
            <a:miter lim="800000"/>
            <a:headEnd/>
            <a:tailEnd/>
          </a:ln>
        </p:spPr>
      </p:pic>
      <p:pic>
        <p:nvPicPr>
          <p:cNvPr id="23" name="Picture 59" descr="P40-2x10GBase LAN_WAN-XFP-E(1)"/>
          <p:cNvPicPr>
            <a:picLocks noChangeAspect="1" noChangeArrowheads="1"/>
          </p:cNvPicPr>
          <p:nvPr>
            <p:custDataLst>
              <p:tags r:id="rId6"/>
            </p:custDataLst>
          </p:nvPr>
        </p:nvPicPr>
        <p:blipFill>
          <a:blip r:embed="rId14" cstate="print"/>
          <a:srcRect/>
          <a:stretch>
            <a:fillRect/>
          </a:stretch>
        </p:blipFill>
        <p:spPr bwMode="auto">
          <a:xfrm>
            <a:off x="8076220" y="5013177"/>
            <a:ext cx="1115670" cy="432049"/>
          </a:xfrm>
          <a:prstGeom prst="rect">
            <a:avLst/>
          </a:prstGeom>
          <a:noFill/>
          <a:ln w="9525">
            <a:noFill/>
            <a:miter lim="800000"/>
            <a:headEnd/>
            <a:tailEnd/>
          </a:ln>
        </p:spPr>
      </p:pic>
    </p:spTree>
    <p:extLst>
      <p:ext uri="{BB962C8B-B14F-4D97-AF65-F5344CB8AC3E}">
        <p14:creationId xmlns:p14="http://schemas.microsoft.com/office/powerpoint/2010/main" val="28935503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0"/>
          </p:nvPr>
        </p:nvSpPr>
        <p:spPr>
          <a:xfrm>
            <a:off x="912285" y="3716338"/>
            <a:ext cx="10560048" cy="2197150"/>
          </a:xfrm>
        </p:spPr>
        <p:txBody>
          <a:bodyPr/>
          <a:lstStyle/>
          <a:p>
            <a:r>
              <a:rPr lang="en-US" altLang="zh-CN" dirty="0"/>
              <a:t>Provides four slots that can hold full-height FPICs or four half-height FPICs</a:t>
            </a:r>
          </a:p>
          <a:p>
            <a:r>
              <a:rPr lang="en-US" altLang="zh-CN" dirty="0"/>
              <a:t>An FPIC supports the following functions:</a:t>
            </a:r>
            <a:r>
              <a:rPr lang="zh-CN" altLang="en-US" dirty="0"/>
              <a:t>：</a:t>
            </a:r>
          </a:p>
          <a:p>
            <a:pPr lvl="1"/>
            <a:r>
              <a:rPr lang="en-US" altLang="zh-CN" dirty="0"/>
              <a:t>Hot swap</a:t>
            </a:r>
          </a:p>
          <a:p>
            <a:pPr lvl="1"/>
            <a:r>
              <a:rPr lang="en-US" altLang="zh-CN" dirty="0"/>
              <a:t>Automatic recovery of configurations</a:t>
            </a:r>
          </a:p>
          <a:p>
            <a:pPr lvl="1"/>
            <a:r>
              <a:rPr lang="en-US" altLang="zh-CN" dirty="0"/>
              <a:t>Intermixing with other types of FPICs</a:t>
            </a:r>
          </a:p>
          <a:p>
            <a:endParaRPr lang="zh-CN" altLang="en-US" dirty="0"/>
          </a:p>
        </p:txBody>
      </p:sp>
      <p:sp>
        <p:nvSpPr>
          <p:cNvPr id="10" name="文本占位符 9"/>
          <p:cNvSpPr>
            <a:spLocks noGrp="1"/>
          </p:cNvSpPr>
          <p:nvPr>
            <p:ph type="body" sz="quarter" idx="12"/>
          </p:nvPr>
        </p:nvSpPr>
        <p:spPr>
          <a:xfrm>
            <a:off x="1595500" y="410400"/>
            <a:ext cx="9831600" cy="1339751"/>
          </a:xfrm>
        </p:spPr>
        <p:txBody>
          <a:bodyPr/>
          <a:lstStyle/>
          <a:p>
            <a:r>
              <a:rPr lang="en-US" altLang="zh-CN" dirty="0"/>
              <a:t>LPUF-100 100G Board</a:t>
            </a:r>
            <a:endParaRPr lang="zh-CN" altLang="en-US" dirty="0"/>
          </a:p>
          <a:p>
            <a:endParaRPr lang="zh-CN" altLang="en-US" dirty="0"/>
          </a:p>
        </p:txBody>
      </p:sp>
      <p:pic>
        <p:nvPicPr>
          <p:cNvPr id="5" name="Picture 2" descr="http://localhost:7890/pages/31184901/03/31184901/03/resources/NE40E%20硬件描述(V600R003C00SPC900_01)/ne/images/fig_dc_ne_hw_00085601.png"/>
          <p:cNvPicPr>
            <a:picLocks noChangeAspect="1" noChangeArrowheads="1"/>
          </p:cNvPicPr>
          <p:nvPr/>
        </p:nvPicPr>
        <p:blipFill>
          <a:blip r:embed="rId3" cstate="print"/>
          <a:srcRect/>
          <a:stretch>
            <a:fillRect/>
          </a:stretch>
        </p:blipFill>
        <p:spPr bwMode="auto">
          <a:xfrm>
            <a:off x="3755741" y="1772816"/>
            <a:ext cx="4676775" cy="1277938"/>
          </a:xfrm>
          <a:prstGeom prst="rect">
            <a:avLst/>
          </a:prstGeom>
          <a:noFill/>
          <a:ln w="9525">
            <a:noFill/>
            <a:miter lim="800000"/>
            <a:headEnd/>
            <a:tailEnd/>
          </a:ln>
        </p:spPr>
      </p:pic>
    </p:spTree>
    <p:extLst>
      <p:ext uri="{BB962C8B-B14F-4D97-AF65-F5344CB8AC3E}">
        <p14:creationId xmlns:p14="http://schemas.microsoft.com/office/powerpoint/2010/main" val="20364792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0"/>
          <p:cNvSpPr>
            <a:spLocks noGrp="1"/>
          </p:cNvSpPr>
          <p:nvPr>
            <p:ph type="body" sz="quarter" idx="12"/>
          </p:nvPr>
        </p:nvSpPr>
        <p:spPr/>
        <p:txBody>
          <a:bodyPr/>
          <a:lstStyle/>
          <a:p>
            <a:r>
              <a:rPr lang="en-US" altLang="zh-CN" dirty="0"/>
              <a:t>FPICs of LPUF-100 Board</a:t>
            </a:r>
            <a:endParaRPr lang="zh-CN" altLang="en-US" dirty="0"/>
          </a:p>
        </p:txBody>
      </p:sp>
      <p:sp>
        <p:nvSpPr>
          <p:cNvPr id="4" name="TextBox 4"/>
          <p:cNvSpPr txBox="1">
            <a:spLocks noChangeArrowheads="1"/>
          </p:cNvSpPr>
          <p:nvPr/>
        </p:nvSpPr>
        <p:spPr bwMode="auto">
          <a:xfrm>
            <a:off x="5375524" y="2438542"/>
            <a:ext cx="4752727" cy="523220"/>
          </a:xfrm>
          <a:prstGeom prst="rect">
            <a:avLst/>
          </a:prstGeom>
          <a:noFill/>
          <a:ln w="9525">
            <a:noFill/>
            <a:miter lim="800000"/>
            <a:headEnd/>
            <a:tailEnd/>
          </a:ln>
        </p:spPr>
        <p:txBody>
          <a:bodyPr wrap="square">
            <a:spAutoFit/>
          </a:bodyPr>
          <a:lstStyle/>
          <a:p>
            <a:r>
              <a:rPr lang="en-US" altLang="zh-CN" sz="1400" dirty="0">
                <a:latin typeface="+mn-ea"/>
                <a:ea typeface="+mn-ea"/>
              </a:rPr>
              <a:t>5-Port 10GBase LAN/WAN-XFP Flexible Card A Supports 1588v2</a:t>
            </a:r>
            <a:endParaRPr lang="zh-CN" altLang="en-US" sz="1400" dirty="0">
              <a:latin typeface="+mn-ea"/>
              <a:ea typeface="+mn-ea"/>
            </a:endParaRPr>
          </a:p>
        </p:txBody>
      </p:sp>
      <p:pic>
        <p:nvPicPr>
          <p:cNvPr id="5" name="Picture 2" descr="http://localhost:7890/pages/31184901/03/31184901/03/resources/NE40E%20硬件描述(V600R003C00SPC900_01)/ne/images/fig_dc_ne_hw_00085701.png"/>
          <p:cNvPicPr>
            <a:picLocks noChangeAspect="1" noChangeArrowheads="1"/>
          </p:cNvPicPr>
          <p:nvPr/>
        </p:nvPicPr>
        <p:blipFill>
          <a:blip r:embed="rId3" cstate="print"/>
          <a:srcRect/>
          <a:stretch>
            <a:fillRect/>
          </a:stretch>
        </p:blipFill>
        <p:spPr bwMode="auto">
          <a:xfrm>
            <a:off x="2278584" y="1988840"/>
            <a:ext cx="2881313" cy="1022350"/>
          </a:xfrm>
          <a:prstGeom prst="rect">
            <a:avLst/>
          </a:prstGeom>
          <a:noFill/>
          <a:ln w="9525">
            <a:noFill/>
            <a:miter lim="800000"/>
            <a:headEnd/>
            <a:tailEnd/>
          </a:ln>
        </p:spPr>
      </p:pic>
      <p:pic>
        <p:nvPicPr>
          <p:cNvPr id="6" name="Picture 4" descr="http://localhost:7890/pages/31184901/03/31184901/03/resources/NE40E%20硬件描述(V600R003C00SPC900_01)/ne/images/fig_dc_ne_hw_00090301.png"/>
          <p:cNvPicPr>
            <a:picLocks noChangeAspect="1" noChangeArrowheads="1"/>
          </p:cNvPicPr>
          <p:nvPr/>
        </p:nvPicPr>
        <p:blipFill>
          <a:blip r:embed="rId4" cstate="print"/>
          <a:srcRect/>
          <a:stretch>
            <a:fillRect/>
          </a:stretch>
        </p:blipFill>
        <p:spPr bwMode="auto">
          <a:xfrm>
            <a:off x="2279154" y="3414117"/>
            <a:ext cx="2952750" cy="889000"/>
          </a:xfrm>
          <a:prstGeom prst="rect">
            <a:avLst/>
          </a:prstGeom>
          <a:noFill/>
          <a:ln w="9525">
            <a:noFill/>
            <a:miter lim="800000"/>
            <a:headEnd/>
            <a:tailEnd/>
          </a:ln>
        </p:spPr>
      </p:pic>
      <p:sp>
        <p:nvSpPr>
          <p:cNvPr id="7" name="TextBox 7"/>
          <p:cNvSpPr txBox="1">
            <a:spLocks noChangeArrowheads="1"/>
          </p:cNvSpPr>
          <p:nvPr/>
        </p:nvSpPr>
        <p:spPr bwMode="auto">
          <a:xfrm>
            <a:off x="5371892" y="3737967"/>
            <a:ext cx="4756359" cy="738664"/>
          </a:xfrm>
          <a:prstGeom prst="rect">
            <a:avLst/>
          </a:prstGeom>
          <a:noFill/>
          <a:ln w="9525">
            <a:noFill/>
            <a:miter lim="800000"/>
            <a:headEnd/>
            <a:tailEnd/>
          </a:ln>
        </p:spPr>
        <p:txBody>
          <a:bodyPr wrap="square">
            <a:spAutoFit/>
          </a:bodyPr>
          <a:lstStyle/>
          <a:p>
            <a:r>
              <a:rPr lang="en-US" altLang="zh-CN" sz="1400" dirty="0">
                <a:latin typeface="+mn-ea"/>
                <a:ea typeface="+mn-ea"/>
              </a:rPr>
              <a:t>24-Port 100/1000Base-SFP Flexible Card(P100, Occupy two sub-slots)</a:t>
            </a:r>
          </a:p>
          <a:p>
            <a:endParaRPr lang="zh-CN" altLang="en-US" sz="1400" dirty="0">
              <a:latin typeface="+mn-ea"/>
              <a:ea typeface="+mn-ea"/>
            </a:endParaRPr>
          </a:p>
        </p:txBody>
      </p:sp>
      <p:sp>
        <p:nvSpPr>
          <p:cNvPr id="8" name="TextBox 9"/>
          <p:cNvSpPr txBox="1">
            <a:spLocks noChangeArrowheads="1"/>
          </p:cNvSpPr>
          <p:nvPr/>
        </p:nvSpPr>
        <p:spPr bwMode="auto">
          <a:xfrm>
            <a:off x="5375680" y="4997487"/>
            <a:ext cx="4752571" cy="523220"/>
          </a:xfrm>
          <a:prstGeom prst="rect">
            <a:avLst/>
          </a:prstGeom>
          <a:noFill/>
          <a:ln w="9525">
            <a:noFill/>
            <a:miter lim="800000"/>
            <a:headEnd/>
            <a:tailEnd/>
          </a:ln>
        </p:spPr>
        <p:txBody>
          <a:bodyPr wrap="square">
            <a:spAutoFit/>
          </a:bodyPr>
          <a:lstStyle/>
          <a:p>
            <a:r>
              <a:rPr lang="en-US" altLang="zh-CN" sz="1400" dirty="0">
                <a:latin typeface="+mn-ea"/>
                <a:ea typeface="+mn-ea"/>
              </a:rPr>
              <a:t>48-Port 100/1000Base-X-CSFP Flexible Card(P100, Occupy two sub-slots)</a:t>
            </a:r>
            <a:endParaRPr lang="zh-CN" altLang="en-US" sz="1400" dirty="0">
              <a:latin typeface="+mn-ea"/>
              <a:ea typeface="+mn-ea"/>
            </a:endParaRPr>
          </a:p>
        </p:txBody>
      </p:sp>
      <p:pic>
        <p:nvPicPr>
          <p:cNvPr id="10" name="Picture 6" descr="http://localhost:7890/pages/31184901/03/31184901/03/resources/NE40E%20硬件描述(V600R003C00SPC900_01)/ne/images/fig_dc_ne_hw_00086201.png"/>
          <p:cNvPicPr>
            <a:picLocks noChangeAspect="1" noChangeArrowheads="1"/>
          </p:cNvPicPr>
          <p:nvPr/>
        </p:nvPicPr>
        <p:blipFill>
          <a:blip r:embed="rId5" cstate="print"/>
          <a:srcRect/>
          <a:stretch>
            <a:fillRect/>
          </a:stretch>
        </p:blipFill>
        <p:spPr bwMode="auto">
          <a:xfrm>
            <a:off x="2243572" y="4653632"/>
            <a:ext cx="2870200" cy="863600"/>
          </a:xfrm>
          <a:prstGeom prst="rect">
            <a:avLst/>
          </a:prstGeom>
          <a:noFill/>
          <a:ln w="9525">
            <a:noFill/>
            <a:miter lim="800000"/>
            <a:headEnd/>
            <a:tailEnd/>
          </a:ln>
        </p:spPr>
      </p:pic>
    </p:spTree>
    <p:extLst>
      <p:ext uri="{BB962C8B-B14F-4D97-AF65-F5344CB8AC3E}">
        <p14:creationId xmlns:p14="http://schemas.microsoft.com/office/powerpoint/2010/main" val="2630098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6"/>
          <p:cNvSpPr>
            <a:spLocks noGrp="1" noChangeArrowheads="1"/>
          </p:cNvSpPr>
          <p:nvPr>
            <p:ph idx="1"/>
          </p:nvPr>
        </p:nvSpPr>
        <p:spPr/>
        <p:txBody>
          <a:bodyPr/>
          <a:lstStyle/>
          <a:p>
            <a:r>
              <a:rPr lang="en-US" altLang="zh-CN" dirty="0" smtClean="0"/>
              <a:t>Upon completion of this course, you will be able to: </a:t>
            </a:r>
          </a:p>
          <a:p>
            <a:pPr lvl="1"/>
            <a:r>
              <a:rPr lang="en-US" altLang="zh-CN" dirty="0" smtClean="0"/>
              <a:t>Describe Positioning of NE40E-X Router</a:t>
            </a:r>
            <a:endParaRPr lang="zh-CN" altLang="en-US" dirty="0" smtClean="0"/>
          </a:p>
          <a:p>
            <a:pPr lvl="1"/>
            <a:r>
              <a:rPr lang="en-US" altLang="zh-CN" dirty="0" smtClean="0"/>
              <a:t>Describe Hardware Architecture of NE40E-X Router</a:t>
            </a:r>
            <a:endParaRPr lang="zh-CN" altLang="en-US" dirty="0" smtClean="0"/>
          </a:p>
          <a:p>
            <a:pPr lvl="1"/>
            <a:r>
              <a:rPr lang="en-US" altLang="zh-CN" dirty="0" smtClean="0"/>
              <a:t>List Boards of NE40E-X Router</a:t>
            </a:r>
            <a:endParaRPr lang="zh-CN" altLang="en-US" dirty="0" smtClean="0"/>
          </a:p>
          <a:p>
            <a:pPr lvl="1"/>
            <a:r>
              <a:rPr lang="en-US" altLang="zh-CN" dirty="0" smtClean="0"/>
              <a:t>Describe Highlights of NE40E-X Router</a:t>
            </a:r>
            <a:endParaRPr lang="zh-CN" altLang="en-US" dirty="0" smtClean="0"/>
          </a:p>
          <a:p>
            <a:pPr lvl="1"/>
            <a:endParaRPr lang="zh-CN" altLang="en-US" dirty="0" smtClean="0"/>
          </a:p>
        </p:txBody>
      </p:sp>
    </p:spTree>
    <p:extLst>
      <p:ext uri="{BB962C8B-B14F-4D97-AF65-F5344CB8AC3E}">
        <p14:creationId xmlns:p14="http://schemas.microsoft.com/office/powerpoint/2010/main" val="10417935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占位符 11"/>
          <p:cNvSpPr>
            <a:spLocks noGrp="1"/>
          </p:cNvSpPr>
          <p:nvPr>
            <p:ph type="body" sz="quarter" idx="10"/>
          </p:nvPr>
        </p:nvSpPr>
        <p:spPr/>
        <p:txBody>
          <a:bodyPr/>
          <a:lstStyle/>
          <a:p>
            <a:r>
              <a:rPr lang="en-US" altLang="zh-CN" dirty="0"/>
              <a:t>LPUI-100 board is simplified from LPUF-100 </a:t>
            </a:r>
            <a:r>
              <a:rPr lang="en-US" altLang="zh-CN" dirty="0" smtClean="0"/>
              <a:t>board.</a:t>
            </a:r>
            <a:endParaRPr lang="en-US" altLang="zh-CN" dirty="0"/>
          </a:p>
          <a:p>
            <a:endParaRPr lang="zh-CN" altLang="en-US" dirty="0"/>
          </a:p>
        </p:txBody>
      </p:sp>
      <p:sp>
        <p:nvSpPr>
          <p:cNvPr id="13" name="文本占位符 12"/>
          <p:cNvSpPr>
            <a:spLocks noGrp="1"/>
          </p:cNvSpPr>
          <p:nvPr>
            <p:ph type="body" sz="quarter" idx="12"/>
          </p:nvPr>
        </p:nvSpPr>
        <p:spPr>
          <a:xfrm>
            <a:off x="1595500" y="410400"/>
            <a:ext cx="9831600" cy="639559"/>
          </a:xfrm>
        </p:spPr>
        <p:txBody>
          <a:bodyPr/>
          <a:lstStyle/>
          <a:p>
            <a:r>
              <a:rPr lang="en-US" altLang="zh-CN" dirty="0"/>
              <a:t>LPUI-100 100G </a:t>
            </a:r>
            <a:r>
              <a:rPr lang="en-US" altLang="zh-CN" dirty="0" smtClean="0"/>
              <a:t>Board</a:t>
            </a:r>
            <a:endParaRPr lang="zh-CN" altLang="en-US" dirty="0"/>
          </a:p>
        </p:txBody>
      </p:sp>
      <p:pic>
        <p:nvPicPr>
          <p:cNvPr id="5" name="Picture 2" descr="http://localhost:7890/pages/31184901/03/31184901/03/resources/NE40E%20硬件描述(V600R003C00SPC900_01)/ne/images/fig_dc_ne_hw_00085401.png"/>
          <p:cNvPicPr>
            <a:picLocks noChangeAspect="1" noChangeArrowheads="1"/>
          </p:cNvPicPr>
          <p:nvPr/>
        </p:nvPicPr>
        <p:blipFill>
          <a:blip r:embed="rId3" cstate="print"/>
          <a:srcRect/>
          <a:stretch>
            <a:fillRect/>
          </a:stretch>
        </p:blipFill>
        <p:spPr bwMode="auto">
          <a:xfrm>
            <a:off x="2285504" y="2528900"/>
            <a:ext cx="2946400" cy="755650"/>
          </a:xfrm>
          <a:prstGeom prst="rect">
            <a:avLst/>
          </a:prstGeom>
          <a:noFill/>
          <a:ln w="9525">
            <a:noFill/>
            <a:miter lim="800000"/>
            <a:headEnd/>
            <a:tailEnd/>
          </a:ln>
        </p:spPr>
      </p:pic>
      <p:sp>
        <p:nvSpPr>
          <p:cNvPr id="6" name="TextBox 6"/>
          <p:cNvSpPr txBox="1">
            <a:spLocks noChangeArrowheads="1"/>
          </p:cNvSpPr>
          <p:nvPr/>
        </p:nvSpPr>
        <p:spPr bwMode="auto">
          <a:xfrm>
            <a:off x="5363368" y="2852503"/>
            <a:ext cx="4764883" cy="523220"/>
          </a:xfrm>
          <a:prstGeom prst="rect">
            <a:avLst/>
          </a:prstGeom>
          <a:noFill/>
          <a:ln w="9525">
            <a:noFill/>
            <a:miter lim="800000"/>
            <a:headEnd/>
            <a:tailEnd/>
          </a:ln>
        </p:spPr>
        <p:txBody>
          <a:bodyPr wrap="square">
            <a:spAutoFit/>
          </a:bodyPr>
          <a:lstStyle/>
          <a:p>
            <a:r>
              <a:rPr lang="en-US" altLang="zh-CN" sz="1400" dirty="0">
                <a:latin typeface="+mn-lt"/>
                <a:ea typeface="+mn-ea"/>
              </a:rPr>
              <a:t>10-Port 10GBase LAN/WAN-XFP Integrated Line Processing Unit (LPUI-100, Supporting 1588v2))</a:t>
            </a:r>
          </a:p>
        </p:txBody>
      </p:sp>
      <p:pic>
        <p:nvPicPr>
          <p:cNvPr id="7" name="Picture 4" descr="http://localhost:7890/pages/31184901/03/31184901/03/resources/NE40E%20硬件描述(V600R003C00SPC900_01)/ne/images/fig_dc_ne_hw_00085501.png"/>
          <p:cNvPicPr>
            <a:picLocks noChangeAspect="1" noChangeArrowheads="1"/>
          </p:cNvPicPr>
          <p:nvPr/>
        </p:nvPicPr>
        <p:blipFill>
          <a:blip r:embed="rId4" cstate="print"/>
          <a:srcRect/>
          <a:stretch>
            <a:fillRect/>
          </a:stretch>
        </p:blipFill>
        <p:spPr bwMode="auto">
          <a:xfrm>
            <a:off x="2280804" y="3644591"/>
            <a:ext cx="3059112" cy="785813"/>
          </a:xfrm>
          <a:prstGeom prst="rect">
            <a:avLst/>
          </a:prstGeom>
          <a:noFill/>
          <a:ln w="9525">
            <a:noFill/>
            <a:miter lim="800000"/>
            <a:headEnd/>
            <a:tailEnd/>
          </a:ln>
        </p:spPr>
      </p:pic>
      <p:sp>
        <p:nvSpPr>
          <p:cNvPr id="8" name="TextBox 9"/>
          <p:cNvSpPr txBox="1">
            <a:spLocks noChangeArrowheads="1"/>
          </p:cNvSpPr>
          <p:nvPr/>
        </p:nvSpPr>
        <p:spPr bwMode="auto">
          <a:xfrm>
            <a:off x="5358964" y="3932622"/>
            <a:ext cx="4769286" cy="523220"/>
          </a:xfrm>
          <a:prstGeom prst="rect">
            <a:avLst/>
          </a:prstGeom>
          <a:noFill/>
          <a:ln w="9525">
            <a:noFill/>
            <a:miter lim="800000"/>
            <a:headEnd/>
            <a:tailEnd/>
          </a:ln>
        </p:spPr>
        <p:txBody>
          <a:bodyPr wrap="square">
            <a:spAutoFit/>
          </a:bodyPr>
          <a:lstStyle/>
          <a:p>
            <a:r>
              <a:rPr lang="en-US" altLang="zh-CN" sz="1400" dirty="0">
                <a:latin typeface="+mn-lt"/>
                <a:ea typeface="+mn-ea"/>
              </a:rPr>
              <a:t>16-Port 10GBase LAN-SFP+ Integrated Line Processing Unit(LPUI-100)</a:t>
            </a:r>
          </a:p>
        </p:txBody>
      </p:sp>
      <p:pic>
        <p:nvPicPr>
          <p:cNvPr id="9" name="Picture 9" descr="http://localhost:7890/pages/30003055/01/30003055/01/resources/ne40e_hardware_map_all(all)/ne/images/fig_dc_ne_hw_00053501.png"/>
          <p:cNvPicPr>
            <a:picLocks noChangeAspect="1" noChangeArrowheads="1"/>
          </p:cNvPicPr>
          <p:nvPr/>
        </p:nvPicPr>
        <p:blipFill>
          <a:blip r:embed="rId5" cstate="print"/>
          <a:srcRect/>
          <a:stretch>
            <a:fillRect/>
          </a:stretch>
        </p:blipFill>
        <p:spPr bwMode="auto">
          <a:xfrm>
            <a:off x="2279154" y="4714032"/>
            <a:ext cx="2952750" cy="766763"/>
          </a:xfrm>
          <a:prstGeom prst="rect">
            <a:avLst/>
          </a:prstGeom>
          <a:noFill/>
          <a:ln w="9525">
            <a:noFill/>
            <a:miter lim="800000"/>
            <a:headEnd/>
            <a:tailEnd/>
          </a:ln>
        </p:spPr>
      </p:pic>
      <p:sp>
        <p:nvSpPr>
          <p:cNvPr id="10" name="TextBox 9"/>
          <p:cNvSpPr txBox="1">
            <a:spLocks noChangeArrowheads="1"/>
          </p:cNvSpPr>
          <p:nvPr/>
        </p:nvSpPr>
        <p:spPr bwMode="auto">
          <a:xfrm>
            <a:off x="5354204" y="4940734"/>
            <a:ext cx="4774047" cy="523220"/>
          </a:xfrm>
          <a:prstGeom prst="rect">
            <a:avLst/>
          </a:prstGeom>
          <a:noFill/>
          <a:ln w="9525">
            <a:noFill/>
            <a:miter lim="800000"/>
            <a:headEnd/>
            <a:tailEnd/>
          </a:ln>
        </p:spPr>
        <p:txBody>
          <a:bodyPr wrap="square">
            <a:spAutoFit/>
          </a:bodyPr>
          <a:lstStyle/>
          <a:p>
            <a:r>
              <a:rPr lang="en-US" altLang="zh-CN" sz="1400" dirty="0">
                <a:latin typeface="+mn-lt"/>
                <a:ea typeface="+mn-ea"/>
              </a:rPr>
              <a:t>1-Port 100GBase-CFP Integrated Line Process Unit(LPUI-100)</a:t>
            </a:r>
          </a:p>
        </p:txBody>
      </p:sp>
    </p:spTree>
    <p:extLst>
      <p:ext uri="{BB962C8B-B14F-4D97-AF65-F5344CB8AC3E}">
        <p14:creationId xmlns:p14="http://schemas.microsoft.com/office/powerpoint/2010/main" val="15246025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0"/>
          </p:nvPr>
        </p:nvSpPr>
        <p:spPr>
          <a:xfrm>
            <a:off x="1017300" y="4365104"/>
            <a:ext cx="10560048" cy="3527872"/>
          </a:xfrm>
        </p:spPr>
        <p:txBody>
          <a:bodyPr/>
          <a:lstStyle/>
          <a:p>
            <a:pPr algn="l"/>
            <a:r>
              <a:rPr lang="en-US" altLang="zh-CN" sz="2000" dirty="0" smtClean="0"/>
              <a:t>3 </a:t>
            </a:r>
            <a:r>
              <a:rPr lang="en-US" altLang="zh-CN" sz="2000" dirty="0"/>
              <a:t>running modes of SPUC</a:t>
            </a:r>
            <a:r>
              <a:rPr lang="zh-CN" altLang="en-US" sz="2000" dirty="0"/>
              <a:t>：</a:t>
            </a:r>
            <a:r>
              <a:rPr lang="en-US" altLang="zh-CN" sz="2000" dirty="0" err="1"/>
              <a:t>NetStream</a:t>
            </a:r>
            <a:r>
              <a:rPr lang="en-US" altLang="zh-CN" sz="2000" dirty="0"/>
              <a:t> mode,  Tunnel mode and NAT </a:t>
            </a:r>
            <a:r>
              <a:rPr lang="en-US" altLang="zh-CN" sz="2000" dirty="0" smtClean="0"/>
              <a:t>mode.</a:t>
            </a:r>
            <a:endParaRPr lang="en-US" altLang="zh-CN" sz="2000" dirty="0"/>
          </a:p>
          <a:p>
            <a:pPr algn="l"/>
            <a:r>
              <a:rPr lang="en-US" altLang="zh-CN" sz="2000" dirty="0" smtClean="0"/>
              <a:t>In </a:t>
            </a:r>
            <a:r>
              <a:rPr lang="en-US" altLang="zh-CN" sz="2000" dirty="0"/>
              <a:t>the same SPUC board, </a:t>
            </a:r>
            <a:r>
              <a:rPr lang="en-US" altLang="zh-CN" sz="2000" dirty="0" err="1"/>
              <a:t>NetStream</a:t>
            </a:r>
            <a:r>
              <a:rPr lang="en-US" altLang="zh-CN" sz="2000" dirty="0"/>
              <a:t>, NAT and Tunnel MVPN are </a:t>
            </a:r>
            <a:r>
              <a:rPr lang="en-US" altLang="zh-CN" sz="2000" dirty="0" smtClean="0"/>
              <a:t>incompatible.</a:t>
            </a:r>
            <a:endParaRPr lang="en-US" altLang="zh-CN" sz="2000" dirty="0"/>
          </a:p>
          <a:p>
            <a:pPr algn="l"/>
            <a:r>
              <a:rPr lang="en-US" altLang="zh-CN" sz="2000" dirty="0" err="1"/>
              <a:t>Fuctions</a:t>
            </a:r>
            <a:r>
              <a:rPr lang="en-US" altLang="zh-CN" sz="2000" dirty="0"/>
              <a:t> achieved by SPUC need GTL License </a:t>
            </a:r>
            <a:r>
              <a:rPr lang="en-US" altLang="zh-CN" sz="2000" dirty="0" smtClean="0"/>
              <a:t>support.</a:t>
            </a:r>
            <a:endParaRPr lang="en-US" altLang="zh-CN" sz="2000" dirty="0"/>
          </a:p>
          <a:p>
            <a:pPr algn="l"/>
            <a:endParaRPr lang="zh-CN" altLang="en-US" sz="2000" dirty="0"/>
          </a:p>
        </p:txBody>
      </p:sp>
      <p:sp>
        <p:nvSpPr>
          <p:cNvPr id="9" name="文本占位符 8"/>
          <p:cNvSpPr>
            <a:spLocks noGrp="1"/>
          </p:cNvSpPr>
          <p:nvPr>
            <p:ph type="body" sz="quarter" idx="12"/>
          </p:nvPr>
        </p:nvSpPr>
        <p:spPr>
          <a:xfrm>
            <a:off x="1595500" y="410400"/>
            <a:ext cx="9831600" cy="1339751"/>
          </a:xfrm>
        </p:spPr>
        <p:txBody>
          <a:bodyPr/>
          <a:lstStyle/>
          <a:p>
            <a:r>
              <a:rPr lang="en-US" altLang="zh-CN" dirty="0"/>
              <a:t>SPUC</a:t>
            </a:r>
            <a:endParaRPr lang="zh-CN" altLang="en-US" dirty="0"/>
          </a:p>
          <a:p>
            <a:endParaRPr lang="zh-CN" altLang="en-US" dirty="0"/>
          </a:p>
        </p:txBody>
      </p:sp>
      <p:pic>
        <p:nvPicPr>
          <p:cNvPr id="4" name="Picture 2" descr="http://localhost:7890/pages/30003055/01/30003055/01/resources/ne40e_hardware_map_all(all)/ne/images/fig_dc_ne_hw_00012101.png"/>
          <p:cNvPicPr>
            <a:picLocks noGrp="1" noChangeAspect="1" noChangeArrowheads="1"/>
          </p:cNvPicPr>
          <p:nvPr>
            <p:ph idx="4294967295"/>
          </p:nvPr>
        </p:nvPicPr>
        <p:blipFill>
          <a:blip r:embed="rId3" cstate="print"/>
          <a:srcRect/>
          <a:stretch>
            <a:fillRect/>
          </a:stretch>
        </p:blipFill>
        <p:spPr bwMode="auto">
          <a:xfrm>
            <a:off x="3323692" y="1952836"/>
            <a:ext cx="5264763" cy="2124236"/>
          </a:xfrm>
          <a:prstGeom prst="rect">
            <a:avLst/>
          </a:prstGeom>
          <a:noFill/>
          <a:ln w="9525">
            <a:noFill/>
            <a:miter lim="800000"/>
            <a:headEnd/>
            <a:tailEnd/>
          </a:ln>
        </p:spPr>
      </p:pic>
    </p:spTree>
    <p:extLst>
      <p:ext uri="{BB962C8B-B14F-4D97-AF65-F5344CB8AC3E}">
        <p14:creationId xmlns:p14="http://schemas.microsoft.com/office/powerpoint/2010/main" val="32356372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sz="quarter" idx="10"/>
          </p:nvPr>
        </p:nvSpPr>
        <p:spPr/>
        <p:txBody>
          <a:bodyPr/>
          <a:lstStyle/>
          <a:p>
            <a:r>
              <a:rPr lang="en-US" altLang="zh-CN" dirty="0" smtClean="0">
                <a:solidFill>
                  <a:schemeClr val="bg1">
                    <a:lumMod val="50000"/>
                  </a:schemeClr>
                </a:solidFill>
              </a:rPr>
              <a:t>Product Positioning of NE40E-X Router</a:t>
            </a:r>
            <a:endParaRPr lang="zh-CN" altLang="en-US" dirty="0" smtClean="0">
              <a:solidFill>
                <a:schemeClr val="bg1">
                  <a:lumMod val="50000"/>
                </a:schemeClr>
              </a:solidFill>
            </a:endParaRPr>
          </a:p>
          <a:p>
            <a:r>
              <a:rPr lang="en-US" altLang="zh-CN" dirty="0" smtClean="0">
                <a:solidFill>
                  <a:schemeClr val="bg1">
                    <a:lumMod val="50000"/>
                  </a:schemeClr>
                </a:solidFill>
              </a:rPr>
              <a:t>Hardware Architecture of NE40E-X Router</a:t>
            </a:r>
            <a:endParaRPr lang="zh-CN" altLang="en-US" dirty="0" smtClean="0">
              <a:solidFill>
                <a:schemeClr val="bg1">
                  <a:lumMod val="50000"/>
                </a:schemeClr>
              </a:solidFill>
            </a:endParaRPr>
          </a:p>
          <a:p>
            <a:r>
              <a:rPr lang="en-US" altLang="zh-CN" dirty="0" smtClean="0">
                <a:solidFill>
                  <a:schemeClr val="bg1">
                    <a:lumMod val="50000"/>
                  </a:schemeClr>
                </a:solidFill>
              </a:rPr>
              <a:t>Boards of NE40E-X Router</a:t>
            </a:r>
            <a:endParaRPr lang="zh-CN" altLang="en-US" dirty="0" smtClean="0">
              <a:solidFill>
                <a:schemeClr val="bg1">
                  <a:lumMod val="50000"/>
                </a:schemeClr>
              </a:solidFill>
            </a:endParaRPr>
          </a:p>
          <a:p>
            <a:r>
              <a:rPr lang="en-US" altLang="zh-CN" b="1" dirty="0" smtClean="0"/>
              <a:t>Highlights of NE40E-X Router</a:t>
            </a:r>
          </a:p>
          <a:p>
            <a:r>
              <a:rPr lang="en-US" altLang="zh-CN" dirty="0" smtClean="0">
                <a:solidFill>
                  <a:schemeClr val="bg1">
                    <a:lumMod val="50000"/>
                  </a:schemeClr>
                </a:solidFill>
              </a:rPr>
              <a:t>Application Scenario of NE40E-X Router</a:t>
            </a:r>
            <a:endParaRPr lang="zh-CN" altLang="en-US" dirty="0" smtClean="0">
              <a:solidFill>
                <a:schemeClr val="bg1">
                  <a:lumMod val="50000"/>
                </a:schemeClr>
              </a:solidFill>
            </a:endParaRPr>
          </a:p>
          <a:p>
            <a:endParaRPr lang="zh-CN" altLang="en-US" dirty="0" smtClean="0"/>
          </a:p>
        </p:txBody>
      </p:sp>
    </p:spTree>
    <p:extLst>
      <p:ext uri="{BB962C8B-B14F-4D97-AF65-F5344CB8AC3E}">
        <p14:creationId xmlns:p14="http://schemas.microsoft.com/office/powerpoint/2010/main" val="20482651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AutoShape 108"/>
          <p:cNvSpPr>
            <a:spLocks noChangeArrowheads="1"/>
          </p:cNvSpPr>
          <p:nvPr/>
        </p:nvSpPr>
        <p:spPr bwMode="gray">
          <a:xfrm>
            <a:off x="6426201" y="1444626"/>
            <a:ext cx="4818371" cy="1266825"/>
          </a:xfrm>
          <a:prstGeom prst="roundRect">
            <a:avLst>
              <a:gd name="adj" fmla="val 9106"/>
            </a:avLst>
          </a:prstGeom>
          <a:gradFill rotWithShape="0">
            <a:gsLst>
              <a:gs pos="0">
                <a:srgbClr val="990000"/>
              </a:gs>
              <a:gs pos="100000">
                <a:srgbClr val="B64848"/>
              </a:gs>
            </a:gsLst>
            <a:lin ang="5400000" scaled="1"/>
          </a:gradFill>
          <a:ln w="25400">
            <a:solidFill>
              <a:schemeClr val="bg1"/>
            </a:solidFill>
            <a:round/>
            <a:headEnd/>
            <a:tailEnd/>
          </a:ln>
        </p:spPr>
        <p:txBody>
          <a:bodyPr wrap="none" anchor="ctr"/>
          <a:lstStyle/>
          <a:p>
            <a:pPr eaLnBrk="0" hangingPunct="0">
              <a:defRPr/>
            </a:pPr>
            <a:endParaRPr lang="zh-CN" altLang="en-US" b="1">
              <a:latin typeface="+mn-lt"/>
              <a:ea typeface="华文细黑" pitchFamily="2" charset="-122"/>
            </a:endParaRPr>
          </a:p>
          <a:p>
            <a:pPr eaLnBrk="0" hangingPunct="0">
              <a:defRPr/>
            </a:pPr>
            <a:endParaRPr lang="en-US" altLang="zh-CN">
              <a:latin typeface="+mn-lt"/>
              <a:ea typeface="华文细黑" pitchFamily="2" charset="-122"/>
            </a:endParaRPr>
          </a:p>
        </p:txBody>
      </p:sp>
      <p:grpSp>
        <p:nvGrpSpPr>
          <p:cNvPr id="2" name="Group 109"/>
          <p:cNvGrpSpPr>
            <a:grpSpLocks/>
          </p:cNvGrpSpPr>
          <p:nvPr/>
        </p:nvGrpSpPr>
        <p:grpSpPr bwMode="auto">
          <a:xfrm>
            <a:off x="6564314" y="2005014"/>
            <a:ext cx="611187" cy="598487"/>
            <a:chOff x="5088" y="240"/>
            <a:chExt cx="384" cy="384"/>
          </a:xfrm>
        </p:grpSpPr>
        <p:sp>
          <p:nvSpPr>
            <p:cNvPr id="27711" name="Oval 110"/>
            <p:cNvSpPr>
              <a:spLocks noChangeArrowheads="1"/>
            </p:cNvSpPr>
            <p:nvPr/>
          </p:nvSpPr>
          <p:spPr bwMode="gray">
            <a:xfrm>
              <a:off x="5088" y="240"/>
              <a:ext cx="96" cy="96"/>
            </a:xfrm>
            <a:prstGeom prst="ellipse">
              <a:avLst/>
            </a:prstGeom>
            <a:solidFill>
              <a:schemeClr val="bg1">
                <a:alpha val="50195"/>
              </a:schemeClr>
            </a:solidFill>
            <a:ln w="9525">
              <a:noFill/>
              <a:round/>
              <a:headEnd/>
              <a:tailEnd/>
            </a:ln>
          </p:spPr>
          <p:txBody>
            <a:bodyPr wrap="none" anchor="ctr"/>
            <a:lstStyle/>
            <a:p>
              <a:pPr>
                <a:defRPr/>
              </a:pPr>
              <a:endParaRPr lang="zh-CN" altLang="en-US">
                <a:latin typeface="+mn-lt"/>
                <a:ea typeface="华文细黑" pitchFamily="2" charset="-122"/>
              </a:endParaRPr>
            </a:p>
          </p:txBody>
        </p:sp>
        <p:sp>
          <p:nvSpPr>
            <p:cNvPr id="27712" name="Oval 111"/>
            <p:cNvSpPr>
              <a:spLocks noChangeArrowheads="1"/>
            </p:cNvSpPr>
            <p:nvPr/>
          </p:nvSpPr>
          <p:spPr bwMode="gray">
            <a:xfrm>
              <a:off x="5232" y="240"/>
              <a:ext cx="98" cy="96"/>
            </a:xfrm>
            <a:prstGeom prst="ellipse">
              <a:avLst/>
            </a:prstGeom>
            <a:solidFill>
              <a:schemeClr val="bg1">
                <a:alpha val="50195"/>
              </a:schemeClr>
            </a:solidFill>
            <a:ln w="9525">
              <a:noFill/>
              <a:round/>
              <a:headEnd/>
              <a:tailEnd/>
            </a:ln>
          </p:spPr>
          <p:txBody>
            <a:bodyPr wrap="none" anchor="ctr"/>
            <a:lstStyle/>
            <a:p>
              <a:pPr>
                <a:defRPr/>
              </a:pPr>
              <a:endParaRPr lang="zh-CN" altLang="en-US">
                <a:latin typeface="+mn-lt"/>
                <a:ea typeface="华文细黑" pitchFamily="2" charset="-122"/>
              </a:endParaRPr>
            </a:p>
          </p:txBody>
        </p:sp>
        <p:sp>
          <p:nvSpPr>
            <p:cNvPr id="27713" name="Oval 112"/>
            <p:cNvSpPr>
              <a:spLocks noChangeArrowheads="1"/>
            </p:cNvSpPr>
            <p:nvPr/>
          </p:nvSpPr>
          <p:spPr bwMode="gray">
            <a:xfrm>
              <a:off x="5376" y="240"/>
              <a:ext cx="96" cy="96"/>
            </a:xfrm>
            <a:prstGeom prst="ellipse">
              <a:avLst/>
            </a:prstGeom>
            <a:solidFill>
              <a:schemeClr val="bg1">
                <a:alpha val="50195"/>
              </a:schemeClr>
            </a:solidFill>
            <a:ln w="9525">
              <a:noFill/>
              <a:round/>
              <a:headEnd/>
              <a:tailEnd/>
            </a:ln>
          </p:spPr>
          <p:txBody>
            <a:bodyPr wrap="none" anchor="ctr"/>
            <a:lstStyle/>
            <a:p>
              <a:pPr>
                <a:defRPr/>
              </a:pPr>
              <a:endParaRPr lang="zh-CN" altLang="en-US">
                <a:latin typeface="+mn-lt"/>
                <a:ea typeface="华文细黑" pitchFamily="2" charset="-122"/>
              </a:endParaRPr>
            </a:p>
          </p:txBody>
        </p:sp>
        <p:sp>
          <p:nvSpPr>
            <p:cNvPr id="27714" name="Oval 113"/>
            <p:cNvSpPr>
              <a:spLocks noChangeArrowheads="1"/>
            </p:cNvSpPr>
            <p:nvPr/>
          </p:nvSpPr>
          <p:spPr bwMode="gray">
            <a:xfrm>
              <a:off x="5088" y="384"/>
              <a:ext cx="96" cy="98"/>
            </a:xfrm>
            <a:prstGeom prst="ellipse">
              <a:avLst/>
            </a:prstGeom>
            <a:solidFill>
              <a:schemeClr val="bg1">
                <a:alpha val="50195"/>
              </a:schemeClr>
            </a:solidFill>
            <a:ln w="9525">
              <a:noFill/>
              <a:round/>
              <a:headEnd/>
              <a:tailEnd/>
            </a:ln>
          </p:spPr>
          <p:txBody>
            <a:bodyPr wrap="none" anchor="ctr"/>
            <a:lstStyle/>
            <a:p>
              <a:pPr>
                <a:defRPr/>
              </a:pPr>
              <a:endParaRPr lang="zh-CN" altLang="en-US">
                <a:latin typeface="+mn-lt"/>
                <a:ea typeface="华文细黑" pitchFamily="2" charset="-122"/>
              </a:endParaRPr>
            </a:p>
          </p:txBody>
        </p:sp>
        <p:sp>
          <p:nvSpPr>
            <p:cNvPr id="27715" name="Oval 114"/>
            <p:cNvSpPr>
              <a:spLocks noChangeArrowheads="1"/>
            </p:cNvSpPr>
            <p:nvPr/>
          </p:nvSpPr>
          <p:spPr bwMode="gray">
            <a:xfrm>
              <a:off x="5232" y="384"/>
              <a:ext cx="98" cy="98"/>
            </a:xfrm>
            <a:prstGeom prst="ellipse">
              <a:avLst/>
            </a:prstGeom>
            <a:solidFill>
              <a:schemeClr val="bg1">
                <a:alpha val="50195"/>
              </a:schemeClr>
            </a:solidFill>
            <a:ln w="9525">
              <a:noFill/>
              <a:round/>
              <a:headEnd/>
              <a:tailEnd/>
            </a:ln>
          </p:spPr>
          <p:txBody>
            <a:bodyPr wrap="none" anchor="ctr"/>
            <a:lstStyle/>
            <a:p>
              <a:pPr>
                <a:defRPr/>
              </a:pPr>
              <a:endParaRPr lang="zh-CN" altLang="en-US">
                <a:latin typeface="+mn-lt"/>
                <a:ea typeface="华文细黑" pitchFamily="2" charset="-122"/>
              </a:endParaRPr>
            </a:p>
          </p:txBody>
        </p:sp>
        <p:sp>
          <p:nvSpPr>
            <p:cNvPr id="27716" name="Oval 115"/>
            <p:cNvSpPr>
              <a:spLocks noChangeArrowheads="1"/>
            </p:cNvSpPr>
            <p:nvPr/>
          </p:nvSpPr>
          <p:spPr bwMode="gray">
            <a:xfrm>
              <a:off x="5376" y="384"/>
              <a:ext cx="96" cy="98"/>
            </a:xfrm>
            <a:prstGeom prst="ellipse">
              <a:avLst/>
            </a:prstGeom>
            <a:solidFill>
              <a:schemeClr val="bg1">
                <a:alpha val="50195"/>
              </a:schemeClr>
            </a:solidFill>
            <a:ln w="9525">
              <a:noFill/>
              <a:round/>
              <a:headEnd/>
              <a:tailEnd/>
            </a:ln>
          </p:spPr>
          <p:txBody>
            <a:bodyPr wrap="none" anchor="ctr"/>
            <a:lstStyle/>
            <a:p>
              <a:pPr>
                <a:defRPr/>
              </a:pPr>
              <a:endParaRPr lang="zh-CN" altLang="en-US">
                <a:latin typeface="+mn-lt"/>
                <a:ea typeface="华文细黑" pitchFamily="2" charset="-122"/>
              </a:endParaRPr>
            </a:p>
          </p:txBody>
        </p:sp>
        <p:sp>
          <p:nvSpPr>
            <p:cNvPr id="27717" name="Oval 116"/>
            <p:cNvSpPr>
              <a:spLocks noChangeArrowheads="1"/>
            </p:cNvSpPr>
            <p:nvPr/>
          </p:nvSpPr>
          <p:spPr bwMode="gray">
            <a:xfrm>
              <a:off x="5088" y="528"/>
              <a:ext cx="96" cy="96"/>
            </a:xfrm>
            <a:prstGeom prst="ellipse">
              <a:avLst/>
            </a:prstGeom>
            <a:solidFill>
              <a:schemeClr val="bg1">
                <a:alpha val="50195"/>
              </a:schemeClr>
            </a:solidFill>
            <a:ln w="9525">
              <a:noFill/>
              <a:round/>
              <a:headEnd/>
              <a:tailEnd/>
            </a:ln>
          </p:spPr>
          <p:txBody>
            <a:bodyPr wrap="none" anchor="ctr"/>
            <a:lstStyle/>
            <a:p>
              <a:pPr>
                <a:defRPr/>
              </a:pPr>
              <a:endParaRPr lang="zh-CN" altLang="en-US">
                <a:latin typeface="+mn-lt"/>
                <a:ea typeface="华文细黑" pitchFamily="2" charset="-122"/>
              </a:endParaRPr>
            </a:p>
          </p:txBody>
        </p:sp>
        <p:sp>
          <p:nvSpPr>
            <p:cNvPr id="27718" name="Oval 117"/>
            <p:cNvSpPr>
              <a:spLocks noChangeArrowheads="1"/>
            </p:cNvSpPr>
            <p:nvPr/>
          </p:nvSpPr>
          <p:spPr bwMode="gray">
            <a:xfrm>
              <a:off x="5232" y="528"/>
              <a:ext cx="98" cy="96"/>
            </a:xfrm>
            <a:prstGeom prst="ellipse">
              <a:avLst/>
            </a:prstGeom>
            <a:solidFill>
              <a:schemeClr val="bg1">
                <a:alpha val="50195"/>
              </a:schemeClr>
            </a:solidFill>
            <a:ln w="9525">
              <a:noFill/>
              <a:round/>
              <a:headEnd/>
              <a:tailEnd/>
            </a:ln>
          </p:spPr>
          <p:txBody>
            <a:bodyPr wrap="none" anchor="ctr"/>
            <a:lstStyle/>
            <a:p>
              <a:pPr>
                <a:defRPr/>
              </a:pPr>
              <a:endParaRPr lang="zh-CN" altLang="en-US">
                <a:latin typeface="+mn-lt"/>
                <a:ea typeface="华文细黑" pitchFamily="2" charset="-122"/>
              </a:endParaRPr>
            </a:p>
          </p:txBody>
        </p:sp>
        <p:sp>
          <p:nvSpPr>
            <p:cNvPr id="27719" name="Oval 118"/>
            <p:cNvSpPr>
              <a:spLocks noChangeArrowheads="1"/>
            </p:cNvSpPr>
            <p:nvPr/>
          </p:nvSpPr>
          <p:spPr bwMode="gray">
            <a:xfrm>
              <a:off x="5376" y="528"/>
              <a:ext cx="96" cy="96"/>
            </a:xfrm>
            <a:prstGeom prst="ellipse">
              <a:avLst/>
            </a:prstGeom>
            <a:solidFill>
              <a:schemeClr val="bg1">
                <a:alpha val="50195"/>
              </a:schemeClr>
            </a:solidFill>
            <a:ln w="9525">
              <a:noFill/>
              <a:round/>
              <a:headEnd/>
              <a:tailEnd/>
            </a:ln>
          </p:spPr>
          <p:txBody>
            <a:bodyPr wrap="none" anchor="ctr"/>
            <a:lstStyle/>
            <a:p>
              <a:pPr>
                <a:defRPr/>
              </a:pPr>
              <a:endParaRPr lang="zh-CN" altLang="en-US">
                <a:latin typeface="+mn-lt"/>
                <a:ea typeface="华文细黑" pitchFamily="2" charset="-122"/>
              </a:endParaRPr>
            </a:p>
          </p:txBody>
        </p:sp>
      </p:grpSp>
      <p:sp>
        <p:nvSpPr>
          <p:cNvPr id="12" name="文本占位符 11"/>
          <p:cNvSpPr>
            <a:spLocks noGrp="1"/>
          </p:cNvSpPr>
          <p:nvPr>
            <p:ph type="body" sz="quarter" idx="12"/>
          </p:nvPr>
        </p:nvSpPr>
        <p:spPr/>
        <p:txBody>
          <a:bodyPr/>
          <a:lstStyle/>
          <a:p>
            <a:r>
              <a:rPr lang="en-US" altLang="zh-CN" dirty="0"/>
              <a:t>NE40E Product Highlights</a:t>
            </a:r>
            <a:endParaRPr lang="zh-CN" altLang="en-US" dirty="0"/>
          </a:p>
        </p:txBody>
      </p:sp>
      <p:sp>
        <p:nvSpPr>
          <p:cNvPr id="27654" name="AutoShape 78"/>
          <p:cNvSpPr>
            <a:spLocks noChangeArrowheads="1"/>
          </p:cNvSpPr>
          <p:nvPr/>
        </p:nvSpPr>
        <p:spPr bwMode="gray">
          <a:xfrm>
            <a:off x="3235325" y="1257301"/>
            <a:ext cx="1511300" cy="4689475"/>
          </a:xfrm>
          <a:prstGeom prst="rightArrow">
            <a:avLst>
              <a:gd name="adj1" fmla="val 79306"/>
              <a:gd name="adj2" fmla="val 24769"/>
            </a:avLst>
          </a:prstGeom>
          <a:gradFill rotWithShape="1">
            <a:gsLst>
              <a:gs pos="0">
                <a:srgbClr val="FFFFFF">
                  <a:alpha val="24001"/>
                </a:srgbClr>
              </a:gs>
              <a:gs pos="100000">
                <a:srgbClr val="C0C0C0"/>
              </a:gs>
            </a:gsLst>
            <a:lin ang="0" scaled="1"/>
          </a:gradFill>
          <a:ln w="9525">
            <a:noFill/>
            <a:miter lim="800000"/>
            <a:headEnd/>
            <a:tailEnd/>
          </a:ln>
        </p:spPr>
        <p:txBody>
          <a:bodyPr wrap="none" anchor="ctr"/>
          <a:lstStyle/>
          <a:p>
            <a:pPr>
              <a:defRPr/>
            </a:pPr>
            <a:endParaRPr lang="zh-CN" altLang="en-US">
              <a:latin typeface="+mn-lt"/>
              <a:ea typeface="+mn-ea"/>
            </a:endParaRPr>
          </a:p>
        </p:txBody>
      </p:sp>
      <p:grpSp>
        <p:nvGrpSpPr>
          <p:cNvPr id="3" name="Group 83"/>
          <p:cNvGrpSpPr>
            <a:grpSpLocks/>
          </p:cNvGrpSpPr>
          <p:nvPr/>
        </p:nvGrpSpPr>
        <p:grpSpPr bwMode="auto">
          <a:xfrm>
            <a:off x="2070100" y="1728789"/>
            <a:ext cx="2503488" cy="3741737"/>
            <a:chOff x="344" y="1089"/>
            <a:chExt cx="1577" cy="2357"/>
          </a:xfrm>
        </p:grpSpPr>
        <p:sp>
          <p:nvSpPr>
            <p:cNvPr id="27706" name="Rectangle 75" descr="10%"/>
            <p:cNvSpPr>
              <a:spLocks noChangeArrowheads="1"/>
            </p:cNvSpPr>
            <p:nvPr/>
          </p:nvSpPr>
          <p:spPr bwMode="auto">
            <a:xfrm>
              <a:off x="344" y="1089"/>
              <a:ext cx="1442" cy="2357"/>
            </a:xfrm>
            <a:prstGeom prst="rect">
              <a:avLst/>
            </a:prstGeom>
            <a:pattFill prst="pct10">
              <a:fgClr>
                <a:schemeClr val="bg2"/>
              </a:fgClr>
              <a:bgClr>
                <a:schemeClr val="bg1"/>
              </a:bgClr>
            </a:pattFill>
            <a:ln w="9525">
              <a:noFill/>
              <a:miter lim="800000"/>
              <a:headEnd/>
              <a:tailEnd/>
            </a:ln>
          </p:spPr>
          <p:txBody>
            <a:bodyPr wrap="none" anchor="ctr"/>
            <a:lstStyle/>
            <a:p>
              <a:pPr>
                <a:defRPr/>
              </a:pPr>
              <a:endParaRPr lang="zh-CN" altLang="en-US">
                <a:latin typeface="+mn-lt"/>
                <a:ea typeface="+mn-ea"/>
              </a:endParaRPr>
            </a:p>
          </p:txBody>
        </p:sp>
        <p:sp>
          <p:nvSpPr>
            <p:cNvPr id="1744956" name="Freeform 60"/>
            <p:cNvSpPr>
              <a:spLocks noEditPoints="1"/>
            </p:cNvSpPr>
            <p:nvPr/>
          </p:nvSpPr>
          <p:spPr bwMode="auto">
            <a:xfrm>
              <a:off x="1015" y="1199"/>
              <a:ext cx="906" cy="903"/>
            </a:xfrm>
            <a:custGeom>
              <a:avLst/>
              <a:gdLst/>
              <a:ahLst/>
              <a:cxnLst>
                <a:cxn ang="0">
                  <a:pos x="137" y="344"/>
                </a:cxn>
                <a:cxn ang="0">
                  <a:pos x="146" y="379"/>
                </a:cxn>
                <a:cxn ang="0">
                  <a:pos x="157" y="404"/>
                </a:cxn>
                <a:cxn ang="0">
                  <a:pos x="177" y="432"/>
                </a:cxn>
                <a:cxn ang="0">
                  <a:pos x="202" y="457"/>
                </a:cxn>
                <a:cxn ang="0">
                  <a:pos x="231" y="477"/>
                </a:cxn>
                <a:cxn ang="0">
                  <a:pos x="272" y="493"/>
                </a:cxn>
                <a:cxn ang="0">
                  <a:pos x="308" y="498"/>
                </a:cxn>
                <a:cxn ang="0">
                  <a:pos x="346" y="496"/>
                </a:cxn>
                <a:cxn ang="0">
                  <a:pos x="381" y="487"/>
                </a:cxn>
                <a:cxn ang="0">
                  <a:pos x="405" y="477"/>
                </a:cxn>
                <a:cxn ang="0">
                  <a:pos x="434" y="457"/>
                </a:cxn>
                <a:cxn ang="0">
                  <a:pos x="460" y="432"/>
                </a:cxn>
                <a:cxn ang="0">
                  <a:pos x="479" y="404"/>
                </a:cxn>
                <a:cxn ang="0">
                  <a:pos x="495" y="362"/>
                </a:cxn>
                <a:cxn ang="0">
                  <a:pos x="501" y="325"/>
                </a:cxn>
                <a:cxn ang="0">
                  <a:pos x="499" y="288"/>
                </a:cxn>
                <a:cxn ang="0">
                  <a:pos x="490" y="254"/>
                </a:cxn>
                <a:cxn ang="0">
                  <a:pos x="479" y="230"/>
                </a:cxn>
                <a:cxn ang="0">
                  <a:pos x="460" y="201"/>
                </a:cxn>
                <a:cxn ang="0">
                  <a:pos x="434" y="176"/>
                </a:cxn>
                <a:cxn ang="0">
                  <a:pos x="405" y="157"/>
                </a:cxn>
                <a:cxn ang="0">
                  <a:pos x="364" y="139"/>
                </a:cxn>
                <a:cxn ang="0">
                  <a:pos x="328" y="134"/>
                </a:cxn>
                <a:cxn ang="0">
                  <a:pos x="290" y="136"/>
                </a:cxn>
                <a:cxn ang="0">
                  <a:pos x="255" y="145"/>
                </a:cxn>
                <a:cxn ang="0">
                  <a:pos x="231" y="157"/>
                </a:cxn>
                <a:cxn ang="0">
                  <a:pos x="202" y="176"/>
                </a:cxn>
                <a:cxn ang="0">
                  <a:pos x="177" y="201"/>
                </a:cxn>
                <a:cxn ang="0">
                  <a:pos x="157" y="230"/>
                </a:cxn>
                <a:cxn ang="0">
                  <a:pos x="141" y="271"/>
                </a:cxn>
                <a:cxn ang="0">
                  <a:pos x="135" y="307"/>
                </a:cxn>
                <a:cxn ang="0">
                  <a:pos x="429" y="551"/>
                </a:cxn>
                <a:cxn ang="0">
                  <a:pos x="382" y="628"/>
                </a:cxn>
                <a:cxn ang="0">
                  <a:pos x="299" y="575"/>
                </a:cxn>
                <a:cxn ang="0">
                  <a:pos x="219" y="618"/>
                </a:cxn>
                <a:cxn ang="0">
                  <a:pos x="184" y="536"/>
                </a:cxn>
                <a:cxn ang="0">
                  <a:pos x="146" y="507"/>
                </a:cxn>
                <a:cxn ang="0">
                  <a:pos x="94" y="440"/>
                </a:cxn>
                <a:cxn ang="0">
                  <a:pos x="75" y="395"/>
                </a:cxn>
                <a:cxn ang="0">
                  <a:pos x="64" y="311"/>
                </a:cxn>
                <a:cxn ang="0">
                  <a:pos x="70" y="262"/>
                </a:cxn>
                <a:cxn ang="0">
                  <a:pos x="102" y="184"/>
                </a:cxn>
                <a:cxn ang="0">
                  <a:pos x="132" y="144"/>
                </a:cxn>
                <a:cxn ang="0">
                  <a:pos x="200" y="93"/>
                </a:cxn>
                <a:cxn ang="0">
                  <a:pos x="246" y="74"/>
                </a:cxn>
                <a:cxn ang="0">
                  <a:pos x="296" y="0"/>
                </a:cxn>
                <a:cxn ang="0">
                  <a:pos x="367" y="67"/>
                </a:cxn>
                <a:cxn ang="0">
                  <a:pos x="444" y="25"/>
                </a:cxn>
                <a:cxn ang="0">
                  <a:pos x="478" y="116"/>
                </a:cxn>
                <a:cxn ang="0">
                  <a:pos x="574" y="126"/>
                </a:cxn>
                <a:cxn ang="0">
                  <a:pos x="550" y="205"/>
                </a:cxn>
                <a:cxn ang="0">
                  <a:pos x="567" y="245"/>
                </a:cxn>
                <a:cxn ang="0">
                  <a:pos x="577" y="329"/>
                </a:cxn>
                <a:cxn ang="0">
                  <a:pos x="571" y="377"/>
                </a:cxn>
                <a:cxn ang="0">
                  <a:pos x="537" y="456"/>
                </a:cxn>
                <a:cxn ang="0">
                  <a:pos x="509" y="493"/>
                </a:cxn>
                <a:cxn ang="0">
                  <a:pos x="495" y="581"/>
                </a:cxn>
              </a:cxnLst>
              <a:rect l="0" t="0" r="r" b="b"/>
              <a:pathLst>
                <a:path w="636" h="633">
                  <a:moveTo>
                    <a:pt x="135" y="316"/>
                  </a:moveTo>
                  <a:lnTo>
                    <a:pt x="135" y="325"/>
                  </a:lnTo>
                  <a:lnTo>
                    <a:pt x="136" y="335"/>
                  </a:lnTo>
                  <a:lnTo>
                    <a:pt x="137" y="344"/>
                  </a:lnTo>
                  <a:lnTo>
                    <a:pt x="139" y="354"/>
                  </a:lnTo>
                  <a:lnTo>
                    <a:pt x="141" y="362"/>
                  </a:lnTo>
                  <a:lnTo>
                    <a:pt x="143" y="371"/>
                  </a:lnTo>
                  <a:lnTo>
                    <a:pt x="146" y="379"/>
                  </a:lnTo>
                  <a:lnTo>
                    <a:pt x="149" y="388"/>
                  </a:lnTo>
                  <a:lnTo>
                    <a:pt x="151" y="392"/>
                  </a:lnTo>
                  <a:lnTo>
                    <a:pt x="153" y="396"/>
                  </a:lnTo>
                  <a:lnTo>
                    <a:pt x="157" y="404"/>
                  </a:lnTo>
                  <a:lnTo>
                    <a:pt x="161" y="411"/>
                  </a:lnTo>
                  <a:lnTo>
                    <a:pt x="166" y="419"/>
                  </a:lnTo>
                  <a:lnTo>
                    <a:pt x="171" y="426"/>
                  </a:lnTo>
                  <a:lnTo>
                    <a:pt x="177" y="432"/>
                  </a:lnTo>
                  <a:lnTo>
                    <a:pt x="182" y="439"/>
                  </a:lnTo>
                  <a:lnTo>
                    <a:pt x="189" y="445"/>
                  </a:lnTo>
                  <a:lnTo>
                    <a:pt x="196" y="451"/>
                  </a:lnTo>
                  <a:lnTo>
                    <a:pt x="202" y="457"/>
                  </a:lnTo>
                  <a:lnTo>
                    <a:pt x="209" y="462"/>
                  </a:lnTo>
                  <a:lnTo>
                    <a:pt x="216" y="468"/>
                  </a:lnTo>
                  <a:lnTo>
                    <a:pt x="223" y="472"/>
                  </a:lnTo>
                  <a:lnTo>
                    <a:pt x="231" y="477"/>
                  </a:lnTo>
                  <a:lnTo>
                    <a:pt x="247" y="484"/>
                  </a:lnTo>
                  <a:lnTo>
                    <a:pt x="255" y="487"/>
                  </a:lnTo>
                  <a:lnTo>
                    <a:pt x="264" y="490"/>
                  </a:lnTo>
                  <a:lnTo>
                    <a:pt x="272" y="493"/>
                  </a:lnTo>
                  <a:lnTo>
                    <a:pt x="281" y="495"/>
                  </a:lnTo>
                  <a:lnTo>
                    <a:pt x="290" y="496"/>
                  </a:lnTo>
                  <a:lnTo>
                    <a:pt x="299" y="498"/>
                  </a:lnTo>
                  <a:lnTo>
                    <a:pt x="308" y="498"/>
                  </a:lnTo>
                  <a:lnTo>
                    <a:pt x="319" y="499"/>
                  </a:lnTo>
                  <a:lnTo>
                    <a:pt x="328" y="498"/>
                  </a:lnTo>
                  <a:lnTo>
                    <a:pt x="337" y="498"/>
                  </a:lnTo>
                  <a:lnTo>
                    <a:pt x="346" y="496"/>
                  </a:lnTo>
                  <a:lnTo>
                    <a:pt x="355" y="495"/>
                  </a:lnTo>
                  <a:lnTo>
                    <a:pt x="364" y="493"/>
                  </a:lnTo>
                  <a:lnTo>
                    <a:pt x="372" y="490"/>
                  </a:lnTo>
                  <a:lnTo>
                    <a:pt x="381" y="487"/>
                  </a:lnTo>
                  <a:lnTo>
                    <a:pt x="389" y="484"/>
                  </a:lnTo>
                  <a:lnTo>
                    <a:pt x="393" y="482"/>
                  </a:lnTo>
                  <a:lnTo>
                    <a:pt x="397" y="481"/>
                  </a:lnTo>
                  <a:lnTo>
                    <a:pt x="405" y="477"/>
                  </a:lnTo>
                  <a:lnTo>
                    <a:pt x="413" y="472"/>
                  </a:lnTo>
                  <a:lnTo>
                    <a:pt x="420" y="468"/>
                  </a:lnTo>
                  <a:lnTo>
                    <a:pt x="427" y="462"/>
                  </a:lnTo>
                  <a:lnTo>
                    <a:pt x="434" y="457"/>
                  </a:lnTo>
                  <a:lnTo>
                    <a:pt x="442" y="451"/>
                  </a:lnTo>
                  <a:lnTo>
                    <a:pt x="448" y="445"/>
                  </a:lnTo>
                  <a:lnTo>
                    <a:pt x="454" y="439"/>
                  </a:lnTo>
                  <a:lnTo>
                    <a:pt x="460" y="432"/>
                  </a:lnTo>
                  <a:lnTo>
                    <a:pt x="465" y="426"/>
                  </a:lnTo>
                  <a:lnTo>
                    <a:pt x="470" y="419"/>
                  </a:lnTo>
                  <a:lnTo>
                    <a:pt x="475" y="411"/>
                  </a:lnTo>
                  <a:lnTo>
                    <a:pt x="479" y="404"/>
                  </a:lnTo>
                  <a:lnTo>
                    <a:pt x="487" y="388"/>
                  </a:lnTo>
                  <a:lnTo>
                    <a:pt x="490" y="379"/>
                  </a:lnTo>
                  <a:lnTo>
                    <a:pt x="493" y="371"/>
                  </a:lnTo>
                  <a:lnTo>
                    <a:pt x="495" y="362"/>
                  </a:lnTo>
                  <a:lnTo>
                    <a:pt x="497" y="354"/>
                  </a:lnTo>
                  <a:lnTo>
                    <a:pt x="499" y="344"/>
                  </a:lnTo>
                  <a:lnTo>
                    <a:pt x="500" y="335"/>
                  </a:lnTo>
                  <a:lnTo>
                    <a:pt x="501" y="325"/>
                  </a:lnTo>
                  <a:lnTo>
                    <a:pt x="501" y="316"/>
                  </a:lnTo>
                  <a:lnTo>
                    <a:pt x="501" y="307"/>
                  </a:lnTo>
                  <a:lnTo>
                    <a:pt x="500" y="298"/>
                  </a:lnTo>
                  <a:lnTo>
                    <a:pt x="499" y="288"/>
                  </a:lnTo>
                  <a:lnTo>
                    <a:pt x="497" y="279"/>
                  </a:lnTo>
                  <a:lnTo>
                    <a:pt x="495" y="271"/>
                  </a:lnTo>
                  <a:lnTo>
                    <a:pt x="493" y="262"/>
                  </a:lnTo>
                  <a:lnTo>
                    <a:pt x="490" y="254"/>
                  </a:lnTo>
                  <a:lnTo>
                    <a:pt x="487" y="245"/>
                  </a:lnTo>
                  <a:lnTo>
                    <a:pt x="485" y="241"/>
                  </a:lnTo>
                  <a:lnTo>
                    <a:pt x="483" y="237"/>
                  </a:lnTo>
                  <a:lnTo>
                    <a:pt x="479" y="230"/>
                  </a:lnTo>
                  <a:lnTo>
                    <a:pt x="475" y="222"/>
                  </a:lnTo>
                  <a:lnTo>
                    <a:pt x="470" y="215"/>
                  </a:lnTo>
                  <a:lnTo>
                    <a:pt x="465" y="207"/>
                  </a:lnTo>
                  <a:lnTo>
                    <a:pt x="460" y="201"/>
                  </a:lnTo>
                  <a:lnTo>
                    <a:pt x="454" y="194"/>
                  </a:lnTo>
                  <a:lnTo>
                    <a:pt x="448" y="188"/>
                  </a:lnTo>
                  <a:lnTo>
                    <a:pt x="442" y="182"/>
                  </a:lnTo>
                  <a:lnTo>
                    <a:pt x="434" y="176"/>
                  </a:lnTo>
                  <a:lnTo>
                    <a:pt x="427" y="171"/>
                  </a:lnTo>
                  <a:lnTo>
                    <a:pt x="420" y="166"/>
                  </a:lnTo>
                  <a:lnTo>
                    <a:pt x="413" y="161"/>
                  </a:lnTo>
                  <a:lnTo>
                    <a:pt x="405" y="157"/>
                  </a:lnTo>
                  <a:lnTo>
                    <a:pt x="389" y="148"/>
                  </a:lnTo>
                  <a:lnTo>
                    <a:pt x="381" y="145"/>
                  </a:lnTo>
                  <a:lnTo>
                    <a:pt x="372" y="142"/>
                  </a:lnTo>
                  <a:lnTo>
                    <a:pt x="364" y="139"/>
                  </a:lnTo>
                  <a:lnTo>
                    <a:pt x="355" y="137"/>
                  </a:lnTo>
                  <a:lnTo>
                    <a:pt x="346" y="136"/>
                  </a:lnTo>
                  <a:lnTo>
                    <a:pt x="337" y="135"/>
                  </a:lnTo>
                  <a:lnTo>
                    <a:pt x="328" y="134"/>
                  </a:lnTo>
                  <a:lnTo>
                    <a:pt x="319" y="134"/>
                  </a:lnTo>
                  <a:lnTo>
                    <a:pt x="308" y="134"/>
                  </a:lnTo>
                  <a:lnTo>
                    <a:pt x="299" y="135"/>
                  </a:lnTo>
                  <a:lnTo>
                    <a:pt x="290" y="136"/>
                  </a:lnTo>
                  <a:lnTo>
                    <a:pt x="281" y="137"/>
                  </a:lnTo>
                  <a:lnTo>
                    <a:pt x="272" y="139"/>
                  </a:lnTo>
                  <a:lnTo>
                    <a:pt x="264" y="142"/>
                  </a:lnTo>
                  <a:lnTo>
                    <a:pt x="255" y="145"/>
                  </a:lnTo>
                  <a:lnTo>
                    <a:pt x="247" y="148"/>
                  </a:lnTo>
                  <a:lnTo>
                    <a:pt x="243" y="150"/>
                  </a:lnTo>
                  <a:lnTo>
                    <a:pt x="239" y="153"/>
                  </a:lnTo>
                  <a:lnTo>
                    <a:pt x="231" y="157"/>
                  </a:lnTo>
                  <a:lnTo>
                    <a:pt x="223" y="161"/>
                  </a:lnTo>
                  <a:lnTo>
                    <a:pt x="216" y="166"/>
                  </a:lnTo>
                  <a:lnTo>
                    <a:pt x="209" y="171"/>
                  </a:lnTo>
                  <a:lnTo>
                    <a:pt x="202" y="176"/>
                  </a:lnTo>
                  <a:lnTo>
                    <a:pt x="196" y="182"/>
                  </a:lnTo>
                  <a:lnTo>
                    <a:pt x="189" y="188"/>
                  </a:lnTo>
                  <a:lnTo>
                    <a:pt x="182" y="194"/>
                  </a:lnTo>
                  <a:lnTo>
                    <a:pt x="177" y="201"/>
                  </a:lnTo>
                  <a:lnTo>
                    <a:pt x="171" y="207"/>
                  </a:lnTo>
                  <a:lnTo>
                    <a:pt x="166" y="215"/>
                  </a:lnTo>
                  <a:lnTo>
                    <a:pt x="161" y="222"/>
                  </a:lnTo>
                  <a:lnTo>
                    <a:pt x="157" y="230"/>
                  </a:lnTo>
                  <a:lnTo>
                    <a:pt x="149" y="245"/>
                  </a:lnTo>
                  <a:lnTo>
                    <a:pt x="146" y="254"/>
                  </a:lnTo>
                  <a:lnTo>
                    <a:pt x="143" y="262"/>
                  </a:lnTo>
                  <a:lnTo>
                    <a:pt x="141" y="271"/>
                  </a:lnTo>
                  <a:lnTo>
                    <a:pt x="139" y="279"/>
                  </a:lnTo>
                  <a:lnTo>
                    <a:pt x="137" y="288"/>
                  </a:lnTo>
                  <a:lnTo>
                    <a:pt x="136" y="298"/>
                  </a:lnTo>
                  <a:lnTo>
                    <a:pt x="135" y="307"/>
                  </a:lnTo>
                  <a:lnTo>
                    <a:pt x="135" y="316"/>
                  </a:lnTo>
                  <a:close/>
                  <a:moveTo>
                    <a:pt x="495" y="581"/>
                  </a:moveTo>
                  <a:lnTo>
                    <a:pt x="441" y="545"/>
                  </a:lnTo>
                  <a:lnTo>
                    <a:pt x="429" y="551"/>
                  </a:lnTo>
                  <a:lnTo>
                    <a:pt x="419" y="556"/>
                  </a:lnTo>
                  <a:lnTo>
                    <a:pt x="408" y="560"/>
                  </a:lnTo>
                  <a:lnTo>
                    <a:pt x="396" y="564"/>
                  </a:lnTo>
                  <a:lnTo>
                    <a:pt x="382" y="628"/>
                  </a:lnTo>
                  <a:lnTo>
                    <a:pt x="362" y="631"/>
                  </a:lnTo>
                  <a:lnTo>
                    <a:pt x="342" y="633"/>
                  </a:lnTo>
                  <a:lnTo>
                    <a:pt x="311" y="575"/>
                  </a:lnTo>
                  <a:lnTo>
                    <a:pt x="299" y="575"/>
                  </a:lnTo>
                  <a:lnTo>
                    <a:pt x="287" y="573"/>
                  </a:lnTo>
                  <a:lnTo>
                    <a:pt x="275" y="572"/>
                  </a:lnTo>
                  <a:lnTo>
                    <a:pt x="263" y="569"/>
                  </a:lnTo>
                  <a:lnTo>
                    <a:pt x="219" y="618"/>
                  </a:lnTo>
                  <a:lnTo>
                    <a:pt x="209" y="615"/>
                  </a:lnTo>
                  <a:lnTo>
                    <a:pt x="200" y="612"/>
                  </a:lnTo>
                  <a:lnTo>
                    <a:pt x="181" y="604"/>
                  </a:lnTo>
                  <a:lnTo>
                    <a:pt x="184" y="536"/>
                  </a:lnTo>
                  <a:lnTo>
                    <a:pt x="174" y="530"/>
                  </a:lnTo>
                  <a:lnTo>
                    <a:pt x="164" y="522"/>
                  </a:lnTo>
                  <a:lnTo>
                    <a:pt x="155" y="515"/>
                  </a:lnTo>
                  <a:lnTo>
                    <a:pt x="146" y="507"/>
                  </a:lnTo>
                  <a:lnTo>
                    <a:pt x="80" y="527"/>
                  </a:lnTo>
                  <a:lnTo>
                    <a:pt x="68" y="513"/>
                  </a:lnTo>
                  <a:lnTo>
                    <a:pt x="56" y="498"/>
                  </a:lnTo>
                  <a:lnTo>
                    <a:pt x="94" y="440"/>
                  </a:lnTo>
                  <a:lnTo>
                    <a:pt x="89" y="429"/>
                  </a:lnTo>
                  <a:lnTo>
                    <a:pt x="84" y="418"/>
                  </a:lnTo>
                  <a:lnTo>
                    <a:pt x="79" y="407"/>
                  </a:lnTo>
                  <a:lnTo>
                    <a:pt x="75" y="395"/>
                  </a:lnTo>
                  <a:lnTo>
                    <a:pt x="5" y="380"/>
                  </a:lnTo>
                  <a:lnTo>
                    <a:pt x="2" y="362"/>
                  </a:lnTo>
                  <a:lnTo>
                    <a:pt x="0" y="343"/>
                  </a:lnTo>
                  <a:lnTo>
                    <a:pt x="64" y="311"/>
                  </a:lnTo>
                  <a:lnTo>
                    <a:pt x="65" y="298"/>
                  </a:lnTo>
                  <a:lnTo>
                    <a:pt x="66" y="286"/>
                  </a:lnTo>
                  <a:lnTo>
                    <a:pt x="68" y="274"/>
                  </a:lnTo>
                  <a:lnTo>
                    <a:pt x="70" y="262"/>
                  </a:lnTo>
                  <a:lnTo>
                    <a:pt x="16" y="213"/>
                  </a:lnTo>
                  <a:lnTo>
                    <a:pt x="23" y="197"/>
                  </a:lnTo>
                  <a:lnTo>
                    <a:pt x="30" y="181"/>
                  </a:lnTo>
                  <a:lnTo>
                    <a:pt x="102" y="184"/>
                  </a:lnTo>
                  <a:lnTo>
                    <a:pt x="109" y="174"/>
                  </a:lnTo>
                  <a:lnTo>
                    <a:pt x="116" y="164"/>
                  </a:lnTo>
                  <a:lnTo>
                    <a:pt x="124" y="154"/>
                  </a:lnTo>
                  <a:lnTo>
                    <a:pt x="132" y="144"/>
                  </a:lnTo>
                  <a:lnTo>
                    <a:pt x="111" y="75"/>
                  </a:lnTo>
                  <a:lnTo>
                    <a:pt x="124" y="64"/>
                  </a:lnTo>
                  <a:lnTo>
                    <a:pt x="138" y="54"/>
                  </a:lnTo>
                  <a:lnTo>
                    <a:pt x="200" y="93"/>
                  </a:lnTo>
                  <a:lnTo>
                    <a:pt x="211" y="87"/>
                  </a:lnTo>
                  <a:lnTo>
                    <a:pt x="222" y="82"/>
                  </a:lnTo>
                  <a:lnTo>
                    <a:pt x="234" y="78"/>
                  </a:lnTo>
                  <a:lnTo>
                    <a:pt x="246" y="74"/>
                  </a:lnTo>
                  <a:lnTo>
                    <a:pt x="261" y="4"/>
                  </a:lnTo>
                  <a:lnTo>
                    <a:pt x="270" y="3"/>
                  </a:lnTo>
                  <a:lnTo>
                    <a:pt x="279" y="1"/>
                  </a:lnTo>
                  <a:lnTo>
                    <a:pt x="296" y="0"/>
                  </a:lnTo>
                  <a:lnTo>
                    <a:pt x="330" y="63"/>
                  </a:lnTo>
                  <a:lnTo>
                    <a:pt x="343" y="64"/>
                  </a:lnTo>
                  <a:lnTo>
                    <a:pt x="355" y="65"/>
                  </a:lnTo>
                  <a:lnTo>
                    <a:pt x="367" y="67"/>
                  </a:lnTo>
                  <a:lnTo>
                    <a:pt x="379" y="69"/>
                  </a:lnTo>
                  <a:lnTo>
                    <a:pt x="426" y="18"/>
                  </a:lnTo>
                  <a:lnTo>
                    <a:pt x="435" y="21"/>
                  </a:lnTo>
                  <a:lnTo>
                    <a:pt x="444" y="25"/>
                  </a:lnTo>
                  <a:lnTo>
                    <a:pt x="461" y="32"/>
                  </a:lnTo>
                  <a:lnTo>
                    <a:pt x="458" y="102"/>
                  </a:lnTo>
                  <a:lnTo>
                    <a:pt x="468" y="109"/>
                  </a:lnTo>
                  <a:lnTo>
                    <a:pt x="478" y="116"/>
                  </a:lnTo>
                  <a:lnTo>
                    <a:pt x="487" y="124"/>
                  </a:lnTo>
                  <a:lnTo>
                    <a:pt x="496" y="132"/>
                  </a:lnTo>
                  <a:lnTo>
                    <a:pt x="561" y="111"/>
                  </a:lnTo>
                  <a:lnTo>
                    <a:pt x="574" y="126"/>
                  </a:lnTo>
                  <a:lnTo>
                    <a:pt x="579" y="134"/>
                  </a:lnTo>
                  <a:lnTo>
                    <a:pt x="585" y="142"/>
                  </a:lnTo>
                  <a:lnTo>
                    <a:pt x="547" y="200"/>
                  </a:lnTo>
                  <a:lnTo>
                    <a:pt x="550" y="205"/>
                  </a:lnTo>
                  <a:lnTo>
                    <a:pt x="553" y="211"/>
                  </a:lnTo>
                  <a:lnTo>
                    <a:pt x="558" y="222"/>
                  </a:lnTo>
                  <a:lnTo>
                    <a:pt x="562" y="233"/>
                  </a:lnTo>
                  <a:lnTo>
                    <a:pt x="567" y="245"/>
                  </a:lnTo>
                  <a:lnTo>
                    <a:pt x="631" y="259"/>
                  </a:lnTo>
                  <a:lnTo>
                    <a:pt x="634" y="278"/>
                  </a:lnTo>
                  <a:lnTo>
                    <a:pt x="636" y="298"/>
                  </a:lnTo>
                  <a:lnTo>
                    <a:pt x="577" y="329"/>
                  </a:lnTo>
                  <a:lnTo>
                    <a:pt x="577" y="341"/>
                  </a:lnTo>
                  <a:lnTo>
                    <a:pt x="575" y="354"/>
                  </a:lnTo>
                  <a:lnTo>
                    <a:pt x="574" y="365"/>
                  </a:lnTo>
                  <a:lnTo>
                    <a:pt x="571" y="377"/>
                  </a:lnTo>
                  <a:lnTo>
                    <a:pt x="619" y="421"/>
                  </a:lnTo>
                  <a:lnTo>
                    <a:pt x="612" y="440"/>
                  </a:lnTo>
                  <a:lnTo>
                    <a:pt x="603" y="458"/>
                  </a:lnTo>
                  <a:lnTo>
                    <a:pt x="537" y="456"/>
                  </a:lnTo>
                  <a:lnTo>
                    <a:pt x="531" y="465"/>
                  </a:lnTo>
                  <a:lnTo>
                    <a:pt x="524" y="475"/>
                  </a:lnTo>
                  <a:lnTo>
                    <a:pt x="516" y="484"/>
                  </a:lnTo>
                  <a:lnTo>
                    <a:pt x="509" y="493"/>
                  </a:lnTo>
                  <a:lnTo>
                    <a:pt x="528" y="555"/>
                  </a:lnTo>
                  <a:lnTo>
                    <a:pt x="512" y="569"/>
                  </a:lnTo>
                  <a:lnTo>
                    <a:pt x="504" y="575"/>
                  </a:lnTo>
                  <a:lnTo>
                    <a:pt x="495" y="581"/>
                  </a:lnTo>
                  <a:close/>
                </a:path>
              </a:pathLst>
            </a:custGeom>
            <a:gradFill rotWithShape="1">
              <a:gsLst>
                <a:gs pos="0">
                  <a:srgbClr val="740000"/>
                </a:gs>
                <a:gs pos="100000">
                  <a:schemeClr val="tx2"/>
                </a:gs>
              </a:gsLst>
              <a:lin ang="2700000" scaled="1"/>
            </a:gradFill>
            <a:ln w="6350">
              <a:solidFill>
                <a:srgbClr val="FFFFFF"/>
              </a:solidFill>
              <a:round/>
              <a:headEnd/>
              <a:tailEnd/>
            </a:ln>
            <a:effectLst>
              <a:outerShdw dist="35921" dir="2700000" algn="ctr" rotWithShape="0">
                <a:srgbClr val="777777"/>
              </a:outerShdw>
            </a:effectLst>
          </p:spPr>
          <p:txBody>
            <a:bodyPr/>
            <a:lstStyle/>
            <a:p>
              <a:pPr>
                <a:defRPr/>
              </a:pPr>
              <a:endParaRPr lang="zh-CN" altLang="en-US">
                <a:latin typeface="+mn-lt"/>
                <a:ea typeface="+mn-ea"/>
              </a:endParaRPr>
            </a:p>
          </p:txBody>
        </p:sp>
        <p:sp>
          <p:nvSpPr>
            <p:cNvPr id="1744957" name="Freeform 61"/>
            <p:cNvSpPr>
              <a:spLocks noEditPoints="1"/>
            </p:cNvSpPr>
            <p:nvPr/>
          </p:nvSpPr>
          <p:spPr bwMode="auto">
            <a:xfrm>
              <a:off x="379" y="1992"/>
              <a:ext cx="1437" cy="1444"/>
            </a:xfrm>
            <a:custGeom>
              <a:avLst/>
              <a:gdLst/>
              <a:ahLst/>
              <a:cxnLst>
                <a:cxn ang="0">
                  <a:pos x="191" y="580"/>
                </a:cxn>
                <a:cxn ang="0">
                  <a:pos x="208" y="646"/>
                </a:cxn>
                <a:cxn ang="0">
                  <a:pos x="228" y="690"/>
                </a:cxn>
                <a:cxn ang="0">
                  <a:pos x="274" y="757"/>
                </a:cxn>
                <a:cxn ang="0">
                  <a:pos x="323" y="800"/>
                </a:cxn>
                <a:cxn ang="0">
                  <a:pos x="393" y="841"/>
                </a:cxn>
                <a:cxn ang="0">
                  <a:pos x="440" y="857"/>
                </a:cxn>
                <a:cxn ang="0">
                  <a:pos x="508" y="867"/>
                </a:cxn>
                <a:cxn ang="0">
                  <a:pos x="576" y="864"/>
                </a:cxn>
                <a:cxn ang="0">
                  <a:pos x="641" y="847"/>
                </a:cxn>
                <a:cxn ang="0">
                  <a:pos x="686" y="827"/>
                </a:cxn>
                <a:cxn ang="0">
                  <a:pos x="753" y="780"/>
                </a:cxn>
                <a:cxn ang="0">
                  <a:pos x="796" y="732"/>
                </a:cxn>
                <a:cxn ang="0">
                  <a:pos x="836" y="661"/>
                </a:cxn>
                <a:cxn ang="0">
                  <a:pos x="852" y="613"/>
                </a:cxn>
                <a:cxn ang="0">
                  <a:pos x="862" y="545"/>
                </a:cxn>
                <a:cxn ang="0">
                  <a:pos x="859" y="477"/>
                </a:cxn>
                <a:cxn ang="0">
                  <a:pos x="842" y="412"/>
                </a:cxn>
                <a:cxn ang="0">
                  <a:pos x="822" y="366"/>
                </a:cxn>
                <a:cxn ang="0">
                  <a:pos x="776" y="300"/>
                </a:cxn>
                <a:cxn ang="0">
                  <a:pos x="727" y="256"/>
                </a:cxn>
                <a:cxn ang="0">
                  <a:pos x="657" y="216"/>
                </a:cxn>
                <a:cxn ang="0">
                  <a:pos x="610" y="199"/>
                </a:cxn>
                <a:cxn ang="0">
                  <a:pos x="542" y="189"/>
                </a:cxn>
                <a:cxn ang="0">
                  <a:pos x="474" y="192"/>
                </a:cxn>
                <a:cxn ang="0">
                  <a:pos x="409" y="209"/>
                </a:cxn>
                <a:cxn ang="0">
                  <a:pos x="364" y="230"/>
                </a:cxn>
                <a:cxn ang="0">
                  <a:pos x="298" y="276"/>
                </a:cxn>
                <a:cxn ang="0">
                  <a:pos x="254" y="325"/>
                </a:cxn>
                <a:cxn ang="0">
                  <a:pos x="214" y="396"/>
                </a:cxn>
                <a:cxn ang="0">
                  <a:pos x="198" y="443"/>
                </a:cxn>
                <a:cxn ang="0">
                  <a:pos x="188" y="511"/>
                </a:cxn>
                <a:cxn ang="0">
                  <a:pos x="780" y="923"/>
                </a:cxn>
                <a:cxn ang="0">
                  <a:pos x="670" y="975"/>
                </a:cxn>
                <a:cxn ang="0">
                  <a:pos x="550" y="998"/>
                </a:cxn>
                <a:cxn ang="0">
                  <a:pos x="425" y="1051"/>
                </a:cxn>
                <a:cxn ang="0">
                  <a:pos x="300" y="1011"/>
                </a:cxn>
                <a:cxn ang="0">
                  <a:pos x="240" y="902"/>
                </a:cxn>
                <a:cxn ang="0">
                  <a:pos x="162" y="825"/>
                </a:cxn>
                <a:cxn ang="0">
                  <a:pos x="45" y="755"/>
                </a:cxn>
                <a:cxn ang="0">
                  <a:pos x="5" y="628"/>
                </a:cxn>
                <a:cxn ang="0">
                  <a:pos x="0" y="461"/>
                </a:cxn>
                <a:cxn ang="0">
                  <a:pos x="84" y="371"/>
                </a:cxn>
                <a:cxn ang="0">
                  <a:pos x="132" y="272"/>
                </a:cxn>
                <a:cxn ang="0">
                  <a:pos x="151" y="152"/>
                </a:cxn>
                <a:cxn ang="0">
                  <a:pos x="269" y="62"/>
                </a:cxn>
                <a:cxn ang="0">
                  <a:pos x="392" y="77"/>
                </a:cxn>
                <a:cxn ang="0">
                  <a:pos x="525" y="58"/>
                </a:cxn>
                <a:cxn ang="0">
                  <a:pos x="646" y="74"/>
                </a:cxn>
                <a:cxn ang="0">
                  <a:pos x="766" y="54"/>
                </a:cxn>
                <a:cxn ang="0">
                  <a:pos x="820" y="163"/>
                </a:cxn>
                <a:cxn ang="0">
                  <a:pos x="904" y="252"/>
                </a:cxn>
                <a:cxn ang="0">
                  <a:pos x="962" y="359"/>
                </a:cxn>
                <a:cxn ang="0">
                  <a:pos x="1052" y="461"/>
                </a:cxn>
                <a:cxn ang="0">
                  <a:pos x="1049" y="611"/>
                </a:cxn>
                <a:cxn ang="0">
                  <a:pos x="962" y="697"/>
                </a:cxn>
                <a:cxn ang="0">
                  <a:pos x="904" y="804"/>
                </a:cxn>
                <a:cxn ang="0">
                  <a:pos x="887" y="917"/>
                </a:cxn>
              </a:cxnLst>
              <a:rect l="0" t="0" r="r" b="b"/>
              <a:pathLst>
                <a:path w="1052" h="1057">
                  <a:moveTo>
                    <a:pt x="187" y="528"/>
                  </a:moveTo>
                  <a:lnTo>
                    <a:pt x="188" y="545"/>
                  </a:lnTo>
                  <a:lnTo>
                    <a:pt x="189" y="563"/>
                  </a:lnTo>
                  <a:lnTo>
                    <a:pt x="190" y="572"/>
                  </a:lnTo>
                  <a:lnTo>
                    <a:pt x="191" y="580"/>
                  </a:lnTo>
                  <a:lnTo>
                    <a:pt x="194" y="597"/>
                  </a:lnTo>
                  <a:lnTo>
                    <a:pt x="196" y="605"/>
                  </a:lnTo>
                  <a:lnTo>
                    <a:pt x="198" y="613"/>
                  </a:lnTo>
                  <a:lnTo>
                    <a:pt x="202" y="629"/>
                  </a:lnTo>
                  <a:lnTo>
                    <a:pt x="208" y="646"/>
                  </a:lnTo>
                  <a:lnTo>
                    <a:pt x="214" y="661"/>
                  </a:lnTo>
                  <a:lnTo>
                    <a:pt x="217" y="668"/>
                  </a:lnTo>
                  <a:lnTo>
                    <a:pt x="220" y="676"/>
                  </a:lnTo>
                  <a:lnTo>
                    <a:pt x="224" y="683"/>
                  </a:lnTo>
                  <a:lnTo>
                    <a:pt x="228" y="690"/>
                  </a:lnTo>
                  <a:lnTo>
                    <a:pt x="236" y="704"/>
                  </a:lnTo>
                  <a:lnTo>
                    <a:pt x="245" y="718"/>
                  </a:lnTo>
                  <a:lnTo>
                    <a:pt x="254" y="732"/>
                  </a:lnTo>
                  <a:lnTo>
                    <a:pt x="264" y="745"/>
                  </a:lnTo>
                  <a:lnTo>
                    <a:pt x="274" y="757"/>
                  </a:lnTo>
                  <a:lnTo>
                    <a:pt x="286" y="768"/>
                  </a:lnTo>
                  <a:lnTo>
                    <a:pt x="298" y="780"/>
                  </a:lnTo>
                  <a:lnTo>
                    <a:pt x="304" y="785"/>
                  </a:lnTo>
                  <a:lnTo>
                    <a:pt x="310" y="790"/>
                  </a:lnTo>
                  <a:lnTo>
                    <a:pt x="323" y="800"/>
                  </a:lnTo>
                  <a:lnTo>
                    <a:pt x="336" y="809"/>
                  </a:lnTo>
                  <a:lnTo>
                    <a:pt x="350" y="819"/>
                  </a:lnTo>
                  <a:lnTo>
                    <a:pt x="364" y="827"/>
                  </a:lnTo>
                  <a:lnTo>
                    <a:pt x="378" y="835"/>
                  </a:lnTo>
                  <a:lnTo>
                    <a:pt x="393" y="841"/>
                  </a:lnTo>
                  <a:lnTo>
                    <a:pt x="401" y="845"/>
                  </a:lnTo>
                  <a:lnTo>
                    <a:pt x="409" y="847"/>
                  </a:lnTo>
                  <a:lnTo>
                    <a:pt x="424" y="853"/>
                  </a:lnTo>
                  <a:lnTo>
                    <a:pt x="432" y="855"/>
                  </a:lnTo>
                  <a:lnTo>
                    <a:pt x="440" y="857"/>
                  </a:lnTo>
                  <a:lnTo>
                    <a:pt x="449" y="859"/>
                  </a:lnTo>
                  <a:lnTo>
                    <a:pt x="457" y="861"/>
                  </a:lnTo>
                  <a:lnTo>
                    <a:pt x="474" y="864"/>
                  </a:lnTo>
                  <a:lnTo>
                    <a:pt x="491" y="866"/>
                  </a:lnTo>
                  <a:lnTo>
                    <a:pt x="508" y="867"/>
                  </a:lnTo>
                  <a:lnTo>
                    <a:pt x="525" y="868"/>
                  </a:lnTo>
                  <a:lnTo>
                    <a:pt x="542" y="867"/>
                  </a:lnTo>
                  <a:lnTo>
                    <a:pt x="559" y="866"/>
                  </a:lnTo>
                  <a:lnTo>
                    <a:pt x="568" y="865"/>
                  </a:lnTo>
                  <a:lnTo>
                    <a:pt x="576" y="864"/>
                  </a:lnTo>
                  <a:lnTo>
                    <a:pt x="593" y="861"/>
                  </a:lnTo>
                  <a:lnTo>
                    <a:pt x="602" y="859"/>
                  </a:lnTo>
                  <a:lnTo>
                    <a:pt x="610" y="857"/>
                  </a:lnTo>
                  <a:lnTo>
                    <a:pt x="626" y="853"/>
                  </a:lnTo>
                  <a:lnTo>
                    <a:pt x="641" y="847"/>
                  </a:lnTo>
                  <a:lnTo>
                    <a:pt x="657" y="841"/>
                  </a:lnTo>
                  <a:lnTo>
                    <a:pt x="664" y="838"/>
                  </a:lnTo>
                  <a:lnTo>
                    <a:pt x="672" y="835"/>
                  </a:lnTo>
                  <a:lnTo>
                    <a:pt x="679" y="831"/>
                  </a:lnTo>
                  <a:lnTo>
                    <a:pt x="686" y="827"/>
                  </a:lnTo>
                  <a:lnTo>
                    <a:pt x="700" y="819"/>
                  </a:lnTo>
                  <a:lnTo>
                    <a:pt x="714" y="809"/>
                  </a:lnTo>
                  <a:lnTo>
                    <a:pt x="727" y="800"/>
                  </a:lnTo>
                  <a:lnTo>
                    <a:pt x="740" y="790"/>
                  </a:lnTo>
                  <a:lnTo>
                    <a:pt x="753" y="780"/>
                  </a:lnTo>
                  <a:lnTo>
                    <a:pt x="764" y="768"/>
                  </a:lnTo>
                  <a:lnTo>
                    <a:pt x="776" y="757"/>
                  </a:lnTo>
                  <a:lnTo>
                    <a:pt x="781" y="751"/>
                  </a:lnTo>
                  <a:lnTo>
                    <a:pt x="786" y="745"/>
                  </a:lnTo>
                  <a:lnTo>
                    <a:pt x="796" y="732"/>
                  </a:lnTo>
                  <a:lnTo>
                    <a:pt x="805" y="718"/>
                  </a:lnTo>
                  <a:lnTo>
                    <a:pt x="814" y="704"/>
                  </a:lnTo>
                  <a:lnTo>
                    <a:pt x="822" y="690"/>
                  </a:lnTo>
                  <a:lnTo>
                    <a:pt x="830" y="676"/>
                  </a:lnTo>
                  <a:lnTo>
                    <a:pt x="836" y="661"/>
                  </a:lnTo>
                  <a:lnTo>
                    <a:pt x="840" y="653"/>
                  </a:lnTo>
                  <a:lnTo>
                    <a:pt x="842" y="646"/>
                  </a:lnTo>
                  <a:lnTo>
                    <a:pt x="848" y="629"/>
                  </a:lnTo>
                  <a:lnTo>
                    <a:pt x="850" y="621"/>
                  </a:lnTo>
                  <a:lnTo>
                    <a:pt x="852" y="613"/>
                  </a:lnTo>
                  <a:lnTo>
                    <a:pt x="854" y="605"/>
                  </a:lnTo>
                  <a:lnTo>
                    <a:pt x="856" y="597"/>
                  </a:lnTo>
                  <a:lnTo>
                    <a:pt x="859" y="580"/>
                  </a:lnTo>
                  <a:lnTo>
                    <a:pt x="861" y="563"/>
                  </a:lnTo>
                  <a:lnTo>
                    <a:pt x="862" y="545"/>
                  </a:lnTo>
                  <a:lnTo>
                    <a:pt x="863" y="528"/>
                  </a:lnTo>
                  <a:lnTo>
                    <a:pt x="862" y="511"/>
                  </a:lnTo>
                  <a:lnTo>
                    <a:pt x="861" y="494"/>
                  </a:lnTo>
                  <a:lnTo>
                    <a:pt x="860" y="485"/>
                  </a:lnTo>
                  <a:lnTo>
                    <a:pt x="859" y="477"/>
                  </a:lnTo>
                  <a:lnTo>
                    <a:pt x="856" y="459"/>
                  </a:lnTo>
                  <a:lnTo>
                    <a:pt x="854" y="451"/>
                  </a:lnTo>
                  <a:lnTo>
                    <a:pt x="852" y="443"/>
                  </a:lnTo>
                  <a:lnTo>
                    <a:pt x="848" y="427"/>
                  </a:lnTo>
                  <a:lnTo>
                    <a:pt x="842" y="412"/>
                  </a:lnTo>
                  <a:lnTo>
                    <a:pt x="836" y="396"/>
                  </a:lnTo>
                  <a:lnTo>
                    <a:pt x="833" y="389"/>
                  </a:lnTo>
                  <a:lnTo>
                    <a:pt x="830" y="380"/>
                  </a:lnTo>
                  <a:lnTo>
                    <a:pt x="826" y="373"/>
                  </a:lnTo>
                  <a:lnTo>
                    <a:pt x="822" y="366"/>
                  </a:lnTo>
                  <a:lnTo>
                    <a:pt x="814" y="352"/>
                  </a:lnTo>
                  <a:lnTo>
                    <a:pt x="805" y="338"/>
                  </a:lnTo>
                  <a:lnTo>
                    <a:pt x="796" y="325"/>
                  </a:lnTo>
                  <a:lnTo>
                    <a:pt x="786" y="312"/>
                  </a:lnTo>
                  <a:lnTo>
                    <a:pt x="776" y="300"/>
                  </a:lnTo>
                  <a:lnTo>
                    <a:pt x="764" y="288"/>
                  </a:lnTo>
                  <a:lnTo>
                    <a:pt x="753" y="276"/>
                  </a:lnTo>
                  <a:lnTo>
                    <a:pt x="747" y="271"/>
                  </a:lnTo>
                  <a:lnTo>
                    <a:pt x="740" y="266"/>
                  </a:lnTo>
                  <a:lnTo>
                    <a:pt x="727" y="256"/>
                  </a:lnTo>
                  <a:lnTo>
                    <a:pt x="714" y="247"/>
                  </a:lnTo>
                  <a:lnTo>
                    <a:pt x="700" y="238"/>
                  </a:lnTo>
                  <a:lnTo>
                    <a:pt x="686" y="230"/>
                  </a:lnTo>
                  <a:lnTo>
                    <a:pt x="672" y="222"/>
                  </a:lnTo>
                  <a:lnTo>
                    <a:pt x="657" y="216"/>
                  </a:lnTo>
                  <a:lnTo>
                    <a:pt x="649" y="212"/>
                  </a:lnTo>
                  <a:lnTo>
                    <a:pt x="641" y="209"/>
                  </a:lnTo>
                  <a:lnTo>
                    <a:pt x="626" y="203"/>
                  </a:lnTo>
                  <a:lnTo>
                    <a:pt x="618" y="201"/>
                  </a:lnTo>
                  <a:lnTo>
                    <a:pt x="610" y="199"/>
                  </a:lnTo>
                  <a:lnTo>
                    <a:pt x="602" y="197"/>
                  </a:lnTo>
                  <a:lnTo>
                    <a:pt x="593" y="195"/>
                  </a:lnTo>
                  <a:lnTo>
                    <a:pt x="576" y="192"/>
                  </a:lnTo>
                  <a:lnTo>
                    <a:pt x="559" y="190"/>
                  </a:lnTo>
                  <a:lnTo>
                    <a:pt x="542" y="189"/>
                  </a:lnTo>
                  <a:lnTo>
                    <a:pt x="525" y="188"/>
                  </a:lnTo>
                  <a:lnTo>
                    <a:pt x="508" y="189"/>
                  </a:lnTo>
                  <a:lnTo>
                    <a:pt x="491" y="190"/>
                  </a:lnTo>
                  <a:lnTo>
                    <a:pt x="482" y="191"/>
                  </a:lnTo>
                  <a:lnTo>
                    <a:pt x="474" y="192"/>
                  </a:lnTo>
                  <a:lnTo>
                    <a:pt x="457" y="195"/>
                  </a:lnTo>
                  <a:lnTo>
                    <a:pt x="449" y="197"/>
                  </a:lnTo>
                  <a:lnTo>
                    <a:pt x="440" y="199"/>
                  </a:lnTo>
                  <a:lnTo>
                    <a:pt x="424" y="203"/>
                  </a:lnTo>
                  <a:lnTo>
                    <a:pt x="409" y="209"/>
                  </a:lnTo>
                  <a:lnTo>
                    <a:pt x="393" y="216"/>
                  </a:lnTo>
                  <a:lnTo>
                    <a:pt x="386" y="219"/>
                  </a:lnTo>
                  <a:lnTo>
                    <a:pt x="378" y="222"/>
                  </a:lnTo>
                  <a:lnTo>
                    <a:pt x="371" y="226"/>
                  </a:lnTo>
                  <a:lnTo>
                    <a:pt x="364" y="230"/>
                  </a:lnTo>
                  <a:lnTo>
                    <a:pt x="350" y="238"/>
                  </a:lnTo>
                  <a:lnTo>
                    <a:pt x="336" y="247"/>
                  </a:lnTo>
                  <a:lnTo>
                    <a:pt x="323" y="256"/>
                  </a:lnTo>
                  <a:lnTo>
                    <a:pt x="310" y="266"/>
                  </a:lnTo>
                  <a:lnTo>
                    <a:pt x="298" y="276"/>
                  </a:lnTo>
                  <a:lnTo>
                    <a:pt x="286" y="288"/>
                  </a:lnTo>
                  <a:lnTo>
                    <a:pt x="274" y="300"/>
                  </a:lnTo>
                  <a:lnTo>
                    <a:pt x="269" y="306"/>
                  </a:lnTo>
                  <a:lnTo>
                    <a:pt x="264" y="312"/>
                  </a:lnTo>
                  <a:lnTo>
                    <a:pt x="254" y="325"/>
                  </a:lnTo>
                  <a:lnTo>
                    <a:pt x="245" y="338"/>
                  </a:lnTo>
                  <a:lnTo>
                    <a:pt x="236" y="352"/>
                  </a:lnTo>
                  <a:lnTo>
                    <a:pt x="228" y="366"/>
                  </a:lnTo>
                  <a:lnTo>
                    <a:pt x="220" y="380"/>
                  </a:lnTo>
                  <a:lnTo>
                    <a:pt x="214" y="396"/>
                  </a:lnTo>
                  <a:lnTo>
                    <a:pt x="211" y="404"/>
                  </a:lnTo>
                  <a:lnTo>
                    <a:pt x="208" y="412"/>
                  </a:lnTo>
                  <a:lnTo>
                    <a:pt x="202" y="427"/>
                  </a:lnTo>
                  <a:lnTo>
                    <a:pt x="200" y="435"/>
                  </a:lnTo>
                  <a:lnTo>
                    <a:pt x="198" y="443"/>
                  </a:lnTo>
                  <a:lnTo>
                    <a:pt x="196" y="451"/>
                  </a:lnTo>
                  <a:lnTo>
                    <a:pt x="194" y="459"/>
                  </a:lnTo>
                  <a:lnTo>
                    <a:pt x="191" y="477"/>
                  </a:lnTo>
                  <a:lnTo>
                    <a:pt x="189" y="494"/>
                  </a:lnTo>
                  <a:lnTo>
                    <a:pt x="188" y="511"/>
                  </a:lnTo>
                  <a:lnTo>
                    <a:pt x="187" y="528"/>
                  </a:lnTo>
                  <a:close/>
                  <a:moveTo>
                    <a:pt x="887" y="917"/>
                  </a:moveTo>
                  <a:lnTo>
                    <a:pt x="820" y="893"/>
                  </a:lnTo>
                  <a:lnTo>
                    <a:pt x="800" y="909"/>
                  </a:lnTo>
                  <a:lnTo>
                    <a:pt x="780" y="923"/>
                  </a:lnTo>
                  <a:lnTo>
                    <a:pt x="781" y="996"/>
                  </a:lnTo>
                  <a:lnTo>
                    <a:pt x="766" y="1003"/>
                  </a:lnTo>
                  <a:lnTo>
                    <a:pt x="751" y="1011"/>
                  </a:lnTo>
                  <a:lnTo>
                    <a:pt x="693" y="967"/>
                  </a:lnTo>
                  <a:lnTo>
                    <a:pt x="670" y="975"/>
                  </a:lnTo>
                  <a:lnTo>
                    <a:pt x="658" y="979"/>
                  </a:lnTo>
                  <a:lnTo>
                    <a:pt x="646" y="982"/>
                  </a:lnTo>
                  <a:lnTo>
                    <a:pt x="625" y="1051"/>
                  </a:lnTo>
                  <a:lnTo>
                    <a:pt x="591" y="1057"/>
                  </a:lnTo>
                  <a:lnTo>
                    <a:pt x="550" y="998"/>
                  </a:lnTo>
                  <a:lnTo>
                    <a:pt x="525" y="999"/>
                  </a:lnTo>
                  <a:lnTo>
                    <a:pt x="500" y="998"/>
                  </a:lnTo>
                  <a:lnTo>
                    <a:pt x="459" y="1057"/>
                  </a:lnTo>
                  <a:lnTo>
                    <a:pt x="442" y="1054"/>
                  </a:lnTo>
                  <a:lnTo>
                    <a:pt x="425" y="1051"/>
                  </a:lnTo>
                  <a:lnTo>
                    <a:pt x="404" y="982"/>
                  </a:lnTo>
                  <a:lnTo>
                    <a:pt x="380" y="975"/>
                  </a:lnTo>
                  <a:lnTo>
                    <a:pt x="369" y="971"/>
                  </a:lnTo>
                  <a:lnTo>
                    <a:pt x="357" y="967"/>
                  </a:lnTo>
                  <a:lnTo>
                    <a:pt x="300" y="1011"/>
                  </a:lnTo>
                  <a:lnTo>
                    <a:pt x="284" y="1003"/>
                  </a:lnTo>
                  <a:lnTo>
                    <a:pt x="269" y="996"/>
                  </a:lnTo>
                  <a:lnTo>
                    <a:pt x="270" y="923"/>
                  </a:lnTo>
                  <a:lnTo>
                    <a:pt x="250" y="909"/>
                  </a:lnTo>
                  <a:lnTo>
                    <a:pt x="240" y="902"/>
                  </a:lnTo>
                  <a:lnTo>
                    <a:pt x="230" y="893"/>
                  </a:lnTo>
                  <a:lnTo>
                    <a:pt x="163" y="917"/>
                  </a:lnTo>
                  <a:lnTo>
                    <a:pt x="151" y="905"/>
                  </a:lnTo>
                  <a:lnTo>
                    <a:pt x="138" y="892"/>
                  </a:lnTo>
                  <a:lnTo>
                    <a:pt x="162" y="825"/>
                  </a:lnTo>
                  <a:lnTo>
                    <a:pt x="147" y="804"/>
                  </a:lnTo>
                  <a:lnTo>
                    <a:pt x="132" y="784"/>
                  </a:lnTo>
                  <a:lnTo>
                    <a:pt x="61" y="785"/>
                  </a:lnTo>
                  <a:lnTo>
                    <a:pt x="53" y="770"/>
                  </a:lnTo>
                  <a:lnTo>
                    <a:pt x="45" y="755"/>
                  </a:lnTo>
                  <a:lnTo>
                    <a:pt x="88" y="697"/>
                  </a:lnTo>
                  <a:lnTo>
                    <a:pt x="80" y="674"/>
                  </a:lnTo>
                  <a:lnTo>
                    <a:pt x="76" y="662"/>
                  </a:lnTo>
                  <a:lnTo>
                    <a:pt x="73" y="650"/>
                  </a:lnTo>
                  <a:lnTo>
                    <a:pt x="5" y="628"/>
                  </a:lnTo>
                  <a:lnTo>
                    <a:pt x="0" y="595"/>
                  </a:lnTo>
                  <a:lnTo>
                    <a:pt x="58" y="553"/>
                  </a:lnTo>
                  <a:lnTo>
                    <a:pt x="57" y="528"/>
                  </a:lnTo>
                  <a:lnTo>
                    <a:pt x="58" y="503"/>
                  </a:lnTo>
                  <a:lnTo>
                    <a:pt x="0" y="461"/>
                  </a:lnTo>
                  <a:lnTo>
                    <a:pt x="2" y="445"/>
                  </a:lnTo>
                  <a:lnTo>
                    <a:pt x="5" y="428"/>
                  </a:lnTo>
                  <a:lnTo>
                    <a:pt x="73" y="407"/>
                  </a:lnTo>
                  <a:lnTo>
                    <a:pt x="80" y="382"/>
                  </a:lnTo>
                  <a:lnTo>
                    <a:pt x="84" y="371"/>
                  </a:lnTo>
                  <a:lnTo>
                    <a:pt x="88" y="359"/>
                  </a:lnTo>
                  <a:lnTo>
                    <a:pt x="45" y="302"/>
                  </a:lnTo>
                  <a:lnTo>
                    <a:pt x="53" y="286"/>
                  </a:lnTo>
                  <a:lnTo>
                    <a:pt x="61" y="271"/>
                  </a:lnTo>
                  <a:lnTo>
                    <a:pt x="132" y="272"/>
                  </a:lnTo>
                  <a:lnTo>
                    <a:pt x="147" y="252"/>
                  </a:lnTo>
                  <a:lnTo>
                    <a:pt x="154" y="242"/>
                  </a:lnTo>
                  <a:lnTo>
                    <a:pt x="162" y="232"/>
                  </a:lnTo>
                  <a:lnTo>
                    <a:pt x="138" y="164"/>
                  </a:lnTo>
                  <a:lnTo>
                    <a:pt x="151" y="152"/>
                  </a:lnTo>
                  <a:lnTo>
                    <a:pt x="163" y="140"/>
                  </a:lnTo>
                  <a:lnTo>
                    <a:pt x="230" y="163"/>
                  </a:lnTo>
                  <a:lnTo>
                    <a:pt x="250" y="148"/>
                  </a:lnTo>
                  <a:lnTo>
                    <a:pt x="270" y="134"/>
                  </a:lnTo>
                  <a:lnTo>
                    <a:pt x="269" y="62"/>
                  </a:lnTo>
                  <a:lnTo>
                    <a:pt x="284" y="54"/>
                  </a:lnTo>
                  <a:lnTo>
                    <a:pt x="300" y="46"/>
                  </a:lnTo>
                  <a:lnTo>
                    <a:pt x="357" y="89"/>
                  </a:lnTo>
                  <a:lnTo>
                    <a:pt x="380" y="81"/>
                  </a:lnTo>
                  <a:lnTo>
                    <a:pt x="392" y="77"/>
                  </a:lnTo>
                  <a:lnTo>
                    <a:pt x="404" y="74"/>
                  </a:lnTo>
                  <a:lnTo>
                    <a:pt x="425" y="5"/>
                  </a:lnTo>
                  <a:lnTo>
                    <a:pt x="459" y="0"/>
                  </a:lnTo>
                  <a:lnTo>
                    <a:pt x="500" y="59"/>
                  </a:lnTo>
                  <a:lnTo>
                    <a:pt x="525" y="58"/>
                  </a:lnTo>
                  <a:lnTo>
                    <a:pt x="550" y="59"/>
                  </a:lnTo>
                  <a:lnTo>
                    <a:pt x="591" y="0"/>
                  </a:lnTo>
                  <a:lnTo>
                    <a:pt x="608" y="2"/>
                  </a:lnTo>
                  <a:lnTo>
                    <a:pt x="625" y="5"/>
                  </a:lnTo>
                  <a:lnTo>
                    <a:pt x="646" y="74"/>
                  </a:lnTo>
                  <a:lnTo>
                    <a:pt x="670" y="81"/>
                  </a:lnTo>
                  <a:lnTo>
                    <a:pt x="682" y="85"/>
                  </a:lnTo>
                  <a:lnTo>
                    <a:pt x="693" y="89"/>
                  </a:lnTo>
                  <a:lnTo>
                    <a:pt x="751" y="46"/>
                  </a:lnTo>
                  <a:lnTo>
                    <a:pt x="766" y="54"/>
                  </a:lnTo>
                  <a:lnTo>
                    <a:pt x="781" y="62"/>
                  </a:lnTo>
                  <a:lnTo>
                    <a:pt x="780" y="134"/>
                  </a:lnTo>
                  <a:lnTo>
                    <a:pt x="800" y="148"/>
                  </a:lnTo>
                  <a:lnTo>
                    <a:pt x="810" y="155"/>
                  </a:lnTo>
                  <a:lnTo>
                    <a:pt x="820" y="163"/>
                  </a:lnTo>
                  <a:lnTo>
                    <a:pt x="887" y="140"/>
                  </a:lnTo>
                  <a:lnTo>
                    <a:pt x="900" y="152"/>
                  </a:lnTo>
                  <a:lnTo>
                    <a:pt x="912" y="164"/>
                  </a:lnTo>
                  <a:lnTo>
                    <a:pt x="888" y="232"/>
                  </a:lnTo>
                  <a:lnTo>
                    <a:pt x="904" y="252"/>
                  </a:lnTo>
                  <a:lnTo>
                    <a:pt x="918" y="272"/>
                  </a:lnTo>
                  <a:lnTo>
                    <a:pt x="990" y="271"/>
                  </a:lnTo>
                  <a:lnTo>
                    <a:pt x="997" y="286"/>
                  </a:lnTo>
                  <a:lnTo>
                    <a:pt x="1005" y="302"/>
                  </a:lnTo>
                  <a:lnTo>
                    <a:pt x="962" y="359"/>
                  </a:lnTo>
                  <a:lnTo>
                    <a:pt x="970" y="382"/>
                  </a:lnTo>
                  <a:lnTo>
                    <a:pt x="974" y="395"/>
                  </a:lnTo>
                  <a:lnTo>
                    <a:pt x="977" y="407"/>
                  </a:lnTo>
                  <a:lnTo>
                    <a:pt x="1045" y="428"/>
                  </a:lnTo>
                  <a:lnTo>
                    <a:pt x="1052" y="461"/>
                  </a:lnTo>
                  <a:lnTo>
                    <a:pt x="992" y="503"/>
                  </a:lnTo>
                  <a:lnTo>
                    <a:pt x="993" y="528"/>
                  </a:lnTo>
                  <a:lnTo>
                    <a:pt x="992" y="553"/>
                  </a:lnTo>
                  <a:lnTo>
                    <a:pt x="1052" y="595"/>
                  </a:lnTo>
                  <a:lnTo>
                    <a:pt x="1049" y="611"/>
                  </a:lnTo>
                  <a:lnTo>
                    <a:pt x="1045" y="628"/>
                  </a:lnTo>
                  <a:lnTo>
                    <a:pt x="977" y="650"/>
                  </a:lnTo>
                  <a:lnTo>
                    <a:pt x="970" y="674"/>
                  </a:lnTo>
                  <a:lnTo>
                    <a:pt x="966" y="686"/>
                  </a:lnTo>
                  <a:lnTo>
                    <a:pt x="962" y="697"/>
                  </a:lnTo>
                  <a:lnTo>
                    <a:pt x="1005" y="755"/>
                  </a:lnTo>
                  <a:lnTo>
                    <a:pt x="997" y="770"/>
                  </a:lnTo>
                  <a:lnTo>
                    <a:pt x="990" y="785"/>
                  </a:lnTo>
                  <a:lnTo>
                    <a:pt x="918" y="784"/>
                  </a:lnTo>
                  <a:lnTo>
                    <a:pt x="904" y="804"/>
                  </a:lnTo>
                  <a:lnTo>
                    <a:pt x="897" y="814"/>
                  </a:lnTo>
                  <a:lnTo>
                    <a:pt x="888" y="825"/>
                  </a:lnTo>
                  <a:lnTo>
                    <a:pt x="912" y="892"/>
                  </a:lnTo>
                  <a:lnTo>
                    <a:pt x="900" y="905"/>
                  </a:lnTo>
                  <a:lnTo>
                    <a:pt x="887" y="917"/>
                  </a:lnTo>
                  <a:close/>
                </a:path>
              </a:pathLst>
            </a:custGeom>
            <a:gradFill rotWithShape="1">
              <a:gsLst>
                <a:gs pos="0">
                  <a:srgbClr val="777777"/>
                </a:gs>
                <a:gs pos="100000">
                  <a:schemeClr val="bg2"/>
                </a:gs>
              </a:gsLst>
              <a:lin ang="2700000" scaled="1"/>
            </a:gradFill>
            <a:ln w="6350">
              <a:solidFill>
                <a:srgbClr val="FFFFFF"/>
              </a:solidFill>
              <a:round/>
              <a:headEnd/>
              <a:tailEnd/>
            </a:ln>
            <a:effectLst>
              <a:outerShdw dist="35921" dir="2700000" algn="ctr" rotWithShape="0">
                <a:srgbClr val="777777"/>
              </a:outerShdw>
            </a:effectLst>
          </p:spPr>
          <p:txBody>
            <a:bodyPr/>
            <a:lstStyle/>
            <a:p>
              <a:pPr>
                <a:defRPr/>
              </a:pPr>
              <a:endParaRPr lang="zh-CN" altLang="en-US">
                <a:latin typeface="+mn-lt"/>
                <a:ea typeface="+mn-ea"/>
              </a:endParaRPr>
            </a:p>
          </p:txBody>
        </p:sp>
        <p:sp>
          <p:nvSpPr>
            <p:cNvPr id="27709" name="Rectangle 73"/>
            <p:cNvSpPr>
              <a:spLocks noChangeArrowheads="1"/>
            </p:cNvSpPr>
            <p:nvPr/>
          </p:nvSpPr>
          <p:spPr bwMode="auto">
            <a:xfrm>
              <a:off x="717" y="2636"/>
              <a:ext cx="813" cy="213"/>
            </a:xfrm>
            <a:prstGeom prst="rect">
              <a:avLst/>
            </a:prstGeom>
            <a:noFill/>
            <a:ln w="9525">
              <a:noFill/>
              <a:miter lim="800000"/>
              <a:headEnd/>
              <a:tailEnd/>
            </a:ln>
          </p:spPr>
          <p:txBody>
            <a:bodyPr wrap="none">
              <a:spAutoFit/>
            </a:bodyPr>
            <a:lstStyle/>
            <a:p>
              <a:pPr algn="ctr">
                <a:defRPr/>
              </a:pPr>
              <a:r>
                <a:rPr lang="en-US" altLang="zh-CN" sz="1600" b="1" dirty="0">
                  <a:solidFill>
                    <a:schemeClr val="tx2"/>
                  </a:solidFill>
                  <a:latin typeface="+mn-lt"/>
                  <a:ea typeface="+mn-ea"/>
                </a:rPr>
                <a:t>VRP Inside</a:t>
              </a:r>
            </a:p>
          </p:txBody>
        </p:sp>
        <p:sp>
          <p:nvSpPr>
            <p:cNvPr id="27710" name="Rectangle 74"/>
            <p:cNvSpPr>
              <a:spLocks noChangeArrowheads="1"/>
            </p:cNvSpPr>
            <p:nvPr/>
          </p:nvSpPr>
          <p:spPr bwMode="auto">
            <a:xfrm>
              <a:off x="1173" y="1502"/>
              <a:ext cx="614" cy="291"/>
            </a:xfrm>
            <a:prstGeom prst="rect">
              <a:avLst/>
            </a:prstGeom>
            <a:noFill/>
            <a:ln w="9525">
              <a:noFill/>
              <a:miter lim="800000"/>
              <a:headEnd/>
              <a:tailEnd/>
            </a:ln>
          </p:spPr>
          <p:txBody>
            <a:bodyPr wrap="none">
              <a:spAutoFit/>
            </a:bodyPr>
            <a:lstStyle/>
            <a:p>
              <a:pPr algn="ctr">
                <a:defRPr/>
              </a:pPr>
              <a:r>
                <a:rPr lang="en-US" altLang="zh-CN" sz="1200" b="1" dirty="0">
                  <a:solidFill>
                    <a:srgbClr val="C00000"/>
                  </a:solidFill>
                  <a:latin typeface="+mn-lt"/>
                  <a:ea typeface="+mn-ea"/>
                </a:rPr>
                <a:t>Advanced</a:t>
              </a:r>
            </a:p>
            <a:p>
              <a:pPr algn="ctr">
                <a:defRPr/>
              </a:pPr>
              <a:r>
                <a:rPr lang="en-US" altLang="zh-CN" sz="1200" b="1" dirty="0">
                  <a:solidFill>
                    <a:srgbClr val="C00000"/>
                  </a:solidFill>
                  <a:latin typeface="+mn-lt"/>
                  <a:ea typeface="+mn-ea"/>
                </a:rPr>
                <a:t>Solar</a:t>
              </a:r>
              <a:r>
                <a:rPr lang="zh-CN" altLang="en-US" sz="1200" b="1" dirty="0">
                  <a:solidFill>
                    <a:srgbClr val="C00000"/>
                  </a:solidFill>
                  <a:latin typeface="+mn-lt"/>
                  <a:ea typeface="+mn-ea"/>
                </a:rPr>
                <a:t> </a:t>
              </a:r>
              <a:r>
                <a:rPr lang="en-US" altLang="zh-CN" sz="1200" b="1" dirty="0">
                  <a:solidFill>
                    <a:srgbClr val="C00000"/>
                  </a:solidFill>
                  <a:latin typeface="+mn-lt"/>
                  <a:ea typeface="+mn-ea"/>
                </a:rPr>
                <a:t>Chip</a:t>
              </a:r>
              <a:endParaRPr lang="zh-CN" altLang="en-US" sz="1200" b="1" dirty="0">
                <a:solidFill>
                  <a:srgbClr val="C00000"/>
                </a:solidFill>
                <a:latin typeface="+mn-lt"/>
                <a:ea typeface="+mn-ea"/>
              </a:endParaRPr>
            </a:p>
          </p:txBody>
        </p:sp>
      </p:grpSp>
      <p:sp>
        <p:nvSpPr>
          <p:cNvPr id="27656" name="Rectangle 11"/>
          <p:cNvSpPr>
            <a:spLocks noChangeArrowheads="1"/>
          </p:cNvSpPr>
          <p:nvPr/>
        </p:nvSpPr>
        <p:spPr bwMode="auto">
          <a:xfrm>
            <a:off x="6932614" y="1547814"/>
            <a:ext cx="3332259" cy="307777"/>
          </a:xfrm>
          <a:prstGeom prst="rect">
            <a:avLst/>
          </a:prstGeom>
          <a:noFill/>
          <a:ln w="9525" algn="ctr">
            <a:noFill/>
            <a:miter lim="800000"/>
            <a:headEnd/>
            <a:tailEnd/>
          </a:ln>
        </p:spPr>
        <p:txBody>
          <a:bodyPr wrap="none">
            <a:spAutoFit/>
          </a:bodyPr>
          <a:lstStyle/>
          <a:p>
            <a:pPr eaLnBrk="0" hangingPunct="0">
              <a:defRPr/>
            </a:pPr>
            <a:r>
              <a:rPr lang="en-US" altLang="zh-CN" sz="1400" b="1" dirty="0">
                <a:solidFill>
                  <a:schemeClr val="bg1"/>
                </a:solidFill>
                <a:latin typeface="+mn-lt"/>
                <a:ea typeface="华文细黑" pitchFamily="2" charset="-122"/>
              </a:rPr>
              <a:t>Large Capacity &amp; Future Scalability</a:t>
            </a:r>
          </a:p>
        </p:txBody>
      </p:sp>
      <p:grpSp>
        <p:nvGrpSpPr>
          <p:cNvPr id="4" name="Group 12"/>
          <p:cNvGrpSpPr>
            <a:grpSpLocks/>
          </p:cNvGrpSpPr>
          <p:nvPr/>
        </p:nvGrpSpPr>
        <p:grpSpPr bwMode="auto">
          <a:xfrm>
            <a:off x="7050088" y="1874838"/>
            <a:ext cx="2836862" cy="42862"/>
            <a:chOff x="565" y="969"/>
            <a:chExt cx="1589" cy="6"/>
          </a:xfrm>
        </p:grpSpPr>
        <p:sp>
          <p:nvSpPr>
            <p:cNvPr id="27704" name="Line 13"/>
            <p:cNvSpPr>
              <a:spLocks noChangeShapeType="1"/>
            </p:cNvSpPr>
            <p:nvPr/>
          </p:nvSpPr>
          <p:spPr bwMode="auto">
            <a:xfrm>
              <a:off x="565" y="975"/>
              <a:ext cx="1587" cy="0"/>
            </a:xfrm>
            <a:prstGeom prst="line">
              <a:avLst/>
            </a:prstGeom>
            <a:noFill/>
            <a:ln w="6350">
              <a:solidFill>
                <a:srgbClr val="A7A7A7"/>
              </a:solidFill>
              <a:round/>
              <a:headEnd/>
              <a:tailEnd/>
            </a:ln>
          </p:spPr>
          <p:txBody>
            <a:bodyPr/>
            <a:lstStyle/>
            <a:p>
              <a:pPr>
                <a:defRPr/>
              </a:pPr>
              <a:endParaRPr lang="zh-CN" altLang="en-US">
                <a:latin typeface="+mn-lt"/>
                <a:ea typeface="华文细黑" pitchFamily="2" charset="-122"/>
              </a:endParaRPr>
            </a:p>
          </p:txBody>
        </p:sp>
        <p:sp>
          <p:nvSpPr>
            <p:cNvPr id="27705" name="Line 14"/>
            <p:cNvSpPr>
              <a:spLocks noChangeShapeType="1"/>
            </p:cNvSpPr>
            <p:nvPr/>
          </p:nvSpPr>
          <p:spPr bwMode="auto">
            <a:xfrm>
              <a:off x="567" y="969"/>
              <a:ext cx="1587" cy="0"/>
            </a:xfrm>
            <a:prstGeom prst="line">
              <a:avLst/>
            </a:prstGeom>
            <a:noFill/>
            <a:ln w="9525">
              <a:solidFill>
                <a:schemeClr val="bg1"/>
              </a:solidFill>
              <a:round/>
              <a:headEnd/>
              <a:tailEnd/>
            </a:ln>
          </p:spPr>
          <p:txBody>
            <a:bodyPr/>
            <a:lstStyle/>
            <a:p>
              <a:pPr>
                <a:defRPr/>
              </a:pPr>
              <a:endParaRPr lang="zh-CN" altLang="en-US">
                <a:latin typeface="+mn-lt"/>
                <a:ea typeface="华文细黑" pitchFamily="2" charset="-122"/>
              </a:endParaRPr>
            </a:p>
          </p:txBody>
        </p:sp>
      </p:grpSp>
      <p:sp>
        <p:nvSpPr>
          <p:cNvPr id="28682" name="Rectangle 15"/>
          <p:cNvSpPr>
            <a:spLocks noChangeArrowheads="1"/>
          </p:cNvSpPr>
          <p:nvPr/>
        </p:nvSpPr>
        <p:spPr bwMode="auto">
          <a:xfrm>
            <a:off x="7212124" y="2024844"/>
            <a:ext cx="4005572" cy="646331"/>
          </a:xfrm>
          <a:prstGeom prst="rect">
            <a:avLst/>
          </a:prstGeom>
          <a:noFill/>
          <a:ln w="9525">
            <a:noFill/>
            <a:miter lim="800000"/>
            <a:headEnd/>
            <a:tailEnd/>
          </a:ln>
        </p:spPr>
        <p:txBody>
          <a:bodyPr wrap="square">
            <a:spAutoFit/>
          </a:bodyPr>
          <a:lstStyle/>
          <a:p>
            <a:pPr>
              <a:buClr>
                <a:schemeClr val="tx1"/>
              </a:buClr>
              <a:buFontTx/>
              <a:buChar char="•"/>
            </a:pPr>
            <a:r>
              <a:rPr lang="en-US" altLang="zh-CN" sz="1200" dirty="0">
                <a:latin typeface="+mn-lt"/>
                <a:ea typeface="华文细黑" pitchFamily="2" charset="-122"/>
              </a:rPr>
              <a:t>Industry-leading 400G platform </a:t>
            </a:r>
          </a:p>
          <a:p>
            <a:pPr>
              <a:buClr>
                <a:schemeClr val="tx1"/>
              </a:buClr>
              <a:buFontTx/>
              <a:buChar char="•"/>
            </a:pPr>
            <a:r>
              <a:rPr lang="en-US" altLang="zh-CN" sz="1200" dirty="0">
                <a:latin typeface="+mn-lt"/>
                <a:ea typeface="华文细黑" pitchFamily="2" charset="-122"/>
              </a:rPr>
              <a:t>1320*GE classis double average in density</a:t>
            </a:r>
          </a:p>
          <a:p>
            <a:pPr>
              <a:buClr>
                <a:schemeClr val="tx1"/>
              </a:buClr>
              <a:buFontTx/>
              <a:buChar char="•"/>
            </a:pPr>
            <a:r>
              <a:rPr lang="en-US" altLang="zh-CN" sz="1200" dirty="0">
                <a:latin typeface="+mn-lt"/>
                <a:ea typeface="华文细黑" pitchFamily="2" charset="-122"/>
              </a:rPr>
              <a:t>Compatibility designing &amp; smooth upgrading</a:t>
            </a:r>
          </a:p>
        </p:txBody>
      </p:sp>
      <p:sp>
        <p:nvSpPr>
          <p:cNvPr id="27659" name="AutoShape 47" descr="航海"/>
          <p:cNvSpPr>
            <a:spLocks noChangeArrowheads="1"/>
          </p:cNvSpPr>
          <p:nvPr/>
        </p:nvSpPr>
        <p:spPr bwMode="gray">
          <a:xfrm>
            <a:off x="4994275" y="2982913"/>
            <a:ext cx="1308100" cy="1257300"/>
          </a:xfrm>
          <a:prstGeom prst="roundRect">
            <a:avLst>
              <a:gd name="adj" fmla="val 4292"/>
            </a:avLst>
          </a:prstGeom>
          <a:blipFill dpi="0" rotWithShape="1">
            <a:blip r:embed="rId3" cstate="print"/>
            <a:srcRect/>
            <a:stretch>
              <a:fillRect/>
            </a:stretch>
          </a:blipFill>
          <a:ln w="25400">
            <a:solidFill>
              <a:schemeClr val="accent1"/>
            </a:solidFill>
            <a:round/>
            <a:headEnd/>
            <a:tailEnd/>
          </a:ln>
        </p:spPr>
        <p:txBody>
          <a:bodyPr wrap="none" anchor="ctr"/>
          <a:lstStyle/>
          <a:p>
            <a:pPr algn="l" eaLnBrk="0" hangingPunct="0">
              <a:defRPr/>
            </a:pPr>
            <a:endParaRPr lang="en-US" altLang="zh-CN" sz="1200">
              <a:latin typeface="+mn-lt"/>
              <a:ea typeface="+mn-ea"/>
            </a:endParaRPr>
          </a:p>
        </p:txBody>
      </p:sp>
      <p:sp>
        <p:nvSpPr>
          <p:cNvPr id="27660" name="AutoShape 43" descr="攀岩"/>
          <p:cNvSpPr>
            <a:spLocks noChangeArrowheads="1"/>
          </p:cNvSpPr>
          <p:nvPr/>
        </p:nvSpPr>
        <p:spPr bwMode="gray">
          <a:xfrm>
            <a:off x="4981576" y="4545014"/>
            <a:ext cx="1331913" cy="1304925"/>
          </a:xfrm>
          <a:prstGeom prst="roundRect">
            <a:avLst>
              <a:gd name="adj" fmla="val 2676"/>
            </a:avLst>
          </a:prstGeom>
          <a:blipFill dpi="0" rotWithShape="1">
            <a:blip r:embed="rId4" cstate="print"/>
            <a:srcRect/>
            <a:stretch>
              <a:fillRect/>
            </a:stretch>
          </a:blipFill>
          <a:ln w="25400">
            <a:solidFill>
              <a:schemeClr val="accent1"/>
            </a:solidFill>
            <a:round/>
            <a:headEnd/>
            <a:tailEnd/>
          </a:ln>
        </p:spPr>
        <p:txBody>
          <a:bodyPr wrap="none" anchor="ctr"/>
          <a:lstStyle/>
          <a:p>
            <a:pPr algn="l" eaLnBrk="0" hangingPunct="0">
              <a:defRPr/>
            </a:pPr>
            <a:endParaRPr lang="en-US" altLang="zh-CN" sz="1200">
              <a:latin typeface="+mn-lt"/>
              <a:ea typeface="+mn-ea"/>
            </a:endParaRPr>
          </a:p>
        </p:txBody>
      </p:sp>
      <p:sp>
        <p:nvSpPr>
          <p:cNvPr id="27661" name="AutoShape 48" descr="绿色旅游"/>
          <p:cNvSpPr>
            <a:spLocks noChangeArrowheads="1"/>
          </p:cNvSpPr>
          <p:nvPr/>
        </p:nvSpPr>
        <p:spPr bwMode="gray">
          <a:xfrm>
            <a:off x="4992688" y="1454150"/>
            <a:ext cx="1308100" cy="1257300"/>
          </a:xfrm>
          <a:prstGeom prst="roundRect">
            <a:avLst>
              <a:gd name="adj" fmla="val 3282"/>
            </a:avLst>
          </a:prstGeom>
          <a:blipFill dpi="0" rotWithShape="1">
            <a:blip r:embed="rId5" cstate="print"/>
            <a:srcRect/>
            <a:stretch>
              <a:fillRect/>
            </a:stretch>
          </a:blipFill>
          <a:ln w="25400">
            <a:solidFill>
              <a:schemeClr val="accent1"/>
            </a:solidFill>
            <a:round/>
            <a:headEnd/>
            <a:tailEnd/>
          </a:ln>
        </p:spPr>
        <p:txBody>
          <a:bodyPr wrap="none" anchor="ctr"/>
          <a:lstStyle/>
          <a:p>
            <a:pPr algn="l" eaLnBrk="0" hangingPunct="0">
              <a:defRPr/>
            </a:pPr>
            <a:endParaRPr lang="en-US" altLang="zh-CN" sz="1200">
              <a:latin typeface="+mn-lt"/>
              <a:ea typeface="+mn-ea"/>
            </a:endParaRPr>
          </a:p>
        </p:txBody>
      </p:sp>
      <p:sp>
        <p:nvSpPr>
          <p:cNvPr id="27663" name="AutoShape 120"/>
          <p:cNvSpPr>
            <a:spLocks noChangeArrowheads="1"/>
          </p:cNvSpPr>
          <p:nvPr/>
        </p:nvSpPr>
        <p:spPr bwMode="gray">
          <a:xfrm>
            <a:off x="6438901" y="2965451"/>
            <a:ext cx="4769667" cy="1325563"/>
          </a:xfrm>
          <a:prstGeom prst="roundRect">
            <a:avLst>
              <a:gd name="adj" fmla="val 9106"/>
            </a:avLst>
          </a:prstGeom>
          <a:gradFill rotWithShape="1">
            <a:gsLst>
              <a:gs pos="0">
                <a:srgbClr val="FFCC66"/>
              </a:gs>
              <a:gs pos="100000">
                <a:srgbClr val="FFDA91"/>
              </a:gs>
            </a:gsLst>
            <a:lin ang="5400000" scaled="1"/>
          </a:gradFill>
          <a:ln w="25400">
            <a:solidFill>
              <a:schemeClr val="bg1"/>
            </a:solidFill>
            <a:round/>
            <a:headEnd/>
            <a:tailEnd/>
          </a:ln>
        </p:spPr>
        <p:txBody>
          <a:bodyPr wrap="none" anchor="ctr"/>
          <a:lstStyle/>
          <a:p>
            <a:pPr eaLnBrk="0" hangingPunct="0">
              <a:defRPr/>
            </a:pPr>
            <a:endParaRPr lang="zh-CN" altLang="en-US" b="1">
              <a:latin typeface="+mn-lt"/>
              <a:ea typeface="华文细黑" pitchFamily="2" charset="-122"/>
            </a:endParaRPr>
          </a:p>
          <a:p>
            <a:pPr eaLnBrk="0" hangingPunct="0">
              <a:defRPr/>
            </a:pPr>
            <a:endParaRPr lang="en-US" altLang="zh-CN">
              <a:latin typeface="+mn-lt"/>
              <a:ea typeface="华文细黑" pitchFamily="2" charset="-122"/>
            </a:endParaRPr>
          </a:p>
        </p:txBody>
      </p:sp>
      <p:grpSp>
        <p:nvGrpSpPr>
          <p:cNvPr id="5" name="Group 121"/>
          <p:cNvGrpSpPr>
            <a:grpSpLocks/>
          </p:cNvGrpSpPr>
          <p:nvPr/>
        </p:nvGrpSpPr>
        <p:grpSpPr bwMode="auto">
          <a:xfrm>
            <a:off x="6567489" y="3568700"/>
            <a:ext cx="611187" cy="598488"/>
            <a:chOff x="5088" y="240"/>
            <a:chExt cx="384" cy="384"/>
          </a:xfrm>
        </p:grpSpPr>
        <p:sp>
          <p:nvSpPr>
            <p:cNvPr id="27686" name="Oval 122"/>
            <p:cNvSpPr>
              <a:spLocks noChangeArrowheads="1"/>
            </p:cNvSpPr>
            <p:nvPr/>
          </p:nvSpPr>
          <p:spPr bwMode="gray">
            <a:xfrm>
              <a:off x="5088" y="240"/>
              <a:ext cx="96" cy="96"/>
            </a:xfrm>
            <a:prstGeom prst="ellipse">
              <a:avLst/>
            </a:prstGeom>
            <a:solidFill>
              <a:schemeClr val="bg1">
                <a:alpha val="50195"/>
              </a:schemeClr>
            </a:solidFill>
            <a:ln w="9525">
              <a:noFill/>
              <a:round/>
              <a:headEnd/>
              <a:tailEnd/>
            </a:ln>
          </p:spPr>
          <p:txBody>
            <a:bodyPr wrap="none" anchor="ctr"/>
            <a:lstStyle/>
            <a:p>
              <a:pPr>
                <a:defRPr/>
              </a:pPr>
              <a:endParaRPr lang="zh-CN" altLang="en-US">
                <a:latin typeface="+mn-lt"/>
                <a:ea typeface="华文细黑" pitchFamily="2" charset="-122"/>
              </a:endParaRPr>
            </a:p>
          </p:txBody>
        </p:sp>
        <p:sp>
          <p:nvSpPr>
            <p:cNvPr id="27687" name="Oval 123"/>
            <p:cNvSpPr>
              <a:spLocks noChangeArrowheads="1"/>
            </p:cNvSpPr>
            <p:nvPr/>
          </p:nvSpPr>
          <p:spPr bwMode="gray">
            <a:xfrm>
              <a:off x="5232" y="240"/>
              <a:ext cx="98" cy="96"/>
            </a:xfrm>
            <a:prstGeom prst="ellipse">
              <a:avLst/>
            </a:prstGeom>
            <a:solidFill>
              <a:schemeClr val="bg1">
                <a:alpha val="50195"/>
              </a:schemeClr>
            </a:solidFill>
            <a:ln w="9525">
              <a:noFill/>
              <a:round/>
              <a:headEnd/>
              <a:tailEnd/>
            </a:ln>
          </p:spPr>
          <p:txBody>
            <a:bodyPr wrap="none" anchor="ctr"/>
            <a:lstStyle/>
            <a:p>
              <a:pPr>
                <a:defRPr/>
              </a:pPr>
              <a:endParaRPr lang="zh-CN" altLang="en-US">
                <a:latin typeface="+mn-lt"/>
                <a:ea typeface="华文细黑" pitchFamily="2" charset="-122"/>
              </a:endParaRPr>
            </a:p>
          </p:txBody>
        </p:sp>
        <p:sp>
          <p:nvSpPr>
            <p:cNvPr id="27688" name="Oval 124"/>
            <p:cNvSpPr>
              <a:spLocks noChangeArrowheads="1"/>
            </p:cNvSpPr>
            <p:nvPr/>
          </p:nvSpPr>
          <p:spPr bwMode="gray">
            <a:xfrm>
              <a:off x="5376" y="240"/>
              <a:ext cx="96" cy="96"/>
            </a:xfrm>
            <a:prstGeom prst="ellipse">
              <a:avLst/>
            </a:prstGeom>
            <a:solidFill>
              <a:schemeClr val="bg1">
                <a:alpha val="50195"/>
              </a:schemeClr>
            </a:solidFill>
            <a:ln w="9525">
              <a:noFill/>
              <a:round/>
              <a:headEnd/>
              <a:tailEnd/>
            </a:ln>
          </p:spPr>
          <p:txBody>
            <a:bodyPr wrap="none" anchor="ctr"/>
            <a:lstStyle/>
            <a:p>
              <a:pPr>
                <a:defRPr/>
              </a:pPr>
              <a:endParaRPr lang="zh-CN" altLang="en-US">
                <a:latin typeface="+mn-lt"/>
                <a:ea typeface="华文细黑" pitchFamily="2" charset="-122"/>
              </a:endParaRPr>
            </a:p>
          </p:txBody>
        </p:sp>
        <p:sp>
          <p:nvSpPr>
            <p:cNvPr id="27689" name="Oval 125"/>
            <p:cNvSpPr>
              <a:spLocks noChangeArrowheads="1"/>
            </p:cNvSpPr>
            <p:nvPr/>
          </p:nvSpPr>
          <p:spPr bwMode="gray">
            <a:xfrm>
              <a:off x="5088" y="384"/>
              <a:ext cx="96" cy="98"/>
            </a:xfrm>
            <a:prstGeom prst="ellipse">
              <a:avLst/>
            </a:prstGeom>
            <a:solidFill>
              <a:schemeClr val="bg1">
                <a:alpha val="50195"/>
              </a:schemeClr>
            </a:solidFill>
            <a:ln w="9525">
              <a:noFill/>
              <a:round/>
              <a:headEnd/>
              <a:tailEnd/>
            </a:ln>
          </p:spPr>
          <p:txBody>
            <a:bodyPr wrap="none" anchor="ctr"/>
            <a:lstStyle/>
            <a:p>
              <a:pPr>
                <a:defRPr/>
              </a:pPr>
              <a:endParaRPr lang="zh-CN" altLang="en-US">
                <a:latin typeface="+mn-lt"/>
                <a:ea typeface="华文细黑" pitchFamily="2" charset="-122"/>
              </a:endParaRPr>
            </a:p>
          </p:txBody>
        </p:sp>
        <p:sp>
          <p:nvSpPr>
            <p:cNvPr id="27690" name="Oval 126"/>
            <p:cNvSpPr>
              <a:spLocks noChangeArrowheads="1"/>
            </p:cNvSpPr>
            <p:nvPr/>
          </p:nvSpPr>
          <p:spPr bwMode="gray">
            <a:xfrm>
              <a:off x="5232" y="384"/>
              <a:ext cx="98" cy="98"/>
            </a:xfrm>
            <a:prstGeom prst="ellipse">
              <a:avLst/>
            </a:prstGeom>
            <a:solidFill>
              <a:schemeClr val="bg1">
                <a:alpha val="50195"/>
              </a:schemeClr>
            </a:solidFill>
            <a:ln w="9525">
              <a:noFill/>
              <a:round/>
              <a:headEnd/>
              <a:tailEnd/>
            </a:ln>
          </p:spPr>
          <p:txBody>
            <a:bodyPr wrap="none" anchor="ctr"/>
            <a:lstStyle/>
            <a:p>
              <a:pPr>
                <a:defRPr/>
              </a:pPr>
              <a:endParaRPr lang="zh-CN" altLang="en-US">
                <a:latin typeface="+mn-lt"/>
                <a:ea typeface="华文细黑" pitchFamily="2" charset="-122"/>
              </a:endParaRPr>
            </a:p>
          </p:txBody>
        </p:sp>
        <p:sp>
          <p:nvSpPr>
            <p:cNvPr id="27691" name="Oval 127"/>
            <p:cNvSpPr>
              <a:spLocks noChangeArrowheads="1"/>
            </p:cNvSpPr>
            <p:nvPr/>
          </p:nvSpPr>
          <p:spPr bwMode="gray">
            <a:xfrm>
              <a:off x="5376" y="384"/>
              <a:ext cx="96" cy="98"/>
            </a:xfrm>
            <a:prstGeom prst="ellipse">
              <a:avLst/>
            </a:prstGeom>
            <a:solidFill>
              <a:schemeClr val="bg1">
                <a:alpha val="50195"/>
              </a:schemeClr>
            </a:solidFill>
            <a:ln w="9525">
              <a:noFill/>
              <a:round/>
              <a:headEnd/>
              <a:tailEnd/>
            </a:ln>
          </p:spPr>
          <p:txBody>
            <a:bodyPr wrap="none" anchor="ctr"/>
            <a:lstStyle/>
            <a:p>
              <a:pPr>
                <a:defRPr/>
              </a:pPr>
              <a:endParaRPr lang="zh-CN" altLang="en-US">
                <a:latin typeface="+mn-lt"/>
                <a:ea typeface="华文细黑" pitchFamily="2" charset="-122"/>
              </a:endParaRPr>
            </a:p>
          </p:txBody>
        </p:sp>
        <p:sp>
          <p:nvSpPr>
            <p:cNvPr id="27692" name="Oval 128"/>
            <p:cNvSpPr>
              <a:spLocks noChangeArrowheads="1"/>
            </p:cNvSpPr>
            <p:nvPr/>
          </p:nvSpPr>
          <p:spPr bwMode="gray">
            <a:xfrm>
              <a:off x="5088" y="528"/>
              <a:ext cx="96" cy="96"/>
            </a:xfrm>
            <a:prstGeom prst="ellipse">
              <a:avLst/>
            </a:prstGeom>
            <a:solidFill>
              <a:schemeClr val="bg1">
                <a:alpha val="50195"/>
              </a:schemeClr>
            </a:solidFill>
            <a:ln w="9525">
              <a:noFill/>
              <a:round/>
              <a:headEnd/>
              <a:tailEnd/>
            </a:ln>
          </p:spPr>
          <p:txBody>
            <a:bodyPr wrap="none" anchor="ctr"/>
            <a:lstStyle/>
            <a:p>
              <a:pPr>
                <a:defRPr/>
              </a:pPr>
              <a:endParaRPr lang="zh-CN" altLang="en-US">
                <a:latin typeface="+mn-lt"/>
                <a:ea typeface="华文细黑" pitchFamily="2" charset="-122"/>
              </a:endParaRPr>
            </a:p>
          </p:txBody>
        </p:sp>
        <p:sp>
          <p:nvSpPr>
            <p:cNvPr id="27693" name="Oval 129"/>
            <p:cNvSpPr>
              <a:spLocks noChangeArrowheads="1"/>
            </p:cNvSpPr>
            <p:nvPr/>
          </p:nvSpPr>
          <p:spPr bwMode="gray">
            <a:xfrm>
              <a:off x="5232" y="528"/>
              <a:ext cx="98" cy="96"/>
            </a:xfrm>
            <a:prstGeom prst="ellipse">
              <a:avLst/>
            </a:prstGeom>
            <a:solidFill>
              <a:schemeClr val="bg1">
                <a:alpha val="50195"/>
              </a:schemeClr>
            </a:solidFill>
            <a:ln w="9525">
              <a:noFill/>
              <a:round/>
              <a:headEnd/>
              <a:tailEnd/>
            </a:ln>
          </p:spPr>
          <p:txBody>
            <a:bodyPr wrap="none" anchor="ctr"/>
            <a:lstStyle/>
            <a:p>
              <a:pPr>
                <a:defRPr/>
              </a:pPr>
              <a:endParaRPr lang="zh-CN" altLang="en-US">
                <a:latin typeface="+mn-lt"/>
                <a:ea typeface="华文细黑" pitchFamily="2" charset="-122"/>
              </a:endParaRPr>
            </a:p>
          </p:txBody>
        </p:sp>
        <p:sp>
          <p:nvSpPr>
            <p:cNvPr id="27694" name="Oval 130"/>
            <p:cNvSpPr>
              <a:spLocks noChangeArrowheads="1"/>
            </p:cNvSpPr>
            <p:nvPr/>
          </p:nvSpPr>
          <p:spPr bwMode="gray">
            <a:xfrm>
              <a:off x="5376" y="528"/>
              <a:ext cx="96" cy="96"/>
            </a:xfrm>
            <a:prstGeom prst="ellipse">
              <a:avLst/>
            </a:prstGeom>
            <a:solidFill>
              <a:schemeClr val="bg1">
                <a:alpha val="50195"/>
              </a:schemeClr>
            </a:solidFill>
            <a:ln w="9525">
              <a:noFill/>
              <a:round/>
              <a:headEnd/>
              <a:tailEnd/>
            </a:ln>
          </p:spPr>
          <p:txBody>
            <a:bodyPr wrap="none" anchor="ctr"/>
            <a:lstStyle/>
            <a:p>
              <a:pPr>
                <a:defRPr/>
              </a:pPr>
              <a:endParaRPr lang="zh-CN" altLang="en-US">
                <a:latin typeface="+mn-lt"/>
                <a:ea typeface="华文细黑" pitchFamily="2" charset="-122"/>
              </a:endParaRPr>
            </a:p>
          </p:txBody>
        </p:sp>
      </p:grpSp>
      <p:sp>
        <p:nvSpPr>
          <p:cNvPr id="27665" name="Rectangle 131"/>
          <p:cNvSpPr>
            <a:spLocks noChangeArrowheads="1"/>
          </p:cNvSpPr>
          <p:nvPr/>
        </p:nvSpPr>
        <p:spPr bwMode="auto">
          <a:xfrm>
            <a:off x="6935789" y="3097213"/>
            <a:ext cx="4740831" cy="307777"/>
          </a:xfrm>
          <a:prstGeom prst="rect">
            <a:avLst/>
          </a:prstGeom>
          <a:noFill/>
          <a:ln w="9525" algn="ctr">
            <a:noFill/>
            <a:miter lim="800000"/>
            <a:headEnd/>
            <a:tailEnd/>
          </a:ln>
        </p:spPr>
        <p:txBody>
          <a:bodyPr wrap="square">
            <a:spAutoFit/>
          </a:bodyPr>
          <a:lstStyle/>
          <a:p>
            <a:pPr>
              <a:defRPr/>
            </a:pPr>
            <a:r>
              <a:rPr lang="en-US" altLang="zh-CN" sz="1400" b="1" dirty="0">
                <a:latin typeface="+mn-lt"/>
                <a:ea typeface="华文细黑" pitchFamily="2" charset="-122"/>
              </a:rPr>
              <a:t>Stable, secure and reliable network</a:t>
            </a:r>
          </a:p>
        </p:txBody>
      </p:sp>
      <p:sp>
        <p:nvSpPr>
          <p:cNvPr id="28689" name="Rectangle 135"/>
          <p:cNvSpPr>
            <a:spLocks noChangeArrowheads="1"/>
          </p:cNvSpPr>
          <p:nvPr/>
        </p:nvSpPr>
        <p:spPr bwMode="auto">
          <a:xfrm>
            <a:off x="7242176" y="3478214"/>
            <a:ext cx="4002396" cy="830997"/>
          </a:xfrm>
          <a:prstGeom prst="rect">
            <a:avLst/>
          </a:prstGeom>
          <a:noFill/>
          <a:ln w="9525">
            <a:noFill/>
            <a:miter lim="800000"/>
            <a:headEnd/>
            <a:tailEnd/>
          </a:ln>
        </p:spPr>
        <p:txBody>
          <a:bodyPr wrap="square">
            <a:spAutoFit/>
          </a:bodyPr>
          <a:lstStyle/>
          <a:p>
            <a:pPr algn="l">
              <a:buClr>
                <a:schemeClr val="tx1"/>
              </a:buClr>
              <a:buFontTx/>
              <a:buChar char="•"/>
            </a:pPr>
            <a:r>
              <a:rPr lang="en-US" altLang="zh-CN" sz="1200" dirty="0">
                <a:latin typeface="+mn-lt"/>
                <a:ea typeface="华文细黑" pitchFamily="2" charset="-122"/>
              </a:rPr>
              <a:t>Rich High-Availability Technologies</a:t>
            </a:r>
          </a:p>
          <a:p>
            <a:pPr algn="l">
              <a:buClr>
                <a:schemeClr val="tx1"/>
              </a:buClr>
              <a:buFontTx/>
              <a:buChar char="•"/>
            </a:pPr>
            <a:r>
              <a:rPr lang="en-US" altLang="zh-CN" sz="1200" dirty="0">
                <a:latin typeface="+mn-lt"/>
                <a:ea typeface="华文细黑" pitchFamily="2" charset="-122"/>
              </a:rPr>
              <a:t>Security Network with High-performance</a:t>
            </a:r>
          </a:p>
          <a:p>
            <a:pPr>
              <a:buClr>
                <a:schemeClr val="tx1"/>
              </a:buClr>
              <a:buFontTx/>
              <a:buChar char="•"/>
            </a:pPr>
            <a:r>
              <a:rPr lang="en-US" altLang="zh-CN" sz="1200" dirty="0">
                <a:latin typeface="+mn-lt"/>
                <a:ea typeface="华文细黑" pitchFamily="2" charset="-122"/>
              </a:rPr>
              <a:t>Business depth Monitoring</a:t>
            </a:r>
            <a:br>
              <a:rPr lang="en-US" altLang="zh-CN" sz="1200" dirty="0">
                <a:latin typeface="+mn-lt"/>
                <a:ea typeface="华文细黑" pitchFamily="2" charset="-122"/>
              </a:rPr>
            </a:br>
            <a:r>
              <a:rPr lang="en-US" altLang="zh-CN" sz="1200" dirty="0">
                <a:latin typeface="+mn-lt"/>
                <a:ea typeface="华文细黑" pitchFamily="2" charset="-122"/>
              </a:rPr>
              <a:t>Commercial IPv6 solution</a:t>
            </a:r>
          </a:p>
        </p:txBody>
      </p:sp>
      <p:sp>
        <p:nvSpPr>
          <p:cNvPr id="27667" name="AutoShape 138"/>
          <p:cNvSpPr>
            <a:spLocks noChangeArrowheads="1"/>
          </p:cNvSpPr>
          <p:nvPr/>
        </p:nvSpPr>
        <p:spPr bwMode="gray">
          <a:xfrm>
            <a:off x="6451601" y="4562476"/>
            <a:ext cx="4756967" cy="1266825"/>
          </a:xfrm>
          <a:prstGeom prst="roundRect">
            <a:avLst>
              <a:gd name="adj" fmla="val 9106"/>
            </a:avLst>
          </a:prstGeom>
          <a:gradFill rotWithShape="1">
            <a:gsLst>
              <a:gs pos="0">
                <a:srgbClr val="99660A"/>
              </a:gs>
              <a:gs pos="100000">
                <a:srgbClr val="B6914F"/>
              </a:gs>
            </a:gsLst>
            <a:lin ang="5400000" scaled="1"/>
          </a:gradFill>
          <a:ln w="25400">
            <a:solidFill>
              <a:schemeClr val="bg1"/>
            </a:solidFill>
            <a:round/>
            <a:headEnd/>
            <a:tailEnd/>
          </a:ln>
        </p:spPr>
        <p:txBody>
          <a:bodyPr wrap="none" anchor="ctr"/>
          <a:lstStyle/>
          <a:p>
            <a:pPr eaLnBrk="0" hangingPunct="0">
              <a:defRPr/>
            </a:pPr>
            <a:endParaRPr lang="zh-CN" altLang="en-US" b="1">
              <a:latin typeface="+mn-lt"/>
              <a:ea typeface="华文细黑" pitchFamily="2" charset="-122"/>
            </a:endParaRPr>
          </a:p>
          <a:p>
            <a:pPr eaLnBrk="0" hangingPunct="0">
              <a:defRPr/>
            </a:pPr>
            <a:endParaRPr lang="en-US" altLang="zh-CN">
              <a:latin typeface="+mn-lt"/>
              <a:ea typeface="华文细黑" pitchFamily="2" charset="-122"/>
            </a:endParaRPr>
          </a:p>
        </p:txBody>
      </p:sp>
      <p:grpSp>
        <p:nvGrpSpPr>
          <p:cNvPr id="6" name="Group 139"/>
          <p:cNvGrpSpPr>
            <a:grpSpLocks/>
          </p:cNvGrpSpPr>
          <p:nvPr/>
        </p:nvGrpSpPr>
        <p:grpSpPr bwMode="auto">
          <a:xfrm>
            <a:off x="6589714" y="5122864"/>
            <a:ext cx="611187" cy="598487"/>
            <a:chOff x="5088" y="240"/>
            <a:chExt cx="384" cy="384"/>
          </a:xfrm>
        </p:grpSpPr>
        <p:sp>
          <p:nvSpPr>
            <p:cNvPr id="27677" name="Oval 140"/>
            <p:cNvSpPr>
              <a:spLocks noChangeArrowheads="1"/>
            </p:cNvSpPr>
            <p:nvPr/>
          </p:nvSpPr>
          <p:spPr bwMode="gray">
            <a:xfrm>
              <a:off x="5088" y="240"/>
              <a:ext cx="96" cy="96"/>
            </a:xfrm>
            <a:prstGeom prst="ellipse">
              <a:avLst/>
            </a:prstGeom>
            <a:solidFill>
              <a:schemeClr val="bg1">
                <a:alpha val="50195"/>
              </a:schemeClr>
            </a:solidFill>
            <a:ln w="9525">
              <a:noFill/>
              <a:round/>
              <a:headEnd/>
              <a:tailEnd/>
            </a:ln>
          </p:spPr>
          <p:txBody>
            <a:bodyPr wrap="none" anchor="ctr"/>
            <a:lstStyle/>
            <a:p>
              <a:pPr>
                <a:defRPr/>
              </a:pPr>
              <a:endParaRPr lang="zh-CN" altLang="en-US">
                <a:latin typeface="+mn-lt"/>
                <a:ea typeface="华文细黑" pitchFamily="2" charset="-122"/>
              </a:endParaRPr>
            </a:p>
          </p:txBody>
        </p:sp>
        <p:sp>
          <p:nvSpPr>
            <p:cNvPr id="27678" name="Oval 141"/>
            <p:cNvSpPr>
              <a:spLocks noChangeArrowheads="1"/>
            </p:cNvSpPr>
            <p:nvPr/>
          </p:nvSpPr>
          <p:spPr bwMode="gray">
            <a:xfrm>
              <a:off x="5232" y="240"/>
              <a:ext cx="98" cy="96"/>
            </a:xfrm>
            <a:prstGeom prst="ellipse">
              <a:avLst/>
            </a:prstGeom>
            <a:solidFill>
              <a:schemeClr val="bg1">
                <a:alpha val="50195"/>
              </a:schemeClr>
            </a:solidFill>
            <a:ln w="9525">
              <a:noFill/>
              <a:round/>
              <a:headEnd/>
              <a:tailEnd/>
            </a:ln>
          </p:spPr>
          <p:txBody>
            <a:bodyPr wrap="none" anchor="ctr"/>
            <a:lstStyle/>
            <a:p>
              <a:pPr>
                <a:defRPr/>
              </a:pPr>
              <a:endParaRPr lang="zh-CN" altLang="en-US">
                <a:latin typeface="+mn-lt"/>
                <a:ea typeface="华文细黑" pitchFamily="2" charset="-122"/>
              </a:endParaRPr>
            </a:p>
          </p:txBody>
        </p:sp>
        <p:sp>
          <p:nvSpPr>
            <p:cNvPr id="27679" name="Oval 142"/>
            <p:cNvSpPr>
              <a:spLocks noChangeArrowheads="1"/>
            </p:cNvSpPr>
            <p:nvPr/>
          </p:nvSpPr>
          <p:spPr bwMode="gray">
            <a:xfrm>
              <a:off x="5376" y="240"/>
              <a:ext cx="96" cy="96"/>
            </a:xfrm>
            <a:prstGeom prst="ellipse">
              <a:avLst/>
            </a:prstGeom>
            <a:solidFill>
              <a:schemeClr val="bg1">
                <a:alpha val="50195"/>
              </a:schemeClr>
            </a:solidFill>
            <a:ln w="9525">
              <a:noFill/>
              <a:round/>
              <a:headEnd/>
              <a:tailEnd/>
            </a:ln>
          </p:spPr>
          <p:txBody>
            <a:bodyPr wrap="none" anchor="ctr"/>
            <a:lstStyle/>
            <a:p>
              <a:pPr>
                <a:defRPr/>
              </a:pPr>
              <a:endParaRPr lang="zh-CN" altLang="en-US">
                <a:latin typeface="+mn-lt"/>
                <a:ea typeface="华文细黑" pitchFamily="2" charset="-122"/>
              </a:endParaRPr>
            </a:p>
          </p:txBody>
        </p:sp>
        <p:sp>
          <p:nvSpPr>
            <p:cNvPr id="27680" name="Oval 143"/>
            <p:cNvSpPr>
              <a:spLocks noChangeArrowheads="1"/>
            </p:cNvSpPr>
            <p:nvPr/>
          </p:nvSpPr>
          <p:spPr bwMode="gray">
            <a:xfrm>
              <a:off x="5088" y="384"/>
              <a:ext cx="96" cy="98"/>
            </a:xfrm>
            <a:prstGeom prst="ellipse">
              <a:avLst/>
            </a:prstGeom>
            <a:solidFill>
              <a:schemeClr val="bg1">
                <a:alpha val="50195"/>
              </a:schemeClr>
            </a:solidFill>
            <a:ln w="9525">
              <a:noFill/>
              <a:round/>
              <a:headEnd/>
              <a:tailEnd/>
            </a:ln>
          </p:spPr>
          <p:txBody>
            <a:bodyPr wrap="none" anchor="ctr"/>
            <a:lstStyle/>
            <a:p>
              <a:pPr>
                <a:defRPr/>
              </a:pPr>
              <a:endParaRPr lang="zh-CN" altLang="en-US">
                <a:latin typeface="+mn-lt"/>
                <a:ea typeface="华文细黑" pitchFamily="2" charset="-122"/>
              </a:endParaRPr>
            </a:p>
          </p:txBody>
        </p:sp>
        <p:sp>
          <p:nvSpPr>
            <p:cNvPr id="27681" name="Oval 144"/>
            <p:cNvSpPr>
              <a:spLocks noChangeArrowheads="1"/>
            </p:cNvSpPr>
            <p:nvPr/>
          </p:nvSpPr>
          <p:spPr bwMode="gray">
            <a:xfrm>
              <a:off x="5232" y="384"/>
              <a:ext cx="98" cy="98"/>
            </a:xfrm>
            <a:prstGeom prst="ellipse">
              <a:avLst/>
            </a:prstGeom>
            <a:solidFill>
              <a:schemeClr val="bg1">
                <a:alpha val="50195"/>
              </a:schemeClr>
            </a:solidFill>
            <a:ln w="9525">
              <a:noFill/>
              <a:round/>
              <a:headEnd/>
              <a:tailEnd/>
            </a:ln>
          </p:spPr>
          <p:txBody>
            <a:bodyPr wrap="none" anchor="ctr"/>
            <a:lstStyle/>
            <a:p>
              <a:pPr>
                <a:defRPr/>
              </a:pPr>
              <a:endParaRPr lang="zh-CN" altLang="en-US">
                <a:latin typeface="+mn-lt"/>
                <a:ea typeface="华文细黑" pitchFamily="2" charset="-122"/>
              </a:endParaRPr>
            </a:p>
          </p:txBody>
        </p:sp>
        <p:sp>
          <p:nvSpPr>
            <p:cNvPr id="27682" name="Oval 145"/>
            <p:cNvSpPr>
              <a:spLocks noChangeArrowheads="1"/>
            </p:cNvSpPr>
            <p:nvPr/>
          </p:nvSpPr>
          <p:spPr bwMode="gray">
            <a:xfrm>
              <a:off x="5376" y="384"/>
              <a:ext cx="96" cy="98"/>
            </a:xfrm>
            <a:prstGeom prst="ellipse">
              <a:avLst/>
            </a:prstGeom>
            <a:solidFill>
              <a:schemeClr val="bg1">
                <a:alpha val="50195"/>
              </a:schemeClr>
            </a:solidFill>
            <a:ln w="9525">
              <a:noFill/>
              <a:round/>
              <a:headEnd/>
              <a:tailEnd/>
            </a:ln>
          </p:spPr>
          <p:txBody>
            <a:bodyPr wrap="none" anchor="ctr"/>
            <a:lstStyle/>
            <a:p>
              <a:pPr>
                <a:defRPr/>
              </a:pPr>
              <a:endParaRPr lang="zh-CN" altLang="en-US">
                <a:latin typeface="+mn-lt"/>
                <a:ea typeface="华文细黑" pitchFamily="2" charset="-122"/>
              </a:endParaRPr>
            </a:p>
          </p:txBody>
        </p:sp>
        <p:sp>
          <p:nvSpPr>
            <p:cNvPr id="27683" name="Oval 146"/>
            <p:cNvSpPr>
              <a:spLocks noChangeArrowheads="1"/>
            </p:cNvSpPr>
            <p:nvPr/>
          </p:nvSpPr>
          <p:spPr bwMode="gray">
            <a:xfrm>
              <a:off x="5088" y="528"/>
              <a:ext cx="96" cy="96"/>
            </a:xfrm>
            <a:prstGeom prst="ellipse">
              <a:avLst/>
            </a:prstGeom>
            <a:solidFill>
              <a:schemeClr val="bg1">
                <a:alpha val="50195"/>
              </a:schemeClr>
            </a:solidFill>
            <a:ln w="9525">
              <a:noFill/>
              <a:round/>
              <a:headEnd/>
              <a:tailEnd/>
            </a:ln>
          </p:spPr>
          <p:txBody>
            <a:bodyPr wrap="none" anchor="ctr"/>
            <a:lstStyle/>
            <a:p>
              <a:pPr>
                <a:defRPr/>
              </a:pPr>
              <a:endParaRPr lang="zh-CN" altLang="en-US">
                <a:latin typeface="+mn-lt"/>
                <a:ea typeface="华文细黑" pitchFamily="2" charset="-122"/>
              </a:endParaRPr>
            </a:p>
          </p:txBody>
        </p:sp>
        <p:sp>
          <p:nvSpPr>
            <p:cNvPr id="27684" name="Oval 147"/>
            <p:cNvSpPr>
              <a:spLocks noChangeArrowheads="1"/>
            </p:cNvSpPr>
            <p:nvPr/>
          </p:nvSpPr>
          <p:spPr bwMode="gray">
            <a:xfrm>
              <a:off x="5232" y="528"/>
              <a:ext cx="98" cy="96"/>
            </a:xfrm>
            <a:prstGeom prst="ellipse">
              <a:avLst/>
            </a:prstGeom>
            <a:solidFill>
              <a:schemeClr val="bg1">
                <a:alpha val="50195"/>
              </a:schemeClr>
            </a:solidFill>
            <a:ln w="9525">
              <a:noFill/>
              <a:round/>
              <a:headEnd/>
              <a:tailEnd/>
            </a:ln>
          </p:spPr>
          <p:txBody>
            <a:bodyPr wrap="none" anchor="ctr"/>
            <a:lstStyle/>
            <a:p>
              <a:pPr>
                <a:defRPr/>
              </a:pPr>
              <a:endParaRPr lang="zh-CN" altLang="en-US">
                <a:latin typeface="+mn-lt"/>
                <a:ea typeface="华文细黑" pitchFamily="2" charset="-122"/>
              </a:endParaRPr>
            </a:p>
          </p:txBody>
        </p:sp>
        <p:sp>
          <p:nvSpPr>
            <p:cNvPr id="27685" name="Oval 148"/>
            <p:cNvSpPr>
              <a:spLocks noChangeArrowheads="1"/>
            </p:cNvSpPr>
            <p:nvPr/>
          </p:nvSpPr>
          <p:spPr bwMode="gray">
            <a:xfrm>
              <a:off x="5376" y="528"/>
              <a:ext cx="96" cy="96"/>
            </a:xfrm>
            <a:prstGeom prst="ellipse">
              <a:avLst/>
            </a:prstGeom>
            <a:solidFill>
              <a:schemeClr val="bg1">
                <a:alpha val="50195"/>
              </a:schemeClr>
            </a:solidFill>
            <a:ln w="9525">
              <a:noFill/>
              <a:round/>
              <a:headEnd/>
              <a:tailEnd/>
            </a:ln>
          </p:spPr>
          <p:txBody>
            <a:bodyPr wrap="none" anchor="ctr"/>
            <a:lstStyle/>
            <a:p>
              <a:pPr>
                <a:defRPr/>
              </a:pPr>
              <a:endParaRPr lang="zh-CN" altLang="en-US">
                <a:latin typeface="+mn-lt"/>
                <a:ea typeface="华文细黑" pitchFamily="2" charset="-122"/>
              </a:endParaRPr>
            </a:p>
          </p:txBody>
        </p:sp>
      </p:grpSp>
      <p:sp>
        <p:nvSpPr>
          <p:cNvPr id="27669" name="Rectangle 149"/>
          <p:cNvSpPr>
            <a:spLocks noChangeArrowheads="1"/>
          </p:cNvSpPr>
          <p:nvPr/>
        </p:nvSpPr>
        <p:spPr bwMode="auto">
          <a:xfrm>
            <a:off x="6996101" y="4545124"/>
            <a:ext cx="4140459" cy="307777"/>
          </a:xfrm>
          <a:prstGeom prst="rect">
            <a:avLst/>
          </a:prstGeom>
          <a:noFill/>
          <a:ln w="9525" algn="ctr">
            <a:noFill/>
            <a:miter lim="800000"/>
            <a:headEnd/>
            <a:tailEnd/>
          </a:ln>
        </p:spPr>
        <p:txBody>
          <a:bodyPr wrap="square">
            <a:spAutoFit/>
          </a:bodyPr>
          <a:lstStyle/>
          <a:p>
            <a:pPr eaLnBrk="0" hangingPunct="0">
              <a:defRPr/>
            </a:pPr>
            <a:r>
              <a:rPr lang="en-US" altLang="zh-CN" sz="1400" b="1" dirty="0">
                <a:solidFill>
                  <a:schemeClr val="bg1"/>
                </a:solidFill>
                <a:latin typeface="+mn-lt"/>
                <a:ea typeface="华文细黑" pitchFamily="2" charset="-122"/>
              </a:rPr>
              <a:t>Designed for the real needs of customers</a:t>
            </a:r>
          </a:p>
        </p:txBody>
      </p:sp>
      <p:grpSp>
        <p:nvGrpSpPr>
          <p:cNvPr id="7" name="Group 150"/>
          <p:cNvGrpSpPr>
            <a:grpSpLocks/>
          </p:cNvGrpSpPr>
          <p:nvPr/>
        </p:nvGrpSpPr>
        <p:grpSpPr bwMode="auto">
          <a:xfrm>
            <a:off x="7075488" y="4983163"/>
            <a:ext cx="2836862" cy="42862"/>
            <a:chOff x="565" y="969"/>
            <a:chExt cx="1589" cy="6"/>
          </a:xfrm>
        </p:grpSpPr>
        <p:sp>
          <p:nvSpPr>
            <p:cNvPr id="27675" name="Line 151"/>
            <p:cNvSpPr>
              <a:spLocks noChangeShapeType="1"/>
            </p:cNvSpPr>
            <p:nvPr/>
          </p:nvSpPr>
          <p:spPr bwMode="auto">
            <a:xfrm>
              <a:off x="565" y="975"/>
              <a:ext cx="1587" cy="0"/>
            </a:xfrm>
            <a:prstGeom prst="line">
              <a:avLst/>
            </a:prstGeom>
            <a:noFill/>
            <a:ln w="6350">
              <a:solidFill>
                <a:srgbClr val="A7A7A7"/>
              </a:solidFill>
              <a:round/>
              <a:headEnd/>
              <a:tailEnd/>
            </a:ln>
          </p:spPr>
          <p:txBody>
            <a:bodyPr/>
            <a:lstStyle/>
            <a:p>
              <a:pPr>
                <a:defRPr/>
              </a:pPr>
              <a:endParaRPr lang="zh-CN" altLang="en-US">
                <a:latin typeface="+mn-lt"/>
                <a:ea typeface="华文细黑" pitchFamily="2" charset="-122"/>
              </a:endParaRPr>
            </a:p>
          </p:txBody>
        </p:sp>
        <p:sp>
          <p:nvSpPr>
            <p:cNvPr id="27676" name="Line 152"/>
            <p:cNvSpPr>
              <a:spLocks noChangeShapeType="1"/>
            </p:cNvSpPr>
            <p:nvPr/>
          </p:nvSpPr>
          <p:spPr bwMode="auto">
            <a:xfrm>
              <a:off x="567" y="969"/>
              <a:ext cx="1587" cy="0"/>
            </a:xfrm>
            <a:prstGeom prst="line">
              <a:avLst/>
            </a:prstGeom>
            <a:noFill/>
            <a:ln w="9525">
              <a:solidFill>
                <a:schemeClr val="bg1"/>
              </a:solidFill>
              <a:round/>
              <a:headEnd/>
              <a:tailEnd/>
            </a:ln>
          </p:spPr>
          <p:txBody>
            <a:bodyPr/>
            <a:lstStyle/>
            <a:p>
              <a:pPr>
                <a:defRPr/>
              </a:pPr>
              <a:endParaRPr lang="zh-CN" altLang="en-US">
                <a:latin typeface="+mn-lt"/>
                <a:ea typeface="华文细黑" pitchFamily="2" charset="-122"/>
              </a:endParaRPr>
            </a:p>
          </p:txBody>
        </p:sp>
      </p:grpSp>
      <p:sp>
        <p:nvSpPr>
          <p:cNvPr id="28694" name="Rectangle 153"/>
          <p:cNvSpPr>
            <a:spLocks noChangeArrowheads="1"/>
          </p:cNvSpPr>
          <p:nvPr/>
        </p:nvSpPr>
        <p:spPr bwMode="auto">
          <a:xfrm>
            <a:off x="7259639" y="5073651"/>
            <a:ext cx="2835275" cy="646331"/>
          </a:xfrm>
          <a:prstGeom prst="rect">
            <a:avLst/>
          </a:prstGeom>
          <a:noFill/>
          <a:ln w="9525">
            <a:noFill/>
            <a:miter lim="800000"/>
            <a:headEnd/>
            <a:tailEnd/>
          </a:ln>
        </p:spPr>
        <p:txBody>
          <a:bodyPr>
            <a:spAutoFit/>
          </a:bodyPr>
          <a:lstStyle/>
          <a:p>
            <a:pPr algn="l">
              <a:buClr>
                <a:schemeClr val="tx1"/>
              </a:buClr>
              <a:buFontTx/>
              <a:buChar char="•"/>
            </a:pPr>
            <a:r>
              <a:rPr lang="en-US" altLang="zh-CN" sz="1200" dirty="0">
                <a:latin typeface="+mn-lt"/>
                <a:ea typeface="华文细黑" pitchFamily="2" charset="-122"/>
              </a:rPr>
              <a:t>Easy to Deploy</a:t>
            </a:r>
          </a:p>
          <a:p>
            <a:pPr algn="l">
              <a:buClr>
                <a:schemeClr val="tx1"/>
              </a:buClr>
              <a:buFontTx/>
              <a:buChar char="•"/>
            </a:pPr>
            <a:r>
              <a:rPr lang="en-US" altLang="zh-CN" sz="1200" dirty="0">
                <a:latin typeface="+mn-lt"/>
                <a:ea typeface="华文细黑" pitchFamily="2" charset="-122"/>
              </a:rPr>
              <a:t>H-</a:t>
            </a:r>
            <a:r>
              <a:rPr lang="en-US" altLang="zh-CN" sz="1200" dirty="0" err="1">
                <a:latin typeface="+mn-lt"/>
                <a:ea typeface="华文细黑" pitchFamily="2" charset="-122"/>
              </a:rPr>
              <a:t>QoS</a:t>
            </a:r>
            <a:endParaRPr lang="en-US" altLang="zh-CN" sz="1200" dirty="0">
              <a:latin typeface="+mn-lt"/>
              <a:ea typeface="华文细黑" pitchFamily="2" charset="-122"/>
            </a:endParaRPr>
          </a:p>
          <a:p>
            <a:pPr algn="l">
              <a:buClr>
                <a:schemeClr val="tx1"/>
              </a:buClr>
              <a:buFontTx/>
              <a:buChar char="•"/>
            </a:pPr>
            <a:r>
              <a:rPr lang="en-US" altLang="zh-CN" sz="1200" dirty="0">
                <a:latin typeface="+mn-lt"/>
                <a:ea typeface="华文细黑" pitchFamily="2" charset="-122"/>
              </a:rPr>
              <a:t>Video Solution</a:t>
            </a:r>
          </a:p>
        </p:txBody>
      </p:sp>
      <p:grpSp>
        <p:nvGrpSpPr>
          <p:cNvPr id="8" name="Group 154"/>
          <p:cNvGrpSpPr>
            <a:grpSpLocks/>
          </p:cNvGrpSpPr>
          <p:nvPr/>
        </p:nvGrpSpPr>
        <p:grpSpPr bwMode="auto">
          <a:xfrm>
            <a:off x="7050088" y="3441701"/>
            <a:ext cx="2836862" cy="42863"/>
            <a:chOff x="565" y="969"/>
            <a:chExt cx="1589" cy="6"/>
          </a:xfrm>
        </p:grpSpPr>
        <p:sp>
          <p:nvSpPr>
            <p:cNvPr id="27673" name="Line 155"/>
            <p:cNvSpPr>
              <a:spLocks noChangeShapeType="1"/>
            </p:cNvSpPr>
            <p:nvPr/>
          </p:nvSpPr>
          <p:spPr bwMode="auto">
            <a:xfrm>
              <a:off x="565" y="975"/>
              <a:ext cx="1587" cy="0"/>
            </a:xfrm>
            <a:prstGeom prst="line">
              <a:avLst/>
            </a:prstGeom>
            <a:noFill/>
            <a:ln w="6350">
              <a:solidFill>
                <a:srgbClr val="A7A7A7"/>
              </a:solidFill>
              <a:round/>
              <a:headEnd/>
              <a:tailEnd/>
            </a:ln>
          </p:spPr>
          <p:txBody>
            <a:bodyPr/>
            <a:lstStyle/>
            <a:p>
              <a:pPr>
                <a:defRPr/>
              </a:pPr>
              <a:endParaRPr lang="zh-CN" altLang="en-US">
                <a:latin typeface="+mn-lt"/>
                <a:ea typeface="华文细黑" pitchFamily="2" charset="-122"/>
              </a:endParaRPr>
            </a:p>
          </p:txBody>
        </p:sp>
        <p:sp>
          <p:nvSpPr>
            <p:cNvPr id="27674" name="Line 156"/>
            <p:cNvSpPr>
              <a:spLocks noChangeShapeType="1"/>
            </p:cNvSpPr>
            <p:nvPr/>
          </p:nvSpPr>
          <p:spPr bwMode="auto">
            <a:xfrm>
              <a:off x="567" y="969"/>
              <a:ext cx="1587" cy="0"/>
            </a:xfrm>
            <a:prstGeom prst="line">
              <a:avLst/>
            </a:prstGeom>
            <a:noFill/>
            <a:ln w="9525">
              <a:solidFill>
                <a:schemeClr val="bg1"/>
              </a:solidFill>
              <a:round/>
              <a:headEnd/>
              <a:tailEnd/>
            </a:ln>
          </p:spPr>
          <p:txBody>
            <a:bodyPr/>
            <a:lstStyle/>
            <a:p>
              <a:pPr>
                <a:defRPr/>
              </a:pPr>
              <a:endParaRPr lang="zh-CN" altLang="en-US">
                <a:latin typeface="+mn-lt"/>
                <a:ea typeface="华文细黑" pitchFamily="2" charset="-122"/>
              </a:endParaRPr>
            </a:p>
          </p:txBody>
        </p:sp>
      </p:grpSp>
    </p:spTree>
    <p:extLst>
      <p:ext uri="{BB962C8B-B14F-4D97-AF65-F5344CB8AC3E}">
        <p14:creationId xmlns:p14="http://schemas.microsoft.com/office/powerpoint/2010/main" val="220531665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p:txBody>
          <a:bodyPr/>
          <a:lstStyle/>
          <a:p>
            <a:r>
              <a:rPr lang="en-US" altLang="zh-CN" dirty="0"/>
              <a:t>Green 400G Platform</a:t>
            </a:r>
            <a:endParaRPr lang="zh-CN" altLang="en-US" dirty="0"/>
          </a:p>
        </p:txBody>
      </p:sp>
      <p:grpSp>
        <p:nvGrpSpPr>
          <p:cNvPr id="2" name="Group 36"/>
          <p:cNvGrpSpPr>
            <a:grpSpLocks/>
          </p:cNvGrpSpPr>
          <p:nvPr/>
        </p:nvGrpSpPr>
        <p:grpSpPr bwMode="auto">
          <a:xfrm>
            <a:off x="2027567" y="1383576"/>
            <a:ext cx="9445816" cy="4843458"/>
            <a:chOff x="258" y="572"/>
            <a:chExt cx="6248" cy="3306"/>
          </a:xfrm>
        </p:grpSpPr>
        <p:sp>
          <p:nvSpPr>
            <p:cNvPr id="61445" name="Rectangle 9"/>
            <p:cNvSpPr>
              <a:spLocks noChangeArrowheads="1"/>
            </p:cNvSpPr>
            <p:nvPr/>
          </p:nvSpPr>
          <p:spPr bwMode="auto">
            <a:xfrm>
              <a:off x="2873" y="1515"/>
              <a:ext cx="3633" cy="507"/>
            </a:xfrm>
            <a:prstGeom prst="rect">
              <a:avLst/>
            </a:prstGeom>
            <a:noFill/>
            <a:ln w="38100" algn="ctr">
              <a:noFill/>
              <a:miter lim="800000"/>
              <a:headEnd/>
              <a:tailEnd/>
            </a:ln>
          </p:spPr>
          <p:txBody>
            <a:bodyPr wrap="square" lIns="77552" tIns="38806" rIns="77552" bIns="38806">
              <a:spAutoFit/>
            </a:bodyPr>
            <a:lstStyle/>
            <a:p>
              <a:pPr defTabSz="801688" fontAlgn="base">
                <a:lnSpc>
                  <a:spcPct val="120000"/>
                </a:lnSpc>
              </a:pPr>
              <a:r>
                <a:rPr lang="zh-CN" altLang="zh-CN" sz="1200" dirty="0">
                  <a:latin typeface="+mn-ea"/>
                  <a:ea typeface="+mn-ea"/>
                </a:rPr>
                <a:t>Lowest power consumption: Power consumption of a 10G interface is 30% lower than that of the other supplier. A device saves power of 10000 kwh each year.</a:t>
              </a:r>
              <a:r>
                <a:rPr lang="zh-CN" altLang="zh-CN" sz="1200" b="1" dirty="0">
                  <a:latin typeface="+mn-ea"/>
                  <a:ea typeface="+mn-ea"/>
                </a:rPr>
                <a:t> </a:t>
              </a:r>
              <a:endParaRPr lang="en-US" altLang="zh-CN" sz="1200" b="1" dirty="0">
                <a:latin typeface="+mn-ea"/>
                <a:ea typeface="+mn-ea"/>
              </a:endParaRPr>
            </a:p>
          </p:txBody>
        </p:sp>
        <p:sp>
          <p:nvSpPr>
            <p:cNvPr id="61446" name="AutoShape 10"/>
            <p:cNvSpPr>
              <a:spLocks noChangeArrowheads="1"/>
            </p:cNvSpPr>
            <p:nvPr/>
          </p:nvSpPr>
          <p:spPr bwMode="gray">
            <a:xfrm flipV="1">
              <a:off x="2684" y="910"/>
              <a:ext cx="134" cy="153"/>
            </a:xfrm>
            <a:prstGeom prst="flowChartConnector">
              <a:avLst/>
            </a:prstGeom>
            <a:gradFill rotWithShape="1">
              <a:gsLst>
                <a:gs pos="0">
                  <a:srgbClr val="009999"/>
                </a:gs>
                <a:gs pos="100000">
                  <a:srgbClr val="006565"/>
                </a:gs>
              </a:gsLst>
              <a:lin ang="2700000" scaled="1"/>
            </a:gradFill>
            <a:ln w="88900" cmpd="thinThick" algn="ctr">
              <a:solidFill>
                <a:srgbClr val="C0C0C0"/>
              </a:solidFill>
              <a:round/>
              <a:headEnd/>
              <a:tailEnd/>
            </a:ln>
          </p:spPr>
          <p:txBody>
            <a:bodyPr wrap="none" anchor="ctr"/>
            <a:lstStyle/>
            <a:p>
              <a:endParaRPr lang="zh-CN" altLang="en-US">
                <a:latin typeface="+mn-ea"/>
                <a:ea typeface="+mn-ea"/>
              </a:endParaRPr>
            </a:p>
          </p:txBody>
        </p:sp>
        <p:sp>
          <p:nvSpPr>
            <p:cNvPr id="61447" name="AutoShape 11"/>
            <p:cNvSpPr>
              <a:spLocks noChangeArrowheads="1"/>
            </p:cNvSpPr>
            <p:nvPr/>
          </p:nvSpPr>
          <p:spPr bwMode="gray">
            <a:xfrm flipV="1">
              <a:off x="2684" y="1278"/>
              <a:ext cx="134" cy="153"/>
            </a:xfrm>
            <a:prstGeom prst="flowChartConnector">
              <a:avLst/>
            </a:prstGeom>
            <a:gradFill rotWithShape="1">
              <a:gsLst>
                <a:gs pos="0">
                  <a:srgbClr val="7CBEF0"/>
                </a:gs>
                <a:gs pos="100000">
                  <a:srgbClr val="527E9F"/>
                </a:gs>
              </a:gsLst>
              <a:lin ang="2700000" scaled="1"/>
            </a:gradFill>
            <a:ln w="88900" cmpd="thinThick" algn="ctr">
              <a:solidFill>
                <a:srgbClr val="C0C0C0"/>
              </a:solidFill>
              <a:round/>
              <a:headEnd/>
              <a:tailEnd/>
            </a:ln>
          </p:spPr>
          <p:txBody>
            <a:bodyPr wrap="none" anchor="ctr"/>
            <a:lstStyle/>
            <a:p>
              <a:endParaRPr lang="zh-CN" altLang="en-US">
                <a:latin typeface="+mn-ea"/>
                <a:ea typeface="+mn-ea"/>
              </a:endParaRPr>
            </a:p>
          </p:txBody>
        </p:sp>
        <p:sp>
          <p:nvSpPr>
            <p:cNvPr id="61448" name="AutoShape 12"/>
            <p:cNvSpPr>
              <a:spLocks noChangeArrowheads="1"/>
            </p:cNvSpPr>
            <p:nvPr/>
          </p:nvSpPr>
          <p:spPr bwMode="gray">
            <a:xfrm flipV="1">
              <a:off x="2681" y="1636"/>
              <a:ext cx="134" cy="153"/>
            </a:xfrm>
            <a:prstGeom prst="flowChartConnector">
              <a:avLst/>
            </a:prstGeom>
            <a:solidFill>
              <a:schemeClr val="accent1"/>
            </a:solidFill>
            <a:ln w="88900" cmpd="thinThick" algn="ctr">
              <a:solidFill>
                <a:srgbClr val="C0C0C0"/>
              </a:solidFill>
              <a:round/>
              <a:headEnd/>
              <a:tailEnd/>
            </a:ln>
          </p:spPr>
          <p:txBody>
            <a:bodyPr wrap="none" anchor="ctr"/>
            <a:lstStyle/>
            <a:p>
              <a:endParaRPr lang="zh-CN" altLang="en-US">
                <a:latin typeface="+mn-ea"/>
                <a:ea typeface="+mn-ea"/>
              </a:endParaRPr>
            </a:p>
          </p:txBody>
        </p:sp>
        <p:sp>
          <p:nvSpPr>
            <p:cNvPr id="61449" name="AutoShape 13"/>
            <p:cNvSpPr>
              <a:spLocks noChangeArrowheads="1"/>
            </p:cNvSpPr>
            <p:nvPr/>
          </p:nvSpPr>
          <p:spPr bwMode="auto">
            <a:xfrm rot="20060931">
              <a:off x="417" y="1190"/>
              <a:ext cx="1434" cy="561"/>
            </a:xfrm>
            <a:prstGeom prst="star24">
              <a:avLst>
                <a:gd name="adj" fmla="val 37500"/>
              </a:avLst>
            </a:prstGeom>
            <a:noFill/>
            <a:ln w="38100" algn="ctr">
              <a:solidFill>
                <a:schemeClr val="accent1"/>
              </a:solidFill>
              <a:miter lim="800000"/>
              <a:headEnd/>
              <a:tailEnd/>
            </a:ln>
          </p:spPr>
          <p:txBody>
            <a:bodyPr wrap="none" lIns="77497" tIns="38779" rIns="77497" bIns="38779" anchor="ctr"/>
            <a:lstStyle/>
            <a:p>
              <a:pPr algn="ctr" defTabSz="801688" fontAlgn="base"/>
              <a:r>
                <a:rPr lang="en-US" altLang="zh-CN" sz="1600" dirty="0">
                  <a:solidFill>
                    <a:srgbClr val="C00000"/>
                  </a:solidFill>
                  <a:latin typeface="+mn-ea"/>
                  <a:ea typeface="+mn-ea"/>
                </a:rPr>
                <a:t>NEW 400G Platform</a:t>
              </a:r>
            </a:p>
          </p:txBody>
        </p:sp>
        <p:sp>
          <p:nvSpPr>
            <p:cNvPr id="61450" name="AutoShape 14"/>
            <p:cNvSpPr>
              <a:spLocks noChangeArrowheads="1"/>
            </p:cNvSpPr>
            <p:nvPr/>
          </p:nvSpPr>
          <p:spPr bwMode="gray">
            <a:xfrm flipV="1">
              <a:off x="2682" y="2035"/>
              <a:ext cx="134" cy="153"/>
            </a:xfrm>
            <a:prstGeom prst="flowChartConnector">
              <a:avLst/>
            </a:prstGeom>
            <a:solidFill>
              <a:schemeClr val="folHlink"/>
            </a:solidFill>
            <a:ln w="88900" cmpd="thinThick" algn="ctr">
              <a:solidFill>
                <a:srgbClr val="C0C0C0"/>
              </a:solidFill>
              <a:round/>
              <a:headEnd/>
              <a:tailEnd/>
            </a:ln>
          </p:spPr>
          <p:txBody>
            <a:bodyPr wrap="none" anchor="ctr"/>
            <a:lstStyle/>
            <a:p>
              <a:endParaRPr lang="zh-CN" altLang="en-US">
                <a:latin typeface="+mn-ea"/>
                <a:ea typeface="+mn-ea"/>
              </a:endParaRPr>
            </a:p>
          </p:txBody>
        </p:sp>
        <p:sp>
          <p:nvSpPr>
            <p:cNvPr id="61451" name="Text Box 15"/>
            <p:cNvSpPr txBox="1">
              <a:spLocks noChangeArrowheads="1"/>
            </p:cNvSpPr>
            <p:nvPr/>
          </p:nvSpPr>
          <p:spPr bwMode="auto">
            <a:xfrm>
              <a:off x="258" y="3320"/>
              <a:ext cx="2495" cy="558"/>
            </a:xfrm>
            <a:prstGeom prst="rect">
              <a:avLst/>
            </a:prstGeom>
            <a:noFill/>
            <a:ln w="38100" algn="ctr">
              <a:noFill/>
              <a:miter lim="800000"/>
              <a:headEnd/>
              <a:tailEnd/>
            </a:ln>
          </p:spPr>
          <p:txBody>
            <a:bodyPr lIns="77552" tIns="38806" rIns="77552" bIns="38806">
              <a:spAutoFit/>
            </a:bodyPr>
            <a:lstStyle/>
            <a:p>
              <a:pPr marL="185738" indent="-185738" defTabSz="801688" fontAlgn="base">
                <a:spcBef>
                  <a:spcPct val="50000"/>
                </a:spcBef>
              </a:pPr>
              <a:r>
                <a:rPr lang="en-US" altLang="zh-CN" sz="1200" dirty="0">
                  <a:latin typeface="+mn-ea"/>
                  <a:ea typeface="+mn-ea"/>
                </a:rPr>
                <a:t>Green platform, unified NMS, unified platform</a:t>
              </a:r>
            </a:p>
            <a:p>
              <a:pPr marL="185738" indent="-185738" defTabSz="801688" fontAlgn="base">
                <a:spcBef>
                  <a:spcPct val="50000"/>
                </a:spcBef>
              </a:pPr>
              <a:r>
                <a:rPr lang="en-US" altLang="zh-CN" sz="1200" dirty="0">
                  <a:latin typeface="+mn-ea"/>
                  <a:ea typeface="+mn-ea"/>
                </a:rPr>
                <a:t>From 10G to 400G, compatible to all boards</a:t>
              </a:r>
            </a:p>
            <a:p>
              <a:pPr marL="185738" indent="-185738" defTabSz="801688" fontAlgn="base">
                <a:spcBef>
                  <a:spcPct val="50000"/>
                </a:spcBef>
              </a:pPr>
              <a:r>
                <a:rPr lang="en-US" altLang="zh-CN" sz="1200" dirty="0">
                  <a:latin typeface="+mn-ea"/>
                  <a:ea typeface="+mn-ea"/>
                </a:rPr>
                <a:t>Save </a:t>
              </a:r>
              <a:r>
                <a:rPr lang="zh-CN" altLang="zh-CN" sz="1200" dirty="0">
                  <a:latin typeface="+mn-ea"/>
                  <a:ea typeface="+mn-ea"/>
                </a:rPr>
                <a:t>OPEX</a:t>
              </a:r>
              <a:r>
                <a:rPr lang="en-US" altLang="zh-CN" sz="1200" dirty="0">
                  <a:latin typeface="+mn-ea"/>
                  <a:ea typeface="+mn-ea"/>
                </a:rPr>
                <a:t> and </a:t>
              </a:r>
              <a:r>
                <a:rPr lang="zh-CN" altLang="zh-CN" sz="1200" dirty="0">
                  <a:latin typeface="+mn-ea"/>
                  <a:ea typeface="+mn-ea"/>
                </a:rPr>
                <a:t>CAPEX</a:t>
              </a:r>
              <a:r>
                <a:rPr lang="en-US" altLang="zh-CN" sz="1200" dirty="0">
                  <a:latin typeface="+mn-ea"/>
                  <a:ea typeface="+mn-ea"/>
                </a:rPr>
                <a:t>, saves TCO by 40</a:t>
              </a:r>
              <a:r>
                <a:rPr lang="zh-CN" altLang="en-US" sz="1200" dirty="0">
                  <a:latin typeface="+mn-ea"/>
                  <a:ea typeface="+mn-ea"/>
                </a:rPr>
                <a:t>％</a:t>
              </a:r>
            </a:p>
          </p:txBody>
        </p:sp>
        <p:sp>
          <p:nvSpPr>
            <p:cNvPr id="1675280" name="Text Box 16"/>
            <p:cNvSpPr txBox="1">
              <a:spLocks noChangeArrowheads="1"/>
            </p:cNvSpPr>
            <p:nvPr/>
          </p:nvSpPr>
          <p:spPr bwMode="auto">
            <a:xfrm>
              <a:off x="462" y="2345"/>
              <a:ext cx="687" cy="210"/>
            </a:xfrm>
            <a:prstGeom prst="rect">
              <a:avLst/>
            </a:prstGeom>
            <a:noFill/>
            <a:ln w="9525">
              <a:noFill/>
              <a:miter lim="800000"/>
              <a:headEnd/>
              <a:tailEnd/>
            </a:ln>
            <a:effectLst/>
          </p:spPr>
          <p:txBody>
            <a:bodyPr wrap="none">
              <a:spAutoFit/>
            </a:bodyPr>
            <a:lstStyle/>
            <a:p>
              <a:pPr fontAlgn="base">
                <a:defRPr/>
              </a:pPr>
              <a:r>
                <a:rPr lang="en-US" altLang="zh-CN" sz="1400">
                  <a:effectLst>
                    <a:outerShdw blurRad="38100" dist="38100" dir="2700000" algn="tl">
                      <a:srgbClr val="C0C0C0"/>
                    </a:outerShdw>
                  </a:effectLst>
                  <a:latin typeface="+mn-ea"/>
                  <a:ea typeface="+mn-ea"/>
                </a:rPr>
                <a:t>NE40E-X3</a:t>
              </a:r>
            </a:p>
          </p:txBody>
        </p:sp>
        <p:sp>
          <p:nvSpPr>
            <p:cNvPr id="1675281" name="Text Box 17"/>
            <p:cNvSpPr txBox="1">
              <a:spLocks noChangeArrowheads="1"/>
            </p:cNvSpPr>
            <p:nvPr/>
          </p:nvSpPr>
          <p:spPr bwMode="auto">
            <a:xfrm>
              <a:off x="1188" y="1744"/>
              <a:ext cx="687" cy="210"/>
            </a:xfrm>
            <a:prstGeom prst="rect">
              <a:avLst/>
            </a:prstGeom>
            <a:noFill/>
            <a:ln w="9525">
              <a:noFill/>
              <a:miter lim="800000"/>
              <a:headEnd/>
              <a:tailEnd/>
            </a:ln>
            <a:effectLst/>
          </p:spPr>
          <p:txBody>
            <a:bodyPr wrap="none">
              <a:spAutoFit/>
            </a:bodyPr>
            <a:lstStyle/>
            <a:p>
              <a:pPr fontAlgn="base">
                <a:defRPr/>
              </a:pPr>
              <a:r>
                <a:rPr lang="en-US" altLang="zh-CN" sz="1400">
                  <a:effectLst>
                    <a:outerShdw blurRad="38100" dist="38100" dir="2700000" algn="tl">
                      <a:srgbClr val="C0C0C0"/>
                    </a:outerShdw>
                  </a:effectLst>
                  <a:latin typeface="+mn-ea"/>
                  <a:ea typeface="+mn-ea"/>
                </a:rPr>
                <a:t>NE40E-X8</a:t>
              </a:r>
            </a:p>
          </p:txBody>
        </p:sp>
        <p:sp>
          <p:nvSpPr>
            <p:cNvPr id="1675282" name="Text Box 18"/>
            <p:cNvSpPr txBox="1">
              <a:spLocks noChangeArrowheads="1"/>
            </p:cNvSpPr>
            <p:nvPr/>
          </p:nvSpPr>
          <p:spPr bwMode="auto">
            <a:xfrm>
              <a:off x="1823" y="803"/>
              <a:ext cx="757" cy="210"/>
            </a:xfrm>
            <a:prstGeom prst="rect">
              <a:avLst/>
            </a:prstGeom>
            <a:noFill/>
            <a:ln w="9525">
              <a:noFill/>
              <a:miter lim="800000"/>
              <a:headEnd/>
              <a:tailEnd/>
            </a:ln>
            <a:effectLst/>
          </p:spPr>
          <p:txBody>
            <a:bodyPr wrap="none">
              <a:spAutoFit/>
            </a:bodyPr>
            <a:lstStyle/>
            <a:p>
              <a:pPr fontAlgn="base">
                <a:defRPr/>
              </a:pPr>
              <a:r>
                <a:rPr lang="en-US" altLang="zh-CN" sz="1400">
                  <a:effectLst>
                    <a:outerShdw blurRad="38100" dist="38100" dir="2700000" algn="tl">
                      <a:srgbClr val="C0C0C0"/>
                    </a:outerShdw>
                  </a:effectLst>
                  <a:latin typeface="+mn-ea"/>
                  <a:ea typeface="+mn-ea"/>
                </a:rPr>
                <a:t>NE40E-X16</a:t>
              </a:r>
            </a:p>
          </p:txBody>
        </p:sp>
        <p:sp>
          <p:nvSpPr>
            <p:cNvPr id="61455" name="Text Box 19"/>
            <p:cNvSpPr txBox="1">
              <a:spLocks noChangeArrowheads="1"/>
            </p:cNvSpPr>
            <p:nvPr/>
          </p:nvSpPr>
          <p:spPr bwMode="auto">
            <a:xfrm>
              <a:off x="2653" y="572"/>
              <a:ext cx="2357" cy="210"/>
            </a:xfrm>
            <a:prstGeom prst="rect">
              <a:avLst/>
            </a:prstGeom>
            <a:solidFill>
              <a:srgbClr val="00B0F0"/>
            </a:solidFill>
            <a:ln w="9525">
              <a:noFill/>
              <a:miter lim="800000"/>
              <a:headEnd/>
              <a:tailEnd/>
            </a:ln>
          </p:spPr>
          <p:txBody>
            <a:bodyPr>
              <a:spAutoFit/>
            </a:bodyPr>
            <a:lstStyle/>
            <a:p>
              <a:pPr fontAlgn="base">
                <a:spcBef>
                  <a:spcPct val="50000"/>
                </a:spcBef>
              </a:pPr>
              <a:r>
                <a:rPr lang="en-US" altLang="zh-CN" sz="1400" b="1" dirty="0">
                  <a:solidFill>
                    <a:schemeClr val="bg1"/>
                  </a:solidFill>
                  <a:latin typeface="+mn-ea"/>
                  <a:ea typeface="+mn-ea"/>
                </a:rPr>
                <a:t>Greenest platform</a:t>
              </a:r>
            </a:p>
          </p:txBody>
        </p:sp>
        <p:sp>
          <p:nvSpPr>
            <p:cNvPr id="61456" name="Rectangle 20"/>
            <p:cNvSpPr>
              <a:spLocks noChangeArrowheads="1"/>
            </p:cNvSpPr>
            <p:nvPr/>
          </p:nvSpPr>
          <p:spPr bwMode="auto">
            <a:xfrm>
              <a:off x="2878" y="1986"/>
              <a:ext cx="3390" cy="356"/>
            </a:xfrm>
            <a:prstGeom prst="rect">
              <a:avLst/>
            </a:prstGeom>
            <a:noFill/>
            <a:ln w="38100" algn="ctr">
              <a:noFill/>
              <a:miter lim="800000"/>
              <a:headEnd/>
              <a:tailEnd/>
            </a:ln>
          </p:spPr>
          <p:txBody>
            <a:bodyPr wrap="square" lIns="77552" tIns="38806" rIns="77552" bIns="38806">
              <a:spAutoFit/>
            </a:bodyPr>
            <a:lstStyle/>
            <a:p>
              <a:pPr defTabSz="801688" fontAlgn="base">
                <a:lnSpc>
                  <a:spcPct val="120000"/>
                </a:lnSpc>
              </a:pPr>
              <a:r>
                <a:rPr lang="en-US" altLang="zh-CN" sz="1200" dirty="0">
                  <a:latin typeface="+mn-ea"/>
                  <a:ea typeface="+mn-ea"/>
                </a:rPr>
                <a:t>Highest efficiency in heat dispersion: innovative U-shaped air channel,  greatly improves the heat dispersion system.</a:t>
              </a:r>
            </a:p>
          </p:txBody>
        </p:sp>
        <p:sp>
          <p:nvSpPr>
            <p:cNvPr id="61457" name="AutoShape 21"/>
            <p:cNvSpPr>
              <a:spLocks noChangeArrowheads="1"/>
            </p:cNvSpPr>
            <p:nvPr/>
          </p:nvSpPr>
          <p:spPr bwMode="gray">
            <a:xfrm flipV="1">
              <a:off x="2681" y="2401"/>
              <a:ext cx="134" cy="153"/>
            </a:xfrm>
            <a:prstGeom prst="flowChartConnector">
              <a:avLst/>
            </a:prstGeom>
            <a:gradFill rotWithShape="1">
              <a:gsLst>
                <a:gs pos="0">
                  <a:srgbClr val="009999"/>
                </a:gs>
                <a:gs pos="100000">
                  <a:srgbClr val="006565"/>
                </a:gs>
              </a:gsLst>
              <a:lin ang="2700000" scaled="1"/>
            </a:gradFill>
            <a:ln w="88900" cmpd="thinThick" algn="ctr">
              <a:solidFill>
                <a:srgbClr val="C0C0C0"/>
              </a:solidFill>
              <a:round/>
              <a:headEnd/>
              <a:tailEnd/>
            </a:ln>
          </p:spPr>
          <p:txBody>
            <a:bodyPr wrap="none" anchor="ctr"/>
            <a:lstStyle/>
            <a:p>
              <a:endParaRPr lang="zh-CN" altLang="en-US">
                <a:latin typeface="+mn-ea"/>
                <a:ea typeface="+mn-ea"/>
              </a:endParaRPr>
            </a:p>
          </p:txBody>
        </p:sp>
        <p:sp>
          <p:nvSpPr>
            <p:cNvPr id="61458" name="AutoShape 22"/>
            <p:cNvSpPr>
              <a:spLocks noChangeArrowheads="1"/>
            </p:cNvSpPr>
            <p:nvPr/>
          </p:nvSpPr>
          <p:spPr bwMode="auto">
            <a:xfrm>
              <a:off x="825" y="2815"/>
              <a:ext cx="1406" cy="30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0 w 21600"/>
                <a:gd name="T13" fmla="*/ 5382 h 21600"/>
                <a:gd name="T14" fmla="*/ 18896 w 21600"/>
                <a:gd name="T15" fmla="*/ 16218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zh-CN" altLang="en-US">
                <a:latin typeface="+mn-ea"/>
                <a:ea typeface="+mn-ea"/>
              </a:endParaRPr>
            </a:p>
          </p:txBody>
        </p:sp>
        <p:pic>
          <p:nvPicPr>
            <p:cNvPr id="61459" name="Picture 23" descr="CX600-3 front"/>
            <p:cNvPicPr>
              <a:picLocks noChangeAspect="1" noChangeArrowheads="1"/>
            </p:cNvPicPr>
            <p:nvPr/>
          </p:nvPicPr>
          <p:blipFill>
            <a:blip r:embed="rId3" cstate="print"/>
            <a:srcRect/>
            <a:stretch>
              <a:fillRect/>
            </a:stretch>
          </p:blipFill>
          <p:spPr bwMode="auto">
            <a:xfrm>
              <a:off x="516" y="2567"/>
              <a:ext cx="544" cy="248"/>
            </a:xfrm>
            <a:prstGeom prst="rect">
              <a:avLst/>
            </a:prstGeom>
            <a:noFill/>
            <a:ln w="9525">
              <a:noFill/>
              <a:miter lim="800000"/>
              <a:headEnd/>
              <a:tailEnd/>
            </a:ln>
          </p:spPr>
        </p:pic>
        <p:pic>
          <p:nvPicPr>
            <p:cNvPr id="61460" name="Picture 24" descr="NE40E-X8正面"/>
            <p:cNvPicPr>
              <a:picLocks noChangeAspect="1" noChangeArrowheads="1"/>
            </p:cNvPicPr>
            <p:nvPr/>
          </p:nvPicPr>
          <p:blipFill>
            <a:blip r:embed="rId4" cstate="print"/>
            <a:srcRect t="8546" b="8424"/>
            <a:stretch>
              <a:fillRect/>
            </a:stretch>
          </p:blipFill>
          <p:spPr bwMode="auto">
            <a:xfrm>
              <a:off x="1233" y="1937"/>
              <a:ext cx="544" cy="680"/>
            </a:xfrm>
            <a:prstGeom prst="rect">
              <a:avLst/>
            </a:prstGeom>
            <a:noFill/>
            <a:ln w="9525">
              <a:noFill/>
              <a:miter lim="800000"/>
              <a:headEnd/>
              <a:tailEnd/>
            </a:ln>
          </p:spPr>
        </p:pic>
        <p:pic>
          <p:nvPicPr>
            <p:cNvPr id="61461" name="Picture 25" descr="NE40E-X16正面"/>
            <p:cNvPicPr>
              <a:picLocks noChangeAspect="1" noChangeArrowheads="1"/>
            </p:cNvPicPr>
            <p:nvPr/>
          </p:nvPicPr>
          <p:blipFill>
            <a:blip r:embed="rId5" cstate="print"/>
            <a:srcRect/>
            <a:stretch>
              <a:fillRect/>
            </a:stretch>
          </p:blipFill>
          <p:spPr bwMode="auto">
            <a:xfrm>
              <a:off x="1913" y="1013"/>
              <a:ext cx="544" cy="1377"/>
            </a:xfrm>
            <a:prstGeom prst="rect">
              <a:avLst/>
            </a:prstGeom>
            <a:noFill/>
            <a:ln w="9525">
              <a:noFill/>
              <a:miter lim="800000"/>
              <a:headEnd/>
              <a:tailEnd/>
            </a:ln>
          </p:spPr>
        </p:pic>
        <p:sp>
          <p:nvSpPr>
            <p:cNvPr id="61462" name="Rectangle 26"/>
            <p:cNvSpPr>
              <a:spLocks noChangeArrowheads="1"/>
            </p:cNvSpPr>
            <p:nvPr/>
          </p:nvSpPr>
          <p:spPr bwMode="auto">
            <a:xfrm>
              <a:off x="2878" y="1255"/>
              <a:ext cx="3318" cy="205"/>
            </a:xfrm>
            <a:prstGeom prst="rect">
              <a:avLst/>
            </a:prstGeom>
            <a:noFill/>
            <a:ln w="38100" algn="ctr">
              <a:noFill/>
              <a:miter lim="800000"/>
              <a:headEnd/>
              <a:tailEnd/>
            </a:ln>
          </p:spPr>
          <p:txBody>
            <a:bodyPr wrap="square" lIns="77552" tIns="38806" rIns="77552" bIns="38806">
              <a:spAutoFit/>
            </a:bodyPr>
            <a:lstStyle/>
            <a:p>
              <a:pPr defTabSz="801688" fontAlgn="base">
                <a:lnSpc>
                  <a:spcPct val="120000"/>
                </a:lnSpc>
              </a:pPr>
              <a:r>
                <a:rPr lang="en-US" altLang="zh-CN" sz="1200" dirty="0">
                  <a:latin typeface="+mn-ea"/>
                  <a:ea typeface="+mn-ea"/>
                </a:rPr>
                <a:t>Power supply by areas, power supply mode can be unmodified.</a:t>
              </a:r>
            </a:p>
          </p:txBody>
        </p:sp>
        <p:sp>
          <p:nvSpPr>
            <p:cNvPr id="61463" name="Rectangle 27"/>
            <p:cNvSpPr>
              <a:spLocks noChangeArrowheads="1"/>
            </p:cNvSpPr>
            <p:nvPr/>
          </p:nvSpPr>
          <p:spPr bwMode="auto">
            <a:xfrm>
              <a:off x="2830" y="3074"/>
              <a:ext cx="2991" cy="181"/>
            </a:xfrm>
            <a:prstGeom prst="rect">
              <a:avLst/>
            </a:prstGeom>
            <a:noFill/>
            <a:ln w="9525" algn="ctr">
              <a:noFill/>
              <a:miter lim="800000"/>
              <a:headEnd/>
              <a:tailEnd/>
            </a:ln>
          </p:spPr>
          <p:txBody>
            <a:bodyPr wrap="none" lIns="79200" tIns="39600" rIns="79200" bIns="39600">
              <a:spAutoFit/>
            </a:bodyPr>
            <a:lstStyle/>
            <a:p>
              <a:pPr algn="ctr" defTabSz="801688" fontAlgn="base"/>
              <a:r>
                <a:rPr lang="en-US" altLang="zh-CN" sz="1200" dirty="0">
                  <a:solidFill>
                    <a:srgbClr val="000000"/>
                  </a:solidFill>
                  <a:latin typeface="+mn-ea"/>
                  <a:ea typeface="+mn-ea"/>
                </a:rPr>
                <a:t>Most compact design: 14 U/32 U. Three chassis in a cabinet</a:t>
              </a:r>
            </a:p>
          </p:txBody>
        </p:sp>
        <p:sp>
          <p:nvSpPr>
            <p:cNvPr id="61464" name="Rectangle 28"/>
            <p:cNvSpPr>
              <a:spLocks noChangeArrowheads="1"/>
            </p:cNvSpPr>
            <p:nvPr/>
          </p:nvSpPr>
          <p:spPr bwMode="auto">
            <a:xfrm>
              <a:off x="2880" y="3381"/>
              <a:ext cx="2380" cy="175"/>
            </a:xfrm>
            <a:prstGeom prst="rect">
              <a:avLst/>
            </a:prstGeom>
            <a:noFill/>
            <a:ln w="38100" algn="ctr">
              <a:noFill/>
              <a:miter lim="800000"/>
              <a:headEnd/>
              <a:tailEnd/>
            </a:ln>
          </p:spPr>
          <p:txBody>
            <a:bodyPr lIns="70760" tIns="35408" rIns="70760" bIns="35408">
              <a:spAutoFit/>
            </a:bodyPr>
            <a:lstStyle/>
            <a:p>
              <a:pPr defTabSz="731838" fontAlgn="base"/>
              <a:r>
                <a:rPr lang="en-US" altLang="zh-CN" sz="1200">
                  <a:latin typeface="+mn-ea"/>
                  <a:ea typeface="+mn-ea"/>
                </a:rPr>
                <a:t>High interface density: up to 132*10GE</a:t>
              </a:r>
            </a:p>
          </p:txBody>
        </p:sp>
        <p:sp>
          <p:nvSpPr>
            <p:cNvPr id="61465" name="Text Box 29"/>
            <p:cNvSpPr txBox="1">
              <a:spLocks noChangeArrowheads="1"/>
            </p:cNvSpPr>
            <p:nvPr/>
          </p:nvSpPr>
          <p:spPr bwMode="auto">
            <a:xfrm>
              <a:off x="2653" y="2710"/>
              <a:ext cx="2892" cy="210"/>
            </a:xfrm>
            <a:prstGeom prst="rect">
              <a:avLst/>
            </a:prstGeom>
            <a:solidFill>
              <a:srgbClr val="00B0F0"/>
            </a:solidFill>
            <a:ln w="9525">
              <a:noFill/>
              <a:miter lim="800000"/>
              <a:headEnd/>
              <a:tailEnd/>
            </a:ln>
          </p:spPr>
          <p:txBody>
            <a:bodyPr>
              <a:spAutoFit/>
            </a:bodyPr>
            <a:lstStyle/>
            <a:p>
              <a:pPr fontAlgn="base">
                <a:spcBef>
                  <a:spcPct val="50000"/>
                </a:spcBef>
              </a:pPr>
              <a:r>
                <a:rPr lang="en-US" altLang="zh-CN" sz="1400" b="1" dirty="0">
                  <a:solidFill>
                    <a:schemeClr val="bg1"/>
                  </a:solidFill>
                  <a:latin typeface="+mn-ea"/>
                  <a:ea typeface="+mn-ea"/>
                </a:rPr>
                <a:t>High performance and great capacity</a:t>
              </a:r>
            </a:p>
          </p:txBody>
        </p:sp>
        <p:sp>
          <p:nvSpPr>
            <p:cNvPr id="61466" name="Rectangle 30"/>
            <p:cNvSpPr>
              <a:spLocks noChangeArrowheads="1"/>
            </p:cNvSpPr>
            <p:nvPr/>
          </p:nvSpPr>
          <p:spPr bwMode="auto">
            <a:xfrm>
              <a:off x="2881" y="856"/>
              <a:ext cx="2672" cy="356"/>
            </a:xfrm>
            <a:prstGeom prst="rect">
              <a:avLst/>
            </a:prstGeom>
            <a:noFill/>
            <a:ln w="38100" algn="ctr">
              <a:noFill/>
              <a:miter lim="800000"/>
              <a:headEnd/>
              <a:tailEnd/>
            </a:ln>
          </p:spPr>
          <p:txBody>
            <a:bodyPr lIns="77552" tIns="38806" rIns="77552" bIns="38806">
              <a:spAutoFit/>
            </a:bodyPr>
            <a:lstStyle/>
            <a:p>
              <a:pPr defTabSz="801688" fontAlgn="base">
                <a:lnSpc>
                  <a:spcPct val="120000"/>
                </a:lnSpc>
              </a:pPr>
              <a:r>
                <a:rPr lang="en-US" altLang="zh-CN" sz="1200" dirty="0">
                  <a:latin typeface="+mn-ea"/>
                  <a:ea typeface="+mn-ea"/>
                </a:rPr>
                <a:t>Greenest platform: lowest power consumption, highest efficiency in heat </a:t>
              </a:r>
              <a:r>
                <a:rPr lang="en-US" altLang="zh-CN" sz="1200" dirty="0" smtClean="0">
                  <a:latin typeface="+mn-ea"/>
                  <a:ea typeface="+mn-ea"/>
                </a:rPr>
                <a:t>dispersion.</a:t>
              </a:r>
              <a:endParaRPr lang="en-US" altLang="zh-CN" sz="1200" dirty="0">
                <a:latin typeface="+mn-ea"/>
                <a:ea typeface="+mn-ea"/>
              </a:endParaRPr>
            </a:p>
          </p:txBody>
        </p:sp>
        <p:sp>
          <p:nvSpPr>
            <p:cNvPr id="61467" name="Rectangle 31"/>
            <p:cNvSpPr>
              <a:spLocks noChangeArrowheads="1"/>
            </p:cNvSpPr>
            <p:nvPr/>
          </p:nvSpPr>
          <p:spPr bwMode="auto">
            <a:xfrm>
              <a:off x="2842" y="2411"/>
              <a:ext cx="1889" cy="181"/>
            </a:xfrm>
            <a:prstGeom prst="rect">
              <a:avLst/>
            </a:prstGeom>
            <a:noFill/>
            <a:ln w="9525" algn="ctr">
              <a:noFill/>
              <a:miter lim="800000"/>
              <a:headEnd/>
              <a:tailEnd/>
            </a:ln>
          </p:spPr>
          <p:txBody>
            <a:bodyPr wrap="none" lIns="79200" tIns="39600" rIns="79200" bIns="39600">
              <a:spAutoFit/>
            </a:bodyPr>
            <a:lstStyle/>
            <a:p>
              <a:pPr algn="ctr" defTabSz="801688" fontAlgn="base"/>
              <a:r>
                <a:rPr lang="en-US" altLang="zh-CN" sz="1200" dirty="0">
                  <a:solidFill>
                    <a:srgbClr val="000000"/>
                  </a:solidFill>
                  <a:latin typeface="+mn-ea"/>
                  <a:ea typeface="+mn-ea"/>
                </a:rPr>
                <a:t>Compact design, save space by 40</a:t>
              </a:r>
              <a:r>
                <a:rPr lang="zh-CN" altLang="en-US" sz="1200" dirty="0" smtClean="0">
                  <a:solidFill>
                    <a:srgbClr val="000000"/>
                  </a:solidFill>
                  <a:latin typeface="+mn-ea"/>
                  <a:ea typeface="+mn-ea"/>
                </a:rPr>
                <a:t>％</a:t>
              </a:r>
              <a:r>
                <a:rPr lang="en-US" altLang="zh-CN" sz="1200" dirty="0" smtClean="0">
                  <a:solidFill>
                    <a:srgbClr val="000000"/>
                  </a:solidFill>
                  <a:latin typeface="+mn-ea"/>
                  <a:ea typeface="+mn-ea"/>
                </a:rPr>
                <a:t>.</a:t>
              </a:r>
              <a:endParaRPr lang="zh-CN" altLang="en-US" sz="1200" dirty="0">
                <a:solidFill>
                  <a:srgbClr val="000000"/>
                </a:solidFill>
                <a:latin typeface="+mn-ea"/>
                <a:ea typeface="+mn-ea"/>
              </a:endParaRPr>
            </a:p>
          </p:txBody>
        </p:sp>
        <p:sp>
          <p:nvSpPr>
            <p:cNvPr id="61468" name="AutoShape 32"/>
            <p:cNvSpPr>
              <a:spLocks noChangeArrowheads="1"/>
            </p:cNvSpPr>
            <p:nvPr/>
          </p:nvSpPr>
          <p:spPr bwMode="gray">
            <a:xfrm flipV="1">
              <a:off x="2667" y="3062"/>
              <a:ext cx="134" cy="153"/>
            </a:xfrm>
            <a:prstGeom prst="flowChartConnector">
              <a:avLst/>
            </a:prstGeom>
            <a:solidFill>
              <a:schemeClr val="accent1"/>
            </a:solidFill>
            <a:ln w="88900" cmpd="thinThick" algn="ctr">
              <a:solidFill>
                <a:srgbClr val="C0C0C0"/>
              </a:solidFill>
              <a:round/>
              <a:headEnd/>
              <a:tailEnd/>
            </a:ln>
          </p:spPr>
          <p:txBody>
            <a:bodyPr wrap="none" anchor="ctr"/>
            <a:lstStyle/>
            <a:p>
              <a:endParaRPr lang="zh-CN" altLang="en-US">
                <a:latin typeface="+mn-ea"/>
                <a:ea typeface="+mn-ea"/>
              </a:endParaRPr>
            </a:p>
          </p:txBody>
        </p:sp>
        <p:sp>
          <p:nvSpPr>
            <p:cNvPr id="61469" name="AutoShape 33"/>
            <p:cNvSpPr>
              <a:spLocks noChangeArrowheads="1"/>
            </p:cNvSpPr>
            <p:nvPr/>
          </p:nvSpPr>
          <p:spPr bwMode="gray">
            <a:xfrm flipV="1">
              <a:off x="2667" y="3402"/>
              <a:ext cx="134" cy="153"/>
            </a:xfrm>
            <a:prstGeom prst="flowChartConnector">
              <a:avLst/>
            </a:prstGeom>
            <a:solidFill>
              <a:schemeClr val="folHlink"/>
            </a:solidFill>
            <a:ln w="88900" cmpd="thinThick" algn="ctr">
              <a:solidFill>
                <a:srgbClr val="C0C0C0"/>
              </a:solidFill>
              <a:round/>
              <a:headEnd/>
              <a:tailEnd/>
            </a:ln>
          </p:spPr>
          <p:txBody>
            <a:bodyPr wrap="none" anchor="ctr"/>
            <a:lstStyle/>
            <a:p>
              <a:endParaRPr lang="zh-CN" altLang="en-US">
                <a:latin typeface="+mn-ea"/>
                <a:ea typeface="+mn-ea"/>
              </a:endParaRPr>
            </a:p>
          </p:txBody>
        </p:sp>
        <p:sp>
          <p:nvSpPr>
            <p:cNvPr id="61470" name="Rectangle 34"/>
            <p:cNvSpPr>
              <a:spLocks noChangeArrowheads="1"/>
            </p:cNvSpPr>
            <p:nvPr/>
          </p:nvSpPr>
          <p:spPr bwMode="auto">
            <a:xfrm>
              <a:off x="2880" y="3691"/>
              <a:ext cx="2380" cy="175"/>
            </a:xfrm>
            <a:prstGeom prst="rect">
              <a:avLst/>
            </a:prstGeom>
            <a:noFill/>
            <a:ln w="38100" algn="ctr">
              <a:noFill/>
              <a:miter lim="800000"/>
              <a:headEnd/>
              <a:tailEnd/>
            </a:ln>
          </p:spPr>
          <p:txBody>
            <a:bodyPr lIns="70760" tIns="35408" rIns="70760" bIns="35408">
              <a:spAutoFit/>
            </a:bodyPr>
            <a:lstStyle/>
            <a:p>
              <a:pPr defTabSz="731838" fontAlgn="base"/>
              <a:r>
                <a:rPr lang="en-US" altLang="zh-CN" sz="1200" dirty="0">
                  <a:latin typeface="+mn-ea"/>
                  <a:ea typeface="+mn-ea"/>
                </a:rPr>
                <a:t>400G platform, backplane capacity up to 30 T</a:t>
              </a:r>
            </a:p>
          </p:txBody>
        </p:sp>
        <p:sp>
          <p:nvSpPr>
            <p:cNvPr id="61471" name="AutoShape 35"/>
            <p:cNvSpPr>
              <a:spLocks noChangeArrowheads="1"/>
            </p:cNvSpPr>
            <p:nvPr/>
          </p:nvSpPr>
          <p:spPr bwMode="gray">
            <a:xfrm flipV="1">
              <a:off x="2667" y="3712"/>
              <a:ext cx="134" cy="153"/>
            </a:xfrm>
            <a:prstGeom prst="flowChartConnector">
              <a:avLst/>
            </a:prstGeom>
            <a:solidFill>
              <a:schemeClr val="folHlink"/>
            </a:solidFill>
            <a:ln w="88900" cmpd="thinThick" algn="ctr">
              <a:solidFill>
                <a:srgbClr val="C0C0C0"/>
              </a:solidFill>
              <a:round/>
              <a:headEnd/>
              <a:tailEnd/>
            </a:ln>
          </p:spPr>
          <p:txBody>
            <a:bodyPr wrap="none" anchor="ctr"/>
            <a:lstStyle/>
            <a:p>
              <a:endParaRPr lang="zh-CN" altLang="en-US">
                <a:latin typeface="+mn-ea"/>
                <a:ea typeface="+mn-ea"/>
              </a:endParaRPr>
            </a:p>
          </p:txBody>
        </p:sp>
      </p:grpSp>
    </p:spTree>
    <p:extLst>
      <p:ext uri="{BB962C8B-B14F-4D97-AF65-F5344CB8AC3E}">
        <p14:creationId xmlns:p14="http://schemas.microsoft.com/office/powerpoint/2010/main" val="21830449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ChangeArrowheads="1"/>
          </p:cNvSpPr>
          <p:nvPr/>
        </p:nvSpPr>
        <p:spPr bwMode="gray">
          <a:xfrm rot="-3626814">
            <a:off x="6088162" y="2369345"/>
            <a:ext cx="792163" cy="288925"/>
          </a:xfrm>
          <a:prstGeom prst="rightArrow">
            <a:avLst>
              <a:gd name="adj1" fmla="val 35167"/>
              <a:gd name="adj2" fmla="val 111029"/>
            </a:avLst>
          </a:prstGeom>
          <a:gradFill rotWithShape="1">
            <a:gsLst>
              <a:gs pos="0">
                <a:srgbClr val="7E7E7E">
                  <a:alpha val="0"/>
                </a:srgbClr>
              </a:gs>
              <a:gs pos="100000">
                <a:srgbClr val="8E8E8E"/>
              </a:gs>
            </a:gsLst>
            <a:lin ang="0" scaled="1"/>
          </a:gradFill>
          <a:ln w="0" algn="ctr">
            <a:noFill/>
            <a:miter lim="800000"/>
            <a:headEnd/>
            <a:tailEnd/>
          </a:ln>
        </p:spPr>
        <p:txBody>
          <a:bodyPr wrap="none" anchor="ctr"/>
          <a:lstStyle/>
          <a:p>
            <a:endParaRPr lang="zh-CN" altLang="en-US">
              <a:latin typeface="+mn-lt"/>
            </a:endParaRPr>
          </a:p>
        </p:txBody>
      </p:sp>
      <p:sp>
        <p:nvSpPr>
          <p:cNvPr id="35843" name="AutoShape 3"/>
          <p:cNvSpPr>
            <a:spLocks noChangeArrowheads="1"/>
          </p:cNvSpPr>
          <p:nvPr/>
        </p:nvSpPr>
        <p:spPr bwMode="gray">
          <a:xfrm rot="3465783">
            <a:off x="6088162" y="4533107"/>
            <a:ext cx="792162" cy="288925"/>
          </a:xfrm>
          <a:prstGeom prst="rightArrow">
            <a:avLst>
              <a:gd name="adj1" fmla="val 35167"/>
              <a:gd name="adj2" fmla="val 111028"/>
            </a:avLst>
          </a:prstGeom>
          <a:gradFill rotWithShape="1">
            <a:gsLst>
              <a:gs pos="0">
                <a:srgbClr val="7E7E7E">
                  <a:alpha val="0"/>
                </a:srgbClr>
              </a:gs>
              <a:gs pos="100000">
                <a:srgbClr val="8E8E8E"/>
              </a:gs>
            </a:gsLst>
            <a:lin ang="0" scaled="1"/>
          </a:gradFill>
          <a:ln w="0" algn="ctr">
            <a:noFill/>
            <a:miter lim="800000"/>
            <a:headEnd/>
            <a:tailEnd/>
          </a:ln>
        </p:spPr>
        <p:txBody>
          <a:bodyPr wrap="none" anchor="ctr"/>
          <a:lstStyle/>
          <a:p>
            <a:endParaRPr lang="zh-CN" altLang="en-US">
              <a:latin typeface="+mn-lt"/>
            </a:endParaRPr>
          </a:p>
        </p:txBody>
      </p:sp>
      <p:sp>
        <p:nvSpPr>
          <p:cNvPr id="35844" name="AutoShape 4"/>
          <p:cNvSpPr>
            <a:spLocks noChangeArrowheads="1"/>
          </p:cNvSpPr>
          <p:nvPr/>
        </p:nvSpPr>
        <p:spPr bwMode="gray">
          <a:xfrm rot="-7230978">
            <a:off x="4868168" y="2446338"/>
            <a:ext cx="793750" cy="288925"/>
          </a:xfrm>
          <a:prstGeom prst="rightArrow">
            <a:avLst>
              <a:gd name="adj1" fmla="val 35167"/>
              <a:gd name="adj2" fmla="val 111251"/>
            </a:avLst>
          </a:prstGeom>
          <a:gradFill rotWithShape="1">
            <a:gsLst>
              <a:gs pos="0">
                <a:srgbClr val="7E7E7E">
                  <a:alpha val="0"/>
                </a:srgbClr>
              </a:gs>
              <a:gs pos="100000">
                <a:srgbClr val="8E8E8E"/>
              </a:gs>
            </a:gsLst>
            <a:lin ang="0" scaled="1"/>
          </a:gradFill>
          <a:ln w="0" algn="ctr">
            <a:noFill/>
            <a:miter lim="800000"/>
            <a:headEnd/>
            <a:tailEnd/>
          </a:ln>
        </p:spPr>
        <p:txBody>
          <a:bodyPr wrap="none" anchor="ctr"/>
          <a:lstStyle/>
          <a:p>
            <a:endParaRPr lang="zh-CN" altLang="en-US">
              <a:latin typeface="+mn-lt"/>
            </a:endParaRPr>
          </a:p>
        </p:txBody>
      </p:sp>
      <p:sp>
        <p:nvSpPr>
          <p:cNvPr id="35845" name="AutoShape 5"/>
          <p:cNvSpPr>
            <a:spLocks noChangeArrowheads="1"/>
          </p:cNvSpPr>
          <p:nvPr/>
        </p:nvSpPr>
        <p:spPr bwMode="gray">
          <a:xfrm rot="7535209">
            <a:off x="4830862" y="4499770"/>
            <a:ext cx="792163" cy="288925"/>
          </a:xfrm>
          <a:prstGeom prst="rightArrow">
            <a:avLst>
              <a:gd name="adj1" fmla="val 35167"/>
              <a:gd name="adj2" fmla="val 111029"/>
            </a:avLst>
          </a:prstGeom>
          <a:gradFill rotWithShape="1">
            <a:gsLst>
              <a:gs pos="0">
                <a:srgbClr val="7E7E7E">
                  <a:alpha val="0"/>
                </a:srgbClr>
              </a:gs>
              <a:gs pos="100000">
                <a:srgbClr val="8E8E8E"/>
              </a:gs>
            </a:gsLst>
            <a:lin ang="0" scaled="1"/>
          </a:gradFill>
          <a:ln w="0" algn="ctr">
            <a:noFill/>
            <a:miter lim="800000"/>
            <a:headEnd/>
            <a:tailEnd/>
          </a:ln>
        </p:spPr>
        <p:txBody>
          <a:bodyPr wrap="none" anchor="ctr"/>
          <a:lstStyle/>
          <a:p>
            <a:endParaRPr lang="zh-CN" altLang="en-US">
              <a:latin typeface="+mn-lt"/>
            </a:endParaRPr>
          </a:p>
        </p:txBody>
      </p:sp>
      <p:sp>
        <p:nvSpPr>
          <p:cNvPr id="35846" name="AutoShape 6"/>
          <p:cNvSpPr>
            <a:spLocks noChangeArrowheads="1"/>
          </p:cNvSpPr>
          <p:nvPr/>
        </p:nvSpPr>
        <p:spPr bwMode="gray">
          <a:xfrm>
            <a:off x="6666806" y="3497264"/>
            <a:ext cx="792163" cy="288925"/>
          </a:xfrm>
          <a:prstGeom prst="rightArrow">
            <a:avLst>
              <a:gd name="adj1" fmla="val 35167"/>
              <a:gd name="adj2" fmla="val 111029"/>
            </a:avLst>
          </a:prstGeom>
          <a:gradFill rotWithShape="1">
            <a:gsLst>
              <a:gs pos="0">
                <a:srgbClr val="7E7E7E">
                  <a:alpha val="0"/>
                </a:srgbClr>
              </a:gs>
              <a:gs pos="100000">
                <a:srgbClr val="8E8E8E"/>
              </a:gs>
            </a:gsLst>
            <a:lin ang="0" scaled="1"/>
          </a:gradFill>
          <a:ln w="0" algn="ctr">
            <a:noFill/>
            <a:miter lim="800000"/>
            <a:headEnd/>
            <a:tailEnd/>
          </a:ln>
        </p:spPr>
        <p:txBody>
          <a:bodyPr wrap="none" anchor="ctr"/>
          <a:lstStyle/>
          <a:p>
            <a:endParaRPr lang="zh-CN" altLang="en-US">
              <a:latin typeface="+mn-lt"/>
            </a:endParaRPr>
          </a:p>
        </p:txBody>
      </p:sp>
      <p:sp>
        <p:nvSpPr>
          <p:cNvPr id="35847" name="AutoShape 7"/>
          <p:cNvSpPr>
            <a:spLocks noChangeArrowheads="1"/>
          </p:cNvSpPr>
          <p:nvPr/>
        </p:nvSpPr>
        <p:spPr bwMode="gray">
          <a:xfrm rot="10800000">
            <a:off x="4256980" y="3490914"/>
            <a:ext cx="863600" cy="288925"/>
          </a:xfrm>
          <a:prstGeom prst="rightArrow">
            <a:avLst>
              <a:gd name="adj1" fmla="val 35167"/>
              <a:gd name="adj2" fmla="val 121041"/>
            </a:avLst>
          </a:prstGeom>
          <a:gradFill rotWithShape="1">
            <a:gsLst>
              <a:gs pos="0">
                <a:srgbClr val="7E7E7E">
                  <a:alpha val="0"/>
                </a:srgbClr>
              </a:gs>
              <a:gs pos="100000">
                <a:srgbClr val="8E8E8E"/>
              </a:gs>
            </a:gsLst>
            <a:lin ang="0" scaled="1"/>
          </a:gradFill>
          <a:ln w="0" algn="ctr">
            <a:noFill/>
            <a:miter lim="800000"/>
            <a:headEnd/>
            <a:tailEnd/>
          </a:ln>
        </p:spPr>
        <p:txBody>
          <a:bodyPr wrap="none" anchor="ctr"/>
          <a:lstStyle/>
          <a:p>
            <a:endParaRPr lang="zh-CN" altLang="en-US">
              <a:latin typeface="+mn-lt"/>
            </a:endParaRPr>
          </a:p>
        </p:txBody>
      </p:sp>
      <p:sp>
        <p:nvSpPr>
          <p:cNvPr id="35848" name="Oval 8"/>
          <p:cNvSpPr>
            <a:spLocks noChangeArrowheads="1"/>
          </p:cNvSpPr>
          <p:nvPr/>
        </p:nvSpPr>
        <p:spPr bwMode="gray">
          <a:xfrm>
            <a:off x="4002981" y="3428127"/>
            <a:ext cx="3743325" cy="346234"/>
          </a:xfrm>
          <a:prstGeom prst="ellipse">
            <a:avLst/>
          </a:prstGeom>
          <a:noFill/>
          <a:ln w="50800" algn="ctr">
            <a:solidFill>
              <a:srgbClr val="8E8E8E"/>
            </a:solidFill>
            <a:round/>
            <a:headEnd/>
            <a:tailEnd/>
          </a:ln>
        </p:spPr>
        <p:txBody>
          <a:bodyPr anchor="ctr">
            <a:spAutoFit/>
          </a:bodyPr>
          <a:lstStyle/>
          <a:p>
            <a:endParaRPr lang="zh-CN" altLang="en-US">
              <a:latin typeface="+mn-lt"/>
            </a:endParaRPr>
          </a:p>
        </p:txBody>
      </p:sp>
      <p:grpSp>
        <p:nvGrpSpPr>
          <p:cNvPr id="2" name="Group 9"/>
          <p:cNvGrpSpPr>
            <a:grpSpLocks/>
          </p:cNvGrpSpPr>
          <p:nvPr/>
        </p:nvGrpSpPr>
        <p:grpSpPr bwMode="auto">
          <a:xfrm>
            <a:off x="4739581" y="1787526"/>
            <a:ext cx="360363" cy="360363"/>
            <a:chOff x="1973" y="1706"/>
            <a:chExt cx="227" cy="227"/>
          </a:xfrm>
        </p:grpSpPr>
        <p:sp>
          <p:nvSpPr>
            <p:cNvPr id="642058" name="Oval 10"/>
            <p:cNvSpPr>
              <a:spLocks noChangeArrowheads="1"/>
            </p:cNvSpPr>
            <p:nvPr/>
          </p:nvSpPr>
          <p:spPr bwMode="gray">
            <a:xfrm>
              <a:off x="1973" y="1706"/>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w="9525" algn="ctr">
              <a:noFill/>
              <a:round/>
              <a:headEnd/>
              <a:tailEnd/>
            </a:ln>
            <a:effectLst/>
          </p:spPr>
          <p:txBody>
            <a:bodyPr wrap="none" anchor="ctr"/>
            <a:lstStyle/>
            <a:p>
              <a:pPr>
                <a:defRPr/>
              </a:pPr>
              <a:endParaRPr lang="zh-CN" altLang="en-US">
                <a:latin typeface="+mn-lt"/>
              </a:endParaRPr>
            </a:p>
          </p:txBody>
        </p:sp>
        <p:sp>
          <p:nvSpPr>
            <p:cNvPr id="35989" name="Oval 11"/>
            <p:cNvSpPr>
              <a:spLocks noChangeArrowheads="1"/>
            </p:cNvSpPr>
            <p:nvPr/>
          </p:nvSpPr>
          <p:spPr bwMode="gray">
            <a:xfrm>
              <a:off x="1983" y="1725"/>
              <a:ext cx="141" cy="142"/>
            </a:xfrm>
            <a:prstGeom prst="ellipse">
              <a:avLst/>
            </a:prstGeom>
            <a:gradFill rotWithShape="1">
              <a:gsLst>
                <a:gs pos="0">
                  <a:srgbClr val="FFEBEB"/>
                </a:gs>
                <a:gs pos="100000">
                  <a:srgbClr val="FFC5C5">
                    <a:alpha val="0"/>
                  </a:srgbClr>
                </a:gs>
              </a:gsLst>
              <a:path path="shape">
                <a:fillToRect l="50000" t="50000" r="50000" b="50000"/>
              </a:path>
            </a:gradFill>
            <a:ln w="9525" algn="ctr">
              <a:noFill/>
              <a:round/>
              <a:headEnd/>
              <a:tailEnd/>
            </a:ln>
          </p:spPr>
          <p:txBody>
            <a:bodyPr wrap="none" anchor="ctr"/>
            <a:lstStyle/>
            <a:p>
              <a:endParaRPr lang="zh-CN" altLang="en-US">
                <a:latin typeface="+mn-lt"/>
              </a:endParaRPr>
            </a:p>
          </p:txBody>
        </p:sp>
      </p:grpSp>
      <p:grpSp>
        <p:nvGrpSpPr>
          <p:cNvPr id="3" name="Group 12"/>
          <p:cNvGrpSpPr>
            <a:grpSpLocks/>
          </p:cNvGrpSpPr>
          <p:nvPr/>
        </p:nvGrpSpPr>
        <p:grpSpPr bwMode="auto">
          <a:xfrm>
            <a:off x="5190431" y="3074989"/>
            <a:ext cx="1423988" cy="1076325"/>
            <a:chOff x="2236" y="1937"/>
            <a:chExt cx="897" cy="678"/>
          </a:xfrm>
        </p:grpSpPr>
        <p:sp>
          <p:nvSpPr>
            <p:cNvPr id="35977" name="Oval 13"/>
            <p:cNvSpPr>
              <a:spLocks noChangeArrowheads="1"/>
            </p:cNvSpPr>
            <p:nvPr/>
          </p:nvSpPr>
          <p:spPr bwMode="gray">
            <a:xfrm>
              <a:off x="2239" y="2170"/>
              <a:ext cx="164" cy="218"/>
            </a:xfrm>
            <a:prstGeom prst="ellipse">
              <a:avLst/>
            </a:prstGeom>
            <a:gradFill rotWithShape="1">
              <a:gsLst>
                <a:gs pos="0">
                  <a:srgbClr val="FFFFFF"/>
                </a:gs>
                <a:gs pos="50000">
                  <a:srgbClr val="EE0000"/>
                </a:gs>
                <a:gs pos="100000">
                  <a:srgbClr val="FFFFFF"/>
                </a:gs>
              </a:gsLst>
              <a:lin ang="2700000" scaled="1"/>
            </a:gradFill>
            <a:ln w="38100" algn="ctr">
              <a:noFill/>
              <a:round/>
              <a:headEnd/>
              <a:tailEnd/>
            </a:ln>
          </p:spPr>
          <p:txBody>
            <a:bodyPr wrap="none" anchor="ctr">
              <a:spAutoFit/>
            </a:bodyPr>
            <a:lstStyle/>
            <a:p>
              <a:endParaRPr lang="zh-CN" altLang="en-US">
                <a:latin typeface="+mn-lt"/>
              </a:endParaRPr>
            </a:p>
          </p:txBody>
        </p:sp>
        <p:sp>
          <p:nvSpPr>
            <p:cNvPr id="642062" name="Oval 14"/>
            <p:cNvSpPr>
              <a:spLocks noChangeArrowheads="1"/>
            </p:cNvSpPr>
            <p:nvPr/>
          </p:nvSpPr>
          <p:spPr bwMode="gray">
            <a:xfrm>
              <a:off x="2297" y="2171"/>
              <a:ext cx="779" cy="218"/>
            </a:xfrm>
            <a:prstGeom prst="ellipse">
              <a:avLst/>
            </a:prstGeom>
            <a:gradFill rotWithShape="1">
              <a:gsLst>
                <a:gs pos="0">
                  <a:schemeClr val="tx2">
                    <a:gamma/>
                    <a:shade val="54118"/>
                    <a:invGamma/>
                  </a:schemeClr>
                </a:gs>
                <a:gs pos="50000">
                  <a:schemeClr val="tx2"/>
                </a:gs>
                <a:gs pos="100000">
                  <a:schemeClr val="tx2">
                    <a:gamma/>
                    <a:shade val="54118"/>
                    <a:invGamma/>
                  </a:schemeClr>
                </a:gs>
              </a:gsLst>
              <a:lin ang="18900000" scaled="1"/>
            </a:gradFill>
            <a:ln w="38100" algn="ctr">
              <a:noFill/>
              <a:round/>
              <a:headEnd/>
              <a:tailEnd/>
            </a:ln>
            <a:effectLst/>
          </p:spPr>
          <p:txBody>
            <a:bodyPr anchor="ctr">
              <a:spAutoFit/>
            </a:bodyPr>
            <a:lstStyle/>
            <a:p>
              <a:pPr>
                <a:defRPr/>
              </a:pPr>
              <a:endParaRPr lang="zh-CN" altLang="en-US">
                <a:latin typeface="+mn-lt"/>
              </a:endParaRPr>
            </a:p>
          </p:txBody>
        </p:sp>
        <p:sp>
          <p:nvSpPr>
            <p:cNvPr id="642063" name="Oval 15"/>
            <p:cNvSpPr>
              <a:spLocks noChangeArrowheads="1"/>
            </p:cNvSpPr>
            <p:nvPr/>
          </p:nvSpPr>
          <p:spPr bwMode="gray">
            <a:xfrm>
              <a:off x="2236" y="2163"/>
              <a:ext cx="895" cy="218"/>
            </a:xfrm>
            <a:prstGeom prst="ellipse">
              <a:avLst/>
            </a:prstGeom>
            <a:gradFill rotWithShape="1">
              <a:gsLst>
                <a:gs pos="0">
                  <a:schemeClr val="tx2">
                    <a:alpha val="32001"/>
                  </a:schemeClr>
                </a:gs>
                <a:gs pos="100000">
                  <a:schemeClr val="tx2">
                    <a:gamma/>
                    <a:shade val="46275"/>
                    <a:invGamma/>
                  </a:schemeClr>
                </a:gs>
              </a:gsLst>
              <a:lin ang="2700000" scaled="1"/>
            </a:gradFill>
            <a:ln w="38100" algn="ctr">
              <a:noFill/>
              <a:round/>
              <a:headEnd/>
              <a:tailEnd/>
            </a:ln>
            <a:effectLst/>
          </p:spPr>
          <p:txBody>
            <a:bodyPr anchor="ctr">
              <a:spAutoFit/>
            </a:bodyPr>
            <a:lstStyle/>
            <a:p>
              <a:pPr>
                <a:defRPr/>
              </a:pPr>
              <a:endParaRPr lang="zh-CN" altLang="en-US">
                <a:latin typeface="+mn-lt"/>
              </a:endParaRPr>
            </a:p>
          </p:txBody>
        </p:sp>
        <p:sp>
          <p:nvSpPr>
            <p:cNvPr id="642064" name="Oval 16"/>
            <p:cNvSpPr>
              <a:spLocks noChangeArrowheads="1"/>
            </p:cNvSpPr>
            <p:nvPr/>
          </p:nvSpPr>
          <p:spPr bwMode="gray">
            <a:xfrm>
              <a:off x="2289" y="2158"/>
              <a:ext cx="778" cy="218"/>
            </a:xfrm>
            <a:prstGeom prst="ellipse">
              <a:avLst/>
            </a:prstGeom>
            <a:gradFill rotWithShape="1">
              <a:gsLst>
                <a:gs pos="0">
                  <a:schemeClr val="accent2">
                    <a:gamma/>
                    <a:shade val="63529"/>
                    <a:invGamma/>
                  </a:schemeClr>
                </a:gs>
                <a:gs pos="100000">
                  <a:schemeClr val="accent2">
                    <a:alpha val="0"/>
                  </a:schemeClr>
                </a:gs>
              </a:gsLst>
              <a:lin ang="2700000" scaled="1"/>
            </a:gradFill>
            <a:ln w="38100" algn="ctr">
              <a:noFill/>
              <a:round/>
              <a:headEnd/>
              <a:tailEnd/>
            </a:ln>
            <a:effectLst/>
          </p:spPr>
          <p:txBody>
            <a:bodyPr anchor="ctr">
              <a:spAutoFit/>
            </a:bodyPr>
            <a:lstStyle/>
            <a:p>
              <a:pPr>
                <a:defRPr/>
              </a:pPr>
              <a:endParaRPr lang="zh-CN" altLang="en-US">
                <a:latin typeface="+mn-lt"/>
              </a:endParaRPr>
            </a:p>
          </p:txBody>
        </p:sp>
        <p:grpSp>
          <p:nvGrpSpPr>
            <p:cNvPr id="4" name="Group 17"/>
            <p:cNvGrpSpPr>
              <a:grpSpLocks/>
            </p:cNvGrpSpPr>
            <p:nvPr/>
          </p:nvGrpSpPr>
          <p:grpSpPr bwMode="auto">
            <a:xfrm>
              <a:off x="2336" y="1937"/>
              <a:ext cx="701" cy="678"/>
              <a:chOff x="2416" y="1986"/>
              <a:chExt cx="959" cy="928"/>
            </a:xfrm>
          </p:grpSpPr>
          <p:sp>
            <p:nvSpPr>
              <p:cNvPr id="35983" name="Oval 18"/>
              <p:cNvSpPr>
                <a:spLocks noChangeArrowheads="1"/>
              </p:cNvSpPr>
              <p:nvPr/>
            </p:nvSpPr>
            <p:spPr bwMode="gray">
              <a:xfrm>
                <a:off x="2416" y="2304"/>
                <a:ext cx="959" cy="298"/>
              </a:xfrm>
              <a:prstGeom prst="ellipse">
                <a:avLst/>
              </a:prstGeom>
              <a:solidFill>
                <a:srgbClr val="333333"/>
              </a:solidFill>
              <a:ln w="38100" algn="ctr">
                <a:noFill/>
                <a:round/>
                <a:headEnd/>
                <a:tailEnd/>
              </a:ln>
            </p:spPr>
            <p:txBody>
              <a:bodyPr anchor="ctr">
                <a:spAutoFit/>
              </a:bodyPr>
              <a:lstStyle/>
              <a:p>
                <a:endParaRPr lang="zh-CN" altLang="en-US">
                  <a:latin typeface="+mn-lt"/>
                </a:endParaRPr>
              </a:p>
            </p:txBody>
          </p:sp>
          <p:sp>
            <p:nvSpPr>
              <p:cNvPr id="35984" name="Oval 19"/>
              <p:cNvSpPr>
                <a:spLocks noChangeArrowheads="1"/>
              </p:cNvSpPr>
              <p:nvPr/>
            </p:nvSpPr>
            <p:spPr bwMode="gray">
              <a:xfrm>
                <a:off x="2430" y="1986"/>
                <a:ext cx="927" cy="928"/>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latin typeface="+mn-lt"/>
                </a:endParaRPr>
              </a:p>
            </p:txBody>
          </p:sp>
          <p:sp>
            <p:nvSpPr>
              <p:cNvPr id="35985" name="Oval 20"/>
              <p:cNvSpPr>
                <a:spLocks noChangeArrowheads="1"/>
              </p:cNvSpPr>
              <p:nvPr/>
            </p:nvSpPr>
            <p:spPr bwMode="gray">
              <a:xfrm>
                <a:off x="2441" y="1992"/>
                <a:ext cx="906" cy="904"/>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latin typeface="+mn-lt"/>
                </a:endParaRPr>
              </a:p>
            </p:txBody>
          </p:sp>
          <p:sp>
            <p:nvSpPr>
              <p:cNvPr id="35986" name="Oval 21"/>
              <p:cNvSpPr>
                <a:spLocks noChangeArrowheads="1"/>
              </p:cNvSpPr>
              <p:nvPr/>
            </p:nvSpPr>
            <p:spPr bwMode="gray">
              <a:xfrm>
                <a:off x="2451" y="2001"/>
                <a:ext cx="861" cy="845"/>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latin typeface="+mn-lt"/>
                </a:endParaRPr>
              </a:p>
            </p:txBody>
          </p:sp>
          <p:sp>
            <p:nvSpPr>
              <p:cNvPr id="35987" name="Oval 22"/>
              <p:cNvSpPr>
                <a:spLocks noChangeArrowheads="1"/>
              </p:cNvSpPr>
              <p:nvPr/>
            </p:nvSpPr>
            <p:spPr bwMode="gray">
              <a:xfrm>
                <a:off x="2502" y="2024"/>
                <a:ext cx="765" cy="687"/>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latin typeface="+mn-lt"/>
                </a:endParaRPr>
              </a:p>
            </p:txBody>
          </p:sp>
        </p:grpSp>
        <p:sp>
          <p:nvSpPr>
            <p:cNvPr id="35982" name="Text Box 23"/>
            <p:cNvSpPr txBox="1">
              <a:spLocks noChangeArrowheads="1"/>
            </p:cNvSpPr>
            <p:nvPr/>
          </p:nvSpPr>
          <p:spPr bwMode="auto">
            <a:xfrm>
              <a:off x="2320" y="2167"/>
              <a:ext cx="813" cy="252"/>
            </a:xfrm>
            <a:prstGeom prst="rect">
              <a:avLst/>
            </a:prstGeom>
            <a:noFill/>
            <a:ln w="9525" algn="ctr">
              <a:noFill/>
              <a:miter lim="800000"/>
              <a:headEnd/>
              <a:tailEnd/>
            </a:ln>
          </p:spPr>
          <p:txBody>
            <a:bodyPr wrap="none" lIns="91057" tIns="45526" rIns="91057" bIns="45526">
              <a:spAutoFit/>
            </a:bodyPr>
            <a:lstStyle/>
            <a:p>
              <a:pPr eaLnBrk="0" hangingPunct="0"/>
              <a:r>
                <a:rPr lang="en-US" altLang="zh-CN" sz="2000" b="1" dirty="0">
                  <a:solidFill>
                    <a:srgbClr val="C00000"/>
                  </a:solidFill>
                  <a:latin typeface="+mn-lt"/>
                </a:rPr>
                <a:t>99.999%</a:t>
              </a:r>
            </a:p>
          </p:txBody>
        </p:sp>
      </p:grpSp>
      <p:grpSp>
        <p:nvGrpSpPr>
          <p:cNvPr id="5" name="Group 24"/>
          <p:cNvGrpSpPr>
            <a:grpSpLocks/>
          </p:cNvGrpSpPr>
          <p:nvPr/>
        </p:nvGrpSpPr>
        <p:grpSpPr bwMode="auto">
          <a:xfrm>
            <a:off x="3793431" y="3467101"/>
            <a:ext cx="360363" cy="360363"/>
            <a:chOff x="1973" y="1706"/>
            <a:chExt cx="227" cy="227"/>
          </a:xfrm>
        </p:grpSpPr>
        <p:sp>
          <p:nvSpPr>
            <p:cNvPr id="642073" name="Oval 25"/>
            <p:cNvSpPr>
              <a:spLocks noChangeArrowheads="1"/>
            </p:cNvSpPr>
            <p:nvPr/>
          </p:nvSpPr>
          <p:spPr bwMode="gray">
            <a:xfrm>
              <a:off x="1973" y="1706"/>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w="9525" algn="ctr">
              <a:noFill/>
              <a:round/>
              <a:headEnd/>
              <a:tailEnd/>
            </a:ln>
            <a:effectLst/>
          </p:spPr>
          <p:txBody>
            <a:bodyPr wrap="none" anchor="ctr"/>
            <a:lstStyle/>
            <a:p>
              <a:pPr>
                <a:defRPr/>
              </a:pPr>
              <a:endParaRPr lang="zh-CN" altLang="en-US">
                <a:latin typeface="+mn-lt"/>
              </a:endParaRPr>
            </a:p>
          </p:txBody>
        </p:sp>
        <p:sp>
          <p:nvSpPr>
            <p:cNvPr id="35976" name="Oval 26"/>
            <p:cNvSpPr>
              <a:spLocks noChangeArrowheads="1"/>
            </p:cNvSpPr>
            <p:nvPr/>
          </p:nvSpPr>
          <p:spPr bwMode="gray">
            <a:xfrm>
              <a:off x="1983" y="1725"/>
              <a:ext cx="141" cy="142"/>
            </a:xfrm>
            <a:prstGeom prst="ellipse">
              <a:avLst/>
            </a:prstGeom>
            <a:gradFill rotWithShape="1">
              <a:gsLst>
                <a:gs pos="0">
                  <a:srgbClr val="FFEBEB"/>
                </a:gs>
                <a:gs pos="100000">
                  <a:srgbClr val="FFC5C5">
                    <a:alpha val="0"/>
                  </a:srgbClr>
                </a:gs>
              </a:gsLst>
              <a:path path="shape">
                <a:fillToRect l="50000" t="50000" r="50000" b="50000"/>
              </a:path>
            </a:gradFill>
            <a:ln w="9525" algn="ctr">
              <a:noFill/>
              <a:round/>
              <a:headEnd/>
              <a:tailEnd/>
            </a:ln>
          </p:spPr>
          <p:txBody>
            <a:bodyPr wrap="none" anchor="ctr"/>
            <a:lstStyle/>
            <a:p>
              <a:endParaRPr lang="zh-CN" altLang="en-US">
                <a:latin typeface="+mn-lt"/>
              </a:endParaRPr>
            </a:p>
          </p:txBody>
        </p:sp>
      </p:grpSp>
      <p:grpSp>
        <p:nvGrpSpPr>
          <p:cNvPr id="6" name="Group 27"/>
          <p:cNvGrpSpPr>
            <a:grpSpLocks/>
          </p:cNvGrpSpPr>
          <p:nvPr/>
        </p:nvGrpSpPr>
        <p:grpSpPr bwMode="auto">
          <a:xfrm>
            <a:off x="6603306" y="1760538"/>
            <a:ext cx="360363" cy="360362"/>
            <a:chOff x="1973" y="1706"/>
            <a:chExt cx="227" cy="227"/>
          </a:xfrm>
        </p:grpSpPr>
        <p:sp>
          <p:nvSpPr>
            <p:cNvPr id="642076" name="Oval 28"/>
            <p:cNvSpPr>
              <a:spLocks noChangeArrowheads="1"/>
            </p:cNvSpPr>
            <p:nvPr/>
          </p:nvSpPr>
          <p:spPr bwMode="gray">
            <a:xfrm>
              <a:off x="1973" y="1706"/>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w="9525" algn="ctr">
              <a:noFill/>
              <a:round/>
              <a:headEnd/>
              <a:tailEnd/>
            </a:ln>
            <a:effectLst/>
          </p:spPr>
          <p:txBody>
            <a:bodyPr wrap="none" anchor="ctr"/>
            <a:lstStyle/>
            <a:p>
              <a:pPr>
                <a:defRPr/>
              </a:pPr>
              <a:endParaRPr lang="zh-CN" altLang="en-US">
                <a:latin typeface="+mn-lt"/>
              </a:endParaRPr>
            </a:p>
          </p:txBody>
        </p:sp>
        <p:sp>
          <p:nvSpPr>
            <p:cNvPr id="35974" name="Oval 29"/>
            <p:cNvSpPr>
              <a:spLocks noChangeArrowheads="1"/>
            </p:cNvSpPr>
            <p:nvPr/>
          </p:nvSpPr>
          <p:spPr bwMode="gray">
            <a:xfrm>
              <a:off x="1983" y="1725"/>
              <a:ext cx="141" cy="142"/>
            </a:xfrm>
            <a:prstGeom prst="ellipse">
              <a:avLst/>
            </a:prstGeom>
            <a:gradFill rotWithShape="1">
              <a:gsLst>
                <a:gs pos="0">
                  <a:srgbClr val="FFEBEB"/>
                </a:gs>
                <a:gs pos="100000">
                  <a:srgbClr val="FFC5C5">
                    <a:alpha val="0"/>
                  </a:srgbClr>
                </a:gs>
              </a:gsLst>
              <a:path path="shape">
                <a:fillToRect l="50000" t="50000" r="50000" b="50000"/>
              </a:path>
            </a:gradFill>
            <a:ln w="9525" algn="ctr">
              <a:noFill/>
              <a:round/>
              <a:headEnd/>
              <a:tailEnd/>
            </a:ln>
          </p:spPr>
          <p:txBody>
            <a:bodyPr wrap="none" anchor="ctr"/>
            <a:lstStyle/>
            <a:p>
              <a:endParaRPr lang="zh-CN" altLang="en-US">
                <a:latin typeface="+mn-lt"/>
              </a:endParaRPr>
            </a:p>
          </p:txBody>
        </p:sp>
      </p:grpSp>
      <p:grpSp>
        <p:nvGrpSpPr>
          <p:cNvPr id="7" name="Group 30"/>
          <p:cNvGrpSpPr>
            <a:grpSpLocks/>
          </p:cNvGrpSpPr>
          <p:nvPr/>
        </p:nvGrpSpPr>
        <p:grpSpPr bwMode="auto">
          <a:xfrm>
            <a:off x="7579618" y="3497263"/>
            <a:ext cx="360362" cy="361950"/>
            <a:chOff x="1973" y="1706"/>
            <a:chExt cx="227" cy="227"/>
          </a:xfrm>
        </p:grpSpPr>
        <p:sp>
          <p:nvSpPr>
            <p:cNvPr id="642079" name="Oval 31"/>
            <p:cNvSpPr>
              <a:spLocks noChangeArrowheads="1"/>
            </p:cNvSpPr>
            <p:nvPr/>
          </p:nvSpPr>
          <p:spPr bwMode="gray">
            <a:xfrm>
              <a:off x="1973" y="1706"/>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w="9525" algn="ctr">
              <a:noFill/>
              <a:round/>
              <a:headEnd/>
              <a:tailEnd/>
            </a:ln>
            <a:effectLst/>
          </p:spPr>
          <p:txBody>
            <a:bodyPr wrap="none" anchor="ctr"/>
            <a:lstStyle/>
            <a:p>
              <a:pPr>
                <a:defRPr/>
              </a:pPr>
              <a:endParaRPr lang="zh-CN" altLang="en-US">
                <a:latin typeface="+mn-lt"/>
              </a:endParaRPr>
            </a:p>
          </p:txBody>
        </p:sp>
        <p:sp>
          <p:nvSpPr>
            <p:cNvPr id="35972" name="Oval 32"/>
            <p:cNvSpPr>
              <a:spLocks noChangeArrowheads="1"/>
            </p:cNvSpPr>
            <p:nvPr/>
          </p:nvSpPr>
          <p:spPr bwMode="gray">
            <a:xfrm>
              <a:off x="1983" y="1725"/>
              <a:ext cx="141" cy="142"/>
            </a:xfrm>
            <a:prstGeom prst="ellipse">
              <a:avLst/>
            </a:prstGeom>
            <a:gradFill rotWithShape="1">
              <a:gsLst>
                <a:gs pos="0">
                  <a:srgbClr val="FFEBEB"/>
                </a:gs>
                <a:gs pos="100000">
                  <a:srgbClr val="FFC5C5">
                    <a:alpha val="0"/>
                  </a:srgbClr>
                </a:gs>
              </a:gsLst>
              <a:path path="shape">
                <a:fillToRect l="50000" t="50000" r="50000" b="50000"/>
              </a:path>
            </a:gradFill>
            <a:ln w="9525" algn="ctr">
              <a:noFill/>
              <a:round/>
              <a:headEnd/>
              <a:tailEnd/>
            </a:ln>
          </p:spPr>
          <p:txBody>
            <a:bodyPr wrap="none" anchor="ctr"/>
            <a:lstStyle/>
            <a:p>
              <a:endParaRPr lang="zh-CN" altLang="en-US">
                <a:latin typeface="+mn-lt"/>
              </a:endParaRPr>
            </a:p>
          </p:txBody>
        </p:sp>
      </p:grpSp>
      <p:grpSp>
        <p:nvGrpSpPr>
          <p:cNvPr id="8" name="Group 33"/>
          <p:cNvGrpSpPr>
            <a:grpSpLocks/>
          </p:cNvGrpSpPr>
          <p:nvPr/>
        </p:nvGrpSpPr>
        <p:grpSpPr bwMode="auto">
          <a:xfrm>
            <a:off x="6628706" y="5067301"/>
            <a:ext cx="360363" cy="360363"/>
            <a:chOff x="1973" y="1706"/>
            <a:chExt cx="227" cy="227"/>
          </a:xfrm>
        </p:grpSpPr>
        <p:sp>
          <p:nvSpPr>
            <p:cNvPr id="642082" name="Oval 34"/>
            <p:cNvSpPr>
              <a:spLocks noChangeArrowheads="1"/>
            </p:cNvSpPr>
            <p:nvPr/>
          </p:nvSpPr>
          <p:spPr bwMode="gray">
            <a:xfrm>
              <a:off x="1973" y="1706"/>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w="9525" algn="ctr">
              <a:noFill/>
              <a:round/>
              <a:headEnd/>
              <a:tailEnd/>
            </a:ln>
            <a:effectLst/>
          </p:spPr>
          <p:txBody>
            <a:bodyPr wrap="none" anchor="ctr"/>
            <a:lstStyle/>
            <a:p>
              <a:pPr>
                <a:defRPr/>
              </a:pPr>
              <a:endParaRPr lang="zh-CN" altLang="en-US">
                <a:latin typeface="+mn-lt"/>
              </a:endParaRPr>
            </a:p>
          </p:txBody>
        </p:sp>
        <p:sp>
          <p:nvSpPr>
            <p:cNvPr id="35970" name="Oval 35"/>
            <p:cNvSpPr>
              <a:spLocks noChangeArrowheads="1"/>
            </p:cNvSpPr>
            <p:nvPr/>
          </p:nvSpPr>
          <p:spPr bwMode="gray">
            <a:xfrm>
              <a:off x="1983" y="1725"/>
              <a:ext cx="141" cy="142"/>
            </a:xfrm>
            <a:prstGeom prst="ellipse">
              <a:avLst/>
            </a:prstGeom>
            <a:gradFill rotWithShape="1">
              <a:gsLst>
                <a:gs pos="0">
                  <a:srgbClr val="FFEBEB"/>
                </a:gs>
                <a:gs pos="100000">
                  <a:srgbClr val="FFC5C5">
                    <a:alpha val="0"/>
                  </a:srgbClr>
                </a:gs>
              </a:gsLst>
              <a:path path="shape">
                <a:fillToRect l="50000" t="50000" r="50000" b="50000"/>
              </a:path>
            </a:gradFill>
            <a:ln w="9525" algn="ctr">
              <a:noFill/>
              <a:round/>
              <a:headEnd/>
              <a:tailEnd/>
            </a:ln>
          </p:spPr>
          <p:txBody>
            <a:bodyPr wrap="none" anchor="ctr"/>
            <a:lstStyle/>
            <a:p>
              <a:endParaRPr lang="zh-CN" altLang="en-US">
                <a:latin typeface="+mn-lt"/>
              </a:endParaRPr>
            </a:p>
          </p:txBody>
        </p:sp>
      </p:grpSp>
      <p:sp>
        <p:nvSpPr>
          <p:cNvPr id="642085" name="Text Box 37"/>
          <p:cNvSpPr txBox="1">
            <a:spLocks noChangeArrowheads="1"/>
          </p:cNvSpPr>
          <p:nvPr/>
        </p:nvSpPr>
        <p:spPr bwMode="auto">
          <a:xfrm>
            <a:off x="7108131" y="4344988"/>
            <a:ext cx="65" cy="369332"/>
          </a:xfrm>
          <a:prstGeom prst="rect">
            <a:avLst/>
          </a:prstGeom>
          <a:solidFill>
            <a:schemeClr val="hlink"/>
          </a:solidFill>
          <a:ln w="9525">
            <a:noFill/>
            <a:miter lim="800000"/>
            <a:headEnd/>
            <a:tailEnd/>
          </a:ln>
          <a:effectLst>
            <a:outerShdw dist="107763" dir="2700000" algn="ctr" rotWithShape="0">
              <a:schemeClr val="bg2"/>
            </a:outerShdw>
          </a:effectLst>
        </p:spPr>
        <p:txBody>
          <a:bodyPr wrap="none" lIns="0" tIns="0" rIns="0" bIns="0">
            <a:spAutoFit/>
          </a:bodyPr>
          <a:lstStyle/>
          <a:p>
            <a:pPr defTabSz="923925" eaLnBrk="0" hangingPunct="0">
              <a:lnSpc>
                <a:spcPct val="150000"/>
              </a:lnSpc>
              <a:buClr>
                <a:srgbClr val="CC0000"/>
              </a:buClr>
              <a:buSzPct val="50000"/>
              <a:defRPr/>
            </a:pPr>
            <a:endParaRPr kumimoji="1" lang="zh-CN" altLang="en-US" sz="1600" b="1">
              <a:solidFill>
                <a:srgbClr val="CC0000"/>
              </a:solidFill>
              <a:effectLst>
                <a:outerShdw blurRad="38100" dist="38100" dir="2700000" algn="tl">
                  <a:srgbClr val="000000"/>
                </a:outerShdw>
              </a:effectLst>
              <a:latin typeface="+mn-lt"/>
              <a:ea typeface="黑体" pitchFamily="49" charset="-122"/>
            </a:endParaRPr>
          </a:p>
        </p:txBody>
      </p:sp>
      <p:sp>
        <p:nvSpPr>
          <p:cNvPr id="35857" name="Text Box 38"/>
          <p:cNvSpPr txBox="1">
            <a:spLocks noChangeArrowheads="1"/>
          </p:cNvSpPr>
          <p:nvPr/>
        </p:nvSpPr>
        <p:spPr bwMode="auto">
          <a:xfrm>
            <a:off x="2992573" y="1619251"/>
            <a:ext cx="1600200" cy="571247"/>
          </a:xfrm>
          <a:prstGeom prst="rect">
            <a:avLst/>
          </a:prstGeom>
          <a:noFill/>
          <a:ln w="9525" algn="ctr">
            <a:noFill/>
            <a:miter lim="800000"/>
            <a:headEnd/>
            <a:tailEnd/>
          </a:ln>
        </p:spPr>
        <p:txBody>
          <a:bodyPr lIns="78012" tIns="39021" rIns="78012" bIns="39021">
            <a:spAutoFit/>
          </a:bodyPr>
          <a:lstStyle/>
          <a:p>
            <a:pPr defTabSz="784225"/>
            <a:r>
              <a:rPr kumimoji="1" lang="en-US" altLang="zh-CN" sz="1600" b="1" dirty="0">
                <a:solidFill>
                  <a:srgbClr val="003366"/>
                </a:solidFill>
                <a:latin typeface="+mn-lt"/>
                <a:ea typeface="华文细黑" pitchFamily="2" charset="-122"/>
              </a:rPr>
              <a:t>Key Module Redundancy</a:t>
            </a:r>
          </a:p>
        </p:txBody>
      </p:sp>
      <p:sp>
        <p:nvSpPr>
          <p:cNvPr id="35858" name="Text Box 39"/>
          <p:cNvSpPr txBox="1">
            <a:spLocks noChangeArrowheads="1"/>
          </p:cNvSpPr>
          <p:nvPr/>
        </p:nvSpPr>
        <p:spPr bwMode="auto">
          <a:xfrm>
            <a:off x="2386148" y="3805239"/>
            <a:ext cx="1671638" cy="571247"/>
          </a:xfrm>
          <a:prstGeom prst="rect">
            <a:avLst/>
          </a:prstGeom>
          <a:noFill/>
          <a:ln w="9525" algn="ctr">
            <a:noFill/>
            <a:miter lim="800000"/>
            <a:headEnd/>
            <a:tailEnd/>
          </a:ln>
        </p:spPr>
        <p:txBody>
          <a:bodyPr lIns="78012" tIns="39021" rIns="78012" bIns="39021">
            <a:spAutoFit/>
          </a:bodyPr>
          <a:lstStyle/>
          <a:p>
            <a:pPr defTabSz="784225"/>
            <a:r>
              <a:rPr kumimoji="1" lang="en-US" altLang="zh-CN" sz="1600" b="1" dirty="0">
                <a:solidFill>
                  <a:srgbClr val="003366"/>
                </a:solidFill>
                <a:latin typeface="+mn-lt"/>
                <a:ea typeface="华文细黑" pitchFamily="2" charset="-122"/>
              </a:rPr>
              <a:t>FRR</a:t>
            </a:r>
          </a:p>
          <a:p>
            <a:pPr defTabSz="784225"/>
            <a:r>
              <a:rPr kumimoji="1" lang="en-US" altLang="zh-CN" sz="1600" b="1" dirty="0">
                <a:solidFill>
                  <a:srgbClr val="003366"/>
                </a:solidFill>
                <a:latin typeface="+mn-lt"/>
                <a:ea typeface="华文细黑" pitchFamily="2" charset="-122"/>
              </a:rPr>
              <a:t>Fast </a:t>
            </a:r>
            <a:r>
              <a:rPr kumimoji="1" lang="en-US" altLang="zh-CN" sz="1600" b="1" dirty="0" err="1">
                <a:solidFill>
                  <a:srgbClr val="003366"/>
                </a:solidFill>
                <a:latin typeface="+mn-lt"/>
                <a:ea typeface="华文细黑" pitchFamily="2" charset="-122"/>
              </a:rPr>
              <a:t>ReRoute</a:t>
            </a:r>
            <a:endParaRPr kumimoji="1" lang="en-US" altLang="zh-CN" sz="1600" b="1" dirty="0">
              <a:solidFill>
                <a:srgbClr val="003366"/>
              </a:solidFill>
              <a:latin typeface="+mn-lt"/>
              <a:ea typeface="华文细黑" pitchFamily="2" charset="-122"/>
            </a:endParaRPr>
          </a:p>
        </p:txBody>
      </p:sp>
      <p:sp>
        <p:nvSpPr>
          <p:cNvPr id="35859" name="Text Box 40"/>
          <p:cNvSpPr txBox="1">
            <a:spLocks noChangeArrowheads="1"/>
          </p:cNvSpPr>
          <p:nvPr/>
        </p:nvSpPr>
        <p:spPr bwMode="auto">
          <a:xfrm>
            <a:off x="8059874" y="1774826"/>
            <a:ext cx="1960563" cy="1063689"/>
          </a:xfrm>
          <a:prstGeom prst="rect">
            <a:avLst/>
          </a:prstGeom>
          <a:noFill/>
          <a:ln w="9525" algn="ctr">
            <a:noFill/>
            <a:miter lim="800000"/>
            <a:headEnd/>
            <a:tailEnd/>
          </a:ln>
        </p:spPr>
        <p:txBody>
          <a:bodyPr lIns="78012" tIns="39021" rIns="78012" bIns="39021">
            <a:spAutoFit/>
          </a:bodyPr>
          <a:lstStyle/>
          <a:p>
            <a:pPr defTabSz="784225"/>
            <a:r>
              <a:rPr kumimoji="1" lang="en-US" altLang="zh-CN" sz="1600" b="1" dirty="0">
                <a:solidFill>
                  <a:srgbClr val="003366"/>
                </a:solidFill>
                <a:latin typeface="+mn-lt"/>
                <a:ea typeface="华文细黑" pitchFamily="2" charset="-122"/>
              </a:rPr>
              <a:t>ISSU</a:t>
            </a:r>
          </a:p>
          <a:p>
            <a:pPr defTabSz="784225"/>
            <a:r>
              <a:rPr kumimoji="1" lang="en-US" altLang="zh-CN" sz="1600" b="1" dirty="0">
                <a:solidFill>
                  <a:srgbClr val="003366"/>
                </a:solidFill>
                <a:latin typeface="+mn-lt"/>
                <a:ea typeface="华文细黑" pitchFamily="2" charset="-122"/>
              </a:rPr>
              <a:t>In-Service Software Upgrade</a:t>
            </a:r>
            <a:r>
              <a:rPr kumimoji="1" lang="zh-CN" altLang="en-US" sz="1600" b="1" dirty="0">
                <a:solidFill>
                  <a:srgbClr val="003366"/>
                </a:solidFill>
                <a:latin typeface="+mn-lt"/>
                <a:ea typeface="华文细黑" pitchFamily="2" charset="-122"/>
              </a:rPr>
              <a:t> </a:t>
            </a:r>
          </a:p>
        </p:txBody>
      </p:sp>
      <p:sp>
        <p:nvSpPr>
          <p:cNvPr id="35860" name="Text Box 41"/>
          <p:cNvSpPr txBox="1">
            <a:spLocks noChangeArrowheads="1"/>
          </p:cNvSpPr>
          <p:nvPr/>
        </p:nvSpPr>
        <p:spPr bwMode="auto">
          <a:xfrm>
            <a:off x="8337016" y="3284984"/>
            <a:ext cx="1368152" cy="817468"/>
          </a:xfrm>
          <a:prstGeom prst="rect">
            <a:avLst/>
          </a:prstGeom>
          <a:noFill/>
          <a:ln w="9525" algn="ctr">
            <a:noFill/>
            <a:miter lim="800000"/>
            <a:headEnd/>
            <a:tailEnd/>
          </a:ln>
        </p:spPr>
        <p:txBody>
          <a:bodyPr wrap="square" lIns="78012" tIns="39021" rIns="78012" bIns="39021">
            <a:spAutoFit/>
          </a:bodyPr>
          <a:lstStyle/>
          <a:p>
            <a:pPr defTabSz="784225"/>
            <a:r>
              <a:rPr kumimoji="1" lang="en-US" altLang="zh-CN" sz="1600" b="1" dirty="0">
                <a:solidFill>
                  <a:srgbClr val="003366"/>
                </a:solidFill>
                <a:latin typeface="+mn-lt"/>
                <a:ea typeface="华文细黑" pitchFamily="2" charset="-122"/>
              </a:rPr>
              <a:t>NSR</a:t>
            </a:r>
          </a:p>
          <a:p>
            <a:pPr defTabSz="784225"/>
            <a:r>
              <a:rPr kumimoji="1" lang="en-US" altLang="zh-CN" sz="1600" b="1" dirty="0">
                <a:solidFill>
                  <a:srgbClr val="003366"/>
                </a:solidFill>
                <a:latin typeface="+mn-lt"/>
                <a:ea typeface="华文细黑" pitchFamily="2" charset="-122"/>
              </a:rPr>
              <a:t>Non-Stop Routing</a:t>
            </a:r>
          </a:p>
        </p:txBody>
      </p:sp>
      <p:sp>
        <p:nvSpPr>
          <p:cNvPr id="35861" name="Text Box 42"/>
          <p:cNvSpPr txBox="1">
            <a:spLocks noChangeArrowheads="1"/>
          </p:cNvSpPr>
          <p:nvPr/>
        </p:nvSpPr>
        <p:spPr bwMode="auto">
          <a:xfrm>
            <a:off x="7292900" y="5229201"/>
            <a:ext cx="1662112" cy="1063689"/>
          </a:xfrm>
          <a:prstGeom prst="rect">
            <a:avLst/>
          </a:prstGeom>
          <a:noFill/>
          <a:ln w="9525" algn="ctr">
            <a:noFill/>
            <a:miter lim="800000"/>
            <a:headEnd/>
            <a:tailEnd/>
          </a:ln>
        </p:spPr>
        <p:txBody>
          <a:bodyPr lIns="78012" tIns="39021" rIns="78012" bIns="39021">
            <a:spAutoFit/>
          </a:bodyPr>
          <a:lstStyle/>
          <a:p>
            <a:pPr defTabSz="784225"/>
            <a:r>
              <a:rPr kumimoji="1" lang="en-US" altLang="zh-CN" sz="1600" b="1" dirty="0">
                <a:solidFill>
                  <a:srgbClr val="003366"/>
                </a:solidFill>
                <a:latin typeface="+mn-lt"/>
                <a:ea typeface="华文细黑" pitchFamily="2" charset="-122"/>
              </a:rPr>
              <a:t>BFD</a:t>
            </a:r>
          </a:p>
          <a:p>
            <a:pPr defTabSz="784225"/>
            <a:r>
              <a:rPr kumimoji="1" lang="en-US" altLang="zh-CN" sz="1600" b="1" dirty="0">
                <a:solidFill>
                  <a:srgbClr val="003366"/>
                </a:solidFill>
                <a:latin typeface="+mn-lt"/>
                <a:ea typeface="华文细黑" pitchFamily="2" charset="-122"/>
              </a:rPr>
              <a:t>Bidirectional Forwarding Detection</a:t>
            </a:r>
            <a:endParaRPr kumimoji="1" lang="zh-CN" altLang="en-US" sz="1600" b="1" dirty="0">
              <a:solidFill>
                <a:srgbClr val="003366"/>
              </a:solidFill>
              <a:latin typeface="+mn-lt"/>
              <a:ea typeface="华文细黑" pitchFamily="2" charset="-122"/>
            </a:endParaRPr>
          </a:p>
        </p:txBody>
      </p:sp>
      <p:grpSp>
        <p:nvGrpSpPr>
          <p:cNvPr id="9" name="Group 43"/>
          <p:cNvGrpSpPr>
            <a:grpSpLocks/>
          </p:cNvGrpSpPr>
          <p:nvPr/>
        </p:nvGrpSpPr>
        <p:grpSpPr bwMode="auto">
          <a:xfrm>
            <a:off x="6619181" y="1581846"/>
            <a:ext cx="1279525" cy="570804"/>
            <a:chOff x="3981" y="777"/>
            <a:chExt cx="681" cy="272"/>
          </a:xfrm>
        </p:grpSpPr>
        <p:sp>
          <p:nvSpPr>
            <p:cNvPr id="35948" name="Oval 44"/>
            <p:cNvSpPr>
              <a:spLocks noChangeArrowheads="1"/>
            </p:cNvSpPr>
            <p:nvPr/>
          </p:nvSpPr>
          <p:spPr bwMode="auto">
            <a:xfrm>
              <a:off x="3981" y="851"/>
              <a:ext cx="195" cy="103"/>
            </a:xfrm>
            <a:prstGeom prst="ellipse">
              <a:avLst/>
            </a:prstGeom>
            <a:solidFill>
              <a:srgbClr val="FF6600"/>
            </a:solidFill>
            <a:ln w="9525" algn="ctr">
              <a:solidFill>
                <a:srgbClr val="FFFF00"/>
              </a:solidFill>
              <a:round/>
              <a:headEnd/>
              <a:tailEnd/>
            </a:ln>
          </p:spPr>
          <p:txBody>
            <a:bodyPr lIns="0" tIns="0" rIns="0" bIns="0" anchor="ctr">
              <a:spAutoFit/>
            </a:bodyPr>
            <a:lstStyle/>
            <a:p>
              <a:endParaRPr lang="zh-CN" altLang="en-US">
                <a:latin typeface="+mn-lt"/>
              </a:endParaRPr>
            </a:p>
          </p:txBody>
        </p:sp>
        <p:sp>
          <p:nvSpPr>
            <p:cNvPr id="35949" name="Oval 45"/>
            <p:cNvSpPr>
              <a:spLocks noChangeArrowheads="1"/>
            </p:cNvSpPr>
            <p:nvPr/>
          </p:nvSpPr>
          <p:spPr bwMode="auto">
            <a:xfrm>
              <a:off x="4467" y="851"/>
              <a:ext cx="195" cy="103"/>
            </a:xfrm>
            <a:prstGeom prst="ellipse">
              <a:avLst/>
            </a:prstGeom>
            <a:solidFill>
              <a:srgbClr val="FF6600"/>
            </a:solidFill>
            <a:ln w="9525" algn="ctr">
              <a:solidFill>
                <a:srgbClr val="FFFF00"/>
              </a:solidFill>
              <a:round/>
              <a:headEnd/>
              <a:tailEnd/>
            </a:ln>
          </p:spPr>
          <p:txBody>
            <a:bodyPr lIns="0" tIns="0" rIns="0" bIns="0" anchor="ctr">
              <a:spAutoFit/>
            </a:bodyPr>
            <a:lstStyle/>
            <a:p>
              <a:endParaRPr lang="zh-CN" altLang="en-US">
                <a:latin typeface="+mn-lt"/>
              </a:endParaRPr>
            </a:p>
          </p:txBody>
        </p:sp>
        <p:cxnSp>
          <p:nvCxnSpPr>
            <p:cNvPr id="35950" name="AutoShape 46"/>
            <p:cNvCxnSpPr>
              <a:cxnSpLocks noChangeShapeType="1"/>
            </p:cNvCxnSpPr>
            <p:nvPr/>
          </p:nvCxnSpPr>
          <p:spPr bwMode="auto">
            <a:xfrm>
              <a:off x="4108" y="777"/>
              <a:ext cx="406" cy="0"/>
            </a:xfrm>
            <a:prstGeom prst="straightConnector1">
              <a:avLst/>
            </a:prstGeom>
            <a:noFill/>
            <a:ln w="28575">
              <a:solidFill>
                <a:srgbClr val="FF0000"/>
              </a:solidFill>
              <a:prstDash val="sysDot"/>
              <a:round/>
              <a:headEnd/>
              <a:tailEnd type="triangle" w="med" len="med"/>
            </a:ln>
          </p:spPr>
        </p:cxnSp>
        <p:cxnSp>
          <p:nvCxnSpPr>
            <p:cNvPr id="35951" name="AutoShape 47"/>
            <p:cNvCxnSpPr>
              <a:cxnSpLocks noChangeShapeType="1"/>
            </p:cNvCxnSpPr>
            <p:nvPr/>
          </p:nvCxnSpPr>
          <p:spPr bwMode="auto">
            <a:xfrm flipH="1">
              <a:off x="4108" y="1049"/>
              <a:ext cx="406" cy="0"/>
            </a:xfrm>
            <a:prstGeom prst="straightConnector1">
              <a:avLst/>
            </a:prstGeom>
            <a:noFill/>
            <a:ln w="28575">
              <a:solidFill>
                <a:srgbClr val="FF0000"/>
              </a:solidFill>
              <a:prstDash val="sysDot"/>
              <a:round/>
              <a:headEnd/>
              <a:tailEnd type="triangle" w="med" len="med"/>
            </a:ln>
          </p:spPr>
        </p:cxnSp>
        <p:cxnSp>
          <p:nvCxnSpPr>
            <p:cNvPr id="35952" name="AutoShape 48"/>
            <p:cNvCxnSpPr>
              <a:cxnSpLocks noChangeShapeType="1"/>
            </p:cNvCxnSpPr>
            <p:nvPr/>
          </p:nvCxnSpPr>
          <p:spPr bwMode="auto">
            <a:xfrm flipH="1">
              <a:off x="4154" y="913"/>
              <a:ext cx="340" cy="0"/>
            </a:xfrm>
            <a:prstGeom prst="straightConnector1">
              <a:avLst/>
            </a:prstGeom>
            <a:noFill/>
            <a:ln w="76200">
              <a:solidFill>
                <a:srgbClr val="3333FF"/>
              </a:solidFill>
              <a:round/>
              <a:headEnd/>
              <a:tailEnd/>
            </a:ln>
          </p:spPr>
        </p:cxnSp>
        <p:grpSp>
          <p:nvGrpSpPr>
            <p:cNvPr id="10" name="Group 49"/>
            <p:cNvGrpSpPr>
              <a:grpSpLocks/>
            </p:cNvGrpSpPr>
            <p:nvPr/>
          </p:nvGrpSpPr>
          <p:grpSpPr bwMode="auto">
            <a:xfrm>
              <a:off x="4006" y="831"/>
              <a:ext cx="135" cy="145"/>
              <a:chOff x="2076" y="704"/>
              <a:chExt cx="577" cy="277"/>
            </a:xfrm>
          </p:grpSpPr>
          <p:sp>
            <p:nvSpPr>
              <p:cNvPr id="642098" name="Freeform 50"/>
              <p:cNvSpPr>
                <a:spLocks/>
              </p:cNvSpPr>
              <p:nvPr/>
            </p:nvSpPr>
            <p:spPr bwMode="auto">
              <a:xfrm>
                <a:off x="2163" y="705"/>
                <a:ext cx="129" cy="140"/>
              </a:xfrm>
              <a:custGeom>
                <a:avLst/>
                <a:gdLst/>
                <a:ahLst/>
                <a:cxnLst>
                  <a:cxn ang="0">
                    <a:pos x="0" y="567"/>
                  </a:cxn>
                  <a:cxn ang="0">
                    <a:pos x="198" y="567"/>
                  </a:cxn>
                  <a:cxn ang="0">
                    <a:pos x="198" y="397"/>
                  </a:cxn>
                  <a:cxn ang="0">
                    <a:pos x="595" y="794"/>
                  </a:cxn>
                  <a:cxn ang="0">
                    <a:pos x="595" y="964"/>
                  </a:cxn>
                  <a:cxn ang="0">
                    <a:pos x="340" y="1219"/>
                  </a:cxn>
                  <a:cxn ang="0">
                    <a:pos x="567" y="1350"/>
                  </a:cxn>
                  <a:cxn ang="0">
                    <a:pos x="870" y="1065"/>
                  </a:cxn>
                  <a:cxn ang="0">
                    <a:pos x="882" y="702"/>
                  </a:cxn>
                  <a:cxn ang="0">
                    <a:pos x="368" y="170"/>
                  </a:cxn>
                  <a:cxn ang="0">
                    <a:pos x="623" y="170"/>
                  </a:cxn>
                  <a:cxn ang="0">
                    <a:pos x="623" y="0"/>
                  </a:cxn>
                  <a:cxn ang="0">
                    <a:pos x="0" y="0"/>
                  </a:cxn>
                  <a:cxn ang="0">
                    <a:pos x="0" y="567"/>
                  </a:cxn>
                </a:cxnLst>
                <a:rect l="0" t="0" r="r" b="b"/>
                <a:pathLst>
                  <a:path w="953" h="1350">
                    <a:moveTo>
                      <a:pt x="0" y="567"/>
                    </a:moveTo>
                    <a:lnTo>
                      <a:pt x="198" y="567"/>
                    </a:lnTo>
                    <a:lnTo>
                      <a:pt x="198" y="397"/>
                    </a:lnTo>
                    <a:cubicBezTo>
                      <a:pt x="198" y="397"/>
                      <a:pt x="529" y="699"/>
                      <a:pt x="595" y="794"/>
                    </a:cubicBezTo>
                    <a:cubicBezTo>
                      <a:pt x="661" y="889"/>
                      <a:pt x="638" y="893"/>
                      <a:pt x="595" y="964"/>
                    </a:cubicBezTo>
                    <a:cubicBezTo>
                      <a:pt x="552" y="1035"/>
                      <a:pt x="387" y="1158"/>
                      <a:pt x="340" y="1219"/>
                    </a:cubicBezTo>
                    <a:cubicBezTo>
                      <a:pt x="453" y="1284"/>
                      <a:pt x="567" y="1350"/>
                      <a:pt x="567" y="1350"/>
                    </a:cubicBezTo>
                    <a:cubicBezTo>
                      <a:pt x="567" y="1350"/>
                      <a:pt x="810" y="1185"/>
                      <a:pt x="870" y="1065"/>
                    </a:cubicBezTo>
                    <a:cubicBezTo>
                      <a:pt x="930" y="945"/>
                      <a:pt x="953" y="861"/>
                      <a:pt x="882" y="702"/>
                    </a:cubicBezTo>
                    <a:cubicBezTo>
                      <a:pt x="811" y="543"/>
                      <a:pt x="396" y="241"/>
                      <a:pt x="368" y="170"/>
                    </a:cubicBezTo>
                    <a:lnTo>
                      <a:pt x="623" y="170"/>
                    </a:lnTo>
                    <a:lnTo>
                      <a:pt x="623" y="0"/>
                    </a:lnTo>
                    <a:lnTo>
                      <a:pt x="0" y="0"/>
                    </a:lnTo>
                    <a:lnTo>
                      <a:pt x="0" y="567"/>
                    </a:lnTo>
                    <a:close/>
                  </a:path>
                </a:pathLst>
              </a:custGeom>
              <a:solidFill>
                <a:srgbClr val="FFFF00"/>
              </a:solidFill>
              <a:ln w="9525" cap="flat" cmpd="sng">
                <a:noFill/>
                <a:prstDash val="solid"/>
                <a:round/>
                <a:headEnd/>
                <a:tailEnd/>
              </a:ln>
              <a:effectLst>
                <a:outerShdw dist="25400" dir="5400000" algn="ctr" rotWithShape="0">
                  <a:schemeClr val="tx2">
                    <a:alpha val="50000"/>
                  </a:schemeClr>
                </a:outerShdw>
              </a:effectLst>
            </p:spPr>
            <p:txBody>
              <a:bodyPr lIns="0" tIns="0" rIns="0" bIns="0" anchor="ctr">
                <a:spAutoFit/>
              </a:bodyPr>
              <a:lstStyle/>
              <a:p>
                <a:pPr>
                  <a:defRPr/>
                </a:pPr>
                <a:endParaRPr lang="zh-CN" altLang="en-US">
                  <a:latin typeface="+mn-lt"/>
                </a:endParaRPr>
              </a:p>
            </p:txBody>
          </p:sp>
          <p:sp>
            <p:nvSpPr>
              <p:cNvPr id="642099" name="Freeform 51"/>
              <p:cNvSpPr>
                <a:spLocks/>
              </p:cNvSpPr>
              <p:nvPr/>
            </p:nvSpPr>
            <p:spPr bwMode="auto">
              <a:xfrm rot="16200000">
                <a:off x="2201" y="759"/>
                <a:ext cx="97" cy="348"/>
              </a:xfrm>
              <a:custGeom>
                <a:avLst/>
                <a:gdLst/>
                <a:ahLst/>
                <a:cxnLst>
                  <a:cxn ang="0">
                    <a:pos x="0" y="567"/>
                  </a:cxn>
                  <a:cxn ang="0">
                    <a:pos x="198" y="567"/>
                  </a:cxn>
                  <a:cxn ang="0">
                    <a:pos x="198" y="397"/>
                  </a:cxn>
                  <a:cxn ang="0">
                    <a:pos x="595" y="794"/>
                  </a:cxn>
                  <a:cxn ang="0">
                    <a:pos x="595" y="964"/>
                  </a:cxn>
                  <a:cxn ang="0">
                    <a:pos x="340" y="1219"/>
                  </a:cxn>
                  <a:cxn ang="0">
                    <a:pos x="567" y="1350"/>
                  </a:cxn>
                  <a:cxn ang="0">
                    <a:pos x="870" y="1065"/>
                  </a:cxn>
                  <a:cxn ang="0">
                    <a:pos x="882" y="702"/>
                  </a:cxn>
                  <a:cxn ang="0">
                    <a:pos x="368" y="170"/>
                  </a:cxn>
                  <a:cxn ang="0">
                    <a:pos x="623" y="170"/>
                  </a:cxn>
                  <a:cxn ang="0">
                    <a:pos x="623" y="0"/>
                  </a:cxn>
                  <a:cxn ang="0">
                    <a:pos x="0" y="0"/>
                  </a:cxn>
                  <a:cxn ang="0">
                    <a:pos x="0" y="567"/>
                  </a:cxn>
                </a:cxnLst>
                <a:rect l="0" t="0" r="r" b="b"/>
                <a:pathLst>
                  <a:path w="953" h="1350">
                    <a:moveTo>
                      <a:pt x="0" y="567"/>
                    </a:moveTo>
                    <a:lnTo>
                      <a:pt x="198" y="567"/>
                    </a:lnTo>
                    <a:lnTo>
                      <a:pt x="198" y="397"/>
                    </a:lnTo>
                    <a:cubicBezTo>
                      <a:pt x="198" y="397"/>
                      <a:pt x="529" y="699"/>
                      <a:pt x="595" y="794"/>
                    </a:cubicBezTo>
                    <a:cubicBezTo>
                      <a:pt x="661" y="889"/>
                      <a:pt x="638" y="893"/>
                      <a:pt x="595" y="964"/>
                    </a:cubicBezTo>
                    <a:cubicBezTo>
                      <a:pt x="552" y="1035"/>
                      <a:pt x="387" y="1158"/>
                      <a:pt x="340" y="1219"/>
                    </a:cubicBezTo>
                    <a:cubicBezTo>
                      <a:pt x="453" y="1284"/>
                      <a:pt x="567" y="1350"/>
                      <a:pt x="567" y="1350"/>
                    </a:cubicBezTo>
                    <a:cubicBezTo>
                      <a:pt x="567" y="1350"/>
                      <a:pt x="810" y="1185"/>
                      <a:pt x="870" y="1065"/>
                    </a:cubicBezTo>
                    <a:cubicBezTo>
                      <a:pt x="930" y="945"/>
                      <a:pt x="953" y="861"/>
                      <a:pt x="882" y="702"/>
                    </a:cubicBezTo>
                    <a:cubicBezTo>
                      <a:pt x="811" y="543"/>
                      <a:pt x="396" y="241"/>
                      <a:pt x="368" y="170"/>
                    </a:cubicBezTo>
                    <a:lnTo>
                      <a:pt x="623" y="170"/>
                    </a:lnTo>
                    <a:lnTo>
                      <a:pt x="623" y="0"/>
                    </a:lnTo>
                    <a:lnTo>
                      <a:pt x="0" y="0"/>
                    </a:lnTo>
                    <a:lnTo>
                      <a:pt x="0" y="567"/>
                    </a:lnTo>
                    <a:close/>
                  </a:path>
                </a:pathLst>
              </a:custGeom>
              <a:solidFill>
                <a:srgbClr val="FFFF00"/>
              </a:solidFill>
              <a:ln w="9525" cap="flat" cmpd="sng">
                <a:noFill/>
                <a:prstDash val="solid"/>
                <a:round/>
                <a:headEnd/>
                <a:tailEnd/>
              </a:ln>
              <a:effectLst>
                <a:outerShdw dist="25400" dir="5400000" algn="ctr" rotWithShape="0">
                  <a:schemeClr val="tx2">
                    <a:alpha val="50000"/>
                  </a:schemeClr>
                </a:outerShdw>
              </a:effectLst>
            </p:spPr>
            <p:txBody>
              <a:bodyPr lIns="0" tIns="0" rIns="0" bIns="0" anchor="ctr">
                <a:spAutoFit/>
              </a:bodyPr>
              <a:lstStyle/>
              <a:p>
                <a:pPr>
                  <a:defRPr/>
                </a:pPr>
                <a:endParaRPr lang="zh-CN" altLang="en-US">
                  <a:latin typeface="+mn-lt"/>
                </a:endParaRPr>
              </a:p>
            </p:txBody>
          </p:sp>
          <p:sp>
            <p:nvSpPr>
              <p:cNvPr id="642100" name="Freeform 52"/>
              <p:cNvSpPr>
                <a:spLocks/>
              </p:cNvSpPr>
              <p:nvPr/>
            </p:nvSpPr>
            <p:spPr bwMode="auto">
              <a:xfrm rot="10800000">
                <a:off x="2428" y="838"/>
                <a:ext cx="147" cy="140"/>
              </a:xfrm>
              <a:custGeom>
                <a:avLst/>
                <a:gdLst/>
                <a:ahLst/>
                <a:cxnLst>
                  <a:cxn ang="0">
                    <a:pos x="0" y="567"/>
                  </a:cxn>
                  <a:cxn ang="0">
                    <a:pos x="198" y="567"/>
                  </a:cxn>
                  <a:cxn ang="0">
                    <a:pos x="198" y="397"/>
                  </a:cxn>
                  <a:cxn ang="0">
                    <a:pos x="595" y="794"/>
                  </a:cxn>
                  <a:cxn ang="0">
                    <a:pos x="595" y="964"/>
                  </a:cxn>
                  <a:cxn ang="0">
                    <a:pos x="340" y="1219"/>
                  </a:cxn>
                  <a:cxn ang="0">
                    <a:pos x="567" y="1350"/>
                  </a:cxn>
                  <a:cxn ang="0">
                    <a:pos x="870" y="1065"/>
                  </a:cxn>
                  <a:cxn ang="0">
                    <a:pos x="882" y="702"/>
                  </a:cxn>
                  <a:cxn ang="0">
                    <a:pos x="368" y="170"/>
                  </a:cxn>
                  <a:cxn ang="0">
                    <a:pos x="623" y="170"/>
                  </a:cxn>
                  <a:cxn ang="0">
                    <a:pos x="623" y="0"/>
                  </a:cxn>
                  <a:cxn ang="0">
                    <a:pos x="0" y="0"/>
                  </a:cxn>
                  <a:cxn ang="0">
                    <a:pos x="0" y="567"/>
                  </a:cxn>
                </a:cxnLst>
                <a:rect l="0" t="0" r="r" b="b"/>
                <a:pathLst>
                  <a:path w="953" h="1350">
                    <a:moveTo>
                      <a:pt x="0" y="567"/>
                    </a:moveTo>
                    <a:lnTo>
                      <a:pt x="198" y="567"/>
                    </a:lnTo>
                    <a:lnTo>
                      <a:pt x="198" y="397"/>
                    </a:lnTo>
                    <a:cubicBezTo>
                      <a:pt x="198" y="397"/>
                      <a:pt x="529" y="699"/>
                      <a:pt x="595" y="794"/>
                    </a:cubicBezTo>
                    <a:cubicBezTo>
                      <a:pt x="661" y="889"/>
                      <a:pt x="638" y="893"/>
                      <a:pt x="595" y="964"/>
                    </a:cubicBezTo>
                    <a:cubicBezTo>
                      <a:pt x="552" y="1035"/>
                      <a:pt x="387" y="1158"/>
                      <a:pt x="340" y="1219"/>
                    </a:cubicBezTo>
                    <a:cubicBezTo>
                      <a:pt x="453" y="1284"/>
                      <a:pt x="567" y="1350"/>
                      <a:pt x="567" y="1350"/>
                    </a:cubicBezTo>
                    <a:cubicBezTo>
                      <a:pt x="567" y="1350"/>
                      <a:pt x="810" y="1185"/>
                      <a:pt x="870" y="1065"/>
                    </a:cubicBezTo>
                    <a:cubicBezTo>
                      <a:pt x="930" y="945"/>
                      <a:pt x="953" y="861"/>
                      <a:pt x="882" y="702"/>
                    </a:cubicBezTo>
                    <a:cubicBezTo>
                      <a:pt x="811" y="543"/>
                      <a:pt x="396" y="241"/>
                      <a:pt x="368" y="170"/>
                    </a:cubicBezTo>
                    <a:lnTo>
                      <a:pt x="623" y="170"/>
                    </a:lnTo>
                    <a:lnTo>
                      <a:pt x="623" y="0"/>
                    </a:lnTo>
                    <a:lnTo>
                      <a:pt x="0" y="0"/>
                    </a:lnTo>
                    <a:lnTo>
                      <a:pt x="0" y="567"/>
                    </a:lnTo>
                    <a:close/>
                  </a:path>
                </a:pathLst>
              </a:custGeom>
              <a:solidFill>
                <a:srgbClr val="FFFF00"/>
              </a:solidFill>
              <a:ln w="9525" cap="flat" cmpd="sng">
                <a:noFill/>
                <a:prstDash val="solid"/>
                <a:round/>
                <a:headEnd/>
                <a:tailEnd/>
              </a:ln>
              <a:effectLst>
                <a:outerShdw dist="25400" dir="5400000" algn="ctr" rotWithShape="0">
                  <a:schemeClr val="tx2">
                    <a:alpha val="50000"/>
                  </a:schemeClr>
                </a:outerShdw>
              </a:effectLst>
            </p:spPr>
            <p:txBody>
              <a:bodyPr lIns="0" tIns="0" rIns="0" bIns="0" anchor="ctr">
                <a:spAutoFit/>
              </a:bodyPr>
              <a:lstStyle/>
              <a:p>
                <a:pPr>
                  <a:defRPr/>
                </a:pPr>
                <a:endParaRPr lang="zh-CN" altLang="en-US">
                  <a:latin typeface="+mn-lt"/>
                </a:endParaRPr>
              </a:p>
            </p:txBody>
          </p:sp>
          <p:sp>
            <p:nvSpPr>
              <p:cNvPr id="642101" name="Freeform 53"/>
              <p:cNvSpPr>
                <a:spLocks/>
              </p:cNvSpPr>
              <p:nvPr/>
            </p:nvSpPr>
            <p:spPr bwMode="auto">
              <a:xfrm rot="5400000">
                <a:off x="2433" y="575"/>
                <a:ext cx="91" cy="349"/>
              </a:xfrm>
              <a:custGeom>
                <a:avLst/>
                <a:gdLst/>
                <a:ahLst/>
                <a:cxnLst>
                  <a:cxn ang="0">
                    <a:pos x="0" y="567"/>
                  </a:cxn>
                  <a:cxn ang="0">
                    <a:pos x="198" y="567"/>
                  </a:cxn>
                  <a:cxn ang="0">
                    <a:pos x="198" y="397"/>
                  </a:cxn>
                  <a:cxn ang="0">
                    <a:pos x="595" y="794"/>
                  </a:cxn>
                  <a:cxn ang="0">
                    <a:pos x="595" y="964"/>
                  </a:cxn>
                  <a:cxn ang="0">
                    <a:pos x="340" y="1219"/>
                  </a:cxn>
                  <a:cxn ang="0">
                    <a:pos x="567" y="1350"/>
                  </a:cxn>
                  <a:cxn ang="0">
                    <a:pos x="870" y="1065"/>
                  </a:cxn>
                  <a:cxn ang="0">
                    <a:pos x="882" y="702"/>
                  </a:cxn>
                  <a:cxn ang="0">
                    <a:pos x="368" y="170"/>
                  </a:cxn>
                  <a:cxn ang="0">
                    <a:pos x="623" y="170"/>
                  </a:cxn>
                  <a:cxn ang="0">
                    <a:pos x="623" y="0"/>
                  </a:cxn>
                  <a:cxn ang="0">
                    <a:pos x="0" y="0"/>
                  </a:cxn>
                  <a:cxn ang="0">
                    <a:pos x="0" y="567"/>
                  </a:cxn>
                </a:cxnLst>
                <a:rect l="0" t="0" r="r" b="b"/>
                <a:pathLst>
                  <a:path w="953" h="1350">
                    <a:moveTo>
                      <a:pt x="0" y="567"/>
                    </a:moveTo>
                    <a:lnTo>
                      <a:pt x="198" y="567"/>
                    </a:lnTo>
                    <a:lnTo>
                      <a:pt x="198" y="397"/>
                    </a:lnTo>
                    <a:cubicBezTo>
                      <a:pt x="198" y="397"/>
                      <a:pt x="529" y="699"/>
                      <a:pt x="595" y="794"/>
                    </a:cubicBezTo>
                    <a:cubicBezTo>
                      <a:pt x="661" y="889"/>
                      <a:pt x="638" y="893"/>
                      <a:pt x="595" y="964"/>
                    </a:cubicBezTo>
                    <a:cubicBezTo>
                      <a:pt x="552" y="1035"/>
                      <a:pt x="387" y="1158"/>
                      <a:pt x="340" y="1219"/>
                    </a:cubicBezTo>
                    <a:cubicBezTo>
                      <a:pt x="453" y="1284"/>
                      <a:pt x="567" y="1350"/>
                      <a:pt x="567" y="1350"/>
                    </a:cubicBezTo>
                    <a:cubicBezTo>
                      <a:pt x="567" y="1350"/>
                      <a:pt x="810" y="1185"/>
                      <a:pt x="870" y="1065"/>
                    </a:cubicBezTo>
                    <a:cubicBezTo>
                      <a:pt x="930" y="945"/>
                      <a:pt x="953" y="861"/>
                      <a:pt x="882" y="702"/>
                    </a:cubicBezTo>
                    <a:cubicBezTo>
                      <a:pt x="811" y="543"/>
                      <a:pt x="396" y="241"/>
                      <a:pt x="368" y="170"/>
                    </a:cubicBezTo>
                    <a:lnTo>
                      <a:pt x="623" y="170"/>
                    </a:lnTo>
                    <a:lnTo>
                      <a:pt x="623" y="0"/>
                    </a:lnTo>
                    <a:lnTo>
                      <a:pt x="0" y="0"/>
                    </a:lnTo>
                    <a:lnTo>
                      <a:pt x="0" y="567"/>
                    </a:lnTo>
                    <a:close/>
                  </a:path>
                </a:pathLst>
              </a:custGeom>
              <a:solidFill>
                <a:srgbClr val="FFFF00"/>
              </a:solidFill>
              <a:ln w="9525" cap="flat" cmpd="sng">
                <a:noFill/>
                <a:prstDash val="solid"/>
                <a:round/>
                <a:headEnd/>
                <a:tailEnd/>
              </a:ln>
              <a:effectLst>
                <a:outerShdw dist="25400" dir="5400000" algn="ctr" rotWithShape="0">
                  <a:schemeClr val="tx2">
                    <a:alpha val="50000"/>
                  </a:schemeClr>
                </a:outerShdw>
              </a:effectLst>
            </p:spPr>
            <p:txBody>
              <a:bodyPr lIns="0" tIns="0" rIns="0" bIns="0" anchor="ctr">
                <a:spAutoFit/>
              </a:bodyPr>
              <a:lstStyle/>
              <a:p>
                <a:pPr>
                  <a:defRPr/>
                </a:pPr>
                <a:endParaRPr lang="zh-CN" altLang="en-US">
                  <a:latin typeface="+mn-lt"/>
                </a:endParaRPr>
              </a:p>
            </p:txBody>
          </p:sp>
          <p:grpSp>
            <p:nvGrpSpPr>
              <p:cNvPr id="11" name="Group 54"/>
              <p:cNvGrpSpPr>
                <a:grpSpLocks/>
              </p:cNvGrpSpPr>
              <p:nvPr/>
            </p:nvGrpSpPr>
            <p:grpSpPr bwMode="auto">
              <a:xfrm>
                <a:off x="2277" y="789"/>
                <a:ext cx="167" cy="123"/>
                <a:chOff x="2896" y="633"/>
                <a:chExt cx="167" cy="168"/>
              </a:xfrm>
            </p:grpSpPr>
            <p:sp>
              <p:nvSpPr>
                <p:cNvPr id="642103" name="Freeform 55"/>
                <p:cNvSpPr>
                  <a:spLocks noEditPoints="1"/>
                </p:cNvSpPr>
                <p:nvPr/>
              </p:nvSpPr>
              <p:spPr bwMode="auto">
                <a:xfrm>
                  <a:off x="2897" y="643"/>
                  <a:ext cx="215" cy="168"/>
                </a:xfrm>
                <a:custGeom>
                  <a:avLst/>
                  <a:gdLst/>
                  <a:ahLst/>
                  <a:cxnLst>
                    <a:cxn ang="0">
                      <a:pos x="0" y="94"/>
                    </a:cxn>
                    <a:cxn ang="0">
                      <a:pos x="24" y="107"/>
                    </a:cxn>
                    <a:cxn ang="0">
                      <a:pos x="15" y="135"/>
                    </a:cxn>
                    <a:cxn ang="0">
                      <a:pos x="49" y="138"/>
                    </a:cxn>
                    <a:cxn ang="0">
                      <a:pos x="69" y="146"/>
                    </a:cxn>
                    <a:cxn ang="0">
                      <a:pos x="95" y="168"/>
                    </a:cxn>
                    <a:cxn ang="0">
                      <a:pos x="98" y="146"/>
                    </a:cxn>
                    <a:cxn ang="0">
                      <a:pos x="118" y="138"/>
                    </a:cxn>
                    <a:cxn ang="0">
                      <a:pos x="153" y="134"/>
                    </a:cxn>
                    <a:cxn ang="0">
                      <a:pos x="143" y="107"/>
                    </a:cxn>
                    <a:cxn ang="0">
                      <a:pos x="167" y="92"/>
                    </a:cxn>
                    <a:cxn ang="0">
                      <a:pos x="157" y="69"/>
                    </a:cxn>
                    <a:cxn ang="0">
                      <a:pos x="142" y="58"/>
                    </a:cxn>
                    <a:cxn ang="0">
                      <a:pos x="150" y="33"/>
                    </a:cxn>
                    <a:cxn ang="0">
                      <a:pos x="117" y="30"/>
                    </a:cxn>
                    <a:cxn ang="0">
                      <a:pos x="98" y="22"/>
                    </a:cxn>
                    <a:cxn ang="0">
                      <a:pos x="73" y="0"/>
                    </a:cxn>
                    <a:cxn ang="0">
                      <a:pos x="60" y="25"/>
                    </a:cxn>
                    <a:cxn ang="0">
                      <a:pos x="33" y="14"/>
                    </a:cxn>
                    <a:cxn ang="0">
                      <a:pos x="30" y="49"/>
                    </a:cxn>
                    <a:cxn ang="0">
                      <a:pos x="22" y="67"/>
                    </a:cxn>
                    <a:cxn ang="0">
                      <a:pos x="29" y="84"/>
                    </a:cxn>
                    <a:cxn ang="0">
                      <a:pos x="33" y="63"/>
                    </a:cxn>
                    <a:cxn ang="0">
                      <a:pos x="45" y="46"/>
                    </a:cxn>
                    <a:cxn ang="0">
                      <a:pos x="62" y="34"/>
                    </a:cxn>
                    <a:cxn ang="0">
                      <a:pos x="84" y="30"/>
                    </a:cxn>
                    <a:cxn ang="0">
                      <a:pos x="105" y="34"/>
                    </a:cxn>
                    <a:cxn ang="0">
                      <a:pos x="122" y="46"/>
                    </a:cxn>
                    <a:cxn ang="0">
                      <a:pos x="134" y="63"/>
                    </a:cxn>
                    <a:cxn ang="0">
                      <a:pos x="138" y="84"/>
                    </a:cxn>
                    <a:cxn ang="0">
                      <a:pos x="134" y="104"/>
                    </a:cxn>
                    <a:cxn ang="0">
                      <a:pos x="122" y="123"/>
                    </a:cxn>
                    <a:cxn ang="0">
                      <a:pos x="105" y="135"/>
                    </a:cxn>
                    <a:cxn ang="0">
                      <a:pos x="84" y="139"/>
                    </a:cxn>
                    <a:cxn ang="0">
                      <a:pos x="62" y="135"/>
                    </a:cxn>
                    <a:cxn ang="0">
                      <a:pos x="45" y="123"/>
                    </a:cxn>
                    <a:cxn ang="0">
                      <a:pos x="33" y="104"/>
                    </a:cxn>
                    <a:cxn ang="0">
                      <a:pos x="29" y="84"/>
                    </a:cxn>
                  </a:cxnLst>
                  <a:rect l="0" t="0" r="r" b="b"/>
                  <a:pathLst>
                    <a:path w="167" h="168">
                      <a:moveTo>
                        <a:pt x="0" y="70"/>
                      </a:moveTo>
                      <a:lnTo>
                        <a:pt x="0" y="94"/>
                      </a:lnTo>
                      <a:lnTo>
                        <a:pt x="21" y="96"/>
                      </a:lnTo>
                      <a:lnTo>
                        <a:pt x="24" y="107"/>
                      </a:lnTo>
                      <a:lnTo>
                        <a:pt x="29" y="116"/>
                      </a:lnTo>
                      <a:lnTo>
                        <a:pt x="15" y="135"/>
                      </a:lnTo>
                      <a:lnTo>
                        <a:pt x="32" y="151"/>
                      </a:lnTo>
                      <a:lnTo>
                        <a:pt x="49" y="138"/>
                      </a:lnTo>
                      <a:lnTo>
                        <a:pt x="60" y="143"/>
                      </a:lnTo>
                      <a:lnTo>
                        <a:pt x="69" y="146"/>
                      </a:lnTo>
                      <a:lnTo>
                        <a:pt x="72" y="168"/>
                      </a:lnTo>
                      <a:lnTo>
                        <a:pt x="95" y="168"/>
                      </a:lnTo>
                      <a:lnTo>
                        <a:pt x="98" y="146"/>
                      </a:lnTo>
                      <a:lnTo>
                        <a:pt x="98" y="146"/>
                      </a:lnTo>
                      <a:lnTo>
                        <a:pt x="109" y="143"/>
                      </a:lnTo>
                      <a:lnTo>
                        <a:pt x="118" y="138"/>
                      </a:lnTo>
                      <a:lnTo>
                        <a:pt x="135" y="151"/>
                      </a:lnTo>
                      <a:lnTo>
                        <a:pt x="153" y="134"/>
                      </a:lnTo>
                      <a:lnTo>
                        <a:pt x="138" y="116"/>
                      </a:lnTo>
                      <a:lnTo>
                        <a:pt x="143" y="107"/>
                      </a:lnTo>
                      <a:lnTo>
                        <a:pt x="146" y="96"/>
                      </a:lnTo>
                      <a:lnTo>
                        <a:pt x="167" y="92"/>
                      </a:lnTo>
                      <a:lnTo>
                        <a:pt x="167" y="70"/>
                      </a:lnTo>
                      <a:lnTo>
                        <a:pt x="157" y="69"/>
                      </a:lnTo>
                      <a:lnTo>
                        <a:pt x="145" y="67"/>
                      </a:lnTo>
                      <a:lnTo>
                        <a:pt x="142" y="58"/>
                      </a:lnTo>
                      <a:lnTo>
                        <a:pt x="137" y="50"/>
                      </a:lnTo>
                      <a:lnTo>
                        <a:pt x="150" y="33"/>
                      </a:lnTo>
                      <a:lnTo>
                        <a:pt x="134" y="15"/>
                      </a:lnTo>
                      <a:lnTo>
                        <a:pt x="117" y="30"/>
                      </a:lnTo>
                      <a:lnTo>
                        <a:pt x="107" y="25"/>
                      </a:lnTo>
                      <a:lnTo>
                        <a:pt x="98" y="22"/>
                      </a:lnTo>
                      <a:lnTo>
                        <a:pt x="95" y="0"/>
                      </a:lnTo>
                      <a:lnTo>
                        <a:pt x="73" y="0"/>
                      </a:lnTo>
                      <a:lnTo>
                        <a:pt x="69" y="22"/>
                      </a:lnTo>
                      <a:lnTo>
                        <a:pt x="60" y="25"/>
                      </a:lnTo>
                      <a:lnTo>
                        <a:pt x="52" y="29"/>
                      </a:lnTo>
                      <a:lnTo>
                        <a:pt x="33" y="14"/>
                      </a:lnTo>
                      <a:lnTo>
                        <a:pt x="17" y="31"/>
                      </a:lnTo>
                      <a:lnTo>
                        <a:pt x="30" y="49"/>
                      </a:lnTo>
                      <a:lnTo>
                        <a:pt x="25" y="58"/>
                      </a:lnTo>
                      <a:lnTo>
                        <a:pt x="22" y="67"/>
                      </a:lnTo>
                      <a:lnTo>
                        <a:pt x="0" y="70"/>
                      </a:lnTo>
                      <a:close/>
                      <a:moveTo>
                        <a:pt x="29" y="84"/>
                      </a:moveTo>
                      <a:lnTo>
                        <a:pt x="30" y="73"/>
                      </a:lnTo>
                      <a:lnTo>
                        <a:pt x="33" y="63"/>
                      </a:lnTo>
                      <a:lnTo>
                        <a:pt x="38" y="54"/>
                      </a:lnTo>
                      <a:lnTo>
                        <a:pt x="45" y="46"/>
                      </a:lnTo>
                      <a:lnTo>
                        <a:pt x="53" y="38"/>
                      </a:lnTo>
                      <a:lnTo>
                        <a:pt x="62" y="34"/>
                      </a:lnTo>
                      <a:lnTo>
                        <a:pt x="73" y="30"/>
                      </a:lnTo>
                      <a:lnTo>
                        <a:pt x="84" y="30"/>
                      </a:lnTo>
                      <a:lnTo>
                        <a:pt x="94" y="30"/>
                      </a:lnTo>
                      <a:lnTo>
                        <a:pt x="105" y="34"/>
                      </a:lnTo>
                      <a:lnTo>
                        <a:pt x="114" y="38"/>
                      </a:lnTo>
                      <a:lnTo>
                        <a:pt x="122" y="46"/>
                      </a:lnTo>
                      <a:lnTo>
                        <a:pt x="129" y="54"/>
                      </a:lnTo>
                      <a:lnTo>
                        <a:pt x="134" y="63"/>
                      </a:lnTo>
                      <a:lnTo>
                        <a:pt x="137" y="73"/>
                      </a:lnTo>
                      <a:lnTo>
                        <a:pt x="138" y="84"/>
                      </a:lnTo>
                      <a:lnTo>
                        <a:pt x="137" y="95"/>
                      </a:lnTo>
                      <a:lnTo>
                        <a:pt x="134" y="104"/>
                      </a:lnTo>
                      <a:lnTo>
                        <a:pt x="129" y="114"/>
                      </a:lnTo>
                      <a:lnTo>
                        <a:pt x="122" y="123"/>
                      </a:lnTo>
                      <a:lnTo>
                        <a:pt x="114" y="130"/>
                      </a:lnTo>
                      <a:lnTo>
                        <a:pt x="105" y="135"/>
                      </a:lnTo>
                      <a:lnTo>
                        <a:pt x="94" y="138"/>
                      </a:lnTo>
                      <a:lnTo>
                        <a:pt x="84" y="139"/>
                      </a:lnTo>
                      <a:lnTo>
                        <a:pt x="73" y="138"/>
                      </a:lnTo>
                      <a:lnTo>
                        <a:pt x="62" y="135"/>
                      </a:lnTo>
                      <a:lnTo>
                        <a:pt x="53" y="130"/>
                      </a:lnTo>
                      <a:lnTo>
                        <a:pt x="45" y="123"/>
                      </a:lnTo>
                      <a:lnTo>
                        <a:pt x="38" y="114"/>
                      </a:lnTo>
                      <a:lnTo>
                        <a:pt x="33" y="104"/>
                      </a:lnTo>
                      <a:lnTo>
                        <a:pt x="30" y="95"/>
                      </a:lnTo>
                      <a:lnTo>
                        <a:pt x="29" y="84"/>
                      </a:lnTo>
                      <a:close/>
                    </a:path>
                  </a:pathLst>
                </a:custGeom>
                <a:solidFill>
                  <a:srgbClr val="FFFF00"/>
                </a:solidFill>
                <a:ln w="9525">
                  <a:noFill/>
                  <a:round/>
                  <a:headEnd/>
                  <a:tailEnd/>
                </a:ln>
                <a:effectLst>
                  <a:outerShdw dist="12700" dir="5400000" algn="ctr" rotWithShape="0">
                    <a:schemeClr val="tx1">
                      <a:alpha val="50000"/>
                    </a:schemeClr>
                  </a:outerShdw>
                </a:effectLst>
              </p:spPr>
              <p:txBody>
                <a:bodyPr/>
                <a:lstStyle/>
                <a:p>
                  <a:pPr>
                    <a:defRPr/>
                  </a:pPr>
                  <a:endParaRPr lang="zh-CN" altLang="en-US">
                    <a:latin typeface="+mn-lt"/>
                  </a:endParaRPr>
                </a:p>
              </p:txBody>
            </p:sp>
            <p:sp>
              <p:nvSpPr>
                <p:cNvPr id="35968" name="Freeform 56"/>
                <p:cNvSpPr>
                  <a:spLocks noEditPoints="1"/>
                </p:cNvSpPr>
                <p:nvPr/>
              </p:nvSpPr>
              <p:spPr bwMode="auto">
                <a:xfrm>
                  <a:off x="2922" y="659"/>
                  <a:ext cx="113" cy="113"/>
                </a:xfrm>
                <a:custGeom>
                  <a:avLst/>
                  <a:gdLst>
                    <a:gd name="T0" fmla="*/ 9 w 109"/>
                    <a:gd name="T1" fmla="*/ 37 h 109"/>
                    <a:gd name="T2" fmla="*/ 1 w 109"/>
                    <a:gd name="T3" fmla="*/ 69 h 109"/>
                    <a:gd name="T4" fmla="*/ 1 w 109"/>
                    <a:gd name="T5" fmla="*/ 104 h 109"/>
                    <a:gd name="T6" fmla="*/ 9 w 109"/>
                    <a:gd name="T7" fmla="*/ 134 h 109"/>
                    <a:gd name="T8" fmla="*/ 37 w 109"/>
                    <a:gd name="T9" fmla="*/ 160 h 109"/>
                    <a:gd name="T10" fmla="*/ 70 w 109"/>
                    <a:gd name="T11" fmla="*/ 172 h 109"/>
                    <a:gd name="T12" fmla="*/ 104 w 109"/>
                    <a:gd name="T13" fmla="*/ 172 h 109"/>
                    <a:gd name="T14" fmla="*/ 135 w 109"/>
                    <a:gd name="T15" fmla="*/ 160 h 109"/>
                    <a:gd name="T16" fmla="*/ 160 w 109"/>
                    <a:gd name="T17" fmla="*/ 134 h 109"/>
                    <a:gd name="T18" fmla="*/ 172 w 109"/>
                    <a:gd name="T19" fmla="*/ 104 h 109"/>
                    <a:gd name="T20" fmla="*/ 172 w 109"/>
                    <a:gd name="T21" fmla="*/ 69 h 109"/>
                    <a:gd name="T22" fmla="*/ 160 w 109"/>
                    <a:gd name="T23" fmla="*/ 37 h 109"/>
                    <a:gd name="T24" fmla="*/ 135 w 109"/>
                    <a:gd name="T25" fmla="*/ 8 h 109"/>
                    <a:gd name="T26" fmla="*/ 104 w 109"/>
                    <a:gd name="T27" fmla="*/ 0 h 109"/>
                    <a:gd name="T28" fmla="*/ 70 w 109"/>
                    <a:gd name="T29" fmla="*/ 0 h 109"/>
                    <a:gd name="T30" fmla="*/ 37 w 109"/>
                    <a:gd name="T31" fmla="*/ 8 h 109"/>
                    <a:gd name="T32" fmla="*/ 47 w 109"/>
                    <a:gd name="T33" fmla="*/ 124 h 109"/>
                    <a:gd name="T34" fmla="*/ 36 w 109"/>
                    <a:gd name="T35" fmla="*/ 105 h 109"/>
                    <a:gd name="T36" fmla="*/ 33 w 109"/>
                    <a:gd name="T37" fmla="*/ 85 h 109"/>
                    <a:gd name="T38" fmla="*/ 36 w 109"/>
                    <a:gd name="T39" fmla="*/ 67 h 109"/>
                    <a:gd name="T40" fmla="*/ 47 w 109"/>
                    <a:gd name="T41" fmla="*/ 47 h 109"/>
                    <a:gd name="T42" fmla="*/ 67 w 109"/>
                    <a:gd name="T43" fmla="*/ 36 h 109"/>
                    <a:gd name="T44" fmla="*/ 87 w 109"/>
                    <a:gd name="T45" fmla="*/ 33 h 109"/>
                    <a:gd name="T46" fmla="*/ 109 w 109"/>
                    <a:gd name="T47" fmla="*/ 36 h 109"/>
                    <a:gd name="T48" fmla="*/ 124 w 109"/>
                    <a:gd name="T49" fmla="*/ 47 h 109"/>
                    <a:gd name="T50" fmla="*/ 136 w 109"/>
                    <a:gd name="T51" fmla="*/ 67 h 109"/>
                    <a:gd name="T52" fmla="*/ 141 w 109"/>
                    <a:gd name="T53" fmla="*/ 85 h 109"/>
                    <a:gd name="T54" fmla="*/ 136 w 109"/>
                    <a:gd name="T55" fmla="*/ 105 h 109"/>
                    <a:gd name="T56" fmla="*/ 124 w 109"/>
                    <a:gd name="T57" fmla="*/ 124 h 109"/>
                    <a:gd name="T58" fmla="*/ 109 w 109"/>
                    <a:gd name="T59" fmla="*/ 135 h 109"/>
                    <a:gd name="T60" fmla="*/ 87 w 109"/>
                    <a:gd name="T61" fmla="*/ 140 h 109"/>
                    <a:gd name="T62" fmla="*/ 67 w 109"/>
                    <a:gd name="T63" fmla="*/ 135 h 109"/>
                    <a:gd name="T64" fmla="*/ 47 w 109"/>
                    <a:gd name="T65" fmla="*/ 124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9"/>
                    <a:gd name="T100" fmla="*/ 0 h 109"/>
                    <a:gd name="T101" fmla="*/ 109 w 109"/>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9" h="109">
                      <a:moveTo>
                        <a:pt x="16" y="16"/>
                      </a:moveTo>
                      <a:lnTo>
                        <a:pt x="9" y="24"/>
                      </a:lnTo>
                      <a:lnTo>
                        <a:pt x="4" y="33"/>
                      </a:lnTo>
                      <a:lnTo>
                        <a:pt x="1" y="43"/>
                      </a:lnTo>
                      <a:lnTo>
                        <a:pt x="0" y="54"/>
                      </a:lnTo>
                      <a:lnTo>
                        <a:pt x="1" y="65"/>
                      </a:lnTo>
                      <a:lnTo>
                        <a:pt x="4" y="74"/>
                      </a:lnTo>
                      <a:lnTo>
                        <a:pt x="9" y="84"/>
                      </a:lnTo>
                      <a:lnTo>
                        <a:pt x="16" y="93"/>
                      </a:lnTo>
                      <a:lnTo>
                        <a:pt x="24" y="100"/>
                      </a:lnTo>
                      <a:lnTo>
                        <a:pt x="33" y="105"/>
                      </a:lnTo>
                      <a:lnTo>
                        <a:pt x="44" y="108"/>
                      </a:lnTo>
                      <a:lnTo>
                        <a:pt x="55" y="109"/>
                      </a:lnTo>
                      <a:lnTo>
                        <a:pt x="65" y="108"/>
                      </a:lnTo>
                      <a:lnTo>
                        <a:pt x="76" y="105"/>
                      </a:lnTo>
                      <a:lnTo>
                        <a:pt x="85" y="100"/>
                      </a:lnTo>
                      <a:lnTo>
                        <a:pt x="93" y="93"/>
                      </a:lnTo>
                      <a:lnTo>
                        <a:pt x="100" y="84"/>
                      </a:lnTo>
                      <a:lnTo>
                        <a:pt x="105" y="74"/>
                      </a:lnTo>
                      <a:lnTo>
                        <a:pt x="108" y="65"/>
                      </a:lnTo>
                      <a:lnTo>
                        <a:pt x="109" y="54"/>
                      </a:lnTo>
                      <a:lnTo>
                        <a:pt x="108" y="43"/>
                      </a:lnTo>
                      <a:lnTo>
                        <a:pt x="105" y="33"/>
                      </a:lnTo>
                      <a:lnTo>
                        <a:pt x="100" y="24"/>
                      </a:lnTo>
                      <a:lnTo>
                        <a:pt x="93" y="16"/>
                      </a:lnTo>
                      <a:lnTo>
                        <a:pt x="85" y="8"/>
                      </a:lnTo>
                      <a:lnTo>
                        <a:pt x="76" y="4"/>
                      </a:lnTo>
                      <a:lnTo>
                        <a:pt x="65" y="0"/>
                      </a:lnTo>
                      <a:lnTo>
                        <a:pt x="55" y="0"/>
                      </a:lnTo>
                      <a:lnTo>
                        <a:pt x="44" y="0"/>
                      </a:lnTo>
                      <a:lnTo>
                        <a:pt x="33" y="4"/>
                      </a:lnTo>
                      <a:lnTo>
                        <a:pt x="24" y="8"/>
                      </a:lnTo>
                      <a:lnTo>
                        <a:pt x="16" y="16"/>
                      </a:lnTo>
                      <a:close/>
                      <a:moveTo>
                        <a:pt x="31" y="78"/>
                      </a:moveTo>
                      <a:lnTo>
                        <a:pt x="27" y="73"/>
                      </a:lnTo>
                      <a:lnTo>
                        <a:pt x="23" y="66"/>
                      </a:lnTo>
                      <a:lnTo>
                        <a:pt x="21" y="61"/>
                      </a:lnTo>
                      <a:lnTo>
                        <a:pt x="20" y="54"/>
                      </a:lnTo>
                      <a:lnTo>
                        <a:pt x="21" y="48"/>
                      </a:lnTo>
                      <a:lnTo>
                        <a:pt x="23" y="41"/>
                      </a:lnTo>
                      <a:lnTo>
                        <a:pt x="27" y="36"/>
                      </a:lnTo>
                      <a:lnTo>
                        <a:pt x="31" y="31"/>
                      </a:lnTo>
                      <a:lnTo>
                        <a:pt x="36" y="25"/>
                      </a:lnTo>
                      <a:lnTo>
                        <a:pt x="41" y="23"/>
                      </a:lnTo>
                      <a:lnTo>
                        <a:pt x="48" y="21"/>
                      </a:lnTo>
                      <a:lnTo>
                        <a:pt x="55" y="20"/>
                      </a:lnTo>
                      <a:lnTo>
                        <a:pt x="61" y="21"/>
                      </a:lnTo>
                      <a:lnTo>
                        <a:pt x="68" y="23"/>
                      </a:lnTo>
                      <a:lnTo>
                        <a:pt x="73" y="25"/>
                      </a:lnTo>
                      <a:lnTo>
                        <a:pt x="78" y="31"/>
                      </a:lnTo>
                      <a:lnTo>
                        <a:pt x="82" y="36"/>
                      </a:lnTo>
                      <a:lnTo>
                        <a:pt x="86" y="41"/>
                      </a:lnTo>
                      <a:lnTo>
                        <a:pt x="88" y="48"/>
                      </a:lnTo>
                      <a:lnTo>
                        <a:pt x="89" y="54"/>
                      </a:lnTo>
                      <a:lnTo>
                        <a:pt x="88" y="61"/>
                      </a:lnTo>
                      <a:lnTo>
                        <a:pt x="86" y="66"/>
                      </a:lnTo>
                      <a:lnTo>
                        <a:pt x="82" y="73"/>
                      </a:lnTo>
                      <a:lnTo>
                        <a:pt x="78" y="78"/>
                      </a:lnTo>
                      <a:lnTo>
                        <a:pt x="73" y="82"/>
                      </a:lnTo>
                      <a:lnTo>
                        <a:pt x="68" y="85"/>
                      </a:lnTo>
                      <a:lnTo>
                        <a:pt x="61" y="88"/>
                      </a:lnTo>
                      <a:lnTo>
                        <a:pt x="55" y="88"/>
                      </a:lnTo>
                      <a:lnTo>
                        <a:pt x="48" y="88"/>
                      </a:lnTo>
                      <a:lnTo>
                        <a:pt x="41" y="85"/>
                      </a:lnTo>
                      <a:lnTo>
                        <a:pt x="36" y="82"/>
                      </a:lnTo>
                      <a:lnTo>
                        <a:pt x="31" y="78"/>
                      </a:lnTo>
                      <a:close/>
                    </a:path>
                  </a:pathLst>
                </a:custGeom>
                <a:solidFill>
                  <a:srgbClr val="FFFF00"/>
                </a:solidFill>
                <a:ln w="9525">
                  <a:solidFill>
                    <a:schemeClr val="bg1"/>
                  </a:solidFill>
                  <a:round/>
                  <a:headEnd/>
                  <a:tailEnd/>
                </a:ln>
              </p:spPr>
              <p:txBody>
                <a:bodyPr/>
                <a:lstStyle/>
                <a:p>
                  <a:endParaRPr lang="zh-CN" altLang="en-US">
                    <a:latin typeface="+mn-lt"/>
                  </a:endParaRPr>
                </a:p>
              </p:txBody>
            </p:sp>
          </p:grpSp>
        </p:grpSp>
        <p:grpSp>
          <p:nvGrpSpPr>
            <p:cNvPr id="12" name="Group 57"/>
            <p:cNvGrpSpPr>
              <a:grpSpLocks/>
            </p:cNvGrpSpPr>
            <p:nvPr/>
          </p:nvGrpSpPr>
          <p:grpSpPr bwMode="auto">
            <a:xfrm>
              <a:off x="4492" y="825"/>
              <a:ext cx="135" cy="145"/>
              <a:chOff x="2075" y="704"/>
              <a:chExt cx="577" cy="277"/>
            </a:xfrm>
          </p:grpSpPr>
          <p:sp>
            <p:nvSpPr>
              <p:cNvPr id="642106" name="Freeform 58"/>
              <p:cNvSpPr>
                <a:spLocks/>
              </p:cNvSpPr>
              <p:nvPr/>
            </p:nvSpPr>
            <p:spPr bwMode="auto">
              <a:xfrm>
                <a:off x="2162" y="705"/>
                <a:ext cx="129" cy="140"/>
              </a:xfrm>
              <a:custGeom>
                <a:avLst/>
                <a:gdLst/>
                <a:ahLst/>
                <a:cxnLst>
                  <a:cxn ang="0">
                    <a:pos x="0" y="567"/>
                  </a:cxn>
                  <a:cxn ang="0">
                    <a:pos x="198" y="567"/>
                  </a:cxn>
                  <a:cxn ang="0">
                    <a:pos x="198" y="397"/>
                  </a:cxn>
                  <a:cxn ang="0">
                    <a:pos x="595" y="794"/>
                  </a:cxn>
                  <a:cxn ang="0">
                    <a:pos x="595" y="964"/>
                  </a:cxn>
                  <a:cxn ang="0">
                    <a:pos x="340" y="1219"/>
                  </a:cxn>
                  <a:cxn ang="0">
                    <a:pos x="567" y="1350"/>
                  </a:cxn>
                  <a:cxn ang="0">
                    <a:pos x="870" y="1065"/>
                  </a:cxn>
                  <a:cxn ang="0">
                    <a:pos x="882" y="702"/>
                  </a:cxn>
                  <a:cxn ang="0">
                    <a:pos x="368" y="170"/>
                  </a:cxn>
                  <a:cxn ang="0">
                    <a:pos x="623" y="170"/>
                  </a:cxn>
                  <a:cxn ang="0">
                    <a:pos x="623" y="0"/>
                  </a:cxn>
                  <a:cxn ang="0">
                    <a:pos x="0" y="0"/>
                  </a:cxn>
                  <a:cxn ang="0">
                    <a:pos x="0" y="567"/>
                  </a:cxn>
                </a:cxnLst>
                <a:rect l="0" t="0" r="r" b="b"/>
                <a:pathLst>
                  <a:path w="953" h="1350">
                    <a:moveTo>
                      <a:pt x="0" y="567"/>
                    </a:moveTo>
                    <a:lnTo>
                      <a:pt x="198" y="567"/>
                    </a:lnTo>
                    <a:lnTo>
                      <a:pt x="198" y="397"/>
                    </a:lnTo>
                    <a:cubicBezTo>
                      <a:pt x="198" y="397"/>
                      <a:pt x="529" y="699"/>
                      <a:pt x="595" y="794"/>
                    </a:cubicBezTo>
                    <a:cubicBezTo>
                      <a:pt x="661" y="889"/>
                      <a:pt x="638" y="893"/>
                      <a:pt x="595" y="964"/>
                    </a:cubicBezTo>
                    <a:cubicBezTo>
                      <a:pt x="552" y="1035"/>
                      <a:pt x="387" y="1158"/>
                      <a:pt x="340" y="1219"/>
                    </a:cubicBezTo>
                    <a:cubicBezTo>
                      <a:pt x="453" y="1284"/>
                      <a:pt x="567" y="1350"/>
                      <a:pt x="567" y="1350"/>
                    </a:cubicBezTo>
                    <a:cubicBezTo>
                      <a:pt x="567" y="1350"/>
                      <a:pt x="810" y="1185"/>
                      <a:pt x="870" y="1065"/>
                    </a:cubicBezTo>
                    <a:cubicBezTo>
                      <a:pt x="930" y="945"/>
                      <a:pt x="953" y="861"/>
                      <a:pt x="882" y="702"/>
                    </a:cubicBezTo>
                    <a:cubicBezTo>
                      <a:pt x="811" y="543"/>
                      <a:pt x="396" y="241"/>
                      <a:pt x="368" y="170"/>
                    </a:cubicBezTo>
                    <a:lnTo>
                      <a:pt x="623" y="170"/>
                    </a:lnTo>
                    <a:lnTo>
                      <a:pt x="623" y="0"/>
                    </a:lnTo>
                    <a:lnTo>
                      <a:pt x="0" y="0"/>
                    </a:lnTo>
                    <a:lnTo>
                      <a:pt x="0" y="567"/>
                    </a:lnTo>
                    <a:close/>
                  </a:path>
                </a:pathLst>
              </a:custGeom>
              <a:solidFill>
                <a:srgbClr val="FFFF00"/>
              </a:solidFill>
              <a:ln w="9525" cap="flat" cmpd="sng">
                <a:noFill/>
                <a:prstDash val="solid"/>
                <a:round/>
                <a:headEnd/>
                <a:tailEnd/>
              </a:ln>
              <a:effectLst>
                <a:outerShdw dist="25400" dir="5400000" algn="ctr" rotWithShape="0">
                  <a:schemeClr val="tx2">
                    <a:alpha val="50000"/>
                  </a:schemeClr>
                </a:outerShdw>
              </a:effectLst>
            </p:spPr>
            <p:txBody>
              <a:bodyPr lIns="0" tIns="0" rIns="0" bIns="0" anchor="ctr">
                <a:spAutoFit/>
              </a:bodyPr>
              <a:lstStyle/>
              <a:p>
                <a:pPr>
                  <a:defRPr/>
                </a:pPr>
                <a:endParaRPr lang="zh-CN" altLang="en-US">
                  <a:latin typeface="+mn-lt"/>
                </a:endParaRPr>
              </a:p>
            </p:txBody>
          </p:sp>
          <p:sp>
            <p:nvSpPr>
              <p:cNvPr id="642107" name="Freeform 59"/>
              <p:cNvSpPr>
                <a:spLocks/>
              </p:cNvSpPr>
              <p:nvPr/>
            </p:nvSpPr>
            <p:spPr bwMode="auto">
              <a:xfrm rot="16200000">
                <a:off x="2200" y="759"/>
                <a:ext cx="97" cy="348"/>
              </a:xfrm>
              <a:custGeom>
                <a:avLst/>
                <a:gdLst/>
                <a:ahLst/>
                <a:cxnLst>
                  <a:cxn ang="0">
                    <a:pos x="0" y="567"/>
                  </a:cxn>
                  <a:cxn ang="0">
                    <a:pos x="198" y="567"/>
                  </a:cxn>
                  <a:cxn ang="0">
                    <a:pos x="198" y="397"/>
                  </a:cxn>
                  <a:cxn ang="0">
                    <a:pos x="595" y="794"/>
                  </a:cxn>
                  <a:cxn ang="0">
                    <a:pos x="595" y="964"/>
                  </a:cxn>
                  <a:cxn ang="0">
                    <a:pos x="340" y="1219"/>
                  </a:cxn>
                  <a:cxn ang="0">
                    <a:pos x="567" y="1350"/>
                  </a:cxn>
                  <a:cxn ang="0">
                    <a:pos x="870" y="1065"/>
                  </a:cxn>
                  <a:cxn ang="0">
                    <a:pos x="882" y="702"/>
                  </a:cxn>
                  <a:cxn ang="0">
                    <a:pos x="368" y="170"/>
                  </a:cxn>
                  <a:cxn ang="0">
                    <a:pos x="623" y="170"/>
                  </a:cxn>
                  <a:cxn ang="0">
                    <a:pos x="623" y="0"/>
                  </a:cxn>
                  <a:cxn ang="0">
                    <a:pos x="0" y="0"/>
                  </a:cxn>
                  <a:cxn ang="0">
                    <a:pos x="0" y="567"/>
                  </a:cxn>
                </a:cxnLst>
                <a:rect l="0" t="0" r="r" b="b"/>
                <a:pathLst>
                  <a:path w="953" h="1350">
                    <a:moveTo>
                      <a:pt x="0" y="567"/>
                    </a:moveTo>
                    <a:lnTo>
                      <a:pt x="198" y="567"/>
                    </a:lnTo>
                    <a:lnTo>
                      <a:pt x="198" y="397"/>
                    </a:lnTo>
                    <a:cubicBezTo>
                      <a:pt x="198" y="397"/>
                      <a:pt x="529" y="699"/>
                      <a:pt x="595" y="794"/>
                    </a:cubicBezTo>
                    <a:cubicBezTo>
                      <a:pt x="661" y="889"/>
                      <a:pt x="638" y="893"/>
                      <a:pt x="595" y="964"/>
                    </a:cubicBezTo>
                    <a:cubicBezTo>
                      <a:pt x="552" y="1035"/>
                      <a:pt x="387" y="1158"/>
                      <a:pt x="340" y="1219"/>
                    </a:cubicBezTo>
                    <a:cubicBezTo>
                      <a:pt x="453" y="1284"/>
                      <a:pt x="567" y="1350"/>
                      <a:pt x="567" y="1350"/>
                    </a:cubicBezTo>
                    <a:cubicBezTo>
                      <a:pt x="567" y="1350"/>
                      <a:pt x="810" y="1185"/>
                      <a:pt x="870" y="1065"/>
                    </a:cubicBezTo>
                    <a:cubicBezTo>
                      <a:pt x="930" y="945"/>
                      <a:pt x="953" y="861"/>
                      <a:pt x="882" y="702"/>
                    </a:cubicBezTo>
                    <a:cubicBezTo>
                      <a:pt x="811" y="543"/>
                      <a:pt x="396" y="241"/>
                      <a:pt x="368" y="170"/>
                    </a:cubicBezTo>
                    <a:lnTo>
                      <a:pt x="623" y="170"/>
                    </a:lnTo>
                    <a:lnTo>
                      <a:pt x="623" y="0"/>
                    </a:lnTo>
                    <a:lnTo>
                      <a:pt x="0" y="0"/>
                    </a:lnTo>
                    <a:lnTo>
                      <a:pt x="0" y="567"/>
                    </a:lnTo>
                    <a:close/>
                  </a:path>
                </a:pathLst>
              </a:custGeom>
              <a:solidFill>
                <a:srgbClr val="FFFF00"/>
              </a:solidFill>
              <a:ln w="9525" cap="flat" cmpd="sng">
                <a:noFill/>
                <a:prstDash val="solid"/>
                <a:round/>
                <a:headEnd/>
                <a:tailEnd/>
              </a:ln>
              <a:effectLst>
                <a:outerShdw dist="25400" dir="5400000" algn="ctr" rotWithShape="0">
                  <a:schemeClr val="tx2">
                    <a:alpha val="50000"/>
                  </a:schemeClr>
                </a:outerShdw>
              </a:effectLst>
            </p:spPr>
            <p:txBody>
              <a:bodyPr lIns="0" tIns="0" rIns="0" bIns="0" anchor="ctr">
                <a:spAutoFit/>
              </a:bodyPr>
              <a:lstStyle/>
              <a:p>
                <a:pPr>
                  <a:defRPr/>
                </a:pPr>
                <a:endParaRPr lang="zh-CN" altLang="en-US">
                  <a:latin typeface="+mn-lt"/>
                </a:endParaRPr>
              </a:p>
            </p:txBody>
          </p:sp>
          <p:sp>
            <p:nvSpPr>
              <p:cNvPr id="642108" name="Freeform 60"/>
              <p:cNvSpPr>
                <a:spLocks/>
              </p:cNvSpPr>
              <p:nvPr/>
            </p:nvSpPr>
            <p:spPr bwMode="auto">
              <a:xfrm rot="10800000">
                <a:off x="2427" y="838"/>
                <a:ext cx="147" cy="140"/>
              </a:xfrm>
              <a:custGeom>
                <a:avLst/>
                <a:gdLst/>
                <a:ahLst/>
                <a:cxnLst>
                  <a:cxn ang="0">
                    <a:pos x="0" y="567"/>
                  </a:cxn>
                  <a:cxn ang="0">
                    <a:pos x="198" y="567"/>
                  </a:cxn>
                  <a:cxn ang="0">
                    <a:pos x="198" y="397"/>
                  </a:cxn>
                  <a:cxn ang="0">
                    <a:pos x="595" y="794"/>
                  </a:cxn>
                  <a:cxn ang="0">
                    <a:pos x="595" y="964"/>
                  </a:cxn>
                  <a:cxn ang="0">
                    <a:pos x="340" y="1219"/>
                  </a:cxn>
                  <a:cxn ang="0">
                    <a:pos x="567" y="1350"/>
                  </a:cxn>
                  <a:cxn ang="0">
                    <a:pos x="870" y="1065"/>
                  </a:cxn>
                  <a:cxn ang="0">
                    <a:pos x="882" y="702"/>
                  </a:cxn>
                  <a:cxn ang="0">
                    <a:pos x="368" y="170"/>
                  </a:cxn>
                  <a:cxn ang="0">
                    <a:pos x="623" y="170"/>
                  </a:cxn>
                  <a:cxn ang="0">
                    <a:pos x="623" y="0"/>
                  </a:cxn>
                  <a:cxn ang="0">
                    <a:pos x="0" y="0"/>
                  </a:cxn>
                  <a:cxn ang="0">
                    <a:pos x="0" y="567"/>
                  </a:cxn>
                </a:cxnLst>
                <a:rect l="0" t="0" r="r" b="b"/>
                <a:pathLst>
                  <a:path w="953" h="1350">
                    <a:moveTo>
                      <a:pt x="0" y="567"/>
                    </a:moveTo>
                    <a:lnTo>
                      <a:pt x="198" y="567"/>
                    </a:lnTo>
                    <a:lnTo>
                      <a:pt x="198" y="397"/>
                    </a:lnTo>
                    <a:cubicBezTo>
                      <a:pt x="198" y="397"/>
                      <a:pt x="529" y="699"/>
                      <a:pt x="595" y="794"/>
                    </a:cubicBezTo>
                    <a:cubicBezTo>
                      <a:pt x="661" y="889"/>
                      <a:pt x="638" y="893"/>
                      <a:pt x="595" y="964"/>
                    </a:cubicBezTo>
                    <a:cubicBezTo>
                      <a:pt x="552" y="1035"/>
                      <a:pt x="387" y="1158"/>
                      <a:pt x="340" y="1219"/>
                    </a:cubicBezTo>
                    <a:cubicBezTo>
                      <a:pt x="453" y="1284"/>
                      <a:pt x="567" y="1350"/>
                      <a:pt x="567" y="1350"/>
                    </a:cubicBezTo>
                    <a:cubicBezTo>
                      <a:pt x="567" y="1350"/>
                      <a:pt x="810" y="1185"/>
                      <a:pt x="870" y="1065"/>
                    </a:cubicBezTo>
                    <a:cubicBezTo>
                      <a:pt x="930" y="945"/>
                      <a:pt x="953" y="861"/>
                      <a:pt x="882" y="702"/>
                    </a:cubicBezTo>
                    <a:cubicBezTo>
                      <a:pt x="811" y="543"/>
                      <a:pt x="396" y="241"/>
                      <a:pt x="368" y="170"/>
                    </a:cubicBezTo>
                    <a:lnTo>
                      <a:pt x="623" y="170"/>
                    </a:lnTo>
                    <a:lnTo>
                      <a:pt x="623" y="0"/>
                    </a:lnTo>
                    <a:lnTo>
                      <a:pt x="0" y="0"/>
                    </a:lnTo>
                    <a:lnTo>
                      <a:pt x="0" y="567"/>
                    </a:lnTo>
                    <a:close/>
                  </a:path>
                </a:pathLst>
              </a:custGeom>
              <a:solidFill>
                <a:srgbClr val="FFFF00"/>
              </a:solidFill>
              <a:ln w="9525" cap="flat" cmpd="sng">
                <a:noFill/>
                <a:prstDash val="solid"/>
                <a:round/>
                <a:headEnd/>
                <a:tailEnd/>
              </a:ln>
              <a:effectLst>
                <a:outerShdw dist="25400" dir="5400000" algn="ctr" rotWithShape="0">
                  <a:schemeClr val="tx2">
                    <a:alpha val="50000"/>
                  </a:schemeClr>
                </a:outerShdw>
              </a:effectLst>
            </p:spPr>
            <p:txBody>
              <a:bodyPr lIns="0" tIns="0" rIns="0" bIns="0" anchor="ctr">
                <a:spAutoFit/>
              </a:bodyPr>
              <a:lstStyle/>
              <a:p>
                <a:pPr>
                  <a:defRPr/>
                </a:pPr>
                <a:endParaRPr lang="zh-CN" altLang="en-US">
                  <a:latin typeface="+mn-lt"/>
                </a:endParaRPr>
              </a:p>
            </p:txBody>
          </p:sp>
          <p:sp>
            <p:nvSpPr>
              <p:cNvPr id="642109" name="Freeform 61"/>
              <p:cNvSpPr>
                <a:spLocks/>
              </p:cNvSpPr>
              <p:nvPr/>
            </p:nvSpPr>
            <p:spPr bwMode="auto">
              <a:xfrm rot="5400000">
                <a:off x="2432" y="575"/>
                <a:ext cx="91" cy="349"/>
              </a:xfrm>
              <a:custGeom>
                <a:avLst/>
                <a:gdLst/>
                <a:ahLst/>
                <a:cxnLst>
                  <a:cxn ang="0">
                    <a:pos x="0" y="567"/>
                  </a:cxn>
                  <a:cxn ang="0">
                    <a:pos x="198" y="567"/>
                  </a:cxn>
                  <a:cxn ang="0">
                    <a:pos x="198" y="397"/>
                  </a:cxn>
                  <a:cxn ang="0">
                    <a:pos x="595" y="794"/>
                  </a:cxn>
                  <a:cxn ang="0">
                    <a:pos x="595" y="964"/>
                  </a:cxn>
                  <a:cxn ang="0">
                    <a:pos x="340" y="1219"/>
                  </a:cxn>
                  <a:cxn ang="0">
                    <a:pos x="567" y="1350"/>
                  </a:cxn>
                  <a:cxn ang="0">
                    <a:pos x="870" y="1065"/>
                  </a:cxn>
                  <a:cxn ang="0">
                    <a:pos x="882" y="702"/>
                  </a:cxn>
                  <a:cxn ang="0">
                    <a:pos x="368" y="170"/>
                  </a:cxn>
                  <a:cxn ang="0">
                    <a:pos x="623" y="170"/>
                  </a:cxn>
                  <a:cxn ang="0">
                    <a:pos x="623" y="0"/>
                  </a:cxn>
                  <a:cxn ang="0">
                    <a:pos x="0" y="0"/>
                  </a:cxn>
                  <a:cxn ang="0">
                    <a:pos x="0" y="567"/>
                  </a:cxn>
                </a:cxnLst>
                <a:rect l="0" t="0" r="r" b="b"/>
                <a:pathLst>
                  <a:path w="953" h="1350">
                    <a:moveTo>
                      <a:pt x="0" y="567"/>
                    </a:moveTo>
                    <a:lnTo>
                      <a:pt x="198" y="567"/>
                    </a:lnTo>
                    <a:lnTo>
                      <a:pt x="198" y="397"/>
                    </a:lnTo>
                    <a:cubicBezTo>
                      <a:pt x="198" y="397"/>
                      <a:pt x="529" y="699"/>
                      <a:pt x="595" y="794"/>
                    </a:cubicBezTo>
                    <a:cubicBezTo>
                      <a:pt x="661" y="889"/>
                      <a:pt x="638" y="893"/>
                      <a:pt x="595" y="964"/>
                    </a:cubicBezTo>
                    <a:cubicBezTo>
                      <a:pt x="552" y="1035"/>
                      <a:pt x="387" y="1158"/>
                      <a:pt x="340" y="1219"/>
                    </a:cubicBezTo>
                    <a:cubicBezTo>
                      <a:pt x="453" y="1284"/>
                      <a:pt x="567" y="1350"/>
                      <a:pt x="567" y="1350"/>
                    </a:cubicBezTo>
                    <a:cubicBezTo>
                      <a:pt x="567" y="1350"/>
                      <a:pt x="810" y="1185"/>
                      <a:pt x="870" y="1065"/>
                    </a:cubicBezTo>
                    <a:cubicBezTo>
                      <a:pt x="930" y="945"/>
                      <a:pt x="953" y="861"/>
                      <a:pt x="882" y="702"/>
                    </a:cubicBezTo>
                    <a:cubicBezTo>
                      <a:pt x="811" y="543"/>
                      <a:pt x="396" y="241"/>
                      <a:pt x="368" y="170"/>
                    </a:cubicBezTo>
                    <a:lnTo>
                      <a:pt x="623" y="170"/>
                    </a:lnTo>
                    <a:lnTo>
                      <a:pt x="623" y="0"/>
                    </a:lnTo>
                    <a:lnTo>
                      <a:pt x="0" y="0"/>
                    </a:lnTo>
                    <a:lnTo>
                      <a:pt x="0" y="567"/>
                    </a:lnTo>
                    <a:close/>
                  </a:path>
                </a:pathLst>
              </a:custGeom>
              <a:solidFill>
                <a:srgbClr val="FFFF00"/>
              </a:solidFill>
              <a:ln w="9525" cap="flat" cmpd="sng">
                <a:noFill/>
                <a:prstDash val="solid"/>
                <a:round/>
                <a:headEnd/>
                <a:tailEnd/>
              </a:ln>
              <a:effectLst>
                <a:outerShdw dist="25400" dir="5400000" algn="ctr" rotWithShape="0">
                  <a:schemeClr val="tx2">
                    <a:alpha val="50000"/>
                  </a:schemeClr>
                </a:outerShdw>
              </a:effectLst>
            </p:spPr>
            <p:txBody>
              <a:bodyPr lIns="0" tIns="0" rIns="0" bIns="0" anchor="ctr">
                <a:spAutoFit/>
              </a:bodyPr>
              <a:lstStyle/>
              <a:p>
                <a:pPr>
                  <a:defRPr/>
                </a:pPr>
                <a:endParaRPr lang="zh-CN" altLang="en-US">
                  <a:latin typeface="+mn-lt"/>
                </a:endParaRPr>
              </a:p>
            </p:txBody>
          </p:sp>
          <p:grpSp>
            <p:nvGrpSpPr>
              <p:cNvPr id="13" name="Group 62"/>
              <p:cNvGrpSpPr>
                <a:grpSpLocks/>
              </p:cNvGrpSpPr>
              <p:nvPr/>
            </p:nvGrpSpPr>
            <p:grpSpPr bwMode="auto">
              <a:xfrm>
                <a:off x="2277" y="789"/>
                <a:ext cx="167" cy="123"/>
                <a:chOff x="2896" y="633"/>
                <a:chExt cx="167" cy="168"/>
              </a:xfrm>
            </p:grpSpPr>
            <p:sp>
              <p:nvSpPr>
                <p:cNvPr id="642111" name="Freeform 63"/>
                <p:cNvSpPr>
                  <a:spLocks noEditPoints="1"/>
                </p:cNvSpPr>
                <p:nvPr/>
              </p:nvSpPr>
              <p:spPr bwMode="auto">
                <a:xfrm>
                  <a:off x="2896" y="633"/>
                  <a:ext cx="168" cy="168"/>
                </a:xfrm>
                <a:custGeom>
                  <a:avLst/>
                  <a:gdLst/>
                  <a:ahLst/>
                  <a:cxnLst>
                    <a:cxn ang="0">
                      <a:pos x="0" y="94"/>
                    </a:cxn>
                    <a:cxn ang="0">
                      <a:pos x="24" y="107"/>
                    </a:cxn>
                    <a:cxn ang="0">
                      <a:pos x="15" y="135"/>
                    </a:cxn>
                    <a:cxn ang="0">
                      <a:pos x="49" y="138"/>
                    </a:cxn>
                    <a:cxn ang="0">
                      <a:pos x="69" y="146"/>
                    </a:cxn>
                    <a:cxn ang="0">
                      <a:pos x="95" y="168"/>
                    </a:cxn>
                    <a:cxn ang="0">
                      <a:pos x="98" y="146"/>
                    </a:cxn>
                    <a:cxn ang="0">
                      <a:pos x="118" y="138"/>
                    </a:cxn>
                    <a:cxn ang="0">
                      <a:pos x="153" y="134"/>
                    </a:cxn>
                    <a:cxn ang="0">
                      <a:pos x="143" y="107"/>
                    </a:cxn>
                    <a:cxn ang="0">
                      <a:pos x="167" y="92"/>
                    </a:cxn>
                    <a:cxn ang="0">
                      <a:pos x="157" y="69"/>
                    </a:cxn>
                    <a:cxn ang="0">
                      <a:pos x="142" y="58"/>
                    </a:cxn>
                    <a:cxn ang="0">
                      <a:pos x="150" y="33"/>
                    </a:cxn>
                    <a:cxn ang="0">
                      <a:pos x="117" y="30"/>
                    </a:cxn>
                    <a:cxn ang="0">
                      <a:pos x="98" y="22"/>
                    </a:cxn>
                    <a:cxn ang="0">
                      <a:pos x="73" y="0"/>
                    </a:cxn>
                    <a:cxn ang="0">
                      <a:pos x="60" y="25"/>
                    </a:cxn>
                    <a:cxn ang="0">
                      <a:pos x="33" y="14"/>
                    </a:cxn>
                    <a:cxn ang="0">
                      <a:pos x="30" y="49"/>
                    </a:cxn>
                    <a:cxn ang="0">
                      <a:pos x="22" y="67"/>
                    </a:cxn>
                    <a:cxn ang="0">
                      <a:pos x="29" y="84"/>
                    </a:cxn>
                    <a:cxn ang="0">
                      <a:pos x="33" y="63"/>
                    </a:cxn>
                    <a:cxn ang="0">
                      <a:pos x="45" y="46"/>
                    </a:cxn>
                    <a:cxn ang="0">
                      <a:pos x="62" y="34"/>
                    </a:cxn>
                    <a:cxn ang="0">
                      <a:pos x="84" y="30"/>
                    </a:cxn>
                    <a:cxn ang="0">
                      <a:pos x="105" y="34"/>
                    </a:cxn>
                    <a:cxn ang="0">
                      <a:pos x="122" y="46"/>
                    </a:cxn>
                    <a:cxn ang="0">
                      <a:pos x="134" y="63"/>
                    </a:cxn>
                    <a:cxn ang="0">
                      <a:pos x="138" y="84"/>
                    </a:cxn>
                    <a:cxn ang="0">
                      <a:pos x="134" y="104"/>
                    </a:cxn>
                    <a:cxn ang="0">
                      <a:pos x="122" y="123"/>
                    </a:cxn>
                    <a:cxn ang="0">
                      <a:pos x="105" y="135"/>
                    </a:cxn>
                    <a:cxn ang="0">
                      <a:pos x="84" y="139"/>
                    </a:cxn>
                    <a:cxn ang="0">
                      <a:pos x="62" y="135"/>
                    </a:cxn>
                    <a:cxn ang="0">
                      <a:pos x="45" y="123"/>
                    </a:cxn>
                    <a:cxn ang="0">
                      <a:pos x="33" y="104"/>
                    </a:cxn>
                    <a:cxn ang="0">
                      <a:pos x="29" y="84"/>
                    </a:cxn>
                  </a:cxnLst>
                  <a:rect l="0" t="0" r="r" b="b"/>
                  <a:pathLst>
                    <a:path w="167" h="168">
                      <a:moveTo>
                        <a:pt x="0" y="70"/>
                      </a:moveTo>
                      <a:lnTo>
                        <a:pt x="0" y="94"/>
                      </a:lnTo>
                      <a:lnTo>
                        <a:pt x="21" y="96"/>
                      </a:lnTo>
                      <a:lnTo>
                        <a:pt x="24" y="107"/>
                      </a:lnTo>
                      <a:lnTo>
                        <a:pt x="29" y="116"/>
                      </a:lnTo>
                      <a:lnTo>
                        <a:pt x="15" y="135"/>
                      </a:lnTo>
                      <a:lnTo>
                        <a:pt x="32" y="151"/>
                      </a:lnTo>
                      <a:lnTo>
                        <a:pt x="49" y="138"/>
                      </a:lnTo>
                      <a:lnTo>
                        <a:pt x="60" y="143"/>
                      </a:lnTo>
                      <a:lnTo>
                        <a:pt x="69" y="146"/>
                      </a:lnTo>
                      <a:lnTo>
                        <a:pt x="72" y="168"/>
                      </a:lnTo>
                      <a:lnTo>
                        <a:pt x="95" y="168"/>
                      </a:lnTo>
                      <a:lnTo>
                        <a:pt x="98" y="146"/>
                      </a:lnTo>
                      <a:lnTo>
                        <a:pt x="98" y="146"/>
                      </a:lnTo>
                      <a:lnTo>
                        <a:pt x="109" y="143"/>
                      </a:lnTo>
                      <a:lnTo>
                        <a:pt x="118" y="138"/>
                      </a:lnTo>
                      <a:lnTo>
                        <a:pt x="135" y="151"/>
                      </a:lnTo>
                      <a:lnTo>
                        <a:pt x="153" y="134"/>
                      </a:lnTo>
                      <a:lnTo>
                        <a:pt x="138" y="116"/>
                      </a:lnTo>
                      <a:lnTo>
                        <a:pt x="143" y="107"/>
                      </a:lnTo>
                      <a:lnTo>
                        <a:pt x="146" y="96"/>
                      </a:lnTo>
                      <a:lnTo>
                        <a:pt x="167" y="92"/>
                      </a:lnTo>
                      <a:lnTo>
                        <a:pt x="167" y="70"/>
                      </a:lnTo>
                      <a:lnTo>
                        <a:pt x="157" y="69"/>
                      </a:lnTo>
                      <a:lnTo>
                        <a:pt x="145" y="67"/>
                      </a:lnTo>
                      <a:lnTo>
                        <a:pt x="142" y="58"/>
                      </a:lnTo>
                      <a:lnTo>
                        <a:pt x="137" y="50"/>
                      </a:lnTo>
                      <a:lnTo>
                        <a:pt x="150" y="33"/>
                      </a:lnTo>
                      <a:lnTo>
                        <a:pt x="134" y="15"/>
                      </a:lnTo>
                      <a:lnTo>
                        <a:pt x="117" y="30"/>
                      </a:lnTo>
                      <a:lnTo>
                        <a:pt x="107" y="25"/>
                      </a:lnTo>
                      <a:lnTo>
                        <a:pt x="98" y="22"/>
                      </a:lnTo>
                      <a:lnTo>
                        <a:pt x="95" y="0"/>
                      </a:lnTo>
                      <a:lnTo>
                        <a:pt x="73" y="0"/>
                      </a:lnTo>
                      <a:lnTo>
                        <a:pt x="69" y="22"/>
                      </a:lnTo>
                      <a:lnTo>
                        <a:pt x="60" y="25"/>
                      </a:lnTo>
                      <a:lnTo>
                        <a:pt x="52" y="29"/>
                      </a:lnTo>
                      <a:lnTo>
                        <a:pt x="33" y="14"/>
                      </a:lnTo>
                      <a:lnTo>
                        <a:pt x="17" y="31"/>
                      </a:lnTo>
                      <a:lnTo>
                        <a:pt x="30" y="49"/>
                      </a:lnTo>
                      <a:lnTo>
                        <a:pt x="25" y="58"/>
                      </a:lnTo>
                      <a:lnTo>
                        <a:pt x="22" y="67"/>
                      </a:lnTo>
                      <a:lnTo>
                        <a:pt x="0" y="70"/>
                      </a:lnTo>
                      <a:close/>
                      <a:moveTo>
                        <a:pt x="29" y="84"/>
                      </a:moveTo>
                      <a:lnTo>
                        <a:pt x="30" y="73"/>
                      </a:lnTo>
                      <a:lnTo>
                        <a:pt x="33" y="63"/>
                      </a:lnTo>
                      <a:lnTo>
                        <a:pt x="38" y="54"/>
                      </a:lnTo>
                      <a:lnTo>
                        <a:pt x="45" y="46"/>
                      </a:lnTo>
                      <a:lnTo>
                        <a:pt x="53" y="38"/>
                      </a:lnTo>
                      <a:lnTo>
                        <a:pt x="62" y="34"/>
                      </a:lnTo>
                      <a:lnTo>
                        <a:pt x="73" y="30"/>
                      </a:lnTo>
                      <a:lnTo>
                        <a:pt x="84" y="30"/>
                      </a:lnTo>
                      <a:lnTo>
                        <a:pt x="94" y="30"/>
                      </a:lnTo>
                      <a:lnTo>
                        <a:pt x="105" y="34"/>
                      </a:lnTo>
                      <a:lnTo>
                        <a:pt x="114" y="38"/>
                      </a:lnTo>
                      <a:lnTo>
                        <a:pt x="122" y="46"/>
                      </a:lnTo>
                      <a:lnTo>
                        <a:pt x="129" y="54"/>
                      </a:lnTo>
                      <a:lnTo>
                        <a:pt x="134" y="63"/>
                      </a:lnTo>
                      <a:lnTo>
                        <a:pt x="137" y="73"/>
                      </a:lnTo>
                      <a:lnTo>
                        <a:pt x="138" y="84"/>
                      </a:lnTo>
                      <a:lnTo>
                        <a:pt x="137" y="95"/>
                      </a:lnTo>
                      <a:lnTo>
                        <a:pt x="134" y="104"/>
                      </a:lnTo>
                      <a:lnTo>
                        <a:pt x="129" y="114"/>
                      </a:lnTo>
                      <a:lnTo>
                        <a:pt x="122" y="123"/>
                      </a:lnTo>
                      <a:lnTo>
                        <a:pt x="114" y="130"/>
                      </a:lnTo>
                      <a:lnTo>
                        <a:pt x="105" y="135"/>
                      </a:lnTo>
                      <a:lnTo>
                        <a:pt x="94" y="138"/>
                      </a:lnTo>
                      <a:lnTo>
                        <a:pt x="84" y="139"/>
                      </a:lnTo>
                      <a:lnTo>
                        <a:pt x="73" y="138"/>
                      </a:lnTo>
                      <a:lnTo>
                        <a:pt x="62" y="135"/>
                      </a:lnTo>
                      <a:lnTo>
                        <a:pt x="53" y="130"/>
                      </a:lnTo>
                      <a:lnTo>
                        <a:pt x="45" y="123"/>
                      </a:lnTo>
                      <a:lnTo>
                        <a:pt x="38" y="114"/>
                      </a:lnTo>
                      <a:lnTo>
                        <a:pt x="33" y="104"/>
                      </a:lnTo>
                      <a:lnTo>
                        <a:pt x="30" y="95"/>
                      </a:lnTo>
                      <a:lnTo>
                        <a:pt x="29" y="84"/>
                      </a:lnTo>
                      <a:close/>
                    </a:path>
                  </a:pathLst>
                </a:custGeom>
                <a:solidFill>
                  <a:srgbClr val="FFFF00"/>
                </a:solidFill>
                <a:ln w="9525">
                  <a:noFill/>
                  <a:round/>
                  <a:headEnd/>
                  <a:tailEnd/>
                </a:ln>
                <a:effectLst>
                  <a:outerShdw dist="12700" dir="5400000" algn="ctr" rotWithShape="0">
                    <a:schemeClr val="tx1">
                      <a:alpha val="50000"/>
                    </a:schemeClr>
                  </a:outerShdw>
                </a:effectLst>
              </p:spPr>
              <p:txBody>
                <a:bodyPr/>
                <a:lstStyle/>
                <a:p>
                  <a:pPr>
                    <a:defRPr/>
                  </a:pPr>
                  <a:endParaRPr lang="zh-CN" altLang="en-US">
                    <a:latin typeface="+mn-lt"/>
                  </a:endParaRPr>
                </a:p>
              </p:txBody>
            </p:sp>
            <p:sp>
              <p:nvSpPr>
                <p:cNvPr id="35961" name="Freeform 64"/>
                <p:cNvSpPr>
                  <a:spLocks noEditPoints="1"/>
                </p:cNvSpPr>
                <p:nvPr/>
              </p:nvSpPr>
              <p:spPr bwMode="auto">
                <a:xfrm>
                  <a:off x="2922" y="659"/>
                  <a:ext cx="113" cy="113"/>
                </a:xfrm>
                <a:custGeom>
                  <a:avLst/>
                  <a:gdLst>
                    <a:gd name="T0" fmla="*/ 9 w 109"/>
                    <a:gd name="T1" fmla="*/ 37 h 109"/>
                    <a:gd name="T2" fmla="*/ 1 w 109"/>
                    <a:gd name="T3" fmla="*/ 69 h 109"/>
                    <a:gd name="T4" fmla="*/ 1 w 109"/>
                    <a:gd name="T5" fmla="*/ 104 h 109"/>
                    <a:gd name="T6" fmla="*/ 9 w 109"/>
                    <a:gd name="T7" fmla="*/ 134 h 109"/>
                    <a:gd name="T8" fmla="*/ 37 w 109"/>
                    <a:gd name="T9" fmla="*/ 160 h 109"/>
                    <a:gd name="T10" fmla="*/ 70 w 109"/>
                    <a:gd name="T11" fmla="*/ 172 h 109"/>
                    <a:gd name="T12" fmla="*/ 104 w 109"/>
                    <a:gd name="T13" fmla="*/ 172 h 109"/>
                    <a:gd name="T14" fmla="*/ 135 w 109"/>
                    <a:gd name="T15" fmla="*/ 160 h 109"/>
                    <a:gd name="T16" fmla="*/ 160 w 109"/>
                    <a:gd name="T17" fmla="*/ 134 h 109"/>
                    <a:gd name="T18" fmla="*/ 172 w 109"/>
                    <a:gd name="T19" fmla="*/ 104 h 109"/>
                    <a:gd name="T20" fmla="*/ 172 w 109"/>
                    <a:gd name="T21" fmla="*/ 69 h 109"/>
                    <a:gd name="T22" fmla="*/ 160 w 109"/>
                    <a:gd name="T23" fmla="*/ 37 h 109"/>
                    <a:gd name="T24" fmla="*/ 135 w 109"/>
                    <a:gd name="T25" fmla="*/ 8 h 109"/>
                    <a:gd name="T26" fmla="*/ 104 w 109"/>
                    <a:gd name="T27" fmla="*/ 0 h 109"/>
                    <a:gd name="T28" fmla="*/ 70 w 109"/>
                    <a:gd name="T29" fmla="*/ 0 h 109"/>
                    <a:gd name="T30" fmla="*/ 37 w 109"/>
                    <a:gd name="T31" fmla="*/ 8 h 109"/>
                    <a:gd name="T32" fmla="*/ 47 w 109"/>
                    <a:gd name="T33" fmla="*/ 124 h 109"/>
                    <a:gd name="T34" fmla="*/ 36 w 109"/>
                    <a:gd name="T35" fmla="*/ 105 h 109"/>
                    <a:gd name="T36" fmla="*/ 33 w 109"/>
                    <a:gd name="T37" fmla="*/ 85 h 109"/>
                    <a:gd name="T38" fmla="*/ 36 w 109"/>
                    <a:gd name="T39" fmla="*/ 67 h 109"/>
                    <a:gd name="T40" fmla="*/ 47 w 109"/>
                    <a:gd name="T41" fmla="*/ 47 h 109"/>
                    <a:gd name="T42" fmla="*/ 67 w 109"/>
                    <a:gd name="T43" fmla="*/ 36 h 109"/>
                    <a:gd name="T44" fmla="*/ 87 w 109"/>
                    <a:gd name="T45" fmla="*/ 33 h 109"/>
                    <a:gd name="T46" fmla="*/ 109 w 109"/>
                    <a:gd name="T47" fmla="*/ 36 h 109"/>
                    <a:gd name="T48" fmla="*/ 124 w 109"/>
                    <a:gd name="T49" fmla="*/ 47 h 109"/>
                    <a:gd name="T50" fmla="*/ 136 w 109"/>
                    <a:gd name="T51" fmla="*/ 67 h 109"/>
                    <a:gd name="T52" fmla="*/ 141 w 109"/>
                    <a:gd name="T53" fmla="*/ 85 h 109"/>
                    <a:gd name="T54" fmla="*/ 136 w 109"/>
                    <a:gd name="T55" fmla="*/ 105 h 109"/>
                    <a:gd name="T56" fmla="*/ 124 w 109"/>
                    <a:gd name="T57" fmla="*/ 124 h 109"/>
                    <a:gd name="T58" fmla="*/ 109 w 109"/>
                    <a:gd name="T59" fmla="*/ 135 h 109"/>
                    <a:gd name="T60" fmla="*/ 87 w 109"/>
                    <a:gd name="T61" fmla="*/ 140 h 109"/>
                    <a:gd name="T62" fmla="*/ 67 w 109"/>
                    <a:gd name="T63" fmla="*/ 135 h 109"/>
                    <a:gd name="T64" fmla="*/ 47 w 109"/>
                    <a:gd name="T65" fmla="*/ 124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9"/>
                    <a:gd name="T100" fmla="*/ 0 h 109"/>
                    <a:gd name="T101" fmla="*/ 109 w 109"/>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9" h="109">
                      <a:moveTo>
                        <a:pt x="16" y="16"/>
                      </a:moveTo>
                      <a:lnTo>
                        <a:pt x="9" y="24"/>
                      </a:lnTo>
                      <a:lnTo>
                        <a:pt x="4" y="33"/>
                      </a:lnTo>
                      <a:lnTo>
                        <a:pt x="1" y="43"/>
                      </a:lnTo>
                      <a:lnTo>
                        <a:pt x="0" y="54"/>
                      </a:lnTo>
                      <a:lnTo>
                        <a:pt x="1" y="65"/>
                      </a:lnTo>
                      <a:lnTo>
                        <a:pt x="4" y="74"/>
                      </a:lnTo>
                      <a:lnTo>
                        <a:pt x="9" y="84"/>
                      </a:lnTo>
                      <a:lnTo>
                        <a:pt x="16" y="93"/>
                      </a:lnTo>
                      <a:lnTo>
                        <a:pt x="24" y="100"/>
                      </a:lnTo>
                      <a:lnTo>
                        <a:pt x="33" y="105"/>
                      </a:lnTo>
                      <a:lnTo>
                        <a:pt x="44" y="108"/>
                      </a:lnTo>
                      <a:lnTo>
                        <a:pt x="55" y="109"/>
                      </a:lnTo>
                      <a:lnTo>
                        <a:pt x="65" y="108"/>
                      </a:lnTo>
                      <a:lnTo>
                        <a:pt x="76" y="105"/>
                      </a:lnTo>
                      <a:lnTo>
                        <a:pt x="85" y="100"/>
                      </a:lnTo>
                      <a:lnTo>
                        <a:pt x="93" y="93"/>
                      </a:lnTo>
                      <a:lnTo>
                        <a:pt x="100" y="84"/>
                      </a:lnTo>
                      <a:lnTo>
                        <a:pt x="105" y="74"/>
                      </a:lnTo>
                      <a:lnTo>
                        <a:pt x="108" y="65"/>
                      </a:lnTo>
                      <a:lnTo>
                        <a:pt x="109" y="54"/>
                      </a:lnTo>
                      <a:lnTo>
                        <a:pt x="108" y="43"/>
                      </a:lnTo>
                      <a:lnTo>
                        <a:pt x="105" y="33"/>
                      </a:lnTo>
                      <a:lnTo>
                        <a:pt x="100" y="24"/>
                      </a:lnTo>
                      <a:lnTo>
                        <a:pt x="93" y="16"/>
                      </a:lnTo>
                      <a:lnTo>
                        <a:pt x="85" y="8"/>
                      </a:lnTo>
                      <a:lnTo>
                        <a:pt x="76" y="4"/>
                      </a:lnTo>
                      <a:lnTo>
                        <a:pt x="65" y="0"/>
                      </a:lnTo>
                      <a:lnTo>
                        <a:pt x="55" y="0"/>
                      </a:lnTo>
                      <a:lnTo>
                        <a:pt x="44" y="0"/>
                      </a:lnTo>
                      <a:lnTo>
                        <a:pt x="33" y="4"/>
                      </a:lnTo>
                      <a:lnTo>
                        <a:pt x="24" y="8"/>
                      </a:lnTo>
                      <a:lnTo>
                        <a:pt x="16" y="16"/>
                      </a:lnTo>
                      <a:close/>
                      <a:moveTo>
                        <a:pt x="31" y="78"/>
                      </a:moveTo>
                      <a:lnTo>
                        <a:pt x="27" y="73"/>
                      </a:lnTo>
                      <a:lnTo>
                        <a:pt x="23" y="66"/>
                      </a:lnTo>
                      <a:lnTo>
                        <a:pt x="21" y="61"/>
                      </a:lnTo>
                      <a:lnTo>
                        <a:pt x="20" y="54"/>
                      </a:lnTo>
                      <a:lnTo>
                        <a:pt x="21" y="48"/>
                      </a:lnTo>
                      <a:lnTo>
                        <a:pt x="23" y="41"/>
                      </a:lnTo>
                      <a:lnTo>
                        <a:pt x="27" y="36"/>
                      </a:lnTo>
                      <a:lnTo>
                        <a:pt x="31" y="31"/>
                      </a:lnTo>
                      <a:lnTo>
                        <a:pt x="36" y="25"/>
                      </a:lnTo>
                      <a:lnTo>
                        <a:pt x="41" y="23"/>
                      </a:lnTo>
                      <a:lnTo>
                        <a:pt x="48" y="21"/>
                      </a:lnTo>
                      <a:lnTo>
                        <a:pt x="55" y="20"/>
                      </a:lnTo>
                      <a:lnTo>
                        <a:pt x="61" y="21"/>
                      </a:lnTo>
                      <a:lnTo>
                        <a:pt x="68" y="23"/>
                      </a:lnTo>
                      <a:lnTo>
                        <a:pt x="73" y="25"/>
                      </a:lnTo>
                      <a:lnTo>
                        <a:pt x="78" y="31"/>
                      </a:lnTo>
                      <a:lnTo>
                        <a:pt x="82" y="36"/>
                      </a:lnTo>
                      <a:lnTo>
                        <a:pt x="86" y="41"/>
                      </a:lnTo>
                      <a:lnTo>
                        <a:pt x="88" y="48"/>
                      </a:lnTo>
                      <a:lnTo>
                        <a:pt x="89" y="54"/>
                      </a:lnTo>
                      <a:lnTo>
                        <a:pt x="88" y="61"/>
                      </a:lnTo>
                      <a:lnTo>
                        <a:pt x="86" y="66"/>
                      </a:lnTo>
                      <a:lnTo>
                        <a:pt x="82" y="73"/>
                      </a:lnTo>
                      <a:lnTo>
                        <a:pt x="78" y="78"/>
                      </a:lnTo>
                      <a:lnTo>
                        <a:pt x="73" y="82"/>
                      </a:lnTo>
                      <a:lnTo>
                        <a:pt x="68" y="85"/>
                      </a:lnTo>
                      <a:lnTo>
                        <a:pt x="61" y="88"/>
                      </a:lnTo>
                      <a:lnTo>
                        <a:pt x="55" y="88"/>
                      </a:lnTo>
                      <a:lnTo>
                        <a:pt x="48" y="88"/>
                      </a:lnTo>
                      <a:lnTo>
                        <a:pt x="41" y="85"/>
                      </a:lnTo>
                      <a:lnTo>
                        <a:pt x="36" y="82"/>
                      </a:lnTo>
                      <a:lnTo>
                        <a:pt x="31" y="78"/>
                      </a:lnTo>
                      <a:close/>
                    </a:path>
                  </a:pathLst>
                </a:custGeom>
                <a:solidFill>
                  <a:srgbClr val="FFFF00"/>
                </a:solidFill>
                <a:ln w="9525">
                  <a:solidFill>
                    <a:schemeClr val="bg1"/>
                  </a:solidFill>
                  <a:round/>
                  <a:headEnd/>
                  <a:tailEnd/>
                </a:ln>
              </p:spPr>
              <p:txBody>
                <a:bodyPr/>
                <a:lstStyle/>
                <a:p>
                  <a:endParaRPr lang="zh-CN" altLang="en-US">
                    <a:latin typeface="+mn-lt"/>
                  </a:endParaRPr>
                </a:p>
              </p:txBody>
            </p:sp>
          </p:grpSp>
        </p:grpSp>
      </p:grpSp>
      <p:pic>
        <p:nvPicPr>
          <p:cNvPr id="35863" name="Picture 6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64793" y="2749550"/>
            <a:ext cx="1052512" cy="1246188"/>
          </a:xfrm>
          <a:prstGeom prst="rect">
            <a:avLst/>
          </a:prstGeom>
          <a:noFill/>
          <a:ln w="9525">
            <a:noFill/>
            <a:miter lim="800000"/>
            <a:headEnd/>
            <a:tailEnd/>
          </a:ln>
        </p:spPr>
      </p:pic>
      <p:grpSp>
        <p:nvGrpSpPr>
          <p:cNvPr id="14" name="Group 66"/>
          <p:cNvGrpSpPr>
            <a:grpSpLocks/>
          </p:cNvGrpSpPr>
          <p:nvPr/>
        </p:nvGrpSpPr>
        <p:grpSpPr bwMode="auto">
          <a:xfrm>
            <a:off x="7295455" y="3517910"/>
            <a:ext cx="1009650" cy="272224"/>
            <a:chOff x="4399" y="1974"/>
            <a:chExt cx="565" cy="142"/>
          </a:xfrm>
        </p:grpSpPr>
        <p:sp>
          <p:nvSpPr>
            <p:cNvPr id="35940" name="Oval 67"/>
            <p:cNvSpPr>
              <a:spLocks noChangeArrowheads="1"/>
            </p:cNvSpPr>
            <p:nvPr/>
          </p:nvSpPr>
          <p:spPr bwMode="auto">
            <a:xfrm>
              <a:off x="4538" y="1983"/>
              <a:ext cx="291" cy="113"/>
            </a:xfrm>
            <a:prstGeom prst="ellipse">
              <a:avLst/>
            </a:prstGeom>
            <a:solidFill>
              <a:schemeClr val="hlink"/>
            </a:solidFill>
            <a:ln w="9525" algn="ctr">
              <a:solidFill>
                <a:srgbClr val="FFFF00"/>
              </a:solidFill>
              <a:round/>
              <a:headEnd/>
              <a:tailEnd/>
            </a:ln>
          </p:spPr>
          <p:txBody>
            <a:bodyPr lIns="0" tIns="0" rIns="0" bIns="0" anchor="ctr">
              <a:spAutoFit/>
            </a:bodyPr>
            <a:lstStyle/>
            <a:p>
              <a:endParaRPr lang="zh-CN" altLang="en-US">
                <a:latin typeface="+mn-lt"/>
              </a:endParaRPr>
            </a:p>
          </p:txBody>
        </p:sp>
        <p:sp>
          <p:nvSpPr>
            <p:cNvPr id="35941" name="Arc 68"/>
            <p:cNvSpPr>
              <a:spLocks/>
            </p:cNvSpPr>
            <p:nvPr/>
          </p:nvSpPr>
          <p:spPr bwMode="auto">
            <a:xfrm rot="19500844">
              <a:off x="4399" y="2010"/>
              <a:ext cx="558" cy="80"/>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8727" y="34760"/>
                  </a:moveTo>
                  <a:cubicBezTo>
                    <a:pt x="34639" y="40081"/>
                    <a:pt x="28310" y="43199"/>
                    <a:pt x="21600" y="43200"/>
                  </a:cubicBezTo>
                  <a:cubicBezTo>
                    <a:pt x="9670" y="43200"/>
                    <a:pt x="0" y="33529"/>
                    <a:pt x="0" y="21600"/>
                  </a:cubicBezTo>
                  <a:cubicBezTo>
                    <a:pt x="0" y="9670"/>
                    <a:pt x="9670" y="0"/>
                    <a:pt x="21600" y="0"/>
                  </a:cubicBezTo>
                  <a:cubicBezTo>
                    <a:pt x="33529" y="0"/>
                    <a:pt x="43200" y="9670"/>
                    <a:pt x="43200" y="21600"/>
                  </a:cubicBezTo>
                  <a:cubicBezTo>
                    <a:pt x="43200" y="25639"/>
                    <a:pt x="42067" y="29597"/>
                    <a:pt x="39931" y="33025"/>
                  </a:cubicBezTo>
                </a:path>
                <a:path w="43200" h="43200" stroke="0" extrusionOk="0">
                  <a:moveTo>
                    <a:pt x="38727" y="34760"/>
                  </a:moveTo>
                  <a:cubicBezTo>
                    <a:pt x="34639" y="40081"/>
                    <a:pt x="28310" y="43199"/>
                    <a:pt x="21600" y="43200"/>
                  </a:cubicBezTo>
                  <a:cubicBezTo>
                    <a:pt x="9670" y="43200"/>
                    <a:pt x="0" y="33529"/>
                    <a:pt x="0" y="21600"/>
                  </a:cubicBezTo>
                  <a:cubicBezTo>
                    <a:pt x="0" y="9670"/>
                    <a:pt x="9670" y="0"/>
                    <a:pt x="21600" y="0"/>
                  </a:cubicBezTo>
                  <a:cubicBezTo>
                    <a:pt x="33529" y="0"/>
                    <a:pt x="43200" y="9670"/>
                    <a:pt x="43200" y="21600"/>
                  </a:cubicBezTo>
                  <a:cubicBezTo>
                    <a:pt x="43200" y="25639"/>
                    <a:pt x="42067" y="29597"/>
                    <a:pt x="39931" y="33025"/>
                  </a:cubicBezTo>
                  <a:lnTo>
                    <a:pt x="21600" y="21600"/>
                  </a:lnTo>
                  <a:close/>
                </a:path>
              </a:pathLst>
            </a:custGeom>
            <a:noFill/>
            <a:ln w="28575">
              <a:solidFill>
                <a:srgbClr val="FF0000"/>
              </a:solidFill>
              <a:round/>
              <a:headEnd/>
              <a:tailEnd type="triangle" w="med" len="med"/>
            </a:ln>
          </p:spPr>
          <p:txBody>
            <a:bodyPr lIns="0" tIns="0" rIns="0" bIns="0" anchor="ctr">
              <a:spAutoFit/>
            </a:bodyPr>
            <a:lstStyle/>
            <a:p>
              <a:endParaRPr lang="zh-CN" altLang="en-US">
                <a:latin typeface="+mn-lt"/>
              </a:endParaRPr>
            </a:p>
          </p:txBody>
        </p:sp>
        <p:sp>
          <p:nvSpPr>
            <p:cNvPr id="35942" name="Arc 69"/>
            <p:cNvSpPr>
              <a:spLocks/>
            </p:cNvSpPr>
            <p:nvPr/>
          </p:nvSpPr>
          <p:spPr bwMode="auto">
            <a:xfrm rot="2233694">
              <a:off x="4407" y="1987"/>
              <a:ext cx="557" cy="80"/>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7146" y="36596"/>
                  </a:moveTo>
                  <a:cubicBezTo>
                    <a:pt x="33075" y="40816"/>
                    <a:pt x="27463" y="43199"/>
                    <a:pt x="21600" y="43200"/>
                  </a:cubicBezTo>
                  <a:cubicBezTo>
                    <a:pt x="9670" y="43200"/>
                    <a:pt x="0" y="33529"/>
                    <a:pt x="0" y="21600"/>
                  </a:cubicBezTo>
                  <a:cubicBezTo>
                    <a:pt x="0" y="9670"/>
                    <a:pt x="9670" y="0"/>
                    <a:pt x="21600" y="0"/>
                  </a:cubicBezTo>
                  <a:cubicBezTo>
                    <a:pt x="33529" y="0"/>
                    <a:pt x="43200" y="9670"/>
                    <a:pt x="43200" y="21600"/>
                  </a:cubicBezTo>
                  <a:cubicBezTo>
                    <a:pt x="43200" y="25639"/>
                    <a:pt x="42067" y="29597"/>
                    <a:pt x="39931" y="33025"/>
                  </a:cubicBezTo>
                </a:path>
                <a:path w="43200" h="43200" stroke="0" extrusionOk="0">
                  <a:moveTo>
                    <a:pt x="37146" y="36596"/>
                  </a:moveTo>
                  <a:cubicBezTo>
                    <a:pt x="33075" y="40816"/>
                    <a:pt x="27463" y="43199"/>
                    <a:pt x="21600" y="43200"/>
                  </a:cubicBezTo>
                  <a:cubicBezTo>
                    <a:pt x="9670" y="43200"/>
                    <a:pt x="0" y="33529"/>
                    <a:pt x="0" y="21600"/>
                  </a:cubicBezTo>
                  <a:cubicBezTo>
                    <a:pt x="0" y="9670"/>
                    <a:pt x="9670" y="0"/>
                    <a:pt x="21600" y="0"/>
                  </a:cubicBezTo>
                  <a:cubicBezTo>
                    <a:pt x="33529" y="0"/>
                    <a:pt x="43200" y="9670"/>
                    <a:pt x="43200" y="21600"/>
                  </a:cubicBezTo>
                  <a:cubicBezTo>
                    <a:pt x="43200" y="25639"/>
                    <a:pt x="42067" y="29597"/>
                    <a:pt x="39931" y="33025"/>
                  </a:cubicBezTo>
                  <a:lnTo>
                    <a:pt x="21600" y="21600"/>
                  </a:lnTo>
                  <a:close/>
                </a:path>
              </a:pathLst>
            </a:custGeom>
            <a:noFill/>
            <a:ln w="28575">
              <a:solidFill>
                <a:schemeClr val="accent2"/>
              </a:solidFill>
              <a:round/>
              <a:headEnd/>
              <a:tailEnd type="triangle" w="med" len="med"/>
            </a:ln>
          </p:spPr>
          <p:txBody>
            <a:bodyPr lIns="0" tIns="0" rIns="0" bIns="0" anchor="ctr">
              <a:spAutoFit/>
            </a:bodyPr>
            <a:lstStyle/>
            <a:p>
              <a:endParaRPr lang="zh-CN" altLang="en-US">
                <a:latin typeface="+mn-lt"/>
              </a:endParaRPr>
            </a:p>
          </p:txBody>
        </p:sp>
        <p:grpSp>
          <p:nvGrpSpPr>
            <p:cNvPr id="15" name="Group 70"/>
            <p:cNvGrpSpPr>
              <a:grpSpLocks/>
            </p:cNvGrpSpPr>
            <p:nvPr/>
          </p:nvGrpSpPr>
          <p:grpSpPr bwMode="auto">
            <a:xfrm>
              <a:off x="4594" y="1974"/>
              <a:ext cx="195" cy="142"/>
              <a:chOff x="2562" y="1026"/>
              <a:chExt cx="526" cy="363"/>
            </a:xfrm>
          </p:grpSpPr>
          <p:sp>
            <p:nvSpPr>
              <p:cNvPr id="35944" name="Freeform 71"/>
              <p:cNvSpPr>
                <a:spLocks/>
              </p:cNvSpPr>
              <p:nvPr/>
            </p:nvSpPr>
            <p:spPr bwMode="auto">
              <a:xfrm>
                <a:off x="2835" y="1026"/>
                <a:ext cx="253" cy="156"/>
              </a:xfrm>
              <a:custGeom>
                <a:avLst/>
                <a:gdLst>
                  <a:gd name="T0" fmla="*/ 0 w 53"/>
                  <a:gd name="T1" fmla="*/ 2147483647 h 17"/>
                  <a:gd name="T2" fmla="*/ 2147483647 w 53"/>
                  <a:gd name="T3" fmla="*/ 2147483647 h 17"/>
                  <a:gd name="T4" fmla="*/ 2147483647 w 53"/>
                  <a:gd name="T5" fmla="*/ 2147483647 h 17"/>
                  <a:gd name="T6" fmla="*/ 2147483647 w 53"/>
                  <a:gd name="T7" fmla="*/ 2147483647 h 17"/>
                  <a:gd name="T8" fmla="*/ 2147483647 w 53"/>
                  <a:gd name="T9" fmla="*/ 0 h 17"/>
                  <a:gd name="T10" fmla="*/ 2147483647 w 53"/>
                  <a:gd name="T11" fmla="*/ 0 h 17"/>
                  <a:gd name="T12" fmla="*/ 2147483647 w 53"/>
                  <a:gd name="T13" fmla="*/ 2147483647 h 17"/>
                  <a:gd name="T14" fmla="*/ 0 w 53"/>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w="9525">
                <a:noFill/>
                <a:round/>
                <a:headEnd/>
                <a:tailEnd/>
              </a:ln>
            </p:spPr>
            <p:txBody>
              <a:bodyPr/>
              <a:lstStyle/>
              <a:p>
                <a:endParaRPr lang="zh-CN" altLang="en-US">
                  <a:latin typeface="+mn-lt"/>
                </a:endParaRPr>
              </a:p>
            </p:txBody>
          </p:sp>
          <p:sp>
            <p:nvSpPr>
              <p:cNvPr id="35945" name="Freeform 72"/>
              <p:cNvSpPr>
                <a:spLocks/>
              </p:cNvSpPr>
              <p:nvPr/>
            </p:nvSpPr>
            <p:spPr bwMode="auto">
              <a:xfrm>
                <a:off x="2562" y="1210"/>
                <a:ext cx="249" cy="168"/>
              </a:xfrm>
              <a:custGeom>
                <a:avLst/>
                <a:gdLst>
                  <a:gd name="T0" fmla="*/ 2147483647 w 52"/>
                  <a:gd name="T1" fmla="*/ 2147483647 h 18"/>
                  <a:gd name="T2" fmla="*/ 2147483647 w 52"/>
                  <a:gd name="T3" fmla="*/ 0 h 18"/>
                  <a:gd name="T4" fmla="*/ 2147483647 w 52"/>
                  <a:gd name="T5" fmla="*/ 2147483647 h 18"/>
                  <a:gd name="T6" fmla="*/ 0 w 52"/>
                  <a:gd name="T7" fmla="*/ 2147483647 h 18"/>
                  <a:gd name="T8" fmla="*/ 2147483647 w 52"/>
                  <a:gd name="T9" fmla="*/ 2147483647 h 18"/>
                  <a:gd name="T10" fmla="*/ 2147483647 w 52"/>
                  <a:gd name="T11" fmla="*/ 2147483647 h 18"/>
                  <a:gd name="T12" fmla="*/ 2147483647 w 52"/>
                  <a:gd name="T13" fmla="*/ 2147483647 h 18"/>
                  <a:gd name="T14" fmla="*/ 2147483647 w 52"/>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w="9525">
                <a:noFill/>
                <a:round/>
                <a:headEnd/>
                <a:tailEnd/>
              </a:ln>
            </p:spPr>
            <p:txBody>
              <a:bodyPr/>
              <a:lstStyle/>
              <a:p>
                <a:endParaRPr lang="zh-CN" altLang="en-US">
                  <a:latin typeface="+mn-lt"/>
                </a:endParaRPr>
              </a:p>
            </p:txBody>
          </p:sp>
          <p:sp>
            <p:nvSpPr>
              <p:cNvPr id="35946" name="Freeform 73"/>
              <p:cNvSpPr>
                <a:spLocks/>
              </p:cNvSpPr>
              <p:nvPr/>
            </p:nvSpPr>
            <p:spPr bwMode="auto">
              <a:xfrm>
                <a:off x="2567" y="1030"/>
                <a:ext cx="249" cy="155"/>
              </a:xfrm>
              <a:custGeom>
                <a:avLst/>
                <a:gdLst>
                  <a:gd name="T0" fmla="*/ 0 w 52"/>
                  <a:gd name="T1" fmla="*/ 2147483647 h 17"/>
                  <a:gd name="T2" fmla="*/ 2147483647 w 52"/>
                  <a:gd name="T3" fmla="*/ 0 h 17"/>
                  <a:gd name="T4" fmla="*/ 2147483647 w 52"/>
                  <a:gd name="T5" fmla="*/ 2147483647 h 17"/>
                  <a:gd name="T6" fmla="*/ 2147483647 w 52"/>
                  <a:gd name="T7" fmla="*/ 2147483647 h 17"/>
                  <a:gd name="T8" fmla="*/ 2147483647 w 52"/>
                  <a:gd name="T9" fmla="*/ 2147483647 h 17"/>
                  <a:gd name="T10" fmla="*/ 2147483647 w 52"/>
                  <a:gd name="T11" fmla="*/ 2147483647 h 17"/>
                  <a:gd name="T12" fmla="*/ 2147483647 w 52"/>
                  <a:gd name="T13" fmla="*/ 2147483647 h 17"/>
                  <a:gd name="T14" fmla="*/ 0 w 52"/>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w="9525">
                <a:noFill/>
                <a:round/>
                <a:headEnd/>
                <a:tailEnd/>
              </a:ln>
            </p:spPr>
            <p:txBody>
              <a:bodyPr/>
              <a:lstStyle/>
              <a:p>
                <a:endParaRPr lang="zh-CN" altLang="en-US">
                  <a:latin typeface="+mn-lt"/>
                </a:endParaRPr>
              </a:p>
            </p:txBody>
          </p:sp>
          <p:sp>
            <p:nvSpPr>
              <p:cNvPr id="35947" name="Freeform 74"/>
              <p:cNvSpPr>
                <a:spLocks/>
              </p:cNvSpPr>
              <p:nvPr/>
            </p:nvSpPr>
            <p:spPr bwMode="auto">
              <a:xfrm>
                <a:off x="2824" y="1219"/>
                <a:ext cx="253" cy="170"/>
              </a:xfrm>
              <a:custGeom>
                <a:avLst/>
                <a:gdLst>
                  <a:gd name="T0" fmla="*/ 2147483647 w 53"/>
                  <a:gd name="T1" fmla="*/ 2147483647 h 17"/>
                  <a:gd name="T2" fmla="*/ 2147483647 w 53"/>
                  <a:gd name="T3" fmla="*/ 2147483647 h 17"/>
                  <a:gd name="T4" fmla="*/ 2147483647 w 53"/>
                  <a:gd name="T5" fmla="*/ 2147483647 h 17"/>
                  <a:gd name="T6" fmla="*/ 0 w 53"/>
                  <a:gd name="T7" fmla="*/ 2147483647 h 17"/>
                  <a:gd name="T8" fmla="*/ 2147483647 w 53"/>
                  <a:gd name="T9" fmla="*/ 0 h 17"/>
                  <a:gd name="T10" fmla="*/ 2147483647 w 53"/>
                  <a:gd name="T11" fmla="*/ 0 h 17"/>
                  <a:gd name="T12" fmla="*/ 2147483647 w 53"/>
                  <a:gd name="T13" fmla="*/ 2147483647 h 17"/>
                  <a:gd name="T14" fmla="*/ 2147483647 w 53"/>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w="9525">
                <a:noFill/>
                <a:round/>
                <a:headEnd/>
                <a:tailEnd/>
              </a:ln>
            </p:spPr>
            <p:txBody>
              <a:bodyPr/>
              <a:lstStyle/>
              <a:p>
                <a:endParaRPr lang="zh-CN" altLang="en-US">
                  <a:latin typeface="+mn-lt"/>
                </a:endParaRPr>
              </a:p>
            </p:txBody>
          </p:sp>
        </p:grpSp>
      </p:grpSp>
      <p:grpSp>
        <p:nvGrpSpPr>
          <p:cNvPr id="16" name="Group 75"/>
          <p:cNvGrpSpPr>
            <a:grpSpLocks/>
          </p:cNvGrpSpPr>
          <p:nvPr/>
        </p:nvGrpSpPr>
        <p:grpSpPr bwMode="auto">
          <a:xfrm>
            <a:off x="4460181" y="1438275"/>
            <a:ext cx="709613" cy="757238"/>
            <a:chOff x="2007" y="1048"/>
            <a:chExt cx="344" cy="406"/>
          </a:xfrm>
        </p:grpSpPr>
        <p:grpSp>
          <p:nvGrpSpPr>
            <p:cNvPr id="17" name="Group 76"/>
            <p:cNvGrpSpPr>
              <a:grpSpLocks/>
            </p:cNvGrpSpPr>
            <p:nvPr/>
          </p:nvGrpSpPr>
          <p:grpSpPr bwMode="auto">
            <a:xfrm>
              <a:off x="2007" y="1048"/>
              <a:ext cx="256" cy="302"/>
              <a:chOff x="612" y="2931"/>
              <a:chExt cx="840" cy="993"/>
            </a:xfrm>
          </p:grpSpPr>
          <p:grpSp>
            <p:nvGrpSpPr>
              <p:cNvPr id="18" name="Group 77"/>
              <p:cNvGrpSpPr>
                <a:grpSpLocks/>
              </p:cNvGrpSpPr>
              <p:nvPr/>
            </p:nvGrpSpPr>
            <p:grpSpPr bwMode="auto">
              <a:xfrm>
                <a:off x="612" y="2931"/>
                <a:ext cx="840" cy="993"/>
                <a:chOff x="1392" y="2832"/>
                <a:chExt cx="862" cy="877"/>
              </a:xfrm>
            </p:grpSpPr>
            <p:sp>
              <p:nvSpPr>
                <p:cNvPr id="35932" name="Rectangle 78"/>
                <p:cNvSpPr>
                  <a:spLocks noChangeArrowheads="1"/>
                </p:cNvSpPr>
                <p:nvPr/>
              </p:nvSpPr>
              <p:spPr bwMode="auto">
                <a:xfrm>
                  <a:off x="1395" y="2884"/>
                  <a:ext cx="859" cy="825"/>
                </a:xfrm>
                <a:prstGeom prst="rect">
                  <a:avLst/>
                </a:prstGeom>
                <a:gradFill rotWithShape="0">
                  <a:gsLst>
                    <a:gs pos="0">
                      <a:srgbClr val="99CCFF"/>
                    </a:gs>
                    <a:gs pos="100000">
                      <a:srgbClr val="94C6F7"/>
                    </a:gs>
                  </a:gsLst>
                  <a:lin ang="5400000" scaled="1"/>
                </a:gradFill>
                <a:ln w="9525">
                  <a:noFill/>
                  <a:miter lim="800000"/>
                  <a:headEnd/>
                  <a:tailEnd/>
                </a:ln>
              </p:spPr>
              <p:txBody>
                <a:bodyPr wrap="none" anchor="ctr"/>
                <a:lstStyle/>
                <a:p>
                  <a:endParaRPr lang="zh-CN" altLang="en-US">
                    <a:latin typeface="+mn-lt"/>
                  </a:endParaRPr>
                </a:p>
              </p:txBody>
            </p:sp>
            <p:sp>
              <p:nvSpPr>
                <p:cNvPr id="35933" name="AutoShape 79"/>
                <p:cNvSpPr>
                  <a:spLocks noChangeArrowheads="1"/>
                </p:cNvSpPr>
                <p:nvPr/>
              </p:nvSpPr>
              <p:spPr bwMode="auto">
                <a:xfrm flipV="1">
                  <a:off x="1392" y="3662"/>
                  <a:ext cx="862" cy="4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05 w 21600"/>
                    <a:gd name="T13" fmla="*/ 2298 h 21600"/>
                    <a:gd name="T14" fmla="*/ 19295 w 21600"/>
                    <a:gd name="T15" fmla="*/ 19302 h 21600"/>
                  </a:gdLst>
                  <a:ahLst/>
                  <a:cxnLst>
                    <a:cxn ang="T8">
                      <a:pos x="T0" y="T1"/>
                    </a:cxn>
                    <a:cxn ang="T9">
                      <a:pos x="T2" y="T3"/>
                    </a:cxn>
                    <a:cxn ang="T10">
                      <a:pos x="T4" y="T5"/>
                    </a:cxn>
                    <a:cxn ang="T11">
                      <a:pos x="T6" y="T7"/>
                    </a:cxn>
                  </a:cxnLst>
                  <a:rect l="T12" t="T13" r="T14" b="T15"/>
                  <a:pathLst>
                    <a:path w="21600" h="21600">
                      <a:moveTo>
                        <a:pt x="0" y="0"/>
                      </a:moveTo>
                      <a:lnTo>
                        <a:pt x="1027" y="21600"/>
                      </a:lnTo>
                      <a:lnTo>
                        <a:pt x="20573" y="21600"/>
                      </a:lnTo>
                      <a:lnTo>
                        <a:pt x="21600" y="0"/>
                      </a:lnTo>
                      <a:close/>
                    </a:path>
                  </a:pathLst>
                </a:custGeom>
                <a:gradFill rotWithShape="0">
                  <a:gsLst>
                    <a:gs pos="0">
                      <a:srgbClr val="99CCFF"/>
                    </a:gs>
                    <a:gs pos="100000">
                      <a:srgbClr val="475E76"/>
                    </a:gs>
                  </a:gsLst>
                  <a:lin ang="5400000" scaled="1"/>
                </a:gradFill>
                <a:ln w="9525">
                  <a:noFill/>
                  <a:miter lim="800000"/>
                  <a:headEnd/>
                  <a:tailEnd/>
                </a:ln>
              </p:spPr>
              <p:txBody>
                <a:bodyPr wrap="none" anchor="ctr"/>
                <a:lstStyle/>
                <a:p>
                  <a:endParaRPr lang="zh-CN" altLang="en-US">
                    <a:latin typeface="+mn-lt"/>
                  </a:endParaRPr>
                </a:p>
              </p:txBody>
            </p:sp>
            <p:sp>
              <p:nvSpPr>
                <p:cNvPr id="35934" name="AutoShape 80"/>
                <p:cNvSpPr>
                  <a:spLocks noChangeArrowheads="1"/>
                </p:cNvSpPr>
                <p:nvPr/>
              </p:nvSpPr>
              <p:spPr bwMode="auto">
                <a:xfrm rot="16200000" flipV="1">
                  <a:off x="1804" y="3256"/>
                  <a:ext cx="847" cy="4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72 w 21600"/>
                    <a:gd name="T13" fmla="*/ 2298 h 21600"/>
                    <a:gd name="T14" fmla="*/ 19228 w 21600"/>
                    <a:gd name="T15" fmla="*/ 19302 h 21600"/>
                  </a:gdLst>
                  <a:ahLst/>
                  <a:cxnLst>
                    <a:cxn ang="T8">
                      <a:pos x="T0" y="T1"/>
                    </a:cxn>
                    <a:cxn ang="T9">
                      <a:pos x="T2" y="T3"/>
                    </a:cxn>
                    <a:cxn ang="T10">
                      <a:pos x="T4" y="T5"/>
                    </a:cxn>
                    <a:cxn ang="T11">
                      <a:pos x="T6" y="T7"/>
                    </a:cxn>
                  </a:cxnLst>
                  <a:rect l="T12" t="T13" r="T14" b="T15"/>
                  <a:pathLst>
                    <a:path w="21600" h="21600">
                      <a:moveTo>
                        <a:pt x="0" y="0"/>
                      </a:moveTo>
                      <a:lnTo>
                        <a:pt x="1150" y="21600"/>
                      </a:lnTo>
                      <a:lnTo>
                        <a:pt x="20450" y="21600"/>
                      </a:lnTo>
                      <a:lnTo>
                        <a:pt x="21600" y="0"/>
                      </a:lnTo>
                      <a:close/>
                    </a:path>
                  </a:pathLst>
                </a:custGeom>
                <a:gradFill rotWithShape="0">
                  <a:gsLst>
                    <a:gs pos="0">
                      <a:srgbClr val="99CCFF"/>
                    </a:gs>
                    <a:gs pos="100000">
                      <a:srgbClr val="475E76"/>
                    </a:gs>
                  </a:gsLst>
                  <a:lin ang="0" scaled="1"/>
                </a:gradFill>
                <a:ln w="9525">
                  <a:noFill/>
                  <a:miter lim="800000"/>
                  <a:headEnd/>
                  <a:tailEnd/>
                </a:ln>
              </p:spPr>
              <p:txBody>
                <a:bodyPr wrap="none" anchor="ctr"/>
                <a:lstStyle/>
                <a:p>
                  <a:endParaRPr lang="zh-CN" altLang="en-US">
                    <a:latin typeface="+mn-lt"/>
                  </a:endParaRPr>
                </a:p>
              </p:txBody>
            </p:sp>
            <p:sp>
              <p:nvSpPr>
                <p:cNvPr id="35935" name="AutoShape 81"/>
                <p:cNvSpPr>
                  <a:spLocks noChangeArrowheads="1"/>
                </p:cNvSpPr>
                <p:nvPr/>
              </p:nvSpPr>
              <p:spPr bwMode="auto">
                <a:xfrm rot="5400000" flipH="1" flipV="1">
                  <a:off x="995" y="3256"/>
                  <a:ext cx="847" cy="4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72 w 21600"/>
                    <a:gd name="T13" fmla="*/ 2298 h 21600"/>
                    <a:gd name="T14" fmla="*/ 19228 w 21600"/>
                    <a:gd name="T15" fmla="*/ 19302 h 21600"/>
                  </a:gdLst>
                  <a:ahLst/>
                  <a:cxnLst>
                    <a:cxn ang="T8">
                      <a:pos x="T0" y="T1"/>
                    </a:cxn>
                    <a:cxn ang="T9">
                      <a:pos x="T2" y="T3"/>
                    </a:cxn>
                    <a:cxn ang="T10">
                      <a:pos x="T4" y="T5"/>
                    </a:cxn>
                    <a:cxn ang="T11">
                      <a:pos x="T6" y="T7"/>
                    </a:cxn>
                  </a:cxnLst>
                  <a:rect l="T12" t="T13" r="T14" b="T15"/>
                  <a:pathLst>
                    <a:path w="21600" h="21600">
                      <a:moveTo>
                        <a:pt x="0" y="0"/>
                      </a:moveTo>
                      <a:lnTo>
                        <a:pt x="1150" y="21600"/>
                      </a:lnTo>
                      <a:lnTo>
                        <a:pt x="20450" y="21600"/>
                      </a:lnTo>
                      <a:lnTo>
                        <a:pt x="21600" y="0"/>
                      </a:lnTo>
                      <a:close/>
                    </a:path>
                  </a:pathLst>
                </a:custGeom>
                <a:gradFill rotWithShape="0">
                  <a:gsLst>
                    <a:gs pos="0">
                      <a:srgbClr val="E4F2FF"/>
                    </a:gs>
                    <a:gs pos="100000">
                      <a:srgbClr val="99CCFF"/>
                    </a:gs>
                  </a:gsLst>
                  <a:lin ang="0" scaled="1"/>
                </a:gradFill>
                <a:ln w="9525">
                  <a:noFill/>
                  <a:miter lim="800000"/>
                  <a:headEnd/>
                  <a:tailEnd/>
                </a:ln>
              </p:spPr>
              <p:txBody>
                <a:bodyPr wrap="none" anchor="ctr"/>
                <a:lstStyle/>
                <a:p>
                  <a:endParaRPr lang="zh-CN" altLang="en-US">
                    <a:latin typeface="+mn-lt"/>
                  </a:endParaRPr>
                </a:p>
              </p:txBody>
            </p:sp>
            <p:sp>
              <p:nvSpPr>
                <p:cNvPr id="35936" name="Rectangle 82"/>
                <p:cNvSpPr>
                  <a:spLocks noChangeArrowheads="1"/>
                </p:cNvSpPr>
                <p:nvPr/>
              </p:nvSpPr>
              <p:spPr bwMode="auto">
                <a:xfrm>
                  <a:off x="1397" y="2832"/>
                  <a:ext cx="852" cy="181"/>
                </a:xfrm>
                <a:prstGeom prst="rect">
                  <a:avLst/>
                </a:prstGeom>
                <a:solidFill>
                  <a:srgbClr val="4A59A2"/>
                </a:solidFill>
                <a:ln w="12700">
                  <a:noFill/>
                  <a:miter lim="800000"/>
                  <a:headEnd/>
                  <a:tailEnd/>
                </a:ln>
              </p:spPr>
              <p:txBody>
                <a:bodyPr wrap="none" anchor="ctr"/>
                <a:lstStyle/>
                <a:p>
                  <a:endParaRPr lang="zh-CN" altLang="en-US">
                    <a:latin typeface="+mn-lt"/>
                  </a:endParaRPr>
                </a:p>
              </p:txBody>
            </p:sp>
            <p:sp>
              <p:nvSpPr>
                <p:cNvPr id="35937" name="Rectangle 83"/>
                <p:cNvSpPr>
                  <a:spLocks noChangeArrowheads="1"/>
                </p:cNvSpPr>
                <p:nvPr/>
              </p:nvSpPr>
              <p:spPr bwMode="auto">
                <a:xfrm>
                  <a:off x="1395" y="2835"/>
                  <a:ext cx="47" cy="178"/>
                </a:xfrm>
                <a:prstGeom prst="rect">
                  <a:avLst/>
                </a:prstGeom>
                <a:gradFill rotWithShape="0">
                  <a:gsLst>
                    <a:gs pos="0">
                      <a:srgbClr val="ADB3D5"/>
                    </a:gs>
                    <a:gs pos="100000">
                      <a:srgbClr val="4A59A2"/>
                    </a:gs>
                  </a:gsLst>
                  <a:lin ang="0" scaled="1"/>
                </a:gradFill>
                <a:ln w="9525">
                  <a:noFill/>
                  <a:miter lim="800000"/>
                  <a:headEnd/>
                  <a:tailEnd/>
                </a:ln>
              </p:spPr>
              <p:txBody>
                <a:bodyPr wrap="none" anchor="ctr"/>
                <a:lstStyle/>
                <a:p>
                  <a:endParaRPr lang="zh-CN" altLang="en-US">
                    <a:latin typeface="+mn-lt"/>
                  </a:endParaRPr>
                </a:p>
              </p:txBody>
            </p:sp>
            <p:sp>
              <p:nvSpPr>
                <p:cNvPr id="35938" name="Rectangle 84"/>
                <p:cNvSpPr>
                  <a:spLocks noChangeArrowheads="1"/>
                </p:cNvSpPr>
                <p:nvPr/>
              </p:nvSpPr>
              <p:spPr bwMode="auto">
                <a:xfrm>
                  <a:off x="2204" y="2835"/>
                  <a:ext cx="47" cy="178"/>
                </a:xfrm>
                <a:prstGeom prst="rect">
                  <a:avLst/>
                </a:prstGeom>
                <a:gradFill rotWithShape="0">
                  <a:gsLst>
                    <a:gs pos="0">
                      <a:srgbClr val="4A59A2"/>
                    </a:gs>
                    <a:gs pos="100000">
                      <a:srgbClr val="272F55"/>
                    </a:gs>
                  </a:gsLst>
                  <a:lin ang="0" scaled="1"/>
                </a:gradFill>
                <a:ln w="9525">
                  <a:noFill/>
                  <a:miter lim="800000"/>
                  <a:headEnd/>
                  <a:tailEnd/>
                </a:ln>
              </p:spPr>
              <p:txBody>
                <a:bodyPr wrap="none" anchor="ctr"/>
                <a:lstStyle/>
                <a:p>
                  <a:endParaRPr lang="zh-CN" altLang="en-US">
                    <a:latin typeface="+mn-lt"/>
                  </a:endParaRPr>
                </a:p>
              </p:txBody>
            </p:sp>
            <p:sp>
              <p:nvSpPr>
                <p:cNvPr id="35939" name="AutoShape 85"/>
                <p:cNvSpPr>
                  <a:spLocks noChangeArrowheads="1"/>
                </p:cNvSpPr>
                <p:nvPr/>
              </p:nvSpPr>
              <p:spPr bwMode="auto">
                <a:xfrm>
                  <a:off x="1392" y="2832"/>
                  <a:ext cx="862" cy="4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80 w 21600"/>
                    <a:gd name="T13" fmla="*/ 2298 h 21600"/>
                    <a:gd name="T14" fmla="*/ 19420 w 21600"/>
                    <a:gd name="T15" fmla="*/ 19302 h 21600"/>
                  </a:gdLst>
                  <a:ahLst/>
                  <a:cxnLst>
                    <a:cxn ang="T8">
                      <a:pos x="T0" y="T1"/>
                    </a:cxn>
                    <a:cxn ang="T9">
                      <a:pos x="T2" y="T3"/>
                    </a:cxn>
                    <a:cxn ang="T10">
                      <a:pos x="T4" y="T5"/>
                    </a:cxn>
                    <a:cxn ang="T11">
                      <a:pos x="T6" y="T7"/>
                    </a:cxn>
                  </a:cxnLst>
                  <a:rect l="T12" t="T13" r="T14" b="T15"/>
                  <a:pathLst>
                    <a:path w="21600" h="21600">
                      <a:moveTo>
                        <a:pt x="0" y="0"/>
                      </a:moveTo>
                      <a:lnTo>
                        <a:pt x="752" y="21600"/>
                      </a:lnTo>
                      <a:lnTo>
                        <a:pt x="20848" y="21600"/>
                      </a:lnTo>
                      <a:lnTo>
                        <a:pt x="21600" y="0"/>
                      </a:lnTo>
                      <a:close/>
                    </a:path>
                  </a:pathLst>
                </a:custGeom>
                <a:gradFill rotWithShape="0">
                  <a:gsLst>
                    <a:gs pos="0">
                      <a:srgbClr val="ADB3D5"/>
                    </a:gs>
                    <a:gs pos="100000">
                      <a:srgbClr val="4A59A2"/>
                    </a:gs>
                  </a:gsLst>
                  <a:lin ang="5400000" scaled="1"/>
                </a:gradFill>
                <a:ln w="9525">
                  <a:noFill/>
                  <a:miter lim="800000"/>
                  <a:headEnd/>
                  <a:tailEnd/>
                </a:ln>
              </p:spPr>
              <p:txBody>
                <a:bodyPr wrap="none" anchor="ctr"/>
                <a:lstStyle/>
                <a:p>
                  <a:endParaRPr lang="zh-CN" altLang="en-US">
                    <a:latin typeface="+mn-lt"/>
                  </a:endParaRPr>
                </a:p>
              </p:txBody>
            </p:sp>
          </p:grpSp>
          <p:pic>
            <p:nvPicPr>
              <p:cNvPr id="35912" name="Picture 86" descr="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97" y="3349"/>
                <a:ext cx="740" cy="313"/>
              </a:xfrm>
              <a:prstGeom prst="rect">
                <a:avLst/>
              </a:prstGeom>
              <a:noFill/>
              <a:ln w="9525">
                <a:noFill/>
                <a:miter lim="800000"/>
                <a:headEnd/>
                <a:tailEnd/>
              </a:ln>
            </p:spPr>
          </p:pic>
          <p:grpSp>
            <p:nvGrpSpPr>
              <p:cNvPr id="19" name="Group 87"/>
              <p:cNvGrpSpPr>
                <a:grpSpLocks/>
              </p:cNvGrpSpPr>
              <p:nvPr/>
            </p:nvGrpSpPr>
            <p:grpSpPr bwMode="auto">
              <a:xfrm>
                <a:off x="1181" y="3454"/>
                <a:ext cx="227" cy="254"/>
                <a:chOff x="432" y="3360"/>
                <a:chExt cx="432" cy="468"/>
              </a:xfrm>
            </p:grpSpPr>
            <p:grpSp>
              <p:nvGrpSpPr>
                <p:cNvPr id="20" name="Group 88"/>
                <p:cNvGrpSpPr>
                  <a:grpSpLocks/>
                </p:cNvGrpSpPr>
                <p:nvPr/>
              </p:nvGrpSpPr>
              <p:grpSpPr bwMode="auto">
                <a:xfrm>
                  <a:off x="432" y="3600"/>
                  <a:ext cx="432" cy="228"/>
                  <a:chOff x="432" y="288"/>
                  <a:chExt cx="1488" cy="372"/>
                </a:xfrm>
              </p:grpSpPr>
              <p:sp>
                <p:nvSpPr>
                  <p:cNvPr id="35930" name="Oval 89"/>
                  <p:cNvSpPr>
                    <a:spLocks noChangeArrowheads="1"/>
                  </p:cNvSpPr>
                  <p:nvPr/>
                </p:nvSpPr>
                <p:spPr bwMode="auto">
                  <a:xfrm>
                    <a:off x="432" y="324"/>
                    <a:ext cx="1488" cy="336"/>
                  </a:xfrm>
                  <a:prstGeom prst="ellipse">
                    <a:avLst/>
                  </a:prstGeom>
                  <a:solidFill>
                    <a:schemeClr val="folHlink"/>
                  </a:solidFill>
                  <a:ln w="9525">
                    <a:noFill/>
                    <a:round/>
                    <a:headEnd/>
                    <a:tailEnd/>
                  </a:ln>
                </p:spPr>
                <p:txBody>
                  <a:bodyPr wrap="none" anchor="ctr"/>
                  <a:lstStyle/>
                  <a:p>
                    <a:endParaRPr lang="zh-CN" altLang="en-US">
                      <a:latin typeface="+mn-lt"/>
                    </a:endParaRPr>
                  </a:p>
                </p:txBody>
              </p:sp>
              <p:sp>
                <p:nvSpPr>
                  <p:cNvPr id="642138" name="Oval 90"/>
                  <p:cNvSpPr>
                    <a:spLocks noChangeArrowheads="1"/>
                  </p:cNvSpPr>
                  <p:nvPr/>
                </p:nvSpPr>
                <p:spPr bwMode="auto">
                  <a:xfrm>
                    <a:off x="658" y="385"/>
                    <a:ext cx="1490" cy="244"/>
                  </a:xfrm>
                  <a:prstGeom prst="ellipse">
                    <a:avLst/>
                  </a:prstGeom>
                  <a:gradFill rotWithShape="0">
                    <a:gsLst>
                      <a:gs pos="0">
                        <a:schemeClr val="folHlink"/>
                      </a:gs>
                      <a:gs pos="100000">
                        <a:schemeClr val="folHlink">
                          <a:gamma/>
                          <a:shade val="66275"/>
                          <a:invGamma/>
                        </a:schemeClr>
                      </a:gs>
                    </a:gsLst>
                    <a:lin ang="2700000" scaled="1"/>
                  </a:gradFill>
                  <a:ln w="9525">
                    <a:noFill/>
                    <a:round/>
                    <a:headEnd/>
                    <a:tailEnd/>
                  </a:ln>
                  <a:effectLst/>
                </p:spPr>
                <p:txBody>
                  <a:bodyPr wrap="none" anchor="ctr"/>
                  <a:lstStyle/>
                  <a:p>
                    <a:pPr>
                      <a:defRPr/>
                    </a:pPr>
                    <a:endParaRPr lang="zh-CN" altLang="en-US">
                      <a:latin typeface="+mn-lt"/>
                    </a:endParaRPr>
                  </a:p>
                </p:txBody>
              </p:sp>
            </p:grpSp>
            <p:grpSp>
              <p:nvGrpSpPr>
                <p:cNvPr id="21" name="Group 91"/>
                <p:cNvGrpSpPr>
                  <a:grpSpLocks/>
                </p:cNvGrpSpPr>
                <p:nvPr/>
              </p:nvGrpSpPr>
              <p:grpSpPr bwMode="auto">
                <a:xfrm>
                  <a:off x="432" y="3552"/>
                  <a:ext cx="432" cy="228"/>
                  <a:chOff x="432" y="288"/>
                  <a:chExt cx="1488" cy="372"/>
                </a:xfrm>
              </p:grpSpPr>
              <p:sp>
                <p:nvSpPr>
                  <p:cNvPr id="35928" name="Oval 92"/>
                  <p:cNvSpPr>
                    <a:spLocks noChangeArrowheads="1"/>
                  </p:cNvSpPr>
                  <p:nvPr/>
                </p:nvSpPr>
                <p:spPr bwMode="auto">
                  <a:xfrm>
                    <a:off x="432" y="324"/>
                    <a:ext cx="1488" cy="336"/>
                  </a:xfrm>
                  <a:prstGeom prst="ellipse">
                    <a:avLst/>
                  </a:prstGeom>
                  <a:solidFill>
                    <a:schemeClr val="folHlink"/>
                  </a:solidFill>
                  <a:ln w="9525">
                    <a:noFill/>
                    <a:round/>
                    <a:headEnd/>
                    <a:tailEnd/>
                  </a:ln>
                </p:spPr>
                <p:txBody>
                  <a:bodyPr wrap="none" anchor="ctr"/>
                  <a:lstStyle/>
                  <a:p>
                    <a:endParaRPr lang="zh-CN" altLang="en-US">
                      <a:latin typeface="+mn-lt"/>
                    </a:endParaRPr>
                  </a:p>
                </p:txBody>
              </p:sp>
              <p:sp>
                <p:nvSpPr>
                  <p:cNvPr id="642141" name="Oval 93"/>
                  <p:cNvSpPr>
                    <a:spLocks noChangeArrowheads="1"/>
                  </p:cNvSpPr>
                  <p:nvPr/>
                </p:nvSpPr>
                <p:spPr bwMode="auto">
                  <a:xfrm>
                    <a:off x="658" y="287"/>
                    <a:ext cx="1490" cy="454"/>
                  </a:xfrm>
                  <a:prstGeom prst="ellipse">
                    <a:avLst/>
                  </a:prstGeom>
                  <a:gradFill rotWithShape="0">
                    <a:gsLst>
                      <a:gs pos="0">
                        <a:schemeClr val="folHlink"/>
                      </a:gs>
                      <a:gs pos="100000">
                        <a:schemeClr val="folHlink">
                          <a:gamma/>
                          <a:shade val="66275"/>
                          <a:invGamma/>
                        </a:schemeClr>
                      </a:gs>
                    </a:gsLst>
                    <a:lin ang="2700000" scaled="1"/>
                  </a:gradFill>
                  <a:ln w="9525">
                    <a:noFill/>
                    <a:round/>
                    <a:headEnd/>
                    <a:tailEnd/>
                  </a:ln>
                  <a:effectLst/>
                </p:spPr>
                <p:txBody>
                  <a:bodyPr wrap="none" anchor="ctr"/>
                  <a:lstStyle/>
                  <a:p>
                    <a:pPr>
                      <a:defRPr/>
                    </a:pPr>
                    <a:endParaRPr lang="zh-CN" altLang="en-US">
                      <a:latin typeface="+mn-lt"/>
                    </a:endParaRPr>
                  </a:p>
                </p:txBody>
              </p:sp>
            </p:grpSp>
            <p:grpSp>
              <p:nvGrpSpPr>
                <p:cNvPr id="22" name="Group 94"/>
                <p:cNvGrpSpPr>
                  <a:grpSpLocks/>
                </p:cNvGrpSpPr>
                <p:nvPr/>
              </p:nvGrpSpPr>
              <p:grpSpPr bwMode="auto">
                <a:xfrm>
                  <a:off x="432" y="3504"/>
                  <a:ext cx="432" cy="228"/>
                  <a:chOff x="432" y="288"/>
                  <a:chExt cx="1488" cy="372"/>
                </a:xfrm>
              </p:grpSpPr>
              <p:sp>
                <p:nvSpPr>
                  <p:cNvPr id="35926" name="Oval 95"/>
                  <p:cNvSpPr>
                    <a:spLocks noChangeArrowheads="1"/>
                  </p:cNvSpPr>
                  <p:nvPr/>
                </p:nvSpPr>
                <p:spPr bwMode="auto">
                  <a:xfrm>
                    <a:off x="432" y="324"/>
                    <a:ext cx="1488" cy="336"/>
                  </a:xfrm>
                  <a:prstGeom prst="ellipse">
                    <a:avLst/>
                  </a:prstGeom>
                  <a:solidFill>
                    <a:schemeClr val="folHlink"/>
                  </a:solidFill>
                  <a:ln w="9525">
                    <a:noFill/>
                    <a:round/>
                    <a:headEnd/>
                    <a:tailEnd/>
                  </a:ln>
                </p:spPr>
                <p:txBody>
                  <a:bodyPr wrap="none" anchor="ctr"/>
                  <a:lstStyle/>
                  <a:p>
                    <a:endParaRPr lang="zh-CN" altLang="en-US">
                      <a:latin typeface="+mn-lt"/>
                    </a:endParaRPr>
                  </a:p>
                </p:txBody>
              </p:sp>
              <p:sp>
                <p:nvSpPr>
                  <p:cNvPr id="642144" name="Oval 96"/>
                  <p:cNvSpPr>
                    <a:spLocks noChangeArrowheads="1"/>
                  </p:cNvSpPr>
                  <p:nvPr/>
                </p:nvSpPr>
                <p:spPr bwMode="auto">
                  <a:xfrm>
                    <a:off x="658" y="290"/>
                    <a:ext cx="1490" cy="337"/>
                  </a:xfrm>
                  <a:prstGeom prst="ellipse">
                    <a:avLst/>
                  </a:prstGeom>
                  <a:gradFill rotWithShape="0">
                    <a:gsLst>
                      <a:gs pos="0">
                        <a:schemeClr val="folHlink"/>
                      </a:gs>
                      <a:gs pos="100000">
                        <a:schemeClr val="folHlink">
                          <a:gamma/>
                          <a:shade val="66275"/>
                          <a:invGamma/>
                        </a:schemeClr>
                      </a:gs>
                    </a:gsLst>
                    <a:lin ang="2700000" scaled="1"/>
                  </a:gradFill>
                  <a:ln w="9525">
                    <a:noFill/>
                    <a:round/>
                    <a:headEnd/>
                    <a:tailEnd/>
                  </a:ln>
                  <a:effectLst/>
                </p:spPr>
                <p:txBody>
                  <a:bodyPr wrap="none" anchor="ctr"/>
                  <a:lstStyle/>
                  <a:p>
                    <a:pPr>
                      <a:defRPr/>
                    </a:pPr>
                    <a:endParaRPr lang="zh-CN" altLang="en-US">
                      <a:latin typeface="+mn-lt"/>
                    </a:endParaRPr>
                  </a:p>
                </p:txBody>
              </p:sp>
            </p:grpSp>
            <p:grpSp>
              <p:nvGrpSpPr>
                <p:cNvPr id="23" name="Group 97"/>
                <p:cNvGrpSpPr>
                  <a:grpSpLocks/>
                </p:cNvGrpSpPr>
                <p:nvPr/>
              </p:nvGrpSpPr>
              <p:grpSpPr bwMode="auto">
                <a:xfrm>
                  <a:off x="432" y="3456"/>
                  <a:ext cx="432" cy="228"/>
                  <a:chOff x="432" y="288"/>
                  <a:chExt cx="1488" cy="372"/>
                </a:xfrm>
              </p:grpSpPr>
              <p:sp>
                <p:nvSpPr>
                  <p:cNvPr id="35924" name="Oval 98"/>
                  <p:cNvSpPr>
                    <a:spLocks noChangeArrowheads="1"/>
                  </p:cNvSpPr>
                  <p:nvPr/>
                </p:nvSpPr>
                <p:spPr bwMode="auto">
                  <a:xfrm>
                    <a:off x="432" y="324"/>
                    <a:ext cx="1488" cy="336"/>
                  </a:xfrm>
                  <a:prstGeom prst="ellipse">
                    <a:avLst/>
                  </a:prstGeom>
                  <a:solidFill>
                    <a:schemeClr val="folHlink"/>
                  </a:solidFill>
                  <a:ln w="9525">
                    <a:noFill/>
                    <a:round/>
                    <a:headEnd/>
                    <a:tailEnd/>
                  </a:ln>
                </p:spPr>
                <p:txBody>
                  <a:bodyPr wrap="none" anchor="ctr"/>
                  <a:lstStyle/>
                  <a:p>
                    <a:endParaRPr lang="zh-CN" altLang="en-US">
                      <a:latin typeface="+mn-lt"/>
                    </a:endParaRPr>
                  </a:p>
                </p:txBody>
              </p:sp>
              <p:sp>
                <p:nvSpPr>
                  <p:cNvPr id="642147" name="Oval 99"/>
                  <p:cNvSpPr>
                    <a:spLocks noChangeArrowheads="1"/>
                  </p:cNvSpPr>
                  <p:nvPr/>
                </p:nvSpPr>
                <p:spPr bwMode="auto">
                  <a:xfrm>
                    <a:off x="658" y="292"/>
                    <a:ext cx="1490" cy="337"/>
                  </a:xfrm>
                  <a:prstGeom prst="ellipse">
                    <a:avLst/>
                  </a:prstGeom>
                  <a:gradFill rotWithShape="0">
                    <a:gsLst>
                      <a:gs pos="0">
                        <a:schemeClr val="folHlink"/>
                      </a:gs>
                      <a:gs pos="100000">
                        <a:schemeClr val="folHlink">
                          <a:gamma/>
                          <a:shade val="66275"/>
                          <a:invGamma/>
                        </a:schemeClr>
                      </a:gs>
                    </a:gsLst>
                    <a:lin ang="2700000" scaled="1"/>
                  </a:gradFill>
                  <a:ln w="9525">
                    <a:noFill/>
                    <a:round/>
                    <a:headEnd/>
                    <a:tailEnd/>
                  </a:ln>
                  <a:effectLst/>
                </p:spPr>
                <p:txBody>
                  <a:bodyPr wrap="none" anchor="ctr"/>
                  <a:lstStyle/>
                  <a:p>
                    <a:pPr>
                      <a:defRPr/>
                    </a:pPr>
                    <a:endParaRPr lang="zh-CN" altLang="en-US">
                      <a:latin typeface="+mn-lt"/>
                    </a:endParaRPr>
                  </a:p>
                </p:txBody>
              </p:sp>
            </p:grpSp>
            <p:grpSp>
              <p:nvGrpSpPr>
                <p:cNvPr id="24" name="Group 100"/>
                <p:cNvGrpSpPr>
                  <a:grpSpLocks/>
                </p:cNvGrpSpPr>
                <p:nvPr/>
              </p:nvGrpSpPr>
              <p:grpSpPr bwMode="auto">
                <a:xfrm>
                  <a:off x="432" y="3408"/>
                  <a:ext cx="432" cy="228"/>
                  <a:chOff x="432" y="288"/>
                  <a:chExt cx="1488" cy="372"/>
                </a:xfrm>
              </p:grpSpPr>
              <p:sp>
                <p:nvSpPr>
                  <p:cNvPr id="35922" name="Oval 101"/>
                  <p:cNvSpPr>
                    <a:spLocks noChangeArrowheads="1"/>
                  </p:cNvSpPr>
                  <p:nvPr/>
                </p:nvSpPr>
                <p:spPr bwMode="auto">
                  <a:xfrm>
                    <a:off x="432" y="324"/>
                    <a:ext cx="1488" cy="336"/>
                  </a:xfrm>
                  <a:prstGeom prst="ellipse">
                    <a:avLst/>
                  </a:prstGeom>
                  <a:solidFill>
                    <a:schemeClr val="folHlink"/>
                  </a:solidFill>
                  <a:ln w="9525">
                    <a:noFill/>
                    <a:round/>
                    <a:headEnd/>
                    <a:tailEnd/>
                  </a:ln>
                </p:spPr>
                <p:txBody>
                  <a:bodyPr wrap="none" anchor="ctr"/>
                  <a:lstStyle/>
                  <a:p>
                    <a:endParaRPr lang="zh-CN" altLang="en-US">
                      <a:latin typeface="+mn-lt"/>
                    </a:endParaRPr>
                  </a:p>
                </p:txBody>
              </p:sp>
              <p:sp>
                <p:nvSpPr>
                  <p:cNvPr id="642150" name="Oval 102"/>
                  <p:cNvSpPr>
                    <a:spLocks noChangeArrowheads="1"/>
                  </p:cNvSpPr>
                  <p:nvPr/>
                </p:nvSpPr>
                <p:spPr bwMode="auto">
                  <a:xfrm>
                    <a:off x="658" y="286"/>
                    <a:ext cx="1490" cy="345"/>
                  </a:xfrm>
                  <a:prstGeom prst="ellipse">
                    <a:avLst/>
                  </a:prstGeom>
                  <a:gradFill rotWithShape="0">
                    <a:gsLst>
                      <a:gs pos="0">
                        <a:schemeClr val="folHlink"/>
                      </a:gs>
                      <a:gs pos="100000">
                        <a:schemeClr val="folHlink">
                          <a:gamma/>
                          <a:shade val="66275"/>
                          <a:invGamma/>
                        </a:schemeClr>
                      </a:gs>
                    </a:gsLst>
                    <a:lin ang="2700000" scaled="1"/>
                  </a:gradFill>
                  <a:ln w="9525">
                    <a:noFill/>
                    <a:round/>
                    <a:headEnd/>
                    <a:tailEnd/>
                  </a:ln>
                  <a:effectLst/>
                </p:spPr>
                <p:txBody>
                  <a:bodyPr wrap="none" anchor="ctr"/>
                  <a:lstStyle/>
                  <a:p>
                    <a:pPr>
                      <a:defRPr/>
                    </a:pPr>
                    <a:endParaRPr lang="zh-CN" altLang="en-US">
                      <a:latin typeface="+mn-lt"/>
                    </a:endParaRPr>
                  </a:p>
                </p:txBody>
              </p:sp>
            </p:grpSp>
            <p:grpSp>
              <p:nvGrpSpPr>
                <p:cNvPr id="25" name="Group 103"/>
                <p:cNvGrpSpPr>
                  <a:grpSpLocks/>
                </p:cNvGrpSpPr>
                <p:nvPr/>
              </p:nvGrpSpPr>
              <p:grpSpPr bwMode="auto">
                <a:xfrm>
                  <a:off x="432" y="3360"/>
                  <a:ext cx="432" cy="228"/>
                  <a:chOff x="432" y="288"/>
                  <a:chExt cx="1488" cy="372"/>
                </a:xfrm>
              </p:grpSpPr>
              <p:sp>
                <p:nvSpPr>
                  <p:cNvPr id="35920" name="Oval 104"/>
                  <p:cNvSpPr>
                    <a:spLocks noChangeArrowheads="1"/>
                  </p:cNvSpPr>
                  <p:nvPr/>
                </p:nvSpPr>
                <p:spPr bwMode="auto">
                  <a:xfrm>
                    <a:off x="432" y="324"/>
                    <a:ext cx="1488" cy="336"/>
                  </a:xfrm>
                  <a:prstGeom prst="ellipse">
                    <a:avLst/>
                  </a:prstGeom>
                  <a:solidFill>
                    <a:schemeClr val="folHlink"/>
                  </a:solidFill>
                  <a:ln w="9525">
                    <a:noFill/>
                    <a:round/>
                    <a:headEnd/>
                    <a:tailEnd/>
                  </a:ln>
                </p:spPr>
                <p:txBody>
                  <a:bodyPr wrap="none" anchor="ctr"/>
                  <a:lstStyle/>
                  <a:p>
                    <a:endParaRPr lang="zh-CN" altLang="en-US">
                      <a:latin typeface="+mn-lt"/>
                    </a:endParaRPr>
                  </a:p>
                </p:txBody>
              </p:sp>
              <p:sp>
                <p:nvSpPr>
                  <p:cNvPr id="642153" name="Oval 105"/>
                  <p:cNvSpPr>
                    <a:spLocks noChangeArrowheads="1"/>
                  </p:cNvSpPr>
                  <p:nvPr/>
                </p:nvSpPr>
                <p:spPr bwMode="auto">
                  <a:xfrm>
                    <a:off x="658" y="289"/>
                    <a:ext cx="1490" cy="337"/>
                  </a:xfrm>
                  <a:prstGeom prst="ellipse">
                    <a:avLst/>
                  </a:prstGeom>
                  <a:gradFill rotWithShape="0">
                    <a:gsLst>
                      <a:gs pos="0">
                        <a:schemeClr val="folHlink"/>
                      </a:gs>
                      <a:gs pos="100000">
                        <a:schemeClr val="folHlink">
                          <a:gamma/>
                          <a:shade val="66275"/>
                          <a:invGamma/>
                        </a:schemeClr>
                      </a:gs>
                    </a:gsLst>
                    <a:lin ang="2700000" scaled="1"/>
                  </a:gradFill>
                  <a:ln w="9525">
                    <a:noFill/>
                    <a:round/>
                    <a:headEnd/>
                    <a:tailEnd/>
                  </a:ln>
                  <a:effectLst/>
                </p:spPr>
                <p:txBody>
                  <a:bodyPr wrap="none" anchor="ctr"/>
                  <a:lstStyle/>
                  <a:p>
                    <a:pPr>
                      <a:defRPr/>
                    </a:pPr>
                    <a:endParaRPr lang="zh-CN" altLang="en-US">
                      <a:latin typeface="+mn-lt"/>
                    </a:endParaRPr>
                  </a:p>
                </p:txBody>
              </p:sp>
            </p:grpSp>
          </p:grpSp>
        </p:grpSp>
        <p:grpSp>
          <p:nvGrpSpPr>
            <p:cNvPr id="26" name="Group 106"/>
            <p:cNvGrpSpPr>
              <a:grpSpLocks/>
            </p:cNvGrpSpPr>
            <p:nvPr/>
          </p:nvGrpSpPr>
          <p:grpSpPr bwMode="auto">
            <a:xfrm>
              <a:off x="2095" y="1152"/>
              <a:ext cx="256" cy="302"/>
              <a:chOff x="612" y="2931"/>
              <a:chExt cx="840" cy="993"/>
            </a:xfrm>
          </p:grpSpPr>
          <p:grpSp>
            <p:nvGrpSpPr>
              <p:cNvPr id="27" name="Group 107"/>
              <p:cNvGrpSpPr>
                <a:grpSpLocks/>
              </p:cNvGrpSpPr>
              <p:nvPr/>
            </p:nvGrpSpPr>
            <p:grpSpPr bwMode="auto">
              <a:xfrm>
                <a:off x="612" y="2931"/>
                <a:ext cx="840" cy="993"/>
                <a:chOff x="1392" y="2832"/>
                <a:chExt cx="862" cy="877"/>
              </a:xfrm>
            </p:grpSpPr>
            <p:sp>
              <p:nvSpPr>
                <p:cNvPr id="35903" name="Rectangle 108"/>
                <p:cNvSpPr>
                  <a:spLocks noChangeArrowheads="1"/>
                </p:cNvSpPr>
                <p:nvPr/>
              </p:nvSpPr>
              <p:spPr bwMode="auto">
                <a:xfrm>
                  <a:off x="1395" y="2884"/>
                  <a:ext cx="859" cy="825"/>
                </a:xfrm>
                <a:prstGeom prst="rect">
                  <a:avLst/>
                </a:prstGeom>
                <a:gradFill rotWithShape="0">
                  <a:gsLst>
                    <a:gs pos="0">
                      <a:srgbClr val="99CCFF"/>
                    </a:gs>
                    <a:gs pos="100000">
                      <a:srgbClr val="94C6F7"/>
                    </a:gs>
                  </a:gsLst>
                  <a:lin ang="5400000" scaled="1"/>
                </a:gradFill>
                <a:ln w="9525">
                  <a:noFill/>
                  <a:miter lim="800000"/>
                  <a:headEnd/>
                  <a:tailEnd/>
                </a:ln>
              </p:spPr>
              <p:txBody>
                <a:bodyPr wrap="none" anchor="ctr"/>
                <a:lstStyle/>
                <a:p>
                  <a:endParaRPr lang="zh-CN" altLang="en-US">
                    <a:latin typeface="+mn-lt"/>
                  </a:endParaRPr>
                </a:p>
              </p:txBody>
            </p:sp>
            <p:sp>
              <p:nvSpPr>
                <p:cNvPr id="35904" name="AutoShape 109"/>
                <p:cNvSpPr>
                  <a:spLocks noChangeArrowheads="1"/>
                </p:cNvSpPr>
                <p:nvPr/>
              </p:nvSpPr>
              <p:spPr bwMode="auto">
                <a:xfrm flipV="1">
                  <a:off x="1392" y="3662"/>
                  <a:ext cx="862" cy="4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05 w 21600"/>
                    <a:gd name="T13" fmla="*/ 2298 h 21600"/>
                    <a:gd name="T14" fmla="*/ 19295 w 21600"/>
                    <a:gd name="T15" fmla="*/ 19302 h 21600"/>
                  </a:gdLst>
                  <a:ahLst/>
                  <a:cxnLst>
                    <a:cxn ang="T8">
                      <a:pos x="T0" y="T1"/>
                    </a:cxn>
                    <a:cxn ang="T9">
                      <a:pos x="T2" y="T3"/>
                    </a:cxn>
                    <a:cxn ang="T10">
                      <a:pos x="T4" y="T5"/>
                    </a:cxn>
                    <a:cxn ang="T11">
                      <a:pos x="T6" y="T7"/>
                    </a:cxn>
                  </a:cxnLst>
                  <a:rect l="T12" t="T13" r="T14" b="T15"/>
                  <a:pathLst>
                    <a:path w="21600" h="21600">
                      <a:moveTo>
                        <a:pt x="0" y="0"/>
                      </a:moveTo>
                      <a:lnTo>
                        <a:pt x="1027" y="21600"/>
                      </a:lnTo>
                      <a:lnTo>
                        <a:pt x="20573" y="21600"/>
                      </a:lnTo>
                      <a:lnTo>
                        <a:pt x="21600" y="0"/>
                      </a:lnTo>
                      <a:close/>
                    </a:path>
                  </a:pathLst>
                </a:custGeom>
                <a:gradFill rotWithShape="0">
                  <a:gsLst>
                    <a:gs pos="0">
                      <a:srgbClr val="99CCFF"/>
                    </a:gs>
                    <a:gs pos="100000">
                      <a:srgbClr val="475E76"/>
                    </a:gs>
                  </a:gsLst>
                  <a:lin ang="5400000" scaled="1"/>
                </a:gradFill>
                <a:ln w="9525">
                  <a:noFill/>
                  <a:miter lim="800000"/>
                  <a:headEnd/>
                  <a:tailEnd/>
                </a:ln>
              </p:spPr>
              <p:txBody>
                <a:bodyPr wrap="none" anchor="ctr"/>
                <a:lstStyle/>
                <a:p>
                  <a:endParaRPr lang="zh-CN" altLang="en-US">
                    <a:latin typeface="+mn-lt"/>
                  </a:endParaRPr>
                </a:p>
              </p:txBody>
            </p:sp>
            <p:sp>
              <p:nvSpPr>
                <p:cNvPr id="35905" name="AutoShape 110"/>
                <p:cNvSpPr>
                  <a:spLocks noChangeArrowheads="1"/>
                </p:cNvSpPr>
                <p:nvPr/>
              </p:nvSpPr>
              <p:spPr bwMode="auto">
                <a:xfrm rot="16200000" flipV="1">
                  <a:off x="1804" y="3256"/>
                  <a:ext cx="847" cy="4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72 w 21600"/>
                    <a:gd name="T13" fmla="*/ 2298 h 21600"/>
                    <a:gd name="T14" fmla="*/ 19228 w 21600"/>
                    <a:gd name="T15" fmla="*/ 19302 h 21600"/>
                  </a:gdLst>
                  <a:ahLst/>
                  <a:cxnLst>
                    <a:cxn ang="T8">
                      <a:pos x="T0" y="T1"/>
                    </a:cxn>
                    <a:cxn ang="T9">
                      <a:pos x="T2" y="T3"/>
                    </a:cxn>
                    <a:cxn ang="T10">
                      <a:pos x="T4" y="T5"/>
                    </a:cxn>
                    <a:cxn ang="T11">
                      <a:pos x="T6" y="T7"/>
                    </a:cxn>
                  </a:cxnLst>
                  <a:rect l="T12" t="T13" r="T14" b="T15"/>
                  <a:pathLst>
                    <a:path w="21600" h="21600">
                      <a:moveTo>
                        <a:pt x="0" y="0"/>
                      </a:moveTo>
                      <a:lnTo>
                        <a:pt x="1150" y="21600"/>
                      </a:lnTo>
                      <a:lnTo>
                        <a:pt x="20450" y="21600"/>
                      </a:lnTo>
                      <a:lnTo>
                        <a:pt x="21600" y="0"/>
                      </a:lnTo>
                      <a:close/>
                    </a:path>
                  </a:pathLst>
                </a:custGeom>
                <a:gradFill rotWithShape="0">
                  <a:gsLst>
                    <a:gs pos="0">
                      <a:srgbClr val="99CCFF"/>
                    </a:gs>
                    <a:gs pos="100000">
                      <a:srgbClr val="475E76"/>
                    </a:gs>
                  </a:gsLst>
                  <a:lin ang="0" scaled="1"/>
                </a:gradFill>
                <a:ln w="9525">
                  <a:noFill/>
                  <a:miter lim="800000"/>
                  <a:headEnd/>
                  <a:tailEnd/>
                </a:ln>
              </p:spPr>
              <p:txBody>
                <a:bodyPr wrap="none" anchor="ctr"/>
                <a:lstStyle/>
                <a:p>
                  <a:endParaRPr lang="zh-CN" altLang="en-US">
                    <a:latin typeface="+mn-lt"/>
                  </a:endParaRPr>
                </a:p>
              </p:txBody>
            </p:sp>
            <p:sp>
              <p:nvSpPr>
                <p:cNvPr id="35906" name="AutoShape 111"/>
                <p:cNvSpPr>
                  <a:spLocks noChangeArrowheads="1"/>
                </p:cNvSpPr>
                <p:nvPr/>
              </p:nvSpPr>
              <p:spPr bwMode="auto">
                <a:xfrm rot="5400000" flipH="1" flipV="1">
                  <a:off x="995" y="3256"/>
                  <a:ext cx="847" cy="4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72 w 21600"/>
                    <a:gd name="T13" fmla="*/ 2298 h 21600"/>
                    <a:gd name="T14" fmla="*/ 19228 w 21600"/>
                    <a:gd name="T15" fmla="*/ 19302 h 21600"/>
                  </a:gdLst>
                  <a:ahLst/>
                  <a:cxnLst>
                    <a:cxn ang="T8">
                      <a:pos x="T0" y="T1"/>
                    </a:cxn>
                    <a:cxn ang="T9">
                      <a:pos x="T2" y="T3"/>
                    </a:cxn>
                    <a:cxn ang="T10">
                      <a:pos x="T4" y="T5"/>
                    </a:cxn>
                    <a:cxn ang="T11">
                      <a:pos x="T6" y="T7"/>
                    </a:cxn>
                  </a:cxnLst>
                  <a:rect l="T12" t="T13" r="T14" b="T15"/>
                  <a:pathLst>
                    <a:path w="21600" h="21600">
                      <a:moveTo>
                        <a:pt x="0" y="0"/>
                      </a:moveTo>
                      <a:lnTo>
                        <a:pt x="1150" y="21600"/>
                      </a:lnTo>
                      <a:lnTo>
                        <a:pt x="20450" y="21600"/>
                      </a:lnTo>
                      <a:lnTo>
                        <a:pt x="21600" y="0"/>
                      </a:lnTo>
                      <a:close/>
                    </a:path>
                  </a:pathLst>
                </a:custGeom>
                <a:gradFill rotWithShape="0">
                  <a:gsLst>
                    <a:gs pos="0">
                      <a:srgbClr val="E4F2FF"/>
                    </a:gs>
                    <a:gs pos="100000">
                      <a:srgbClr val="99CCFF"/>
                    </a:gs>
                  </a:gsLst>
                  <a:lin ang="0" scaled="1"/>
                </a:gradFill>
                <a:ln w="9525">
                  <a:noFill/>
                  <a:miter lim="800000"/>
                  <a:headEnd/>
                  <a:tailEnd/>
                </a:ln>
              </p:spPr>
              <p:txBody>
                <a:bodyPr wrap="none" anchor="ctr"/>
                <a:lstStyle/>
                <a:p>
                  <a:endParaRPr lang="zh-CN" altLang="en-US">
                    <a:latin typeface="+mn-lt"/>
                  </a:endParaRPr>
                </a:p>
              </p:txBody>
            </p:sp>
            <p:sp>
              <p:nvSpPr>
                <p:cNvPr id="35907" name="Rectangle 112"/>
                <p:cNvSpPr>
                  <a:spLocks noChangeArrowheads="1"/>
                </p:cNvSpPr>
                <p:nvPr/>
              </p:nvSpPr>
              <p:spPr bwMode="auto">
                <a:xfrm>
                  <a:off x="1397" y="2832"/>
                  <a:ext cx="852" cy="181"/>
                </a:xfrm>
                <a:prstGeom prst="rect">
                  <a:avLst/>
                </a:prstGeom>
                <a:solidFill>
                  <a:srgbClr val="4A59A2"/>
                </a:solidFill>
                <a:ln w="12700">
                  <a:noFill/>
                  <a:miter lim="800000"/>
                  <a:headEnd/>
                  <a:tailEnd/>
                </a:ln>
              </p:spPr>
              <p:txBody>
                <a:bodyPr wrap="none" anchor="ctr"/>
                <a:lstStyle/>
                <a:p>
                  <a:endParaRPr lang="zh-CN" altLang="en-US">
                    <a:latin typeface="+mn-lt"/>
                  </a:endParaRPr>
                </a:p>
              </p:txBody>
            </p:sp>
            <p:sp>
              <p:nvSpPr>
                <p:cNvPr id="35908" name="Rectangle 113"/>
                <p:cNvSpPr>
                  <a:spLocks noChangeArrowheads="1"/>
                </p:cNvSpPr>
                <p:nvPr/>
              </p:nvSpPr>
              <p:spPr bwMode="auto">
                <a:xfrm>
                  <a:off x="1395" y="2835"/>
                  <a:ext cx="47" cy="178"/>
                </a:xfrm>
                <a:prstGeom prst="rect">
                  <a:avLst/>
                </a:prstGeom>
                <a:gradFill rotWithShape="0">
                  <a:gsLst>
                    <a:gs pos="0">
                      <a:srgbClr val="ADB3D5"/>
                    </a:gs>
                    <a:gs pos="100000">
                      <a:srgbClr val="4A59A2"/>
                    </a:gs>
                  </a:gsLst>
                  <a:lin ang="0" scaled="1"/>
                </a:gradFill>
                <a:ln w="9525">
                  <a:noFill/>
                  <a:miter lim="800000"/>
                  <a:headEnd/>
                  <a:tailEnd/>
                </a:ln>
              </p:spPr>
              <p:txBody>
                <a:bodyPr wrap="none" anchor="ctr"/>
                <a:lstStyle/>
                <a:p>
                  <a:endParaRPr lang="zh-CN" altLang="en-US">
                    <a:latin typeface="+mn-lt"/>
                  </a:endParaRPr>
                </a:p>
              </p:txBody>
            </p:sp>
            <p:sp>
              <p:nvSpPr>
                <p:cNvPr id="35909" name="Rectangle 114"/>
                <p:cNvSpPr>
                  <a:spLocks noChangeArrowheads="1"/>
                </p:cNvSpPr>
                <p:nvPr/>
              </p:nvSpPr>
              <p:spPr bwMode="auto">
                <a:xfrm>
                  <a:off x="2204" y="2835"/>
                  <a:ext cx="47" cy="178"/>
                </a:xfrm>
                <a:prstGeom prst="rect">
                  <a:avLst/>
                </a:prstGeom>
                <a:gradFill rotWithShape="0">
                  <a:gsLst>
                    <a:gs pos="0">
                      <a:srgbClr val="4A59A2"/>
                    </a:gs>
                    <a:gs pos="100000">
                      <a:srgbClr val="272F55"/>
                    </a:gs>
                  </a:gsLst>
                  <a:lin ang="0" scaled="1"/>
                </a:gradFill>
                <a:ln w="9525">
                  <a:noFill/>
                  <a:miter lim="800000"/>
                  <a:headEnd/>
                  <a:tailEnd/>
                </a:ln>
              </p:spPr>
              <p:txBody>
                <a:bodyPr wrap="none" anchor="ctr"/>
                <a:lstStyle/>
                <a:p>
                  <a:endParaRPr lang="zh-CN" altLang="en-US">
                    <a:latin typeface="+mn-lt"/>
                  </a:endParaRPr>
                </a:p>
              </p:txBody>
            </p:sp>
            <p:sp>
              <p:nvSpPr>
                <p:cNvPr id="35910" name="AutoShape 115"/>
                <p:cNvSpPr>
                  <a:spLocks noChangeArrowheads="1"/>
                </p:cNvSpPr>
                <p:nvPr/>
              </p:nvSpPr>
              <p:spPr bwMode="auto">
                <a:xfrm>
                  <a:off x="1392" y="2832"/>
                  <a:ext cx="862" cy="4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80 w 21600"/>
                    <a:gd name="T13" fmla="*/ 2298 h 21600"/>
                    <a:gd name="T14" fmla="*/ 19420 w 21600"/>
                    <a:gd name="T15" fmla="*/ 19302 h 21600"/>
                  </a:gdLst>
                  <a:ahLst/>
                  <a:cxnLst>
                    <a:cxn ang="T8">
                      <a:pos x="T0" y="T1"/>
                    </a:cxn>
                    <a:cxn ang="T9">
                      <a:pos x="T2" y="T3"/>
                    </a:cxn>
                    <a:cxn ang="T10">
                      <a:pos x="T4" y="T5"/>
                    </a:cxn>
                    <a:cxn ang="T11">
                      <a:pos x="T6" y="T7"/>
                    </a:cxn>
                  </a:cxnLst>
                  <a:rect l="T12" t="T13" r="T14" b="T15"/>
                  <a:pathLst>
                    <a:path w="21600" h="21600">
                      <a:moveTo>
                        <a:pt x="0" y="0"/>
                      </a:moveTo>
                      <a:lnTo>
                        <a:pt x="752" y="21600"/>
                      </a:lnTo>
                      <a:lnTo>
                        <a:pt x="20848" y="21600"/>
                      </a:lnTo>
                      <a:lnTo>
                        <a:pt x="21600" y="0"/>
                      </a:lnTo>
                      <a:close/>
                    </a:path>
                  </a:pathLst>
                </a:custGeom>
                <a:gradFill rotWithShape="0">
                  <a:gsLst>
                    <a:gs pos="0">
                      <a:srgbClr val="ADB3D5"/>
                    </a:gs>
                    <a:gs pos="100000">
                      <a:srgbClr val="4A59A2"/>
                    </a:gs>
                  </a:gsLst>
                  <a:lin ang="5400000" scaled="1"/>
                </a:gradFill>
                <a:ln w="9525">
                  <a:noFill/>
                  <a:miter lim="800000"/>
                  <a:headEnd/>
                  <a:tailEnd/>
                </a:ln>
              </p:spPr>
              <p:txBody>
                <a:bodyPr wrap="none" anchor="ctr"/>
                <a:lstStyle/>
                <a:p>
                  <a:endParaRPr lang="zh-CN" altLang="en-US">
                    <a:latin typeface="+mn-lt"/>
                  </a:endParaRPr>
                </a:p>
              </p:txBody>
            </p:sp>
          </p:grpSp>
          <p:pic>
            <p:nvPicPr>
              <p:cNvPr id="35883" name="Picture 116" descr="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97" y="3349"/>
                <a:ext cx="740" cy="313"/>
              </a:xfrm>
              <a:prstGeom prst="rect">
                <a:avLst/>
              </a:prstGeom>
              <a:noFill/>
              <a:ln w="9525">
                <a:noFill/>
                <a:miter lim="800000"/>
                <a:headEnd/>
                <a:tailEnd/>
              </a:ln>
            </p:spPr>
          </p:pic>
          <p:grpSp>
            <p:nvGrpSpPr>
              <p:cNvPr id="28" name="Group 117"/>
              <p:cNvGrpSpPr>
                <a:grpSpLocks/>
              </p:cNvGrpSpPr>
              <p:nvPr/>
            </p:nvGrpSpPr>
            <p:grpSpPr bwMode="auto">
              <a:xfrm>
                <a:off x="1181" y="3454"/>
                <a:ext cx="227" cy="254"/>
                <a:chOff x="432" y="3360"/>
                <a:chExt cx="432" cy="468"/>
              </a:xfrm>
            </p:grpSpPr>
            <p:grpSp>
              <p:nvGrpSpPr>
                <p:cNvPr id="29" name="Group 118"/>
                <p:cNvGrpSpPr>
                  <a:grpSpLocks/>
                </p:cNvGrpSpPr>
                <p:nvPr/>
              </p:nvGrpSpPr>
              <p:grpSpPr bwMode="auto">
                <a:xfrm>
                  <a:off x="432" y="3600"/>
                  <a:ext cx="432" cy="228"/>
                  <a:chOff x="432" y="288"/>
                  <a:chExt cx="1488" cy="372"/>
                </a:xfrm>
              </p:grpSpPr>
              <p:sp>
                <p:nvSpPr>
                  <p:cNvPr id="35901" name="Oval 119"/>
                  <p:cNvSpPr>
                    <a:spLocks noChangeArrowheads="1"/>
                  </p:cNvSpPr>
                  <p:nvPr/>
                </p:nvSpPr>
                <p:spPr bwMode="auto">
                  <a:xfrm>
                    <a:off x="432" y="324"/>
                    <a:ext cx="1488" cy="336"/>
                  </a:xfrm>
                  <a:prstGeom prst="ellipse">
                    <a:avLst/>
                  </a:prstGeom>
                  <a:solidFill>
                    <a:schemeClr val="folHlink"/>
                  </a:solidFill>
                  <a:ln w="9525">
                    <a:noFill/>
                    <a:round/>
                    <a:headEnd/>
                    <a:tailEnd/>
                  </a:ln>
                </p:spPr>
                <p:txBody>
                  <a:bodyPr wrap="none" anchor="ctr"/>
                  <a:lstStyle/>
                  <a:p>
                    <a:endParaRPr lang="zh-CN" altLang="en-US">
                      <a:latin typeface="+mn-lt"/>
                    </a:endParaRPr>
                  </a:p>
                </p:txBody>
              </p:sp>
              <p:sp>
                <p:nvSpPr>
                  <p:cNvPr id="642168" name="Oval 120"/>
                  <p:cNvSpPr>
                    <a:spLocks noChangeArrowheads="1"/>
                  </p:cNvSpPr>
                  <p:nvPr/>
                </p:nvSpPr>
                <p:spPr bwMode="auto">
                  <a:xfrm>
                    <a:off x="437" y="291"/>
                    <a:ext cx="1490" cy="337"/>
                  </a:xfrm>
                  <a:prstGeom prst="ellipse">
                    <a:avLst/>
                  </a:prstGeom>
                  <a:gradFill rotWithShape="0">
                    <a:gsLst>
                      <a:gs pos="0">
                        <a:schemeClr val="folHlink"/>
                      </a:gs>
                      <a:gs pos="100000">
                        <a:schemeClr val="folHlink">
                          <a:gamma/>
                          <a:shade val="66275"/>
                          <a:invGamma/>
                        </a:schemeClr>
                      </a:gs>
                    </a:gsLst>
                    <a:lin ang="2700000" scaled="1"/>
                  </a:gradFill>
                  <a:ln w="9525">
                    <a:noFill/>
                    <a:round/>
                    <a:headEnd/>
                    <a:tailEnd/>
                  </a:ln>
                  <a:effectLst/>
                </p:spPr>
                <p:txBody>
                  <a:bodyPr wrap="none" anchor="ctr"/>
                  <a:lstStyle/>
                  <a:p>
                    <a:pPr>
                      <a:defRPr/>
                    </a:pPr>
                    <a:endParaRPr lang="zh-CN" altLang="en-US">
                      <a:latin typeface="+mn-lt"/>
                    </a:endParaRPr>
                  </a:p>
                </p:txBody>
              </p:sp>
            </p:grpSp>
            <p:grpSp>
              <p:nvGrpSpPr>
                <p:cNvPr id="30" name="Group 121"/>
                <p:cNvGrpSpPr>
                  <a:grpSpLocks/>
                </p:cNvGrpSpPr>
                <p:nvPr/>
              </p:nvGrpSpPr>
              <p:grpSpPr bwMode="auto">
                <a:xfrm>
                  <a:off x="432" y="3552"/>
                  <a:ext cx="432" cy="228"/>
                  <a:chOff x="432" y="288"/>
                  <a:chExt cx="1488" cy="372"/>
                </a:xfrm>
              </p:grpSpPr>
              <p:sp>
                <p:nvSpPr>
                  <p:cNvPr id="35899" name="Oval 122"/>
                  <p:cNvSpPr>
                    <a:spLocks noChangeArrowheads="1"/>
                  </p:cNvSpPr>
                  <p:nvPr/>
                </p:nvSpPr>
                <p:spPr bwMode="auto">
                  <a:xfrm>
                    <a:off x="432" y="324"/>
                    <a:ext cx="1488" cy="336"/>
                  </a:xfrm>
                  <a:prstGeom prst="ellipse">
                    <a:avLst/>
                  </a:prstGeom>
                  <a:solidFill>
                    <a:schemeClr val="folHlink"/>
                  </a:solidFill>
                  <a:ln w="9525">
                    <a:noFill/>
                    <a:round/>
                    <a:headEnd/>
                    <a:tailEnd/>
                  </a:ln>
                </p:spPr>
                <p:txBody>
                  <a:bodyPr wrap="none" anchor="ctr"/>
                  <a:lstStyle/>
                  <a:p>
                    <a:endParaRPr lang="zh-CN" altLang="en-US">
                      <a:latin typeface="+mn-lt"/>
                    </a:endParaRPr>
                  </a:p>
                </p:txBody>
              </p:sp>
              <p:sp>
                <p:nvSpPr>
                  <p:cNvPr id="642171" name="Oval 123"/>
                  <p:cNvSpPr>
                    <a:spLocks noChangeArrowheads="1"/>
                  </p:cNvSpPr>
                  <p:nvPr/>
                </p:nvSpPr>
                <p:spPr bwMode="auto">
                  <a:xfrm>
                    <a:off x="437" y="286"/>
                    <a:ext cx="1490" cy="345"/>
                  </a:xfrm>
                  <a:prstGeom prst="ellipse">
                    <a:avLst/>
                  </a:prstGeom>
                  <a:gradFill rotWithShape="0">
                    <a:gsLst>
                      <a:gs pos="0">
                        <a:schemeClr val="folHlink"/>
                      </a:gs>
                      <a:gs pos="100000">
                        <a:schemeClr val="folHlink">
                          <a:gamma/>
                          <a:shade val="66275"/>
                          <a:invGamma/>
                        </a:schemeClr>
                      </a:gs>
                    </a:gsLst>
                    <a:lin ang="2700000" scaled="1"/>
                  </a:gradFill>
                  <a:ln w="9525">
                    <a:noFill/>
                    <a:round/>
                    <a:headEnd/>
                    <a:tailEnd/>
                  </a:ln>
                  <a:effectLst/>
                </p:spPr>
                <p:txBody>
                  <a:bodyPr wrap="none" anchor="ctr"/>
                  <a:lstStyle/>
                  <a:p>
                    <a:pPr>
                      <a:defRPr/>
                    </a:pPr>
                    <a:endParaRPr lang="zh-CN" altLang="en-US">
                      <a:latin typeface="+mn-lt"/>
                    </a:endParaRPr>
                  </a:p>
                </p:txBody>
              </p:sp>
            </p:grpSp>
            <p:grpSp>
              <p:nvGrpSpPr>
                <p:cNvPr id="31" name="Group 124"/>
                <p:cNvGrpSpPr>
                  <a:grpSpLocks/>
                </p:cNvGrpSpPr>
                <p:nvPr/>
              </p:nvGrpSpPr>
              <p:grpSpPr bwMode="auto">
                <a:xfrm>
                  <a:off x="432" y="3504"/>
                  <a:ext cx="432" cy="228"/>
                  <a:chOff x="432" y="288"/>
                  <a:chExt cx="1488" cy="372"/>
                </a:xfrm>
              </p:grpSpPr>
              <p:sp>
                <p:nvSpPr>
                  <p:cNvPr id="35897" name="Oval 125"/>
                  <p:cNvSpPr>
                    <a:spLocks noChangeArrowheads="1"/>
                  </p:cNvSpPr>
                  <p:nvPr/>
                </p:nvSpPr>
                <p:spPr bwMode="auto">
                  <a:xfrm>
                    <a:off x="432" y="324"/>
                    <a:ext cx="1488" cy="336"/>
                  </a:xfrm>
                  <a:prstGeom prst="ellipse">
                    <a:avLst/>
                  </a:prstGeom>
                  <a:solidFill>
                    <a:schemeClr val="folHlink"/>
                  </a:solidFill>
                  <a:ln w="9525">
                    <a:noFill/>
                    <a:round/>
                    <a:headEnd/>
                    <a:tailEnd/>
                  </a:ln>
                </p:spPr>
                <p:txBody>
                  <a:bodyPr wrap="none" anchor="ctr"/>
                  <a:lstStyle/>
                  <a:p>
                    <a:endParaRPr lang="zh-CN" altLang="en-US">
                      <a:latin typeface="+mn-lt"/>
                    </a:endParaRPr>
                  </a:p>
                </p:txBody>
              </p:sp>
              <p:sp>
                <p:nvSpPr>
                  <p:cNvPr id="642174" name="Oval 126"/>
                  <p:cNvSpPr>
                    <a:spLocks noChangeArrowheads="1"/>
                  </p:cNvSpPr>
                  <p:nvPr/>
                </p:nvSpPr>
                <p:spPr bwMode="auto">
                  <a:xfrm>
                    <a:off x="437" y="288"/>
                    <a:ext cx="1490" cy="337"/>
                  </a:xfrm>
                  <a:prstGeom prst="ellipse">
                    <a:avLst/>
                  </a:prstGeom>
                  <a:gradFill rotWithShape="0">
                    <a:gsLst>
                      <a:gs pos="0">
                        <a:schemeClr val="folHlink"/>
                      </a:gs>
                      <a:gs pos="100000">
                        <a:schemeClr val="folHlink">
                          <a:gamma/>
                          <a:shade val="66275"/>
                          <a:invGamma/>
                        </a:schemeClr>
                      </a:gs>
                    </a:gsLst>
                    <a:lin ang="2700000" scaled="1"/>
                  </a:gradFill>
                  <a:ln w="9525">
                    <a:noFill/>
                    <a:round/>
                    <a:headEnd/>
                    <a:tailEnd/>
                  </a:ln>
                  <a:effectLst/>
                </p:spPr>
                <p:txBody>
                  <a:bodyPr wrap="none" anchor="ctr"/>
                  <a:lstStyle/>
                  <a:p>
                    <a:pPr>
                      <a:defRPr/>
                    </a:pPr>
                    <a:endParaRPr lang="zh-CN" altLang="en-US">
                      <a:latin typeface="+mn-lt"/>
                    </a:endParaRPr>
                  </a:p>
                </p:txBody>
              </p:sp>
            </p:grpSp>
            <p:grpSp>
              <p:nvGrpSpPr>
                <p:cNvPr id="642048" name="Group 127"/>
                <p:cNvGrpSpPr>
                  <a:grpSpLocks/>
                </p:cNvGrpSpPr>
                <p:nvPr/>
              </p:nvGrpSpPr>
              <p:grpSpPr bwMode="auto">
                <a:xfrm>
                  <a:off x="432" y="3456"/>
                  <a:ext cx="432" cy="228"/>
                  <a:chOff x="432" y="288"/>
                  <a:chExt cx="1488" cy="372"/>
                </a:xfrm>
              </p:grpSpPr>
              <p:sp>
                <p:nvSpPr>
                  <p:cNvPr id="35895" name="Oval 128"/>
                  <p:cNvSpPr>
                    <a:spLocks noChangeArrowheads="1"/>
                  </p:cNvSpPr>
                  <p:nvPr/>
                </p:nvSpPr>
                <p:spPr bwMode="auto">
                  <a:xfrm>
                    <a:off x="432" y="324"/>
                    <a:ext cx="1488" cy="336"/>
                  </a:xfrm>
                  <a:prstGeom prst="ellipse">
                    <a:avLst/>
                  </a:prstGeom>
                  <a:solidFill>
                    <a:schemeClr val="folHlink"/>
                  </a:solidFill>
                  <a:ln w="9525">
                    <a:noFill/>
                    <a:round/>
                    <a:headEnd/>
                    <a:tailEnd/>
                  </a:ln>
                </p:spPr>
                <p:txBody>
                  <a:bodyPr wrap="none" anchor="ctr"/>
                  <a:lstStyle/>
                  <a:p>
                    <a:endParaRPr lang="zh-CN" altLang="en-US">
                      <a:latin typeface="+mn-lt"/>
                    </a:endParaRPr>
                  </a:p>
                </p:txBody>
              </p:sp>
              <p:sp>
                <p:nvSpPr>
                  <p:cNvPr id="642177" name="Oval 129"/>
                  <p:cNvSpPr>
                    <a:spLocks noChangeArrowheads="1"/>
                  </p:cNvSpPr>
                  <p:nvPr/>
                </p:nvSpPr>
                <p:spPr bwMode="auto">
                  <a:xfrm>
                    <a:off x="437" y="291"/>
                    <a:ext cx="1490" cy="337"/>
                  </a:xfrm>
                  <a:prstGeom prst="ellipse">
                    <a:avLst/>
                  </a:prstGeom>
                  <a:gradFill rotWithShape="0">
                    <a:gsLst>
                      <a:gs pos="0">
                        <a:schemeClr val="folHlink"/>
                      </a:gs>
                      <a:gs pos="100000">
                        <a:schemeClr val="folHlink">
                          <a:gamma/>
                          <a:shade val="66275"/>
                          <a:invGamma/>
                        </a:schemeClr>
                      </a:gs>
                    </a:gsLst>
                    <a:lin ang="2700000" scaled="1"/>
                  </a:gradFill>
                  <a:ln w="9525">
                    <a:noFill/>
                    <a:round/>
                    <a:headEnd/>
                    <a:tailEnd/>
                  </a:ln>
                  <a:effectLst/>
                </p:spPr>
                <p:txBody>
                  <a:bodyPr wrap="none" anchor="ctr"/>
                  <a:lstStyle/>
                  <a:p>
                    <a:pPr>
                      <a:defRPr/>
                    </a:pPr>
                    <a:endParaRPr lang="zh-CN" altLang="en-US">
                      <a:latin typeface="+mn-lt"/>
                    </a:endParaRPr>
                  </a:p>
                </p:txBody>
              </p:sp>
            </p:grpSp>
            <p:grpSp>
              <p:nvGrpSpPr>
                <p:cNvPr id="642049" name="Group 130"/>
                <p:cNvGrpSpPr>
                  <a:grpSpLocks/>
                </p:cNvGrpSpPr>
                <p:nvPr/>
              </p:nvGrpSpPr>
              <p:grpSpPr bwMode="auto">
                <a:xfrm>
                  <a:off x="432" y="3408"/>
                  <a:ext cx="432" cy="228"/>
                  <a:chOff x="432" y="288"/>
                  <a:chExt cx="1488" cy="372"/>
                </a:xfrm>
              </p:grpSpPr>
              <p:sp>
                <p:nvSpPr>
                  <p:cNvPr id="35893" name="Oval 131"/>
                  <p:cNvSpPr>
                    <a:spLocks noChangeArrowheads="1"/>
                  </p:cNvSpPr>
                  <p:nvPr/>
                </p:nvSpPr>
                <p:spPr bwMode="auto">
                  <a:xfrm>
                    <a:off x="432" y="324"/>
                    <a:ext cx="1488" cy="336"/>
                  </a:xfrm>
                  <a:prstGeom prst="ellipse">
                    <a:avLst/>
                  </a:prstGeom>
                  <a:solidFill>
                    <a:schemeClr val="folHlink"/>
                  </a:solidFill>
                  <a:ln w="9525">
                    <a:noFill/>
                    <a:round/>
                    <a:headEnd/>
                    <a:tailEnd/>
                  </a:ln>
                </p:spPr>
                <p:txBody>
                  <a:bodyPr wrap="none" anchor="ctr"/>
                  <a:lstStyle/>
                  <a:p>
                    <a:endParaRPr lang="zh-CN" altLang="en-US">
                      <a:latin typeface="+mn-lt"/>
                    </a:endParaRPr>
                  </a:p>
                </p:txBody>
              </p:sp>
              <p:sp>
                <p:nvSpPr>
                  <p:cNvPr id="642180" name="Oval 132"/>
                  <p:cNvSpPr>
                    <a:spLocks noChangeArrowheads="1"/>
                  </p:cNvSpPr>
                  <p:nvPr/>
                </p:nvSpPr>
                <p:spPr bwMode="auto">
                  <a:xfrm>
                    <a:off x="437" y="285"/>
                    <a:ext cx="1490" cy="345"/>
                  </a:xfrm>
                  <a:prstGeom prst="ellipse">
                    <a:avLst/>
                  </a:prstGeom>
                  <a:gradFill rotWithShape="0">
                    <a:gsLst>
                      <a:gs pos="0">
                        <a:schemeClr val="folHlink"/>
                      </a:gs>
                      <a:gs pos="100000">
                        <a:schemeClr val="folHlink">
                          <a:gamma/>
                          <a:shade val="66275"/>
                          <a:invGamma/>
                        </a:schemeClr>
                      </a:gs>
                    </a:gsLst>
                    <a:lin ang="2700000" scaled="1"/>
                  </a:gradFill>
                  <a:ln w="9525">
                    <a:noFill/>
                    <a:round/>
                    <a:headEnd/>
                    <a:tailEnd/>
                  </a:ln>
                  <a:effectLst/>
                </p:spPr>
                <p:txBody>
                  <a:bodyPr wrap="none" anchor="ctr"/>
                  <a:lstStyle/>
                  <a:p>
                    <a:pPr>
                      <a:defRPr/>
                    </a:pPr>
                    <a:endParaRPr lang="zh-CN" altLang="en-US">
                      <a:latin typeface="+mn-lt"/>
                    </a:endParaRPr>
                  </a:p>
                </p:txBody>
              </p:sp>
            </p:grpSp>
            <p:grpSp>
              <p:nvGrpSpPr>
                <p:cNvPr id="642050" name="Group 133"/>
                <p:cNvGrpSpPr>
                  <a:grpSpLocks/>
                </p:cNvGrpSpPr>
                <p:nvPr/>
              </p:nvGrpSpPr>
              <p:grpSpPr bwMode="auto">
                <a:xfrm>
                  <a:off x="432" y="3360"/>
                  <a:ext cx="432" cy="228"/>
                  <a:chOff x="432" y="288"/>
                  <a:chExt cx="1488" cy="372"/>
                </a:xfrm>
              </p:grpSpPr>
              <p:sp>
                <p:nvSpPr>
                  <p:cNvPr id="35891" name="Oval 134"/>
                  <p:cNvSpPr>
                    <a:spLocks noChangeArrowheads="1"/>
                  </p:cNvSpPr>
                  <p:nvPr/>
                </p:nvSpPr>
                <p:spPr bwMode="auto">
                  <a:xfrm>
                    <a:off x="432" y="324"/>
                    <a:ext cx="1488" cy="336"/>
                  </a:xfrm>
                  <a:prstGeom prst="ellipse">
                    <a:avLst/>
                  </a:prstGeom>
                  <a:solidFill>
                    <a:schemeClr val="folHlink"/>
                  </a:solidFill>
                  <a:ln w="9525">
                    <a:noFill/>
                    <a:round/>
                    <a:headEnd/>
                    <a:tailEnd/>
                  </a:ln>
                </p:spPr>
                <p:txBody>
                  <a:bodyPr wrap="none" anchor="ctr"/>
                  <a:lstStyle/>
                  <a:p>
                    <a:endParaRPr lang="zh-CN" altLang="en-US">
                      <a:latin typeface="+mn-lt"/>
                    </a:endParaRPr>
                  </a:p>
                </p:txBody>
              </p:sp>
              <p:sp>
                <p:nvSpPr>
                  <p:cNvPr id="642183" name="Oval 135"/>
                  <p:cNvSpPr>
                    <a:spLocks noChangeArrowheads="1"/>
                  </p:cNvSpPr>
                  <p:nvPr/>
                </p:nvSpPr>
                <p:spPr bwMode="auto">
                  <a:xfrm>
                    <a:off x="437" y="287"/>
                    <a:ext cx="1490" cy="337"/>
                  </a:xfrm>
                  <a:prstGeom prst="ellipse">
                    <a:avLst/>
                  </a:prstGeom>
                  <a:gradFill rotWithShape="0">
                    <a:gsLst>
                      <a:gs pos="0">
                        <a:schemeClr val="folHlink"/>
                      </a:gs>
                      <a:gs pos="100000">
                        <a:schemeClr val="folHlink">
                          <a:gamma/>
                          <a:shade val="66275"/>
                          <a:invGamma/>
                        </a:schemeClr>
                      </a:gs>
                    </a:gsLst>
                    <a:lin ang="2700000" scaled="1"/>
                  </a:gradFill>
                  <a:ln w="9525">
                    <a:noFill/>
                    <a:round/>
                    <a:headEnd/>
                    <a:tailEnd/>
                  </a:ln>
                  <a:effectLst/>
                </p:spPr>
                <p:txBody>
                  <a:bodyPr wrap="none" anchor="ctr"/>
                  <a:lstStyle/>
                  <a:p>
                    <a:pPr>
                      <a:defRPr/>
                    </a:pPr>
                    <a:endParaRPr lang="zh-CN" altLang="en-US">
                      <a:latin typeface="+mn-lt"/>
                    </a:endParaRPr>
                  </a:p>
                </p:txBody>
              </p:sp>
            </p:grpSp>
          </p:grpSp>
        </p:grpSp>
      </p:grpSp>
      <p:grpSp>
        <p:nvGrpSpPr>
          <p:cNvPr id="642051" name="Group 136"/>
          <p:cNvGrpSpPr>
            <a:grpSpLocks/>
          </p:cNvGrpSpPr>
          <p:nvPr/>
        </p:nvGrpSpPr>
        <p:grpSpPr bwMode="auto">
          <a:xfrm>
            <a:off x="6431856" y="5087524"/>
            <a:ext cx="771525" cy="329419"/>
            <a:chOff x="3210" y="3326"/>
            <a:chExt cx="337" cy="159"/>
          </a:xfrm>
        </p:grpSpPr>
        <p:sp>
          <p:nvSpPr>
            <p:cNvPr id="35878" name="AutoShape 137"/>
            <p:cNvSpPr>
              <a:spLocks noChangeArrowheads="1"/>
            </p:cNvSpPr>
            <p:nvPr/>
          </p:nvSpPr>
          <p:spPr bwMode="auto">
            <a:xfrm flipV="1">
              <a:off x="3210" y="3326"/>
              <a:ext cx="117" cy="119"/>
            </a:xfrm>
            <a:prstGeom prst="curvedRightArrow">
              <a:avLst>
                <a:gd name="adj1" fmla="val 63761"/>
                <a:gd name="adj2" fmla="val 127521"/>
                <a:gd name="adj3" fmla="val 33333"/>
              </a:avLst>
            </a:prstGeom>
            <a:gradFill rotWithShape="0">
              <a:gsLst>
                <a:gs pos="0">
                  <a:srgbClr val="FF0000"/>
                </a:gs>
                <a:gs pos="100000">
                  <a:srgbClr val="FFFF00"/>
                </a:gs>
              </a:gsLst>
              <a:lin ang="5400000" scaled="1"/>
            </a:gradFill>
            <a:ln w="12700">
              <a:solidFill>
                <a:schemeClr val="hlink"/>
              </a:solidFill>
              <a:miter lim="800000"/>
              <a:headEnd/>
              <a:tailEnd/>
            </a:ln>
          </p:spPr>
          <p:txBody>
            <a:bodyPr lIns="92075" tIns="46038" rIns="92075" bIns="46038" anchor="ctr">
              <a:spAutoFit/>
            </a:bodyPr>
            <a:lstStyle/>
            <a:p>
              <a:endParaRPr lang="zh-CN" altLang="en-US">
                <a:latin typeface="+mn-lt"/>
              </a:endParaRPr>
            </a:p>
          </p:txBody>
        </p:sp>
        <p:sp>
          <p:nvSpPr>
            <p:cNvPr id="35879" name="AutoShape 138"/>
            <p:cNvSpPr>
              <a:spLocks noChangeArrowheads="1"/>
            </p:cNvSpPr>
            <p:nvPr/>
          </p:nvSpPr>
          <p:spPr bwMode="auto">
            <a:xfrm flipH="1">
              <a:off x="3440" y="3366"/>
              <a:ext cx="107" cy="119"/>
            </a:xfrm>
            <a:prstGeom prst="curvedRightArrow">
              <a:avLst>
                <a:gd name="adj1" fmla="val 69720"/>
                <a:gd name="adj2" fmla="val 139439"/>
                <a:gd name="adj3" fmla="val 33333"/>
              </a:avLst>
            </a:prstGeom>
            <a:gradFill rotWithShape="0">
              <a:gsLst>
                <a:gs pos="0">
                  <a:srgbClr val="FFFF00"/>
                </a:gs>
                <a:gs pos="100000">
                  <a:srgbClr val="FF0000"/>
                </a:gs>
              </a:gsLst>
              <a:lin ang="5400000" scaled="1"/>
            </a:gradFill>
            <a:ln w="12700">
              <a:solidFill>
                <a:schemeClr val="hlink"/>
              </a:solidFill>
              <a:miter lim="800000"/>
              <a:headEnd/>
              <a:tailEnd/>
            </a:ln>
          </p:spPr>
          <p:txBody>
            <a:bodyPr lIns="92075" tIns="46038" rIns="92075" bIns="46038" anchor="ctr">
              <a:spAutoFit/>
            </a:bodyPr>
            <a:lstStyle/>
            <a:p>
              <a:endParaRPr lang="zh-CN" altLang="en-US">
                <a:latin typeface="+mn-lt"/>
              </a:endParaRPr>
            </a:p>
          </p:txBody>
        </p:sp>
      </p:grpSp>
      <p:sp>
        <p:nvSpPr>
          <p:cNvPr id="35867" name="Text Box 140"/>
          <p:cNvSpPr txBox="1">
            <a:spLocks noChangeArrowheads="1"/>
          </p:cNvSpPr>
          <p:nvPr/>
        </p:nvSpPr>
        <p:spPr bwMode="auto">
          <a:xfrm>
            <a:off x="3368464" y="5229201"/>
            <a:ext cx="1902532" cy="1063689"/>
          </a:xfrm>
          <a:prstGeom prst="rect">
            <a:avLst/>
          </a:prstGeom>
          <a:noFill/>
          <a:ln w="9525" algn="ctr">
            <a:noFill/>
            <a:miter lim="800000"/>
            <a:headEnd/>
            <a:tailEnd/>
          </a:ln>
        </p:spPr>
        <p:txBody>
          <a:bodyPr wrap="square" lIns="78012" tIns="39021" rIns="78012" bIns="39021">
            <a:spAutoFit/>
          </a:bodyPr>
          <a:lstStyle/>
          <a:p>
            <a:pPr defTabSz="784225"/>
            <a:r>
              <a:rPr kumimoji="1" lang="en-US" altLang="zh-CN" sz="1600" b="1" dirty="0">
                <a:solidFill>
                  <a:srgbClr val="003366"/>
                </a:solidFill>
                <a:latin typeface="+mn-lt"/>
                <a:ea typeface="华文细黑" pitchFamily="2" charset="-122"/>
              </a:rPr>
              <a:t>NSF</a:t>
            </a:r>
          </a:p>
          <a:p>
            <a:pPr defTabSz="784225"/>
            <a:r>
              <a:rPr kumimoji="1" lang="en-US" altLang="zh-CN" sz="1600" b="1" dirty="0">
                <a:solidFill>
                  <a:srgbClr val="003366"/>
                </a:solidFill>
                <a:latin typeface="+mn-lt"/>
                <a:ea typeface="华文细黑" pitchFamily="2" charset="-122"/>
              </a:rPr>
              <a:t>Non-Stop Forwarding</a:t>
            </a:r>
          </a:p>
          <a:p>
            <a:pPr defTabSz="784225"/>
            <a:endParaRPr kumimoji="1" lang="en-US" altLang="zh-CN" sz="1600" b="1" dirty="0">
              <a:solidFill>
                <a:srgbClr val="003366"/>
              </a:solidFill>
              <a:latin typeface="+mn-lt"/>
              <a:ea typeface="华文细黑" pitchFamily="2" charset="-122"/>
            </a:endParaRPr>
          </a:p>
        </p:txBody>
      </p:sp>
      <p:grpSp>
        <p:nvGrpSpPr>
          <p:cNvPr id="642052" name="Group 141"/>
          <p:cNvGrpSpPr>
            <a:grpSpLocks/>
          </p:cNvGrpSpPr>
          <p:nvPr/>
        </p:nvGrpSpPr>
        <p:grpSpPr bwMode="auto">
          <a:xfrm>
            <a:off x="4196655" y="4856166"/>
            <a:ext cx="1009650" cy="272223"/>
            <a:chOff x="4399" y="1974"/>
            <a:chExt cx="565" cy="142"/>
          </a:xfrm>
        </p:grpSpPr>
        <p:sp>
          <p:nvSpPr>
            <p:cNvPr id="35870" name="Oval 142"/>
            <p:cNvSpPr>
              <a:spLocks noChangeArrowheads="1"/>
            </p:cNvSpPr>
            <p:nvPr/>
          </p:nvSpPr>
          <p:spPr bwMode="auto">
            <a:xfrm>
              <a:off x="4538" y="1983"/>
              <a:ext cx="291" cy="113"/>
            </a:xfrm>
            <a:prstGeom prst="ellipse">
              <a:avLst/>
            </a:prstGeom>
            <a:solidFill>
              <a:schemeClr val="hlink"/>
            </a:solidFill>
            <a:ln w="9525" algn="ctr">
              <a:solidFill>
                <a:srgbClr val="FFFF00"/>
              </a:solidFill>
              <a:round/>
              <a:headEnd/>
              <a:tailEnd/>
            </a:ln>
          </p:spPr>
          <p:txBody>
            <a:bodyPr lIns="0" tIns="0" rIns="0" bIns="0" anchor="ctr">
              <a:spAutoFit/>
            </a:bodyPr>
            <a:lstStyle/>
            <a:p>
              <a:endParaRPr lang="zh-CN" altLang="en-US">
                <a:latin typeface="+mn-lt"/>
              </a:endParaRPr>
            </a:p>
          </p:txBody>
        </p:sp>
        <p:sp>
          <p:nvSpPr>
            <p:cNvPr id="35871" name="Arc 143"/>
            <p:cNvSpPr>
              <a:spLocks/>
            </p:cNvSpPr>
            <p:nvPr/>
          </p:nvSpPr>
          <p:spPr bwMode="auto">
            <a:xfrm rot="19500844">
              <a:off x="4399" y="2010"/>
              <a:ext cx="558" cy="80"/>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8727" y="34760"/>
                  </a:moveTo>
                  <a:cubicBezTo>
                    <a:pt x="34639" y="40081"/>
                    <a:pt x="28310" y="43199"/>
                    <a:pt x="21600" y="43200"/>
                  </a:cubicBezTo>
                  <a:cubicBezTo>
                    <a:pt x="9670" y="43200"/>
                    <a:pt x="0" y="33529"/>
                    <a:pt x="0" y="21600"/>
                  </a:cubicBezTo>
                  <a:cubicBezTo>
                    <a:pt x="0" y="9670"/>
                    <a:pt x="9670" y="0"/>
                    <a:pt x="21600" y="0"/>
                  </a:cubicBezTo>
                  <a:cubicBezTo>
                    <a:pt x="33529" y="0"/>
                    <a:pt x="43200" y="9670"/>
                    <a:pt x="43200" y="21600"/>
                  </a:cubicBezTo>
                  <a:cubicBezTo>
                    <a:pt x="43200" y="25639"/>
                    <a:pt x="42067" y="29597"/>
                    <a:pt x="39931" y="33025"/>
                  </a:cubicBezTo>
                </a:path>
                <a:path w="43200" h="43200" stroke="0" extrusionOk="0">
                  <a:moveTo>
                    <a:pt x="38727" y="34760"/>
                  </a:moveTo>
                  <a:cubicBezTo>
                    <a:pt x="34639" y="40081"/>
                    <a:pt x="28310" y="43199"/>
                    <a:pt x="21600" y="43200"/>
                  </a:cubicBezTo>
                  <a:cubicBezTo>
                    <a:pt x="9670" y="43200"/>
                    <a:pt x="0" y="33529"/>
                    <a:pt x="0" y="21600"/>
                  </a:cubicBezTo>
                  <a:cubicBezTo>
                    <a:pt x="0" y="9670"/>
                    <a:pt x="9670" y="0"/>
                    <a:pt x="21600" y="0"/>
                  </a:cubicBezTo>
                  <a:cubicBezTo>
                    <a:pt x="33529" y="0"/>
                    <a:pt x="43200" y="9670"/>
                    <a:pt x="43200" y="21600"/>
                  </a:cubicBezTo>
                  <a:cubicBezTo>
                    <a:pt x="43200" y="25639"/>
                    <a:pt x="42067" y="29597"/>
                    <a:pt x="39931" y="33025"/>
                  </a:cubicBezTo>
                  <a:lnTo>
                    <a:pt x="21600" y="21600"/>
                  </a:lnTo>
                  <a:close/>
                </a:path>
              </a:pathLst>
            </a:custGeom>
            <a:noFill/>
            <a:ln w="28575">
              <a:solidFill>
                <a:srgbClr val="FF0000"/>
              </a:solidFill>
              <a:round/>
              <a:headEnd/>
              <a:tailEnd type="triangle" w="med" len="med"/>
            </a:ln>
          </p:spPr>
          <p:txBody>
            <a:bodyPr lIns="0" tIns="0" rIns="0" bIns="0" anchor="ctr">
              <a:spAutoFit/>
            </a:bodyPr>
            <a:lstStyle/>
            <a:p>
              <a:endParaRPr lang="zh-CN" altLang="en-US">
                <a:latin typeface="+mn-lt"/>
              </a:endParaRPr>
            </a:p>
          </p:txBody>
        </p:sp>
        <p:sp>
          <p:nvSpPr>
            <p:cNvPr id="35872" name="Arc 144"/>
            <p:cNvSpPr>
              <a:spLocks/>
            </p:cNvSpPr>
            <p:nvPr/>
          </p:nvSpPr>
          <p:spPr bwMode="auto">
            <a:xfrm rot="2233694">
              <a:off x="4407" y="1987"/>
              <a:ext cx="557" cy="80"/>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7146" y="36596"/>
                  </a:moveTo>
                  <a:cubicBezTo>
                    <a:pt x="33075" y="40816"/>
                    <a:pt x="27463" y="43199"/>
                    <a:pt x="21600" y="43200"/>
                  </a:cubicBezTo>
                  <a:cubicBezTo>
                    <a:pt x="9670" y="43200"/>
                    <a:pt x="0" y="33529"/>
                    <a:pt x="0" y="21600"/>
                  </a:cubicBezTo>
                  <a:cubicBezTo>
                    <a:pt x="0" y="9670"/>
                    <a:pt x="9670" y="0"/>
                    <a:pt x="21600" y="0"/>
                  </a:cubicBezTo>
                  <a:cubicBezTo>
                    <a:pt x="33529" y="0"/>
                    <a:pt x="43200" y="9670"/>
                    <a:pt x="43200" y="21600"/>
                  </a:cubicBezTo>
                  <a:cubicBezTo>
                    <a:pt x="43200" y="25639"/>
                    <a:pt x="42067" y="29597"/>
                    <a:pt x="39931" y="33025"/>
                  </a:cubicBezTo>
                </a:path>
                <a:path w="43200" h="43200" stroke="0" extrusionOk="0">
                  <a:moveTo>
                    <a:pt x="37146" y="36596"/>
                  </a:moveTo>
                  <a:cubicBezTo>
                    <a:pt x="33075" y="40816"/>
                    <a:pt x="27463" y="43199"/>
                    <a:pt x="21600" y="43200"/>
                  </a:cubicBezTo>
                  <a:cubicBezTo>
                    <a:pt x="9670" y="43200"/>
                    <a:pt x="0" y="33529"/>
                    <a:pt x="0" y="21600"/>
                  </a:cubicBezTo>
                  <a:cubicBezTo>
                    <a:pt x="0" y="9670"/>
                    <a:pt x="9670" y="0"/>
                    <a:pt x="21600" y="0"/>
                  </a:cubicBezTo>
                  <a:cubicBezTo>
                    <a:pt x="33529" y="0"/>
                    <a:pt x="43200" y="9670"/>
                    <a:pt x="43200" y="21600"/>
                  </a:cubicBezTo>
                  <a:cubicBezTo>
                    <a:pt x="43200" y="25639"/>
                    <a:pt x="42067" y="29597"/>
                    <a:pt x="39931" y="33025"/>
                  </a:cubicBezTo>
                  <a:lnTo>
                    <a:pt x="21600" y="21600"/>
                  </a:lnTo>
                  <a:close/>
                </a:path>
              </a:pathLst>
            </a:custGeom>
            <a:noFill/>
            <a:ln w="28575">
              <a:solidFill>
                <a:schemeClr val="accent2"/>
              </a:solidFill>
              <a:round/>
              <a:headEnd/>
              <a:tailEnd type="triangle" w="med" len="med"/>
            </a:ln>
          </p:spPr>
          <p:txBody>
            <a:bodyPr lIns="0" tIns="0" rIns="0" bIns="0" anchor="ctr">
              <a:spAutoFit/>
            </a:bodyPr>
            <a:lstStyle/>
            <a:p>
              <a:endParaRPr lang="zh-CN" altLang="en-US">
                <a:latin typeface="+mn-lt"/>
              </a:endParaRPr>
            </a:p>
          </p:txBody>
        </p:sp>
        <p:grpSp>
          <p:nvGrpSpPr>
            <p:cNvPr id="642053" name="Group 145"/>
            <p:cNvGrpSpPr>
              <a:grpSpLocks/>
            </p:cNvGrpSpPr>
            <p:nvPr/>
          </p:nvGrpSpPr>
          <p:grpSpPr bwMode="auto">
            <a:xfrm>
              <a:off x="4594" y="1974"/>
              <a:ext cx="195" cy="142"/>
              <a:chOff x="2562" y="1026"/>
              <a:chExt cx="526" cy="363"/>
            </a:xfrm>
          </p:grpSpPr>
          <p:sp>
            <p:nvSpPr>
              <p:cNvPr id="35874" name="Freeform 146"/>
              <p:cNvSpPr>
                <a:spLocks/>
              </p:cNvSpPr>
              <p:nvPr/>
            </p:nvSpPr>
            <p:spPr bwMode="auto">
              <a:xfrm>
                <a:off x="2835" y="1026"/>
                <a:ext cx="253" cy="156"/>
              </a:xfrm>
              <a:custGeom>
                <a:avLst/>
                <a:gdLst>
                  <a:gd name="T0" fmla="*/ 0 w 53"/>
                  <a:gd name="T1" fmla="*/ 2147483647 h 17"/>
                  <a:gd name="T2" fmla="*/ 2147483647 w 53"/>
                  <a:gd name="T3" fmla="*/ 2147483647 h 17"/>
                  <a:gd name="T4" fmla="*/ 2147483647 w 53"/>
                  <a:gd name="T5" fmla="*/ 2147483647 h 17"/>
                  <a:gd name="T6" fmla="*/ 2147483647 w 53"/>
                  <a:gd name="T7" fmla="*/ 2147483647 h 17"/>
                  <a:gd name="T8" fmla="*/ 2147483647 w 53"/>
                  <a:gd name="T9" fmla="*/ 0 h 17"/>
                  <a:gd name="T10" fmla="*/ 2147483647 w 53"/>
                  <a:gd name="T11" fmla="*/ 0 h 17"/>
                  <a:gd name="T12" fmla="*/ 2147483647 w 53"/>
                  <a:gd name="T13" fmla="*/ 2147483647 h 17"/>
                  <a:gd name="T14" fmla="*/ 0 w 53"/>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w="9525">
                <a:noFill/>
                <a:round/>
                <a:headEnd/>
                <a:tailEnd/>
              </a:ln>
            </p:spPr>
            <p:txBody>
              <a:bodyPr/>
              <a:lstStyle/>
              <a:p>
                <a:endParaRPr lang="zh-CN" altLang="en-US">
                  <a:latin typeface="+mn-lt"/>
                </a:endParaRPr>
              </a:p>
            </p:txBody>
          </p:sp>
          <p:sp>
            <p:nvSpPr>
              <p:cNvPr id="35875" name="Freeform 147"/>
              <p:cNvSpPr>
                <a:spLocks/>
              </p:cNvSpPr>
              <p:nvPr/>
            </p:nvSpPr>
            <p:spPr bwMode="auto">
              <a:xfrm>
                <a:off x="2562" y="1210"/>
                <a:ext cx="249" cy="168"/>
              </a:xfrm>
              <a:custGeom>
                <a:avLst/>
                <a:gdLst>
                  <a:gd name="T0" fmla="*/ 2147483647 w 52"/>
                  <a:gd name="T1" fmla="*/ 2147483647 h 18"/>
                  <a:gd name="T2" fmla="*/ 2147483647 w 52"/>
                  <a:gd name="T3" fmla="*/ 0 h 18"/>
                  <a:gd name="T4" fmla="*/ 2147483647 w 52"/>
                  <a:gd name="T5" fmla="*/ 2147483647 h 18"/>
                  <a:gd name="T6" fmla="*/ 0 w 52"/>
                  <a:gd name="T7" fmla="*/ 2147483647 h 18"/>
                  <a:gd name="T8" fmla="*/ 2147483647 w 52"/>
                  <a:gd name="T9" fmla="*/ 2147483647 h 18"/>
                  <a:gd name="T10" fmla="*/ 2147483647 w 52"/>
                  <a:gd name="T11" fmla="*/ 2147483647 h 18"/>
                  <a:gd name="T12" fmla="*/ 2147483647 w 52"/>
                  <a:gd name="T13" fmla="*/ 2147483647 h 18"/>
                  <a:gd name="T14" fmla="*/ 2147483647 w 52"/>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w="9525">
                <a:noFill/>
                <a:round/>
                <a:headEnd/>
                <a:tailEnd/>
              </a:ln>
            </p:spPr>
            <p:txBody>
              <a:bodyPr/>
              <a:lstStyle/>
              <a:p>
                <a:endParaRPr lang="zh-CN" altLang="en-US">
                  <a:latin typeface="+mn-lt"/>
                </a:endParaRPr>
              </a:p>
            </p:txBody>
          </p:sp>
          <p:sp>
            <p:nvSpPr>
              <p:cNvPr id="35876" name="Freeform 148"/>
              <p:cNvSpPr>
                <a:spLocks/>
              </p:cNvSpPr>
              <p:nvPr/>
            </p:nvSpPr>
            <p:spPr bwMode="auto">
              <a:xfrm>
                <a:off x="2567" y="1030"/>
                <a:ext cx="249" cy="155"/>
              </a:xfrm>
              <a:custGeom>
                <a:avLst/>
                <a:gdLst>
                  <a:gd name="T0" fmla="*/ 0 w 52"/>
                  <a:gd name="T1" fmla="*/ 2147483647 h 17"/>
                  <a:gd name="T2" fmla="*/ 2147483647 w 52"/>
                  <a:gd name="T3" fmla="*/ 0 h 17"/>
                  <a:gd name="T4" fmla="*/ 2147483647 w 52"/>
                  <a:gd name="T5" fmla="*/ 2147483647 h 17"/>
                  <a:gd name="T6" fmla="*/ 2147483647 w 52"/>
                  <a:gd name="T7" fmla="*/ 2147483647 h 17"/>
                  <a:gd name="T8" fmla="*/ 2147483647 w 52"/>
                  <a:gd name="T9" fmla="*/ 2147483647 h 17"/>
                  <a:gd name="T10" fmla="*/ 2147483647 w 52"/>
                  <a:gd name="T11" fmla="*/ 2147483647 h 17"/>
                  <a:gd name="T12" fmla="*/ 2147483647 w 52"/>
                  <a:gd name="T13" fmla="*/ 2147483647 h 17"/>
                  <a:gd name="T14" fmla="*/ 0 w 52"/>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w="9525">
                <a:noFill/>
                <a:round/>
                <a:headEnd/>
                <a:tailEnd/>
              </a:ln>
            </p:spPr>
            <p:txBody>
              <a:bodyPr/>
              <a:lstStyle/>
              <a:p>
                <a:endParaRPr lang="zh-CN" altLang="en-US">
                  <a:latin typeface="+mn-lt"/>
                </a:endParaRPr>
              </a:p>
            </p:txBody>
          </p:sp>
          <p:sp>
            <p:nvSpPr>
              <p:cNvPr id="35877" name="Freeform 149"/>
              <p:cNvSpPr>
                <a:spLocks/>
              </p:cNvSpPr>
              <p:nvPr/>
            </p:nvSpPr>
            <p:spPr bwMode="auto">
              <a:xfrm>
                <a:off x="2824" y="1219"/>
                <a:ext cx="253" cy="170"/>
              </a:xfrm>
              <a:custGeom>
                <a:avLst/>
                <a:gdLst>
                  <a:gd name="T0" fmla="*/ 2147483647 w 53"/>
                  <a:gd name="T1" fmla="*/ 2147483647 h 17"/>
                  <a:gd name="T2" fmla="*/ 2147483647 w 53"/>
                  <a:gd name="T3" fmla="*/ 2147483647 h 17"/>
                  <a:gd name="T4" fmla="*/ 2147483647 w 53"/>
                  <a:gd name="T5" fmla="*/ 2147483647 h 17"/>
                  <a:gd name="T6" fmla="*/ 0 w 53"/>
                  <a:gd name="T7" fmla="*/ 2147483647 h 17"/>
                  <a:gd name="T8" fmla="*/ 2147483647 w 53"/>
                  <a:gd name="T9" fmla="*/ 0 h 17"/>
                  <a:gd name="T10" fmla="*/ 2147483647 w 53"/>
                  <a:gd name="T11" fmla="*/ 0 h 17"/>
                  <a:gd name="T12" fmla="*/ 2147483647 w 53"/>
                  <a:gd name="T13" fmla="*/ 2147483647 h 17"/>
                  <a:gd name="T14" fmla="*/ 2147483647 w 53"/>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w="9525">
                <a:noFill/>
                <a:round/>
                <a:headEnd/>
                <a:tailEnd/>
              </a:ln>
            </p:spPr>
            <p:txBody>
              <a:bodyPr/>
              <a:lstStyle/>
              <a:p>
                <a:endParaRPr lang="zh-CN" altLang="en-US">
                  <a:latin typeface="+mn-lt"/>
                </a:endParaRPr>
              </a:p>
            </p:txBody>
          </p:sp>
        </p:grpSp>
      </p:grpSp>
      <p:sp>
        <p:nvSpPr>
          <p:cNvPr id="33" name="文本占位符 32"/>
          <p:cNvSpPr>
            <a:spLocks noGrp="1"/>
          </p:cNvSpPr>
          <p:nvPr>
            <p:ph type="body" sz="quarter" idx="12"/>
          </p:nvPr>
        </p:nvSpPr>
        <p:spPr/>
        <p:txBody>
          <a:bodyPr/>
          <a:lstStyle/>
          <a:p>
            <a:r>
              <a:rPr lang="en-US" altLang="zh-CN" smtClean="0"/>
              <a:t>Reliability Feature</a:t>
            </a:r>
            <a:endParaRPr lang="zh-CN" altLang="en-US" dirty="0"/>
          </a:p>
        </p:txBody>
      </p:sp>
    </p:spTree>
    <p:extLst>
      <p:ext uri="{BB962C8B-B14F-4D97-AF65-F5344CB8AC3E}">
        <p14:creationId xmlns:p14="http://schemas.microsoft.com/office/powerpoint/2010/main" val="133054135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2"/>
          </p:nvPr>
        </p:nvSpPr>
        <p:spPr/>
        <p:txBody>
          <a:bodyPr/>
          <a:lstStyle/>
          <a:p>
            <a:r>
              <a:rPr lang="en-US" altLang="zh-CN" dirty="0"/>
              <a:t>Full IPv6 Support</a:t>
            </a:r>
            <a:endParaRPr lang="zh-CN" altLang="en-US" dirty="0"/>
          </a:p>
        </p:txBody>
      </p:sp>
      <p:grpSp>
        <p:nvGrpSpPr>
          <p:cNvPr id="2" name="Group 3"/>
          <p:cNvGrpSpPr>
            <a:grpSpLocks/>
          </p:cNvGrpSpPr>
          <p:nvPr/>
        </p:nvGrpSpPr>
        <p:grpSpPr bwMode="auto">
          <a:xfrm>
            <a:off x="4844003" y="1431926"/>
            <a:ext cx="2379662" cy="608012"/>
            <a:chOff x="2112" y="1158"/>
            <a:chExt cx="1499" cy="383"/>
          </a:xfrm>
        </p:grpSpPr>
        <p:sp>
          <p:nvSpPr>
            <p:cNvPr id="313394" name="AutoShape 4"/>
            <p:cNvSpPr>
              <a:spLocks noChangeArrowheads="1"/>
            </p:cNvSpPr>
            <p:nvPr/>
          </p:nvSpPr>
          <p:spPr bwMode="ltGray">
            <a:xfrm>
              <a:off x="2112" y="1162"/>
              <a:ext cx="1499" cy="379"/>
            </a:xfrm>
            <a:prstGeom prst="roundRect">
              <a:avLst>
                <a:gd name="adj" fmla="val 16667"/>
              </a:avLst>
            </a:prstGeom>
            <a:gradFill rotWithShape="1">
              <a:gsLst>
                <a:gs pos="0">
                  <a:srgbClr val="1C8EE4"/>
                </a:gs>
                <a:gs pos="100000">
                  <a:srgbClr val="1670B5"/>
                </a:gs>
              </a:gsLst>
              <a:lin ang="5400000" scaled="1"/>
            </a:gradFill>
            <a:ln w="9525">
              <a:noFill/>
              <a:round/>
              <a:headEnd/>
              <a:tailEnd/>
            </a:ln>
          </p:spPr>
          <p:txBody>
            <a:bodyPr wrap="none" anchor="ctr"/>
            <a:lstStyle/>
            <a:p>
              <a:endParaRPr lang="zh-CN" altLang="en-US" sz="1600">
                <a:solidFill>
                  <a:schemeClr val="bg1"/>
                </a:solidFill>
                <a:latin typeface="+mn-ea"/>
                <a:ea typeface="+mn-ea"/>
              </a:endParaRPr>
            </a:p>
          </p:txBody>
        </p:sp>
        <p:pic>
          <p:nvPicPr>
            <p:cNvPr id="313395" name="Picture 5" descr="Picture3"/>
            <p:cNvPicPr>
              <a:picLocks noChangeAspect="1" noChangeArrowheads="1"/>
            </p:cNvPicPr>
            <p:nvPr/>
          </p:nvPicPr>
          <p:blipFill>
            <a:blip r:embed="rId3" cstate="print"/>
            <a:srcRect/>
            <a:stretch>
              <a:fillRect/>
            </a:stretch>
          </p:blipFill>
          <p:spPr bwMode="ltGray">
            <a:xfrm>
              <a:off x="2119" y="1331"/>
              <a:ext cx="264" cy="210"/>
            </a:xfrm>
            <a:prstGeom prst="rect">
              <a:avLst/>
            </a:prstGeom>
            <a:noFill/>
            <a:ln w="9525">
              <a:noFill/>
              <a:miter lim="800000"/>
              <a:headEnd/>
              <a:tailEnd/>
            </a:ln>
          </p:spPr>
        </p:pic>
        <p:pic>
          <p:nvPicPr>
            <p:cNvPr id="313396" name="Picture 6" descr="Picture3"/>
            <p:cNvPicPr>
              <a:picLocks noChangeAspect="1" noChangeArrowheads="1"/>
            </p:cNvPicPr>
            <p:nvPr/>
          </p:nvPicPr>
          <p:blipFill>
            <a:blip r:embed="rId3" cstate="print"/>
            <a:srcRect/>
            <a:stretch>
              <a:fillRect/>
            </a:stretch>
          </p:blipFill>
          <p:spPr bwMode="ltGray">
            <a:xfrm rot="10800000">
              <a:off x="3336" y="1158"/>
              <a:ext cx="264" cy="210"/>
            </a:xfrm>
            <a:prstGeom prst="rect">
              <a:avLst/>
            </a:prstGeom>
            <a:noFill/>
            <a:ln w="9525">
              <a:noFill/>
              <a:miter lim="800000"/>
              <a:headEnd/>
              <a:tailEnd/>
            </a:ln>
          </p:spPr>
        </p:pic>
      </p:grpSp>
      <p:grpSp>
        <p:nvGrpSpPr>
          <p:cNvPr id="3" name="Group 7"/>
          <p:cNvGrpSpPr>
            <a:grpSpLocks/>
          </p:cNvGrpSpPr>
          <p:nvPr/>
        </p:nvGrpSpPr>
        <p:grpSpPr bwMode="auto">
          <a:xfrm>
            <a:off x="2350041" y="1431926"/>
            <a:ext cx="2379663" cy="608012"/>
            <a:chOff x="547" y="1158"/>
            <a:chExt cx="1499" cy="383"/>
          </a:xfrm>
        </p:grpSpPr>
        <p:sp>
          <p:nvSpPr>
            <p:cNvPr id="313391" name="AutoShape 8"/>
            <p:cNvSpPr>
              <a:spLocks noChangeArrowheads="1"/>
            </p:cNvSpPr>
            <p:nvPr/>
          </p:nvSpPr>
          <p:spPr bwMode="gray">
            <a:xfrm>
              <a:off x="547" y="1162"/>
              <a:ext cx="1499" cy="379"/>
            </a:xfrm>
            <a:prstGeom prst="roundRect">
              <a:avLst>
                <a:gd name="adj" fmla="val 16667"/>
              </a:avLst>
            </a:prstGeom>
            <a:solidFill>
              <a:srgbClr val="99CC00"/>
            </a:solidFill>
            <a:ln w="9525">
              <a:noFill/>
              <a:round/>
              <a:headEnd/>
              <a:tailEnd/>
            </a:ln>
          </p:spPr>
          <p:txBody>
            <a:bodyPr wrap="none" anchor="ctr"/>
            <a:lstStyle/>
            <a:p>
              <a:endParaRPr lang="zh-CN" altLang="en-US" sz="1600">
                <a:solidFill>
                  <a:schemeClr val="bg1"/>
                </a:solidFill>
                <a:latin typeface="+mn-ea"/>
                <a:ea typeface="+mn-ea"/>
              </a:endParaRPr>
            </a:p>
          </p:txBody>
        </p:sp>
        <p:pic>
          <p:nvPicPr>
            <p:cNvPr id="313392" name="Picture 9" descr="Picture3"/>
            <p:cNvPicPr>
              <a:picLocks noChangeAspect="1" noChangeArrowheads="1"/>
            </p:cNvPicPr>
            <p:nvPr/>
          </p:nvPicPr>
          <p:blipFill>
            <a:blip r:embed="rId3" cstate="print"/>
            <a:srcRect/>
            <a:stretch>
              <a:fillRect/>
            </a:stretch>
          </p:blipFill>
          <p:spPr bwMode="auto">
            <a:xfrm>
              <a:off x="559" y="1325"/>
              <a:ext cx="264" cy="210"/>
            </a:xfrm>
            <a:prstGeom prst="rect">
              <a:avLst/>
            </a:prstGeom>
            <a:noFill/>
            <a:ln w="9525">
              <a:noFill/>
              <a:miter lim="800000"/>
              <a:headEnd/>
              <a:tailEnd/>
            </a:ln>
          </p:spPr>
        </p:pic>
        <p:pic>
          <p:nvPicPr>
            <p:cNvPr id="313393" name="Picture 10" descr="Picture3"/>
            <p:cNvPicPr>
              <a:picLocks noChangeAspect="1" noChangeArrowheads="1"/>
            </p:cNvPicPr>
            <p:nvPr/>
          </p:nvPicPr>
          <p:blipFill>
            <a:blip r:embed="rId3" cstate="print"/>
            <a:srcRect/>
            <a:stretch>
              <a:fillRect/>
            </a:stretch>
          </p:blipFill>
          <p:spPr bwMode="auto">
            <a:xfrm rot="10800000">
              <a:off x="1770" y="1158"/>
              <a:ext cx="264" cy="210"/>
            </a:xfrm>
            <a:prstGeom prst="rect">
              <a:avLst/>
            </a:prstGeom>
            <a:noFill/>
            <a:ln w="9525">
              <a:noFill/>
              <a:miter lim="800000"/>
              <a:headEnd/>
              <a:tailEnd/>
            </a:ln>
          </p:spPr>
        </p:pic>
      </p:grpSp>
      <p:sp>
        <p:nvSpPr>
          <p:cNvPr id="313350" name="Rectangle 11"/>
          <p:cNvSpPr>
            <a:spLocks noChangeArrowheads="1"/>
          </p:cNvSpPr>
          <p:nvPr/>
        </p:nvSpPr>
        <p:spPr bwMode="auto">
          <a:xfrm>
            <a:off x="2346865" y="3362870"/>
            <a:ext cx="2370138" cy="233862"/>
          </a:xfrm>
          <a:prstGeom prst="rect">
            <a:avLst/>
          </a:prstGeom>
          <a:solidFill>
            <a:srgbClr val="B6EF29"/>
          </a:solidFill>
          <a:ln w="9525" algn="ctr">
            <a:noFill/>
            <a:miter lim="800000"/>
            <a:headEnd/>
            <a:tailEnd/>
          </a:ln>
        </p:spPr>
        <p:txBody>
          <a:bodyPr lIns="79200" tIns="39600" rIns="79200" bIns="39600" anchor="ctr">
            <a:spAutoFit/>
          </a:bodyPr>
          <a:lstStyle/>
          <a:p>
            <a:endParaRPr lang="zh-CN" altLang="en-US">
              <a:latin typeface="+mn-ea"/>
              <a:ea typeface="+mn-ea"/>
            </a:endParaRPr>
          </a:p>
        </p:txBody>
      </p:sp>
      <p:sp>
        <p:nvSpPr>
          <p:cNvPr id="313351" name="Line 12"/>
          <p:cNvSpPr>
            <a:spLocks noChangeShapeType="1"/>
          </p:cNvSpPr>
          <p:nvPr/>
        </p:nvSpPr>
        <p:spPr bwMode="gray">
          <a:xfrm flipH="1">
            <a:off x="2350040" y="1990727"/>
            <a:ext cx="14288" cy="1457325"/>
          </a:xfrm>
          <a:prstGeom prst="line">
            <a:avLst/>
          </a:prstGeom>
          <a:noFill/>
          <a:ln w="19050">
            <a:solidFill>
              <a:srgbClr val="99CC00"/>
            </a:solidFill>
            <a:round/>
            <a:headEnd/>
            <a:tailEnd/>
          </a:ln>
        </p:spPr>
        <p:txBody>
          <a:bodyPr/>
          <a:lstStyle/>
          <a:p>
            <a:endParaRPr lang="zh-CN" altLang="en-US">
              <a:latin typeface="+mn-ea"/>
              <a:ea typeface="+mn-ea"/>
            </a:endParaRPr>
          </a:p>
        </p:txBody>
      </p:sp>
      <p:sp>
        <p:nvSpPr>
          <p:cNvPr id="313352" name="Rectangle 13"/>
          <p:cNvSpPr>
            <a:spLocks noChangeArrowheads="1"/>
          </p:cNvSpPr>
          <p:nvPr/>
        </p:nvSpPr>
        <p:spPr bwMode="black">
          <a:xfrm>
            <a:off x="2350041" y="2124076"/>
            <a:ext cx="2485819" cy="1015644"/>
          </a:xfrm>
          <a:prstGeom prst="rect">
            <a:avLst/>
          </a:prstGeom>
          <a:noFill/>
          <a:ln w="9525" algn="ctr">
            <a:noFill/>
            <a:miter lim="800000"/>
            <a:headEnd/>
            <a:tailEnd/>
          </a:ln>
        </p:spPr>
        <p:txBody>
          <a:bodyPr wrap="square" lIns="91422" tIns="45711" rIns="91422" bIns="45711">
            <a:spAutoFit/>
          </a:bodyPr>
          <a:lstStyle/>
          <a:p>
            <a:pPr indent="176213">
              <a:buClr>
                <a:srgbClr val="669900"/>
              </a:buClr>
              <a:buFont typeface="Wingdings" pitchFamily="2" charset="2"/>
              <a:buChar char="n"/>
            </a:pPr>
            <a:r>
              <a:rPr lang="en-US" altLang="zh-CN" sz="1200" dirty="0">
                <a:latin typeface="+mn-ea"/>
                <a:ea typeface="+mn-ea"/>
                <a:cs typeface="Arial" pitchFamily="34" charset="0"/>
              </a:rPr>
              <a:t>IPv6</a:t>
            </a:r>
            <a:r>
              <a:rPr lang="zh-CN" altLang="en-US" sz="1200" dirty="0">
                <a:latin typeface="+mn-ea"/>
                <a:ea typeface="+mn-ea"/>
                <a:cs typeface="Arial" pitchFamily="34" charset="0"/>
              </a:rPr>
              <a:t> </a:t>
            </a:r>
            <a:r>
              <a:rPr lang="en-US" altLang="zh-CN" sz="1200" dirty="0">
                <a:latin typeface="+mn-ea"/>
                <a:ea typeface="+mn-ea"/>
                <a:cs typeface="Arial" pitchFamily="34" charset="0"/>
              </a:rPr>
              <a:t>Address Management</a:t>
            </a:r>
          </a:p>
          <a:p>
            <a:pPr indent="176213">
              <a:buClr>
                <a:srgbClr val="669900"/>
              </a:buClr>
              <a:buFont typeface="Wingdings" pitchFamily="2" charset="2"/>
              <a:buChar char="n"/>
            </a:pPr>
            <a:r>
              <a:rPr lang="en-US" altLang="zh-CN" sz="1200" dirty="0">
                <a:latin typeface="+mn-ea"/>
                <a:ea typeface="+mn-ea"/>
                <a:cs typeface="Arial" pitchFamily="34" charset="0"/>
              </a:rPr>
              <a:t>Address Discovery/ Reduplicate Address checking</a:t>
            </a:r>
          </a:p>
          <a:p>
            <a:pPr indent="176213">
              <a:buClr>
                <a:srgbClr val="669900"/>
              </a:buClr>
              <a:buFont typeface="Wingdings" pitchFamily="2" charset="2"/>
              <a:buChar char="n"/>
            </a:pPr>
            <a:r>
              <a:rPr lang="en-US" altLang="zh-CN" sz="1200" dirty="0">
                <a:latin typeface="+mn-ea"/>
                <a:ea typeface="+mn-ea"/>
                <a:cs typeface="Arial" pitchFamily="34" charset="0"/>
              </a:rPr>
              <a:t>ICMPv6/Ping6</a:t>
            </a:r>
          </a:p>
          <a:p>
            <a:pPr indent="176213">
              <a:buClr>
                <a:srgbClr val="669900"/>
              </a:buClr>
              <a:buFont typeface="Wingdings" pitchFamily="2" charset="2"/>
              <a:buChar char="n"/>
            </a:pPr>
            <a:r>
              <a:rPr lang="en-US" altLang="zh-CN" sz="1200" dirty="0">
                <a:latin typeface="+mn-ea"/>
                <a:ea typeface="+mn-ea"/>
                <a:cs typeface="Arial" pitchFamily="34" charset="0"/>
              </a:rPr>
              <a:t>RIPng/OSPFv3/BGP4+/ISISv6</a:t>
            </a:r>
          </a:p>
        </p:txBody>
      </p:sp>
      <p:sp>
        <p:nvSpPr>
          <p:cNvPr id="313353" name="Rectangle 14"/>
          <p:cNvSpPr>
            <a:spLocks noChangeArrowheads="1"/>
          </p:cNvSpPr>
          <p:nvPr/>
        </p:nvSpPr>
        <p:spPr bwMode="gray">
          <a:xfrm>
            <a:off x="4864640" y="3448052"/>
            <a:ext cx="2387600" cy="65087"/>
          </a:xfrm>
          <a:prstGeom prst="rect">
            <a:avLst/>
          </a:prstGeom>
          <a:solidFill>
            <a:srgbClr val="1471C6"/>
          </a:solidFill>
          <a:ln w="19050">
            <a:noFill/>
            <a:miter lim="800000"/>
            <a:headEnd/>
            <a:tailEnd/>
          </a:ln>
        </p:spPr>
        <p:txBody>
          <a:bodyPr wrap="none" anchor="ctr"/>
          <a:lstStyle/>
          <a:p>
            <a:endParaRPr lang="zh-CN" altLang="en-US">
              <a:latin typeface="+mn-ea"/>
              <a:ea typeface="+mn-ea"/>
            </a:endParaRPr>
          </a:p>
        </p:txBody>
      </p:sp>
      <p:sp>
        <p:nvSpPr>
          <p:cNvPr id="313354" name="Line 15"/>
          <p:cNvSpPr>
            <a:spLocks noChangeShapeType="1"/>
          </p:cNvSpPr>
          <p:nvPr/>
        </p:nvSpPr>
        <p:spPr bwMode="gray">
          <a:xfrm>
            <a:off x="4864640" y="1990727"/>
            <a:ext cx="6350" cy="1457325"/>
          </a:xfrm>
          <a:prstGeom prst="line">
            <a:avLst/>
          </a:prstGeom>
          <a:noFill/>
          <a:ln w="19050">
            <a:solidFill>
              <a:srgbClr val="3366FF"/>
            </a:solidFill>
            <a:round/>
            <a:headEnd/>
            <a:tailEnd/>
          </a:ln>
        </p:spPr>
        <p:txBody>
          <a:bodyPr/>
          <a:lstStyle/>
          <a:p>
            <a:endParaRPr lang="zh-CN" altLang="en-US">
              <a:latin typeface="+mn-ea"/>
              <a:ea typeface="+mn-ea"/>
            </a:endParaRPr>
          </a:p>
        </p:txBody>
      </p:sp>
      <p:sp>
        <p:nvSpPr>
          <p:cNvPr id="313355" name="Rectangle 16"/>
          <p:cNvSpPr>
            <a:spLocks noChangeArrowheads="1"/>
          </p:cNvSpPr>
          <p:nvPr/>
        </p:nvSpPr>
        <p:spPr bwMode="gray">
          <a:xfrm>
            <a:off x="7377654" y="3448051"/>
            <a:ext cx="2389187" cy="63500"/>
          </a:xfrm>
          <a:prstGeom prst="rect">
            <a:avLst/>
          </a:prstGeom>
          <a:solidFill>
            <a:srgbClr val="009999"/>
          </a:solidFill>
          <a:ln w="9525">
            <a:noFill/>
            <a:miter lim="800000"/>
            <a:headEnd/>
            <a:tailEnd/>
          </a:ln>
        </p:spPr>
        <p:txBody>
          <a:bodyPr wrap="none" anchor="ctr"/>
          <a:lstStyle/>
          <a:p>
            <a:endParaRPr lang="zh-CN" altLang="en-US">
              <a:latin typeface="+mn-ea"/>
              <a:ea typeface="+mn-ea"/>
            </a:endParaRPr>
          </a:p>
        </p:txBody>
      </p:sp>
      <p:sp>
        <p:nvSpPr>
          <p:cNvPr id="313356" name="Line 17"/>
          <p:cNvSpPr>
            <a:spLocks noChangeShapeType="1"/>
          </p:cNvSpPr>
          <p:nvPr/>
        </p:nvSpPr>
        <p:spPr bwMode="gray">
          <a:xfrm>
            <a:off x="7390353" y="1990727"/>
            <a:ext cx="0" cy="1457325"/>
          </a:xfrm>
          <a:prstGeom prst="line">
            <a:avLst/>
          </a:prstGeom>
          <a:noFill/>
          <a:ln w="19050">
            <a:solidFill>
              <a:srgbClr val="008080"/>
            </a:solidFill>
            <a:round/>
            <a:headEnd/>
            <a:tailEnd/>
          </a:ln>
        </p:spPr>
        <p:txBody>
          <a:bodyPr/>
          <a:lstStyle/>
          <a:p>
            <a:endParaRPr lang="zh-CN" altLang="en-US">
              <a:latin typeface="+mn-ea"/>
              <a:ea typeface="+mn-ea"/>
            </a:endParaRPr>
          </a:p>
        </p:txBody>
      </p:sp>
      <p:sp>
        <p:nvSpPr>
          <p:cNvPr id="313357" name="Rectangle 18"/>
          <p:cNvSpPr>
            <a:spLocks noChangeArrowheads="1"/>
          </p:cNvSpPr>
          <p:nvPr/>
        </p:nvSpPr>
        <p:spPr bwMode="auto">
          <a:xfrm>
            <a:off x="2387588" y="1448780"/>
            <a:ext cx="2330450" cy="584757"/>
          </a:xfrm>
          <a:prstGeom prst="rect">
            <a:avLst/>
          </a:prstGeom>
          <a:noFill/>
          <a:ln w="9525">
            <a:noFill/>
            <a:miter lim="800000"/>
            <a:headEnd/>
            <a:tailEnd/>
          </a:ln>
        </p:spPr>
        <p:txBody>
          <a:bodyPr wrap="square" lIns="91422" tIns="45711" rIns="91422" bIns="45711">
            <a:spAutoFit/>
          </a:bodyPr>
          <a:lstStyle/>
          <a:p>
            <a:r>
              <a:rPr lang="en-US" altLang="zh-CN" sz="1600" dirty="0">
                <a:solidFill>
                  <a:schemeClr val="bg1"/>
                </a:solidFill>
                <a:latin typeface="+mn-ea"/>
                <a:ea typeface="+mn-ea"/>
                <a:cs typeface="Arial" pitchFamily="34" charset="0"/>
              </a:rPr>
              <a:t>Basic Feature/Protocol</a:t>
            </a:r>
            <a:endParaRPr lang="zh-CN" altLang="en-US" sz="1600" dirty="0">
              <a:solidFill>
                <a:schemeClr val="bg1"/>
              </a:solidFill>
              <a:latin typeface="+mn-ea"/>
              <a:ea typeface="+mn-ea"/>
              <a:cs typeface="Arial" pitchFamily="34" charset="0"/>
            </a:endParaRPr>
          </a:p>
        </p:txBody>
      </p:sp>
      <p:sp>
        <p:nvSpPr>
          <p:cNvPr id="313358" name="Rectangle 19"/>
          <p:cNvSpPr>
            <a:spLocks noChangeArrowheads="1"/>
          </p:cNvSpPr>
          <p:nvPr/>
        </p:nvSpPr>
        <p:spPr bwMode="auto">
          <a:xfrm>
            <a:off x="4979987" y="1448780"/>
            <a:ext cx="2232025" cy="584757"/>
          </a:xfrm>
          <a:prstGeom prst="rect">
            <a:avLst/>
          </a:prstGeom>
          <a:noFill/>
          <a:ln w="9525" algn="ctr">
            <a:noFill/>
            <a:miter lim="800000"/>
            <a:headEnd/>
            <a:tailEnd/>
          </a:ln>
        </p:spPr>
        <p:txBody>
          <a:bodyPr lIns="91422" tIns="45711" rIns="91422" bIns="45711">
            <a:spAutoFit/>
          </a:bodyPr>
          <a:lstStyle/>
          <a:p>
            <a:r>
              <a:rPr lang="en-US" altLang="zh-CN" sz="1600" dirty="0">
                <a:solidFill>
                  <a:schemeClr val="bg1"/>
                </a:solidFill>
                <a:latin typeface="+mn-ea"/>
                <a:ea typeface="+mn-ea"/>
                <a:cs typeface="Arial" pitchFamily="34" charset="0"/>
              </a:rPr>
              <a:t>Evolution Technology</a:t>
            </a:r>
            <a:endParaRPr lang="zh-CN" altLang="en-US" sz="1600" dirty="0">
              <a:solidFill>
                <a:schemeClr val="bg1"/>
              </a:solidFill>
              <a:latin typeface="+mn-ea"/>
              <a:ea typeface="+mn-ea"/>
              <a:cs typeface="Arial" pitchFamily="34" charset="0"/>
            </a:endParaRPr>
          </a:p>
        </p:txBody>
      </p:sp>
      <p:grpSp>
        <p:nvGrpSpPr>
          <p:cNvPr id="4" name="Group 20"/>
          <p:cNvGrpSpPr>
            <a:grpSpLocks/>
          </p:cNvGrpSpPr>
          <p:nvPr/>
        </p:nvGrpSpPr>
        <p:grpSpPr bwMode="auto">
          <a:xfrm>
            <a:off x="7368128" y="1431926"/>
            <a:ext cx="2379662" cy="608012"/>
            <a:chOff x="2112" y="1158"/>
            <a:chExt cx="1499" cy="383"/>
          </a:xfrm>
        </p:grpSpPr>
        <p:sp>
          <p:nvSpPr>
            <p:cNvPr id="313388" name="AutoShape 21"/>
            <p:cNvSpPr>
              <a:spLocks noChangeArrowheads="1"/>
            </p:cNvSpPr>
            <p:nvPr/>
          </p:nvSpPr>
          <p:spPr bwMode="ltGray">
            <a:xfrm>
              <a:off x="2112" y="1162"/>
              <a:ext cx="1499" cy="379"/>
            </a:xfrm>
            <a:prstGeom prst="roundRect">
              <a:avLst>
                <a:gd name="adj" fmla="val 16667"/>
              </a:avLst>
            </a:prstGeom>
            <a:gradFill rotWithShape="1">
              <a:gsLst>
                <a:gs pos="0">
                  <a:srgbClr val="009999"/>
                </a:gs>
                <a:gs pos="100000">
                  <a:srgbClr val="007979"/>
                </a:gs>
              </a:gsLst>
              <a:lin ang="5400000" scaled="1"/>
            </a:gradFill>
            <a:ln w="9525">
              <a:noFill/>
              <a:round/>
              <a:headEnd/>
              <a:tailEnd/>
            </a:ln>
          </p:spPr>
          <p:txBody>
            <a:bodyPr wrap="none" anchor="ctr"/>
            <a:lstStyle/>
            <a:p>
              <a:endParaRPr lang="zh-CN" altLang="en-US" sz="1600">
                <a:solidFill>
                  <a:schemeClr val="bg1"/>
                </a:solidFill>
                <a:latin typeface="+mn-ea"/>
                <a:ea typeface="+mn-ea"/>
              </a:endParaRPr>
            </a:p>
          </p:txBody>
        </p:sp>
        <p:pic>
          <p:nvPicPr>
            <p:cNvPr id="313389" name="Picture 22" descr="Picture3"/>
            <p:cNvPicPr>
              <a:picLocks noChangeAspect="1" noChangeArrowheads="1"/>
            </p:cNvPicPr>
            <p:nvPr/>
          </p:nvPicPr>
          <p:blipFill>
            <a:blip r:embed="rId3" cstate="print"/>
            <a:srcRect/>
            <a:stretch>
              <a:fillRect/>
            </a:stretch>
          </p:blipFill>
          <p:spPr bwMode="ltGray">
            <a:xfrm>
              <a:off x="2119" y="1331"/>
              <a:ext cx="264" cy="210"/>
            </a:xfrm>
            <a:prstGeom prst="rect">
              <a:avLst/>
            </a:prstGeom>
            <a:noFill/>
            <a:ln w="9525">
              <a:noFill/>
              <a:miter lim="800000"/>
              <a:headEnd/>
              <a:tailEnd/>
            </a:ln>
          </p:spPr>
        </p:pic>
        <p:pic>
          <p:nvPicPr>
            <p:cNvPr id="313390" name="Picture 23" descr="Picture3"/>
            <p:cNvPicPr>
              <a:picLocks noChangeAspect="1" noChangeArrowheads="1"/>
            </p:cNvPicPr>
            <p:nvPr/>
          </p:nvPicPr>
          <p:blipFill>
            <a:blip r:embed="rId3" cstate="print"/>
            <a:srcRect/>
            <a:stretch>
              <a:fillRect/>
            </a:stretch>
          </p:blipFill>
          <p:spPr bwMode="ltGray">
            <a:xfrm rot="10800000">
              <a:off x="3336" y="1158"/>
              <a:ext cx="264" cy="210"/>
            </a:xfrm>
            <a:prstGeom prst="rect">
              <a:avLst/>
            </a:prstGeom>
            <a:noFill/>
            <a:ln w="9525">
              <a:noFill/>
              <a:miter lim="800000"/>
              <a:headEnd/>
              <a:tailEnd/>
            </a:ln>
          </p:spPr>
        </p:pic>
      </p:grpSp>
      <p:sp>
        <p:nvSpPr>
          <p:cNvPr id="313360" name="Rectangle 24"/>
          <p:cNvSpPr>
            <a:spLocks noChangeArrowheads="1"/>
          </p:cNvSpPr>
          <p:nvPr/>
        </p:nvSpPr>
        <p:spPr bwMode="auto">
          <a:xfrm>
            <a:off x="7606253" y="1566863"/>
            <a:ext cx="2043112" cy="338536"/>
          </a:xfrm>
          <a:prstGeom prst="rect">
            <a:avLst/>
          </a:prstGeom>
          <a:noFill/>
          <a:ln w="9525" algn="ctr">
            <a:noFill/>
            <a:miter lim="800000"/>
            <a:headEnd/>
            <a:tailEnd/>
          </a:ln>
        </p:spPr>
        <p:txBody>
          <a:bodyPr lIns="91422" tIns="45711" rIns="91422" bIns="45711">
            <a:spAutoFit/>
          </a:bodyPr>
          <a:lstStyle/>
          <a:p>
            <a:r>
              <a:rPr lang="en-US" altLang="zh-CN" sz="1600" dirty="0">
                <a:solidFill>
                  <a:schemeClr val="bg1"/>
                </a:solidFill>
                <a:latin typeface="+mn-ea"/>
                <a:ea typeface="+mn-ea"/>
                <a:cs typeface="Arial" pitchFamily="34" charset="0"/>
              </a:rPr>
              <a:t>Multicast </a:t>
            </a:r>
            <a:endParaRPr lang="zh-CN" altLang="en-US" sz="1600">
              <a:solidFill>
                <a:schemeClr val="bg1"/>
              </a:solidFill>
              <a:latin typeface="+mn-ea"/>
              <a:ea typeface="+mn-ea"/>
              <a:cs typeface="Arial" pitchFamily="34" charset="0"/>
            </a:endParaRPr>
          </a:p>
        </p:txBody>
      </p:sp>
      <p:sp>
        <p:nvSpPr>
          <p:cNvPr id="313361" name="Rectangle 25"/>
          <p:cNvSpPr>
            <a:spLocks noChangeArrowheads="1"/>
          </p:cNvSpPr>
          <p:nvPr/>
        </p:nvSpPr>
        <p:spPr bwMode="black">
          <a:xfrm>
            <a:off x="4870991" y="2079626"/>
            <a:ext cx="2447925" cy="1200150"/>
          </a:xfrm>
          <a:prstGeom prst="rect">
            <a:avLst/>
          </a:prstGeom>
          <a:noFill/>
          <a:ln w="9525" algn="ctr">
            <a:noFill/>
            <a:miter lim="800000"/>
            <a:headEnd/>
            <a:tailEnd/>
          </a:ln>
        </p:spPr>
        <p:txBody>
          <a:bodyPr lIns="91422" tIns="45711" rIns="91422" bIns="45711">
            <a:spAutoFit/>
          </a:bodyPr>
          <a:lstStyle/>
          <a:p>
            <a:pPr indent="176213">
              <a:buClr>
                <a:srgbClr val="1D00F6"/>
              </a:buClr>
              <a:buFont typeface="Wingdings" pitchFamily="2" charset="2"/>
              <a:buChar char="n"/>
            </a:pPr>
            <a:r>
              <a:rPr lang="en-US" altLang="zh-CN" sz="1200" dirty="0">
                <a:latin typeface="+mn-ea"/>
                <a:ea typeface="+mn-ea"/>
                <a:cs typeface="Arial" pitchFamily="34" charset="0"/>
              </a:rPr>
              <a:t>6over4/6over4 GRE</a:t>
            </a:r>
            <a:r>
              <a:rPr lang="zh-CN" altLang="en-US" sz="1200" dirty="0">
                <a:latin typeface="+mn-ea"/>
                <a:ea typeface="+mn-ea"/>
                <a:cs typeface="Arial" pitchFamily="34" charset="0"/>
              </a:rPr>
              <a:t> </a:t>
            </a:r>
            <a:r>
              <a:rPr lang="en-US" altLang="zh-CN" sz="1200" dirty="0">
                <a:latin typeface="+mn-ea"/>
                <a:ea typeface="+mn-ea"/>
                <a:cs typeface="Arial" pitchFamily="34" charset="0"/>
              </a:rPr>
              <a:t>Tunnel</a:t>
            </a:r>
          </a:p>
          <a:p>
            <a:pPr indent="176213">
              <a:buClr>
                <a:srgbClr val="1D00F6"/>
              </a:buClr>
              <a:buFont typeface="Wingdings" pitchFamily="2" charset="2"/>
              <a:buChar char="n"/>
            </a:pPr>
            <a:r>
              <a:rPr lang="en-US" altLang="zh-CN" sz="1200" dirty="0">
                <a:latin typeface="+mn-ea"/>
                <a:ea typeface="+mn-ea"/>
                <a:cs typeface="Arial" pitchFamily="34" charset="0"/>
              </a:rPr>
              <a:t>6to4</a:t>
            </a:r>
            <a:r>
              <a:rPr lang="zh-CN" altLang="en-US" sz="1200" dirty="0">
                <a:latin typeface="+mn-ea"/>
                <a:ea typeface="+mn-ea"/>
                <a:cs typeface="Arial" pitchFamily="34" charset="0"/>
              </a:rPr>
              <a:t> </a:t>
            </a:r>
            <a:r>
              <a:rPr lang="en-US" altLang="zh-CN" sz="1200" dirty="0">
                <a:latin typeface="+mn-ea"/>
                <a:ea typeface="+mn-ea"/>
                <a:cs typeface="Arial" pitchFamily="34" charset="0"/>
              </a:rPr>
              <a:t>Tunnel</a:t>
            </a:r>
            <a:endParaRPr lang="zh-CN" altLang="en-US" sz="1200" dirty="0">
              <a:latin typeface="+mn-ea"/>
              <a:ea typeface="+mn-ea"/>
              <a:cs typeface="Arial" pitchFamily="34" charset="0"/>
            </a:endParaRPr>
          </a:p>
          <a:p>
            <a:pPr indent="176213">
              <a:buClr>
                <a:srgbClr val="1D00F6"/>
              </a:buClr>
              <a:buFont typeface="Wingdings" pitchFamily="2" charset="2"/>
              <a:buChar char="n"/>
            </a:pPr>
            <a:r>
              <a:rPr lang="en-US" altLang="zh-CN" sz="1200" dirty="0">
                <a:latin typeface="+mn-ea"/>
                <a:ea typeface="+mn-ea"/>
                <a:cs typeface="Arial" pitchFamily="34" charset="0"/>
              </a:rPr>
              <a:t>4over6</a:t>
            </a:r>
            <a:r>
              <a:rPr lang="zh-CN" altLang="en-US" sz="1200" dirty="0">
                <a:latin typeface="+mn-ea"/>
                <a:ea typeface="+mn-ea"/>
                <a:cs typeface="Arial" pitchFamily="34" charset="0"/>
              </a:rPr>
              <a:t> </a:t>
            </a:r>
            <a:r>
              <a:rPr lang="en-US" altLang="zh-CN" sz="1200" dirty="0">
                <a:latin typeface="+mn-ea"/>
                <a:ea typeface="+mn-ea"/>
                <a:cs typeface="Arial" pitchFamily="34" charset="0"/>
              </a:rPr>
              <a:t>Tunnel</a:t>
            </a:r>
          </a:p>
          <a:p>
            <a:pPr indent="176213">
              <a:buClr>
                <a:srgbClr val="1D00F6"/>
              </a:buClr>
              <a:buFont typeface="Wingdings" pitchFamily="2" charset="2"/>
              <a:buChar char="n"/>
            </a:pPr>
            <a:r>
              <a:rPr lang="en-US" altLang="zh-CN" sz="1200" dirty="0">
                <a:latin typeface="+mn-ea"/>
                <a:ea typeface="+mn-ea"/>
                <a:cs typeface="Arial" pitchFamily="34" charset="0"/>
              </a:rPr>
              <a:t>4to6</a:t>
            </a:r>
            <a:r>
              <a:rPr lang="zh-CN" altLang="en-US" sz="1200" dirty="0">
                <a:latin typeface="+mn-ea"/>
                <a:ea typeface="+mn-ea"/>
                <a:cs typeface="Arial" pitchFamily="34" charset="0"/>
              </a:rPr>
              <a:t> </a:t>
            </a:r>
            <a:r>
              <a:rPr lang="en-US" altLang="zh-CN" sz="1200" dirty="0">
                <a:latin typeface="+mn-ea"/>
                <a:ea typeface="+mn-ea"/>
                <a:cs typeface="Arial" pitchFamily="34" charset="0"/>
              </a:rPr>
              <a:t>Tunnel</a:t>
            </a:r>
            <a:endParaRPr lang="zh-CN" altLang="en-US" sz="1200" dirty="0">
              <a:latin typeface="+mn-ea"/>
              <a:ea typeface="+mn-ea"/>
              <a:cs typeface="Arial" pitchFamily="34" charset="0"/>
            </a:endParaRPr>
          </a:p>
          <a:p>
            <a:pPr indent="176213">
              <a:buClr>
                <a:srgbClr val="1D00F6"/>
              </a:buClr>
              <a:buFont typeface="Wingdings" pitchFamily="2" charset="2"/>
              <a:buChar char="n"/>
            </a:pPr>
            <a:r>
              <a:rPr lang="en-US" altLang="zh-CN" sz="1200" dirty="0">
                <a:latin typeface="+mn-ea"/>
                <a:ea typeface="+mn-ea"/>
                <a:cs typeface="Arial" pitchFamily="34" charset="0"/>
              </a:rPr>
              <a:t>6PE/6VPE</a:t>
            </a:r>
            <a:endParaRPr lang="zh-CN" altLang="en-US" sz="1200" dirty="0">
              <a:latin typeface="+mn-ea"/>
              <a:ea typeface="+mn-ea"/>
              <a:cs typeface="Arial" pitchFamily="34" charset="0"/>
            </a:endParaRPr>
          </a:p>
          <a:p>
            <a:pPr indent="176213">
              <a:buClr>
                <a:srgbClr val="1D00F6"/>
              </a:buClr>
              <a:buFont typeface="Wingdings" pitchFamily="2" charset="2"/>
              <a:buChar char="n"/>
            </a:pPr>
            <a:endParaRPr lang="en-US" altLang="zh-CN" sz="1200" dirty="0">
              <a:latin typeface="+mn-ea"/>
              <a:ea typeface="+mn-ea"/>
              <a:cs typeface="Arial" pitchFamily="34" charset="0"/>
            </a:endParaRPr>
          </a:p>
        </p:txBody>
      </p:sp>
      <p:sp>
        <p:nvSpPr>
          <p:cNvPr id="313362" name="Rectangle 26"/>
          <p:cNvSpPr>
            <a:spLocks noChangeArrowheads="1"/>
          </p:cNvSpPr>
          <p:nvPr/>
        </p:nvSpPr>
        <p:spPr bwMode="black">
          <a:xfrm>
            <a:off x="7390354" y="2079627"/>
            <a:ext cx="2447925" cy="830979"/>
          </a:xfrm>
          <a:prstGeom prst="rect">
            <a:avLst/>
          </a:prstGeom>
          <a:noFill/>
          <a:ln w="9525" algn="ctr">
            <a:noFill/>
            <a:miter lim="800000"/>
            <a:headEnd/>
            <a:tailEnd/>
          </a:ln>
        </p:spPr>
        <p:txBody>
          <a:bodyPr lIns="91422" tIns="45711" rIns="91422" bIns="45711">
            <a:spAutoFit/>
          </a:bodyPr>
          <a:lstStyle/>
          <a:p>
            <a:pPr indent="176213">
              <a:buClr>
                <a:srgbClr val="006666"/>
              </a:buClr>
              <a:buFont typeface="Wingdings" pitchFamily="2" charset="2"/>
              <a:buChar char="n"/>
            </a:pPr>
            <a:r>
              <a:rPr lang="en-US" altLang="zh-CN" sz="1200" dirty="0">
                <a:latin typeface="+mn-ea"/>
                <a:ea typeface="+mn-ea"/>
                <a:cs typeface="Arial" pitchFamily="34" charset="0"/>
              </a:rPr>
              <a:t>MLD v1/v2</a:t>
            </a:r>
          </a:p>
          <a:p>
            <a:pPr indent="176213">
              <a:buClr>
                <a:srgbClr val="006666"/>
              </a:buClr>
              <a:buFont typeface="Wingdings" pitchFamily="2" charset="2"/>
              <a:buChar char="n"/>
            </a:pPr>
            <a:r>
              <a:rPr lang="en-US" altLang="en-US" sz="1200" dirty="0">
                <a:latin typeface="+mn-ea"/>
                <a:ea typeface="+mn-ea"/>
                <a:cs typeface="Arial" pitchFamily="34" charset="0"/>
              </a:rPr>
              <a:t>PIM-SM</a:t>
            </a:r>
            <a:r>
              <a:rPr lang="en-US" altLang="zh-CN" sz="1200" dirty="0">
                <a:latin typeface="+mn-ea"/>
                <a:ea typeface="+mn-ea"/>
                <a:cs typeface="Arial" pitchFamily="34" charset="0"/>
              </a:rPr>
              <a:t>v6</a:t>
            </a:r>
            <a:endParaRPr lang="zh-CN" altLang="en-US" sz="1200" dirty="0">
              <a:latin typeface="+mn-ea"/>
              <a:ea typeface="+mn-ea"/>
              <a:cs typeface="Arial" pitchFamily="34" charset="0"/>
            </a:endParaRPr>
          </a:p>
          <a:p>
            <a:pPr indent="176213">
              <a:buClr>
                <a:srgbClr val="006666"/>
              </a:buClr>
              <a:buFont typeface="Wingdings" pitchFamily="2" charset="2"/>
              <a:buChar char="n"/>
            </a:pPr>
            <a:r>
              <a:rPr lang="en-US" altLang="zh-CN" sz="1200" dirty="0">
                <a:latin typeface="+mn-ea"/>
                <a:ea typeface="+mn-ea"/>
                <a:cs typeface="Arial" pitchFamily="34" charset="0"/>
              </a:rPr>
              <a:t>PIM-DMv6</a:t>
            </a:r>
          </a:p>
          <a:p>
            <a:pPr indent="176213">
              <a:buClr>
                <a:srgbClr val="006666"/>
              </a:buClr>
              <a:buFont typeface="Wingdings" pitchFamily="2" charset="2"/>
              <a:buChar char="n"/>
            </a:pPr>
            <a:r>
              <a:rPr lang="en-US" altLang="zh-CN" sz="1200" dirty="0">
                <a:latin typeface="+mn-ea"/>
                <a:ea typeface="+mn-ea"/>
                <a:cs typeface="Arial" pitchFamily="34" charset="0"/>
              </a:rPr>
              <a:t>PIM-SSMv6</a:t>
            </a:r>
            <a:endParaRPr lang="zh-CN" altLang="en-US" sz="1200" dirty="0">
              <a:latin typeface="+mn-ea"/>
              <a:ea typeface="+mn-ea"/>
              <a:cs typeface="Arial" pitchFamily="34" charset="0"/>
            </a:endParaRPr>
          </a:p>
        </p:txBody>
      </p:sp>
      <p:grpSp>
        <p:nvGrpSpPr>
          <p:cNvPr id="5" name="Group 27"/>
          <p:cNvGrpSpPr>
            <a:grpSpLocks/>
          </p:cNvGrpSpPr>
          <p:nvPr/>
        </p:nvGrpSpPr>
        <p:grpSpPr bwMode="auto">
          <a:xfrm>
            <a:off x="4847178" y="3779839"/>
            <a:ext cx="2379662" cy="608013"/>
            <a:chOff x="2112" y="1158"/>
            <a:chExt cx="1499" cy="383"/>
          </a:xfrm>
        </p:grpSpPr>
        <p:sp>
          <p:nvSpPr>
            <p:cNvPr id="313385" name="AutoShape 28"/>
            <p:cNvSpPr>
              <a:spLocks noChangeArrowheads="1"/>
            </p:cNvSpPr>
            <p:nvPr/>
          </p:nvSpPr>
          <p:spPr bwMode="ltGray">
            <a:xfrm>
              <a:off x="2112" y="1162"/>
              <a:ext cx="1499" cy="379"/>
            </a:xfrm>
            <a:prstGeom prst="roundRect">
              <a:avLst>
                <a:gd name="adj" fmla="val 16667"/>
              </a:avLst>
            </a:prstGeom>
            <a:solidFill>
              <a:srgbClr val="CC9900"/>
            </a:solidFill>
            <a:ln w="9525">
              <a:noFill/>
              <a:round/>
              <a:headEnd/>
              <a:tailEnd/>
            </a:ln>
          </p:spPr>
          <p:txBody>
            <a:bodyPr wrap="none" anchor="ctr"/>
            <a:lstStyle/>
            <a:p>
              <a:endParaRPr lang="zh-CN" altLang="en-US" sz="1600">
                <a:solidFill>
                  <a:schemeClr val="bg1"/>
                </a:solidFill>
                <a:latin typeface="+mn-ea"/>
                <a:ea typeface="+mn-ea"/>
              </a:endParaRPr>
            </a:p>
          </p:txBody>
        </p:sp>
        <p:pic>
          <p:nvPicPr>
            <p:cNvPr id="313386" name="Picture 29" descr="Picture3"/>
            <p:cNvPicPr>
              <a:picLocks noChangeAspect="1" noChangeArrowheads="1"/>
            </p:cNvPicPr>
            <p:nvPr/>
          </p:nvPicPr>
          <p:blipFill>
            <a:blip r:embed="rId3" cstate="print"/>
            <a:srcRect/>
            <a:stretch>
              <a:fillRect/>
            </a:stretch>
          </p:blipFill>
          <p:spPr bwMode="ltGray">
            <a:xfrm>
              <a:off x="2119" y="1331"/>
              <a:ext cx="264" cy="210"/>
            </a:xfrm>
            <a:prstGeom prst="rect">
              <a:avLst/>
            </a:prstGeom>
            <a:noFill/>
            <a:ln w="9525">
              <a:noFill/>
              <a:miter lim="800000"/>
              <a:headEnd/>
              <a:tailEnd/>
            </a:ln>
          </p:spPr>
        </p:pic>
        <p:pic>
          <p:nvPicPr>
            <p:cNvPr id="313387" name="Picture 30" descr="Picture3"/>
            <p:cNvPicPr>
              <a:picLocks noChangeAspect="1" noChangeArrowheads="1"/>
            </p:cNvPicPr>
            <p:nvPr/>
          </p:nvPicPr>
          <p:blipFill>
            <a:blip r:embed="rId3" cstate="print"/>
            <a:srcRect/>
            <a:stretch>
              <a:fillRect/>
            </a:stretch>
          </p:blipFill>
          <p:spPr bwMode="ltGray">
            <a:xfrm rot="10800000">
              <a:off x="3336" y="1158"/>
              <a:ext cx="264" cy="210"/>
            </a:xfrm>
            <a:prstGeom prst="rect">
              <a:avLst/>
            </a:prstGeom>
            <a:noFill/>
            <a:ln w="9525">
              <a:noFill/>
              <a:miter lim="800000"/>
              <a:headEnd/>
              <a:tailEnd/>
            </a:ln>
          </p:spPr>
        </p:pic>
      </p:grpSp>
      <p:grpSp>
        <p:nvGrpSpPr>
          <p:cNvPr id="6" name="Group 31"/>
          <p:cNvGrpSpPr>
            <a:grpSpLocks/>
          </p:cNvGrpSpPr>
          <p:nvPr/>
        </p:nvGrpSpPr>
        <p:grpSpPr bwMode="auto">
          <a:xfrm>
            <a:off x="2353216" y="3779839"/>
            <a:ext cx="2379663" cy="608013"/>
            <a:chOff x="547" y="1158"/>
            <a:chExt cx="1499" cy="383"/>
          </a:xfrm>
        </p:grpSpPr>
        <p:sp>
          <p:nvSpPr>
            <p:cNvPr id="313382" name="AutoShape 32"/>
            <p:cNvSpPr>
              <a:spLocks noChangeArrowheads="1"/>
            </p:cNvSpPr>
            <p:nvPr/>
          </p:nvSpPr>
          <p:spPr bwMode="gray">
            <a:xfrm>
              <a:off x="547" y="1162"/>
              <a:ext cx="1499" cy="379"/>
            </a:xfrm>
            <a:prstGeom prst="roundRect">
              <a:avLst>
                <a:gd name="adj" fmla="val 16667"/>
              </a:avLst>
            </a:prstGeom>
            <a:solidFill>
              <a:srgbClr val="FFCC00"/>
            </a:solidFill>
            <a:ln w="9525">
              <a:noFill/>
              <a:round/>
              <a:headEnd/>
              <a:tailEnd/>
            </a:ln>
          </p:spPr>
          <p:txBody>
            <a:bodyPr wrap="none" anchor="ctr"/>
            <a:lstStyle/>
            <a:p>
              <a:endParaRPr lang="zh-CN" altLang="en-US" sz="1600">
                <a:solidFill>
                  <a:schemeClr val="bg1"/>
                </a:solidFill>
                <a:latin typeface="+mn-ea"/>
                <a:ea typeface="+mn-ea"/>
              </a:endParaRPr>
            </a:p>
          </p:txBody>
        </p:sp>
        <p:pic>
          <p:nvPicPr>
            <p:cNvPr id="313383" name="Picture 33" descr="Picture3"/>
            <p:cNvPicPr>
              <a:picLocks noChangeAspect="1" noChangeArrowheads="1"/>
            </p:cNvPicPr>
            <p:nvPr/>
          </p:nvPicPr>
          <p:blipFill>
            <a:blip r:embed="rId3" cstate="print"/>
            <a:srcRect/>
            <a:stretch>
              <a:fillRect/>
            </a:stretch>
          </p:blipFill>
          <p:spPr bwMode="auto">
            <a:xfrm>
              <a:off x="559" y="1325"/>
              <a:ext cx="264" cy="210"/>
            </a:xfrm>
            <a:prstGeom prst="rect">
              <a:avLst/>
            </a:prstGeom>
            <a:noFill/>
            <a:ln w="9525">
              <a:noFill/>
              <a:miter lim="800000"/>
              <a:headEnd/>
              <a:tailEnd/>
            </a:ln>
          </p:spPr>
        </p:pic>
        <p:pic>
          <p:nvPicPr>
            <p:cNvPr id="313384" name="Picture 34" descr="Picture3"/>
            <p:cNvPicPr>
              <a:picLocks noChangeAspect="1" noChangeArrowheads="1"/>
            </p:cNvPicPr>
            <p:nvPr/>
          </p:nvPicPr>
          <p:blipFill>
            <a:blip r:embed="rId3" cstate="print"/>
            <a:srcRect/>
            <a:stretch>
              <a:fillRect/>
            </a:stretch>
          </p:blipFill>
          <p:spPr bwMode="auto">
            <a:xfrm rot="10800000">
              <a:off x="1770" y="1158"/>
              <a:ext cx="264" cy="210"/>
            </a:xfrm>
            <a:prstGeom prst="rect">
              <a:avLst/>
            </a:prstGeom>
            <a:noFill/>
            <a:ln w="9525">
              <a:noFill/>
              <a:miter lim="800000"/>
              <a:headEnd/>
              <a:tailEnd/>
            </a:ln>
          </p:spPr>
        </p:pic>
      </p:grpSp>
      <p:sp>
        <p:nvSpPr>
          <p:cNvPr id="313365" name="Rectangle 35"/>
          <p:cNvSpPr>
            <a:spLocks noChangeArrowheads="1"/>
          </p:cNvSpPr>
          <p:nvPr/>
        </p:nvSpPr>
        <p:spPr bwMode="auto">
          <a:xfrm>
            <a:off x="2350040" y="5710782"/>
            <a:ext cx="2370138" cy="233862"/>
          </a:xfrm>
          <a:prstGeom prst="rect">
            <a:avLst/>
          </a:prstGeom>
          <a:solidFill>
            <a:srgbClr val="FFC000"/>
          </a:solidFill>
          <a:ln w="9525" algn="ctr">
            <a:noFill/>
            <a:miter lim="800000"/>
            <a:headEnd/>
            <a:tailEnd/>
          </a:ln>
        </p:spPr>
        <p:txBody>
          <a:bodyPr lIns="79200" tIns="39600" rIns="79200" bIns="39600" anchor="ctr">
            <a:spAutoFit/>
          </a:bodyPr>
          <a:lstStyle/>
          <a:p>
            <a:endParaRPr lang="zh-CN" altLang="en-US">
              <a:latin typeface="+mn-ea"/>
              <a:ea typeface="+mn-ea"/>
            </a:endParaRPr>
          </a:p>
        </p:txBody>
      </p:sp>
      <p:sp>
        <p:nvSpPr>
          <p:cNvPr id="313366" name="Line 36"/>
          <p:cNvSpPr>
            <a:spLocks noChangeShapeType="1"/>
          </p:cNvSpPr>
          <p:nvPr/>
        </p:nvSpPr>
        <p:spPr bwMode="gray">
          <a:xfrm flipH="1">
            <a:off x="2353215" y="4338639"/>
            <a:ext cx="14288" cy="1457325"/>
          </a:xfrm>
          <a:prstGeom prst="line">
            <a:avLst/>
          </a:prstGeom>
          <a:noFill/>
          <a:ln w="19050">
            <a:solidFill>
              <a:srgbClr val="FFC000"/>
            </a:solidFill>
            <a:round/>
            <a:headEnd/>
            <a:tailEnd/>
          </a:ln>
        </p:spPr>
        <p:txBody>
          <a:bodyPr/>
          <a:lstStyle/>
          <a:p>
            <a:endParaRPr lang="zh-CN" altLang="en-US">
              <a:latin typeface="+mn-ea"/>
              <a:ea typeface="+mn-ea"/>
            </a:endParaRPr>
          </a:p>
        </p:txBody>
      </p:sp>
      <p:sp>
        <p:nvSpPr>
          <p:cNvPr id="313367" name="Rectangle 37"/>
          <p:cNvSpPr>
            <a:spLocks noChangeArrowheads="1"/>
          </p:cNvSpPr>
          <p:nvPr/>
        </p:nvSpPr>
        <p:spPr bwMode="black">
          <a:xfrm>
            <a:off x="2353216" y="4471988"/>
            <a:ext cx="2447925" cy="831850"/>
          </a:xfrm>
          <a:prstGeom prst="rect">
            <a:avLst/>
          </a:prstGeom>
          <a:noFill/>
          <a:ln w="9525" algn="ctr">
            <a:noFill/>
            <a:miter lim="800000"/>
            <a:headEnd/>
            <a:tailEnd/>
          </a:ln>
        </p:spPr>
        <p:txBody>
          <a:bodyPr lIns="91422" tIns="45711" rIns="91422" bIns="45711">
            <a:spAutoFit/>
          </a:bodyPr>
          <a:lstStyle/>
          <a:p>
            <a:pPr indent="176213">
              <a:buClr>
                <a:srgbClr val="FFCC00"/>
              </a:buClr>
              <a:buFont typeface="Wingdings" pitchFamily="2" charset="2"/>
              <a:buChar char="n"/>
            </a:pPr>
            <a:r>
              <a:rPr lang="en-US" altLang="zh-CN" sz="1200" dirty="0">
                <a:latin typeface="+mn-ea"/>
                <a:ea typeface="+mn-ea"/>
                <a:cs typeface="Arial" pitchFamily="34" charset="0"/>
              </a:rPr>
              <a:t>IPv6 ACL</a:t>
            </a:r>
          </a:p>
          <a:p>
            <a:pPr indent="176213">
              <a:buClr>
                <a:srgbClr val="FFCC00"/>
              </a:buClr>
              <a:buFont typeface="Wingdings" pitchFamily="2" charset="2"/>
              <a:buChar char="n"/>
            </a:pPr>
            <a:r>
              <a:rPr lang="en-US" altLang="zh-CN" sz="1200" dirty="0">
                <a:latin typeface="+mn-ea"/>
                <a:ea typeface="+mn-ea"/>
                <a:cs typeface="Arial" pitchFamily="34" charset="0"/>
              </a:rPr>
              <a:t>IPv6 CAR</a:t>
            </a:r>
          </a:p>
          <a:p>
            <a:pPr indent="176213">
              <a:buClr>
                <a:srgbClr val="FFCC00"/>
              </a:buClr>
              <a:buFont typeface="Wingdings" pitchFamily="2" charset="2"/>
              <a:buChar char="n"/>
            </a:pPr>
            <a:r>
              <a:rPr lang="en-US" altLang="zh-CN" sz="1200" dirty="0">
                <a:latin typeface="+mn-ea"/>
                <a:ea typeface="+mn-ea"/>
                <a:cs typeface="Arial" pitchFamily="34" charset="0"/>
              </a:rPr>
              <a:t>IPv6 Traffic Shaping</a:t>
            </a:r>
            <a:endParaRPr lang="zh-CN" altLang="en-US" sz="1200" dirty="0">
              <a:latin typeface="+mn-ea"/>
              <a:ea typeface="+mn-ea"/>
              <a:cs typeface="Arial" pitchFamily="34" charset="0"/>
            </a:endParaRPr>
          </a:p>
          <a:p>
            <a:pPr indent="176213">
              <a:buClr>
                <a:srgbClr val="FFCC00"/>
              </a:buClr>
              <a:buFont typeface="Wingdings" pitchFamily="2" charset="2"/>
              <a:buChar char="n"/>
            </a:pPr>
            <a:r>
              <a:rPr lang="en-US" altLang="zh-CN" sz="1200" dirty="0">
                <a:latin typeface="+mn-ea"/>
                <a:ea typeface="+mn-ea"/>
                <a:cs typeface="Arial" pitchFamily="34" charset="0"/>
              </a:rPr>
              <a:t>IPv6 HQos</a:t>
            </a:r>
          </a:p>
        </p:txBody>
      </p:sp>
      <p:sp>
        <p:nvSpPr>
          <p:cNvPr id="313368" name="Rectangle 38"/>
          <p:cNvSpPr>
            <a:spLocks noChangeArrowheads="1"/>
          </p:cNvSpPr>
          <p:nvPr/>
        </p:nvSpPr>
        <p:spPr bwMode="gray">
          <a:xfrm>
            <a:off x="4861465" y="5795963"/>
            <a:ext cx="2387600" cy="65088"/>
          </a:xfrm>
          <a:prstGeom prst="rect">
            <a:avLst/>
          </a:prstGeom>
          <a:solidFill>
            <a:schemeClr val="hlink"/>
          </a:solidFill>
          <a:ln w="19050">
            <a:noFill/>
            <a:miter lim="800000"/>
            <a:headEnd/>
            <a:tailEnd/>
          </a:ln>
        </p:spPr>
        <p:txBody>
          <a:bodyPr wrap="none" anchor="ctr"/>
          <a:lstStyle/>
          <a:p>
            <a:endParaRPr lang="zh-CN" altLang="en-US">
              <a:latin typeface="+mn-ea"/>
              <a:ea typeface="+mn-ea"/>
            </a:endParaRPr>
          </a:p>
        </p:txBody>
      </p:sp>
      <p:sp>
        <p:nvSpPr>
          <p:cNvPr id="313369" name="Line 39"/>
          <p:cNvSpPr>
            <a:spLocks noChangeShapeType="1"/>
          </p:cNvSpPr>
          <p:nvPr/>
        </p:nvSpPr>
        <p:spPr bwMode="gray">
          <a:xfrm>
            <a:off x="4867815" y="4338639"/>
            <a:ext cx="6350" cy="1457325"/>
          </a:xfrm>
          <a:prstGeom prst="line">
            <a:avLst/>
          </a:prstGeom>
          <a:noFill/>
          <a:ln w="19050">
            <a:solidFill>
              <a:schemeClr val="hlink"/>
            </a:solidFill>
            <a:round/>
            <a:headEnd/>
            <a:tailEnd/>
          </a:ln>
        </p:spPr>
        <p:txBody>
          <a:bodyPr/>
          <a:lstStyle/>
          <a:p>
            <a:endParaRPr lang="zh-CN" altLang="en-US">
              <a:latin typeface="+mn-ea"/>
              <a:ea typeface="+mn-ea"/>
            </a:endParaRPr>
          </a:p>
        </p:txBody>
      </p:sp>
      <p:sp>
        <p:nvSpPr>
          <p:cNvPr id="313370" name="Rectangle 40"/>
          <p:cNvSpPr>
            <a:spLocks noChangeArrowheads="1"/>
          </p:cNvSpPr>
          <p:nvPr/>
        </p:nvSpPr>
        <p:spPr bwMode="gray">
          <a:xfrm>
            <a:off x="7390354" y="5795963"/>
            <a:ext cx="2389187" cy="63500"/>
          </a:xfrm>
          <a:prstGeom prst="rect">
            <a:avLst/>
          </a:prstGeom>
          <a:solidFill>
            <a:schemeClr val="folHlink"/>
          </a:solidFill>
          <a:ln w="9525">
            <a:noFill/>
            <a:miter lim="800000"/>
            <a:headEnd/>
            <a:tailEnd/>
          </a:ln>
        </p:spPr>
        <p:txBody>
          <a:bodyPr wrap="none" anchor="ctr"/>
          <a:lstStyle/>
          <a:p>
            <a:endParaRPr lang="zh-CN" altLang="en-US">
              <a:latin typeface="+mn-ea"/>
              <a:ea typeface="+mn-ea"/>
            </a:endParaRPr>
          </a:p>
        </p:txBody>
      </p:sp>
      <p:sp>
        <p:nvSpPr>
          <p:cNvPr id="313371" name="Line 41"/>
          <p:cNvSpPr>
            <a:spLocks noChangeShapeType="1"/>
          </p:cNvSpPr>
          <p:nvPr/>
        </p:nvSpPr>
        <p:spPr bwMode="gray">
          <a:xfrm>
            <a:off x="7390353" y="4284664"/>
            <a:ext cx="6350" cy="1565275"/>
          </a:xfrm>
          <a:prstGeom prst="line">
            <a:avLst/>
          </a:prstGeom>
          <a:noFill/>
          <a:ln w="19050">
            <a:solidFill>
              <a:schemeClr val="folHlink"/>
            </a:solidFill>
            <a:round/>
            <a:headEnd/>
            <a:tailEnd/>
          </a:ln>
        </p:spPr>
        <p:txBody>
          <a:bodyPr/>
          <a:lstStyle/>
          <a:p>
            <a:endParaRPr lang="zh-CN" altLang="en-US">
              <a:latin typeface="+mn-ea"/>
              <a:ea typeface="+mn-ea"/>
            </a:endParaRPr>
          </a:p>
        </p:txBody>
      </p:sp>
      <p:sp>
        <p:nvSpPr>
          <p:cNvPr id="313372" name="Rectangle 42"/>
          <p:cNvSpPr>
            <a:spLocks noChangeArrowheads="1"/>
          </p:cNvSpPr>
          <p:nvPr/>
        </p:nvSpPr>
        <p:spPr bwMode="auto">
          <a:xfrm>
            <a:off x="2569115" y="3916363"/>
            <a:ext cx="2114550" cy="338536"/>
          </a:xfrm>
          <a:prstGeom prst="rect">
            <a:avLst/>
          </a:prstGeom>
          <a:noFill/>
          <a:ln w="9525">
            <a:noFill/>
            <a:miter lim="800000"/>
            <a:headEnd/>
            <a:tailEnd/>
          </a:ln>
        </p:spPr>
        <p:txBody>
          <a:bodyPr lIns="91422" tIns="45711" rIns="91422" bIns="45711">
            <a:spAutoFit/>
          </a:bodyPr>
          <a:lstStyle/>
          <a:p>
            <a:r>
              <a:rPr lang="en-US" altLang="zh-CN" sz="1600" dirty="0">
                <a:solidFill>
                  <a:schemeClr val="bg1"/>
                </a:solidFill>
                <a:latin typeface="+mn-ea"/>
                <a:ea typeface="+mn-ea"/>
                <a:cs typeface="Arial" pitchFamily="34" charset="0"/>
              </a:rPr>
              <a:t>QOS</a:t>
            </a:r>
          </a:p>
        </p:txBody>
      </p:sp>
      <p:sp>
        <p:nvSpPr>
          <p:cNvPr id="313373" name="Rectangle 43"/>
          <p:cNvSpPr>
            <a:spLocks noChangeArrowheads="1"/>
          </p:cNvSpPr>
          <p:nvPr/>
        </p:nvSpPr>
        <p:spPr bwMode="auto">
          <a:xfrm>
            <a:off x="5017041" y="3916363"/>
            <a:ext cx="2232025" cy="338536"/>
          </a:xfrm>
          <a:prstGeom prst="rect">
            <a:avLst/>
          </a:prstGeom>
          <a:noFill/>
          <a:ln w="9525" algn="ctr">
            <a:noFill/>
            <a:miter lim="800000"/>
            <a:headEnd/>
            <a:tailEnd/>
          </a:ln>
        </p:spPr>
        <p:txBody>
          <a:bodyPr lIns="91422" tIns="45711" rIns="91422" bIns="45711">
            <a:spAutoFit/>
          </a:bodyPr>
          <a:lstStyle/>
          <a:p>
            <a:r>
              <a:rPr lang="en-US" altLang="zh-CN" sz="1600" dirty="0">
                <a:solidFill>
                  <a:schemeClr val="bg1"/>
                </a:solidFill>
                <a:latin typeface="+mn-ea"/>
                <a:ea typeface="+mn-ea"/>
                <a:cs typeface="Arial" pitchFamily="34" charset="0"/>
              </a:rPr>
              <a:t>Reliability/Security</a:t>
            </a:r>
            <a:endParaRPr lang="zh-CN" altLang="en-US" sz="1600">
              <a:solidFill>
                <a:schemeClr val="bg1"/>
              </a:solidFill>
              <a:latin typeface="+mn-ea"/>
              <a:ea typeface="+mn-ea"/>
              <a:cs typeface="Arial" pitchFamily="34" charset="0"/>
            </a:endParaRPr>
          </a:p>
        </p:txBody>
      </p:sp>
      <p:grpSp>
        <p:nvGrpSpPr>
          <p:cNvPr id="7" name="Group 44"/>
          <p:cNvGrpSpPr>
            <a:grpSpLocks/>
          </p:cNvGrpSpPr>
          <p:nvPr/>
        </p:nvGrpSpPr>
        <p:grpSpPr bwMode="auto">
          <a:xfrm>
            <a:off x="7385591" y="3779839"/>
            <a:ext cx="2379663" cy="608013"/>
            <a:chOff x="2112" y="1158"/>
            <a:chExt cx="1499" cy="383"/>
          </a:xfrm>
        </p:grpSpPr>
        <p:sp>
          <p:nvSpPr>
            <p:cNvPr id="313379" name="AutoShape 45"/>
            <p:cNvSpPr>
              <a:spLocks noChangeArrowheads="1"/>
            </p:cNvSpPr>
            <p:nvPr/>
          </p:nvSpPr>
          <p:spPr bwMode="ltGray">
            <a:xfrm>
              <a:off x="2112" y="1162"/>
              <a:ext cx="1499" cy="379"/>
            </a:xfrm>
            <a:prstGeom prst="roundRect">
              <a:avLst>
                <a:gd name="adj" fmla="val 16667"/>
              </a:avLst>
            </a:prstGeom>
            <a:solidFill>
              <a:schemeClr val="folHlink"/>
            </a:solidFill>
            <a:ln w="9525">
              <a:noFill/>
              <a:round/>
              <a:headEnd/>
              <a:tailEnd/>
            </a:ln>
          </p:spPr>
          <p:txBody>
            <a:bodyPr wrap="none" anchor="ctr"/>
            <a:lstStyle/>
            <a:p>
              <a:endParaRPr lang="zh-CN" altLang="en-US" sz="1600">
                <a:solidFill>
                  <a:schemeClr val="bg1"/>
                </a:solidFill>
                <a:latin typeface="+mn-ea"/>
                <a:ea typeface="+mn-ea"/>
              </a:endParaRPr>
            </a:p>
          </p:txBody>
        </p:sp>
        <p:pic>
          <p:nvPicPr>
            <p:cNvPr id="313380" name="Picture 46" descr="Picture3"/>
            <p:cNvPicPr>
              <a:picLocks noChangeAspect="1" noChangeArrowheads="1"/>
            </p:cNvPicPr>
            <p:nvPr/>
          </p:nvPicPr>
          <p:blipFill>
            <a:blip r:embed="rId3" cstate="print"/>
            <a:srcRect/>
            <a:stretch>
              <a:fillRect/>
            </a:stretch>
          </p:blipFill>
          <p:spPr bwMode="ltGray">
            <a:xfrm>
              <a:off x="2119" y="1331"/>
              <a:ext cx="264" cy="210"/>
            </a:xfrm>
            <a:prstGeom prst="rect">
              <a:avLst/>
            </a:prstGeom>
            <a:noFill/>
            <a:ln w="9525">
              <a:noFill/>
              <a:miter lim="800000"/>
              <a:headEnd/>
              <a:tailEnd/>
            </a:ln>
          </p:spPr>
        </p:pic>
        <p:pic>
          <p:nvPicPr>
            <p:cNvPr id="313381" name="Picture 47" descr="Picture3"/>
            <p:cNvPicPr>
              <a:picLocks noChangeAspect="1" noChangeArrowheads="1"/>
            </p:cNvPicPr>
            <p:nvPr/>
          </p:nvPicPr>
          <p:blipFill>
            <a:blip r:embed="rId3" cstate="print"/>
            <a:srcRect/>
            <a:stretch>
              <a:fillRect/>
            </a:stretch>
          </p:blipFill>
          <p:spPr bwMode="ltGray">
            <a:xfrm rot="10800000">
              <a:off x="3336" y="1158"/>
              <a:ext cx="264" cy="210"/>
            </a:xfrm>
            <a:prstGeom prst="rect">
              <a:avLst/>
            </a:prstGeom>
            <a:noFill/>
            <a:ln w="9525">
              <a:noFill/>
              <a:miter lim="800000"/>
              <a:headEnd/>
              <a:tailEnd/>
            </a:ln>
          </p:spPr>
        </p:pic>
      </p:grpSp>
      <p:sp>
        <p:nvSpPr>
          <p:cNvPr id="313375" name="Rectangle 48"/>
          <p:cNvSpPr>
            <a:spLocks noChangeArrowheads="1"/>
          </p:cNvSpPr>
          <p:nvPr/>
        </p:nvSpPr>
        <p:spPr bwMode="auto">
          <a:xfrm>
            <a:off x="7609428" y="3914776"/>
            <a:ext cx="2043112" cy="338536"/>
          </a:xfrm>
          <a:prstGeom prst="rect">
            <a:avLst/>
          </a:prstGeom>
          <a:noFill/>
          <a:ln w="9525" algn="ctr">
            <a:noFill/>
            <a:miter lim="800000"/>
            <a:headEnd/>
            <a:tailEnd/>
          </a:ln>
        </p:spPr>
        <p:txBody>
          <a:bodyPr lIns="91422" tIns="45711" rIns="91422" bIns="45711">
            <a:spAutoFit/>
          </a:bodyPr>
          <a:lstStyle/>
          <a:p>
            <a:r>
              <a:rPr lang="en-US" altLang="zh-CN" sz="1600" dirty="0">
                <a:solidFill>
                  <a:schemeClr val="bg1"/>
                </a:solidFill>
                <a:latin typeface="+mn-ea"/>
                <a:ea typeface="+mn-ea"/>
                <a:cs typeface="Arial" pitchFamily="34" charset="0"/>
              </a:rPr>
              <a:t>Access</a:t>
            </a:r>
            <a:endParaRPr lang="zh-CN" altLang="en-US" sz="1600">
              <a:solidFill>
                <a:schemeClr val="bg1"/>
              </a:solidFill>
              <a:latin typeface="+mn-ea"/>
              <a:ea typeface="+mn-ea"/>
              <a:cs typeface="Arial" pitchFamily="34" charset="0"/>
            </a:endParaRPr>
          </a:p>
        </p:txBody>
      </p:sp>
      <p:sp>
        <p:nvSpPr>
          <p:cNvPr id="148512" name="Rectangle 49"/>
          <p:cNvSpPr>
            <a:spLocks noChangeArrowheads="1"/>
          </p:cNvSpPr>
          <p:nvPr/>
        </p:nvSpPr>
        <p:spPr bwMode="black">
          <a:xfrm>
            <a:off x="4874166" y="4427538"/>
            <a:ext cx="2447925" cy="1016000"/>
          </a:xfrm>
          <a:prstGeom prst="rect">
            <a:avLst/>
          </a:prstGeom>
          <a:noFill/>
          <a:ln w="9525" algn="ctr">
            <a:noFill/>
            <a:miter lim="800000"/>
            <a:headEnd/>
            <a:tailEnd/>
          </a:ln>
        </p:spPr>
        <p:txBody>
          <a:bodyPr lIns="91422" tIns="45711" rIns="91422" bIns="45711">
            <a:spAutoFit/>
          </a:bodyPr>
          <a:lstStyle/>
          <a:p>
            <a:pPr indent="176213">
              <a:buClr>
                <a:schemeClr val="hlink"/>
              </a:buClr>
              <a:buFont typeface="Wingdings" pitchFamily="2" charset="2"/>
              <a:buChar char="n"/>
              <a:defRPr/>
            </a:pPr>
            <a:r>
              <a:rPr lang="en-US" altLang="zh-CN" sz="1200" dirty="0">
                <a:latin typeface="+mn-ea"/>
                <a:ea typeface="+mn-ea"/>
                <a:cs typeface="Arial" pitchFamily="34" charset="0"/>
              </a:rPr>
              <a:t>OSPFv3/ISISv6/BGP4+ GR</a:t>
            </a:r>
          </a:p>
          <a:p>
            <a:pPr indent="176213">
              <a:buClr>
                <a:schemeClr val="hlink"/>
              </a:buClr>
              <a:buFont typeface="Wingdings" pitchFamily="2" charset="2"/>
              <a:buChar char="n"/>
              <a:defRPr/>
            </a:pPr>
            <a:r>
              <a:rPr lang="en-US" altLang="zh-CN" sz="1200" dirty="0">
                <a:latin typeface="+mn-ea"/>
                <a:ea typeface="+mn-ea"/>
                <a:cs typeface="Arial" pitchFamily="34" charset="0"/>
              </a:rPr>
              <a:t>VRRP v6</a:t>
            </a:r>
            <a:endParaRPr lang="zh-CN" altLang="en-US" sz="1200" dirty="0">
              <a:latin typeface="+mn-ea"/>
              <a:ea typeface="+mn-ea"/>
              <a:cs typeface="Arial" pitchFamily="34" charset="0"/>
            </a:endParaRPr>
          </a:p>
          <a:p>
            <a:pPr indent="176213">
              <a:buClr>
                <a:schemeClr val="hlink"/>
              </a:buClr>
              <a:buFont typeface="Wingdings" pitchFamily="2" charset="2"/>
              <a:buChar char="n"/>
              <a:defRPr/>
            </a:pPr>
            <a:r>
              <a:rPr lang="en-US" altLang="zh-CN" sz="1200" dirty="0">
                <a:latin typeface="+mn-ea"/>
                <a:ea typeface="+mn-ea"/>
                <a:cs typeface="Arial" pitchFamily="34" charset="0"/>
              </a:rPr>
              <a:t>Netstream v6</a:t>
            </a:r>
          </a:p>
          <a:p>
            <a:pPr indent="176213">
              <a:buClr>
                <a:schemeClr val="hlink"/>
              </a:buClr>
              <a:buFont typeface="Wingdings" pitchFamily="2" charset="2"/>
              <a:buChar char="n"/>
              <a:defRPr/>
            </a:pPr>
            <a:r>
              <a:rPr lang="en-US" altLang="zh-CN" sz="1200" dirty="0">
                <a:latin typeface="+mn-ea"/>
                <a:ea typeface="+mn-ea"/>
                <a:cs typeface="Arial" pitchFamily="34" charset="0"/>
              </a:rPr>
              <a:t>URPF v6</a:t>
            </a:r>
            <a:endParaRPr lang="zh-CN" altLang="en-US" sz="1200" dirty="0">
              <a:latin typeface="+mn-ea"/>
              <a:ea typeface="+mn-ea"/>
              <a:cs typeface="Arial" pitchFamily="34" charset="0"/>
            </a:endParaRPr>
          </a:p>
          <a:p>
            <a:pPr indent="176213">
              <a:buClr>
                <a:schemeClr val="hlink"/>
              </a:buClr>
              <a:buFont typeface="Wingdings" pitchFamily="2" charset="2"/>
              <a:buChar char="n"/>
              <a:defRPr/>
            </a:pPr>
            <a:r>
              <a:rPr lang="en-US" altLang="zh-CN" sz="1200" dirty="0">
                <a:latin typeface="+mn-ea"/>
                <a:ea typeface="+mn-ea"/>
                <a:cs typeface="Arial" pitchFamily="34" charset="0"/>
              </a:rPr>
              <a:t>BFD for anything</a:t>
            </a:r>
          </a:p>
        </p:txBody>
      </p:sp>
      <p:sp>
        <p:nvSpPr>
          <p:cNvPr id="148513" name="Rectangle 50"/>
          <p:cNvSpPr>
            <a:spLocks noChangeArrowheads="1"/>
          </p:cNvSpPr>
          <p:nvPr/>
        </p:nvSpPr>
        <p:spPr bwMode="black">
          <a:xfrm>
            <a:off x="7393529" y="4427538"/>
            <a:ext cx="2447925" cy="831850"/>
          </a:xfrm>
          <a:prstGeom prst="rect">
            <a:avLst/>
          </a:prstGeom>
          <a:noFill/>
          <a:ln w="9525" algn="ctr">
            <a:noFill/>
            <a:miter lim="800000"/>
            <a:headEnd/>
            <a:tailEnd/>
          </a:ln>
        </p:spPr>
        <p:txBody>
          <a:bodyPr lIns="91422" tIns="45711" rIns="91422" bIns="45711">
            <a:spAutoFit/>
          </a:bodyPr>
          <a:lstStyle/>
          <a:p>
            <a:pPr indent="176213">
              <a:buClr>
                <a:schemeClr val="folHlink"/>
              </a:buClr>
              <a:buFont typeface="Wingdings" pitchFamily="2" charset="2"/>
              <a:buChar char="n"/>
              <a:defRPr/>
            </a:pPr>
            <a:r>
              <a:rPr lang="en-US" altLang="zh-CN" sz="1200" dirty="0">
                <a:latin typeface="+mn-ea"/>
                <a:ea typeface="+mn-ea"/>
                <a:cs typeface="Arial" pitchFamily="34" charset="0"/>
              </a:rPr>
              <a:t>PPPoE/IPoE</a:t>
            </a:r>
            <a:endParaRPr lang="en-US" altLang="zh-CN" dirty="0">
              <a:latin typeface="+mn-ea"/>
              <a:ea typeface="+mn-ea"/>
              <a:cs typeface="Arial" pitchFamily="34" charset="0"/>
            </a:endParaRPr>
          </a:p>
          <a:p>
            <a:pPr indent="176213">
              <a:buClr>
                <a:schemeClr val="folHlink"/>
              </a:buClr>
              <a:buFont typeface="Wingdings" pitchFamily="2" charset="2"/>
              <a:buChar char="n"/>
              <a:defRPr/>
            </a:pPr>
            <a:r>
              <a:rPr lang="en-US" altLang="zh-CN" sz="1200" dirty="0">
                <a:latin typeface="+mn-ea"/>
                <a:ea typeface="+mn-ea"/>
                <a:cs typeface="Arial" pitchFamily="34" charset="0"/>
              </a:rPr>
              <a:t>DHCPv6</a:t>
            </a:r>
            <a:endParaRPr lang="zh-CN" altLang="en-US" sz="1200" dirty="0">
              <a:latin typeface="+mn-ea"/>
              <a:ea typeface="+mn-ea"/>
              <a:cs typeface="Arial" pitchFamily="34" charset="0"/>
            </a:endParaRPr>
          </a:p>
          <a:p>
            <a:pPr indent="176213">
              <a:buClr>
                <a:schemeClr val="folHlink"/>
              </a:buClr>
              <a:buFont typeface="Wingdings" pitchFamily="2" charset="2"/>
              <a:buChar char="n"/>
              <a:defRPr/>
            </a:pPr>
            <a:r>
              <a:rPr lang="en-US" altLang="zh-CN" sz="1200" dirty="0">
                <a:latin typeface="+mn-ea"/>
                <a:ea typeface="+mn-ea"/>
                <a:cs typeface="Arial" pitchFamily="34" charset="0"/>
              </a:rPr>
              <a:t>L2TP</a:t>
            </a:r>
          </a:p>
          <a:p>
            <a:pPr indent="176213">
              <a:buClr>
                <a:schemeClr val="folHlink"/>
              </a:buClr>
              <a:buFont typeface="Wingdings" pitchFamily="2" charset="2"/>
              <a:buChar char="n"/>
              <a:defRPr/>
            </a:pPr>
            <a:r>
              <a:rPr lang="en-US" altLang="en-US" sz="1200" dirty="0">
                <a:latin typeface="+mn-ea"/>
                <a:ea typeface="+mn-ea"/>
                <a:cs typeface="Arial" pitchFamily="34" charset="0"/>
              </a:rPr>
              <a:t>R</a:t>
            </a:r>
            <a:r>
              <a:rPr lang="en-US" altLang="zh-CN" sz="1200" dirty="0">
                <a:latin typeface="+mn-ea"/>
                <a:ea typeface="+mn-ea"/>
                <a:cs typeface="Arial" pitchFamily="34" charset="0"/>
              </a:rPr>
              <a:t>AIDUS</a:t>
            </a:r>
            <a:r>
              <a:rPr lang="en-US" altLang="en-US" sz="1200" dirty="0">
                <a:latin typeface="+mn-ea"/>
                <a:ea typeface="+mn-ea"/>
                <a:cs typeface="Arial" pitchFamily="34" charset="0"/>
              </a:rPr>
              <a:t>v6</a:t>
            </a:r>
            <a:endParaRPr lang="zh-CN" altLang="en-US" sz="1200" dirty="0">
              <a:latin typeface="+mn-ea"/>
              <a:ea typeface="+mn-ea"/>
              <a:cs typeface="Arial" pitchFamily="34" charset="0"/>
            </a:endParaRPr>
          </a:p>
        </p:txBody>
      </p:sp>
      <p:sp>
        <p:nvSpPr>
          <p:cNvPr id="53" name="TextBox 52"/>
          <p:cNvSpPr txBox="1"/>
          <p:nvPr/>
        </p:nvSpPr>
        <p:spPr>
          <a:xfrm>
            <a:off x="2495600" y="5899338"/>
            <a:ext cx="6751848" cy="553998"/>
          </a:xfrm>
          <a:prstGeom prst="rect">
            <a:avLst/>
          </a:prstGeom>
          <a:noFill/>
        </p:spPr>
        <p:txBody>
          <a:bodyPr wrap="none" rtlCol="0">
            <a:spAutoFit/>
          </a:bodyPr>
          <a:lstStyle/>
          <a:p>
            <a:r>
              <a:rPr lang="en-US" altLang="zh-CN" sz="1400" dirty="0">
                <a:latin typeface="+mn-ea"/>
                <a:ea typeface="+mn-ea"/>
              </a:rPr>
              <a:t>Huawei is ahead of Cisco, </a:t>
            </a:r>
            <a:r>
              <a:rPr lang="en-US" altLang="zh-CN" sz="1400" dirty="0">
                <a:solidFill>
                  <a:srgbClr val="C00000"/>
                </a:solidFill>
                <a:latin typeface="+mn-ea"/>
                <a:ea typeface="+mn-ea"/>
              </a:rPr>
              <a:t>so Huawei is the best company in the field of IPv6.</a:t>
            </a:r>
            <a:endParaRPr lang="en-US" altLang="zh-CN" sz="1400" b="1" dirty="0">
              <a:solidFill>
                <a:srgbClr val="C00000"/>
              </a:solidFill>
              <a:latin typeface="+mn-ea"/>
              <a:ea typeface="+mn-ea"/>
            </a:endParaRPr>
          </a:p>
          <a:p>
            <a:r>
              <a:rPr lang="en-US" altLang="zh-CN" sz="1600" b="1" dirty="0">
                <a:solidFill>
                  <a:srgbClr val="FF0000"/>
                </a:solidFill>
                <a:latin typeface="+mn-ea"/>
                <a:ea typeface="+mn-ea"/>
              </a:rPr>
              <a:t>                           </a:t>
            </a:r>
            <a:r>
              <a:rPr lang="zh-CN" altLang="en-US" sz="1400" dirty="0">
                <a:latin typeface="+mn-ea"/>
                <a:ea typeface="+mn-ea"/>
              </a:rPr>
              <a:t>－ </a:t>
            </a:r>
            <a:r>
              <a:rPr lang="en-US" altLang="zh-CN" sz="1400" dirty="0">
                <a:latin typeface="+mn-ea"/>
                <a:ea typeface="+mn-ea"/>
              </a:rPr>
              <a:t>Latif </a:t>
            </a:r>
            <a:r>
              <a:rPr lang="en-US" altLang="zh-CN" sz="1400" dirty="0" err="1">
                <a:latin typeface="+mn-ea"/>
                <a:ea typeface="+mn-ea"/>
              </a:rPr>
              <a:t>Ladid</a:t>
            </a:r>
            <a:r>
              <a:rPr lang="en-US" altLang="zh-CN" sz="1400" dirty="0">
                <a:latin typeface="+mn-ea"/>
                <a:ea typeface="+mn-ea"/>
              </a:rPr>
              <a:t> (President of IPv6 Forum)</a:t>
            </a:r>
            <a:endParaRPr lang="zh-CN" altLang="en-US" sz="1400" dirty="0">
              <a:latin typeface="+mn-ea"/>
              <a:ea typeface="+mn-ea"/>
            </a:endParaRPr>
          </a:p>
        </p:txBody>
      </p:sp>
    </p:spTree>
    <p:extLst>
      <p:ext uri="{BB962C8B-B14F-4D97-AF65-F5344CB8AC3E}">
        <p14:creationId xmlns:p14="http://schemas.microsoft.com/office/powerpoint/2010/main" val="5621612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2"/>
          </p:nvPr>
        </p:nvSpPr>
        <p:spPr/>
        <p:txBody>
          <a:bodyPr/>
          <a:lstStyle/>
          <a:p>
            <a:r>
              <a:rPr lang="en-US" altLang="zh-CN" dirty="0"/>
              <a:t>H-</a:t>
            </a:r>
            <a:r>
              <a:rPr lang="en-US" altLang="zh-CN" dirty="0" err="1"/>
              <a:t>QoS</a:t>
            </a:r>
            <a:r>
              <a:rPr lang="en-US" altLang="zh-CN" dirty="0"/>
              <a:t> for Multi-Play Service</a:t>
            </a:r>
            <a:endParaRPr lang="zh-CN" altLang="en-US" dirty="0"/>
          </a:p>
        </p:txBody>
      </p:sp>
      <p:sp>
        <p:nvSpPr>
          <p:cNvPr id="68675" name="Rectangle 74"/>
          <p:cNvSpPr>
            <a:spLocks noChangeArrowheads="1"/>
          </p:cNvSpPr>
          <p:nvPr/>
        </p:nvSpPr>
        <p:spPr bwMode="auto">
          <a:xfrm>
            <a:off x="1008063" y="5020283"/>
            <a:ext cx="8724341" cy="1361467"/>
          </a:xfrm>
          <a:prstGeom prst="rect">
            <a:avLst/>
          </a:prstGeom>
          <a:noFill/>
          <a:ln w="9525">
            <a:noFill/>
            <a:miter lim="800000"/>
            <a:headEnd/>
            <a:tailEnd/>
          </a:ln>
        </p:spPr>
        <p:txBody>
          <a:bodyPr lIns="80152" tIns="40076" rIns="80152" bIns="40076"/>
          <a:lstStyle/>
          <a:p>
            <a:pPr marL="300038" indent="-300038" defTabSz="801688">
              <a:lnSpc>
                <a:spcPct val="120000"/>
              </a:lnSpc>
              <a:buClr>
                <a:schemeClr val="bg2"/>
              </a:buClr>
              <a:buSzPct val="60000"/>
            </a:pPr>
            <a:r>
              <a:rPr lang="en-US" altLang="zh-CN" sz="1600" dirty="0">
                <a:latin typeface="+mn-ea"/>
                <a:ea typeface="+mn-ea"/>
              </a:rPr>
              <a:t>   Centralized control, achieves fine service management in NPE points, more flexible service strategy. </a:t>
            </a:r>
          </a:p>
          <a:p>
            <a:pPr marL="652463" lvl="1" indent="-250825" defTabSz="801688">
              <a:lnSpc>
                <a:spcPct val="120000"/>
              </a:lnSpc>
              <a:buClr>
                <a:schemeClr val="tx1"/>
              </a:buClr>
              <a:buSzPct val="50000"/>
              <a:buFont typeface="Wingdings" pitchFamily="2" charset="2"/>
              <a:buChar char="p"/>
            </a:pPr>
            <a:r>
              <a:rPr lang="en-US" altLang="zh-CN" sz="1600" dirty="0">
                <a:latin typeface="+mn-ea"/>
                <a:ea typeface="+mn-ea"/>
              </a:rPr>
              <a:t>Gold, silver or bronze medal users have different service experience.</a:t>
            </a:r>
          </a:p>
          <a:p>
            <a:pPr marL="652463" lvl="1" indent="-250825" defTabSz="801688">
              <a:lnSpc>
                <a:spcPct val="120000"/>
              </a:lnSpc>
              <a:buClr>
                <a:schemeClr val="tx1"/>
              </a:buClr>
              <a:buSzPct val="50000"/>
              <a:buFont typeface="Wingdings" pitchFamily="2" charset="2"/>
              <a:buChar char="p"/>
            </a:pPr>
            <a:r>
              <a:rPr lang="en-US" altLang="zh-CN" sz="1600" dirty="0">
                <a:latin typeface="+mn-ea"/>
                <a:ea typeface="+mn-ea"/>
              </a:rPr>
              <a:t>The control of the Special service is more effective.  </a:t>
            </a:r>
            <a:endParaRPr lang="zh-CN" altLang="en-US" sz="1600" dirty="0">
              <a:latin typeface="+mn-ea"/>
              <a:ea typeface="+mn-ea"/>
            </a:endParaRPr>
          </a:p>
        </p:txBody>
      </p:sp>
      <p:grpSp>
        <p:nvGrpSpPr>
          <p:cNvPr id="6" name="组合 5"/>
          <p:cNvGrpSpPr/>
          <p:nvPr/>
        </p:nvGrpSpPr>
        <p:grpSpPr>
          <a:xfrm>
            <a:off x="1559495" y="1357482"/>
            <a:ext cx="9913367" cy="3835714"/>
            <a:chOff x="2319258" y="1357483"/>
            <a:chExt cx="7260746" cy="3422754"/>
          </a:xfrm>
        </p:grpSpPr>
        <p:sp>
          <p:nvSpPr>
            <p:cNvPr id="68612" name="Line 3"/>
            <p:cNvSpPr>
              <a:spLocks noChangeShapeType="1"/>
            </p:cNvSpPr>
            <p:nvPr/>
          </p:nvSpPr>
          <p:spPr bwMode="auto">
            <a:xfrm flipH="1">
              <a:off x="4135048" y="1614870"/>
              <a:ext cx="0" cy="1368425"/>
            </a:xfrm>
            <a:prstGeom prst="line">
              <a:avLst/>
            </a:prstGeom>
            <a:noFill/>
            <a:ln w="25400" cap="rnd">
              <a:solidFill>
                <a:srgbClr val="006699"/>
              </a:solidFill>
              <a:prstDash val="sysDot"/>
              <a:round/>
              <a:headEnd/>
              <a:tailEnd/>
            </a:ln>
          </p:spPr>
          <p:txBody>
            <a:bodyPr wrap="none" anchor="ctr"/>
            <a:lstStyle/>
            <a:p>
              <a:endParaRPr lang="zh-CN" altLang="en-US" sz="1200">
                <a:latin typeface="+mn-ea"/>
                <a:ea typeface="+mn-ea"/>
              </a:endParaRPr>
            </a:p>
          </p:txBody>
        </p:sp>
        <p:sp>
          <p:nvSpPr>
            <p:cNvPr id="68613" name="AutoShape 4"/>
            <p:cNvSpPr>
              <a:spLocks noChangeArrowheads="1"/>
            </p:cNvSpPr>
            <p:nvPr/>
          </p:nvSpPr>
          <p:spPr bwMode="auto">
            <a:xfrm rot="5400000">
              <a:off x="7355123" y="2703290"/>
              <a:ext cx="179388" cy="1660525"/>
            </a:xfrm>
            <a:prstGeom prst="can">
              <a:avLst>
                <a:gd name="adj" fmla="val 83609"/>
              </a:avLst>
            </a:prstGeom>
            <a:gradFill rotWithShape="0">
              <a:gsLst>
                <a:gs pos="0">
                  <a:srgbClr val="00FF00"/>
                </a:gs>
                <a:gs pos="50000">
                  <a:srgbClr val="EAEAEA"/>
                </a:gs>
                <a:gs pos="100000">
                  <a:srgbClr val="00FF00"/>
                </a:gs>
              </a:gsLst>
              <a:lin ang="5400000" scaled="1"/>
            </a:gradFill>
            <a:ln w="12700">
              <a:solidFill>
                <a:schemeClr val="tx1"/>
              </a:solidFill>
              <a:round/>
              <a:headEnd/>
              <a:tailEnd/>
            </a:ln>
          </p:spPr>
          <p:txBody>
            <a:bodyPr wrap="none" anchor="ctr"/>
            <a:lstStyle/>
            <a:p>
              <a:endParaRPr lang="zh-CN" altLang="en-US" sz="1200">
                <a:latin typeface="+mn-ea"/>
                <a:ea typeface="+mn-ea"/>
              </a:endParaRPr>
            </a:p>
          </p:txBody>
        </p:sp>
        <p:sp>
          <p:nvSpPr>
            <p:cNvPr id="376837" name="AutoShape 5"/>
            <p:cNvSpPr>
              <a:spLocks noChangeArrowheads="1"/>
            </p:cNvSpPr>
            <p:nvPr/>
          </p:nvSpPr>
          <p:spPr bwMode="auto">
            <a:xfrm rot="5400000">
              <a:off x="7368617" y="2921571"/>
              <a:ext cx="152400" cy="1660525"/>
            </a:xfrm>
            <a:prstGeom prst="can">
              <a:avLst>
                <a:gd name="adj" fmla="val 98416"/>
              </a:avLst>
            </a:prstGeom>
            <a:gradFill rotWithShape="0">
              <a:gsLst>
                <a:gs pos="0">
                  <a:schemeClr val="hlink"/>
                </a:gs>
                <a:gs pos="50000">
                  <a:schemeClr val="hlink">
                    <a:gamma/>
                    <a:tint val="27451"/>
                    <a:invGamma/>
                  </a:schemeClr>
                </a:gs>
                <a:gs pos="100000">
                  <a:schemeClr val="hlink"/>
                </a:gs>
              </a:gsLst>
              <a:lin ang="5400000" scaled="1"/>
            </a:gradFill>
            <a:ln w="12700">
              <a:solidFill>
                <a:schemeClr val="tx1"/>
              </a:solidFill>
              <a:round/>
              <a:headEnd/>
              <a:tailEnd/>
            </a:ln>
            <a:effectLst/>
          </p:spPr>
          <p:txBody>
            <a:bodyPr wrap="none" anchor="ctr"/>
            <a:lstStyle/>
            <a:p>
              <a:pPr>
                <a:defRPr/>
              </a:pPr>
              <a:endParaRPr lang="zh-CN" altLang="en-US" sz="1200">
                <a:latin typeface="+mn-ea"/>
                <a:ea typeface="+mn-ea"/>
              </a:endParaRPr>
            </a:p>
          </p:txBody>
        </p:sp>
        <p:sp>
          <p:nvSpPr>
            <p:cNvPr id="68615" name="AutoShape 6"/>
            <p:cNvSpPr>
              <a:spLocks noChangeArrowheads="1"/>
            </p:cNvSpPr>
            <p:nvPr/>
          </p:nvSpPr>
          <p:spPr bwMode="auto">
            <a:xfrm rot="5400000">
              <a:off x="7238442" y="3242246"/>
              <a:ext cx="188912" cy="1439863"/>
            </a:xfrm>
            <a:prstGeom prst="can">
              <a:avLst>
                <a:gd name="adj" fmla="val 68844"/>
              </a:avLst>
            </a:prstGeom>
            <a:gradFill rotWithShape="0">
              <a:gsLst>
                <a:gs pos="0">
                  <a:srgbClr val="FFCC00"/>
                </a:gs>
                <a:gs pos="50000">
                  <a:srgbClr val="FFF1B9"/>
                </a:gs>
                <a:gs pos="100000">
                  <a:srgbClr val="FFCC00"/>
                </a:gs>
              </a:gsLst>
              <a:lin ang="5400000" scaled="1"/>
            </a:gradFill>
            <a:ln w="12700">
              <a:solidFill>
                <a:schemeClr val="tx1"/>
              </a:solidFill>
              <a:round/>
              <a:headEnd/>
              <a:tailEnd/>
            </a:ln>
          </p:spPr>
          <p:txBody>
            <a:bodyPr wrap="none" anchor="ctr"/>
            <a:lstStyle/>
            <a:p>
              <a:endParaRPr lang="zh-CN" altLang="en-US" sz="1200">
                <a:latin typeface="+mn-ea"/>
                <a:ea typeface="+mn-ea"/>
              </a:endParaRPr>
            </a:p>
          </p:txBody>
        </p:sp>
        <p:sp>
          <p:nvSpPr>
            <p:cNvPr id="68616" name="AutoShape 7"/>
            <p:cNvSpPr>
              <a:spLocks noChangeArrowheads="1"/>
            </p:cNvSpPr>
            <p:nvPr/>
          </p:nvSpPr>
          <p:spPr bwMode="auto">
            <a:xfrm rot="5400000">
              <a:off x="7028098" y="3789140"/>
              <a:ext cx="176213" cy="946150"/>
            </a:xfrm>
            <a:prstGeom prst="can">
              <a:avLst>
                <a:gd name="adj" fmla="val 48498"/>
              </a:avLst>
            </a:prstGeom>
            <a:gradFill rotWithShape="0">
              <a:gsLst>
                <a:gs pos="0">
                  <a:srgbClr val="BF7F3F"/>
                </a:gs>
                <a:gs pos="50000">
                  <a:srgbClr val="EDDCCA"/>
                </a:gs>
                <a:gs pos="100000">
                  <a:srgbClr val="BF7F3F"/>
                </a:gs>
              </a:gsLst>
              <a:lin ang="5400000" scaled="1"/>
            </a:gradFill>
            <a:ln w="12700">
              <a:solidFill>
                <a:schemeClr val="tx1"/>
              </a:solidFill>
              <a:round/>
              <a:headEnd/>
              <a:tailEnd/>
            </a:ln>
          </p:spPr>
          <p:txBody>
            <a:bodyPr wrap="none" anchor="ctr"/>
            <a:lstStyle/>
            <a:p>
              <a:endParaRPr lang="zh-CN" altLang="en-US" sz="1200">
                <a:latin typeface="+mn-ea"/>
                <a:ea typeface="+mn-ea"/>
              </a:endParaRPr>
            </a:p>
          </p:txBody>
        </p:sp>
        <p:sp>
          <p:nvSpPr>
            <p:cNvPr id="68617" name="AutoShape 8"/>
            <p:cNvSpPr>
              <a:spLocks noChangeArrowheads="1"/>
            </p:cNvSpPr>
            <p:nvPr/>
          </p:nvSpPr>
          <p:spPr bwMode="auto">
            <a:xfrm rot="5400000">
              <a:off x="7028098" y="3998690"/>
              <a:ext cx="160338" cy="911225"/>
            </a:xfrm>
            <a:prstGeom prst="can">
              <a:avLst>
                <a:gd name="adj" fmla="val 51333"/>
              </a:avLst>
            </a:prstGeom>
            <a:gradFill rotWithShape="0">
              <a:gsLst>
                <a:gs pos="0">
                  <a:srgbClr val="66CCFF"/>
                </a:gs>
                <a:gs pos="50000">
                  <a:srgbClr val="CCECFF"/>
                </a:gs>
                <a:gs pos="100000">
                  <a:srgbClr val="66CCFF"/>
                </a:gs>
              </a:gsLst>
              <a:lin ang="5400000" scaled="1"/>
            </a:gradFill>
            <a:ln w="12700">
              <a:solidFill>
                <a:schemeClr val="tx1"/>
              </a:solidFill>
              <a:round/>
              <a:headEnd/>
              <a:tailEnd/>
            </a:ln>
          </p:spPr>
          <p:txBody>
            <a:bodyPr wrap="none" anchor="ctr"/>
            <a:lstStyle/>
            <a:p>
              <a:endParaRPr lang="zh-CN" altLang="en-US" sz="1200">
                <a:latin typeface="+mn-ea"/>
                <a:ea typeface="+mn-ea"/>
              </a:endParaRPr>
            </a:p>
          </p:txBody>
        </p:sp>
        <p:sp>
          <p:nvSpPr>
            <p:cNvPr id="376841" name="AutoShape 9"/>
            <p:cNvSpPr>
              <a:spLocks noChangeArrowheads="1"/>
            </p:cNvSpPr>
            <p:nvPr/>
          </p:nvSpPr>
          <p:spPr bwMode="auto">
            <a:xfrm rot="5400000">
              <a:off x="7571023" y="3824065"/>
              <a:ext cx="447675" cy="1004888"/>
            </a:xfrm>
            <a:prstGeom prst="can">
              <a:avLst>
                <a:gd name="adj" fmla="val 58923"/>
              </a:avLst>
            </a:prstGeom>
            <a:gradFill rotWithShape="0">
              <a:gsLst>
                <a:gs pos="0">
                  <a:srgbClr val="FF0000"/>
                </a:gs>
                <a:gs pos="50000">
                  <a:schemeClr val="bg1"/>
                </a:gs>
                <a:gs pos="100000">
                  <a:srgbClr val="FF0000"/>
                </a:gs>
              </a:gsLst>
              <a:lin ang="5400000" scaled="1"/>
            </a:gradFill>
            <a:ln w="12700">
              <a:solidFill>
                <a:schemeClr val="tx1"/>
              </a:solidFill>
              <a:round/>
              <a:headEnd/>
              <a:tailEnd/>
            </a:ln>
            <a:effectLst/>
          </p:spPr>
          <p:txBody>
            <a:bodyPr rot="10800000" vert="eaVert" anchor="ctr"/>
            <a:lstStyle/>
            <a:p>
              <a:pPr eaLnBrk="0" hangingPunct="0">
                <a:defRPr/>
              </a:pPr>
              <a:endParaRPr lang="en-GB" sz="1200" dirty="0">
                <a:latin typeface="+mn-ea"/>
                <a:ea typeface="+mn-ea"/>
                <a:cs typeface="Arial" pitchFamily="34" charset="0"/>
              </a:endParaRPr>
            </a:p>
          </p:txBody>
        </p:sp>
        <p:sp>
          <p:nvSpPr>
            <p:cNvPr id="376842" name="AutoShape 10"/>
            <p:cNvSpPr>
              <a:spLocks noChangeArrowheads="1"/>
            </p:cNvSpPr>
            <p:nvPr/>
          </p:nvSpPr>
          <p:spPr bwMode="auto">
            <a:xfrm rot="5400000">
              <a:off x="7946467" y="3444216"/>
              <a:ext cx="1223962" cy="1099423"/>
            </a:xfrm>
            <a:prstGeom prst="can">
              <a:avLst>
                <a:gd name="adj" fmla="val 52335"/>
              </a:avLst>
            </a:prstGeom>
            <a:gradFill rotWithShape="0">
              <a:gsLst>
                <a:gs pos="0">
                  <a:srgbClr val="5F5F5F"/>
                </a:gs>
                <a:gs pos="50000">
                  <a:schemeClr val="bg1"/>
                </a:gs>
                <a:gs pos="100000">
                  <a:srgbClr val="5F5F5F"/>
                </a:gs>
              </a:gsLst>
              <a:lin ang="5400000" scaled="1"/>
            </a:gradFill>
            <a:ln w="12700">
              <a:solidFill>
                <a:schemeClr val="tx1"/>
              </a:solidFill>
              <a:round/>
              <a:headEnd/>
              <a:tailEnd/>
            </a:ln>
            <a:effectLst/>
          </p:spPr>
          <p:txBody>
            <a:bodyPr anchor="ctr">
              <a:spAutoFit/>
            </a:bodyPr>
            <a:lstStyle/>
            <a:p>
              <a:pPr>
                <a:defRPr/>
              </a:pPr>
              <a:endParaRPr lang="zh-CN" altLang="en-US" sz="1200">
                <a:latin typeface="+mn-ea"/>
                <a:ea typeface="+mn-ea"/>
              </a:endParaRPr>
            </a:p>
          </p:txBody>
        </p:sp>
        <p:sp>
          <p:nvSpPr>
            <p:cNvPr id="68626" name="Text Box 17"/>
            <p:cNvSpPr txBox="1">
              <a:spLocks noChangeArrowheads="1"/>
            </p:cNvSpPr>
            <p:nvPr/>
          </p:nvSpPr>
          <p:spPr bwMode="auto">
            <a:xfrm>
              <a:off x="7995680" y="3670871"/>
              <a:ext cx="516103" cy="461665"/>
            </a:xfrm>
            <a:prstGeom prst="rect">
              <a:avLst/>
            </a:prstGeom>
            <a:noFill/>
            <a:ln w="19050">
              <a:noFill/>
              <a:miter lim="800000"/>
              <a:headEnd/>
              <a:tailEnd/>
            </a:ln>
          </p:spPr>
          <p:txBody>
            <a:bodyPr wrap="none">
              <a:spAutoFit/>
            </a:bodyPr>
            <a:lstStyle/>
            <a:p>
              <a:pPr algn="l" eaLnBrk="0" hangingPunct="0"/>
              <a:r>
                <a:rPr lang="en-US" altLang="zh-CN" sz="1200" b="1" dirty="0">
                  <a:latin typeface="+mn-ea"/>
                  <a:ea typeface="+mn-ea"/>
                  <a:cs typeface="Arial" pitchFamily="34" charset="0"/>
                </a:rPr>
                <a:t>GE </a:t>
              </a:r>
            </a:p>
            <a:p>
              <a:pPr algn="l" eaLnBrk="0" hangingPunct="0"/>
              <a:r>
                <a:rPr lang="en-US" altLang="zh-CN" sz="1200" b="1" dirty="0">
                  <a:latin typeface="+mn-ea"/>
                  <a:ea typeface="+mn-ea"/>
                  <a:cs typeface="Arial" pitchFamily="34" charset="0"/>
                </a:rPr>
                <a:t>Port</a:t>
              </a:r>
            </a:p>
          </p:txBody>
        </p:sp>
        <p:sp>
          <p:nvSpPr>
            <p:cNvPr id="68627" name="Text Box 18"/>
            <p:cNvSpPr txBox="1">
              <a:spLocks noChangeArrowheads="1"/>
            </p:cNvSpPr>
            <p:nvPr/>
          </p:nvSpPr>
          <p:spPr bwMode="auto">
            <a:xfrm>
              <a:off x="7347980" y="4247133"/>
              <a:ext cx="805029" cy="240066"/>
            </a:xfrm>
            <a:prstGeom prst="rect">
              <a:avLst/>
            </a:prstGeom>
            <a:noFill/>
            <a:ln w="19050">
              <a:noFill/>
              <a:miter lim="800000"/>
              <a:headEnd/>
              <a:tailEnd/>
            </a:ln>
          </p:spPr>
          <p:txBody>
            <a:bodyPr wrap="none">
              <a:spAutoFit/>
            </a:bodyPr>
            <a:lstStyle/>
            <a:p>
              <a:pPr algn="l" eaLnBrk="0" hangingPunct="0">
                <a:lnSpc>
                  <a:spcPct val="80000"/>
                </a:lnSpc>
              </a:pPr>
              <a:r>
                <a:rPr lang="en-US" altLang="zh-CN" sz="1200" dirty="0">
                  <a:latin typeface="+mn-ea"/>
                  <a:ea typeface="+mn-ea"/>
                  <a:cs typeface="Arial" pitchFamily="34" charset="0"/>
                </a:rPr>
                <a:t>IA VLAN</a:t>
              </a:r>
            </a:p>
          </p:txBody>
        </p:sp>
        <p:sp>
          <p:nvSpPr>
            <p:cNvPr id="68628" name="Text Box 19"/>
            <p:cNvSpPr txBox="1">
              <a:spLocks noChangeArrowheads="1"/>
            </p:cNvSpPr>
            <p:nvPr/>
          </p:nvSpPr>
          <p:spPr bwMode="auto">
            <a:xfrm>
              <a:off x="6706630" y="3842322"/>
              <a:ext cx="959686" cy="276999"/>
            </a:xfrm>
            <a:prstGeom prst="rect">
              <a:avLst/>
            </a:prstGeom>
            <a:noFill/>
            <a:ln w="19050">
              <a:noFill/>
              <a:miter lim="800000"/>
              <a:headEnd/>
              <a:tailEnd/>
            </a:ln>
          </p:spPr>
          <p:txBody>
            <a:bodyPr wrap="none">
              <a:spAutoFit/>
            </a:bodyPr>
            <a:lstStyle/>
            <a:p>
              <a:pPr eaLnBrk="0" hangingPunct="0"/>
              <a:r>
                <a:rPr lang="en-US" altLang="zh-CN" sz="1200" dirty="0">
                  <a:latin typeface="+mn-ea"/>
                  <a:ea typeface="+mn-ea"/>
                  <a:cs typeface="Arial" pitchFamily="34" charset="0"/>
                </a:rPr>
                <a:t>VoD VLAN</a:t>
              </a:r>
            </a:p>
          </p:txBody>
        </p:sp>
        <p:sp>
          <p:nvSpPr>
            <p:cNvPr id="68629" name="Text Box 20"/>
            <p:cNvSpPr txBox="1">
              <a:spLocks noChangeArrowheads="1"/>
            </p:cNvSpPr>
            <p:nvPr/>
          </p:nvSpPr>
          <p:spPr bwMode="auto">
            <a:xfrm>
              <a:off x="6654241" y="4145534"/>
              <a:ext cx="847733" cy="276999"/>
            </a:xfrm>
            <a:prstGeom prst="rect">
              <a:avLst/>
            </a:prstGeom>
            <a:noFill/>
            <a:ln w="19050">
              <a:noFill/>
              <a:miter lim="800000"/>
              <a:headEnd/>
              <a:tailEnd/>
            </a:ln>
          </p:spPr>
          <p:txBody>
            <a:bodyPr wrap="none">
              <a:spAutoFit/>
            </a:bodyPr>
            <a:lstStyle/>
            <a:p>
              <a:pPr eaLnBrk="0" hangingPunct="0"/>
              <a:r>
                <a:rPr lang="en-US" altLang="zh-CN" sz="1200" dirty="0">
                  <a:latin typeface="+mn-ea"/>
                  <a:ea typeface="+mn-ea"/>
                  <a:cs typeface="Arial" pitchFamily="34" charset="0"/>
                </a:rPr>
                <a:t>Premium</a:t>
              </a:r>
            </a:p>
          </p:txBody>
        </p:sp>
        <p:sp>
          <p:nvSpPr>
            <p:cNvPr id="68630" name="Text Box 21"/>
            <p:cNvSpPr txBox="1">
              <a:spLocks noChangeArrowheads="1"/>
            </p:cNvSpPr>
            <p:nvPr/>
          </p:nvSpPr>
          <p:spPr bwMode="auto">
            <a:xfrm>
              <a:off x="6657417" y="4318572"/>
              <a:ext cx="690563" cy="461665"/>
            </a:xfrm>
            <a:prstGeom prst="rect">
              <a:avLst/>
            </a:prstGeom>
            <a:noFill/>
            <a:ln w="19050">
              <a:noFill/>
              <a:miter lim="800000"/>
              <a:headEnd/>
              <a:tailEnd/>
            </a:ln>
          </p:spPr>
          <p:txBody>
            <a:bodyPr>
              <a:spAutoFit/>
            </a:bodyPr>
            <a:lstStyle/>
            <a:p>
              <a:pPr algn="l" eaLnBrk="0" hangingPunct="0"/>
              <a:r>
                <a:rPr lang="en-US" altLang="zh-CN" sz="1200" dirty="0">
                  <a:latin typeface="+mn-ea"/>
                  <a:ea typeface="+mn-ea"/>
                  <a:cs typeface="Arial" pitchFamily="34" charset="0"/>
                </a:rPr>
                <a:t>Normal</a:t>
              </a:r>
            </a:p>
          </p:txBody>
        </p:sp>
        <p:sp>
          <p:nvSpPr>
            <p:cNvPr id="68631" name="Text Box 22"/>
            <p:cNvSpPr txBox="1">
              <a:spLocks noChangeArrowheads="1"/>
            </p:cNvSpPr>
            <p:nvPr/>
          </p:nvSpPr>
          <p:spPr bwMode="auto">
            <a:xfrm>
              <a:off x="6664076" y="3392997"/>
              <a:ext cx="1722203" cy="276999"/>
            </a:xfrm>
            <a:prstGeom prst="rect">
              <a:avLst/>
            </a:prstGeom>
            <a:noFill/>
            <a:ln w="19050">
              <a:noFill/>
              <a:miter lim="800000"/>
              <a:headEnd/>
              <a:tailEnd/>
            </a:ln>
          </p:spPr>
          <p:txBody>
            <a:bodyPr wrap="none">
              <a:spAutoFit/>
            </a:bodyPr>
            <a:lstStyle/>
            <a:p>
              <a:pPr algn="l" eaLnBrk="0" hangingPunct="0"/>
              <a:r>
                <a:rPr lang="en-US" altLang="zh-CN" sz="1200" dirty="0">
                  <a:latin typeface="+mn-ea"/>
                  <a:ea typeface="+mn-ea"/>
                  <a:cs typeface="Arial" pitchFamily="34" charset="0"/>
                </a:rPr>
                <a:t>Special service VLAN</a:t>
              </a:r>
            </a:p>
          </p:txBody>
        </p:sp>
        <p:sp>
          <p:nvSpPr>
            <p:cNvPr id="68632" name="Text Box 23"/>
            <p:cNvSpPr txBox="1">
              <a:spLocks noChangeArrowheads="1"/>
            </p:cNvSpPr>
            <p:nvPr/>
          </p:nvSpPr>
          <p:spPr bwMode="auto">
            <a:xfrm>
              <a:off x="6697104" y="3629597"/>
              <a:ext cx="1559466" cy="276999"/>
            </a:xfrm>
            <a:prstGeom prst="rect">
              <a:avLst/>
            </a:prstGeom>
            <a:noFill/>
            <a:ln w="19050">
              <a:noFill/>
              <a:miter lim="800000"/>
              <a:headEnd/>
              <a:tailEnd/>
            </a:ln>
          </p:spPr>
          <p:txBody>
            <a:bodyPr wrap="none">
              <a:spAutoFit/>
            </a:bodyPr>
            <a:lstStyle/>
            <a:p>
              <a:pPr algn="l" eaLnBrk="0" hangingPunct="0"/>
              <a:r>
                <a:rPr lang="en-US" altLang="zh-CN" sz="1200" dirty="0">
                  <a:latin typeface="+mn-ea"/>
                  <a:ea typeface="+mn-ea"/>
                  <a:cs typeface="Arial" pitchFamily="34" charset="0"/>
                </a:rPr>
                <a:t>Control flow VLAN</a:t>
              </a:r>
            </a:p>
          </p:txBody>
        </p:sp>
        <p:grpSp>
          <p:nvGrpSpPr>
            <p:cNvPr id="2" name="Group 24"/>
            <p:cNvGrpSpPr>
              <a:grpSpLocks/>
            </p:cNvGrpSpPr>
            <p:nvPr/>
          </p:nvGrpSpPr>
          <p:grpSpPr bwMode="auto">
            <a:xfrm>
              <a:off x="2703861" y="3608654"/>
              <a:ext cx="893016" cy="822606"/>
              <a:chOff x="-130" y="1363"/>
              <a:chExt cx="511" cy="783"/>
            </a:xfrm>
          </p:grpSpPr>
          <p:sp>
            <p:nvSpPr>
              <p:cNvPr id="68686" name="AutoShape 25"/>
              <p:cNvSpPr>
                <a:spLocks noChangeArrowheads="1"/>
              </p:cNvSpPr>
              <p:nvPr/>
            </p:nvSpPr>
            <p:spPr bwMode="auto">
              <a:xfrm rot="5400000">
                <a:off x="68" y="1240"/>
                <a:ext cx="147" cy="476"/>
              </a:xfrm>
              <a:prstGeom prst="can">
                <a:avLst>
                  <a:gd name="adj" fmla="val 29248"/>
                </a:avLst>
              </a:prstGeom>
              <a:gradFill rotWithShape="0">
                <a:gsLst>
                  <a:gs pos="0">
                    <a:srgbClr val="00FF00"/>
                  </a:gs>
                  <a:gs pos="50000">
                    <a:srgbClr val="EAEAEA"/>
                  </a:gs>
                  <a:gs pos="100000">
                    <a:srgbClr val="00FF00"/>
                  </a:gs>
                </a:gsLst>
                <a:lin ang="5400000" scaled="1"/>
              </a:gradFill>
              <a:ln w="12700">
                <a:solidFill>
                  <a:schemeClr val="tx1"/>
                </a:solidFill>
                <a:round/>
                <a:headEnd/>
                <a:tailEnd/>
              </a:ln>
            </p:spPr>
            <p:txBody>
              <a:bodyPr wrap="none" anchor="ctr"/>
              <a:lstStyle/>
              <a:p>
                <a:endParaRPr lang="zh-CN" altLang="en-US" sz="1200">
                  <a:latin typeface="+mn-ea"/>
                  <a:ea typeface="+mn-ea"/>
                </a:endParaRPr>
              </a:p>
            </p:txBody>
          </p:sp>
          <p:sp>
            <p:nvSpPr>
              <p:cNvPr id="68687" name="Text Box 26"/>
              <p:cNvSpPr txBox="1">
                <a:spLocks noChangeArrowheads="1"/>
              </p:cNvSpPr>
              <p:nvPr/>
            </p:nvSpPr>
            <p:spPr bwMode="auto">
              <a:xfrm>
                <a:off x="-89" y="1363"/>
                <a:ext cx="295" cy="264"/>
              </a:xfrm>
              <a:prstGeom prst="rect">
                <a:avLst/>
              </a:prstGeom>
              <a:noFill/>
              <a:ln w="19050">
                <a:noFill/>
                <a:miter lim="800000"/>
                <a:headEnd/>
                <a:tailEnd/>
              </a:ln>
            </p:spPr>
            <p:txBody>
              <a:bodyPr wrap="none">
                <a:spAutoFit/>
              </a:bodyPr>
              <a:lstStyle/>
              <a:p>
                <a:pPr algn="l" eaLnBrk="0" hangingPunct="0"/>
                <a:r>
                  <a:rPr lang="en-US" altLang="zh-CN" sz="1200" dirty="0">
                    <a:latin typeface="+mn-ea"/>
                    <a:ea typeface="+mn-ea"/>
                    <a:cs typeface="Arial" pitchFamily="34" charset="0"/>
                  </a:rPr>
                  <a:t>VoIP</a:t>
                </a:r>
              </a:p>
            </p:txBody>
          </p:sp>
          <p:sp>
            <p:nvSpPr>
              <p:cNvPr id="376859" name="AutoShape 27"/>
              <p:cNvSpPr>
                <a:spLocks noChangeArrowheads="1"/>
              </p:cNvSpPr>
              <p:nvPr/>
            </p:nvSpPr>
            <p:spPr bwMode="auto">
              <a:xfrm rot="5400000">
                <a:off x="68" y="1403"/>
                <a:ext cx="148" cy="476"/>
              </a:xfrm>
              <a:prstGeom prst="can">
                <a:avLst>
                  <a:gd name="adj" fmla="val 29248"/>
                </a:avLst>
              </a:prstGeom>
              <a:gradFill rotWithShape="0">
                <a:gsLst>
                  <a:gs pos="0">
                    <a:schemeClr val="hlink"/>
                  </a:gs>
                  <a:gs pos="50000">
                    <a:schemeClr val="hlink">
                      <a:gamma/>
                      <a:tint val="27451"/>
                      <a:invGamma/>
                    </a:schemeClr>
                  </a:gs>
                  <a:gs pos="100000">
                    <a:schemeClr val="hlink"/>
                  </a:gs>
                </a:gsLst>
                <a:lin ang="5400000" scaled="1"/>
              </a:gradFill>
              <a:ln w="12700">
                <a:solidFill>
                  <a:schemeClr val="tx1"/>
                </a:solidFill>
                <a:round/>
                <a:headEnd/>
                <a:tailEnd/>
              </a:ln>
              <a:effectLst/>
            </p:spPr>
            <p:txBody>
              <a:bodyPr wrap="none" anchor="ctr"/>
              <a:lstStyle/>
              <a:p>
                <a:pPr>
                  <a:defRPr/>
                </a:pPr>
                <a:endParaRPr lang="zh-CN" altLang="en-US" sz="1200">
                  <a:latin typeface="+mn-ea"/>
                  <a:ea typeface="+mn-ea"/>
                </a:endParaRPr>
              </a:p>
            </p:txBody>
          </p:sp>
          <p:sp>
            <p:nvSpPr>
              <p:cNvPr id="376860" name="AutoShape 28"/>
              <p:cNvSpPr>
                <a:spLocks noChangeArrowheads="1"/>
              </p:cNvSpPr>
              <p:nvPr/>
            </p:nvSpPr>
            <p:spPr bwMode="auto">
              <a:xfrm rot="5400000">
                <a:off x="69" y="1566"/>
                <a:ext cx="147" cy="476"/>
              </a:xfrm>
              <a:prstGeom prst="can">
                <a:avLst>
                  <a:gd name="adj" fmla="val 29248"/>
                </a:avLst>
              </a:prstGeom>
              <a:gradFill rotWithShape="0">
                <a:gsLst>
                  <a:gs pos="0">
                    <a:schemeClr val="accent2"/>
                  </a:gs>
                  <a:gs pos="50000">
                    <a:schemeClr val="accent2">
                      <a:gamma/>
                      <a:tint val="27451"/>
                      <a:invGamma/>
                    </a:schemeClr>
                  </a:gs>
                  <a:gs pos="100000">
                    <a:schemeClr val="accent2"/>
                  </a:gs>
                </a:gsLst>
                <a:lin ang="5400000" scaled="1"/>
              </a:gradFill>
              <a:ln w="12700">
                <a:solidFill>
                  <a:schemeClr val="tx1"/>
                </a:solidFill>
                <a:round/>
                <a:headEnd/>
                <a:tailEnd/>
              </a:ln>
              <a:effectLst/>
            </p:spPr>
            <p:txBody>
              <a:bodyPr wrap="none" anchor="ctr"/>
              <a:lstStyle/>
              <a:p>
                <a:pPr>
                  <a:defRPr/>
                </a:pPr>
                <a:endParaRPr lang="zh-CN" altLang="en-US" sz="1200">
                  <a:latin typeface="+mn-ea"/>
                  <a:ea typeface="+mn-ea"/>
                </a:endParaRPr>
              </a:p>
            </p:txBody>
          </p:sp>
          <p:sp>
            <p:nvSpPr>
              <p:cNvPr id="68690" name="Text Box 29"/>
              <p:cNvSpPr txBox="1">
                <a:spLocks noChangeArrowheads="1"/>
              </p:cNvSpPr>
              <p:nvPr/>
            </p:nvSpPr>
            <p:spPr bwMode="auto">
              <a:xfrm>
                <a:off x="-130" y="1500"/>
                <a:ext cx="376" cy="264"/>
              </a:xfrm>
              <a:prstGeom prst="rect">
                <a:avLst/>
              </a:prstGeom>
              <a:noFill/>
              <a:ln w="12700">
                <a:noFill/>
                <a:miter lim="800000"/>
                <a:headEnd/>
                <a:tailEnd/>
              </a:ln>
            </p:spPr>
            <p:txBody>
              <a:bodyPr wrap="none">
                <a:spAutoFit/>
              </a:bodyPr>
              <a:lstStyle/>
              <a:p>
                <a:pPr algn="l" eaLnBrk="0" hangingPunct="0"/>
                <a:r>
                  <a:rPr lang="en-US" altLang="zh-CN" sz="1200" dirty="0">
                    <a:latin typeface="+mn-ea"/>
                    <a:ea typeface="+mn-ea"/>
                    <a:cs typeface="Arial" pitchFamily="34" charset="0"/>
                  </a:rPr>
                  <a:t>Video </a:t>
                </a:r>
              </a:p>
            </p:txBody>
          </p:sp>
          <p:sp>
            <p:nvSpPr>
              <p:cNvPr id="68691" name="Text Box 30"/>
              <p:cNvSpPr txBox="1">
                <a:spLocks noChangeArrowheads="1"/>
              </p:cNvSpPr>
              <p:nvPr/>
            </p:nvSpPr>
            <p:spPr bwMode="auto">
              <a:xfrm>
                <a:off x="-78" y="1683"/>
                <a:ext cx="356" cy="264"/>
              </a:xfrm>
              <a:prstGeom prst="rect">
                <a:avLst/>
              </a:prstGeom>
              <a:noFill/>
              <a:ln w="19050">
                <a:noFill/>
                <a:miter lim="800000"/>
                <a:headEnd/>
                <a:tailEnd/>
              </a:ln>
            </p:spPr>
            <p:txBody>
              <a:bodyPr wrap="none">
                <a:spAutoFit/>
              </a:bodyPr>
              <a:lstStyle/>
              <a:p>
                <a:pPr algn="l" eaLnBrk="0" hangingPunct="0"/>
                <a:r>
                  <a:rPr lang="en-US" altLang="zh-CN" sz="1200" dirty="0">
                    <a:latin typeface="+mn-ea"/>
                    <a:ea typeface="+mn-ea"/>
                    <a:cs typeface="Arial" pitchFamily="34" charset="0"/>
                  </a:rPr>
                  <a:t>IA Pre</a:t>
                </a:r>
              </a:p>
            </p:txBody>
          </p:sp>
          <p:sp>
            <p:nvSpPr>
              <p:cNvPr id="68692" name="AutoShape 31"/>
              <p:cNvSpPr>
                <a:spLocks noChangeArrowheads="1"/>
              </p:cNvSpPr>
              <p:nvPr/>
            </p:nvSpPr>
            <p:spPr bwMode="auto">
              <a:xfrm rot="5400000">
                <a:off x="68" y="1733"/>
                <a:ext cx="147" cy="476"/>
              </a:xfrm>
              <a:prstGeom prst="can">
                <a:avLst>
                  <a:gd name="adj" fmla="val 29248"/>
                </a:avLst>
              </a:prstGeom>
              <a:gradFill rotWithShape="0">
                <a:gsLst>
                  <a:gs pos="0">
                    <a:srgbClr val="66CCFF"/>
                  </a:gs>
                  <a:gs pos="50000">
                    <a:srgbClr val="D5F1FF"/>
                  </a:gs>
                  <a:gs pos="100000">
                    <a:srgbClr val="66CCFF"/>
                  </a:gs>
                </a:gsLst>
                <a:lin ang="5400000" scaled="1"/>
              </a:gradFill>
              <a:ln w="12700">
                <a:solidFill>
                  <a:srgbClr val="000066"/>
                </a:solidFill>
                <a:round/>
                <a:headEnd/>
                <a:tailEnd/>
              </a:ln>
            </p:spPr>
            <p:txBody>
              <a:bodyPr wrap="none" anchor="ctr"/>
              <a:lstStyle/>
              <a:p>
                <a:endParaRPr lang="zh-CN" altLang="en-US" sz="1200">
                  <a:latin typeface="+mn-ea"/>
                  <a:ea typeface="+mn-ea"/>
                </a:endParaRPr>
              </a:p>
            </p:txBody>
          </p:sp>
          <p:sp>
            <p:nvSpPr>
              <p:cNvPr id="68693" name="Text Box 32"/>
              <p:cNvSpPr txBox="1">
                <a:spLocks noChangeArrowheads="1"/>
              </p:cNvSpPr>
              <p:nvPr/>
            </p:nvSpPr>
            <p:spPr bwMode="auto">
              <a:xfrm>
                <a:off x="-76" y="1882"/>
                <a:ext cx="323" cy="264"/>
              </a:xfrm>
              <a:prstGeom prst="rect">
                <a:avLst/>
              </a:prstGeom>
              <a:noFill/>
              <a:ln w="19050">
                <a:noFill/>
                <a:miter lim="800000"/>
                <a:headEnd/>
                <a:tailEnd/>
              </a:ln>
            </p:spPr>
            <p:txBody>
              <a:bodyPr wrap="none">
                <a:spAutoFit/>
              </a:bodyPr>
              <a:lstStyle/>
              <a:p>
                <a:pPr algn="l" eaLnBrk="0" hangingPunct="0"/>
                <a:r>
                  <a:rPr lang="en-US" altLang="zh-CN" sz="1200" dirty="0">
                    <a:latin typeface="+mn-ea"/>
                    <a:ea typeface="+mn-ea"/>
                    <a:cs typeface="Arial" pitchFamily="34" charset="0"/>
                  </a:rPr>
                  <a:t>IA BE</a:t>
                </a:r>
              </a:p>
            </p:txBody>
          </p:sp>
        </p:grpSp>
        <p:sp>
          <p:nvSpPr>
            <p:cNvPr id="376865" name="AutoShape 33"/>
            <p:cNvSpPr>
              <a:spLocks noChangeArrowheads="1"/>
            </p:cNvSpPr>
            <p:nvPr/>
          </p:nvSpPr>
          <p:spPr bwMode="auto">
            <a:xfrm rot="5400000">
              <a:off x="4950854" y="3207321"/>
              <a:ext cx="193675" cy="831850"/>
            </a:xfrm>
            <a:prstGeom prst="can">
              <a:avLst>
                <a:gd name="adj" fmla="val 38795"/>
              </a:avLst>
            </a:prstGeom>
            <a:gradFill rotWithShape="0">
              <a:gsLst>
                <a:gs pos="0">
                  <a:srgbClr val="FF0000"/>
                </a:gs>
                <a:gs pos="50000">
                  <a:schemeClr val="bg1"/>
                </a:gs>
                <a:gs pos="100000">
                  <a:srgbClr val="FF0000"/>
                </a:gs>
              </a:gsLst>
              <a:lin ang="5400000" scaled="1"/>
            </a:gradFill>
            <a:ln w="12700">
              <a:solidFill>
                <a:schemeClr val="tx1"/>
              </a:solidFill>
              <a:round/>
              <a:headEnd/>
              <a:tailEnd/>
            </a:ln>
            <a:effectLst/>
          </p:spPr>
          <p:txBody>
            <a:bodyPr rot="10800000" vert="eaVert" anchor="ctr"/>
            <a:lstStyle/>
            <a:p>
              <a:pPr>
                <a:defRPr/>
              </a:pPr>
              <a:endParaRPr lang="zh-CN" altLang="en-US" sz="1200">
                <a:latin typeface="+mn-ea"/>
                <a:ea typeface="+mn-ea"/>
              </a:endParaRPr>
            </a:p>
          </p:txBody>
        </p:sp>
        <p:sp>
          <p:nvSpPr>
            <p:cNvPr id="376867" name="AutoShape 35"/>
            <p:cNvSpPr>
              <a:spLocks noChangeArrowheads="1"/>
            </p:cNvSpPr>
            <p:nvPr/>
          </p:nvSpPr>
          <p:spPr bwMode="auto">
            <a:xfrm rot="5400000">
              <a:off x="4950854" y="3426396"/>
              <a:ext cx="193675" cy="831850"/>
            </a:xfrm>
            <a:prstGeom prst="can">
              <a:avLst>
                <a:gd name="adj" fmla="val 38795"/>
              </a:avLst>
            </a:prstGeom>
            <a:gradFill rotWithShape="0">
              <a:gsLst>
                <a:gs pos="0">
                  <a:srgbClr val="FF0000"/>
                </a:gs>
                <a:gs pos="50000">
                  <a:schemeClr val="bg1"/>
                </a:gs>
                <a:gs pos="100000">
                  <a:srgbClr val="FF0000"/>
                </a:gs>
              </a:gsLst>
              <a:lin ang="5400000" scaled="1"/>
            </a:gradFill>
            <a:ln w="12700">
              <a:solidFill>
                <a:schemeClr val="tx1"/>
              </a:solidFill>
              <a:round/>
              <a:headEnd/>
              <a:tailEnd/>
            </a:ln>
            <a:effectLst/>
          </p:spPr>
          <p:txBody>
            <a:bodyPr rot="10800000" vert="eaVert" anchor="ctr"/>
            <a:lstStyle/>
            <a:p>
              <a:pPr>
                <a:defRPr/>
              </a:pPr>
              <a:endParaRPr lang="zh-CN" altLang="en-US" sz="1200">
                <a:latin typeface="+mn-ea"/>
                <a:ea typeface="+mn-ea"/>
              </a:endParaRPr>
            </a:p>
          </p:txBody>
        </p:sp>
        <p:sp>
          <p:nvSpPr>
            <p:cNvPr id="68637" name="Text Box 36"/>
            <p:cNvSpPr txBox="1">
              <a:spLocks noChangeArrowheads="1"/>
            </p:cNvSpPr>
            <p:nvPr/>
          </p:nvSpPr>
          <p:spPr bwMode="auto">
            <a:xfrm>
              <a:off x="4598429" y="3699447"/>
              <a:ext cx="1083758" cy="276999"/>
            </a:xfrm>
            <a:prstGeom prst="rect">
              <a:avLst/>
            </a:prstGeom>
            <a:noFill/>
            <a:ln w="12700">
              <a:noFill/>
              <a:miter lim="800000"/>
              <a:headEnd/>
              <a:tailEnd/>
            </a:ln>
          </p:spPr>
          <p:txBody>
            <a:bodyPr wrap="none">
              <a:spAutoFit/>
            </a:bodyPr>
            <a:lstStyle/>
            <a:p>
              <a:pPr algn="l" eaLnBrk="0" hangingPunct="0"/>
              <a:r>
                <a:rPr lang="en-US" altLang="zh-CN" sz="1200" dirty="0">
                  <a:latin typeface="+mn-ea"/>
                  <a:ea typeface="+mn-ea"/>
                  <a:cs typeface="Arial" pitchFamily="34" charset="0"/>
                </a:rPr>
                <a:t>Silver user-2</a:t>
              </a:r>
            </a:p>
          </p:txBody>
        </p:sp>
        <p:sp>
          <p:nvSpPr>
            <p:cNvPr id="376869" name="AutoShape 37"/>
            <p:cNvSpPr>
              <a:spLocks noChangeArrowheads="1"/>
            </p:cNvSpPr>
            <p:nvPr/>
          </p:nvSpPr>
          <p:spPr bwMode="auto">
            <a:xfrm rot="5400000">
              <a:off x="4950854" y="3974084"/>
              <a:ext cx="193675" cy="831850"/>
            </a:xfrm>
            <a:prstGeom prst="can">
              <a:avLst>
                <a:gd name="adj" fmla="val 38795"/>
              </a:avLst>
            </a:prstGeom>
            <a:gradFill rotWithShape="0">
              <a:gsLst>
                <a:gs pos="0">
                  <a:srgbClr val="FF0000"/>
                </a:gs>
                <a:gs pos="50000">
                  <a:schemeClr val="bg1"/>
                </a:gs>
                <a:gs pos="100000">
                  <a:srgbClr val="FF0000"/>
                </a:gs>
              </a:gsLst>
              <a:lin ang="5400000" scaled="1"/>
            </a:gradFill>
            <a:ln w="12700">
              <a:solidFill>
                <a:schemeClr val="tx1"/>
              </a:solidFill>
              <a:round/>
              <a:headEnd/>
              <a:tailEnd/>
            </a:ln>
            <a:effectLst/>
          </p:spPr>
          <p:txBody>
            <a:bodyPr rot="10800000" vert="eaVert" anchor="ctr"/>
            <a:lstStyle/>
            <a:p>
              <a:pPr>
                <a:defRPr/>
              </a:pPr>
              <a:endParaRPr lang="zh-CN" altLang="en-US" sz="1200">
                <a:latin typeface="+mn-ea"/>
                <a:ea typeface="+mn-ea"/>
              </a:endParaRPr>
            </a:p>
          </p:txBody>
        </p:sp>
        <p:sp>
          <p:nvSpPr>
            <p:cNvPr id="68640" name="Text Box 39"/>
            <p:cNvSpPr txBox="1">
              <a:spLocks noChangeArrowheads="1"/>
            </p:cNvSpPr>
            <p:nvPr/>
          </p:nvSpPr>
          <p:spPr bwMode="auto">
            <a:xfrm>
              <a:off x="6663767" y="3018409"/>
              <a:ext cx="1544269" cy="276999"/>
            </a:xfrm>
            <a:prstGeom prst="rect">
              <a:avLst/>
            </a:prstGeom>
            <a:noFill/>
            <a:ln w="19050" algn="ctr">
              <a:noFill/>
              <a:miter lim="800000"/>
              <a:headEnd/>
              <a:tailEnd/>
            </a:ln>
          </p:spPr>
          <p:txBody>
            <a:bodyPr wrap="none">
              <a:spAutoFit/>
            </a:bodyPr>
            <a:lstStyle/>
            <a:p>
              <a:pPr algn="l" eaLnBrk="0" hangingPunct="0">
                <a:buFont typeface="Arial" pitchFamily="34" charset="0"/>
                <a:buChar char="—"/>
              </a:pPr>
              <a:r>
                <a:rPr lang="en-US" altLang="zh-CN" sz="1200" dirty="0">
                  <a:latin typeface="+mn-ea"/>
                  <a:ea typeface="+mn-ea"/>
                  <a:cs typeface="Arial" pitchFamily="34" charset="0"/>
                </a:rPr>
                <a:t>WFQ per service</a:t>
              </a:r>
            </a:p>
          </p:txBody>
        </p:sp>
        <p:sp>
          <p:nvSpPr>
            <p:cNvPr id="68641" name="Text Box 40"/>
            <p:cNvSpPr txBox="1">
              <a:spLocks noChangeArrowheads="1"/>
            </p:cNvSpPr>
            <p:nvPr/>
          </p:nvSpPr>
          <p:spPr bwMode="auto">
            <a:xfrm>
              <a:off x="4415867" y="3040634"/>
              <a:ext cx="2072427" cy="461665"/>
            </a:xfrm>
            <a:prstGeom prst="rect">
              <a:avLst/>
            </a:prstGeom>
            <a:noFill/>
            <a:ln w="19050">
              <a:noFill/>
              <a:miter lim="800000"/>
              <a:headEnd/>
              <a:tailEnd/>
            </a:ln>
          </p:spPr>
          <p:txBody>
            <a:bodyPr wrap="none">
              <a:spAutoFit/>
            </a:bodyPr>
            <a:lstStyle/>
            <a:p>
              <a:pPr algn="l" eaLnBrk="0" hangingPunct="0">
                <a:buFont typeface="Arial" pitchFamily="34" charset="0"/>
                <a:buChar char="—"/>
              </a:pPr>
              <a:r>
                <a:rPr lang="en-US" altLang="zh-CN" sz="1200" dirty="0">
                  <a:latin typeface="+mn-ea"/>
                  <a:ea typeface="+mn-ea"/>
                  <a:cs typeface="Arial" pitchFamily="34" charset="0"/>
                </a:rPr>
                <a:t>Shaping per District</a:t>
              </a:r>
            </a:p>
            <a:p>
              <a:pPr algn="l" eaLnBrk="0" hangingPunct="0">
                <a:buFont typeface="Arial" pitchFamily="34" charset="0"/>
                <a:buChar char="—"/>
              </a:pPr>
              <a:r>
                <a:rPr lang="en-US" altLang="zh-CN" sz="1200" dirty="0">
                  <a:latin typeface="+mn-ea"/>
                  <a:ea typeface="+mn-ea"/>
                  <a:cs typeface="Arial" pitchFamily="34" charset="0"/>
                </a:rPr>
                <a:t>Shaping per user group</a:t>
              </a:r>
            </a:p>
          </p:txBody>
        </p:sp>
        <p:sp>
          <p:nvSpPr>
            <p:cNvPr id="68642" name="Text Box 41"/>
            <p:cNvSpPr txBox="1">
              <a:spLocks noChangeArrowheads="1"/>
            </p:cNvSpPr>
            <p:nvPr/>
          </p:nvSpPr>
          <p:spPr bwMode="auto">
            <a:xfrm>
              <a:off x="2668029" y="3018409"/>
              <a:ext cx="1648208" cy="461665"/>
            </a:xfrm>
            <a:prstGeom prst="rect">
              <a:avLst/>
            </a:prstGeom>
            <a:noFill/>
            <a:ln w="19050" algn="ctr">
              <a:noFill/>
              <a:miter lim="800000"/>
              <a:headEnd/>
              <a:tailEnd/>
            </a:ln>
          </p:spPr>
          <p:txBody>
            <a:bodyPr wrap="none">
              <a:spAutoFit/>
            </a:bodyPr>
            <a:lstStyle/>
            <a:p>
              <a:pPr algn="l" eaLnBrk="0" hangingPunct="0">
                <a:buFont typeface="Arial" pitchFamily="34" charset="0"/>
                <a:buChar char="—"/>
              </a:pPr>
              <a:r>
                <a:rPr lang="en-US" altLang="zh-CN" sz="1200" dirty="0">
                  <a:latin typeface="+mn-ea"/>
                  <a:ea typeface="+mn-ea"/>
                  <a:cs typeface="Arial" pitchFamily="34" charset="0"/>
                </a:rPr>
                <a:t>WFQ per service</a:t>
              </a:r>
            </a:p>
            <a:p>
              <a:pPr algn="l" eaLnBrk="0" hangingPunct="0">
                <a:buFont typeface="Arial" pitchFamily="34" charset="0"/>
                <a:buChar char="—"/>
              </a:pPr>
              <a:r>
                <a:rPr lang="en-US" altLang="zh-CN" sz="1200" dirty="0">
                  <a:latin typeface="+mn-ea"/>
                  <a:ea typeface="+mn-ea"/>
                  <a:cs typeface="Arial" pitchFamily="34" charset="0"/>
                </a:rPr>
                <a:t>8 queues per user</a:t>
              </a:r>
            </a:p>
          </p:txBody>
        </p:sp>
        <p:sp>
          <p:nvSpPr>
            <p:cNvPr id="68643" name="Line 42"/>
            <p:cNvSpPr>
              <a:spLocks noChangeShapeType="1"/>
            </p:cNvSpPr>
            <p:nvPr/>
          </p:nvSpPr>
          <p:spPr bwMode="auto">
            <a:xfrm>
              <a:off x="2758516" y="3018409"/>
              <a:ext cx="0" cy="481013"/>
            </a:xfrm>
            <a:prstGeom prst="line">
              <a:avLst/>
            </a:prstGeom>
            <a:noFill/>
            <a:ln w="9525">
              <a:solidFill>
                <a:schemeClr val="tx1"/>
              </a:solidFill>
              <a:round/>
              <a:headEnd/>
              <a:tailEnd/>
            </a:ln>
          </p:spPr>
          <p:txBody>
            <a:bodyPr lIns="91328" tIns="45662" rIns="91328" bIns="45662">
              <a:spAutoFit/>
            </a:bodyPr>
            <a:lstStyle/>
            <a:p>
              <a:endParaRPr lang="zh-CN" altLang="en-US" sz="1200">
                <a:latin typeface="+mn-ea"/>
                <a:ea typeface="+mn-ea"/>
              </a:endParaRPr>
            </a:p>
          </p:txBody>
        </p:sp>
        <p:sp>
          <p:nvSpPr>
            <p:cNvPr id="68644" name="Line 43"/>
            <p:cNvSpPr>
              <a:spLocks noChangeShapeType="1"/>
            </p:cNvSpPr>
            <p:nvPr/>
          </p:nvSpPr>
          <p:spPr bwMode="auto">
            <a:xfrm>
              <a:off x="4498416" y="2996183"/>
              <a:ext cx="0" cy="503238"/>
            </a:xfrm>
            <a:prstGeom prst="line">
              <a:avLst/>
            </a:prstGeom>
            <a:noFill/>
            <a:ln w="9525">
              <a:solidFill>
                <a:schemeClr val="tx1"/>
              </a:solidFill>
              <a:round/>
              <a:headEnd/>
              <a:tailEnd/>
            </a:ln>
          </p:spPr>
          <p:txBody>
            <a:bodyPr lIns="91328" tIns="45662" rIns="91328" bIns="45662">
              <a:spAutoFit/>
            </a:bodyPr>
            <a:lstStyle/>
            <a:p>
              <a:endParaRPr lang="zh-CN" altLang="en-US" sz="1200">
                <a:latin typeface="+mn-ea"/>
                <a:ea typeface="+mn-ea"/>
              </a:endParaRPr>
            </a:p>
          </p:txBody>
        </p:sp>
        <p:sp>
          <p:nvSpPr>
            <p:cNvPr id="68645" name="Line 44"/>
            <p:cNvSpPr>
              <a:spLocks noChangeShapeType="1"/>
            </p:cNvSpPr>
            <p:nvPr/>
          </p:nvSpPr>
          <p:spPr bwMode="auto">
            <a:xfrm>
              <a:off x="6760604" y="3018409"/>
              <a:ext cx="0" cy="282575"/>
            </a:xfrm>
            <a:prstGeom prst="line">
              <a:avLst/>
            </a:prstGeom>
            <a:noFill/>
            <a:ln w="9525">
              <a:solidFill>
                <a:schemeClr val="tx1"/>
              </a:solidFill>
              <a:round/>
              <a:headEnd/>
              <a:tailEnd/>
            </a:ln>
          </p:spPr>
          <p:txBody>
            <a:bodyPr lIns="91328" tIns="45662" rIns="91328" bIns="45662">
              <a:spAutoFit/>
            </a:bodyPr>
            <a:lstStyle/>
            <a:p>
              <a:endParaRPr lang="zh-CN" altLang="en-US" sz="1200">
                <a:latin typeface="+mn-ea"/>
                <a:ea typeface="+mn-ea"/>
              </a:endParaRPr>
            </a:p>
          </p:txBody>
        </p:sp>
        <p:sp>
          <p:nvSpPr>
            <p:cNvPr id="68646" name="Line 45"/>
            <p:cNvSpPr>
              <a:spLocks noChangeShapeType="1"/>
            </p:cNvSpPr>
            <p:nvPr/>
          </p:nvSpPr>
          <p:spPr bwMode="auto">
            <a:xfrm flipV="1">
              <a:off x="4299950" y="2533361"/>
              <a:ext cx="1152525" cy="0"/>
            </a:xfrm>
            <a:prstGeom prst="line">
              <a:avLst/>
            </a:prstGeom>
            <a:noFill/>
            <a:ln w="25400">
              <a:solidFill>
                <a:srgbClr val="000000"/>
              </a:solidFill>
              <a:round/>
              <a:headEnd/>
              <a:tailEnd/>
            </a:ln>
          </p:spPr>
          <p:txBody>
            <a:bodyPr wrap="none" anchor="ctr"/>
            <a:lstStyle/>
            <a:p>
              <a:endParaRPr lang="zh-CN" altLang="en-US" sz="1200">
                <a:latin typeface="+mn-ea"/>
                <a:ea typeface="+mn-ea"/>
              </a:endParaRPr>
            </a:p>
          </p:txBody>
        </p:sp>
        <p:sp>
          <p:nvSpPr>
            <p:cNvPr id="68648" name="Oval 47"/>
            <p:cNvSpPr>
              <a:spLocks noChangeArrowheads="1"/>
            </p:cNvSpPr>
            <p:nvPr/>
          </p:nvSpPr>
          <p:spPr bwMode="auto">
            <a:xfrm>
              <a:off x="5452474" y="1596737"/>
              <a:ext cx="1655762" cy="1223963"/>
            </a:xfrm>
            <a:prstGeom prst="ellipse">
              <a:avLst/>
            </a:prstGeom>
            <a:noFill/>
            <a:ln w="38100" algn="ctr">
              <a:solidFill>
                <a:srgbClr val="000000"/>
              </a:solidFill>
              <a:round/>
              <a:headEnd/>
              <a:tailEnd/>
            </a:ln>
          </p:spPr>
          <p:txBody>
            <a:bodyPr wrap="none" anchor="ctr"/>
            <a:lstStyle/>
            <a:p>
              <a:endParaRPr lang="zh-CN" altLang="en-US" sz="1200">
                <a:latin typeface="+mn-ea"/>
                <a:ea typeface="+mn-ea"/>
              </a:endParaRPr>
            </a:p>
          </p:txBody>
        </p:sp>
        <p:pic>
          <p:nvPicPr>
            <p:cNvPr id="68652" name="Picture 51" descr="06"/>
            <p:cNvPicPr>
              <a:picLocks noChangeAspect="1" noChangeArrowheads="1"/>
            </p:cNvPicPr>
            <p:nvPr/>
          </p:nvPicPr>
          <p:blipFill>
            <a:blip r:embed="rId3" cstate="print"/>
            <a:srcRect/>
            <a:stretch>
              <a:fillRect/>
            </a:stretch>
          </p:blipFill>
          <p:spPr bwMode="auto">
            <a:xfrm>
              <a:off x="3795323" y="2318132"/>
              <a:ext cx="709612" cy="392113"/>
            </a:xfrm>
            <a:prstGeom prst="rect">
              <a:avLst/>
            </a:prstGeom>
            <a:noFill/>
            <a:ln w="9525">
              <a:noFill/>
              <a:miter lim="800000"/>
              <a:headEnd/>
              <a:tailEnd/>
            </a:ln>
          </p:spPr>
        </p:pic>
        <p:sp>
          <p:nvSpPr>
            <p:cNvPr id="68653" name="Text Box 52"/>
            <p:cNvSpPr txBox="1">
              <a:spLocks noChangeArrowheads="1"/>
            </p:cNvSpPr>
            <p:nvPr/>
          </p:nvSpPr>
          <p:spPr bwMode="auto">
            <a:xfrm>
              <a:off x="3795323" y="2678494"/>
              <a:ext cx="741362" cy="461616"/>
            </a:xfrm>
            <a:prstGeom prst="rect">
              <a:avLst/>
            </a:prstGeom>
            <a:noFill/>
            <a:ln w="9525" algn="ctr">
              <a:noFill/>
              <a:miter lim="800000"/>
              <a:headEnd/>
              <a:tailEnd/>
            </a:ln>
          </p:spPr>
          <p:txBody>
            <a:bodyPr lIns="91394" tIns="45696" rIns="91394" bIns="45696">
              <a:spAutoFit/>
            </a:bodyPr>
            <a:lstStyle/>
            <a:p>
              <a:pPr algn="l"/>
              <a:r>
                <a:rPr lang="en-US" altLang="zh-CN" sz="1200" dirty="0">
                  <a:latin typeface="+mn-ea"/>
                  <a:ea typeface="+mn-ea"/>
                </a:rPr>
                <a:t>Enterprise</a:t>
              </a:r>
            </a:p>
          </p:txBody>
        </p:sp>
        <p:sp>
          <p:nvSpPr>
            <p:cNvPr id="68654" name="Line 53"/>
            <p:cNvSpPr>
              <a:spLocks noChangeShapeType="1"/>
            </p:cNvSpPr>
            <p:nvPr/>
          </p:nvSpPr>
          <p:spPr bwMode="auto">
            <a:xfrm flipH="1" flipV="1">
              <a:off x="4299949" y="1885661"/>
              <a:ext cx="1077912" cy="0"/>
            </a:xfrm>
            <a:prstGeom prst="line">
              <a:avLst/>
            </a:prstGeom>
            <a:noFill/>
            <a:ln w="25400">
              <a:solidFill>
                <a:srgbClr val="000000"/>
              </a:solidFill>
              <a:round/>
              <a:headEnd/>
              <a:tailEnd/>
            </a:ln>
          </p:spPr>
          <p:txBody>
            <a:bodyPr wrap="none" anchor="ctr"/>
            <a:lstStyle/>
            <a:p>
              <a:endParaRPr lang="zh-CN" altLang="en-US" sz="1200">
                <a:latin typeface="+mn-ea"/>
                <a:ea typeface="+mn-ea"/>
              </a:endParaRPr>
            </a:p>
          </p:txBody>
        </p:sp>
        <p:sp>
          <p:nvSpPr>
            <p:cNvPr id="68656" name="Rectangle 55"/>
            <p:cNvSpPr>
              <a:spLocks noChangeArrowheads="1"/>
            </p:cNvSpPr>
            <p:nvPr/>
          </p:nvSpPr>
          <p:spPr bwMode="auto">
            <a:xfrm>
              <a:off x="2319258" y="1542315"/>
              <a:ext cx="1152128" cy="461616"/>
            </a:xfrm>
            <a:prstGeom prst="rect">
              <a:avLst/>
            </a:prstGeom>
            <a:noFill/>
            <a:ln w="6350" algn="ctr">
              <a:noFill/>
              <a:miter lim="800000"/>
              <a:headEnd/>
              <a:tailEnd/>
            </a:ln>
          </p:spPr>
          <p:txBody>
            <a:bodyPr wrap="square" lIns="91394" tIns="45696" rIns="91394" bIns="45696">
              <a:spAutoFit/>
            </a:bodyPr>
            <a:lstStyle/>
            <a:p>
              <a:pPr algn="l"/>
              <a:r>
                <a:rPr lang="en-US" altLang="zh-CN" sz="1200" dirty="0">
                  <a:latin typeface="+mn-ea"/>
                  <a:ea typeface="+mn-ea"/>
                </a:rPr>
                <a:t>BUINESS FLOW</a:t>
              </a:r>
            </a:p>
          </p:txBody>
        </p:sp>
        <p:sp>
          <p:nvSpPr>
            <p:cNvPr id="68657" name="Rectangle 56"/>
            <p:cNvSpPr>
              <a:spLocks noChangeArrowheads="1"/>
            </p:cNvSpPr>
            <p:nvPr/>
          </p:nvSpPr>
          <p:spPr bwMode="auto">
            <a:xfrm>
              <a:off x="2787260" y="1957769"/>
              <a:ext cx="590550" cy="276950"/>
            </a:xfrm>
            <a:prstGeom prst="rect">
              <a:avLst/>
            </a:prstGeom>
            <a:noFill/>
            <a:ln w="6350" algn="ctr">
              <a:noFill/>
              <a:miter lim="800000"/>
              <a:headEnd/>
              <a:tailEnd/>
            </a:ln>
          </p:spPr>
          <p:txBody>
            <a:bodyPr lIns="91394" tIns="45696" rIns="91394" bIns="45696">
              <a:spAutoFit/>
            </a:bodyPr>
            <a:lstStyle/>
            <a:p>
              <a:pPr algn="l"/>
              <a:r>
                <a:rPr lang="en-US" altLang="zh-CN" sz="1200" dirty="0">
                  <a:latin typeface="+mn-ea"/>
                  <a:ea typeface="+mn-ea"/>
                </a:rPr>
                <a:t>VOIP</a:t>
              </a:r>
            </a:p>
          </p:txBody>
        </p:sp>
        <p:pic>
          <p:nvPicPr>
            <p:cNvPr id="68658" name="Picture 57" descr="09"/>
            <p:cNvPicPr>
              <a:picLocks noChangeAspect="1" noChangeArrowheads="1"/>
            </p:cNvPicPr>
            <p:nvPr/>
          </p:nvPicPr>
          <p:blipFill>
            <a:blip r:embed="rId4" cstate="print"/>
            <a:srcRect/>
            <a:stretch>
              <a:fillRect/>
            </a:stretch>
          </p:blipFill>
          <p:spPr bwMode="auto">
            <a:xfrm>
              <a:off x="3219060" y="1597407"/>
              <a:ext cx="342900" cy="239713"/>
            </a:xfrm>
            <a:prstGeom prst="rect">
              <a:avLst/>
            </a:prstGeom>
            <a:noFill/>
            <a:ln w="6350">
              <a:noFill/>
              <a:miter lim="800000"/>
              <a:headEnd/>
              <a:tailEnd/>
            </a:ln>
          </p:spPr>
        </p:pic>
        <p:pic>
          <p:nvPicPr>
            <p:cNvPr id="68659" name="Picture 58" descr="37"/>
            <p:cNvPicPr>
              <a:picLocks noChangeAspect="1" noChangeArrowheads="1"/>
            </p:cNvPicPr>
            <p:nvPr/>
          </p:nvPicPr>
          <p:blipFill>
            <a:blip r:embed="rId5" cstate="print"/>
            <a:srcRect/>
            <a:stretch>
              <a:fillRect/>
            </a:stretch>
          </p:blipFill>
          <p:spPr bwMode="auto">
            <a:xfrm>
              <a:off x="3219060" y="1957769"/>
              <a:ext cx="381000" cy="220662"/>
            </a:xfrm>
            <a:prstGeom prst="rect">
              <a:avLst/>
            </a:prstGeom>
            <a:noFill/>
            <a:ln w="6350">
              <a:noFill/>
              <a:miter lim="800000"/>
              <a:headEnd/>
              <a:tailEnd/>
            </a:ln>
          </p:spPr>
        </p:pic>
        <p:pic>
          <p:nvPicPr>
            <p:cNvPr id="68660" name="Picture 59" descr="17"/>
            <p:cNvPicPr>
              <a:picLocks noChangeAspect="1" noChangeArrowheads="1"/>
            </p:cNvPicPr>
            <p:nvPr/>
          </p:nvPicPr>
          <p:blipFill>
            <a:blip r:embed="rId6" cstate="print"/>
            <a:srcRect/>
            <a:stretch>
              <a:fillRect/>
            </a:stretch>
          </p:blipFill>
          <p:spPr bwMode="auto">
            <a:xfrm>
              <a:off x="3219060" y="2318131"/>
              <a:ext cx="450850" cy="139700"/>
            </a:xfrm>
            <a:prstGeom prst="rect">
              <a:avLst/>
            </a:prstGeom>
            <a:noFill/>
            <a:ln w="6350">
              <a:noFill/>
              <a:miter lim="800000"/>
              <a:headEnd/>
              <a:tailEnd/>
            </a:ln>
          </p:spPr>
        </p:pic>
        <p:sp>
          <p:nvSpPr>
            <p:cNvPr id="68661" name="Rectangle 60"/>
            <p:cNvSpPr>
              <a:spLocks noChangeArrowheads="1"/>
            </p:cNvSpPr>
            <p:nvPr/>
          </p:nvSpPr>
          <p:spPr bwMode="auto">
            <a:xfrm>
              <a:off x="2715302" y="2190388"/>
              <a:ext cx="584200" cy="830948"/>
            </a:xfrm>
            <a:prstGeom prst="rect">
              <a:avLst/>
            </a:prstGeom>
            <a:noFill/>
            <a:ln w="6350" algn="ctr">
              <a:noFill/>
              <a:miter lim="800000"/>
              <a:headEnd/>
              <a:tailEnd/>
            </a:ln>
          </p:spPr>
          <p:txBody>
            <a:bodyPr lIns="91394" tIns="45696" rIns="91394" bIns="45696">
              <a:spAutoFit/>
            </a:bodyPr>
            <a:lstStyle/>
            <a:p>
              <a:pPr algn="l"/>
              <a:r>
                <a:rPr lang="zh-CN" altLang="en-US" sz="1200" dirty="0">
                  <a:latin typeface="+mn-ea"/>
                  <a:ea typeface="+mn-ea"/>
                </a:rPr>
                <a:t>  </a:t>
              </a:r>
              <a:r>
                <a:rPr lang="en-US" altLang="zh-CN" sz="1200" dirty="0">
                  <a:latin typeface="+mn-ea"/>
                  <a:ea typeface="+mn-ea"/>
                </a:rPr>
                <a:t>VIDEO DATA</a:t>
              </a:r>
            </a:p>
          </p:txBody>
        </p:sp>
        <p:sp>
          <p:nvSpPr>
            <p:cNvPr id="68662" name="Line 61"/>
            <p:cNvSpPr>
              <a:spLocks noChangeShapeType="1"/>
            </p:cNvSpPr>
            <p:nvPr/>
          </p:nvSpPr>
          <p:spPr bwMode="auto">
            <a:xfrm>
              <a:off x="3554024" y="1710120"/>
              <a:ext cx="338137" cy="193675"/>
            </a:xfrm>
            <a:prstGeom prst="line">
              <a:avLst/>
            </a:prstGeom>
            <a:noFill/>
            <a:ln w="6350">
              <a:solidFill>
                <a:srgbClr val="000000"/>
              </a:solidFill>
              <a:round/>
              <a:headEnd/>
              <a:tailEnd/>
            </a:ln>
          </p:spPr>
          <p:txBody>
            <a:bodyPr wrap="none" anchor="ctr"/>
            <a:lstStyle/>
            <a:p>
              <a:endParaRPr lang="zh-CN" altLang="en-US" sz="1200">
                <a:latin typeface="+mn-ea"/>
                <a:ea typeface="+mn-ea"/>
              </a:endParaRPr>
            </a:p>
          </p:txBody>
        </p:sp>
        <p:sp>
          <p:nvSpPr>
            <p:cNvPr id="68663" name="Line 62"/>
            <p:cNvSpPr>
              <a:spLocks noChangeShapeType="1"/>
            </p:cNvSpPr>
            <p:nvPr/>
          </p:nvSpPr>
          <p:spPr bwMode="auto">
            <a:xfrm flipV="1">
              <a:off x="3579423" y="1886332"/>
              <a:ext cx="360362" cy="142875"/>
            </a:xfrm>
            <a:prstGeom prst="line">
              <a:avLst/>
            </a:prstGeom>
            <a:noFill/>
            <a:ln w="6350">
              <a:solidFill>
                <a:srgbClr val="000000"/>
              </a:solidFill>
              <a:round/>
              <a:headEnd/>
              <a:tailEnd/>
            </a:ln>
          </p:spPr>
          <p:txBody>
            <a:bodyPr wrap="none" anchor="ctr"/>
            <a:lstStyle/>
            <a:p>
              <a:endParaRPr lang="zh-CN" altLang="en-US" sz="1200">
                <a:latin typeface="+mn-ea"/>
                <a:ea typeface="+mn-ea"/>
              </a:endParaRPr>
            </a:p>
          </p:txBody>
        </p:sp>
        <p:sp>
          <p:nvSpPr>
            <p:cNvPr id="68664" name="Line 63"/>
            <p:cNvSpPr>
              <a:spLocks noChangeShapeType="1"/>
            </p:cNvSpPr>
            <p:nvPr/>
          </p:nvSpPr>
          <p:spPr bwMode="auto">
            <a:xfrm flipV="1">
              <a:off x="3579423" y="1957769"/>
              <a:ext cx="360362" cy="431800"/>
            </a:xfrm>
            <a:prstGeom prst="line">
              <a:avLst/>
            </a:prstGeom>
            <a:noFill/>
            <a:ln w="6350">
              <a:solidFill>
                <a:srgbClr val="000000"/>
              </a:solidFill>
              <a:round/>
              <a:headEnd/>
              <a:tailEnd/>
            </a:ln>
          </p:spPr>
          <p:txBody>
            <a:bodyPr wrap="none" anchor="ctr"/>
            <a:lstStyle/>
            <a:p>
              <a:endParaRPr lang="zh-CN" altLang="en-US" sz="1200">
                <a:latin typeface="+mn-ea"/>
                <a:ea typeface="+mn-ea"/>
              </a:endParaRPr>
            </a:p>
          </p:txBody>
        </p:sp>
        <p:sp>
          <p:nvSpPr>
            <p:cNvPr id="68666" name="Text Box 65"/>
            <p:cNvSpPr txBox="1">
              <a:spLocks noChangeArrowheads="1"/>
            </p:cNvSpPr>
            <p:nvPr/>
          </p:nvSpPr>
          <p:spPr bwMode="auto">
            <a:xfrm>
              <a:off x="3866760" y="1957769"/>
              <a:ext cx="363538" cy="461616"/>
            </a:xfrm>
            <a:prstGeom prst="rect">
              <a:avLst/>
            </a:prstGeom>
            <a:noFill/>
            <a:ln w="6350" algn="ctr">
              <a:noFill/>
              <a:miter lim="800000"/>
              <a:headEnd/>
              <a:tailEnd/>
            </a:ln>
          </p:spPr>
          <p:txBody>
            <a:bodyPr lIns="91394" tIns="45696" rIns="91394" bIns="45696">
              <a:spAutoFit/>
            </a:bodyPr>
            <a:lstStyle/>
            <a:p>
              <a:pPr algn="l"/>
              <a:r>
                <a:rPr lang="en-US" altLang="zh-CN" sz="1200" dirty="0">
                  <a:latin typeface="+mn-ea"/>
                  <a:ea typeface="+mn-ea"/>
                </a:rPr>
                <a:t>HG</a:t>
              </a:r>
            </a:p>
          </p:txBody>
        </p:sp>
        <p:sp>
          <p:nvSpPr>
            <p:cNvPr id="68667" name="Line 66"/>
            <p:cNvSpPr>
              <a:spLocks noChangeShapeType="1"/>
            </p:cNvSpPr>
            <p:nvPr/>
          </p:nvSpPr>
          <p:spPr bwMode="auto">
            <a:xfrm>
              <a:off x="2595004" y="2996183"/>
              <a:ext cx="6985000" cy="0"/>
            </a:xfrm>
            <a:prstGeom prst="line">
              <a:avLst/>
            </a:prstGeom>
            <a:noFill/>
            <a:ln w="9525">
              <a:solidFill>
                <a:schemeClr val="tx1"/>
              </a:solidFill>
              <a:round/>
              <a:headEnd/>
              <a:tailEnd/>
            </a:ln>
          </p:spPr>
          <p:txBody>
            <a:bodyPr lIns="91328" tIns="45662" rIns="91328" bIns="45662">
              <a:spAutoFit/>
            </a:bodyPr>
            <a:lstStyle/>
            <a:p>
              <a:endParaRPr lang="zh-CN" altLang="en-US" sz="1200">
                <a:latin typeface="+mn-ea"/>
                <a:ea typeface="+mn-ea"/>
              </a:endParaRPr>
            </a:p>
          </p:txBody>
        </p:sp>
        <p:sp>
          <p:nvSpPr>
            <p:cNvPr id="68668" name="Rectangle 67"/>
            <p:cNvSpPr>
              <a:spLocks noChangeArrowheads="1"/>
            </p:cNvSpPr>
            <p:nvPr/>
          </p:nvSpPr>
          <p:spPr bwMode="auto">
            <a:xfrm>
              <a:off x="2972998" y="2009827"/>
              <a:ext cx="184504" cy="276882"/>
            </a:xfrm>
            <a:prstGeom prst="rect">
              <a:avLst/>
            </a:prstGeom>
            <a:noFill/>
            <a:ln w="9525" algn="ctr">
              <a:noFill/>
              <a:miter lim="800000"/>
              <a:headEnd/>
              <a:tailEnd/>
            </a:ln>
          </p:spPr>
          <p:txBody>
            <a:bodyPr wrap="none" lIns="91328" tIns="45662" rIns="91328" bIns="45662" anchor="ctr">
              <a:spAutoFit/>
            </a:bodyPr>
            <a:lstStyle/>
            <a:p>
              <a:endParaRPr lang="zh-CN" altLang="en-US" sz="1200">
                <a:latin typeface="+mn-ea"/>
                <a:ea typeface="+mn-ea"/>
              </a:endParaRPr>
            </a:p>
          </p:txBody>
        </p:sp>
        <p:sp>
          <p:nvSpPr>
            <p:cNvPr id="68669" name="Line 68"/>
            <p:cNvSpPr>
              <a:spLocks noChangeShapeType="1"/>
            </p:cNvSpPr>
            <p:nvPr/>
          </p:nvSpPr>
          <p:spPr bwMode="auto">
            <a:xfrm>
              <a:off x="4965141" y="3932809"/>
              <a:ext cx="1588" cy="358775"/>
            </a:xfrm>
            <a:prstGeom prst="line">
              <a:avLst/>
            </a:prstGeom>
            <a:noFill/>
            <a:ln w="38100" cap="rnd">
              <a:solidFill>
                <a:schemeClr val="tx1"/>
              </a:solidFill>
              <a:prstDash val="sysDot"/>
              <a:round/>
              <a:headEnd/>
              <a:tailEnd/>
            </a:ln>
          </p:spPr>
          <p:txBody>
            <a:bodyPr lIns="91328" tIns="45662" rIns="91328" bIns="45662">
              <a:spAutoFit/>
            </a:bodyPr>
            <a:lstStyle/>
            <a:p>
              <a:endParaRPr lang="zh-CN" altLang="en-US" sz="1200">
                <a:latin typeface="+mn-ea"/>
                <a:ea typeface="+mn-ea"/>
              </a:endParaRPr>
            </a:p>
          </p:txBody>
        </p:sp>
        <p:sp>
          <p:nvSpPr>
            <p:cNvPr id="68670" name="Text Box 69"/>
            <p:cNvSpPr txBox="1">
              <a:spLocks noChangeArrowheads="1"/>
            </p:cNvSpPr>
            <p:nvPr/>
          </p:nvSpPr>
          <p:spPr bwMode="auto">
            <a:xfrm rot="5400000">
              <a:off x="5792570" y="1961275"/>
              <a:ext cx="1062885" cy="461548"/>
            </a:xfrm>
            <a:prstGeom prst="rect">
              <a:avLst/>
            </a:prstGeom>
            <a:noFill/>
            <a:ln w="9525" algn="ctr">
              <a:noFill/>
              <a:miter lim="800000"/>
              <a:headEnd/>
              <a:tailEnd/>
            </a:ln>
          </p:spPr>
          <p:txBody>
            <a:bodyPr wrap="none" lIns="91328" tIns="45662" rIns="91328" bIns="45662">
              <a:spAutoFit/>
            </a:bodyPr>
            <a:lstStyle/>
            <a:p>
              <a:r>
                <a:rPr kumimoji="1" lang="en-US" altLang="zh-CN" sz="1200" b="1" dirty="0">
                  <a:latin typeface="+mn-ea"/>
                  <a:ea typeface="+mn-ea"/>
                </a:rPr>
                <a:t>VPLS/RRPP</a:t>
              </a:r>
            </a:p>
            <a:p>
              <a:r>
                <a:rPr kumimoji="1" lang="en-US" altLang="zh-CN" sz="1200" b="1" dirty="0">
                  <a:latin typeface="+mn-ea"/>
                  <a:ea typeface="+mn-ea"/>
                </a:rPr>
                <a:t>10GE ring</a:t>
              </a:r>
            </a:p>
          </p:txBody>
        </p:sp>
        <p:pic>
          <p:nvPicPr>
            <p:cNvPr id="68671" name="Picture 70" descr="云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963774" y="1398300"/>
              <a:ext cx="1655762" cy="1584325"/>
            </a:xfrm>
            <a:prstGeom prst="rect">
              <a:avLst/>
            </a:prstGeom>
            <a:noFill/>
            <a:ln w="9525">
              <a:noFill/>
              <a:miter lim="800000"/>
              <a:headEnd/>
              <a:tailEnd/>
            </a:ln>
          </p:spPr>
        </p:pic>
        <p:sp>
          <p:nvSpPr>
            <p:cNvPr id="68672" name="Rectangle 71"/>
            <p:cNvSpPr>
              <a:spLocks noChangeArrowheads="1"/>
            </p:cNvSpPr>
            <p:nvPr/>
          </p:nvSpPr>
          <p:spPr bwMode="auto">
            <a:xfrm rot="5400000">
              <a:off x="7160845" y="2004364"/>
              <a:ext cx="1291787" cy="276946"/>
            </a:xfrm>
            <a:prstGeom prst="rect">
              <a:avLst/>
            </a:prstGeom>
            <a:noFill/>
            <a:ln w="9525" algn="ctr">
              <a:noFill/>
              <a:miter lim="800000"/>
              <a:headEnd/>
              <a:tailEnd/>
            </a:ln>
          </p:spPr>
          <p:txBody>
            <a:bodyPr wrap="none" lIns="91388" tIns="45694" rIns="91388" bIns="45694">
              <a:spAutoFit/>
            </a:bodyPr>
            <a:lstStyle/>
            <a:p>
              <a:r>
                <a:rPr lang="en-US" altLang="zh-CN" sz="1200" b="1" dirty="0">
                  <a:latin typeface="+mn-ea"/>
                  <a:ea typeface="+mn-ea"/>
                </a:rPr>
                <a:t>IP MPLS CORE</a:t>
              </a:r>
            </a:p>
          </p:txBody>
        </p:sp>
        <p:sp>
          <p:nvSpPr>
            <p:cNvPr id="376908" name="AutoShape 76"/>
            <p:cNvSpPr>
              <a:spLocks noChangeArrowheads="1"/>
            </p:cNvSpPr>
            <p:nvPr/>
          </p:nvSpPr>
          <p:spPr bwMode="auto">
            <a:xfrm rot="5400000">
              <a:off x="5179454" y="3475521"/>
              <a:ext cx="1008062" cy="1043166"/>
            </a:xfrm>
            <a:prstGeom prst="can">
              <a:avLst>
                <a:gd name="adj" fmla="val 50787"/>
              </a:avLst>
            </a:prstGeom>
            <a:gradFill rotWithShape="0">
              <a:gsLst>
                <a:gs pos="0">
                  <a:srgbClr val="5F5F5F"/>
                </a:gs>
                <a:gs pos="50000">
                  <a:schemeClr val="bg1"/>
                </a:gs>
                <a:gs pos="100000">
                  <a:srgbClr val="5F5F5F"/>
                </a:gs>
              </a:gsLst>
              <a:lin ang="5400000" scaled="1"/>
            </a:gradFill>
            <a:ln w="12700">
              <a:solidFill>
                <a:schemeClr val="tx1"/>
              </a:solidFill>
              <a:round/>
              <a:headEnd/>
              <a:tailEnd/>
            </a:ln>
            <a:effectLst/>
          </p:spPr>
          <p:txBody>
            <a:bodyPr anchor="ctr">
              <a:spAutoFit/>
            </a:bodyPr>
            <a:lstStyle/>
            <a:p>
              <a:pPr>
                <a:defRPr/>
              </a:pPr>
              <a:endParaRPr lang="zh-CN" altLang="en-US" sz="1200">
                <a:latin typeface="+mn-ea"/>
                <a:ea typeface="+mn-ea"/>
              </a:endParaRPr>
            </a:p>
          </p:txBody>
        </p:sp>
        <p:sp>
          <p:nvSpPr>
            <p:cNvPr id="68677" name="Text Box 77"/>
            <p:cNvSpPr txBox="1">
              <a:spLocks noChangeArrowheads="1"/>
            </p:cNvSpPr>
            <p:nvPr/>
          </p:nvSpPr>
          <p:spPr bwMode="auto">
            <a:xfrm>
              <a:off x="5096905" y="3715321"/>
              <a:ext cx="669607" cy="461665"/>
            </a:xfrm>
            <a:prstGeom prst="rect">
              <a:avLst/>
            </a:prstGeom>
            <a:noFill/>
            <a:ln w="19050">
              <a:noFill/>
              <a:miter lim="800000"/>
              <a:headEnd/>
              <a:tailEnd/>
            </a:ln>
          </p:spPr>
          <p:txBody>
            <a:bodyPr wrap="none">
              <a:spAutoFit/>
            </a:bodyPr>
            <a:lstStyle/>
            <a:p>
              <a:pPr eaLnBrk="0" hangingPunct="0"/>
              <a:r>
                <a:rPr lang="en-US" altLang="zh-CN" sz="1200" b="1" dirty="0">
                  <a:latin typeface="+mn-ea"/>
                  <a:ea typeface="+mn-ea"/>
                  <a:cs typeface="Arial" pitchFamily="34" charset="0"/>
                </a:rPr>
                <a:t>user </a:t>
              </a:r>
            </a:p>
            <a:p>
              <a:pPr eaLnBrk="0" hangingPunct="0"/>
              <a:r>
                <a:rPr lang="en-US" altLang="zh-CN" sz="1200" b="1" dirty="0">
                  <a:latin typeface="+mn-ea"/>
                  <a:ea typeface="+mn-ea"/>
                  <a:cs typeface="Arial" pitchFamily="34" charset="0"/>
                </a:rPr>
                <a:t>Group</a:t>
              </a:r>
            </a:p>
          </p:txBody>
        </p:sp>
        <p:sp>
          <p:nvSpPr>
            <p:cNvPr id="376910" name="AutoShape 78"/>
            <p:cNvSpPr>
              <a:spLocks noChangeArrowheads="1"/>
            </p:cNvSpPr>
            <p:nvPr/>
          </p:nvSpPr>
          <p:spPr bwMode="auto">
            <a:xfrm rot="5400000">
              <a:off x="3294298" y="3575880"/>
              <a:ext cx="720725" cy="815459"/>
            </a:xfrm>
            <a:prstGeom prst="can">
              <a:avLst>
                <a:gd name="adj" fmla="val 50000"/>
              </a:avLst>
            </a:prstGeom>
            <a:gradFill rotWithShape="0">
              <a:gsLst>
                <a:gs pos="0">
                  <a:srgbClr val="5F5F5F"/>
                </a:gs>
                <a:gs pos="50000">
                  <a:schemeClr val="bg1"/>
                </a:gs>
                <a:gs pos="100000">
                  <a:srgbClr val="5F5F5F"/>
                </a:gs>
              </a:gsLst>
              <a:lin ang="5400000" scaled="1"/>
            </a:gradFill>
            <a:ln w="12700">
              <a:solidFill>
                <a:schemeClr val="tx1"/>
              </a:solidFill>
              <a:round/>
              <a:headEnd/>
              <a:tailEnd/>
            </a:ln>
            <a:effectLst/>
          </p:spPr>
          <p:txBody>
            <a:bodyPr anchor="ctr">
              <a:spAutoFit/>
            </a:bodyPr>
            <a:lstStyle/>
            <a:p>
              <a:pPr>
                <a:defRPr/>
              </a:pPr>
              <a:endParaRPr lang="zh-CN" altLang="en-US" sz="1200">
                <a:latin typeface="+mn-ea"/>
                <a:ea typeface="+mn-ea"/>
              </a:endParaRPr>
            </a:p>
          </p:txBody>
        </p:sp>
        <p:sp>
          <p:nvSpPr>
            <p:cNvPr id="68679" name="Text Box 79"/>
            <p:cNvSpPr txBox="1">
              <a:spLocks noChangeArrowheads="1"/>
            </p:cNvSpPr>
            <p:nvPr/>
          </p:nvSpPr>
          <p:spPr bwMode="auto">
            <a:xfrm>
              <a:off x="3264930" y="3815334"/>
              <a:ext cx="514885" cy="276999"/>
            </a:xfrm>
            <a:prstGeom prst="rect">
              <a:avLst/>
            </a:prstGeom>
            <a:noFill/>
            <a:ln w="19050">
              <a:noFill/>
              <a:miter lim="800000"/>
              <a:headEnd/>
              <a:tailEnd/>
            </a:ln>
          </p:spPr>
          <p:txBody>
            <a:bodyPr wrap="none">
              <a:spAutoFit/>
            </a:bodyPr>
            <a:lstStyle/>
            <a:p>
              <a:pPr algn="l" eaLnBrk="0" hangingPunct="0"/>
              <a:r>
                <a:rPr lang="en-US" altLang="zh-CN" sz="1200" b="1" dirty="0">
                  <a:latin typeface="+mn-ea"/>
                  <a:ea typeface="+mn-ea"/>
                  <a:cs typeface="Arial" pitchFamily="34" charset="0"/>
                </a:rPr>
                <a:t>user</a:t>
              </a:r>
            </a:p>
          </p:txBody>
        </p:sp>
        <p:pic>
          <p:nvPicPr>
            <p:cNvPr id="68680" name="Picture 80" descr="05"/>
            <p:cNvPicPr>
              <a:picLocks noChangeAspect="1" noChangeArrowheads="1"/>
            </p:cNvPicPr>
            <p:nvPr/>
          </p:nvPicPr>
          <p:blipFill>
            <a:blip r:embed="rId8" cstate="print"/>
            <a:srcRect/>
            <a:stretch>
              <a:fillRect/>
            </a:stretch>
          </p:blipFill>
          <p:spPr bwMode="auto">
            <a:xfrm>
              <a:off x="5268324" y="1693574"/>
              <a:ext cx="476250" cy="349250"/>
            </a:xfrm>
            <a:prstGeom prst="rect">
              <a:avLst/>
            </a:prstGeom>
            <a:noFill/>
            <a:ln w="9525">
              <a:noFill/>
              <a:miter lim="800000"/>
              <a:headEnd/>
              <a:tailEnd/>
            </a:ln>
          </p:spPr>
        </p:pic>
        <p:pic>
          <p:nvPicPr>
            <p:cNvPr id="68681" name="Picture 81" descr="05"/>
            <p:cNvPicPr>
              <a:picLocks noChangeAspect="1" noChangeArrowheads="1"/>
            </p:cNvPicPr>
            <p:nvPr/>
          </p:nvPicPr>
          <p:blipFill>
            <a:blip r:embed="rId8" cstate="print"/>
            <a:srcRect/>
            <a:stretch>
              <a:fillRect/>
            </a:stretch>
          </p:blipFill>
          <p:spPr bwMode="auto">
            <a:xfrm>
              <a:off x="5306424" y="2328574"/>
              <a:ext cx="476250" cy="349250"/>
            </a:xfrm>
            <a:prstGeom prst="rect">
              <a:avLst/>
            </a:prstGeom>
            <a:noFill/>
            <a:ln w="9525">
              <a:noFill/>
              <a:miter lim="800000"/>
              <a:headEnd/>
              <a:tailEnd/>
            </a:ln>
          </p:spPr>
        </p:pic>
        <p:pic>
          <p:nvPicPr>
            <p:cNvPr id="68682" name="Picture 82" descr="05"/>
            <p:cNvPicPr>
              <a:picLocks noChangeAspect="1" noChangeArrowheads="1"/>
            </p:cNvPicPr>
            <p:nvPr/>
          </p:nvPicPr>
          <p:blipFill>
            <a:blip r:embed="rId8" cstate="print"/>
            <a:srcRect/>
            <a:stretch>
              <a:fillRect/>
            </a:stretch>
          </p:blipFill>
          <p:spPr bwMode="auto">
            <a:xfrm>
              <a:off x="6678024" y="1642774"/>
              <a:ext cx="476250" cy="349250"/>
            </a:xfrm>
            <a:prstGeom prst="rect">
              <a:avLst/>
            </a:prstGeom>
            <a:noFill/>
            <a:ln w="9525">
              <a:noFill/>
              <a:miter lim="800000"/>
              <a:headEnd/>
              <a:tailEnd/>
            </a:ln>
          </p:spPr>
        </p:pic>
        <p:pic>
          <p:nvPicPr>
            <p:cNvPr id="68683" name="Picture 83" descr="05"/>
            <p:cNvPicPr>
              <a:picLocks noChangeAspect="1" noChangeArrowheads="1"/>
            </p:cNvPicPr>
            <p:nvPr/>
          </p:nvPicPr>
          <p:blipFill>
            <a:blip r:embed="rId8" cstate="print"/>
            <a:srcRect/>
            <a:stretch>
              <a:fillRect/>
            </a:stretch>
          </p:blipFill>
          <p:spPr bwMode="auto">
            <a:xfrm>
              <a:off x="6779624" y="2265074"/>
              <a:ext cx="476250" cy="349250"/>
            </a:xfrm>
            <a:prstGeom prst="rect">
              <a:avLst/>
            </a:prstGeom>
            <a:noFill/>
            <a:ln w="9525">
              <a:noFill/>
              <a:miter lim="800000"/>
              <a:headEnd/>
              <a:tailEnd/>
            </a:ln>
          </p:spPr>
        </p:pic>
        <p:sp>
          <p:nvSpPr>
            <p:cNvPr id="68684" name="Text Box 84"/>
            <p:cNvSpPr txBox="1">
              <a:spLocks noChangeArrowheads="1"/>
            </p:cNvSpPr>
            <p:nvPr/>
          </p:nvSpPr>
          <p:spPr bwMode="auto">
            <a:xfrm>
              <a:off x="7929822" y="1357483"/>
              <a:ext cx="1409700" cy="263040"/>
            </a:xfrm>
            <a:prstGeom prst="rect">
              <a:avLst/>
            </a:prstGeom>
            <a:noFill/>
            <a:ln w="38100" algn="ctr">
              <a:noFill/>
              <a:miter lim="800000"/>
              <a:headEnd/>
              <a:tailEnd/>
            </a:ln>
          </p:spPr>
          <p:txBody>
            <a:bodyPr lIns="77557" tIns="38808" rIns="77557" bIns="38808">
              <a:spAutoFit/>
            </a:bodyPr>
            <a:lstStyle/>
            <a:p>
              <a:pPr defTabSz="801688">
                <a:spcBef>
                  <a:spcPct val="50000"/>
                </a:spcBef>
              </a:pPr>
              <a:r>
                <a:rPr lang="en-US" altLang="zh-CN" sz="1200" b="1" dirty="0">
                  <a:latin typeface="+mn-ea"/>
                  <a:ea typeface="+mn-ea"/>
                </a:rPr>
                <a:t>NE40E</a:t>
              </a:r>
            </a:p>
          </p:txBody>
        </p:sp>
        <p:sp>
          <p:nvSpPr>
            <p:cNvPr id="68685" name="Text Box 93"/>
            <p:cNvSpPr txBox="1">
              <a:spLocks noChangeArrowheads="1"/>
            </p:cNvSpPr>
            <p:nvPr/>
          </p:nvSpPr>
          <p:spPr bwMode="auto">
            <a:xfrm>
              <a:off x="6476411" y="2622261"/>
              <a:ext cx="1104900" cy="263040"/>
            </a:xfrm>
            <a:prstGeom prst="rect">
              <a:avLst/>
            </a:prstGeom>
            <a:noFill/>
            <a:ln w="38100" algn="ctr">
              <a:noFill/>
              <a:miter lim="800000"/>
              <a:headEnd/>
              <a:tailEnd/>
            </a:ln>
          </p:spPr>
          <p:txBody>
            <a:bodyPr lIns="77557" tIns="38808" rIns="77557" bIns="38808">
              <a:spAutoFit/>
            </a:bodyPr>
            <a:lstStyle/>
            <a:p>
              <a:pPr defTabSz="801688">
                <a:spcBef>
                  <a:spcPct val="50000"/>
                </a:spcBef>
              </a:pPr>
              <a:r>
                <a:rPr lang="en-US" altLang="zh-CN" sz="1200" b="1" dirty="0">
                  <a:latin typeface="+mn-ea"/>
                  <a:ea typeface="+mn-ea"/>
                </a:rPr>
                <a:t>NPE</a:t>
              </a:r>
            </a:p>
          </p:txBody>
        </p:sp>
        <p:sp>
          <p:nvSpPr>
            <p:cNvPr id="86" name="Oval 11"/>
            <p:cNvSpPr>
              <a:spLocks noChangeArrowheads="1"/>
            </p:cNvSpPr>
            <p:nvPr/>
          </p:nvSpPr>
          <p:spPr bwMode="auto">
            <a:xfrm>
              <a:off x="8714816" y="4158740"/>
              <a:ext cx="311150" cy="389513"/>
            </a:xfrm>
            <a:prstGeom prst="ellipse">
              <a:avLst/>
            </a:prstGeom>
            <a:gradFill rotWithShape="1">
              <a:gsLst>
                <a:gs pos="0">
                  <a:srgbClr val="760000"/>
                </a:gs>
                <a:gs pos="100000">
                  <a:srgbClr val="FF0000">
                    <a:alpha val="70000"/>
                  </a:srgbClr>
                </a:gs>
              </a:gsLst>
              <a:path path="shape">
                <a:fillToRect l="50000" t="50000" r="50000" b="50000"/>
              </a:path>
            </a:gradFill>
            <a:ln w="12700">
              <a:solidFill>
                <a:schemeClr val="tx1"/>
              </a:solidFill>
              <a:round/>
              <a:headEnd/>
              <a:tailEnd/>
            </a:ln>
          </p:spPr>
          <p:txBody>
            <a:bodyPr anchor="ctr">
              <a:spAutoFit/>
            </a:bodyPr>
            <a:lstStyle/>
            <a:p>
              <a:endParaRPr lang="zh-CN" altLang="en-US" sz="1200">
                <a:latin typeface="+mn-ea"/>
                <a:ea typeface="+mn-ea"/>
              </a:endParaRPr>
            </a:p>
          </p:txBody>
        </p:sp>
        <p:sp>
          <p:nvSpPr>
            <p:cNvPr id="87" name="Oval 12"/>
            <p:cNvSpPr>
              <a:spLocks noChangeArrowheads="1"/>
            </p:cNvSpPr>
            <p:nvPr/>
          </p:nvSpPr>
          <p:spPr bwMode="auto">
            <a:xfrm>
              <a:off x="8835467" y="3741227"/>
              <a:ext cx="87313" cy="389513"/>
            </a:xfrm>
            <a:prstGeom prst="ellipse">
              <a:avLst/>
            </a:prstGeom>
            <a:solidFill>
              <a:srgbClr val="FFCC00"/>
            </a:solidFill>
            <a:ln w="12700">
              <a:solidFill>
                <a:schemeClr val="tx1"/>
              </a:solidFill>
              <a:round/>
              <a:headEnd/>
              <a:tailEnd/>
            </a:ln>
          </p:spPr>
          <p:txBody>
            <a:bodyPr anchor="ctr">
              <a:spAutoFit/>
            </a:bodyPr>
            <a:lstStyle/>
            <a:p>
              <a:endParaRPr lang="zh-CN" altLang="en-US" sz="1200">
                <a:latin typeface="+mn-ea"/>
                <a:ea typeface="+mn-ea"/>
              </a:endParaRPr>
            </a:p>
          </p:txBody>
        </p:sp>
        <p:sp>
          <p:nvSpPr>
            <p:cNvPr id="88" name="Oval 13"/>
            <p:cNvSpPr>
              <a:spLocks noChangeArrowheads="1"/>
            </p:cNvSpPr>
            <p:nvPr/>
          </p:nvSpPr>
          <p:spPr bwMode="auto">
            <a:xfrm>
              <a:off x="8835466" y="4015071"/>
              <a:ext cx="96838" cy="389513"/>
            </a:xfrm>
            <a:prstGeom prst="ellipse">
              <a:avLst/>
            </a:prstGeom>
            <a:solidFill>
              <a:srgbClr val="BF7F3F"/>
            </a:solidFill>
            <a:ln w="12700">
              <a:solidFill>
                <a:schemeClr val="tx1"/>
              </a:solidFill>
              <a:round/>
              <a:headEnd/>
              <a:tailEnd/>
            </a:ln>
          </p:spPr>
          <p:txBody>
            <a:bodyPr anchor="ctr">
              <a:spAutoFit/>
            </a:bodyPr>
            <a:lstStyle/>
            <a:p>
              <a:endParaRPr lang="zh-CN" altLang="en-US" sz="1200">
                <a:latin typeface="+mn-ea"/>
                <a:ea typeface="+mn-ea"/>
              </a:endParaRPr>
            </a:p>
          </p:txBody>
        </p:sp>
        <p:sp>
          <p:nvSpPr>
            <p:cNvPr id="89" name="Oval 14"/>
            <p:cNvSpPr>
              <a:spLocks noChangeArrowheads="1"/>
            </p:cNvSpPr>
            <p:nvPr/>
          </p:nvSpPr>
          <p:spPr bwMode="auto">
            <a:xfrm>
              <a:off x="8835467" y="4277009"/>
              <a:ext cx="80963" cy="389513"/>
            </a:xfrm>
            <a:prstGeom prst="ellipse">
              <a:avLst/>
            </a:prstGeom>
            <a:solidFill>
              <a:srgbClr val="66CCFF"/>
            </a:solidFill>
            <a:ln w="12700">
              <a:solidFill>
                <a:schemeClr val="tx1"/>
              </a:solidFill>
              <a:round/>
              <a:headEnd/>
              <a:tailEnd/>
            </a:ln>
          </p:spPr>
          <p:txBody>
            <a:bodyPr anchor="ctr">
              <a:spAutoFit/>
            </a:bodyPr>
            <a:lstStyle/>
            <a:p>
              <a:endParaRPr lang="zh-CN" altLang="en-US" sz="1200">
                <a:latin typeface="+mn-ea"/>
                <a:ea typeface="+mn-ea"/>
              </a:endParaRPr>
            </a:p>
          </p:txBody>
        </p:sp>
        <p:sp>
          <p:nvSpPr>
            <p:cNvPr id="90" name="Oval 15"/>
            <p:cNvSpPr>
              <a:spLocks noChangeArrowheads="1"/>
            </p:cNvSpPr>
            <p:nvPr/>
          </p:nvSpPr>
          <p:spPr bwMode="auto">
            <a:xfrm>
              <a:off x="8841816" y="3307840"/>
              <a:ext cx="90488" cy="389513"/>
            </a:xfrm>
            <a:prstGeom prst="ellipse">
              <a:avLst/>
            </a:prstGeom>
            <a:solidFill>
              <a:srgbClr val="C0F06A"/>
            </a:solidFill>
            <a:ln w="12700">
              <a:solidFill>
                <a:schemeClr val="tx1"/>
              </a:solidFill>
              <a:round/>
              <a:headEnd/>
              <a:tailEnd/>
            </a:ln>
          </p:spPr>
          <p:txBody>
            <a:bodyPr anchor="ctr">
              <a:spAutoFit/>
            </a:bodyPr>
            <a:lstStyle/>
            <a:p>
              <a:endParaRPr lang="zh-CN" altLang="en-US" sz="1200">
                <a:latin typeface="+mn-ea"/>
                <a:ea typeface="+mn-ea"/>
              </a:endParaRPr>
            </a:p>
          </p:txBody>
        </p:sp>
        <p:sp>
          <p:nvSpPr>
            <p:cNvPr id="91" name="Oval 16"/>
            <p:cNvSpPr>
              <a:spLocks noChangeArrowheads="1"/>
            </p:cNvSpPr>
            <p:nvPr/>
          </p:nvSpPr>
          <p:spPr bwMode="auto">
            <a:xfrm>
              <a:off x="8841817" y="3525327"/>
              <a:ext cx="87313" cy="389513"/>
            </a:xfrm>
            <a:prstGeom prst="ellipse">
              <a:avLst/>
            </a:prstGeom>
            <a:solidFill>
              <a:schemeClr val="hlink"/>
            </a:solidFill>
            <a:ln w="12700">
              <a:solidFill>
                <a:schemeClr val="tx1"/>
              </a:solidFill>
              <a:round/>
              <a:headEnd/>
              <a:tailEnd/>
            </a:ln>
          </p:spPr>
          <p:txBody>
            <a:bodyPr anchor="ctr">
              <a:spAutoFit/>
            </a:bodyPr>
            <a:lstStyle/>
            <a:p>
              <a:endParaRPr lang="zh-CN" altLang="en-US" sz="1200">
                <a:latin typeface="+mn-ea"/>
                <a:ea typeface="+mn-ea"/>
              </a:endParaRPr>
            </a:p>
          </p:txBody>
        </p:sp>
        <p:sp>
          <p:nvSpPr>
            <p:cNvPr id="79" name="Text Box 36"/>
            <p:cNvSpPr txBox="1">
              <a:spLocks noChangeArrowheads="1"/>
            </p:cNvSpPr>
            <p:nvPr/>
          </p:nvSpPr>
          <p:spPr bwMode="auto">
            <a:xfrm>
              <a:off x="4647853" y="3465005"/>
              <a:ext cx="1138453" cy="276999"/>
            </a:xfrm>
            <a:prstGeom prst="rect">
              <a:avLst/>
            </a:prstGeom>
            <a:noFill/>
            <a:ln w="12700">
              <a:noFill/>
              <a:miter lim="800000"/>
              <a:headEnd/>
              <a:tailEnd/>
            </a:ln>
          </p:spPr>
          <p:txBody>
            <a:bodyPr wrap="none">
              <a:spAutoFit/>
            </a:bodyPr>
            <a:lstStyle/>
            <a:p>
              <a:pPr algn="l" eaLnBrk="0" hangingPunct="0"/>
              <a:r>
                <a:rPr lang="en-US" altLang="zh-CN" sz="1200" dirty="0">
                  <a:latin typeface="+mn-ea"/>
                  <a:ea typeface="+mn-ea"/>
                  <a:cs typeface="Arial" pitchFamily="34" charset="0"/>
                </a:rPr>
                <a:t>Gold user - 1</a:t>
              </a:r>
            </a:p>
          </p:txBody>
        </p:sp>
        <p:sp>
          <p:nvSpPr>
            <p:cNvPr id="80" name="Text Box 38"/>
            <p:cNvSpPr txBox="1">
              <a:spLocks noChangeArrowheads="1"/>
            </p:cNvSpPr>
            <p:nvPr/>
          </p:nvSpPr>
          <p:spPr bwMode="auto">
            <a:xfrm>
              <a:off x="4611849" y="4257093"/>
              <a:ext cx="1402209" cy="276999"/>
            </a:xfrm>
            <a:prstGeom prst="rect">
              <a:avLst/>
            </a:prstGeom>
            <a:noFill/>
            <a:ln w="19050">
              <a:noFill/>
              <a:miter lim="800000"/>
              <a:headEnd/>
              <a:tailEnd/>
            </a:ln>
          </p:spPr>
          <p:txBody>
            <a:bodyPr wrap="square">
              <a:spAutoFit/>
            </a:bodyPr>
            <a:lstStyle/>
            <a:p>
              <a:pPr algn="l" eaLnBrk="0" hangingPunct="0"/>
              <a:r>
                <a:rPr lang="en-US" altLang="zh-CN" sz="1200" dirty="0">
                  <a:latin typeface="+mn-ea"/>
                  <a:ea typeface="+mn-ea"/>
                  <a:cs typeface="Arial" pitchFamily="34" charset="0"/>
                </a:rPr>
                <a:t> user-n</a:t>
              </a:r>
            </a:p>
          </p:txBody>
        </p:sp>
        <p:grpSp>
          <p:nvGrpSpPr>
            <p:cNvPr id="3" name="Group 95"/>
            <p:cNvGrpSpPr>
              <a:grpSpLocks noChangeAspect="1"/>
            </p:cNvGrpSpPr>
            <p:nvPr/>
          </p:nvGrpSpPr>
          <p:grpSpPr bwMode="auto">
            <a:xfrm>
              <a:off x="3939438" y="1686331"/>
              <a:ext cx="360040" cy="375426"/>
              <a:chOff x="2958" y="1507"/>
              <a:chExt cx="500" cy="521"/>
            </a:xfrm>
          </p:grpSpPr>
          <p:sp>
            <p:nvSpPr>
              <p:cNvPr id="82" name="Freeform 96"/>
              <p:cNvSpPr>
                <a:spLocks noChangeAspect="1"/>
              </p:cNvSpPr>
              <p:nvPr/>
            </p:nvSpPr>
            <p:spPr bwMode="auto">
              <a:xfrm>
                <a:off x="3370" y="1575"/>
                <a:ext cx="88" cy="453"/>
              </a:xfrm>
              <a:custGeom>
                <a:avLst/>
                <a:gdLst/>
                <a:ahLst/>
                <a:cxnLst>
                  <a:cxn ang="0">
                    <a:pos x="43" y="6"/>
                  </a:cxn>
                  <a:cxn ang="0">
                    <a:pos x="6" y="22"/>
                  </a:cxn>
                  <a:cxn ang="0">
                    <a:pos x="0" y="221"/>
                  </a:cxn>
                  <a:cxn ang="0">
                    <a:pos x="11" y="217"/>
                  </a:cxn>
                  <a:cxn ang="0">
                    <a:pos x="39" y="190"/>
                  </a:cxn>
                  <a:cxn ang="0">
                    <a:pos x="44" y="177"/>
                  </a:cxn>
                  <a:cxn ang="0">
                    <a:pos x="44" y="17"/>
                  </a:cxn>
                  <a:cxn ang="0">
                    <a:pos x="43" y="6"/>
                  </a:cxn>
                </a:cxnLst>
                <a:rect l="0" t="0" r="r" b="b"/>
                <a:pathLst>
                  <a:path w="44" h="226">
                    <a:moveTo>
                      <a:pt x="43" y="6"/>
                    </a:moveTo>
                    <a:cubicBezTo>
                      <a:pt x="39" y="0"/>
                      <a:pt x="6" y="22"/>
                      <a:pt x="6" y="22"/>
                    </a:cubicBezTo>
                    <a:cubicBezTo>
                      <a:pt x="0" y="221"/>
                      <a:pt x="0" y="221"/>
                      <a:pt x="0" y="221"/>
                    </a:cubicBezTo>
                    <a:cubicBezTo>
                      <a:pt x="0" y="221"/>
                      <a:pt x="1" y="226"/>
                      <a:pt x="11" y="217"/>
                    </a:cubicBezTo>
                    <a:cubicBezTo>
                      <a:pt x="19" y="210"/>
                      <a:pt x="35" y="195"/>
                      <a:pt x="39" y="190"/>
                    </a:cubicBezTo>
                    <a:cubicBezTo>
                      <a:pt x="43" y="186"/>
                      <a:pt x="44" y="187"/>
                      <a:pt x="44" y="177"/>
                    </a:cubicBezTo>
                    <a:cubicBezTo>
                      <a:pt x="44" y="17"/>
                      <a:pt x="44" y="17"/>
                      <a:pt x="44" y="17"/>
                    </a:cubicBezTo>
                    <a:cubicBezTo>
                      <a:pt x="44" y="7"/>
                      <a:pt x="43" y="6"/>
                      <a:pt x="43" y="6"/>
                    </a:cubicBezTo>
                    <a:close/>
                  </a:path>
                </a:pathLst>
              </a:custGeom>
              <a:solidFill>
                <a:srgbClr val="0B3C68"/>
              </a:solidFill>
              <a:ln w="9525">
                <a:noFill/>
                <a:round/>
                <a:headEnd/>
                <a:tailEnd/>
              </a:ln>
            </p:spPr>
            <p:txBody>
              <a:bodyPr/>
              <a:lstStyle/>
              <a:p>
                <a:endParaRPr lang="zh-CN" altLang="en-US" sz="1200">
                  <a:latin typeface="+mn-ea"/>
                  <a:ea typeface="+mn-ea"/>
                </a:endParaRPr>
              </a:p>
            </p:txBody>
          </p:sp>
          <p:sp>
            <p:nvSpPr>
              <p:cNvPr id="83" name="Freeform 97"/>
              <p:cNvSpPr>
                <a:spLocks noChangeAspect="1"/>
              </p:cNvSpPr>
              <p:nvPr/>
            </p:nvSpPr>
            <p:spPr bwMode="auto">
              <a:xfrm>
                <a:off x="2958" y="1507"/>
                <a:ext cx="492" cy="118"/>
              </a:xfrm>
              <a:custGeom>
                <a:avLst/>
                <a:gdLst/>
                <a:ahLst/>
                <a:cxnLst>
                  <a:cxn ang="0">
                    <a:pos x="246" y="37"/>
                  </a:cxn>
                  <a:cxn ang="0">
                    <a:pos x="213" y="59"/>
                  </a:cxn>
                  <a:cxn ang="0">
                    <a:pos x="9" y="22"/>
                  </a:cxn>
                  <a:cxn ang="0">
                    <a:pos x="1" y="27"/>
                  </a:cxn>
                  <a:cxn ang="0">
                    <a:pos x="5" y="18"/>
                  </a:cxn>
                  <a:cxn ang="0">
                    <a:pos x="31" y="1"/>
                  </a:cxn>
                  <a:cxn ang="0">
                    <a:pos x="36" y="0"/>
                  </a:cxn>
                  <a:cxn ang="0">
                    <a:pos x="238" y="34"/>
                  </a:cxn>
                  <a:cxn ang="0">
                    <a:pos x="246" y="37"/>
                  </a:cxn>
                </a:cxnLst>
                <a:rect l="0" t="0" r="r" b="b"/>
                <a:pathLst>
                  <a:path w="246" h="59">
                    <a:moveTo>
                      <a:pt x="246" y="37"/>
                    </a:moveTo>
                    <a:cubicBezTo>
                      <a:pt x="213" y="59"/>
                      <a:pt x="213" y="59"/>
                      <a:pt x="213" y="59"/>
                    </a:cubicBezTo>
                    <a:cubicBezTo>
                      <a:pt x="93" y="38"/>
                      <a:pt x="18" y="24"/>
                      <a:pt x="9" y="22"/>
                    </a:cubicBezTo>
                    <a:cubicBezTo>
                      <a:pt x="3" y="21"/>
                      <a:pt x="1" y="27"/>
                      <a:pt x="1" y="27"/>
                    </a:cubicBezTo>
                    <a:cubicBezTo>
                      <a:pt x="1" y="27"/>
                      <a:pt x="0" y="21"/>
                      <a:pt x="5" y="18"/>
                    </a:cubicBezTo>
                    <a:cubicBezTo>
                      <a:pt x="8" y="16"/>
                      <a:pt x="24" y="6"/>
                      <a:pt x="31" y="1"/>
                    </a:cubicBezTo>
                    <a:cubicBezTo>
                      <a:pt x="34" y="0"/>
                      <a:pt x="36" y="0"/>
                      <a:pt x="36" y="0"/>
                    </a:cubicBezTo>
                    <a:cubicBezTo>
                      <a:pt x="36" y="0"/>
                      <a:pt x="235" y="34"/>
                      <a:pt x="238" y="34"/>
                    </a:cubicBezTo>
                    <a:cubicBezTo>
                      <a:pt x="245" y="36"/>
                      <a:pt x="246" y="37"/>
                      <a:pt x="246" y="37"/>
                    </a:cubicBezTo>
                    <a:close/>
                  </a:path>
                </a:pathLst>
              </a:custGeom>
              <a:solidFill>
                <a:srgbClr val="456488"/>
              </a:solidFill>
              <a:ln w="9525">
                <a:noFill/>
                <a:round/>
                <a:headEnd/>
                <a:tailEnd/>
              </a:ln>
            </p:spPr>
            <p:txBody>
              <a:bodyPr/>
              <a:lstStyle/>
              <a:p>
                <a:endParaRPr lang="zh-CN" altLang="en-US" sz="1200">
                  <a:latin typeface="+mn-ea"/>
                  <a:ea typeface="+mn-ea"/>
                </a:endParaRPr>
              </a:p>
            </p:txBody>
          </p:sp>
          <p:sp>
            <p:nvSpPr>
              <p:cNvPr id="84" name="Freeform 98"/>
              <p:cNvSpPr>
                <a:spLocks noChangeAspect="1"/>
              </p:cNvSpPr>
              <p:nvPr/>
            </p:nvSpPr>
            <p:spPr bwMode="auto">
              <a:xfrm>
                <a:off x="3364" y="1579"/>
                <a:ext cx="92" cy="64"/>
              </a:xfrm>
              <a:custGeom>
                <a:avLst/>
                <a:gdLst/>
                <a:ahLst/>
                <a:cxnLst>
                  <a:cxn ang="0">
                    <a:pos x="0" y="22"/>
                  </a:cxn>
                  <a:cxn ang="0">
                    <a:pos x="41" y="0"/>
                  </a:cxn>
                  <a:cxn ang="0">
                    <a:pos x="46" y="7"/>
                  </a:cxn>
                  <a:cxn ang="0">
                    <a:pos x="8" y="32"/>
                  </a:cxn>
                  <a:cxn ang="0">
                    <a:pos x="0" y="22"/>
                  </a:cxn>
                </a:cxnLst>
                <a:rect l="0" t="0" r="r" b="b"/>
                <a:pathLst>
                  <a:path w="46" h="32">
                    <a:moveTo>
                      <a:pt x="0" y="22"/>
                    </a:moveTo>
                    <a:cubicBezTo>
                      <a:pt x="0" y="22"/>
                      <a:pt x="37" y="1"/>
                      <a:pt x="41" y="0"/>
                    </a:cubicBezTo>
                    <a:cubicBezTo>
                      <a:pt x="45" y="1"/>
                      <a:pt x="46" y="3"/>
                      <a:pt x="46" y="7"/>
                    </a:cubicBezTo>
                    <a:cubicBezTo>
                      <a:pt x="8" y="32"/>
                      <a:pt x="8" y="32"/>
                      <a:pt x="8" y="32"/>
                    </a:cubicBezTo>
                    <a:lnTo>
                      <a:pt x="0" y="22"/>
                    </a:lnTo>
                    <a:close/>
                  </a:path>
                </a:pathLst>
              </a:custGeom>
              <a:solidFill>
                <a:srgbClr val="5D7695"/>
              </a:solidFill>
              <a:ln w="9525">
                <a:noFill/>
                <a:round/>
                <a:headEnd/>
                <a:tailEnd/>
              </a:ln>
            </p:spPr>
            <p:txBody>
              <a:bodyPr/>
              <a:lstStyle/>
              <a:p>
                <a:endParaRPr lang="zh-CN" altLang="en-US" sz="1200">
                  <a:latin typeface="+mn-ea"/>
                  <a:ea typeface="+mn-ea"/>
                </a:endParaRPr>
              </a:p>
            </p:txBody>
          </p:sp>
          <p:sp>
            <p:nvSpPr>
              <p:cNvPr id="85" name="Freeform 99"/>
              <p:cNvSpPr>
                <a:spLocks noChangeAspect="1"/>
              </p:cNvSpPr>
              <p:nvPr/>
            </p:nvSpPr>
            <p:spPr bwMode="auto">
              <a:xfrm>
                <a:off x="2960" y="1547"/>
                <a:ext cx="426" cy="479"/>
              </a:xfrm>
              <a:custGeom>
                <a:avLst/>
                <a:gdLst/>
                <a:ahLst/>
                <a:cxnLst>
                  <a:cxn ang="0">
                    <a:pos x="207" y="37"/>
                  </a:cxn>
                  <a:cxn ang="0">
                    <a:pos x="7" y="1"/>
                  </a:cxn>
                  <a:cxn ang="0">
                    <a:pos x="0" y="6"/>
                  </a:cxn>
                  <a:cxn ang="0">
                    <a:pos x="0" y="180"/>
                  </a:cxn>
                  <a:cxn ang="0">
                    <a:pos x="7" y="194"/>
                  </a:cxn>
                  <a:cxn ang="0">
                    <a:pos x="200" y="236"/>
                  </a:cxn>
                  <a:cxn ang="0">
                    <a:pos x="212" y="228"/>
                  </a:cxn>
                  <a:cxn ang="0">
                    <a:pos x="212" y="47"/>
                  </a:cxn>
                  <a:cxn ang="0">
                    <a:pos x="207" y="37"/>
                  </a:cxn>
                </a:cxnLst>
                <a:rect l="0" t="0" r="r" b="b"/>
                <a:pathLst>
                  <a:path w="213" h="239">
                    <a:moveTo>
                      <a:pt x="207" y="37"/>
                    </a:moveTo>
                    <a:cubicBezTo>
                      <a:pt x="92" y="17"/>
                      <a:pt x="17" y="3"/>
                      <a:pt x="7" y="1"/>
                    </a:cubicBezTo>
                    <a:cubicBezTo>
                      <a:pt x="0" y="0"/>
                      <a:pt x="0" y="6"/>
                      <a:pt x="0" y="6"/>
                    </a:cubicBezTo>
                    <a:cubicBezTo>
                      <a:pt x="0" y="6"/>
                      <a:pt x="0" y="168"/>
                      <a:pt x="0" y="180"/>
                    </a:cubicBezTo>
                    <a:cubicBezTo>
                      <a:pt x="0" y="192"/>
                      <a:pt x="2" y="192"/>
                      <a:pt x="7" y="194"/>
                    </a:cubicBezTo>
                    <a:cubicBezTo>
                      <a:pt x="10" y="195"/>
                      <a:pt x="164" y="228"/>
                      <a:pt x="200" y="236"/>
                    </a:cubicBezTo>
                    <a:cubicBezTo>
                      <a:pt x="213" y="239"/>
                      <a:pt x="212" y="232"/>
                      <a:pt x="212" y="228"/>
                    </a:cubicBezTo>
                    <a:cubicBezTo>
                      <a:pt x="212" y="228"/>
                      <a:pt x="212" y="54"/>
                      <a:pt x="212" y="47"/>
                    </a:cubicBezTo>
                    <a:cubicBezTo>
                      <a:pt x="212" y="42"/>
                      <a:pt x="208" y="38"/>
                      <a:pt x="207" y="37"/>
                    </a:cubicBezTo>
                    <a:close/>
                  </a:path>
                </a:pathLst>
              </a:custGeom>
              <a:solidFill>
                <a:srgbClr val="8BA6BD"/>
              </a:solidFill>
              <a:ln w="9525">
                <a:noFill/>
                <a:round/>
                <a:headEnd/>
                <a:tailEnd/>
              </a:ln>
            </p:spPr>
            <p:txBody>
              <a:bodyPr/>
              <a:lstStyle/>
              <a:p>
                <a:endParaRPr lang="zh-CN" altLang="en-US" sz="1200">
                  <a:latin typeface="+mn-ea"/>
                  <a:ea typeface="+mn-ea"/>
                </a:endParaRPr>
              </a:p>
            </p:txBody>
          </p:sp>
          <p:sp>
            <p:nvSpPr>
              <p:cNvPr id="92" name="Freeform 100"/>
              <p:cNvSpPr>
                <a:spLocks noChangeAspect="1"/>
              </p:cNvSpPr>
              <p:nvPr/>
            </p:nvSpPr>
            <p:spPr bwMode="auto">
              <a:xfrm>
                <a:off x="2972" y="1561"/>
                <a:ext cx="396" cy="445"/>
              </a:xfrm>
              <a:custGeom>
                <a:avLst/>
                <a:gdLst/>
                <a:ahLst/>
                <a:cxnLst>
                  <a:cxn ang="0">
                    <a:pos x="193" y="35"/>
                  </a:cxn>
                  <a:cxn ang="0">
                    <a:pos x="7" y="1"/>
                  </a:cxn>
                  <a:cxn ang="0">
                    <a:pos x="0" y="5"/>
                  </a:cxn>
                  <a:cxn ang="0">
                    <a:pos x="1" y="167"/>
                  </a:cxn>
                  <a:cxn ang="0">
                    <a:pos x="7" y="180"/>
                  </a:cxn>
                  <a:cxn ang="0">
                    <a:pos x="188" y="220"/>
                  </a:cxn>
                  <a:cxn ang="0">
                    <a:pos x="198" y="212"/>
                  </a:cxn>
                  <a:cxn ang="0">
                    <a:pos x="197" y="44"/>
                  </a:cxn>
                  <a:cxn ang="0">
                    <a:pos x="193" y="35"/>
                  </a:cxn>
                </a:cxnLst>
                <a:rect l="0" t="0" r="r" b="b"/>
                <a:pathLst>
                  <a:path w="198" h="222">
                    <a:moveTo>
                      <a:pt x="193" y="35"/>
                    </a:moveTo>
                    <a:cubicBezTo>
                      <a:pt x="86" y="16"/>
                      <a:pt x="16" y="3"/>
                      <a:pt x="7" y="1"/>
                    </a:cubicBezTo>
                    <a:cubicBezTo>
                      <a:pt x="1" y="0"/>
                      <a:pt x="0" y="5"/>
                      <a:pt x="0" y="5"/>
                    </a:cubicBezTo>
                    <a:cubicBezTo>
                      <a:pt x="0" y="5"/>
                      <a:pt x="1" y="155"/>
                      <a:pt x="1" y="167"/>
                    </a:cubicBezTo>
                    <a:cubicBezTo>
                      <a:pt x="0" y="178"/>
                      <a:pt x="2" y="179"/>
                      <a:pt x="7" y="180"/>
                    </a:cubicBezTo>
                    <a:cubicBezTo>
                      <a:pt x="10" y="181"/>
                      <a:pt x="155" y="212"/>
                      <a:pt x="188" y="220"/>
                    </a:cubicBezTo>
                    <a:cubicBezTo>
                      <a:pt x="198" y="222"/>
                      <a:pt x="197" y="215"/>
                      <a:pt x="198" y="212"/>
                    </a:cubicBezTo>
                    <a:cubicBezTo>
                      <a:pt x="198" y="212"/>
                      <a:pt x="197" y="50"/>
                      <a:pt x="197" y="44"/>
                    </a:cubicBezTo>
                    <a:cubicBezTo>
                      <a:pt x="197" y="39"/>
                      <a:pt x="197" y="35"/>
                      <a:pt x="193" y="35"/>
                    </a:cubicBezTo>
                    <a:close/>
                  </a:path>
                </a:pathLst>
              </a:custGeom>
              <a:solidFill>
                <a:srgbClr val="5D7695"/>
              </a:solidFill>
              <a:ln w="9525">
                <a:noFill/>
                <a:round/>
                <a:headEnd/>
                <a:tailEnd/>
              </a:ln>
            </p:spPr>
            <p:txBody>
              <a:bodyPr/>
              <a:lstStyle/>
              <a:p>
                <a:endParaRPr lang="zh-CN" altLang="en-US" sz="1200">
                  <a:latin typeface="+mn-ea"/>
                  <a:ea typeface="+mn-ea"/>
                </a:endParaRPr>
              </a:p>
            </p:txBody>
          </p:sp>
          <p:sp>
            <p:nvSpPr>
              <p:cNvPr id="93" name="Freeform 101"/>
              <p:cNvSpPr>
                <a:spLocks noChangeAspect="1" noEditPoints="1"/>
              </p:cNvSpPr>
              <p:nvPr/>
            </p:nvSpPr>
            <p:spPr bwMode="auto">
              <a:xfrm>
                <a:off x="2972" y="1561"/>
                <a:ext cx="398" cy="443"/>
              </a:xfrm>
              <a:custGeom>
                <a:avLst/>
                <a:gdLst/>
                <a:ahLst/>
                <a:cxnLst>
                  <a:cxn ang="0">
                    <a:pos x="2" y="1"/>
                  </a:cxn>
                  <a:cxn ang="0">
                    <a:pos x="0" y="5"/>
                  </a:cxn>
                  <a:cxn ang="0">
                    <a:pos x="0" y="167"/>
                  </a:cxn>
                  <a:cxn ang="0">
                    <a:pos x="7" y="181"/>
                  </a:cxn>
                  <a:cxn ang="0">
                    <a:pos x="73" y="195"/>
                  </a:cxn>
                  <a:cxn ang="0">
                    <a:pos x="188" y="221"/>
                  </a:cxn>
                  <a:cxn ang="0">
                    <a:pos x="195" y="220"/>
                  </a:cxn>
                  <a:cxn ang="0">
                    <a:pos x="198" y="212"/>
                  </a:cxn>
                  <a:cxn ang="0">
                    <a:pos x="198" y="44"/>
                  </a:cxn>
                  <a:cxn ang="0">
                    <a:pos x="193" y="34"/>
                  </a:cxn>
                  <a:cxn ang="0">
                    <a:pos x="193" y="34"/>
                  </a:cxn>
                  <a:cxn ang="0">
                    <a:pos x="7" y="0"/>
                  </a:cxn>
                  <a:cxn ang="0">
                    <a:pos x="2" y="1"/>
                  </a:cxn>
                  <a:cxn ang="0">
                    <a:pos x="188" y="219"/>
                  </a:cxn>
                  <a:cxn ang="0">
                    <a:pos x="73" y="194"/>
                  </a:cxn>
                  <a:cxn ang="0">
                    <a:pos x="7" y="179"/>
                  </a:cxn>
                  <a:cxn ang="0">
                    <a:pos x="1" y="167"/>
                  </a:cxn>
                  <a:cxn ang="0">
                    <a:pos x="1" y="5"/>
                  </a:cxn>
                  <a:cxn ang="0">
                    <a:pos x="3" y="2"/>
                  </a:cxn>
                  <a:cxn ang="0">
                    <a:pos x="7" y="2"/>
                  </a:cxn>
                  <a:cxn ang="0">
                    <a:pos x="193" y="36"/>
                  </a:cxn>
                  <a:cxn ang="0">
                    <a:pos x="197" y="44"/>
                  </a:cxn>
                  <a:cxn ang="0">
                    <a:pos x="197" y="212"/>
                  </a:cxn>
                  <a:cxn ang="0">
                    <a:pos x="195" y="219"/>
                  </a:cxn>
                  <a:cxn ang="0">
                    <a:pos x="188" y="219"/>
                  </a:cxn>
                </a:cxnLst>
                <a:rect l="0" t="0" r="r" b="b"/>
                <a:pathLst>
                  <a:path w="199" h="221">
                    <a:moveTo>
                      <a:pt x="2" y="1"/>
                    </a:moveTo>
                    <a:cubicBezTo>
                      <a:pt x="0" y="3"/>
                      <a:pt x="0" y="5"/>
                      <a:pt x="0" y="5"/>
                    </a:cubicBezTo>
                    <a:cubicBezTo>
                      <a:pt x="0" y="5"/>
                      <a:pt x="0" y="167"/>
                      <a:pt x="0" y="167"/>
                    </a:cubicBezTo>
                    <a:cubicBezTo>
                      <a:pt x="0" y="178"/>
                      <a:pt x="1" y="179"/>
                      <a:pt x="7" y="181"/>
                    </a:cubicBezTo>
                    <a:cubicBezTo>
                      <a:pt x="8" y="181"/>
                      <a:pt x="33" y="187"/>
                      <a:pt x="73" y="195"/>
                    </a:cubicBezTo>
                    <a:cubicBezTo>
                      <a:pt x="188" y="221"/>
                      <a:pt x="188" y="221"/>
                      <a:pt x="188" y="221"/>
                    </a:cubicBezTo>
                    <a:cubicBezTo>
                      <a:pt x="190" y="221"/>
                      <a:pt x="193" y="221"/>
                      <a:pt x="195" y="220"/>
                    </a:cubicBezTo>
                    <a:cubicBezTo>
                      <a:pt x="199" y="218"/>
                      <a:pt x="198" y="212"/>
                      <a:pt x="198" y="212"/>
                    </a:cubicBezTo>
                    <a:cubicBezTo>
                      <a:pt x="198" y="212"/>
                      <a:pt x="198" y="44"/>
                      <a:pt x="198" y="44"/>
                    </a:cubicBezTo>
                    <a:cubicBezTo>
                      <a:pt x="198" y="39"/>
                      <a:pt x="198" y="35"/>
                      <a:pt x="193" y="34"/>
                    </a:cubicBezTo>
                    <a:cubicBezTo>
                      <a:pt x="193" y="34"/>
                      <a:pt x="193" y="34"/>
                      <a:pt x="193" y="34"/>
                    </a:cubicBezTo>
                    <a:cubicBezTo>
                      <a:pt x="7" y="0"/>
                      <a:pt x="7" y="0"/>
                      <a:pt x="7" y="0"/>
                    </a:cubicBezTo>
                    <a:cubicBezTo>
                      <a:pt x="5" y="0"/>
                      <a:pt x="3" y="0"/>
                      <a:pt x="2" y="1"/>
                    </a:cubicBezTo>
                    <a:close/>
                    <a:moveTo>
                      <a:pt x="188" y="219"/>
                    </a:moveTo>
                    <a:cubicBezTo>
                      <a:pt x="188" y="219"/>
                      <a:pt x="73" y="194"/>
                      <a:pt x="73" y="194"/>
                    </a:cubicBezTo>
                    <a:cubicBezTo>
                      <a:pt x="39" y="186"/>
                      <a:pt x="9" y="180"/>
                      <a:pt x="7" y="179"/>
                    </a:cubicBezTo>
                    <a:cubicBezTo>
                      <a:pt x="2" y="178"/>
                      <a:pt x="1" y="177"/>
                      <a:pt x="1" y="167"/>
                    </a:cubicBezTo>
                    <a:cubicBezTo>
                      <a:pt x="1" y="5"/>
                      <a:pt x="1" y="5"/>
                      <a:pt x="1" y="5"/>
                    </a:cubicBezTo>
                    <a:cubicBezTo>
                      <a:pt x="1" y="5"/>
                      <a:pt x="1" y="3"/>
                      <a:pt x="3" y="2"/>
                    </a:cubicBezTo>
                    <a:cubicBezTo>
                      <a:pt x="4" y="2"/>
                      <a:pt x="5" y="1"/>
                      <a:pt x="7" y="2"/>
                    </a:cubicBezTo>
                    <a:cubicBezTo>
                      <a:pt x="193" y="36"/>
                      <a:pt x="193" y="36"/>
                      <a:pt x="193" y="36"/>
                    </a:cubicBezTo>
                    <a:cubicBezTo>
                      <a:pt x="196" y="36"/>
                      <a:pt x="197" y="39"/>
                      <a:pt x="197" y="44"/>
                    </a:cubicBezTo>
                    <a:cubicBezTo>
                      <a:pt x="197" y="212"/>
                      <a:pt x="197" y="212"/>
                      <a:pt x="197" y="212"/>
                    </a:cubicBezTo>
                    <a:cubicBezTo>
                      <a:pt x="197" y="212"/>
                      <a:pt x="197" y="217"/>
                      <a:pt x="195" y="219"/>
                    </a:cubicBezTo>
                    <a:cubicBezTo>
                      <a:pt x="193" y="220"/>
                      <a:pt x="190" y="220"/>
                      <a:pt x="188" y="219"/>
                    </a:cubicBezTo>
                    <a:close/>
                  </a:path>
                </a:pathLst>
              </a:custGeom>
              <a:solidFill>
                <a:srgbClr val="2B4F7C"/>
              </a:solidFill>
              <a:ln w="9525">
                <a:noFill/>
                <a:round/>
                <a:headEnd/>
                <a:tailEnd/>
              </a:ln>
            </p:spPr>
            <p:txBody>
              <a:bodyPr/>
              <a:lstStyle/>
              <a:p>
                <a:endParaRPr lang="zh-CN" altLang="en-US" sz="1200">
                  <a:latin typeface="+mn-ea"/>
                  <a:ea typeface="+mn-ea"/>
                </a:endParaRPr>
              </a:p>
            </p:txBody>
          </p:sp>
          <p:sp>
            <p:nvSpPr>
              <p:cNvPr id="94" name="Freeform 102"/>
              <p:cNvSpPr>
                <a:spLocks noChangeAspect="1" noEditPoints="1"/>
              </p:cNvSpPr>
              <p:nvPr/>
            </p:nvSpPr>
            <p:spPr bwMode="auto">
              <a:xfrm>
                <a:off x="3004" y="1625"/>
                <a:ext cx="350" cy="319"/>
              </a:xfrm>
              <a:custGeom>
                <a:avLst/>
                <a:gdLst/>
                <a:ahLst/>
                <a:cxnLst>
                  <a:cxn ang="0">
                    <a:pos x="175" y="116"/>
                  </a:cxn>
                  <a:cxn ang="0">
                    <a:pos x="139" y="74"/>
                  </a:cxn>
                  <a:cxn ang="0">
                    <a:pos x="130" y="81"/>
                  </a:cxn>
                  <a:cxn ang="0">
                    <a:pos x="151" y="105"/>
                  </a:cxn>
                  <a:cxn ang="0">
                    <a:pos x="112" y="97"/>
                  </a:cxn>
                  <a:cxn ang="0">
                    <a:pos x="113" y="95"/>
                  </a:cxn>
                  <a:cxn ang="0">
                    <a:pos x="115" y="84"/>
                  </a:cxn>
                  <a:cxn ang="0">
                    <a:pos x="115" y="25"/>
                  </a:cxn>
                  <a:cxn ang="0">
                    <a:pos x="135" y="48"/>
                  </a:cxn>
                  <a:cxn ang="0">
                    <a:pos x="143" y="41"/>
                  </a:cxn>
                  <a:cxn ang="0">
                    <a:pos x="108" y="0"/>
                  </a:cxn>
                  <a:cxn ang="0">
                    <a:pos x="72" y="27"/>
                  </a:cxn>
                  <a:cxn ang="0">
                    <a:pos x="81" y="37"/>
                  </a:cxn>
                  <a:cxn ang="0">
                    <a:pos x="101" y="22"/>
                  </a:cxn>
                  <a:cxn ang="0">
                    <a:pos x="101" y="56"/>
                  </a:cxn>
                  <a:cxn ang="0">
                    <a:pos x="99" y="55"/>
                  </a:cxn>
                  <a:cxn ang="0">
                    <a:pos x="86" y="49"/>
                  </a:cxn>
                  <a:cxn ang="0">
                    <a:pos x="26" y="37"/>
                  </a:cxn>
                  <a:cxn ang="0">
                    <a:pos x="45" y="22"/>
                  </a:cxn>
                  <a:cxn ang="0">
                    <a:pos x="36" y="12"/>
                  </a:cxn>
                  <a:cxn ang="0">
                    <a:pos x="0" y="39"/>
                  </a:cxn>
                  <a:cxn ang="0">
                    <a:pos x="36" y="80"/>
                  </a:cxn>
                  <a:cxn ang="0">
                    <a:pos x="45" y="74"/>
                  </a:cxn>
                  <a:cxn ang="0">
                    <a:pos x="24" y="50"/>
                  </a:cxn>
                  <a:cxn ang="0">
                    <a:pos x="60" y="57"/>
                  </a:cxn>
                  <a:cxn ang="0">
                    <a:pos x="59" y="59"/>
                  </a:cxn>
                  <a:cxn ang="0">
                    <a:pos x="56" y="71"/>
                  </a:cxn>
                  <a:cxn ang="0">
                    <a:pos x="56" y="77"/>
                  </a:cxn>
                  <a:cxn ang="0">
                    <a:pos x="56" y="133"/>
                  </a:cxn>
                  <a:cxn ang="0">
                    <a:pos x="37" y="111"/>
                  </a:cxn>
                  <a:cxn ang="0">
                    <a:pos x="28" y="117"/>
                  </a:cxn>
                  <a:cxn ang="0">
                    <a:pos x="64" y="159"/>
                  </a:cxn>
                  <a:cxn ang="0">
                    <a:pos x="100" y="132"/>
                  </a:cxn>
                  <a:cxn ang="0">
                    <a:pos x="91" y="122"/>
                  </a:cxn>
                  <a:cxn ang="0">
                    <a:pos x="70" y="137"/>
                  </a:cxn>
                  <a:cxn ang="0">
                    <a:pos x="70" y="99"/>
                  </a:cxn>
                  <a:cxn ang="0">
                    <a:pos x="73" y="100"/>
                  </a:cxn>
                  <a:cxn ang="0">
                    <a:pos x="86" y="106"/>
                  </a:cxn>
                  <a:cxn ang="0">
                    <a:pos x="93" y="106"/>
                  </a:cxn>
                  <a:cxn ang="0">
                    <a:pos x="150" y="118"/>
                  </a:cxn>
                  <a:cxn ang="0">
                    <a:pos x="130" y="132"/>
                  </a:cxn>
                  <a:cxn ang="0">
                    <a:pos x="139" y="143"/>
                  </a:cxn>
                  <a:cxn ang="0">
                    <a:pos x="175" y="116"/>
                  </a:cxn>
                  <a:cxn ang="0">
                    <a:pos x="96" y="89"/>
                  </a:cxn>
                  <a:cxn ang="0">
                    <a:pos x="85" y="91"/>
                  </a:cxn>
                  <a:cxn ang="0">
                    <a:pos x="71" y="75"/>
                  </a:cxn>
                  <a:cxn ang="0">
                    <a:pos x="75" y="66"/>
                  </a:cxn>
                  <a:cxn ang="0">
                    <a:pos x="86" y="63"/>
                  </a:cxn>
                  <a:cxn ang="0">
                    <a:pos x="100" y="80"/>
                  </a:cxn>
                  <a:cxn ang="0">
                    <a:pos x="96" y="89"/>
                  </a:cxn>
                </a:cxnLst>
                <a:rect l="0" t="0" r="r" b="b"/>
                <a:pathLst>
                  <a:path w="175" h="159">
                    <a:moveTo>
                      <a:pt x="175" y="116"/>
                    </a:moveTo>
                    <a:cubicBezTo>
                      <a:pt x="173" y="114"/>
                      <a:pt x="141" y="76"/>
                      <a:pt x="139" y="74"/>
                    </a:cubicBezTo>
                    <a:cubicBezTo>
                      <a:pt x="137" y="76"/>
                      <a:pt x="132" y="80"/>
                      <a:pt x="130" y="81"/>
                    </a:cubicBezTo>
                    <a:cubicBezTo>
                      <a:pt x="132" y="83"/>
                      <a:pt x="151" y="105"/>
                      <a:pt x="151" y="105"/>
                    </a:cubicBezTo>
                    <a:cubicBezTo>
                      <a:pt x="112" y="97"/>
                      <a:pt x="112" y="97"/>
                      <a:pt x="112" y="97"/>
                    </a:cubicBezTo>
                    <a:cubicBezTo>
                      <a:pt x="113" y="95"/>
                      <a:pt x="113" y="95"/>
                      <a:pt x="113" y="95"/>
                    </a:cubicBezTo>
                    <a:cubicBezTo>
                      <a:pt x="114" y="92"/>
                      <a:pt x="115" y="88"/>
                      <a:pt x="115" y="84"/>
                    </a:cubicBezTo>
                    <a:cubicBezTo>
                      <a:pt x="115" y="25"/>
                      <a:pt x="115" y="25"/>
                      <a:pt x="115" y="25"/>
                    </a:cubicBezTo>
                    <a:cubicBezTo>
                      <a:pt x="115" y="25"/>
                      <a:pt x="133" y="46"/>
                      <a:pt x="135" y="48"/>
                    </a:cubicBezTo>
                    <a:cubicBezTo>
                      <a:pt x="136" y="47"/>
                      <a:pt x="142" y="43"/>
                      <a:pt x="143" y="41"/>
                    </a:cubicBezTo>
                    <a:cubicBezTo>
                      <a:pt x="141" y="39"/>
                      <a:pt x="109" y="2"/>
                      <a:pt x="108" y="0"/>
                    </a:cubicBezTo>
                    <a:cubicBezTo>
                      <a:pt x="105" y="1"/>
                      <a:pt x="74" y="25"/>
                      <a:pt x="72" y="27"/>
                    </a:cubicBezTo>
                    <a:cubicBezTo>
                      <a:pt x="74" y="28"/>
                      <a:pt x="80" y="35"/>
                      <a:pt x="81" y="37"/>
                    </a:cubicBezTo>
                    <a:cubicBezTo>
                      <a:pt x="83" y="35"/>
                      <a:pt x="101" y="22"/>
                      <a:pt x="101" y="22"/>
                    </a:cubicBezTo>
                    <a:cubicBezTo>
                      <a:pt x="101" y="56"/>
                      <a:pt x="101" y="56"/>
                      <a:pt x="101" y="56"/>
                    </a:cubicBezTo>
                    <a:cubicBezTo>
                      <a:pt x="99" y="55"/>
                      <a:pt x="99" y="55"/>
                      <a:pt x="99" y="55"/>
                    </a:cubicBezTo>
                    <a:cubicBezTo>
                      <a:pt x="95" y="52"/>
                      <a:pt x="90" y="50"/>
                      <a:pt x="86" y="49"/>
                    </a:cubicBezTo>
                    <a:cubicBezTo>
                      <a:pt x="26" y="37"/>
                      <a:pt x="26" y="37"/>
                      <a:pt x="26" y="37"/>
                    </a:cubicBezTo>
                    <a:cubicBezTo>
                      <a:pt x="26" y="37"/>
                      <a:pt x="43" y="24"/>
                      <a:pt x="45" y="22"/>
                    </a:cubicBezTo>
                    <a:cubicBezTo>
                      <a:pt x="43" y="20"/>
                      <a:pt x="37" y="13"/>
                      <a:pt x="36" y="12"/>
                    </a:cubicBezTo>
                    <a:cubicBezTo>
                      <a:pt x="34" y="13"/>
                      <a:pt x="3" y="37"/>
                      <a:pt x="0" y="39"/>
                    </a:cubicBezTo>
                    <a:cubicBezTo>
                      <a:pt x="2" y="41"/>
                      <a:pt x="35" y="78"/>
                      <a:pt x="36" y="80"/>
                    </a:cubicBezTo>
                    <a:cubicBezTo>
                      <a:pt x="38" y="79"/>
                      <a:pt x="43" y="75"/>
                      <a:pt x="45" y="74"/>
                    </a:cubicBezTo>
                    <a:cubicBezTo>
                      <a:pt x="43" y="72"/>
                      <a:pt x="24" y="50"/>
                      <a:pt x="24" y="50"/>
                    </a:cubicBezTo>
                    <a:cubicBezTo>
                      <a:pt x="60" y="57"/>
                      <a:pt x="60" y="57"/>
                      <a:pt x="60" y="57"/>
                    </a:cubicBezTo>
                    <a:cubicBezTo>
                      <a:pt x="59" y="59"/>
                      <a:pt x="59" y="59"/>
                      <a:pt x="59" y="59"/>
                    </a:cubicBezTo>
                    <a:cubicBezTo>
                      <a:pt x="57" y="62"/>
                      <a:pt x="56" y="66"/>
                      <a:pt x="56" y="71"/>
                    </a:cubicBezTo>
                    <a:cubicBezTo>
                      <a:pt x="56" y="71"/>
                      <a:pt x="56" y="76"/>
                      <a:pt x="56" y="77"/>
                    </a:cubicBezTo>
                    <a:cubicBezTo>
                      <a:pt x="56" y="133"/>
                      <a:pt x="56" y="133"/>
                      <a:pt x="56" y="133"/>
                    </a:cubicBezTo>
                    <a:cubicBezTo>
                      <a:pt x="56" y="133"/>
                      <a:pt x="39" y="113"/>
                      <a:pt x="37" y="111"/>
                    </a:cubicBezTo>
                    <a:cubicBezTo>
                      <a:pt x="35" y="112"/>
                      <a:pt x="30" y="116"/>
                      <a:pt x="28" y="117"/>
                    </a:cubicBezTo>
                    <a:cubicBezTo>
                      <a:pt x="30" y="119"/>
                      <a:pt x="63" y="157"/>
                      <a:pt x="64" y="159"/>
                    </a:cubicBezTo>
                    <a:cubicBezTo>
                      <a:pt x="66" y="157"/>
                      <a:pt x="100" y="132"/>
                      <a:pt x="100" y="132"/>
                    </a:cubicBezTo>
                    <a:cubicBezTo>
                      <a:pt x="98" y="130"/>
                      <a:pt x="92" y="123"/>
                      <a:pt x="91" y="122"/>
                    </a:cubicBezTo>
                    <a:cubicBezTo>
                      <a:pt x="89" y="123"/>
                      <a:pt x="70" y="137"/>
                      <a:pt x="70" y="137"/>
                    </a:cubicBezTo>
                    <a:cubicBezTo>
                      <a:pt x="70" y="99"/>
                      <a:pt x="70" y="99"/>
                      <a:pt x="70" y="99"/>
                    </a:cubicBezTo>
                    <a:cubicBezTo>
                      <a:pt x="73" y="100"/>
                      <a:pt x="73" y="100"/>
                      <a:pt x="73" y="100"/>
                    </a:cubicBezTo>
                    <a:cubicBezTo>
                      <a:pt x="77" y="103"/>
                      <a:pt x="81" y="105"/>
                      <a:pt x="86" y="106"/>
                    </a:cubicBezTo>
                    <a:cubicBezTo>
                      <a:pt x="86" y="106"/>
                      <a:pt x="92" y="106"/>
                      <a:pt x="93" y="106"/>
                    </a:cubicBezTo>
                    <a:cubicBezTo>
                      <a:pt x="150" y="118"/>
                      <a:pt x="150" y="118"/>
                      <a:pt x="150" y="118"/>
                    </a:cubicBezTo>
                    <a:cubicBezTo>
                      <a:pt x="150" y="118"/>
                      <a:pt x="133" y="131"/>
                      <a:pt x="130" y="132"/>
                    </a:cubicBezTo>
                    <a:cubicBezTo>
                      <a:pt x="132" y="134"/>
                      <a:pt x="138" y="141"/>
                      <a:pt x="139" y="143"/>
                    </a:cubicBezTo>
                    <a:cubicBezTo>
                      <a:pt x="142" y="141"/>
                      <a:pt x="173" y="117"/>
                      <a:pt x="175" y="116"/>
                    </a:cubicBezTo>
                    <a:close/>
                    <a:moveTo>
                      <a:pt x="96" y="89"/>
                    </a:moveTo>
                    <a:cubicBezTo>
                      <a:pt x="93" y="91"/>
                      <a:pt x="89" y="92"/>
                      <a:pt x="85" y="91"/>
                    </a:cubicBezTo>
                    <a:cubicBezTo>
                      <a:pt x="77" y="90"/>
                      <a:pt x="71" y="82"/>
                      <a:pt x="71" y="75"/>
                    </a:cubicBezTo>
                    <a:cubicBezTo>
                      <a:pt x="71" y="71"/>
                      <a:pt x="72" y="68"/>
                      <a:pt x="75" y="66"/>
                    </a:cubicBezTo>
                    <a:cubicBezTo>
                      <a:pt x="78" y="63"/>
                      <a:pt x="82" y="62"/>
                      <a:pt x="86" y="63"/>
                    </a:cubicBezTo>
                    <a:cubicBezTo>
                      <a:pt x="94" y="65"/>
                      <a:pt x="100" y="72"/>
                      <a:pt x="100" y="80"/>
                    </a:cubicBezTo>
                    <a:cubicBezTo>
                      <a:pt x="100" y="84"/>
                      <a:pt x="99" y="87"/>
                      <a:pt x="96" y="89"/>
                    </a:cubicBezTo>
                    <a:close/>
                  </a:path>
                </a:pathLst>
              </a:custGeom>
              <a:solidFill>
                <a:srgbClr val="0B3C68"/>
              </a:solidFill>
              <a:ln w="9525">
                <a:noFill/>
                <a:round/>
                <a:headEnd/>
                <a:tailEnd/>
              </a:ln>
            </p:spPr>
            <p:txBody>
              <a:bodyPr/>
              <a:lstStyle/>
              <a:p>
                <a:endParaRPr lang="zh-CN" altLang="en-US" sz="1200">
                  <a:latin typeface="+mn-ea"/>
                  <a:ea typeface="+mn-ea"/>
                </a:endParaRPr>
              </a:p>
            </p:txBody>
          </p:sp>
          <p:sp>
            <p:nvSpPr>
              <p:cNvPr id="95" name="Freeform 103"/>
              <p:cNvSpPr>
                <a:spLocks noChangeAspect="1" noEditPoints="1"/>
              </p:cNvSpPr>
              <p:nvPr/>
            </p:nvSpPr>
            <p:spPr bwMode="auto">
              <a:xfrm>
                <a:off x="2996" y="1615"/>
                <a:ext cx="348" cy="319"/>
              </a:xfrm>
              <a:custGeom>
                <a:avLst/>
                <a:gdLst/>
                <a:ahLst/>
                <a:cxnLst>
                  <a:cxn ang="0">
                    <a:pos x="174" y="117"/>
                  </a:cxn>
                  <a:cxn ang="0">
                    <a:pos x="138" y="75"/>
                  </a:cxn>
                  <a:cxn ang="0">
                    <a:pos x="130" y="81"/>
                  </a:cxn>
                  <a:cxn ang="0">
                    <a:pos x="151" y="106"/>
                  </a:cxn>
                  <a:cxn ang="0">
                    <a:pos x="111" y="97"/>
                  </a:cxn>
                  <a:cxn ang="0">
                    <a:pos x="112" y="96"/>
                  </a:cxn>
                  <a:cxn ang="0">
                    <a:pos x="115" y="84"/>
                  </a:cxn>
                  <a:cxn ang="0">
                    <a:pos x="115" y="26"/>
                  </a:cxn>
                  <a:cxn ang="0">
                    <a:pos x="134" y="48"/>
                  </a:cxn>
                  <a:cxn ang="0">
                    <a:pos x="143" y="42"/>
                  </a:cxn>
                  <a:cxn ang="0">
                    <a:pos x="107" y="0"/>
                  </a:cxn>
                  <a:cxn ang="0">
                    <a:pos x="72" y="27"/>
                  </a:cxn>
                  <a:cxn ang="0">
                    <a:pos x="80" y="37"/>
                  </a:cxn>
                  <a:cxn ang="0">
                    <a:pos x="101" y="22"/>
                  </a:cxn>
                  <a:cxn ang="0">
                    <a:pos x="101" y="57"/>
                  </a:cxn>
                  <a:cxn ang="0">
                    <a:pos x="98" y="55"/>
                  </a:cxn>
                  <a:cxn ang="0">
                    <a:pos x="85" y="49"/>
                  </a:cxn>
                  <a:cxn ang="0">
                    <a:pos x="25" y="37"/>
                  </a:cxn>
                  <a:cxn ang="0">
                    <a:pos x="44" y="23"/>
                  </a:cxn>
                  <a:cxn ang="0">
                    <a:pos x="35" y="12"/>
                  </a:cxn>
                  <a:cxn ang="0">
                    <a:pos x="0" y="39"/>
                  </a:cxn>
                  <a:cxn ang="0">
                    <a:pos x="36" y="81"/>
                  </a:cxn>
                  <a:cxn ang="0">
                    <a:pos x="44" y="74"/>
                  </a:cxn>
                  <a:cxn ang="0">
                    <a:pos x="23" y="50"/>
                  </a:cxn>
                  <a:cxn ang="0">
                    <a:pos x="60" y="57"/>
                  </a:cxn>
                  <a:cxn ang="0">
                    <a:pos x="59" y="59"/>
                  </a:cxn>
                  <a:cxn ang="0">
                    <a:pos x="55" y="71"/>
                  </a:cxn>
                  <a:cxn ang="0">
                    <a:pos x="56" y="77"/>
                  </a:cxn>
                  <a:cxn ang="0">
                    <a:pos x="56" y="134"/>
                  </a:cxn>
                  <a:cxn ang="0">
                    <a:pos x="36" y="111"/>
                  </a:cxn>
                  <a:cxn ang="0">
                    <a:pos x="28" y="118"/>
                  </a:cxn>
                  <a:cxn ang="0">
                    <a:pos x="64" y="159"/>
                  </a:cxn>
                  <a:cxn ang="0">
                    <a:pos x="99" y="132"/>
                  </a:cxn>
                  <a:cxn ang="0">
                    <a:pos x="90" y="122"/>
                  </a:cxn>
                  <a:cxn ang="0">
                    <a:pos x="70" y="137"/>
                  </a:cxn>
                  <a:cxn ang="0">
                    <a:pos x="70" y="99"/>
                  </a:cxn>
                  <a:cxn ang="0">
                    <a:pos x="72" y="101"/>
                  </a:cxn>
                  <a:cxn ang="0">
                    <a:pos x="85" y="106"/>
                  </a:cxn>
                  <a:cxn ang="0">
                    <a:pos x="92" y="107"/>
                  </a:cxn>
                  <a:cxn ang="0">
                    <a:pos x="149" y="118"/>
                  </a:cxn>
                  <a:cxn ang="0">
                    <a:pos x="130" y="133"/>
                  </a:cxn>
                  <a:cxn ang="0">
                    <a:pos x="139" y="143"/>
                  </a:cxn>
                  <a:cxn ang="0">
                    <a:pos x="174" y="117"/>
                  </a:cxn>
                  <a:cxn ang="0">
                    <a:pos x="96" y="89"/>
                  </a:cxn>
                  <a:cxn ang="0">
                    <a:pos x="85" y="92"/>
                  </a:cxn>
                  <a:cxn ang="0">
                    <a:pos x="70" y="75"/>
                  </a:cxn>
                  <a:cxn ang="0">
                    <a:pos x="75" y="66"/>
                  </a:cxn>
                  <a:cxn ang="0">
                    <a:pos x="85" y="64"/>
                  </a:cxn>
                  <a:cxn ang="0">
                    <a:pos x="100" y="80"/>
                  </a:cxn>
                  <a:cxn ang="0">
                    <a:pos x="96" y="89"/>
                  </a:cxn>
                </a:cxnLst>
                <a:rect l="0" t="0" r="r" b="b"/>
                <a:pathLst>
                  <a:path w="174" h="159">
                    <a:moveTo>
                      <a:pt x="174" y="117"/>
                    </a:moveTo>
                    <a:cubicBezTo>
                      <a:pt x="172" y="114"/>
                      <a:pt x="140" y="77"/>
                      <a:pt x="138" y="75"/>
                    </a:cubicBezTo>
                    <a:cubicBezTo>
                      <a:pt x="137" y="76"/>
                      <a:pt x="132" y="80"/>
                      <a:pt x="130" y="81"/>
                    </a:cubicBezTo>
                    <a:cubicBezTo>
                      <a:pt x="132" y="83"/>
                      <a:pt x="151" y="106"/>
                      <a:pt x="151" y="106"/>
                    </a:cubicBezTo>
                    <a:cubicBezTo>
                      <a:pt x="111" y="97"/>
                      <a:pt x="111" y="97"/>
                      <a:pt x="111" y="97"/>
                    </a:cubicBezTo>
                    <a:cubicBezTo>
                      <a:pt x="112" y="96"/>
                      <a:pt x="112" y="96"/>
                      <a:pt x="112" y="96"/>
                    </a:cubicBezTo>
                    <a:cubicBezTo>
                      <a:pt x="114" y="92"/>
                      <a:pt x="115" y="88"/>
                      <a:pt x="115" y="84"/>
                    </a:cubicBezTo>
                    <a:cubicBezTo>
                      <a:pt x="115" y="26"/>
                      <a:pt x="115" y="26"/>
                      <a:pt x="115" y="26"/>
                    </a:cubicBezTo>
                    <a:cubicBezTo>
                      <a:pt x="115" y="26"/>
                      <a:pt x="133" y="46"/>
                      <a:pt x="134" y="48"/>
                    </a:cubicBezTo>
                    <a:cubicBezTo>
                      <a:pt x="136" y="47"/>
                      <a:pt x="141" y="43"/>
                      <a:pt x="143" y="42"/>
                    </a:cubicBezTo>
                    <a:cubicBezTo>
                      <a:pt x="141" y="40"/>
                      <a:pt x="109" y="2"/>
                      <a:pt x="107" y="0"/>
                    </a:cubicBezTo>
                    <a:cubicBezTo>
                      <a:pt x="105" y="2"/>
                      <a:pt x="74" y="25"/>
                      <a:pt x="72" y="27"/>
                    </a:cubicBezTo>
                    <a:cubicBezTo>
                      <a:pt x="73" y="29"/>
                      <a:pt x="79" y="36"/>
                      <a:pt x="80" y="37"/>
                    </a:cubicBezTo>
                    <a:cubicBezTo>
                      <a:pt x="82" y="36"/>
                      <a:pt x="101" y="22"/>
                      <a:pt x="101" y="22"/>
                    </a:cubicBezTo>
                    <a:cubicBezTo>
                      <a:pt x="101" y="57"/>
                      <a:pt x="101" y="57"/>
                      <a:pt x="101" y="57"/>
                    </a:cubicBezTo>
                    <a:cubicBezTo>
                      <a:pt x="98" y="55"/>
                      <a:pt x="98" y="55"/>
                      <a:pt x="98" y="55"/>
                    </a:cubicBezTo>
                    <a:cubicBezTo>
                      <a:pt x="94" y="52"/>
                      <a:pt x="90" y="50"/>
                      <a:pt x="85" y="49"/>
                    </a:cubicBezTo>
                    <a:cubicBezTo>
                      <a:pt x="25" y="37"/>
                      <a:pt x="25" y="37"/>
                      <a:pt x="25" y="37"/>
                    </a:cubicBezTo>
                    <a:cubicBezTo>
                      <a:pt x="25" y="37"/>
                      <a:pt x="42" y="24"/>
                      <a:pt x="44" y="23"/>
                    </a:cubicBezTo>
                    <a:cubicBezTo>
                      <a:pt x="43" y="21"/>
                      <a:pt x="37" y="14"/>
                      <a:pt x="35" y="12"/>
                    </a:cubicBezTo>
                    <a:cubicBezTo>
                      <a:pt x="33" y="14"/>
                      <a:pt x="2" y="37"/>
                      <a:pt x="0" y="39"/>
                    </a:cubicBezTo>
                    <a:cubicBezTo>
                      <a:pt x="2" y="41"/>
                      <a:pt x="34" y="79"/>
                      <a:pt x="36" y="81"/>
                    </a:cubicBezTo>
                    <a:cubicBezTo>
                      <a:pt x="37" y="79"/>
                      <a:pt x="42" y="76"/>
                      <a:pt x="44" y="74"/>
                    </a:cubicBezTo>
                    <a:cubicBezTo>
                      <a:pt x="42" y="72"/>
                      <a:pt x="23" y="50"/>
                      <a:pt x="23" y="50"/>
                    </a:cubicBezTo>
                    <a:cubicBezTo>
                      <a:pt x="60" y="57"/>
                      <a:pt x="60" y="57"/>
                      <a:pt x="60" y="57"/>
                    </a:cubicBezTo>
                    <a:cubicBezTo>
                      <a:pt x="59" y="59"/>
                      <a:pt x="59" y="59"/>
                      <a:pt x="59" y="59"/>
                    </a:cubicBezTo>
                    <a:cubicBezTo>
                      <a:pt x="56" y="63"/>
                      <a:pt x="55" y="67"/>
                      <a:pt x="55" y="71"/>
                    </a:cubicBezTo>
                    <a:cubicBezTo>
                      <a:pt x="55" y="71"/>
                      <a:pt x="56" y="77"/>
                      <a:pt x="56" y="77"/>
                    </a:cubicBezTo>
                    <a:cubicBezTo>
                      <a:pt x="56" y="134"/>
                      <a:pt x="56" y="134"/>
                      <a:pt x="56" y="134"/>
                    </a:cubicBezTo>
                    <a:cubicBezTo>
                      <a:pt x="56" y="134"/>
                      <a:pt x="38" y="113"/>
                      <a:pt x="36" y="111"/>
                    </a:cubicBezTo>
                    <a:cubicBezTo>
                      <a:pt x="35" y="112"/>
                      <a:pt x="30" y="116"/>
                      <a:pt x="28" y="118"/>
                    </a:cubicBezTo>
                    <a:cubicBezTo>
                      <a:pt x="30" y="120"/>
                      <a:pt x="62" y="157"/>
                      <a:pt x="64" y="159"/>
                    </a:cubicBezTo>
                    <a:cubicBezTo>
                      <a:pt x="66" y="158"/>
                      <a:pt x="99" y="133"/>
                      <a:pt x="99" y="132"/>
                    </a:cubicBezTo>
                    <a:cubicBezTo>
                      <a:pt x="98" y="131"/>
                      <a:pt x="92" y="124"/>
                      <a:pt x="90" y="122"/>
                    </a:cubicBezTo>
                    <a:cubicBezTo>
                      <a:pt x="88" y="124"/>
                      <a:pt x="70" y="137"/>
                      <a:pt x="70" y="137"/>
                    </a:cubicBezTo>
                    <a:cubicBezTo>
                      <a:pt x="70" y="99"/>
                      <a:pt x="70" y="99"/>
                      <a:pt x="70" y="99"/>
                    </a:cubicBezTo>
                    <a:cubicBezTo>
                      <a:pt x="72" y="101"/>
                      <a:pt x="72" y="101"/>
                      <a:pt x="72" y="101"/>
                    </a:cubicBezTo>
                    <a:cubicBezTo>
                      <a:pt x="76" y="103"/>
                      <a:pt x="81" y="105"/>
                      <a:pt x="85" y="106"/>
                    </a:cubicBezTo>
                    <a:cubicBezTo>
                      <a:pt x="85" y="106"/>
                      <a:pt x="92" y="107"/>
                      <a:pt x="92" y="107"/>
                    </a:cubicBezTo>
                    <a:cubicBezTo>
                      <a:pt x="149" y="118"/>
                      <a:pt x="149" y="118"/>
                      <a:pt x="149" y="118"/>
                    </a:cubicBezTo>
                    <a:cubicBezTo>
                      <a:pt x="149" y="118"/>
                      <a:pt x="132" y="131"/>
                      <a:pt x="130" y="133"/>
                    </a:cubicBezTo>
                    <a:cubicBezTo>
                      <a:pt x="132" y="135"/>
                      <a:pt x="138" y="142"/>
                      <a:pt x="139" y="143"/>
                    </a:cubicBezTo>
                    <a:cubicBezTo>
                      <a:pt x="141" y="142"/>
                      <a:pt x="173" y="118"/>
                      <a:pt x="174" y="117"/>
                    </a:cubicBezTo>
                    <a:close/>
                    <a:moveTo>
                      <a:pt x="96" y="89"/>
                    </a:moveTo>
                    <a:cubicBezTo>
                      <a:pt x="93" y="92"/>
                      <a:pt x="89" y="93"/>
                      <a:pt x="85" y="92"/>
                    </a:cubicBezTo>
                    <a:cubicBezTo>
                      <a:pt x="77" y="90"/>
                      <a:pt x="70" y="83"/>
                      <a:pt x="70" y="75"/>
                    </a:cubicBezTo>
                    <a:cubicBezTo>
                      <a:pt x="70" y="71"/>
                      <a:pt x="72" y="68"/>
                      <a:pt x="75" y="66"/>
                    </a:cubicBezTo>
                    <a:cubicBezTo>
                      <a:pt x="77" y="64"/>
                      <a:pt x="81" y="63"/>
                      <a:pt x="85" y="64"/>
                    </a:cubicBezTo>
                    <a:cubicBezTo>
                      <a:pt x="93" y="65"/>
                      <a:pt x="100" y="73"/>
                      <a:pt x="100" y="80"/>
                    </a:cubicBezTo>
                    <a:cubicBezTo>
                      <a:pt x="100" y="84"/>
                      <a:pt x="98" y="87"/>
                      <a:pt x="96" y="89"/>
                    </a:cubicBezTo>
                    <a:close/>
                  </a:path>
                </a:pathLst>
              </a:custGeom>
              <a:solidFill>
                <a:srgbClr val="FFFFFF"/>
              </a:solidFill>
              <a:ln w="9525">
                <a:noFill/>
                <a:round/>
                <a:headEnd/>
                <a:tailEnd/>
              </a:ln>
            </p:spPr>
            <p:txBody>
              <a:bodyPr/>
              <a:lstStyle/>
              <a:p>
                <a:endParaRPr lang="zh-CN" altLang="en-US" sz="1200">
                  <a:latin typeface="+mn-ea"/>
                  <a:ea typeface="+mn-ea"/>
                </a:endParaRPr>
              </a:p>
            </p:txBody>
          </p:sp>
        </p:grpSp>
      </p:grpSp>
    </p:spTree>
    <p:extLst>
      <p:ext uri="{BB962C8B-B14F-4D97-AF65-F5344CB8AC3E}">
        <p14:creationId xmlns:p14="http://schemas.microsoft.com/office/powerpoint/2010/main" val="32605665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39"/>
          <p:cNvSpPr>
            <a:spLocks noGrp="1"/>
          </p:cNvSpPr>
          <p:nvPr>
            <p:ph type="body" sz="quarter" idx="12"/>
          </p:nvPr>
        </p:nvSpPr>
        <p:spPr>
          <a:xfrm>
            <a:off x="1595500" y="410400"/>
            <a:ext cx="9831600" cy="593393"/>
          </a:xfrm>
        </p:spPr>
        <p:txBody>
          <a:bodyPr/>
          <a:lstStyle/>
          <a:p>
            <a:r>
              <a:rPr lang="en-US" altLang="zh-CN" sz="3200" dirty="0" err="1"/>
              <a:t>IPSec</a:t>
            </a:r>
            <a:r>
              <a:rPr lang="en-US" altLang="zh-CN" sz="3200" dirty="0"/>
              <a:t> for High-speed Secure Interconnection</a:t>
            </a:r>
            <a:endParaRPr lang="zh-CN" altLang="en-US" sz="3200" dirty="0"/>
          </a:p>
        </p:txBody>
      </p:sp>
      <p:sp>
        <p:nvSpPr>
          <p:cNvPr id="4" name="Rectangle 3"/>
          <p:cNvSpPr>
            <a:spLocks noChangeAspect="1" noChangeArrowheads="1"/>
          </p:cNvSpPr>
          <p:nvPr/>
        </p:nvSpPr>
        <p:spPr bwMode="auto">
          <a:xfrm>
            <a:off x="2770605" y="3029134"/>
            <a:ext cx="1266774" cy="338215"/>
          </a:xfrm>
          <a:prstGeom prst="rect">
            <a:avLst/>
          </a:prstGeom>
          <a:noFill/>
          <a:ln w="9525" algn="ctr">
            <a:noFill/>
            <a:miter lim="800000"/>
            <a:headEnd/>
            <a:tailEnd/>
          </a:ln>
        </p:spPr>
        <p:txBody>
          <a:bodyPr wrap="none" lIns="91099" tIns="45552" rIns="91099" bIns="45552">
            <a:spAutoFit/>
          </a:bodyPr>
          <a:lstStyle/>
          <a:p>
            <a:pPr fontAlgn="t"/>
            <a:r>
              <a:rPr lang="en-US" altLang="zh-CN" sz="1600" b="1">
                <a:solidFill>
                  <a:srgbClr val="2D2015"/>
                </a:solidFill>
                <a:latin typeface="+mn-lt"/>
              </a:rPr>
              <a:t>VSUI-20-A</a:t>
            </a:r>
          </a:p>
        </p:txBody>
      </p:sp>
      <p:pic>
        <p:nvPicPr>
          <p:cNvPr id="5" name="Picture 27" descr="IMG_0169副本"/>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52676" y="1593850"/>
            <a:ext cx="2087563" cy="1454150"/>
          </a:xfrm>
          <a:prstGeom prst="rect">
            <a:avLst/>
          </a:prstGeom>
          <a:noFill/>
          <a:ln w="9525">
            <a:noFill/>
            <a:miter lim="800000"/>
            <a:headEnd/>
            <a:tailEnd/>
          </a:ln>
        </p:spPr>
      </p:pic>
      <p:sp>
        <p:nvSpPr>
          <p:cNvPr id="6" name="AutoShape 28"/>
          <p:cNvSpPr>
            <a:spLocks noChangeArrowheads="1"/>
          </p:cNvSpPr>
          <p:nvPr/>
        </p:nvSpPr>
        <p:spPr bwMode="auto">
          <a:xfrm>
            <a:off x="7392988" y="2278064"/>
            <a:ext cx="1008062" cy="287337"/>
          </a:xfrm>
          <a:prstGeom prst="rightArrow">
            <a:avLst>
              <a:gd name="adj1" fmla="val 50000"/>
              <a:gd name="adj2" fmla="val 87707"/>
            </a:avLst>
          </a:prstGeom>
          <a:solidFill>
            <a:schemeClr val="accent2"/>
          </a:solidFill>
          <a:ln w="9525" algn="ctr">
            <a:noFill/>
            <a:miter lim="800000"/>
            <a:headEnd/>
            <a:tailEnd/>
          </a:ln>
        </p:spPr>
        <p:txBody>
          <a:bodyPr wrap="none" anchor="ctr"/>
          <a:lstStyle/>
          <a:p>
            <a:endParaRPr lang="zh-CN" altLang="en-US">
              <a:solidFill>
                <a:srgbClr val="000000"/>
              </a:solidFill>
              <a:latin typeface="+mn-lt"/>
            </a:endParaRPr>
          </a:p>
        </p:txBody>
      </p:sp>
      <p:sp>
        <p:nvSpPr>
          <p:cNvPr id="7" name="Text Box 29"/>
          <p:cNvSpPr txBox="1">
            <a:spLocks noChangeArrowheads="1"/>
          </p:cNvSpPr>
          <p:nvPr/>
        </p:nvSpPr>
        <p:spPr bwMode="auto">
          <a:xfrm>
            <a:off x="4872038" y="2155826"/>
            <a:ext cx="431800" cy="549275"/>
          </a:xfrm>
          <a:prstGeom prst="rect">
            <a:avLst/>
          </a:prstGeom>
          <a:noFill/>
          <a:ln w="9525" algn="ctr">
            <a:noFill/>
            <a:miter lim="800000"/>
            <a:headEnd/>
            <a:tailEnd/>
          </a:ln>
        </p:spPr>
        <p:txBody>
          <a:bodyPr lIns="0" tIns="0" rIns="0" bIns="0">
            <a:spAutoFit/>
          </a:bodyPr>
          <a:lstStyle/>
          <a:p>
            <a:r>
              <a:rPr lang="en-US" altLang="zh-CN" sz="3600" b="1" i="1" dirty="0">
                <a:solidFill>
                  <a:srgbClr val="990000"/>
                </a:solidFill>
                <a:latin typeface="+mn-lt"/>
                <a:cs typeface="Arial" pitchFamily="34" charset="0"/>
              </a:rPr>
              <a:t>+</a:t>
            </a:r>
          </a:p>
        </p:txBody>
      </p:sp>
      <p:sp>
        <p:nvSpPr>
          <p:cNvPr id="8" name="Rectangle 30"/>
          <p:cNvSpPr>
            <a:spLocks noChangeArrowheads="1"/>
          </p:cNvSpPr>
          <p:nvPr/>
        </p:nvSpPr>
        <p:spPr bwMode="auto">
          <a:xfrm>
            <a:off x="5592764" y="2082800"/>
            <a:ext cx="1584325" cy="649288"/>
          </a:xfrm>
          <a:prstGeom prst="rect">
            <a:avLst/>
          </a:prstGeom>
          <a:solidFill>
            <a:schemeClr val="accent2"/>
          </a:solidFill>
          <a:ln w="9525" algn="ctr">
            <a:noFill/>
            <a:miter lim="800000"/>
            <a:headEnd/>
            <a:tailEnd/>
          </a:ln>
        </p:spPr>
        <p:txBody>
          <a:bodyPr wrap="none" anchor="ctr"/>
          <a:lstStyle/>
          <a:p>
            <a:pPr marL="342900" indent="-342900" algn="ctr">
              <a:lnSpc>
                <a:spcPct val="80000"/>
              </a:lnSpc>
              <a:spcBef>
                <a:spcPct val="50000"/>
              </a:spcBef>
              <a:buClr>
                <a:srgbClr val="000000"/>
              </a:buClr>
            </a:pPr>
            <a:r>
              <a:rPr lang="en-US" altLang="zh-CN" sz="1800" b="1" dirty="0" err="1">
                <a:solidFill>
                  <a:srgbClr val="C00000"/>
                </a:solidFill>
                <a:latin typeface="+mn-lt"/>
              </a:rPr>
              <a:t>IPSec</a:t>
            </a:r>
            <a:r>
              <a:rPr lang="en-US" altLang="zh-CN" sz="1800" b="1" dirty="0">
                <a:solidFill>
                  <a:srgbClr val="C00000"/>
                </a:solidFill>
                <a:latin typeface="+mn-lt"/>
              </a:rPr>
              <a:t> License</a:t>
            </a:r>
          </a:p>
        </p:txBody>
      </p:sp>
      <p:sp>
        <p:nvSpPr>
          <p:cNvPr id="9" name="Rectangle 31"/>
          <p:cNvSpPr>
            <a:spLocks noChangeAspect="1" noChangeArrowheads="1"/>
          </p:cNvSpPr>
          <p:nvPr/>
        </p:nvSpPr>
        <p:spPr bwMode="auto">
          <a:xfrm>
            <a:off x="5970615" y="2993125"/>
            <a:ext cx="1876425" cy="336550"/>
          </a:xfrm>
          <a:prstGeom prst="rect">
            <a:avLst/>
          </a:prstGeom>
          <a:noFill/>
          <a:ln w="9525" algn="ctr">
            <a:noFill/>
            <a:miter lim="800000"/>
            <a:headEnd/>
            <a:tailEnd/>
          </a:ln>
        </p:spPr>
        <p:txBody>
          <a:bodyPr lIns="91099" tIns="45552" rIns="91099" bIns="45552">
            <a:spAutoFit/>
          </a:bodyPr>
          <a:lstStyle/>
          <a:p>
            <a:pPr fontAlgn="t"/>
            <a:r>
              <a:rPr lang="en-US" altLang="zh-CN" sz="1600" b="1" dirty="0">
                <a:solidFill>
                  <a:srgbClr val="2D2015"/>
                </a:solidFill>
                <a:latin typeface="+mn-lt"/>
              </a:rPr>
              <a:t>1:1 </a:t>
            </a:r>
          </a:p>
        </p:txBody>
      </p:sp>
      <p:sp>
        <p:nvSpPr>
          <p:cNvPr id="10" name="Rectangle 32"/>
          <p:cNvSpPr>
            <a:spLocks noChangeArrowheads="1"/>
          </p:cNvSpPr>
          <p:nvPr/>
        </p:nvSpPr>
        <p:spPr bwMode="auto">
          <a:xfrm>
            <a:off x="8543926" y="2060575"/>
            <a:ext cx="1223963" cy="649288"/>
          </a:xfrm>
          <a:prstGeom prst="rect">
            <a:avLst/>
          </a:prstGeom>
          <a:solidFill>
            <a:schemeClr val="accent2"/>
          </a:solidFill>
          <a:ln w="9525" algn="ctr">
            <a:noFill/>
            <a:miter lim="800000"/>
            <a:headEnd/>
            <a:tailEnd/>
          </a:ln>
        </p:spPr>
        <p:txBody>
          <a:bodyPr wrap="none" anchor="ctr"/>
          <a:lstStyle/>
          <a:p>
            <a:pPr marL="342900" indent="-342900" algn="ctr">
              <a:lnSpc>
                <a:spcPct val="80000"/>
              </a:lnSpc>
              <a:spcBef>
                <a:spcPct val="50000"/>
              </a:spcBef>
              <a:buClr>
                <a:srgbClr val="000000"/>
              </a:buClr>
            </a:pPr>
            <a:r>
              <a:rPr lang="en-US" altLang="zh-CN" sz="1800" b="1" dirty="0" err="1">
                <a:solidFill>
                  <a:srgbClr val="C00000"/>
                </a:solidFill>
                <a:latin typeface="+mn-lt"/>
              </a:rPr>
              <a:t>IPSec</a:t>
            </a:r>
            <a:r>
              <a:rPr lang="en-US" altLang="zh-CN" sz="2000" b="1" dirty="0">
                <a:solidFill>
                  <a:srgbClr val="990000"/>
                </a:solidFill>
                <a:latin typeface="+mn-lt"/>
              </a:rPr>
              <a:t> </a:t>
            </a:r>
          </a:p>
        </p:txBody>
      </p:sp>
      <p:grpSp>
        <p:nvGrpSpPr>
          <p:cNvPr id="3" name="Group 27"/>
          <p:cNvGrpSpPr>
            <a:grpSpLocks/>
          </p:cNvGrpSpPr>
          <p:nvPr/>
        </p:nvGrpSpPr>
        <p:grpSpPr bwMode="auto">
          <a:xfrm>
            <a:off x="2553161" y="3688215"/>
            <a:ext cx="4343679" cy="2144609"/>
            <a:chOff x="431" y="255"/>
            <a:chExt cx="5304" cy="2193"/>
          </a:xfrm>
        </p:grpSpPr>
        <p:pic>
          <p:nvPicPr>
            <p:cNvPr id="12" name="Picture 4" descr="图片767"/>
            <p:cNvPicPr>
              <a:picLocks noChangeAspect="1" noChangeArrowheads="1"/>
            </p:cNvPicPr>
            <p:nvPr/>
          </p:nvPicPr>
          <p:blipFill>
            <a:blip r:embed="rId4" cstate="print"/>
            <a:srcRect/>
            <a:stretch>
              <a:fillRect/>
            </a:stretch>
          </p:blipFill>
          <p:spPr bwMode="auto">
            <a:xfrm>
              <a:off x="3705" y="1162"/>
              <a:ext cx="853" cy="506"/>
            </a:xfrm>
            <a:prstGeom prst="rect">
              <a:avLst/>
            </a:prstGeom>
            <a:noFill/>
            <a:ln w="9525">
              <a:noFill/>
              <a:miter lim="800000"/>
              <a:headEnd/>
              <a:tailEnd/>
            </a:ln>
          </p:spPr>
        </p:pic>
        <p:pic>
          <p:nvPicPr>
            <p:cNvPr id="13" name="Picture 5" descr="图片777"/>
            <p:cNvPicPr>
              <a:picLocks noChangeAspect="1" noChangeArrowheads="1"/>
            </p:cNvPicPr>
            <p:nvPr/>
          </p:nvPicPr>
          <p:blipFill>
            <a:blip r:embed="rId5" cstate="print"/>
            <a:srcRect/>
            <a:stretch>
              <a:fillRect/>
            </a:stretch>
          </p:blipFill>
          <p:spPr bwMode="auto">
            <a:xfrm>
              <a:off x="1483" y="837"/>
              <a:ext cx="1859" cy="1368"/>
            </a:xfrm>
            <a:prstGeom prst="rect">
              <a:avLst/>
            </a:prstGeom>
            <a:noFill/>
            <a:ln w="9525">
              <a:noFill/>
              <a:miter lim="800000"/>
              <a:headEnd/>
              <a:tailEnd/>
            </a:ln>
          </p:spPr>
        </p:pic>
        <p:pic>
          <p:nvPicPr>
            <p:cNvPr id="14" name="Picture 6" descr="图片235"/>
            <p:cNvPicPr>
              <a:picLocks noChangeAspect="1" noChangeArrowheads="1"/>
            </p:cNvPicPr>
            <p:nvPr/>
          </p:nvPicPr>
          <p:blipFill>
            <a:blip r:embed="rId6" cstate="print"/>
            <a:srcRect/>
            <a:stretch>
              <a:fillRect/>
            </a:stretch>
          </p:blipFill>
          <p:spPr bwMode="auto">
            <a:xfrm>
              <a:off x="1710" y="1684"/>
              <a:ext cx="511" cy="484"/>
            </a:xfrm>
            <a:prstGeom prst="rect">
              <a:avLst/>
            </a:prstGeom>
            <a:noFill/>
            <a:ln w="9525">
              <a:noFill/>
              <a:miter lim="800000"/>
              <a:headEnd/>
              <a:tailEnd/>
            </a:ln>
          </p:spPr>
        </p:pic>
        <p:pic>
          <p:nvPicPr>
            <p:cNvPr id="15" name="Picture 7" descr="图片235"/>
            <p:cNvPicPr>
              <a:picLocks noChangeAspect="1" noChangeArrowheads="1"/>
            </p:cNvPicPr>
            <p:nvPr/>
          </p:nvPicPr>
          <p:blipFill>
            <a:blip r:embed="rId6" cstate="print"/>
            <a:srcRect/>
            <a:stretch>
              <a:fillRect/>
            </a:stretch>
          </p:blipFill>
          <p:spPr bwMode="auto">
            <a:xfrm>
              <a:off x="2905" y="1442"/>
              <a:ext cx="511" cy="484"/>
            </a:xfrm>
            <a:prstGeom prst="rect">
              <a:avLst/>
            </a:prstGeom>
            <a:noFill/>
            <a:ln w="9525">
              <a:noFill/>
              <a:miter lim="800000"/>
              <a:headEnd/>
              <a:tailEnd/>
            </a:ln>
          </p:spPr>
        </p:pic>
        <p:pic>
          <p:nvPicPr>
            <p:cNvPr id="16" name="Picture 8" descr="图片235"/>
            <p:cNvPicPr>
              <a:picLocks noChangeAspect="1" noChangeArrowheads="1"/>
            </p:cNvPicPr>
            <p:nvPr/>
          </p:nvPicPr>
          <p:blipFill>
            <a:blip r:embed="rId6" cstate="print"/>
            <a:srcRect/>
            <a:stretch>
              <a:fillRect/>
            </a:stretch>
          </p:blipFill>
          <p:spPr bwMode="auto">
            <a:xfrm>
              <a:off x="1710" y="928"/>
              <a:ext cx="511" cy="484"/>
            </a:xfrm>
            <a:prstGeom prst="rect">
              <a:avLst/>
            </a:prstGeom>
            <a:noFill/>
            <a:ln w="9525">
              <a:noFill/>
              <a:miter lim="800000"/>
              <a:headEnd/>
              <a:tailEnd/>
            </a:ln>
          </p:spPr>
        </p:pic>
        <p:pic>
          <p:nvPicPr>
            <p:cNvPr id="17" name="Picture 9" descr="图片719"/>
            <p:cNvPicPr>
              <a:picLocks noChangeAspect="1" noChangeArrowheads="1"/>
            </p:cNvPicPr>
            <p:nvPr/>
          </p:nvPicPr>
          <p:blipFill>
            <a:blip r:embed="rId7" cstate="print"/>
            <a:srcRect/>
            <a:stretch>
              <a:fillRect/>
            </a:stretch>
          </p:blipFill>
          <p:spPr bwMode="auto">
            <a:xfrm>
              <a:off x="431" y="1933"/>
              <a:ext cx="806" cy="453"/>
            </a:xfrm>
            <a:prstGeom prst="rect">
              <a:avLst/>
            </a:prstGeom>
            <a:noFill/>
            <a:ln w="9525">
              <a:noFill/>
              <a:miter lim="800000"/>
              <a:headEnd/>
              <a:tailEnd/>
            </a:ln>
          </p:spPr>
        </p:pic>
        <p:sp>
          <p:nvSpPr>
            <p:cNvPr id="18" name="Text Box 10"/>
            <p:cNvSpPr txBox="1">
              <a:spLocks noChangeArrowheads="1"/>
            </p:cNvSpPr>
            <p:nvPr/>
          </p:nvSpPr>
          <p:spPr bwMode="auto">
            <a:xfrm>
              <a:off x="2094" y="942"/>
              <a:ext cx="898" cy="283"/>
            </a:xfrm>
            <a:prstGeom prst="rect">
              <a:avLst/>
            </a:prstGeom>
            <a:noFill/>
            <a:ln w="9525">
              <a:noFill/>
              <a:miter lim="800000"/>
              <a:headEnd/>
              <a:tailEnd/>
            </a:ln>
          </p:spPr>
          <p:txBody>
            <a:bodyPr wrap="square">
              <a:spAutoFit/>
            </a:bodyPr>
            <a:lstStyle/>
            <a:p>
              <a:pPr>
                <a:spcBef>
                  <a:spcPct val="50000"/>
                </a:spcBef>
              </a:pPr>
              <a:r>
                <a:rPr lang="en-US" altLang="zh-CN" sz="1200" b="1" dirty="0">
                  <a:solidFill>
                    <a:schemeClr val="bg1">
                      <a:lumMod val="50000"/>
                    </a:schemeClr>
                  </a:solidFill>
                  <a:latin typeface="+mn-lt"/>
                  <a:ea typeface="宋体" pitchFamily="2" charset="-122"/>
                </a:rPr>
                <a:t>NE40E</a:t>
              </a:r>
            </a:p>
          </p:txBody>
        </p:sp>
        <p:sp>
          <p:nvSpPr>
            <p:cNvPr id="19" name="Text Box 11"/>
            <p:cNvSpPr txBox="1">
              <a:spLocks noChangeArrowheads="1"/>
            </p:cNvSpPr>
            <p:nvPr/>
          </p:nvSpPr>
          <p:spPr bwMode="auto">
            <a:xfrm>
              <a:off x="1756" y="2165"/>
              <a:ext cx="947" cy="283"/>
            </a:xfrm>
            <a:prstGeom prst="rect">
              <a:avLst/>
            </a:prstGeom>
            <a:noFill/>
            <a:ln w="9525">
              <a:noFill/>
              <a:miter lim="800000"/>
              <a:headEnd/>
              <a:tailEnd/>
            </a:ln>
          </p:spPr>
          <p:txBody>
            <a:bodyPr wrap="square">
              <a:spAutoFit/>
            </a:bodyPr>
            <a:lstStyle/>
            <a:p>
              <a:pPr>
                <a:spcBef>
                  <a:spcPct val="50000"/>
                </a:spcBef>
              </a:pPr>
              <a:r>
                <a:rPr lang="en-US" altLang="zh-CN" sz="1200" b="1" dirty="0">
                  <a:solidFill>
                    <a:schemeClr val="bg1">
                      <a:lumMod val="50000"/>
                    </a:schemeClr>
                  </a:solidFill>
                  <a:latin typeface="+mn-lt"/>
                  <a:ea typeface="宋体" pitchFamily="2" charset="-122"/>
                </a:rPr>
                <a:t>NE40E</a:t>
              </a:r>
            </a:p>
          </p:txBody>
        </p:sp>
        <p:sp>
          <p:nvSpPr>
            <p:cNvPr id="20" name="Text Box 12"/>
            <p:cNvSpPr txBox="1">
              <a:spLocks noChangeArrowheads="1"/>
            </p:cNvSpPr>
            <p:nvPr/>
          </p:nvSpPr>
          <p:spPr bwMode="auto">
            <a:xfrm>
              <a:off x="2999" y="1915"/>
              <a:ext cx="845" cy="283"/>
            </a:xfrm>
            <a:prstGeom prst="rect">
              <a:avLst/>
            </a:prstGeom>
            <a:noFill/>
            <a:ln w="9525">
              <a:noFill/>
              <a:miter lim="800000"/>
              <a:headEnd/>
              <a:tailEnd/>
            </a:ln>
          </p:spPr>
          <p:txBody>
            <a:bodyPr>
              <a:spAutoFit/>
            </a:bodyPr>
            <a:lstStyle/>
            <a:p>
              <a:pPr>
                <a:spcBef>
                  <a:spcPct val="50000"/>
                </a:spcBef>
              </a:pPr>
              <a:r>
                <a:rPr lang="en-US" altLang="zh-CN" sz="1200" b="1" dirty="0">
                  <a:solidFill>
                    <a:schemeClr val="bg1">
                      <a:lumMod val="50000"/>
                    </a:schemeClr>
                  </a:solidFill>
                  <a:latin typeface="+mn-lt"/>
                  <a:ea typeface="宋体" pitchFamily="2" charset="-122"/>
                </a:rPr>
                <a:t>NE40E</a:t>
              </a:r>
            </a:p>
          </p:txBody>
        </p:sp>
        <p:sp>
          <p:nvSpPr>
            <p:cNvPr id="21" name="Text Box 13"/>
            <p:cNvSpPr txBox="1">
              <a:spLocks noChangeArrowheads="1"/>
            </p:cNvSpPr>
            <p:nvPr/>
          </p:nvSpPr>
          <p:spPr bwMode="auto">
            <a:xfrm>
              <a:off x="1372" y="1463"/>
              <a:ext cx="1999" cy="268"/>
            </a:xfrm>
            <a:prstGeom prst="rect">
              <a:avLst/>
            </a:prstGeom>
            <a:noFill/>
            <a:ln w="9525">
              <a:noFill/>
              <a:miter lim="800000"/>
              <a:headEnd/>
              <a:tailEnd/>
            </a:ln>
          </p:spPr>
          <p:txBody>
            <a:bodyPr wrap="square">
              <a:spAutoFit/>
            </a:bodyPr>
            <a:lstStyle/>
            <a:p>
              <a:pPr>
                <a:spcBef>
                  <a:spcPct val="50000"/>
                </a:spcBef>
              </a:pPr>
              <a:r>
                <a:rPr lang="en-US" altLang="zh-CN" sz="1100" b="1" dirty="0">
                  <a:solidFill>
                    <a:schemeClr val="tx2"/>
                  </a:solidFill>
                  <a:latin typeface="+mn-lt"/>
                  <a:ea typeface="宋体" pitchFamily="2" charset="-122"/>
                </a:rPr>
                <a:t>IP Bear network</a:t>
              </a:r>
            </a:p>
          </p:txBody>
        </p:sp>
        <p:sp>
          <p:nvSpPr>
            <p:cNvPr id="22" name="Line 14"/>
            <p:cNvSpPr>
              <a:spLocks noChangeShapeType="1"/>
            </p:cNvSpPr>
            <p:nvPr/>
          </p:nvSpPr>
          <p:spPr bwMode="auto">
            <a:xfrm flipV="1">
              <a:off x="1111" y="1978"/>
              <a:ext cx="590" cy="136"/>
            </a:xfrm>
            <a:prstGeom prst="line">
              <a:avLst/>
            </a:prstGeom>
            <a:noFill/>
            <a:ln w="28575">
              <a:solidFill>
                <a:schemeClr val="hlink"/>
              </a:solidFill>
              <a:round/>
              <a:headEnd/>
              <a:tailEnd/>
            </a:ln>
          </p:spPr>
          <p:txBody>
            <a:bodyPr>
              <a:spAutoFit/>
            </a:bodyPr>
            <a:lstStyle/>
            <a:p>
              <a:endParaRPr lang="zh-CN" altLang="en-US">
                <a:latin typeface="+mn-lt"/>
              </a:endParaRPr>
            </a:p>
          </p:txBody>
        </p:sp>
        <p:sp>
          <p:nvSpPr>
            <p:cNvPr id="23" name="Line 15"/>
            <p:cNvSpPr>
              <a:spLocks noChangeShapeType="1"/>
            </p:cNvSpPr>
            <p:nvPr/>
          </p:nvSpPr>
          <p:spPr bwMode="auto">
            <a:xfrm flipH="1">
              <a:off x="3379" y="1479"/>
              <a:ext cx="363" cy="136"/>
            </a:xfrm>
            <a:prstGeom prst="line">
              <a:avLst/>
            </a:prstGeom>
            <a:noFill/>
            <a:ln w="28575">
              <a:solidFill>
                <a:schemeClr val="hlink"/>
              </a:solidFill>
              <a:round/>
              <a:headEnd/>
              <a:tailEnd/>
            </a:ln>
          </p:spPr>
          <p:txBody>
            <a:bodyPr>
              <a:spAutoFit/>
            </a:bodyPr>
            <a:lstStyle/>
            <a:p>
              <a:endParaRPr lang="zh-CN" altLang="en-US">
                <a:latin typeface="+mn-lt"/>
              </a:endParaRPr>
            </a:p>
          </p:txBody>
        </p:sp>
        <p:sp>
          <p:nvSpPr>
            <p:cNvPr id="24" name="Text Box 16"/>
            <p:cNvSpPr txBox="1">
              <a:spLocks noChangeArrowheads="1"/>
            </p:cNvSpPr>
            <p:nvPr/>
          </p:nvSpPr>
          <p:spPr bwMode="auto">
            <a:xfrm>
              <a:off x="657" y="1706"/>
              <a:ext cx="498" cy="472"/>
            </a:xfrm>
            <a:prstGeom prst="rect">
              <a:avLst/>
            </a:prstGeom>
            <a:noFill/>
            <a:ln w="9525">
              <a:noFill/>
              <a:miter lim="800000"/>
              <a:headEnd/>
              <a:tailEnd/>
            </a:ln>
          </p:spPr>
          <p:txBody>
            <a:bodyPr>
              <a:spAutoFit/>
            </a:bodyPr>
            <a:lstStyle/>
            <a:p>
              <a:pPr>
                <a:spcBef>
                  <a:spcPct val="50000"/>
                </a:spcBef>
              </a:pPr>
              <a:r>
                <a:rPr lang="en-US" altLang="zh-CN" sz="1200" b="1" dirty="0">
                  <a:solidFill>
                    <a:schemeClr val="bg1">
                      <a:lumMod val="50000"/>
                    </a:schemeClr>
                  </a:solidFill>
                  <a:latin typeface="+mn-lt"/>
                  <a:ea typeface="宋体" pitchFamily="2" charset="-122"/>
                </a:rPr>
                <a:t>HQ</a:t>
              </a:r>
            </a:p>
          </p:txBody>
        </p:sp>
        <p:pic>
          <p:nvPicPr>
            <p:cNvPr id="25" name="Picture 17" descr="图片719"/>
            <p:cNvPicPr>
              <a:picLocks noChangeAspect="1" noChangeArrowheads="1"/>
            </p:cNvPicPr>
            <p:nvPr/>
          </p:nvPicPr>
          <p:blipFill>
            <a:blip r:embed="rId7" cstate="print"/>
            <a:srcRect/>
            <a:stretch>
              <a:fillRect/>
            </a:stretch>
          </p:blipFill>
          <p:spPr bwMode="auto">
            <a:xfrm>
              <a:off x="4604" y="255"/>
              <a:ext cx="544" cy="305"/>
            </a:xfrm>
            <a:prstGeom prst="rect">
              <a:avLst/>
            </a:prstGeom>
            <a:noFill/>
            <a:ln w="9525">
              <a:noFill/>
              <a:miter lim="800000"/>
              <a:headEnd/>
              <a:tailEnd/>
            </a:ln>
          </p:spPr>
        </p:pic>
        <p:sp>
          <p:nvSpPr>
            <p:cNvPr id="26" name="Text Box 18"/>
            <p:cNvSpPr txBox="1">
              <a:spLocks noChangeArrowheads="1"/>
            </p:cNvSpPr>
            <p:nvPr/>
          </p:nvSpPr>
          <p:spPr bwMode="auto">
            <a:xfrm>
              <a:off x="4566" y="560"/>
              <a:ext cx="913" cy="283"/>
            </a:xfrm>
            <a:prstGeom prst="rect">
              <a:avLst/>
            </a:prstGeom>
            <a:noFill/>
            <a:ln w="9525">
              <a:noFill/>
              <a:miter lim="800000"/>
              <a:headEnd/>
              <a:tailEnd/>
            </a:ln>
          </p:spPr>
          <p:txBody>
            <a:bodyPr wrap="square">
              <a:spAutoFit/>
            </a:bodyPr>
            <a:lstStyle/>
            <a:p>
              <a:pPr>
                <a:spcBef>
                  <a:spcPct val="50000"/>
                </a:spcBef>
              </a:pPr>
              <a:r>
                <a:rPr lang="en-US" altLang="zh-CN" sz="1200" b="1" dirty="0">
                  <a:solidFill>
                    <a:schemeClr val="bg1">
                      <a:lumMod val="50000"/>
                    </a:schemeClr>
                  </a:solidFill>
                  <a:latin typeface="+mn-lt"/>
                  <a:ea typeface="宋体" pitchFamily="2" charset="-122"/>
                </a:rPr>
                <a:t>Branch</a:t>
              </a:r>
            </a:p>
          </p:txBody>
        </p:sp>
        <p:pic>
          <p:nvPicPr>
            <p:cNvPr id="27" name="Picture 19" descr="图片686"/>
            <p:cNvPicPr>
              <a:picLocks noChangeAspect="1" noChangeArrowheads="1"/>
            </p:cNvPicPr>
            <p:nvPr/>
          </p:nvPicPr>
          <p:blipFill>
            <a:blip r:embed="rId8" cstate="print"/>
            <a:srcRect/>
            <a:stretch>
              <a:fillRect/>
            </a:stretch>
          </p:blipFill>
          <p:spPr bwMode="auto">
            <a:xfrm>
              <a:off x="4740" y="1343"/>
              <a:ext cx="589" cy="402"/>
            </a:xfrm>
            <a:prstGeom prst="rect">
              <a:avLst/>
            </a:prstGeom>
            <a:noFill/>
            <a:ln w="9525">
              <a:noFill/>
              <a:miter lim="800000"/>
              <a:headEnd/>
              <a:tailEnd/>
            </a:ln>
          </p:spPr>
        </p:pic>
        <p:sp>
          <p:nvSpPr>
            <p:cNvPr id="28" name="Line 20"/>
            <p:cNvSpPr>
              <a:spLocks noChangeShapeType="1"/>
            </p:cNvSpPr>
            <p:nvPr/>
          </p:nvSpPr>
          <p:spPr bwMode="auto">
            <a:xfrm flipH="1">
              <a:off x="4286" y="481"/>
              <a:ext cx="363" cy="771"/>
            </a:xfrm>
            <a:prstGeom prst="line">
              <a:avLst/>
            </a:prstGeom>
            <a:noFill/>
            <a:ln w="9525">
              <a:solidFill>
                <a:schemeClr val="bg2"/>
              </a:solidFill>
              <a:round/>
              <a:headEnd/>
              <a:tailEnd/>
            </a:ln>
          </p:spPr>
          <p:txBody>
            <a:bodyPr>
              <a:spAutoFit/>
            </a:bodyPr>
            <a:lstStyle/>
            <a:p>
              <a:endParaRPr lang="zh-CN" altLang="en-US">
                <a:latin typeface="+mn-lt"/>
              </a:endParaRPr>
            </a:p>
          </p:txBody>
        </p:sp>
        <p:sp>
          <p:nvSpPr>
            <p:cNvPr id="29" name="Line 21"/>
            <p:cNvSpPr>
              <a:spLocks noChangeShapeType="1"/>
            </p:cNvSpPr>
            <p:nvPr/>
          </p:nvSpPr>
          <p:spPr bwMode="auto">
            <a:xfrm>
              <a:off x="4422" y="1434"/>
              <a:ext cx="499" cy="136"/>
            </a:xfrm>
            <a:prstGeom prst="line">
              <a:avLst/>
            </a:prstGeom>
            <a:noFill/>
            <a:ln w="9525">
              <a:solidFill>
                <a:schemeClr val="bg2"/>
              </a:solidFill>
              <a:round/>
              <a:headEnd/>
              <a:tailEnd/>
            </a:ln>
          </p:spPr>
          <p:txBody>
            <a:bodyPr>
              <a:spAutoFit/>
            </a:bodyPr>
            <a:lstStyle/>
            <a:p>
              <a:endParaRPr lang="zh-CN" altLang="en-US">
                <a:latin typeface="+mn-lt"/>
              </a:endParaRPr>
            </a:p>
          </p:txBody>
        </p:sp>
        <p:sp>
          <p:nvSpPr>
            <p:cNvPr id="30" name="Text Box 22"/>
            <p:cNvSpPr txBox="1">
              <a:spLocks noChangeArrowheads="1"/>
            </p:cNvSpPr>
            <p:nvPr/>
          </p:nvSpPr>
          <p:spPr bwMode="auto">
            <a:xfrm>
              <a:off x="4509" y="1713"/>
              <a:ext cx="1226" cy="472"/>
            </a:xfrm>
            <a:prstGeom prst="rect">
              <a:avLst/>
            </a:prstGeom>
            <a:solidFill>
              <a:schemeClr val="bg1"/>
            </a:solidFill>
            <a:ln w="9525">
              <a:noFill/>
              <a:miter lim="800000"/>
              <a:headEnd/>
              <a:tailEnd/>
            </a:ln>
          </p:spPr>
          <p:txBody>
            <a:bodyPr wrap="square">
              <a:spAutoFit/>
            </a:bodyPr>
            <a:lstStyle/>
            <a:p>
              <a:pPr>
                <a:spcBef>
                  <a:spcPct val="50000"/>
                </a:spcBef>
              </a:pPr>
              <a:r>
                <a:rPr lang="en-US" altLang="zh-CN" sz="1200" b="1" dirty="0">
                  <a:solidFill>
                    <a:schemeClr val="bg1">
                      <a:lumMod val="50000"/>
                    </a:schemeClr>
                  </a:solidFill>
                  <a:latin typeface="+mn-lt"/>
                  <a:ea typeface="宋体" pitchFamily="2" charset="-122"/>
                </a:rPr>
                <a:t>Work outside</a:t>
              </a:r>
            </a:p>
          </p:txBody>
        </p:sp>
        <p:pic>
          <p:nvPicPr>
            <p:cNvPr id="31" name="Picture 23" descr="图片26"/>
            <p:cNvPicPr>
              <a:picLocks noChangeAspect="1" noChangeArrowheads="1"/>
            </p:cNvPicPr>
            <p:nvPr/>
          </p:nvPicPr>
          <p:blipFill>
            <a:blip r:embed="rId9" cstate="print"/>
            <a:srcRect/>
            <a:stretch>
              <a:fillRect/>
            </a:stretch>
          </p:blipFill>
          <p:spPr bwMode="auto">
            <a:xfrm>
              <a:off x="3016" y="1479"/>
              <a:ext cx="303" cy="318"/>
            </a:xfrm>
            <a:prstGeom prst="rect">
              <a:avLst/>
            </a:prstGeom>
            <a:noFill/>
            <a:ln w="9525">
              <a:noFill/>
              <a:miter lim="800000"/>
              <a:headEnd/>
              <a:tailEnd/>
            </a:ln>
          </p:spPr>
        </p:pic>
        <p:sp>
          <p:nvSpPr>
            <p:cNvPr id="32" name="Text Box 24"/>
            <p:cNvSpPr txBox="1">
              <a:spLocks noChangeArrowheads="1"/>
            </p:cNvSpPr>
            <p:nvPr/>
          </p:nvSpPr>
          <p:spPr bwMode="auto">
            <a:xfrm>
              <a:off x="2862" y="1011"/>
              <a:ext cx="1017" cy="472"/>
            </a:xfrm>
            <a:prstGeom prst="rect">
              <a:avLst/>
            </a:prstGeom>
            <a:noFill/>
            <a:ln w="9525">
              <a:noFill/>
              <a:miter lim="800000"/>
              <a:headEnd/>
              <a:tailEnd/>
            </a:ln>
          </p:spPr>
          <p:txBody>
            <a:bodyPr>
              <a:spAutoFit/>
            </a:bodyPr>
            <a:lstStyle/>
            <a:p>
              <a:pPr>
                <a:spcBef>
                  <a:spcPct val="50000"/>
                </a:spcBef>
              </a:pPr>
              <a:r>
                <a:rPr lang="en-US" altLang="zh-CN" sz="1200" b="1" dirty="0">
                  <a:solidFill>
                    <a:schemeClr val="bg1">
                      <a:lumMod val="50000"/>
                    </a:schemeClr>
                  </a:solidFill>
                  <a:latin typeface="+mn-lt"/>
                  <a:ea typeface="宋体" pitchFamily="2" charset="-122"/>
                </a:rPr>
                <a:t>IPSEC inside</a:t>
              </a:r>
            </a:p>
          </p:txBody>
        </p:sp>
        <p:sp>
          <p:nvSpPr>
            <p:cNvPr id="33" name="Freeform 25"/>
            <p:cNvSpPr>
              <a:spLocks/>
            </p:cNvSpPr>
            <p:nvPr/>
          </p:nvSpPr>
          <p:spPr bwMode="auto">
            <a:xfrm>
              <a:off x="3288" y="482"/>
              <a:ext cx="1406" cy="239"/>
            </a:xfrm>
            <a:custGeom>
              <a:avLst/>
              <a:gdLst>
                <a:gd name="T0" fmla="*/ 0 w 1406"/>
                <a:gd name="T1" fmla="*/ 1088 h 1088"/>
                <a:gd name="T2" fmla="*/ 953 w 1406"/>
                <a:gd name="T3" fmla="*/ 771 h 1088"/>
                <a:gd name="T4" fmla="*/ 1406 w 1406"/>
                <a:gd name="T5" fmla="*/ 0 h 1088"/>
                <a:gd name="T6" fmla="*/ 0 60000 65536"/>
                <a:gd name="T7" fmla="*/ 0 60000 65536"/>
                <a:gd name="T8" fmla="*/ 0 60000 65536"/>
                <a:gd name="T9" fmla="*/ 0 w 1406"/>
                <a:gd name="T10" fmla="*/ 0 h 1088"/>
                <a:gd name="T11" fmla="*/ 1406 w 1406"/>
                <a:gd name="T12" fmla="*/ 1088 h 1088"/>
              </a:gdLst>
              <a:ahLst/>
              <a:cxnLst>
                <a:cxn ang="T6">
                  <a:pos x="T0" y="T1"/>
                </a:cxn>
                <a:cxn ang="T7">
                  <a:pos x="T2" y="T3"/>
                </a:cxn>
                <a:cxn ang="T8">
                  <a:pos x="T4" y="T5"/>
                </a:cxn>
              </a:cxnLst>
              <a:rect l="T9" t="T10" r="T11" b="T12"/>
              <a:pathLst>
                <a:path w="1406" h="1088">
                  <a:moveTo>
                    <a:pt x="0" y="1088"/>
                  </a:moveTo>
                  <a:cubicBezTo>
                    <a:pt x="359" y="1020"/>
                    <a:pt x="719" y="952"/>
                    <a:pt x="953" y="771"/>
                  </a:cubicBezTo>
                  <a:cubicBezTo>
                    <a:pt x="1187" y="590"/>
                    <a:pt x="1296" y="295"/>
                    <a:pt x="1406" y="0"/>
                  </a:cubicBezTo>
                </a:path>
              </a:pathLst>
            </a:custGeom>
            <a:noFill/>
            <a:ln w="28575" cap="flat" cmpd="sng">
              <a:solidFill>
                <a:srgbClr val="FF0000"/>
              </a:solidFill>
              <a:prstDash val="dash"/>
              <a:round/>
              <a:headEnd type="triangle" w="med" len="med"/>
              <a:tailEnd type="triangle" w="med" len="med"/>
            </a:ln>
          </p:spPr>
          <p:txBody>
            <a:bodyPr lIns="79200" tIns="39600" rIns="79200" bIns="39600">
              <a:spAutoFit/>
            </a:bodyPr>
            <a:lstStyle/>
            <a:p>
              <a:endParaRPr lang="zh-CN" altLang="en-US">
                <a:latin typeface="+mn-lt"/>
              </a:endParaRPr>
            </a:p>
          </p:txBody>
        </p:sp>
        <p:sp>
          <p:nvSpPr>
            <p:cNvPr id="34" name="Text Box 26"/>
            <p:cNvSpPr txBox="1">
              <a:spLocks noChangeArrowheads="1"/>
            </p:cNvSpPr>
            <p:nvPr/>
          </p:nvSpPr>
          <p:spPr bwMode="auto">
            <a:xfrm>
              <a:off x="3597" y="947"/>
              <a:ext cx="1140" cy="275"/>
            </a:xfrm>
            <a:prstGeom prst="rect">
              <a:avLst/>
            </a:prstGeom>
            <a:noFill/>
            <a:ln w="9525">
              <a:noFill/>
              <a:miter lim="800000"/>
              <a:headEnd/>
              <a:tailEnd/>
            </a:ln>
          </p:spPr>
          <p:txBody>
            <a:bodyPr/>
            <a:lstStyle/>
            <a:p>
              <a:r>
                <a:rPr lang="en-US" altLang="zh-CN" sz="1200" dirty="0">
                  <a:solidFill>
                    <a:srgbClr val="C00000"/>
                  </a:solidFill>
                  <a:latin typeface="+mn-lt"/>
                  <a:ea typeface="宋体" pitchFamily="2" charset="-122"/>
                </a:rPr>
                <a:t>IPSEC</a:t>
              </a:r>
              <a:endParaRPr lang="en-US" altLang="zh-CN" sz="2400" dirty="0">
                <a:solidFill>
                  <a:srgbClr val="C00000"/>
                </a:solidFill>
                <a:latin typeface="+mn-lt"/>
                <a:ea typeface="宋体" pitchFamily="2" charset="-122"/>
              </a:endParaRPr>
            </a:p>
          </p:txBody>
        </p:sp>
      </p:grpSp>
      <p:sp>
        <p:nvSpPr>
          <p:cNvPr id="35" name="Rectangle 3"/>
          <p:cNvSpPr>
            <a:spLocks noChangeAspect="1" noChangeArrowheads="1"/>
          </p:cNvSpPr>
          <p:nvPr/>
        </p:nvSpPr>
        <p:spPr bwMode="auto">
          <a:xfrm>
            <a:off x="2356823" y="3609368"/>
            <a:ext cx="3191353" cy="738324"/>
          </a:xfrm>
          <a:prstGeom prst="rect">
            <a:avLst/>
          </a:prstGeom>
          <a:noFill/>
          <a:ln w="9525" algn="ctr">
            <a:noFill/>
            <a:miter lim="800000"/>
            <a:headEnd/>
            <a:tailEnd/>
          </a:ln>
        </p:spPr>
        <p:txBody>
          <a:bodyPr wrap="square" lIns="91099" tIns="45552" rIns="91099" bIns="45552">
            <a:spAutoFit/>
          </a:bodyPr>
          <a:lstStyle/>
          <a:p>
            <a:r>
              <a:rPr lang="en-US" altLang="zh-CN" sz="1400" b="1" dirty="0">
                <a:solidFill>
                  <a:srgbClr val="C00000"/>
                </a:solidFill>
                <a:latin typeface="+mn-lt"/>
              </a:rPr>
              <a:t>A secure IPSec communication tunnels for one enterprise HQ and its Branch</a:t>
            </a:r>
          </a:p>
        </p:txBody>
      </p:sp>
      <p:sp>
        <p:nvSpPr>
          <p:cNvPr id="36" name="AutoShape 53"/>
          <p:cNvSpPr>
            <a:spLocks noChangeArrowheads="1"/>
          </p:cNvSpPr>
          <p:nvPr/>
        </p:nvSpPr>
        <p:spPr bwMode="auto">
          <a:xfrm>
            <a:off x="2342529" y="3595079"/>
            <a:ext cx="4321770" cy="2419342"/>
          </a:xfrm>
          <a:prstGeom prst="roundRect">
            <a:avLst>
              <a:gd name="adj" fmla="val 3569"/>
            </a:avLst>
          </a:prstGeom>
          <a:noFill/>
          <a:ln w="9525">
            <a:solidFill>
              <a:schemeClr val="tx1"/>
            </a:solidFill>
            <a:prstDash val="dash"/>
            <a:round/>
            <a:headEnd/>
            <a:tailEnd/>
          </a:ln>
        </p:spPr>
        <p:txBody>
          <a:bodyPr wrap="none" lIns="83437" tIns="41719" rIns="83437" bIns="41719" anchor="ctr"/>
          <a:lstStyle/>
          <a:p>
            <a:pPr algn="r" eaLnBrk="0" hangingPunct="0"/>
            <a:endParaRPr lang="zh-CN" altLang="en-US">
              <a:solidFill>
                <a:srgbClr val="000000"/>
              </a:solidFill>
              <a:latin typeface="+mn-lt"/>
              <a:ea typeface="微软雅黑" pitchFamily="34" charset="-122"/>
            </a:endParaRPr>
          </a:p>
        </p:txBody>
      </p:sp>
      <p:sp>
        <p:nvSpPr>
          <p:cNvPr id="37" name="AutoShape 7"/>
          <p:cNvSpPr>
            <a:spLocks noChangeArrowheads="1"/>
          </p:cNvSpPr>
          <p:nvPr/>
        </p:nvSpPr>
        <p:spPr bwMode="auto">
          <a:xfrm>
            <a:off x="6979132" y="3559177"/>
            <a:ext cx="3761383" cy="2426108"/>
          </a:xfrm>
          <a:prstGeom prst="roundRect">
            <a:avLst>
              <a:gd name="adj" fmla="val 7713"/>
            </a:avLst>
          </a:prstGeom>
          <a:noFill/>
          <a:ln w="9525" algn="ctr">
            <a:solidFill>
              <a:srgbClr val="777777"/>
            </a:solidFill>
            <a:round/>
            <a:headEnd/>
            <a:tailEnd/>
          </a:ln>
        </p:spPr>
        <p:txBody>
          <a:bodyPr lIns="91419" tIns="45709" rIns="91419" bIns="45709" anchor="ctr" anchorCtr="1"/>
          <a:lstStyle/>
          <a:p>
            <a:endParaRPr lang="zh-CN" altLang="zh-CN" sz="1600" b="1">
              <a:solidFill>
                <a:srgbClr val="B2B2B2"/>
              </a:solidFill>
              <a:latin typeface="+mn-lt"/>
              <a:ea typeface="宋体" pitchFamily="2" charset="-122"/>
            </a:endParaRPr>
          </a:p>
        </p:txBody>
      </p:sp>
      <p:sp>
        <p:nvSpPr>
          <p:cNvPr id="38" name="Text Box 8"/>
          <p:cNvSpPr txBox="1">
            <a:spLocks noChangeArrowheads="1"/>
          </p:cNvSpPr>
          <p:nvPr/>
        </p:nvSpPr>
        <p:spPr bwMode="auto">
          <a:xfrm>
            <a:off x="7186888" y="3375026"/>
            <a:ext cx="1930605" cy="400103"/>
          </a:xfrm>
          <a:prstGeom prst="rect">
            <a:avLst/>
          </a:prstGeom>
          <a:solidFill>
            <a:schemeClr val="bg1"/>
          </a:solidFill>
          <a:ln w="9525" algn="ctr">
            <a:noFill/>
            <a:miter lim="800000"/>
            <a:headEnd/>
            <a:tailEnd/>
          </a:ln>
        </p:spPr>
        <p:txBody>
          <a:bodyPr wrap="square" lIns="91434" tIns="45717" rIns="91434" bIns="45717">
            <a:spAutoFit/>
          </a:bodyPr>
          <a:lstStyle/>
          <a:p>
            <a:r>
              <a:rPr lang="en-US" altLang="zh-CN" sz="2000" b="1">
                <a:solidFill>
                  <a:srgbClr val="2D2015"/>
                </a:solidFill>
                <a:latin typeface="+mn-lt"/>
                <a:ea typeface="黑体" pitchFamily="49" charset="-122"/>
              </a:rPr>
              <a:t>Key Message</a:t>
            </a:r>
          </a:p>
        </p:txBody>
      </p:sp>
      <p:sp>
        <p:nvSpPr>
          <p:cNvPr id="39" name="Text Box 61"/>
          <p:cNvSpPr txBox="1">
            <a:spLocks noChangeArrowheads="1"/>
          </p:cNvSpPr>
          <p:nvPr/>
        </p:nvSpPr>
        <p:spPr bwMode="auto">
          <a:xfrm>
            <a:off x="7041402" y="3761845"/>
            <a:ext cx="3591101" cy="1892820"/>
          </a:xfrm>
          <a:prstGeom prst="rect">
            <a:avLst/>
          </a:prstGeom>
          <a:solidFill>
            <a:schemeClr val="bg1"/>
          </a:solidFill>
          <a:ln w="9525">
            <a:noFill/>
            <a:miter lim="800000"/>
            <a:headEnd/>
            <a:tailEnd/>
          </a:ln>
        </p:spPr>
        <p:txBody>
          <a:bodyPr wrap="square" lIns="91434" tIns="45717" rIns="91434" bIns="45717">
            <a:spAutoFit/>
          </a:bodyPr>
          <a:lstStyle/>
          <a:p>
            <a:pPr marL="176213" indent="-176213">
              <a:lnSpc>
                <a:spcPct val="150000"/>
              </a:lnSpc>
              <a:buClr>
                <a:srgbClr val="777777"/>
              </a:buClr>
              <a:buSzPct val="80000"/>
              <a:buFont typeface="Arial" pitchFamily="34" charset="0"/>
              <a:buChar char="•"/>
            </a:pPr>
            <a:r>
              <a:rPr lang="en-US" altLang="zh-CN" sz="1300" dirty="0">
                <a:solidFill>
                  <a:srgbClr val="2D2015"/>
                </a:solidFill>
                <a:latin typeface="+mn-lt"/>
                <a:ea typeface="宋体" pitchFamily="2" charset="-122"/>
              </a:rPr>
              <a:t>High performance</a:t>
            </a:r>
            <a:r>
              <a:rPr lang="zh-CN" altLang="en-US" sz="1300" dirty="0">
                <a:solidFill>
                  <a:srgbClr val="2D2015"/>
                </a:solidFill>
                <a:latin typeface="+mn-lt"/>
                <a:ea typeface="宋体" pitchFamily="2" charset="-122"/>
              </a:rPr>
              <a:t>：</a:t>
            </a:r>
            <a:r>
              <a:rPr lang="en-US" altLang="zh-CN" sz="1300" dirty="0">
                <a:solidFill>
                  <a:srgbClr val="2D2015"/>
                </a:solidFill>
                <a:latin typeface="+mn-lt"/>
                <a:ea typeface="宋体" pitchFamily="2" charset="-122"/>
              </a:rPr>
              <a:t>line speed of </a:t>
            </a:r>
            <a:r>
              <a:rPr lang="en-US" altLang="zh-CN" sz="1300" b="1" dirty="0">
                <a:solidFill>
                  <a:srgbClr val="C00000"/>
                </a:solidFill>
                <a:latin typeface="+mn-lt"/>
                <a:ea typeface="宋体" pitchFamily="2" charset="-122"/>
              </a:rPr>
              <a:t>10G</a:t>
            </a:r>
            <a:r>
              <a:rPr lang="en-US" altLang="zh-CN" sz="1300" dirty="0">
                <a:solidFill>
                  <a:srgbClr val="2D2015"/>
                </a:solidFill>
                <a:latin typeface="+mn-lt"/>
                <a:ea typeface="宋体" pitchFamily="2" charset="-122"/>
              </a:rPr>
              <a:t>/Slot(512B), </a:t>
            </a:r>
            <a:r>
              <a:rPr lang="en-US" altLang="zh-CN" sz="1300" b="1" dirty="0">
                <a:solidFill>
                  <a:srgbClr val="C00000"/>
                </a:solidFill>
                <a:latin typeface="+mn-lt"/>
                <a:ea typeface="宋体" pitchFamily="2" charset="-122"/>
              </a:rPr>
              <a:t>20K</a:t>
            </a:r>
            <a:r>
              <a:rPr lang="zh-CN" altLang="en-US" sz="1300" dirty="0">
                <a:solidFill>
                  <a:srgbClr val="2D2015"/>
                </a:solidFill>
                <a:latin typeface="+mn-lt"/>
                <a:ea typeface="宋体" pitchFamily="2" charset="-122"/>
              </a:rPr>
              <a:t> </a:t>
            </a:r>
            <a:r>
              <a:rPr lang="en-US" altLang="zh-CN" sz="1300" dirty="0">
                <a:solidFill>
                  <a:srgbClr val="2D2015"/>
                </a:solidFill>
                <a:latin typeface="+mn-lt"/>
                <a:ea typeface="宋体" pitchFamily="2" charset="-122"/>
              </a:rPr>
              <a:t>concurrent tunnel</a:t>
            </a:r>
          </a:p>
          <a:p>
            <a:pPr marL="176213" indent="-176213">
              <a:lnSpc>
                <a:spcPct val="150000"/>
              </a:lnSpc>
              <a:buClr>
                <a:srgbClr val="777777"/>
              </a:buClr>
              <a:buSzPct val="80000"/>
              <a:buFont typeface="Arial" pitchFamily="34" charset="0"/>
              <a:buChar char="•"/>
            </a:pPr>
            <a:r>
              <a:rPr lang="en-US" altLang="zh-CN" sz="1300" dirty="0">
                <a:solidFill>
                  <a:srgbClr val="2D2015"/>
                </a:solidFill>
                <a:latin typeface="+mn-lt"/>
                <a:ea typeface="宋体" pitchFamily="2" charset="-122"/>
              </a:rPr>
              <a:t>Supports hot standby</a:t>
            </a:r>
            <a:r>
              <a:rPr lang="zh-CN" altLang="en-US" sz="1300" dirty="0">
                <a:solidFill>
                  <a:srgbClr val="2D2015"/>
                </a:solidFill>
                <a:latin typeface="+mn-lt"/>
                <a:ea typeface="宋体" pitchFamily="2" charset="-122"/>
              </a:rPr>
              <a:t> </a:t>
            </a:r>
            <a:r>
              <a:rPr lang="en-US" altLang="zh-CN" sz="1300" dirty="0">
                <a:solidFill>
                  <a:srgbClr val="2D2015"/>
                </a:solidFill>
                <a:latin typeface="+mn-lt"/>
                <a:ea typeface="宋体" pitchFamily="2" charset="-122"/>
              </a:rPr>
              <a:t>and loading-balance between boards</a:t>
            </a:r>
          </a:p>
          <a:p>
            <a:pPr marL="176213" indent="-176213">
              <a:lnSpc>
                <a:spcPct val="150000"/>
              </a:lnSpc>
              <a:buClr>
                <a:srgbClr val="777777"/>
              </a:buClr>
              <a:buSzPct val="80000"/>
              <a:buFont typeface="Arial" pitchFamily="34" charset="0"/>
              <a:buChar char="•"/>
            </a:pPr>
            <a:r>
              <a:rPr lang="en-US" altLang="zh-CN" sz="1300" dirty="0">
                <a:solidFill>
                  <a:srgbClr val="2D2015"/>
                </a:solidFill>
                <a:latin typeface="+mn-lt"/>
                <a:ea typeface="宋体" pitchFamily="2" charset="-122"/>
              </a:rPr>
              <a:t>Supports NAT</a:t>
            </a:r>
            <a:r>
              <a:rPr lang="zh-CN" altLang="en-US" sz="1300" dirty="0">
                <a:solidFill>
                  <a:srgbClr val="2D2015"/>
                </a:solidFill>
                <a:latin typeface="+mn-lt"/>
                <a:ea typeface="宋体" pitchFamily="2" charset="-122"/>
              </a:rPr>
              <a:t> </a:t>
            </a:r>
            <a:r>
              <a:rPr lang="en-US" altLang="zh-CN" sz="1300" dirty="0">
                <a:solidFill>
                  <a:srgbClr val="2D2015"/>
                </a:solidFill>
                <a:latin typeface="+mn-lt"/>
                <a:ea typeface="宋体" pitchFamily="2" charset="-122"/>
              </a:rPr>
              <a:t>traversal</a:t>
            </a:r>
          </a:p>
          <a:p>
            <a:pPr marL="176213" lvl="1" indent="-176213">
              <a:lnSpc>
                <a:spcPct val="150000"/>
              </a:lnSpc>
              <a:buClr>
                <a:srgbClr val="777777"/>
              </a:buClr>
              <a:buSzPct val="80000"/>
              <a:buFont typeface="Arial" pitchFamily="34" charset="0"/>
              <a:buChar char="•"/>
            </a:pPr>
            <a:r>
              <a:rPr lang="en-US" altLang="zh-CN" sz="1300" dirty="0">
                <a:solidFill>
                  <a:srgbClr val="2D2015"/>
                </a:solidFill>
                <a:latin typeface="+mn-lt"/>
                <a:ea typeface="宋体" pitchFamily="2" charset="-122"/>
              </a:rPr>
              <a:t>Entire system supports a maximum of 8 </a:t>
            </a:r>
            <a:endParaRPr lang="zh-CN" altLang="en-US" sz="1300" dirty="0">
              <a:solidFill>
                <a:srgbClr val="2D2015"/>
              </a:solidFill>
              <a:latin typeface="+mn-lt"/>
              <a:ea typeface="宋体" pitchFamily="2" charset="-122"/>
            </a:endParaRPr>
          </a:p>
        </p:txBody>
      </p:sp>
    </p:spTree>
    <p:extLst>
      <p:ext uri="{BB962C8B-B14F-4D97-AF65-F5344CB8AC3E}">
        <p14:creationId xmlns:p14="http://schemas.microsoft.com/office/powerpoint/2010/main" val="32308606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sz="quarter" idx="10"/>
          </p:nvPr>
        </p:nvSpPr>
        <p:spPr/>
        <p:txBody>
          <a:bodyPr/>
          <a:lstStyle/>
          <a:p>
            <a:r>
              <a:rPr lang="en-US" altLang="zh-CN" dirty="0" smtClean="0">
                <a:solidFill>
                  <a:schemeClr val="bg1">
                    <a:lumMod val="50000"/>
                  </a:schemeClr>
                </a:solidFill>
              </a:rPr>
              <a:t>Product Positioning of NE40E-X Router</a:t>
            </a:r>
            <a:endParaRPr lang="zh-CN" altLang="en-US" dirty="0" smtClean="0">
              <a:solidFill>
                <a:schemeClr val="bg1">
                  <a:lumMod val="50000"/>
                </a:schemeClr>
              </a:solidFill>
            </a:endParaRPr>
          </a:p>
          <a:p>
            <a:r>
              <a:rPr lang="en-US" altLang="zh-CN" dirty="0" smtClean="0">
                <a:solidFill>
                  <a:schemeClr val="bg1">
                    <a:lumMod val="50000"/>
                  </a:schemeClr>
                </a:solidFill>
              </a:rPr>
              <a:t>Hardware Architecture of NE40E-X Router</a:t>
            </a:r>
            <a:endParaRPr lang="zh-CN" altLang="en-US" dirty="0" smtClean="0">
              <a:solidFill>
                <a:schemeClr val="bg1">
                  <a:lumMod val="50000"/>
                </a:schemeClr>
              </a:solidFill>
            </a:endParaRPr>
          </a:p>
          <a:p>
            <a:r>
              <a:rPr lang="en-US" altLang="zh-CN" dirty="0" smtClean="0">
                <a:solidFill>
                  <a:schemeClr val="bg1">
                    <a:lumMod val="50000"/>
                  </a:schemeClr>
                </a:solidFill>
              </a:rPr>
              <a:t>Boards of NE40E-X Router</a:t>
            </a:r>
            <a:endParaRPr lang="zh-CN" altLang="en-US" dirty="0" smtClean="0">
              <a:solidFill>
                <a:schemeClr val="bg1">
                  <a:lumMod val="50000"/>
                </a:schemeClr>
              </a:solidFill>
            </a:endParaRPr>
          </a:p>
          <a:p>
            <a:r>
              <a:rPr lang="en-US" altLang="zh-CN" dirty="0" smtClean="0">
                <a:solidFill>
                  <a:schemeClr val="bg1">
                    <a:lumMod val="50000"/>
                  </a:schemeClr>
                </a:solidFill>
              </a:rPr>
              <a:t>Highlights of NE40E-X Router</a:t>
            </a:r>
          </a:p>
          <a:p>
            <a:r>
              <a:rPr lang="en-US" altLang="zh-CN" b="1" dirty="0" smtClean="0"/>
              <a:t>Application Scenario of NE40E-X Router</a:t>
            </a:r>
            <a:endParaRPr lang="zh-CN" altLang="en-US" b="1" dirty="0" smtClean="0"/>
          </a:p>
        </p:txBody>
      </p:sp>
    </p:spTree>
    <p:extLst>
      <p:ext uri="{BB962C8B-B14F-4D97-AF65-F5344CB8AC3E}">
        <p14:creationId xmlns:p14="http://schemas.microsoft.com/office/powerpoint/2010/main" val="1676843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sz="quarter" idx="10"/>
          </p:nvPr>
        </p:nvSpPr>
        <p:spPr/>
        <p:txBody>
          <a:bodyPr/>
          <a:lstStyle/>
          <a:p>
            <a:r>
              <a:rPr lang="en-US" altLang="zh-CN" b="1" dirty="0" smtClean="0"/>
              <a:t>Product Positioning of NE40E-X Router</a:t>
            </a:r>
            <a:endParaRPr lang="zh-CN" altLang="en-US" b="1" dirty="0" smtClean="0"/>
          </a:p>
          <a:p>
            <a:r>
              <a:rPr lang="en-US" altLang="zh-CN" dirty="0" smtClean="0">
                <a:solidFill>
                  <a:schemeClr val="bg1">
                    <a:lumMod val="50000"/>
                  </a:schemeClr>
                </a:solidFill>
              </a:rPr>
              <a:t>Hardware Architecture of NE40E-X Router</a:t>
            </a:r>
            <a:endParaRPr lang="zh-CN" altLang="en-US" dirty="0" smtClean="0">
              <a:solidFill>
                <a:schemeClr val="bg1">
                  <a:lumMod val="50000"/>
                </a:schemeClr>
              </a:solidFill>
            </a:endParaRPr>
          </a:p>
          <a:p>
            <a:r>
              <a:rPr lang="en-US" altLang="zh-CN" dirty="0" smtClean="0">
                <a:solidFill>
                  <a:schemeClr val="bg1">
                    <a:lumMod val="50000"/>
                  </a:schemeClr>
                </a:solidFill>
              </a:rPr>
              <a:t>Boards of NE40E-X Router</a:t>
            </a:r>
            <a:endParaRPr lang="zh-CN" altLang="en-US" dirty="0" smtClean="0">
              <a:solidFill>
                <a:schemeClr val="bg1">
                  <a:lumMod val="50000"/>
                </a:schemeClr>
              </a:solidFill>
            </a:endParaRPr>
          </a:p>
          <a:p>
            <a:r>
              <a:rPr lang="en-US" altLang="zh-CN" dirty="0" smtClean="0">
                <a:solidFill>
                  <a:schemeClr val="bg1">
                    <a:lumMod val="50000"/>
                  </a:schemeClr>
                </a:solidFill>
              </a:rPr>
              <a:t>Highlights of NE40E-X Router</a:t>
            </a:r>
          </a:p>
          <a:p>
            <a:r>
              <a:rPr lang="en-US" altLang="zh-CN" dirty="0" smtClean="0">
                <a:solidFill>
                  <a:schemeClr val="bg1">
                    <a:lumMod val="50000"/>
                  </a:schemeClr>
                </a:solidFill>
              </a:rPr>
              <a:t>Application Scenario of NE40E-X Router</a:t>
            </a:r>
            <a:endParaRPr lang="zh-CN" altLang="en-US" dirty="0" smtClean="0">
              <a:solidFill>
                <a:schemeClr val="bg1">
                  <a:lumMod val="50000"/>
                </a:schemeClr>
              </a:solidFill>
            </a:endParaRPr>
          </a:p>
          <a:p>
            <a:endParaRPr lang="zh-CN" altLang="en-US" dirty="0" smtClean="0"/>
          </a:p>
        </p:txBody>
      </p:sp>
    </p:spTree>
    <p:extLst>
      <p:ext uri="{BB962C8B-B14F-4D97-AF65-F5344CB8AC3E}">
        <p14:creationId xmlns:p14="http://schemas.microsoft.com/office/powerpoint/2010/main" val="31044459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2"/>
          </p:nvPr>
        </p:nvSpPr>
        <p:spPr/>
        <p:txBody>
          <a:bodyPr/>
          <a:lstStyle/>
          <a:p>
            <a:r>
              <a:rPr lang="en-US" altLang="zh-CN" dirty="0"/>
              <a:t>The Main Scenario of NE Series Router</a:t>
            </a:r>
            <a:endParaRPr lang="zh-CN" altLang="en-US" dirty="0"/>
          </a:p>
        </p:txBody>
      </p:sp>
      <p:grpSp>
        <p:nvGrpSpPr>
          <p:cNvPr id="8" name="组合 7"/>
          <p:cNvGrpSpPr/>
          <p:nvPr/>
        </p:nvGrpSpPr>
        <p:grpSpPr>
          <a:xfrm>
            <a:off x="2208338" y="1378084"/>
            <a:ext cx="7884106" cy="4859228"/>
            <a:chOff x="2208338" y="1378084"/>
            <a:chExt cx="7884106" cy="4859228"/>
          </a:xfrm>
        </p:grpSpPr>
        <p:grpSp>
          <p:nvGrpSpPr>
            <p:cNvPr id="2" name="组合 105"/>
            <p:cNvGrpSpPr>
              <a:grpSpLocks/>
            </p:cNvGrpSpPr>
            <p:nvPr/>
          </p:nvGrpSpPr>
          <p:grpSpPr bwMode="auto">
            <a:xfrm>
              <a:off x="2208338" y="1378084"/>
              <a:ext cx="7883525" cy="4356100"/>
              <a:chOff x="333375" y="3296816"/>
              <a:chExt cx="6146837" cy="3384376"/>
            </a:xfrm>
          </p:grpSpPr>
          <p:pic>
            <p:nvPicPr>
              <p:cNvPr id="297988" name="图片 77" descr="world map.png"/>
              <p:cNvPicPr>
                <a:picLocks noChangeAspect="1"/>
              </p:cNvPicPr>
              <p:nvPr/>
            </p:nvPicPr>
            <p:blipFill>
              <a:blip r:embed="rId3" cstate="print">
                <a:lum bright="10000"/>
              </a:blip>
              <a:srcRect/>
              <a:stretch>
                <a:fillRect/>
              </a:stretch>
            </p:blipFill>
            <p:spPr bwMode="auto">
              <a:xfrm>
                <a:off x="333375" y="3296816"/>
                <a:ext cx="6105525" cy="2990850"/>
              </a:xfrm>
              <a:prstGeom prst="rect">
                <a:avLst/>
              </a:prstGeom>
              <a:noFill/>
              <a:ln w="9525" algn="ctr">
                <a:noFill/>
                <a:miter lim="800000"/>
                <a:headEnd/>
                <a:tailEnd/>
              </a:ln>
            </p:spPr>
          </p:pic>
          <p:sp>
            <p:nvSpPr>
              <p:cNvPr id="297992" name="Oval 148"/>
              <p:cNvSpPr>
                <a:spLocks noChangeArrowheads="1"/>
              </p:cNvSpPr>
              <p:nvPr/>
            </p:nvSpPr>
            <p:spPr bwMode="auto">
              <a:xfrm>
                <a:off x="333375" y="3480321"/>
                <a:ext cx="2670175" cy="827088"/>
              </a:xfrm>
              <a:prstGeom prst="ellipse">
                <a:avLst/>
              </a:prstGeom>
              <a:solidFill>
                <a:schemeClr val="bg1">
                  <a:alpha val="50195"/>
                </a:schemeClr>
              </a:solidFill>
              <a:ln w="12700" algn="ctr">
                <a:solidFill>
                  <a:schemeClr val="tx1"/>
                </a:solidFill>
                <a:prstDash val="dash"/>
                <a:round/>
                <a:headEnd/>
                <a:tailEnd/>
              </a:ln>
            </p:spPr>
            <p:txBody>
              <a:bodyPr lIns="79195" tIns="39598" rIns="79195" bIns="39598" anchor="ctr"/>
              <a:lstStyle/>
              <a:p>
                <a:endParaRPr lang="zh-CN" altLang="zh-CN" sz="900">
                  <a:latin typeface="+mn-ea"/>
                  <a:ea typeface="+mn-ea"/>
                </a:endParaRPr>
              </a:p>
            </p:txBody>
          </p:sp>
          <p:sp>
            <p:nvSpPr>
              <p:cNvPr id="297989" name="Oval 148"/>
              <p:cNvSpPr>
                <a:spLocks noChangeArrowheads="1"/>
              </p:cNvSpPr>
              <p:nvPr/>
            </p:nvSpPr>
            <p:spPr bwMode="auto">
              <a:xfrm>
                <a:off x="3716338" y="3564459"/>
                <a:ext cx="2665412" cy="1728787"/>
              </a:xfrm>
              <a:prstGeom prst="ellipse">
                <a:avLst/>
              </a:prstGeom>
              <a:solidFill>
                <a:schemeClr val="bg1">
                  <a:alpha val="50195"/>
                </a:schemeClr>
              </a:solidFill>
              <a:ln w="12700" algn="ctr">
                <a:solidFill>
                  <a:schemeClr val="tx1"/>
                </a:solidFill>
                <a:prstDash val="dash"/>
                <a:round/>
                <a:headEnd/>
                <a:tailEnd/>
              </a:ln>
            </p:spPr>
            <p:txBody>
              <a:bodyPr lIns="79195" tIns="39598" rIns="79195" bIns="39598" anchor="ctr"/>
              <a:lstStyle/>
              <a:p>
                <a:endParaRPr lang="zh-CN" altLang="zh-CN" sz="900">
                  <a:latin typeface="+mn-ea"/>
                  <a:ea typeface="+mn-ea"/>
                </a:endParaRPr>
              </a:p>
            </p:txBody>
          </p:sp>
          <p:sp>
            <p:nvSpPr>
              <p:cNvPr id="297990" name="Oval 148"/>
              <p:cNvSpPr>
                <a:spLocks noChangeArrowheads="1"/>
              </p:cNvSpPr>
              <p:nvPr/>
            </p:nvSpPr>
            <p:spPr bwMode="auto">
              <a:xfrm>
                <a:off x="679450" y="5471046"/>
                <a:ext cx="3506788" cy="1210146"/>
              </a:xfrm>
              <a:prstGeom prst="ellipse">
                <a:avLst/>
              </a:prstGeom>
              <a:solidFill>
                <a:schemeClr val="bg1">
                  <a:alpha val="50195"/>
                </a:schemeClr>
              </a:solidFill>
              <a:ln w="12700" algn="ctr">
                <a:solidFill>
                  <a:schemeClr val="tx1"/>
                </a:solidFill>
                <a:prstDash val="dash"/>
                <a:round/>
                <a:headEnd/>
                <a:tailEnd/>
              </a:ln>
            </p:spPr>
            <p:txBody>
              <a:bodyPr lIns="79195" tIns="39598" rIns="79195" bIns="39598" anchor="ctr"/>
              <a:lstStyle/>
              <a:p>
                <a:endParaRPr lang="zh-CN" altLang="zh-CN" sz="900">
                  <a:latin typeface="+mn-ea"/>
                  <a:ea typeface="+mn-ea"/>
                </a:endParaRPr>
              </a:p>
            </p:txBody>
          </p:sp>
          <p:sp>
            <p:nvSpPr>
              <p:cNvPr id="297991" name="Oval 148"/>
              <p:cNvSpPr>
                <a:spLocks noChangeArrowheads="1"/>
              </p:cNvSpPr>
              <p:nvPr/>
            </p:nvSpPr>
            <p:spPr bwMode="auto">
              <a:xfrm>
                <a:off x="1077913" y="4307409"/>
                <a:ext cx="2708275" cy="1100137"/>
              </a:xfrm>
              <a:prstGeom prst="ellipse">
                <a:avLst/>
              </a:prstGeom>
              <a:solidFill>
                <a:srgbClr val="FFCC00">
                  <a:alpha val="59999"/>
                </a:srgbClr>
              </a:solidFill>
              <a:ln w="12700" algn="ctr">
                <a:noFill/>
                <a:round/>
                <a:headEnd/>
                <a:tailEnd/>
              </a:ln>
            </p:spPr>
            <p:txBody>
              <a:bodyPr lIns="79195" tIns="39598" rIns="79195" bIns="39598" anchor="ctr"/>
              <a:lstStyle/>
              <a:p>
                <a:endParaRPr lang="zh-CN" altLang="zh-CN" sz="1400">
                  <a:solidFill>
                    <a:schemeClr val="bg1"/>
                  </a:solidFill>
                  <a:latin typeface="+mn-ea"/>
                  <a:ea typeface="+mn-ea"/>
                </a:endParaRPr>
              </a:p>
            </p:txBody>
          </p:sp>
          <p:pic>
            <p:nvPicPr>
              <p:cNvPr id="297993" name="Picture 162" descr="箱子"/>
              <p:cNvPicPr>
                <a:picLocks noChangeAspect="1" noChangeArrowheads="1"/>
              </p:cNvPicPr>
              <p:nvPr/>
            </p:nvPicPr>
            <p:blipFill>
              <a:blip r:embed="rId4" cstate="print"/>
              <a:srcRect/>
              <a:stretch>
                <a:fillRect/>
              </a:stretch>
            </p:blipFill>
            <p:spPr bwMode="auto">
              <a:xfrm>
                <a:off x="4151313" y="4815409"/>
                <a:ext cx="131762" cy="87312"/>
              </a:xfrm>
              <a:prstGeom prst="rect">
                <a:avLst/>
              </a:prstGeom>
              <a:noFill/>
              <a:ln w="9525">
                <a:noFill/>
                <a:miter lim="800000"/>
                <a:headEnd/>
                <a:tailEnd/>
              </a:ln>
            </p:spPr>
          </p:pic>
          <p:grpSp>
            <p:nvGrpSpPr>
              <p:cNvPr id="3" name="Group 235"/>
              <p:cNvGrpSpPr>
                <a:grpSpLocks/>
              </p:cNvGrpSpPr>
              <p:nvPr/>
            </p:nvGrpSpPr>
            <p:grpSpPr bwMode="auto">
              <a:xfrm>
                <a:off x="2447925" y="5563121"/>
                <a:ext cx="560388" cy="280988"/>
                <a:chOff x="1979" y="2342"/>
                <a:chExt cx="770" cy="406"/>
              </a:xfrm>
            </p:grpSpPr>
            <p:pic>
              <p:nvPicPr>
                <p:cNvPr id="298053" name="Picture 236" descr="OLT"/>
                <p:cNvPicPr>
                  <a:picLocks noChangeAspect="1" noChangeArrowheads="1"/>
                </p:cNvPicPr>
                <p:nvPr/>
              </p:nvPicPr>
              <p:blipFill>
                <a:blip r:embed="rId5" cstate="print"/>
                <a:srcRect/>
                <a:stretch>
                  <a:fillRect/>
                </a:stretch>
              </p:blipFill>
              <p:spPr bwMode="auto">
                <a:xfrm>
                  <a:off x="1979" y="2467"/>
                  <a:ext cx="770" cy="281"/>
                </a:xfrm>
                <a:prstGeom prst="rect">
                  <a:avLst/>
                </a:prstGeom>
                <a:noFill/>
                <a:ln w="9525">
                  <a:noFill/>
                  <a:miter lim="800000"/>
                  <a:headEnd/>
                  <a:tailEnd/>
                </a:ln>
              </p:spPr>
            </p:pic>
            <p:pic>
              <p:nvPicPr>
                <p:cNvPr id="298054" name="Picture 237" descr="OLT"/>
                <p:cNvPicPr>
                  <a:picLocks noChangeAspect="1" noChangeArrowheads="1"/>
                </p:cNvPicPr>
                <p:nvPr/>
              </p:nvPicPr>
              <p:blipFill>
                <a:blip r:embed="rId5" cstate="print"/>
                <a:srcRect/>
                <a:stretch>
                  <a:fillRect/>
                </a:stretch>
              </p:blipFill>
              <p:spPr bwMode="auto">
                <a:xfrm>
                  <a:off x="1979" y="2342"/>
                  <a:ext cx="770" cy="281"/>
                </a:xfrm>
                <a:prstGeom prst="rect">
                  <a:avLst/>
                </a:prstGeom>
                <a:noFill/>
                <a:ln w="9525">
                  <a:noFill/>
                  <a:miter lim="800000"/>
                  <a:headEnd/>
                  <a:tailEnd/>
                </a:ln>
              </p:spPr>
            </p:pic>
          </p:grpSp>
          <p:sp>
            <p:nvSpPr>
              <p:cNvPr id="321" name="Text Box 281"/>
              <p:cNvSpPr txBox="1">
                <a:spLocks noChangeArrowheads="1"/>
              </p:cNvSpPr>
              <p:nvPr/>
            </p:nvSpPr>
            <p:spPr bwMode="auto">
              <a:xfrm>
                <a:off x="2862168" y="5403417"/>
                <a:ext cx="459218" cy="169735"/>
              </a:xfrm>
              <a:prstGeom prst="rect">
                <a:avLst/>
              </a:prstGeom>
              <a:noFill/>
              <a:ln w="9525" algn="ctr">
                <a:noFill/>
                <a:miter lim="800000"/>
                <a:headEnd/>
                <a:tailEnd/>
              </a:ln>
              <a:effectLst>
                <a:outerShdw dist="12700" algn="ctr" rotWithShape="0">
                  <a:schemeClr val="bg1">
                    <a:alpha val="50000"/>
                  </a:schemeClr>
                </a:outerShdw>
              </a:effectLst>
            </p:spPr>
            <p:txBody>
              <a:bodyPr lIns="79195" tIns="39598" rIns="79195" bIns="39598">
                <a:spAutoFit/>
              </a:bodyPr>
              <a:lstStyle/>
              <a:p>
                <a:pPr defTabSz="800100">
                  <a:defRPr/>
                </a:pPr>
                <a:endParaRPr lang="zh-CN" altLang="en-US" sz="900">
                  <a:solidFill>
                    <a:srgbClr val="000000"/>
                  </a:solidFill>
                  <a:latin typeface="+mn-ea"/>
                  <a:ea typeface="+mn-ea"/>
                </a:endParaRPr>
              </a:p>
            </p:txBody>
          </p:sp>
          <p:grpSp>
            <p:nvGrpSpPr>
              <p:cNvPr id="4" name="Group 235"/>
              <p:cNvGrpSpPr>
                <a:grpSpLocks/>
              </p:cNvGrpSpPr>
              <p:nvPr/>
            </p:nvGrpSpPr>
            <p:grpSpPr bwMode="auto">
              <a:xfrm>
                <a:off x="4013200" y="4531246"/>
                <a:ext cx="668338" cy="354013"/>
                <a:chOff x="1979" y="2388"/>
                <a:chExt cx="770" cy="360"/>
              </a:xfrm>
            </p:grpSpPr>
            <p:pic>
              <p:nvPicPr>
                <p:cNvPr id="298051" name="Picture 236" descr="OLT"/>
                <p:cNvPicPr>
                  <a:picLocks noChangeAspect="1" noChangeArrowheads="1"/>
                </p:cNvPicPr>
                <p:nvPr/>
              </p:nvPicPr>
              <p:blipFill>
                <a:blip r:embed="rId5" cstate="print"/>
                <a:srcRect/>
                <a:stretch>
                  <a:fillRect/>
                </a:stretch>
              </p:blipFill>
              <p:spPr bwMode="auto">
                <a:xfrm>
                  <a:off x="1979" y="2467"/>
                  <a:ext cx="770" cy="281"/>
                </a:xfrm>
                <a:prstGeom prst="rect">
                  <a:avLst/>
                </a:prstGeom>
                <a:noFill/>
                <a:ln w="9525">
                  <a:noFill/>
                  <a:miter lim="800000"/>
                  <a:headEnd/>
                  <a:tailEnd/>
                </a:ln>
              </p:spPr>
            </p:pic>
            <p:pic>
              <p:nvPicPr>
                <p:cNvPr id="298052" name="Picture 237" descr="OLT"/>
                <p:cNvPicPr>
                  <a:picLocks noChangeAspect="1" noChangeArrowheads="1"/>
                </p:cNvPicPr>
                <p:nvPr/>
              </p:nvPicPr>
              <p:blipFill>
                <a:blip r:embed="rId5" cstate="print"/>
                <a:srcRect/>
                <a:stretch>
                  <a:fillRect/>
                </a:stretch>
              </p:blipFill>
              <p:spPr bwMode="auto">
                <a:xfrm>
                  <a:off x="1979" y="2388"/>
                  <a:ext cx="770" cy="281"/>
                </a:xfrm>
                <a:prstGeom prst="rect">
                  <a:avLst/>
                </a:prstGeom>
                <a:noFill/>
                <a:ln w="9525">
                  <a:noFill/>
                  <a:miter lim="800000"/>
                  <a:headEnd/>
                  <a:tailEnd/>
                </a:ln>
              </p:spPr>
            </p:pic>
          </p:grpSp>
          <p:sp>
            <p:nvSpPr>
              <p:cNvPr id="297997" name="Rectangle 227"/>
              <p:cNvSpPr>
                <a:spLocks noChangeArrowheads="1"/>
              </p:cNvSpPr>
              <p:nvPr/>
            </p:nvSpPr>
            <p:spPr bwMode="auto">
              <a:xfrm rot="18848863">
                <a:off x="4224943" y="4248509"/>
                <a:ext cx="774700" cy="170342"/>
              </a:xfrm>
              <a:prstGeom prst="rect">
                <a:avLst/>
              </a:prstGeom>
              <a:gradFill rotWithShape="1">
                <a:gsLst>
                  <a:gs pos="0">
                    <a:srgbClr val="3366FF"/>
                  </a:gs>
                  <a:gs pos="25000">
                    <a:srgbClr val="01A78F"/>
                  </a:gs>
                  <a:gs pos="50000">
                    <a:srgbClr val="FFFF00"/>
                  </a:gs>
                  <a:gs pos="75000">
                    <a:srgbClr val="FF6633"/>
                  </a:gs>
                  <a:gs pos="100000">
                    <a:srgbClr val="FF3399"/>
                  </a:gs>
                </a:gsLst>
                <a:lin ang="5400000" scaled="1"/>
              </a:gradFill>
              <a:ln w="12700" algn="ctr">
                <a:solidFill>
                  <a:srgbClr val="777777"/>
                </a:solidFill>
                <a:miter lim="800000"/>
                <a:headEnd/>
                <a:tailEnd/>
              </a:ln>
            </p:spPr>
            <p:txBody>
              <a:bodyPr wrap="square" lIns="79195" tIns="39598" rIns="79195" bIns="39598" anchor="ctr">
                <a:spAutoFit/>
              </a:bodyPr>
              <a:lstStyle/>
              <a:p>
                <a:endParaRPr lang="zh-CN" altLang="zh-CN" sz="900">
                  <a:latin typeface="+mn-ea"/>
                  <a:ea typeface="+mn-ea"/>
                </a:endParaRPr>
              </a:p>
            </p:txBody>
          </p:sp>
          <p:pic>
            <p:nvPicPr>
              <p:cNvPr id="324" name="Picture 158" descr="图片5"/>
              <p:cNvPicPr>
                <a:picLocks noChangeAspect="1" noChangeArrowheads="1"/>
              </p:cNvPicPr>
              <p:nvPr/>
            </p:nvPicPr>
            <p:blipFill>
              <a:blip r:embed="rId6" cstate="print"/>
              <a:srcRect/>
              <a:stretch>
                <a:fillRect/>
              </a:stretch>
            </p:blipFill>
            <p:spPr bwMode="auto">
              <a:xfrm>
                <a:off x="4349985" y="4531422"/>
                <a:ext cx="207948" cy="193640"/>
              </a:xfrm>
              <a:prstGeom prst="rect">
                <a:avLst/>
              </a:prstGeom>
              <a:noFill/>
              <a:ln w="9525">
                <a:noFill/>
                <a:miter lim="800000"/>
                <a:headEnd/>
                <a:tailEnd/>
              </a:ln>
              <a:effectLst>
                <a:outerShdw dist="35921" dir="2700000" algn="ctr" rotWithShape="0">
                  <a:schemeClr val="bg1">
                    <a:alpha val="50000"/>
                  </a:schemeClr>
                </a:outerShdw>
              </a:effectLst>
            </p:spPr>
          </p:pic>
          <p:cxnSp>
            <p:nvCxnSpPr>
              <p:cNvPr id="297999" name="直接连接符 556"/>
              <p:cNvCxnSpPr>
                <a:cxnSpLocks noChangeShapeType="1"/>
              </p:cNvCxnSpPr>
              <p:nvPr/>
            </p:nvCxnSpPr>
            <p:spPr bwMode="auto">
              <a:xfrm rot="16200000" flipH="1">
                <a:off x="2511425" y="5345634"/>
                <a:ext cx="365125" cy="69850"/>
              </a:xfrm>
              <a:prstGeom prst="line">
                <a:avLst/>
              </a:prstGeom>
              <a:noFill/>
              <a:ln w="57150" algn="ctr">
                <a:solidFill>
                  <a:srgbClr val="C00000"/>
                </a:solidFill>
                <a:round/>
                <a:headEnd/>
                <a:tailEnd/>
              </a:ln>
            </p:spPr>
          </p:cxnSp>
          <p:grpSp>
            <p:nvGrpSpPr>
              <p:cNvPr id="5" name="Group 235"/>
              <p:cNvGrpSpPr>
                <a:grpSpLocks/>
              </p:cNvGrpSpPr>
              <p:nvPr/>
            </p:nvGrpSpPr>
            <p:grpSpPr bwMode="auto">
              <a:xfrm>
                <a:off x="4645025" y="3797828"/>
                <a:ext cx="557213" cy="307976"/>
                <a:chOff x="1979" y="2388"/>
                <a:chExt cx="770" cy="360"/>
              </a:xfrm>
            </p:grpSpPr>
            <p:pic>
              <p:nvPicPr>
                <p:cNvPr id="298049" name="Picture 236" descr="OLT"/>
                <p:cNvPicPr>
                  <a:picLocks noChangeAspect="1" noChangeArrowheads="1"/>
                </p:cNvPicPr>
                <p:nvPr/>
              </p:nvPicPr>
              <p:blipFill>
                <a:blip r:embed="rId5" cstate="print"/>
                <a:srcRect/>
                <a:stretch>
                  <a:fillRect/>
                </a:stretch>
              </p:blipFill>
              <p:spPr bwMode="auto">
                <a:xfrm>
                  <a:off x="1979" y="2467"/>
                  <a:ext cx="770" cy="281"/>
                </a:xfrm>
                <a:prstGeom prst="rect">
                  <a:avLst/>
                </a:prstGeom>
                <a:noFill/>
                <a:ln w="9525">
                  <a:noFill/>
                  <a:miter lim="800000"/>
                  <a:headEnd/>
                  <a:tailEnd/>
                </a:ln>
              </p:spPr>
            </p:pic>
            <p:pic>
              <p:nvPicPr>
                <p:cNvPr id="298050" name="Picture 237" descr="OLT"/>
                <p:cNvPicPr>
                  <a:picLocks noChangeAspect="1" noChangeArrowheads="1"/>
                </p:cNvPicPr>
                <p:nvPr/>
              </p:nvPicPr>
              <p:blipFill>
                <a:blip r:embed="rId5" cstate="print"/>
                <a:srcRect/>
                <a:stretch>
                  <a:fillRect/>
                </a:stretch>
              </p:blipFill>
              <p:spPr bwMode="auto">
                <a:xfrm>
                  <a:off x="1979" y="2388"/>
                  <a:ext cx="770" cy="281"/>
                </a:xfrm>
                <a:prstGeom prst="rect">
                  <a:avLst/>
                </a:prstGeom>
                <a:noFill/>
                <a:ln w="9525">
                  <a:noFill/>
                  <a:miter lim="800000"/>
                  <a:headEnd/>
                  <a:tailEnd/>
                </a:ln>
              </p:spPr>
            </p:pic>
          </p:grpSp>
          <p:pic>
            <p:nvPicPr>
              <p:cNvPr id="327" name="Picture 277" descr="图片5"/>
              <p:cNvPicPr>
                <a:picLocks noChangeAspect="1" noChangeArrowheads="1"/>
              </p:cNvPicPr>
              <p:nvPr/>
            </p:nvPicPr>
            <p:blipFill>
              <a:blip r:embed="rId7" cstate="print"/>
              <a:srcRect/>
              <a:stretch>
                <a:fillRect/>
              </a:stretch>
            </p:blipFill>
            <p:spPr bwMode="auto">
              <a:xfrm>
                <a:off x="4795587" y="4003538"/>
                <a:ext cx="242606" cy="229407"/>
              </a:xfrm>
              <a:prstGeom prst="rect">
                <a:avLst/>
              </a:prstGeom>
              <a:noFill/>
              <a:ln w="9525">
                <a:noFill/>
                <a:miter lim="800000"/>
                <a:headEnd/>
                <a:tailEnd/>
              </a:ln>
              <a:effectLst>
                <a:outerShdw dist="35921" dir="2700000" algn="ctr" rotWithShape="0">
                  <a:schemeClr val="bg1">
                    <a:alpha val="50000"/>
                  </a:schemeClr>
                </a:outerShdw>
              </a:effectLst>
            </p:spPr>
          </p:pic>
          <p:cxnSp>
            <p:nvCxnSpPr>
              <p:cNvPr id="298002" name="直接连接符 261"/>
              <p:cNvCxnSpPr>
                <a:cxnSpLocks noChangeShapeType="1"/>
              </p:cNvCxnSpPr>
              <p:nvPr/>
            </p:nvCxnSpPr>
            <p:spPr bwMode="auto">
              <a:xfrm flipV="1">
                <a:off x="1163638" y="4156596"/>
                <a:ext cx="82550" cy="61913"/>
              </a:xfrm>
              <a:prstGeom prst="line">
                <a:avLst/>
              </a:prstGeom>
              <a:noFill/>
              <a:ln w="9525" algn="ctr">
                <a:noFill/>
                <a:round/>
                <a:headEnd/>
                <a:tailEnd/>
              </a:ln>
            </p:spPr>
          </p:cxnSp>
          <p:sp>
            <p:nvSpPr>
              <p:cNvPr id="298003" name="AutoShape 21" descr="Img201007290052_L"/>
              <p:cNvSpPr>
                <a:spLocks noChangeArrowheads="1"/>
              </p:cNvSpPr>
              <p:nvPr/>
            </p:nvSpPr>
            <p:spPr bwMode="auto">
              <a:xfrm>
                <a:off x="1722438" y="3335859"/>
                <a:ext cx="752475" cy="538162"/>
              </a:xfrm>
              <a:prstGeom prst="roundRect">
                <a:avLst>
                  <a:gd name="adj" fmla="val 30838"/>
                </a:avLst>
              </a:prstGeom>
              <a:blipFill dpi="0" rotWithShape="1">
                <a:blip r:embed="rId8" cstate="print"/>
                <a:srcRect/>
                <a:stretch>
                  <a:fillRect/>
                </a:stretch>
              </a:blipFill>
              <a:ln w="9525" algn="ctr">
                <a:noFill/>
                <a:round/>
                <a:headEnd/>
                <a:tailEnd/>
              </a:ln>
            </p:spPr>
            <p:txBody>
              <a:bodyPr lIns="83434" tIns="41717" rIns="83434" bIns="41717" anchor="ctr"/>
              <a:lstStyle/>
              <a:p>
                <a:endParaRPr lang="zh-CN" altLang="en-US" sz="900">
                  <a:latin typeface="+mn-ea"/>
                  <a:ea typeface="+mn-ea"/>
                </a:endParaRPr>
              </a:p>
            </p:txBody>
          </p:sp>
          <p:sp>
            <p:nvSpPr>
              <p:cNvPr id="298004" name="AutoShape 20" descr="com200707310052_L"/>
              <p:cNvSpPr>
                <a:spLocks noChangeArrowheads="1"/>
              </p:cNvSpPr>
              <p:nvPr/>
            </p:nvSpPr>
            <p:spPr bwMode="auto">
              <a:xfrm>
                <a:off x="458788" y="5807596"/>
                <a:ext cx="893762" cy="382588"/>
              </a:xfrm>
              <a:prstGeom prst="roundRect">
                <a:avLst>
                  <a:gd name="adj" fmla="val 8440"/>
                </a:avLst>
              </a:prstGeom>
              <a:blipFill dpi="0" rotWithShape="1">
                <a:blip r:embed="rId9" cstate="print"/>
                <a:srcRect/>
                <a:stretch>
                  <a:fillRect/>
                </a:stretch>
              </a:blipFill>
              <a:ln w="9525" algn="ctr">
                <a:noFill/>
                <a:round/>
                <a:headEnd/>
                <a:tailEnd/>
              </a:ln>
            </p:spPr>
            <p:txBody>
              <a:bodyPr lIns="83434" tIns="41717" rIns="83434" bIns="41717" anchor="ctr"/>
              <a:lstStyle/>
              <a:p>
                <a:endParaRPr lang="zh-CN" altLang="en-US" sz="900">
                  <a:latin typeface="+mn-ea"/>
                  <a:ea typeface="+mn-ea"/>
                </a:endParaRPr>
              </a:p>
            </p:txBody>
          </p:sp>
          <p:pic>
            <p:nvPicPr>
              <p:cNvPr id="331" name="图片 330" descr="数据中心.jpg"/>
              <p:cNvPicPr>
                <a:picLocks noChangeAspect="1"/>
              </p:cNvPicPr>
              <p:nvPr/>
            </p:nvPicPr>
            <p:blipFill>
              <a:blip r:embed="rId10" cstate="print"/>
              <a:stretch>
                <a:fillRect/>
              </a:stretch>
            </p:blipFill>
            <p:spPr>
              <a:xfrm>
                <a:off x="5596768" y="3795636"/>
                <a:ext cx="883444" cy="655128"/>
              </a:xfrm>
              <a:prstGeom prst="roundRect">
                <a:avLst>
                  <a:gd name="adj" fmla="val 5556"/>
                </a:avLst>
              </a:prstGeom>
            </p:spPr>
          </p:pic>
          <p:sp>
            <p:nvSpPr>
              <p:cNvPr id="298006" name="Rectangle 25"/>
              <p:cNvSpPr>
                <a:spLocks noChangeArrowheads="1"/>
              </p:cNvSpPr>
              <p:nvPr/>
            </p:nvSpPr>
            <p:spPr bwMode="auto">
              <a:xfrm>
                <a:off x="4319078" y="3603494"/>
                <a:ext cx="1712425" cy="208928"/>
              </a:xfrm>
              <a:prstGeom prst="rect">
                <a:avLst/>
              </a:prstGeom>
              <a:solidFill>
                <a:srgbClr val="990000">
                  <a:alpha val="59999"/>
                </a:srgbClr>
              </a:solidFill>
              <a:ln w="9525" algn="ctr">
                <a:noFill/>
                <a:miter lim="800000"/>
                <a:headEnd/>
                <a:tailEnd/>
              </a:ln>
            </p:spPr>
            <p:txBody>
              <a:bodyPr wrap="square" lIns="83434" tIns="41717" rIns="83434" bIns="41717">
                <a:spAutoFit/>
              </a:bodyPr>
              <a:lstStyle/>
              <a:p>
                <a:pPr defTabSz="800100"/>
                <a:r>
                  <a:rPr lang="en-US" altLang="zh-CN" sz="1200" dirty="0">
                    <a:solidFill>
                      <a:schemeClr val="bg1"/>
                    </a:solidFill>
                    <a:latin typeface="+mn-ea"/>
                    <a:ea typeface="+mn-ea"/>
                  </a:rPr>
                  <a:t>Disaster </a:t>
                </a:r>
                <a:r>
                  <a:rPr lang="en-US" altLang="zh-CN" sz="1200" dirty="0" smtClean="0">
                    <a:solidFill>
                      <a:schemeClr val="bg1"/>
                    </a:solidFill>
                    <a:latin typeface="+mn-ea"/>
                    <a:ea typeface="+mn-ea"/>
                  </a:rPr>
                  <a:t>Recovery </a:t>
                </a:r>
                <a:r>
                  <a:rPr lang="en-US" altLang="zh-CN" sz="1200" dirty="0">
                    <a:solidFill>
                      <a:schemeClr val="bg1"/>
                    </a:solidFill>
                    <a:latin typeface="+mn-ea"/>
                    <a:ea typeface="+mn-ea"/>
                  </a:rPr>
                  <a:t>Center</a:t>
                </a:r>
              </a:p>
            </p:txBody>
          </p:sp>
          <p:sp>
            <p:nvSpPr>
              <p:cNvPr id="298007" name="AutoShape 22" descr="数据中心1"/>
              <p:cNvSpPr>
                <a:spLocks noChangeArrowheads="1"/>
              </p:cNvSpPr>
              <p:nvPr/>
            </p:nvSpPr>
            <p:spPr bwMode="auto">
              <a:xfrm>
                <a:off x="5064125" y="5075618"/>
                <a:ext cx="882650" cy="178080"/>
              </a:xfrm>
              <a:prstGeom prst="roundRect">
                <a:avLst>
                  <a:gd name="adj" fmla="val 5037"/>
                </a:avLst>
              </a:prstGeom>
              <a:blipFill dpi="0" rotWithShape="1">
                <a:blip r:embed="rId11" cstate="print"/>
                <a:srcRect/>
                <a:stretch>
                  <a:fillRect/>
                </a:stretch>
              </a:blipFill>
              <a:ln w="9525" algn="ctr">
                <a:noFill/>
                <a:round/>
                <a:headEnd/>
                <a:tailEnd/>
              </a:ln>
            </p:spPr>
            <p:txBody>
              <a:bodyPr lIns="83434" tIns="41717" rIns="83434" bIns="41717" anchor="ctr">
                <a:spAutoFit/>
              </a:bodyPr>
              <a:lstStyle/>
              <a:p>
                <a:endParaRPr lang="zh-CN" altLang="en-US" sz="900">
                  <a:latin typeface="+mn-ea"/>
                  <a:ea typeface="+mn-ea"/>
                </a:endParaRPr>
              </a:p>
            </p:txBody>
          </p:sp>
          <p:sp>
            <p:nvSpPr>
              <p:cNvPr id="334" name="任意多边形 333"/>
              <p:cNvSpPr/>
              <p:nvPr/>
            </p:nvSpPr>
            <p:spPr bwMode="auto">
              <a:xfrm>
                <a:off x="4472526" y="4778097"/>
                <a:ext cx="591661" cy="173059"/>
              </a:xfrm>
              <a:custGeom>
                <a:avLst/>
                <a:gdLst>
                  <a:gd name="connsiteX0" fmla="*/ 0 w 852407"/>
                  <a:gd name="connsiteY0" fmla="*/ 418454 h 1301857"/>
                  <a:gd name="connsiteX1" fmla="*/ 852407 w 852407"/>
                  <a:gd name="connsiteY1" fmla="*/ 1301857 h 1301857"/>
                  <a:gd name="connsiteX2" fmla="*/ 588936 w 852407"/>
                  <a:gd name="connsiteY2" fmla="*/ 0 h 1301857"/>
                  <a:gd name="connsiteX3" fmla="*/ 0 w 852407"/>
                  <a:gd name="connsiteY3" fmla="*/ 418454 h 1301857"/>
                  <a:gd name="connsiteX0" fmla="*/ 0 w 622031"/>
                  <a:gd name="connsiteY0" fmla="*/ 0 h 1301857"/>
                  <a:gd name="connsiteX1" fmla="*/ 622031 w 622031"/>
                  <a:gd name="connsiteY1" fmla="*/ 1301857 h 1301857"/>
                  <a:gd name="connsiteX2" fmla="*/ 358560 w 622031"/>
                  <a:gd name="connsiteY2" fmla="*/ 0 h 1301857"/>
                  <a:gd name="connsiteX3" fmla="*/ 0 w 622031"/>
                  <a:gd name="connsiteY3" fmla="*/ 0 h 1301857"/>
                  <a:gd name="connsiteX0" fmla="*/ 0 w 1365396"/>
                  <a:gd name="connsiteY0" fmla="*/ 0 h 1863464"/>
                  <a:gd name="connsiteX1" fmla="*/ 1365396 w 1365396"/>
                  <a:gd name="connsiteY1" fmla="*/ 1863464 h 1863464"/>
                  <a:gd name="connsiteX2" fmla="*/ 1101925 w 1365396"/>
                  <a:gd name="connsiteY2" fmla="*/ 561607 h 1863464"/>
                  <a:gd name="connsiteX3" fmla="*/ 0 w 1365396"/>
                  <a:gd name="connsiteY3" fmla="*/ 0 h 1863464"/>
                  <a:gd name="connsiteX0" fmla="*/ 0 w 1365396"/>
                  <a:gd name="connsiteY0" fmla="*/ 0 h 1863464"/>
                  <a:gd name="connsiteX1" fmla="*/ 1365396 w 1365396"/>
                  <a:gd name="connsiteY1" fmla="*/ 1863464 h 1863464"/>
                  <a:gd name="connsiteX2" fmla="*/ 1365396 w 1365396"/>
                  <a:gd name="connsiteY2" fmla="*/ 561607 h 1863464"/>
                  <a:gd name="connsiteX3" fmla="*/ 0 w 1365396"/>
                  <a:gd name="connsiteY3" fmla="*/ 0 h 1863464"/>
                  <a:gd name="connsiteX0" fmla="*/ 0 w 1365396"/>
                  <a:gd name="connsiteY0" fmla="*/ 0 h 1863464"/>
                  <a:gd name="connsiteX1" fmla="*/ 1365396 w 1365396"/>
                  <a:gd name="connsiteY1" fmla="*/ 1863464 h 1863464"/>
                  <a:gd name="connsiteX2" fmla="*/ 1307033 w 1365396"/>
                  <a:gd name="connsiteY2" fmla="*/ 561607 h 1863464"/>
                  <a:gd name="connsiteX3" fmla="*/ 0 w 1365396"/>
                  <a:gd name="connsiteY3" fmla="*/ 0 h 1863464"/>
                  <a:gd name="connsiteX0" fmla="*/ 0 w 1307033"/>
                  <a:gd name="connsiteY0" fmla="*/ 0 h 1863464"/>
                  <a:gd name="connsiteX1" fmla="*/ 1307033 w 1307033"/>
                  <a:gd name="connsiteY1" fmla="*/ 1863464 h 1863464"/>
                  <a:gd name="connsiteX2" fmla="*/ 1307033 w 1307033"/>
                  <a:gd name="connsiteY2" fmla="*/ 561607 h 1863464"/>
                  <a:gd name="connsiteX3" fmla="*/ 0 w 1307033"/>
                  <a:gd name="connsiteY3" fmla="*/ 0 h 1863464"/>
                  <a:gd name="connsiteX0" fmla="*/ 0 w 1307033"/>
                  <a:gd name="connsiteY0" fmla="*/ 0 h 2485404"/>
                  <a:gd name="connsiteX1" fmla="*/ 584416 w 1307033"/>
                  <a:gd name="connsiteY1" fmla="*/ 2485404 h 2485404"/>
                  <a:gd name="connsiteX2" fmla="*/ 1307033 w 1307033"/>
                  <a:gd name="connsiteY2" fmla="*/ 561607 h 2485404"/>
                  <a:gd name="connsiteX3" fmla="*/ 0 w 1307033"/>
                  <a:gd name="connsiteY3" fmla="*/ 0 h 2485404"/>
                  <a:gd name="connsiteX0" fmla="*/ 0 w 584416"/>
                  <a:gd name="connsiteY0" fmla="*/ 0 h 2485404"/>
                  <a:gd name="connsiteX1" fmla="*/ 584416 w 584416"/>
                  <a:gd name="connsiteY1" fmla="*/ 2485404 h 2485404"/>
                  <a:gd name="connsiteX2" fmla="*/ 584416 w 584416"/>
                  <a:gd name="connsiteY2" fmla="*/ 833421 h 2485404"/>
                  <a:gd name="connsiteX3" fmla="*/ 0 w 584416"/>
                  <a:gd name="connsiteY3" fmla="*/ 0 h 2485404"/>
                  <a:gd name="connsiteX0" fmla="*/ 0 w 816825"/>
                  <a:gd name="connsiteY0" fmla="*/ 0 h 2485404"/>
                  <a:gd name="connsiteX1" fmla="*/ 584416 w 816825"/>
                  <a:gd name="connsiteY1" fmla="*/ 2485404 h 2485404"/>
                  <a:gd name="connsiteX2" fmla="*/ 816825 w 816825"/>
                  <a:gd name="connsiteY2" fmla="*/ 1182003 h 2485404"/>
                  <a:gd name="connsiteX3" fmla="*/ 0 w 816825"/>
                  <a:gd name="connsiteY3" fmla="*/ 0 h 2485404"/>
                  <a:gd name="connsiteX0" fmla="*/ 0 w 816825"/>
                  <a:gd name="connsiteY0" fmla="*/ 0 h 2981489"/>
                  <a:gd name="connsiteX1" fmla="*/ 816825 w 816825"/>
                  <a:gd name="connsiteY1" fmla="*/ 2981489 h 2981489"/>
                  <a:gd name="connsiteX2" fmla="*/ 816825 w 816825"/>
                  <a:gd name="connsiteY2" fmla="*/ 1182003 h 2981489"/>
                  <a:gd name="connsiteX3" fmla="*/ 0 w 816825"/>
                  <a:gd name="connsiteY3" fmla="*/ 0 h 2981489"/>
                </a:gdLst>
                <a:ahLst/>
                <a:cxnLst>
                  <a:cxn ang="0">
                    <a:pos x="connsiteX0" y="connsiteY0"/>
                  </a:cxn>
                  <a:cxn ang="0">
                    <a:pos x="connsiteX1" y="connsiteY1"/>
                  </a:cxn>
                  <a:cxn ang="0">
                    <a:pos x="connsiteX2" y="connsiteY2"/>
                  </a:cxn>
                  <a:cxn ang="0">
                    <a:pos x="connsiteX3" y="connsiteY3"/>
                  </a:cxn>
                </a:cxnLst>
                <a:rect l="l" t="t" r="r" b="b"/>
                <a:pathLst>
                  <a:path w="816825" h="2981489">
                    <a:moveTo>
                      <a:pt x="0" y="0"/>
                    </a:moveTo>
                    <a:lnTo>
                      <a:pt x="816825" y="2981489"/>
                    </a:lnTo>
                    <a:lnTo>
                      <a:pt x="816825" y="1182003"/>
                    </a:lnTo>
                    <a:lnTo>
                      <a:pt x="0" y="0"/>
                    </a:lnTo>
                    <a:close/>
                  </a:path>
                </a:pathLst>
              </a:custGeom>
              <a:solidFill>
                <a:schemeClr val="bg2">
                  <a:lumMod val="60000"/>
                  <a:lumOff val="40000"/>
                </a:schemeClr>
              </a:solidFill>
              <a:ln w="9525" cap="flat" cmpd="sng" algn="ctr">
                <a:solidFill>
                  <a:schemeClr val="bg2">
                    <a:lumMod val="60000"/>
                    <a:lumOff val="40000"/>
                  </a:schemeClr>
                </a:solidFill>
                <a:prstDash val="solid"/>
                <a:round/>
                <a:headEnd type="none" w="med" len="med"/>
                <a:tailEnd type="none" w="med" len="med"/>
              </a:ln>
              <a:effectLst/>
            </p:spPr>
            <p:txBody>
              <a:bodyPr lIns="83434" tIns="41717" rIns="83434" bIns="41717">
                <a:spAutoFit/>
              </a:bodyPr>
              <a:lstStyle/>
              <a:p>
                <a:pPr defTabSz="801161">
                  <a:defRPr/>
                </a:pPr>
                <a:endParaRPr lang="zh-CN" altLang="en-US" sz="900" dirty="0">
                  <a:latin typeface="+mn-ea"/>
                  <a:ea typeface="+mn-ea"/>
                </a:endParaRPr>
              </a:p>
            </p:txBody>
          </p:sp>
          <p:sp>
            <p:nvSpPr>
              <p:cNvPr id="298009" name="矩形 559"/>
              <p:cNvSpPr>
                <a:spLocks noChangeArrowheads="1"/>
              </p:cNvSpPr>
              <p:nvPr/>
            </p:nvSpPr>
            <p:spPr bwMode="auto">
              <a:xfrm>
                <a:off x="4486275" y="4248671"/>
                <a:ext cx="378875" cy="173070"/>
              </a:xfrm>
              <a:prstGeom prst="rect">
                <a:avLst/>
              </a:prstGeom>
              <a:noFill/>
              <a:ln w="9525">
                <a:noFill/>
                <a:miter lim="800000"/>
                <a:headEnd/>
                <a:tailEnd/>
              </a:ln>
            </p:spPr>
            <p:txBody>
              <a:bodyPr wrap="none" lIns="83448" tIns="41724" rIns="83448" bIns="41724">
                <a:spAutoFit/>
              </a:bodyPr>
              <a:lstStyle/>
              <a:p>
                <a:pPr defTabSz="800100"/>
                <a:r>
                  <a:rPr lang="en-US" altLang="zh-CN" sz="900" dirty="0">
                    <a:latin typeface="+mn-ea"/>
                    <a:ea typeface="+mn-ea"/>
                    <a:cs typeface="Arial" pitchFamily="34" charset="0"/>
                  </a:rPr>
                  <a:t>WDM</a:t>
                </a:r>
              </a:p>
            </p:txBody>
          </p:sp>
          <p:sp>
            <p:nvSpPr>
              <p:cNvPr id="336" name="任意多边形 335"/>
              <p:cNvSpPr/>
              <p:nvPr/>
            </p:nvSpPr>
            <p:spPr bwMode="auto">
              <a:xfrm>
                <a:off x="5202819" y="3927069"/>
                <a:ext cx="394853" cy="173059"/>
              </a:xfrm>
              <a:custGeom>
                <a:avLst/>
                <a:gdLst>
                  <a:gd name="connsiteX0" fmla="*/ 0 w 852407"/>
                  <a:gd name="connsiteY0" fmla="*/ 418454 h 1301857"/>
                  <a:gd name="connsiteX1" fmla="*/ 852407 w 852407"/>
                  <a:gd name="connsiteY1" fmla="*/ 1301857 h 1301857"/>
                  <a:gd name="connsiteX2" fmla="*/ 588936 w 852407"/>
                  <a:gd name="connsiteY2" fmla="*/ 0 h 1301857"/>
                  <a:gd name="connsiteX3" fmla="*/ 0 w 852407"/>
                  <a:gd name="connsiteY3" fmla="*/ 418454 h 1301857"/>
                  <a:gd name="connsiteX0" fmla="*/ 0 w 622031"/>
                  <a:gd name="connsiteY0" fmla="*/ 0 h 1301857"/>
                  <a:gd name="connsiteX1" fmla="*/ 622031 w 622031"/>
                  <a:gd name="connsiteY1" fmla="*/ 1301857 h 1301857"/>
                  <a:gd name="connsiteX2" fmla="*/ 358560 w 622031"/>
                  <a:gd name="connsiteY2" fmla="*/ 0 h 1301857"/>
                  <a:gd name="connsiteX3" fmla="*/ 0 w 622031"/>
                  <a:gd name="connsiteY3" fmla="*/ 0 h 1301857"/>
                  <a:gd name="connsiteX0" fmla="*/ 0 w 1365396"/>
                  <a:gd name="connsiteY0" fmla="*/ 0 h 1863464"/>
                  <a:gd name="connsiteX1" fmla="*/ 1365396 w 1365396"/>
                  <a:gd name="connsiteY1" fmla="*/ 1863464 h 1863464"/>
                  <a:gd name="connsiteX2" fmla="*/ 1101925 w 1365396"/>
                  <a:gd name="connsiteY2" fmla="*/ 561607 h 1863464"/>
                  <a:gd name="connsiteX3" fmla="*/ 0 w 1365396"/>
                  <a:gd name="connsiteY3" fmla="*/ 0 h 1863464"/>
                  <a:gd name="connsiteX0" fmla="*/ 0 w 1365396"/>
                  <a:gd name="connsiteY0" fmla="*/ 0 h 1863464"/>
                  <a:gd name="connsiteX1" fmla="*/ 1365396 w 1365396"/>
                  <a:gd name="connsiteY1" fmla="*/ 1863464 h 1863464"/>
                  <a:gd name="connsiteX2" fmla="*/ 1365396 w 1365396"/>
                  <a:gd name="connsiteY2" fmla="*/ 561607 h 1863464"/>
                  <a:gd name="connsiteX3" fmla="*/ 0 w 1365396"/>
                  <a:gd name="connsiteY3" fmla="*/ 0 h 1863464"/>
                  <a:gd name="connsiteX0" fmla="*/ 0 w 1365396"/>
                  <a:gd name="connsiteY0" fmla="*/ 0 h 1863464"/>
                  <a:gd name="connsiteX1" fmla="*/ 1365396 w 1365396"/>
                  <a:gd name="connsiteY1" fmla="*/ 1863464 h 1863464"/>
                  <a:gd name="connsiteX2" fmla="*/ 1307033 w 1365396"/>
                  <a:gd name="connsiteY2" fmla="*/ 561607 h 1863464"/>
                  <a:gd name="connsiteX3" fmla="*/ 0 w 1365396"/>
                  <a:gd name="connsiteY3" fmla="*/ 0 h 1863464"/>
                  <a:gd name="connsiteX0" fmla="*/ 0 w 1307033"/>
                  <a:gd name="connsiteY0" fmla="*/ 0 h 1863464"/>
                  <a:gd name="connsiteX1" fmla="*/ 1307033 w 1307033"/>
                  <a:gd name="connsiteY1" fmla="*/ 1863464 h 1863464"/>
                  <a:gd name="connsiteX2" fmla="*/ 1307033 w 1307033"/>
                  <a:gd name="connsiteY2" fmla="*/ 561607 h 1863464"/>
                  <a:gd name="connsiteX3" fmla="*/ 0 w 1307033"/>
                  <a:gd name="connsiteY3" fmla="*/ 0 h 1863464"/>
                  <a:gd name="connsiteX0" fmla="*/ 0 w 1307033"/>
                  <a:gd name="connsiteY0" fmla="*/ 2693339 h 4556803"/>
                  <a:gd name="connsiteX1" fmla="*/ 1307033 w 1307033"/>
                  <a:gd name="connsiteY1" fmla="*/ 4556803 h 4556803"/>
                  <a:gd name="connsiteX2" fmla="*/ 797351 w 1307033"/>
                  <a:gd name="connsiteY2" fmla="*/ 0 h 4556803"/>
                  <a:gd name="connsiteX3" fmla="*/ 0 w 1307033"/>
                  <a:gd name="connsiteY3" fmla="*/ 2693339 h 4556803"/>
                  <a:gd name="connsiteX0" fmla="*/ 0 w 797351"/>
                  <a:gd name="connsiteY0" fmla="*/ 2693339 h 2693339"/>
                  <a:gd name="connsiteX1" fmla="*/ 797351 w 797351"/>
                  <a:gd name="connsiteY1" fmla="*/ 1793978 h 2693339"/>
                  <a:gd name="connsiteX2" fmla="*/ 797351 w 797351"/>
                  <a:gd name="connsiteY2" fmla="*/ 0 h 2693339"/>
                  <a:gd name="connsiteX3" fmla="*/ 0 w 797351"/>
                  <a:gd name="connsiteY3" fmla="*/ 2693339 h 2693339"/>
                  <a:gd name="connsiteX0" fmla="*/ 0 w 797351"/>
                  <a:gd name="connsiteY0" fmla="*/ 2693339 h 3784118"/>
                  <a:gd name="connsiteX1" fmla="*/ 544489 w 797351"/>
                  <a:gd name="connsiteY1" fmla="*/ 3784118 h 3784118"/>
                  <a:gd name="connsiteX2" fmla="*/ 797351 w 797351"/>
                  <a:gd name="connsiteY2" fmla="*/ 0 h 3784118"/>
                  <a:gd name="connsiteX3" fmla="*/ 0 w 797351"/>
                  <a:gd name="connsiteY3" fmla="*/ 2693339 h 3784118"/>
                  <a:gd name="connsiteX0" fmla="*/ 0 w 544489"/>
                  <a:gd name="connsiteY0" fmla="*/ 0 h 1090779"/>
                  <a:gd name="connsiteX1" fmla="*/ 544489 w 544489"/>
                  <a:gd name="connsiteY1" fmla="*/ 1090779 h 1090779"/>
                  <a:gd name="connsiteX2" fmla="*/ 544489 w 544489"/>
                  <a:gd name="connsiteY2" fmla="*/ 327606 h 1090779"/>
                  <a:gd name="connsiteX3" fmla="*/ 0 w 544489"/>
                  <a:gd name="connsiteY3" fmla="*/ 0 h 1090779"/>
                </a:gdLst>
                <a:ahLst/>
                <a:cxnLst>
                  <a:cxn ang="0">
                    <a:pos x="connsiteX0" y="connsiteY0"/>
                  </a:cxn>
                  <a:cxn ang="0">
                    <a:pos x="connsiteX1" y="connsiteY1"/>
                  </a:cxn>
                  <a:cxn ang="0">
                    <a:pos x="connsiteX2" y="connsiteY2"/>
                  </a:cxn>
                  <a:cxn ang="0">
                    <a:pos x="connsiteX3" y="connsiteY3"/>
                  </a:cxn>
                </a:cxnLst>
                <a:rect l="l" t="t" r="r" b="b"/>
                <a:pathLst>
                  <a:path w="544489" h="1090779">
                    <a:moveTo>
                      <a:pt x="0" y="0"/>
                    </a:moveTo>
                    <a:lnTo>
                      <a:pt x="544489" y="1090779"/>
                    </a:lnTo>
                    <a:lnTo>
                      <a:pt x="544489" y="327606"/>
                    </a:lnTo>
                    <a:lnTo>
                      <a:pt x="0" y="0"/>
                    </a:lnTo>
                    <a:close/>
                  </a:path>
                </a:pathLst>
              </a:custGeom>
              <a:solidFill>
                <a:schemeClr val="bg2">
                  <a:lumMod val="60000"/>
                  <a:lumOff val="40000"/>
                </a:schemeClr>
              </a:solidFill>
              <a:ln w="9525" cap="flat" cmpd="sng" algn="ctr">
                <a:solidFill>
                  <a:schemeClr val="bg2">
                    <a:lumMod val="60000"/>
                    <a:lumOff val="40000"/>
                  </a:schemeClr>
                </a:solidFill>
                <a:prstDash val="solid"/>
                <a:round/>
                <a:headEnd type="none" w="med" len="med"/>
                <a:tailEnd type="none" w="med" len="med"/>
              </a:ln>
              <a:effectLst/>
            </p:spPr>
            <p:txBody>
              <a:bodyPr lIns="83434" tIns="41717" rIns="83434" bIns="41717">
                <a:spAutoFit/>
              </a:bodyPr>
              <a:lstStyle/>
              <a:p>
                <a:pPr defTabSz="801161">
                  <a:defRPr/>
                </a:pPr>
                <a:endParaRPr lang="zh-CN" altLang="en-US" sz="900" dirty="0">
                  <a:latin typeface="+mn-ea"/>
                  <a:ea typeface="+mn-ea"/>
                </a:endParaRPr>
              </a:p>
            </p:txBody>
          </p:sp>
          <p:sp>
            <p:nvSpPr>
              <p:cNvPr id="298011" name="Rectangle 27"/>
              <p:cNvSpPr>
                <a:spLocks noChangeArrowheads="1"/>
              </p:cNvSpPr>
              <p:nvPr/>
            </p:nvSpPr>
            <p:spPr bwMode="auto">
              <a:xfrm>
                <a:off x="1285157" y="3940127"/>
                <a:ext cx="1561783" cy="232839"/>
              </a:xfrm>
              <a:prstGeom prst="rect">
                <a:avLst/>
              </a:prstGeom>
              <a:solidFill>
                <a:srgbClr val="00B0F0"/>
              </a:solidFill>
              <a:ln w="9525" algn="ctr">
                <a:noFill/>
                <a:miter lim="800000"/>
                <a:headEnd/>
                <a:tailEnd/>
              </a:ln>
            </p:spPr>
            <p:txBody>
              <a:bodyPr wrap="none" lIns="83434" tIns="41717" rIns="83434" bIns="41717">
                <a:spAutoFit/>
              </a:bodyPr>
              <a:lstStyle/>
              <a:p>
                <a:pPr defTabSz="800100"/>
                <a:r>
                  <a:rPr lang="en-US" altLang="zh-CN" sz="1400" b="1" dirty="0">
                    <a:solidFill>
                      <a:schemeClr val="bg1"/>
                    </a:solidFill>
                    <a:latin typeface="+mn-ea"/>
                    <a:ea typeface="+mn-ea"/>
                  </a:rPr>
                  <a:t>Large Branch Access</a:t>
                </a:r>
                <a:endParaRPr lang="zh-CN" altLang="en-US" sz="1400" b="1" dirty="0">
                  <a:solidFill>
                    <a:schemeClr val="bg1"/>
                  </a:solidFill>
                  <a:latin typeface="+mn-ea"/>
                  <a:ea typeface="+mn-ea"/>
                </a:endParaRPr>
              </a:p>
            </p:txBody>
          </p:sp>
          <p:sp>
            <p:nvSpPr>
              <p:cNvPr id="338" name="任意多边形 337"/>
              <p:cNvSpPr/>
              <p:nvPr/>
            </p:nvSpPr>
            <p:spPr bwMode="auto">
              <a:xfrm>
                <a:off x="1467185" y="5693260"/>
                <a:ext cx="1016221" cy="173059"/>
              </a:xfrm>
              <a:custGeom>
                <a:avLst/>
                <a:gdLst>
                  <a:gd name="connsiteX0" fmla="*/ 0 w 852407"/>
                  <a:gd name="connsiteY0" fmla="*/ 418454 h 1301857"/>
                  <a:gd name="connsiteX1" fmla="*/ 852407 w 852407"/>
                  <a:gd name="connsiteY1" fmla="*/ 1301857 h 1301857"/>
                  <a:gd name="connsiteX2" fmla="*/ 588936 w 852407"/>
                  <a:gd name="connsiteY2" fmla="*/ 0 h 1301857"/>
                  <a:gd name="connsiteX3" fmla="*/ 0 w 852407"/>
                  <a:gd name="connsiteY3" fmla="*/ 418454 h 1301857"/>
                  <a:gd name="connsiteX0" fmla="*/ 0 w 622031"/>
                  <a:gd name="connsiteY0" fmla="*/ 0 h 1301857"/>
                  <a:gd name="connsiteX1" fmla="*/ 622031 w 622031"/>
                  <a:gd name="connsiteY1" fmla="*/ 1301857 h 1301857"/>
                  <a:gd name="connsiteX2" fmla="*/ 358560 w 622031"/>
                  <a:gd name="connsiteY2" fmla="*/ 0 h 1301857"/>
                  <a:gd name="connsiteX3" fmla="*/ 0 w 622031"/>
                  <a:gd name="connsiteY3" fmla="*/ 0 h 1301857"/>
                  <a:gd name="connsiteX0" fmla="*/ 0 w 1365396"/>
                  <a:gd name="connsiteY0" fmla="*/ 0 h 1863464"/>
                  <a:gd name="connsiteX1" fmla="*/ 1365396 w 1365396"/>
                  <a:gd name="connsiteY1" fmla="*/ 1863464 h 1863464"/>
                  <a:gd name="connsiteX2" fmla="*/ 1101925 w 1365396"/>
                  <a:gd name="connsiteY2" fmla="*/ 561607 h 1863464"/>
                  <a:gd name="connsiteX3" fmla="*/ 0 w 1365396"/>
                  <a:gd name="connsiteY3" fmla="*/ 0 h 1863464"/>
                  <a:gd name="connsiteX0" fmla="*/ 0 w 1365396"/>
                  <a:gd name="connsiteY0" fmla="*/ 0 h 1863464"/>
                  <a:gd name="connsiteX1" fmla="*/ 1365396 w 1365396"/>
                  <a:gd name="connsiteY1" fmla="*/ 1863464 h 1863464"/>
                  <a:gd name="connsiteX2" fmla="*/ 1365396 w 1365396"/>
                  <a:gd name="connsiteY2" fmla="*/ 561607 h 1863464"/>
                  <a:gd name="connsiteX3" fmla="*/ 0 w 1365396"/>
                  <a:gd name="connsiteY3" fmla="*/ 0 h 1863464"/>
                  <a:gd name="connsiteX0" fmla="*/ 0 w 1365396"/>
                  <a:gd name="connsiteY0" fmla="*/ 0 h 1863464"/>
                  <a:gd name="connsiteX1" fmla="*/ 1365396 w 1365396"/>
                  <a:gd name="connsiteY1" fmla="*/ 1863464 h 1863464"/>
                  <a:gd name="connsiteX2" fmla="*/ 1307033 w 1365396"/>
                  <a:gd name="connsiteY2" fmla="*/ 561607 h 1863464"/>
                  <a:gd name="connsiteX3" fmla="*/ 0 w 1365396"/>
                  <a:gd name="connsiteY3" fmla="*/ 0 h 1863464"/>
                  <a:gd name="connsiteX0" fmla="*/ 0 w 1307033"/>
                  <a:gd name="connsiteY0" fmla="*/ 0 h 1863464"/>
                  <a:gd name="connsiteX1" fmla="*/ 1307033 w 1307033"/>
                  <a:gd name="connsiteY1" fmla="*/ 1863464 h 1863464"/>
                  <a:gd name="connsiteX2" fmla="*/ 1307033 w 1307033"/>
                  <a:gd name="connsiteY2" fmla="*/ 561607 h 1863464"/>
                  <a:gd name="connsiteX3" fmla="*/ 0 w 1307033"/>
                  <a:gd name="connsiteY3" fmla="*/ 0 h 1863464"/>
                  <a:gd name="connsiteX0" fmla="*/ 0 w 1307033"/>
                  <a:gd name="connsiteY0" fmla="*/ 2693339 h 4556803"/>
                  <a:gd name="connsiteX1" fmla="*/ 1307033 w 1307033"/>
                  <a:gd name="connsiteY1" fmla="*/ 4556803 h 4556803"/>
                  <a:gd name="connsiteX2" fmla="*/ 797351 w 1307033"/>
                  <a:gd name="connsiteY2" fmla="*/ 0 h 4556803"/>
                  <a:gd name="connsiteX3" fmla="*/ 0 w 1307033"/>
                  <a:gd name="connsiteY3" fmla="*/ 2693339 h 4556803"/>
                  <a:gd name="connsiteX0" fmla="*/ 0 w 797351"/>
                  <a:gd name="connsiteY0" fmla="*/ 2693339 h 2693339"/>
                  <a:gd name="connsiteX1" fmla="*/ 797351 w 797351"/>
                  <a:gd name="connsiteY1" fmla="*/ 1793978 h 2693339"/>
                  <a:gd name="connsiteX2" fmla="*/ 797351 w 797351"/>
                  <a:gd name="connsiteY2" fmla="*/ 0 h 2693339"/>
                  <a:gd name="connsiteX3" fmla="*/ 0 w 797351"/>
                  <a:gd name="connsiteY3" fmla="*/ 2693339 h 2693339"/>
                  <a:gd name="connsiteX0" fmla="*/ 0 w 797351"/>
                  <a:gd name="connsiteY0" fmla="*/ 2693339 h 2693339"/>
                  <a:gd name="connsiteX1" fmla="*/ 609743 w 797351"/>
                  <a:gd name="connsiteY1" fmla="*/ 2693339 h 2693339"/>
                  <a:gd name="connsiteX2" fmla="*/ 797351 w 797351"/>
                  <a:gd name="connsiteY2" fmla="*/ 0 h 2693339"/>
                  <a:gd name="connsiteX3" fmla="*/ 0 w 797351"/>
                  <a:gd name="connsiteY3" fmla="*/ 2693339 h 2693339"/>
                  <a:gd name="connsiteX0" fmla="*/ 0 w 960176"/>
                  <a:gd name="connsiteY0" fmla="*/ 2094390 h 2094390"/>
                  <a:gd name="connsiteX1" fmla="*/ 609743 w 960176"/>
                  <a:gd name="connsiteY1" fmla="*/ 2094390 h 2094390"/>
                  <a:gd name="connsiteX2" fmla="*/ 960176 w 960176"/>
                  <a:gd name="connsiteY2" fmla="*/ 0 h 2094390"/>
                  <a:gd name="connsiteX3" fmla="*/ 0 w 960176"/>
                  <a:gd name="connsiteY3" fmla="*/ 2094390 h 2094390"/>
                  <a:gd name="connsiteX0" fmla="*/ 0 w 1268926"/>
                  <a:gd name="connsiteY0" fmla="*/ 3859478 h 3859478"/>
                  <a:gd name="connsiteX1" fmla="*/ 918493 w 1268926"/>
                  <a:gd name="connsiteY1" fmla="*/ 2094390 h 3859478"/>
                  <a:gd name="connsiteX2" fmla="*/ 1268926 w 1268926"/>
                  <a:gd name="connsiteY2" fmla="*/ 0 h 3859478"/>
                  <a:gd name="connsiteX3" fmla="*/ 0 w 1268926"/>
                  <a:gd name="connsiteY3" fmla="*/ 3859478 h 3859478"/>
                  <a:gd name="connsiteX0" fmla="*/ 0 w 1268926"/>
                  <a:gd name="connsiteY0" fmla="*/ 3859478 h 3859478"/>
                  <a:gd name="connsiteX1" fmla="*/ 750108 w 1268926"/>
                  <a:gd name="connsiteY1" fmla="*/ 3859478 h 3859478"/>
                  <a:gd name="connsiteX2" fmla="*/ 1268926 w 1268926"/>
                  <a:gd name="connsiteY2" fmla="*/ 0 h 3859478"/>
                  <a:gd name="connsiteX3" fmla="*/ 0 w 1268926"/>
                  <a:gd name="connsiteY3" fmla="*/ 3859478 h 3859478"/>
                  <a:gd name="connsiteX0" fmla="*/ 0 w 1268927"/>
                  <a:gd name="connsiteY0" fmla="*/ 2204896 h 2204896"/>
                  <a:gd name="connsiteX1" fmla="*/ 750108 w 1268927"/>
                  <a:gd name="connsiteY1" fmla="*/ 2204896 h 2204896"/>
                  <a:gd name="connsiteX2" fmla="*/ 1268927 w 1268927"/>
                  <a:gd name="connsiteY2" fmla="*/ 0 h 2204896"/>
                  <a:gd name="connsiteX3" fmla="*/ 0 w 1268927"/>
                  <a:gd name="connsiteY3" fmla="*/ 2204896 h 2204896"/>
                  <a:gd name="connsiteX0" fmla="*/ 0 w 1020998"/>
                  <a:gd name="connsiteY0" fmla="*/ 1341494 h 2204896"/>
                  <a:gd name="connsiteX1" fmla="*/ 502179 w 1020998"/>
                  <a:gd name="connsiteY1" fmla="*/ 2204896 h 2204896"/>
                  <a:gd name="connsiteX2" fmla="*/ 1020998 w 1020998"/>
                  <a:gd name="connsiteY2" fmla="*/ 0 h 2204896"/>
                  <a:gd name="connsiteX3" fmla="*/ 0 w 1020998"/>
                  <a:gd name="connsiteY3" fmla="*/ 1341494 h 2204896"/>
                  <a:gd name="connsiteX0" fmla="*/ 0 w 1020998"/>
                  <a:gd name="connsiteY0" fmla="*/ 1341494 h 1341494"/>
                  <a:gd name="connsiteX1" fmla="*/ 684701 w 1020998"/>
                  <a:gd name="connsiteY1" fmla="*/ 1341494 h 1341494"/>
                  <a:gd name="connsiteX2" fmla="*/ 1020998 w 1020998"/>
                  <a:gd name="connsiteY2" fmla="*/ 0 h 1341494"/>
                  <a:gd name="connsiteX3" fmla="*/ 0 w 1020998"/>
                  <a:gd name="connsiteY3" fmla="*/ 1341494 h 1341494"/>
                  <a:gd name="connsiteX0" fmla="*/ 0 w 1089963"/>
                  <a:gd name="connsiteY0" fmla="*/ 480361 h 1341494"/>
                  <a:gd name="connsiteX1" fmla="*/ 753666 w 1089963"/>
                  <a:gd name="connsiteY1" fmla="*/ 1341494 h 1341494"/>
                  <a:gd name="connsiteX2" fmla="*/ 1089963 w 1089963"/>
                  <a:gd name="connsiteY2" fmla="*/ 0 h 1341494"/>
                  <a:gd name="connsiteX3" fmla="*/ 0 w 1089963"/>
                  <a:gd name="connsiteY3" fmla="*/ 480361 h 1341494"/>
                  <a:gd name="connsiteX0" fmla="*/ 0 w 1089963"/>
                  <a:gd name="connsiteY0" fmla="*/ 480361 h 480361"/>
                  <a:gd name="connsiteX1" fmla="*/ 571144 w 1089963"/>
                  <a:gd name="connsiteY1" fmla="*/ 480361 h 480361"/>
                  <a:gd name="connsiteX2" fmla="*/ 1089963 w 1089963"/>
                  <a:gd name="connsiteY2" fmla="*/ 0 h 480361"/>
                  <a:gd name="connsiteX3" fmla="*/ 0 w 1089963"/>
                  <a:gd name="connsiteY3" fmla="*/ 480361 h 480361"/>
                  <a:gd name="connsiteX0" fmla="*/ 0 w 1089963"/>
                  <a:gd name="connsiteY0" fmla="*/ 480361 h 2516497"/>
                  <a:gd name="connsiteX1" fmla="*/ 348524 w 1089963"/>
                  <a:gd name="connsiteY1" fmla="*/ 2516497 h 2516497"/>
                  <a:gd name="connsiteX2" fmla="*/ 1089963 w 1089963"/>
                  <a:gd name="connsiteY2" fmla="*/ 0 h 2516497"/>
                  <a:gd name="connsiteX3" fmla="*/ 0 w 1089963"/>
                  <a:gd name="connsiteY3" fmla="*/ 480361 h 2516497"/>
                  <a:gd name="connsiteX0" fmla="*/ 0 w 741439"/>
                  <a:gd name="connsiteY0" fmla="*/ 874900 h 2516497"/>
                  <a:gd name="connsiteX1" fmla="*/ 0 w 741439"/>
                  <a:gd name="connsiteY1" fmla="*/ 2516497 h 2516497"/>
                  <a:gd name="connsiteX2" fmla="*/ 741439 w 741439"/>
                  <a:gd name="connsiteY2" fmla="*/ 0 h 2516497"/>
                  <a:gd name="connsiteX3" fmla="*/ 0 w 741439"/>
                  <a:gd name="connsiteY3" fmla="*/ 874900 h 2516497"/>
                  <a:gd name="connsiteX0" fmla="*/ 50766 w 792205"/>
                  <a:gd name="connsiteY0" fmla="*/ 874900 h 2516497"/>
                  <a:gd name="connsiteX1" fmla="*/ 0 w 792205"/>
                  <a:gd name="connsiteY1" fmla="*/ 2516497 h 2516497"/>
                  <a:gd name="connsiteX2" fmla="*/ 792205 w 792205"/>
                  <a:gd name="connsiteY2" fmla="*/ 0 h 2516497"/>
                  <a:gd name="connsiteX3" fmla="*/ 50766 w 792205"/>
                  <a:gd name="connsiteY3" fmla="*/ 874900 h 2516497"/>
                  <a:gd name="connsiteX0" fmla="*/ 0 w 792205"/>
                  <a:gd name="connsiteY0" fmla="*/ 861943 h 2516497"/>
                  <a:gd name="connsiteX1" fmla="*/ 0 w 792205"/>
                  <a:gd name="connsiteY1" fmla="*/ 2516497 h 2516497"/>
                  <a:gd name="connsiteX2" fmla="*/ 792205 w 792205"/>
                  <a:gd name="connsiteY2" fmla="*/ 0 h 2516497"/>
                  <a:gd name="connsiteX3" fmla="*/ 0 w 792205"/>
                  <a:gd name="connsiteY3" fmla="*/ 861943 h 2516497"/>
                  <a:gd name="connsiteX0" fmla="*/ 0 w 1345907"/>
                  <a:gd name="connsiteY0" fmla="*/ 0 h 1654554"/>
                  <a:gd name="connsiteX1" fmla="*/ 0 w 1345907"/>
                  <a:gd name="connsiteY1" fmla="*/ 1654554 h 1654554"/>
                  <a:gd name="connsiteX2" fmla="*/ 1345907 w 1345907"/>
                  <a:gd name="connsiteY2" fmla="*/ 1350100 h 1654554"/>
                  <a:gd name="connsiteX3" fmla="*/ 0 w 1345907"/>
                  <a:gd name="connsiteY3" fmla="*/ 0 h 1654554"/>
                  <a:gd name="connsiteX0" fmla="*/ 0 w 1345907"/>
                  <a:gd name="connsiteY0" fmla="*/ 0 h 2295854"/>
                  <a:gd name="connsiteX1" fmla="*/ 93615 w 1345907"/>
                  <a:gd name="connsiteY1" fmla="*/ 2295854 h 2295854"/>
                  <a:gd name="connsiteX2" fmla="*/ 1345907 w 1345907"/>
                  <a:gd name="connsiteY2" fmla="*/ 1350100 h 2295854"/>
                  <a:gd name="connsiteX3" fmla="*/ 0 w 1345907"/>
                  <a:gd name="connsiteY3" fmla="*/ 0 h 2295854"/>
                  <a:gd name="connsiteX0" fmla="*/ 4604 w 1350511"/>
                  <a:gd name="connsiteY0" fmla="*/ 0 h 2706286"/>
                  <a:gd name="connsiteX1" fmla="*/ 0 w 1350511"/>
                  <a:gd name="connsiteY1" fmla="*/ 2706286 h 2706286"/>
                  <a:gd name="connsiteX2" fmla="*/ 1350511 w 1350511"/>
                  <a:gd name="connsiteY2" fmla="*/ 1350100 h 2706286"/>
                  <a:gd name="connsiteX3" fmla="*/ 4604 w 1350511"/>
                  <a:gd name="connsiteY3" fmla="*/ 0 h 2706286"/>
                  <a:gd name="connsiteX0" fmla="*/ 1535 w 1352046"/>
                  <a:gd name="connsiteY0" fmla="*/ 0 h 1449334"/>
                  <a:gd name="connsiteX1" fmla="*/ 1535 w 1352046"/>
                  <a:gd name="connsiteY1" fmla="*/ 1449334 h 1449334"/>
                  <a:gd name="connsiteX2" fmla="*/ 1352046 w 1352046"/>
                  <a:gd name="connsiteY2" fmla="*/ 93148 h 1449334"/>
                  <a:gd name="connsiteX3" fmla="*/ 1535 w 1352046"/>
                  <a:gd name="connsiteY3" fmla="*/ 0 h 1449334"/>
                  <a:gd name="connsiteX0" fmla="*/ 1535 w 1401913"/>
                  <a:gd name="connsiteY0" fmla="*/ 260075 h 1709409"/>
                  <a:gd name="connsiteX1" fmla="*/ 1535 w 1401913"/>
                  <a:gd name="connsiteY1" fmla="*/ 1709409 h 1709409"/>
                  <a:gd name="connsiteX2" fmla="*/ 1401913 w 1401913"/>
                  <a:gd name="connsiteY2" fmla="*/ 0 h 1709409"/>
                  <a:gd name="connsiteX3" fmla="*/ 1535 w 1401913"/>
                  <a:gd name="connsiteY3" fmla="*/ 260075 h 1709409"/>
                </a:gdLst>
                <a:ahLst/>
                <a:cxnLst>
                  <a:cxn ang="0">
                    <a:pos x="connsiteX0" y="connsiteY0"/>
                  </a:cxn>
                  <a:cxn ang="0">
                    <a:pos x="connsiteX1" y="connsiteY1"/>
                  </a:cxn>
                  <a:cxn ang="0">
                    <a:pos x="connsiteX2" y="connsiteY2"/>
                  </a:cxn>
                  <a:cxn ang="0">
                    <a:pos x="connsiteX3" y="connsiteY3"/>
                  </a:cxn>
                </a:cxnLst>
                <a:rect l="l" t="t" r="r" b="b"/>
                <a:pathLst>
                  <a:path w="1401913" h="1709409">
                    <a:moveTo>
                      <a:pt x="1535" y="260075"/>
                    </a:moveTo>
                    <a:cubicBezTo>
                      <a:pt x="0" y="1162170"/>
                      <a:pt x="3070" y="807314"/>
                      <a:pt x="1535" y="1709409"/>
                    </a:cubicBezTo>
                    <a:lnTo>
                      <a:pt x="1401913" y="0"/>
                    </a:lnTo>
                    <a:lnTo>
                      <a:pt x="1535" y="260075"/>
                    </a:lnTo>
                    <a:close/>
                  </a:path>
                </a:pathLst>
              </a:custGeom>
              <a:solidFill>
                <a:srgbClr val="92D050"/>
              </a:solidFill>
              <a:ln w="9525" cap="flat" cmpd="sng" algn="ctr">
                <a:solidFill>
                  <a:schemeClr val="bg2">
                    <a:lumMod val="60000"/>
                    <a:lumOff val="40000"/>
                  </a:schemeClr>
                </a:solidFill>
                <a:prstDash val="solid"/>
                <a:round/>
                <a:headEnd type="none" w="med" len="med"/>
                <a:tailEnd type="none" w="med" len="med"/>
              </a:ln>
              <a:effectLst/>
            </p:spPr>
            <p:txBody>
              <a:bodyPr lIns="83434" tIns="41717" rIns="83434" bIns="41717">
                <a:spAutoFit/>
              </a:bodyPr>
              <a:lstStyle/>
              <a:p>
                <a:pPr defTabSz="801161">
                  <a:defRPr/>
                </a:pPr>
                <a:endParaRPr lang="zh-CN" altLang="en-US" sz="900" dirty="0">
                  <a:latin typeface="+mn-ea"/>
                  <a:ea typeface="+mn-ea"/>
                </a:endParaRPr>
              </a:p>
            </p:txBody>
          </p:sp>
          <p:sp>
            <p:nvSpPr>
              <p:cNvPr id="298013" name="Rectangle 227"/>
              <p:cNvSpPr>
                <a:spLocks noChangeArrowheads="1"/>
              </p:cNvSpPr>
              <p:nvPr/>
            </p:nvSpPr>
            <p:spPr bwMode="auto">
              <a:xfrm rot="20008446">
                <a:off x="2647257" y="4900373"/>
                <a:ext cx="1066800" cy="169735"/>
              </a:xfrm>
              <a:prstGeom prst="rect">
                <a:avLst/>
              </a:prstGeom>
              <a:gradFill rotWithShape="1">
                <a:gsLst>
                  <a:gs pos="0">
                    <a:srgbClr val="3366FF"/>
                  </a:gs>
                  <a:gs pos="25000">
                    <a:srgbClr val="01A78F"/>
                  </a:gs>
                  <a:gs pos="50000">
                    <a:srgbClr val="FFFF00"/>
                  </a:gs>
                  <a:gs pos="75000">
                    <a:srgbClr val="FF6633"/>
                  </a:gs>
                  <a:gs pos="100000">
                    <a:srgbClr val="FF3399"/>
                  </a:gs>
                </a:gsLst>
                <a:lin ang="5400000" scaled="1"/>
              </a:gradFill>
              <a:ln w="12700" algn="ctr">
                <a:solidFill>
                  <a:srgbClr val="777777"/>
                </a:solidFill>
                <a:miter lim="800000"/>
                <a:headEnd/>
                <a:tailEnd/>
              </a:ln>
            </p:spPr>
            <p:txBody>
              <a:bodyPr wrap="square" lIns="79195" tIns="39598" rIns="79195" bIns="39598" anchor="ctr">
                <a:spAutoFit/>
              </a:bodyPr>
              <a:lstStyle/>
              <a:p>
                <a:endParaRPr lang="zh-CN" altLang="zh-CN" sz="900">
                  <a:latin typeface="+mn-ea"/>
                  <a:ea typeface="+mn-ea"/>
                </a:endParaRPr>
              </a:p>
            </p:txBody>
          </p:sp>
          <p:sp>
            <p:nvSpPr>
              <p:cNvPr id="298014" name="Rectangle 276"/>
              <p:cNvSpPr>
                <a:spLocks noChangeArrowheads="1"/>
              </p:cNvSpPr>
              <p:nvPr/>
            </p:nvSpPr>
            <p:spPr bwMode="auto">
              <a:xfrm rot="2131902">
                <a:off x="1505368" y="4741699"/>
                <a:ext cx="1149105" cy="169735"/>
              </a:xfrm>
              <a:prstGeom prst="rect">
                <a:avLst/>
              </a:prstGeom>
              <a:gradFill rotWithShape="1">
                <a:gsLst>
                  <a:gs pos="0">
                    <a:srgbClr val="3366FF"/>
                  </a:gs>
                  <a:gs pos="25000">
                    <a:srgbClr val="01A78F"/>
                  </a:gs>
                  <a:gs pos="50000">
                    <a:srgbClr val="FFFF00"/>
                  </a:gs>
                  <a:gs pos="75000">
                    <a:srgbClr val="FF6633"/>
                  </a:gs>
                  <a:gs pos="100000">
                    <a:srgbClr val="FF3399"/>
                  </a:gs>
                </a:gsLst>
                <a:lin ang="5400000" scaled="1"/>
              </a:gradFill>
              <a:ln w="12700" algn="ctr">
                <a:solidFill>
                  <a:srgbClr val="777777"/>
                </a:solidFill>
                <a:miter lim="800000"/>
                <a:headEnd/>
                <a:tailEnd/>
              </a:ln>
            </p:spPr>
            <p:txBody>
              <a:bodyPr wrap="square" lIns="79195" tIns="39598" rIns="79195" bIns="39598" anchor="ctr">
                <a:spAutoFit/>
              </a:bodyPr>
              <a:lstStyle/>
              <a:p>
                <a:endParaRPr lang="zh-CN" altLang="zh-CN" sz="900">
                  <a:latin typeface="+mn-ea"/>
                  <a:ea typeface="+mn-ea"/>
                </a:endParaRPr>
              </a:p>
            </p:txBody>
          </p:sp>
          <p:cxnSp>
            <p:nvCxnSpPr>
              <p:cNvPr id="298015" name="直接连接符 264"/>
              <p:cNvCxnSpPr>
                <a:cxnSpLocks noChangeShapeType="1"/>
              </p:cNvCxnSpPr>
              <p:nvPr/>
            </p:nvCxnSpPr>
            <p:spPr bwMode="auto">
              <a:xfrm>
                <a:off x="1174750" y="4180409"/>
                <a:ext cx="465138" cy="306387"/>
              </a:xfrm>
              <a:prstGeom prst="line">
                <a:avLst/>
              </a:prstGeom>
              <a:noFill/>
              <a:ln w="57150" algn="ctr">
                <a:solidFill>
                  <a:srgbClr val="C00000"/>
                </a:solidFill>
                <a:round/>
                <a:headEnd/>
                <a:tailEnd/>
              </a:ln>
            </p:spPr>
          </p:cxnSp>
          <p:sp>
            <p:nvSpPr>
              <p:cNvPr id="298016" name="Rectangle 25"/>
              <p:cNvSpPr>
                <a:spLocks noChangeArrowheads="1"/>
              </p:cNvSpPr>
              <p:nvPr/>
            </p:nvSpPr>
            <p:spPr bwMode="auto">
              <a:xfrm>
                <a:off x="3701482" y="4872559"/>
                <a:ext cx="1291338" cy="400224"/>
              </a:xfrm>
              <a:prstGeom prst="rect">
                <a:avLst/>
              </a:prstGeom>
              <a:solidFill>
                <a:srgbClr val="00B0F0"/>
              </a:solidFill>
              <a:ln w="9525" algn="ctr">
                <a:noFill/>
                <a:miter lim="800000"/>
                <a:headEnd/>
                <a:tailEnd/>
              </a:ln>
            </p:spPr>
            <p:txBody>
              <a:bodyPr wrap="square" lIns="83434" tIns="41717" rIns="83434" bIns="41717">
                <a:spAutoFit/>
              </a:bodyPr>
              <a:lstStyle/>
              <a:p>
                <a:pPr algn="ctr" defTabSz="800100"/>
                <a:r>
                  <a:rPr lang="en-US" altLang="zh-CN" sz="1400" b="1" dirty="0">
                    <a:solidFill>
                      <a:schemeClr val="bg1"/>
                    </a:solidFill>
                    <a:latin typeface="+mn-ea"/>
                    <a:ea typeface="+mn-ea"/>
                  </a:rPr>
                  <a:t>IDC Interconnection</a:t>
                </a:r>
                <a:endParaRPr lang="zh-CN" altLang="en-US" sz="1400" b="1" dirty="0">
                  <a:solidFill>
                    <a:schemeClr val="bg1"/>
                  </a:solidFill>
                  <a:latin typeface="+mn-ea"/>
                  <a:ea typeface="+mn-ea"/>
                </a:endParaRPr>
              </a:p>
            </p:txBody>
          </p:sp>
          <p:pic>
            <p:nvPicPr>
              <p:cNvPr id="298017" name="Picture 20" descr="http://billmill.org/static/refresh-canvas/presentation/pix/iphone_home.gif"/>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2435886" y="6412905"/>
                <a:ext cx="185738" cy="268287"/>
              </a:xfrm>
              <a:prstGeom prst="rect">
                <a:avLst/>
              </a:prstGeom>
              <a:noFill/>
              <a:ln w="9525">
                <a:noFill/>
                <a:miter lim="800000"/>
                <a:headEnd/>
                <a:tailEnd/>
              </a:ln>
            </p:spPr>
          </p:pic>
          <p:pic>
            <p:nvPicPr>
              <p:cNvPr id="298018" name="Picture 16" descr="http://www.techsifter.com/storage/verizon-HPMini.jpg?__SQUARESPACE_CACHEVERSION=1243121619084"/>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1783424" y="6439892"/>
                <a:ext cx="285750" cy="214313"/>
              </a:xfrm>
              <a:prstGeom prst="rect">
                <a:avLst/>
              </a:prstGeom>
              <a:noFill/>
              <a:ln w="9525">
                <a:noFill/>
                <a:miter lim="800000"/>
                <a:headEnd/>
                <a:tailEnd/>
              </a:ln>
            </p:spPr>
          </p:pic>
          <p:pic>
            <p:nvPicPr>
              <p:cNvPr id="345" name="Picture 2"/>
              <p:cNvPicPr>
                <a:picLocks noChangeAspect="1" noChangeArrowheads="1"/>
              </p:cNvPicPr>
              <p:nvPr/>
            </p:nvPicPr>
            <p:blipFill>
              <a:blip r:embed="rId14" cstate="screen">
                <a:clrChange>
                  <a:clrFrom>
                    <a:srgbClr val="FFFFFF"/>
                  </a:clrFrom>
                  <a:clrTo>
                    <a:srgbClr val="FFFFFF">
                      <a:alpha val="0"/>
                    </a:srgbClr>
                  </a:clrTo>
                </a:clrChange>
              </a:blip>
              <a:stretch>
                <a:fillRect/>
              </a:stretch>
            </p:blipFill>
            <p:spPr bwMode="auto">
              <a:xfrm>
                <a:off x="3440941" y="6375182"/>
                <a:ext cx="276091" cy="174883"/>
              </a:xfrm>
              <a:prstGeom prst="rect">
                <a:avLst/>
              </a:prstGeom>
              <a:noFill/>
              <a:ln>
                <a:noFill/>
              </a:ln>
              <a:effectLst>
                <a:reflection blurRad="6350" stA="52000" endA="300" endPos="35000" dir="5400000" sy="-100000" algn="bl" rotWithShape="0"/>
              </a:effectLst>
            </p:spPr>
          </p:pic>
          <p:pic>
            <p:nvPicPr>
              <p:cNvPr id="298020" name="Picture 14"/>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2934361" y="6446242"/>
                <a:ext cx="274638" cy="207963"/>
              </a:xfrm>
              <a:prstGeom prst="rect">
                <a:avLst/>
              </a:prstGeom>
              <a:noFill/>
              <a:ln w="9525">
                <a:noFill/>
                <a:miter lim="800000"/>
                <a:headEnd/>
                <a:tailEnd/>
              </a:ln>
            </p:spPr>
          </p:pic>
          <p:pic>
            <p:nvPicPr>
              <p:cNvPr id="298021" name="Picture 25"/>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1332574" y="6227167"/>
                <a:ext cx="200025" cy="268288"/>
              </a:xfrm>
              <a:prstGeom prst="rect">
                <a:avLst/>
              </a:prstGeom>
              <a:noFill/>
              <a:ln w="9525">
                <a:noFill/>
                <a:miter lim="800000"/>
                <a:headEnd/>
                <a:tailEnd/>
              </a:ln>
            </p:spPr>
          </p:pic>
          <p:pic>
            <p:nvPicPr>
              <p:cNvPr id="298022" name="Picture 10"/>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1727200" y="6010771"/>
                <a:ext cx="557213" cy="327025"/>
              </a:xfrm>
              <a:prstGeom prst="rect">
                <a:avLst/>
              </a:prstGeom>
              <a:noFill/>
              <a:ln w="9525">
                <a:noFill/>
                <a:miter lim="800000"/>
                <a:headEnd/>
                <a:tailEnd/>
              </a:ln>
            </p:spPr>
          </p:pic>
          <p:pic>
            <p:nvPicPr>
              <p:cNvPr id="298023" name="Picture 12" descr="2"/>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2662238" y="6036171"/>
                <a:ext cx="312737" cy="90488"/>
              </a:xfrm>
              <a:prstGeom prst="rect">
                <a:avLst/>
              </a:prstGeom>
              <a:noFill/>
              <a:ln w="9525">
                <a:noFill/>
                <a:miter lim="800000"/>
                <a:headEnd/>
                <a:tailEnd/>
              </a:ln>
            </p:spPr>
          </p:pic>
          <p:sp>
            <p:nvSpPr>
              <p:cNvPr id="298024" name="圆角矩形 87"/>
              <p:cNvSpPr>
                <a:spLocks noChangeArrowheads="1"/>
              </p:cNvSpPr>
              <p:nvPr/>
            </p:nvSpPr>
            <p:spPr bwMode="auto">
              <a:xfrm>
                <a:off x="1598613" y="5846124"/>
                <a:ext cx="2028825" cy="547036"/>
              </a:xfrm>
              <a:prstGeom prst="roundRect">
                <a:avLst>
                  <a:gd name="adj" fmla="val 16667"/>
                </a:avLst>
              </a:prstGeom>
              <a:noFill/>
              <a:ln w="9525" algn="ctr">
                <a:solidFill>
                  <a:schemeClr val="tx1"/>
                </a:solidFill>
                <a:prstDash val="dash"/>
                <a:round/>
                <a:headEnd/>
                <a:tailEnd/>
              </a:ln>
            </p:spPr>
            <p:txBody>
              <a:bodyPr wrap="none" lIns="83434" tIns="41717" rIns="83434" bIns="41717"/>
              <a:lstStyle/>
              <a:p>
                <a:pPr defTabSz="800100"/>
                <a:endParaRPr lang="zh-CN" altLang="en-US" sz="900">
                  <a:latin typeface="+mn-ea"/>
                  <a:ea typeface="+mn-ea"/>
                </a:endParaRPr>
              </a:p>
            </p:txBody>
          </p:sp>
          <p:sp>
            <p:nvSpPr>
              <p:cNvPr id="298025" name="Rectangle 25"/>
              <p:cNvSpPr>
                <a:spLocks noChangeArrowheads="1"/>
              </p:cNvSpPr>
              <p:nvPr/>
            </p:nvSpPr>
            <p:spPr bwMode="auto">
              <a:xfrm>
                <a:off x="1734533" y="5855649"/>
                <a:ext cx="858837" cy="173059"/>
              </a:xfrm>
              <a:prstGeom prst="rect">
                <a:avLst/>
              </a:prstGeom>
              <a:noFill/>
              <a:ln w="9525" algn="ctr">
                <a:noFill/>
                <a:miter lim="800000"/>
                <a:headEnd/>
                <a:tailEnd/>
              </a:ln>
            </p:spPr>
            <p:txBody>
              <a:bodyPr lIns="83434" tIns="41717" rIns="83434" bIns="41717">
                <a:spAutoFit/>
              </a:bodyPr>
              <a:lstStyle/>
              <a:p>
                <a:pPr defTabSz="800100"/>
                <a:r>
                  <a:rPr lang="en-US" altLang="zh-CN" sz="900" b="1">
                    <a:latin typeface="+mn-ea"/>
                    <a:ea typeface="+mn-ea"/>
                    <a:cs typeface="Arial" pitchFamily="34" charset="0"/>
                  </a:rPr>
                  <a:t>WLAN</a:t>
                </a:r>
                <a:endParaRPr lang="zh-CN" altLang="en-US" sz="900" b="1">
                  <a:latin typeface="+mn-ea"/>
                  <a:ea typeface="+mn-ea"/>
                  <a:cs typeface="Arial" pitchFamily="34" charset="0"/>
                </a:endParaRPr>
              </a:p>
            </p:txBody>
          </p:sp>
          <p:sp>
            <p:nvSpPr>
              <p:cNvPr id="298026" name="Rectangle 25"/>
              <p:cNvSpPr>
                <a:spLocks noChangeArrowheads="1"/>
              </p:cNvSpPr>
              <p:nvPr/>
            </p:nvSpPr>
            <p:spPr bwMode="auto">
              <a:xfrm>
                <a:off x="2707499" y="5855649"/>
                <a:ext cx="1052513" cy="173059"/>
              </a:xfrm>
              <a:prstGeom prst="rect">
                <a:avLst/>
              </a:prstGeom>
              <a:noFill/>
              <a:ln w="9525" algn="ctr">
                <a:noFill/>
                <a:miter lim="800000"/>
                <a:headEnd/>
                <a:tailEnd/>
              </a:ln>
            </p:spPr>
            <p:txBody>
              <a:bodyPr lIns="83434" tIns="41717" rIns="83434" bIns="41717">
                <a:spAutoFit/>
              </a:bodyPr>
              <a:lstStyle/>
              <a:p>
                <a:pPr defTabSz="800100"/>
                <a:r>
                  <a:rPr lang="en-US" altLang="zh-CN" sz="900" b="1">
                    <a:latin typeface="+mn-ea"/>
                    <a:ea typeface="+mn-ea"/>
                    <a:cs typeface="Arial" pitchFamily="34" charset="0"/>
                  </a:rPr>
                  <a:t>LAN Switch</a:t>
                </a:r>
                <a:endParaRPr lang="zh-CN" altLang="en-US" sz="900" b="1">
                  <a:latin typeface="+mn-ea"/>
                  <a:ea typeface="+mn-ea"/>
                  <a:cs typeface="Arial" pitchFamily="34" charset="0"/>
                </a:endParaRPr>
              </a:p>
            </p:txBody>
          </p:sp>
          <p:sp>
            <p:nvSpPr>
              <p:cNvPr id="298027" name="矩形 559"/>
              <p:cNvSpPr>
                <a:spLocks noChangeArrowheads="1"/>
              </p:cNvSpPr>
              <p:nvPr/>
            </p:nvSpPr>
            <p:spPr bwMode="auto">
              <a:xfrm>
                <a:off x="5137150" y="4437584"/>
                <a:ext cx="593853" cy="173070"/>
              </a:xfrm>
              <a:prstGeom prst="rect">
                <a:avLst/>
              </a:prstGeom>
              <a:noFill/>
              <a:ln w="9525">
                <a:noFill/>
                <a:miter lim="800000"/>
                <a:headEnd/>
                <a:tailEnd/>
              </a:ln>
            </p:spPr>
            <p:txBody>
              <a:bodyPr wrap="none" lIns="83448" tIns="41724" rIns="83448" bIns="41724">
                <a:spAutoFit/>
              </a:bodyPr>
              <a:lstStyle/>
              <a:p>
                <a:pPr defTabSz="800100"/>
                <a:r>
                  <a:rPr lang="en-US" altLang="zh-CN" sz="900" dirty="0">
                    <a:latin typeface="+mn-ea"/>
                    <a:ea typeface="+mn-ea"/>
                    <a:cs typeface="Arial" pitchFamily="34" charset="0"/>
                  </a:rPr>
                  <a:t>IDC Switch</a:t>
                </a:r>
              </a:p>
            </p:txBody>
          </p:sp>
          <p:pic>
            <p:nvPicPr>
              <p:cNvPr id="298028" name="Picture 94" descr="S9306"/>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3049588" y="5920510"/>
                <a:ext cx="481012" cy="409575"/>
              </a:xfrm>
              <a:prstGeom prst="rect">
                <a:avLst/>
              </a:prstGeom>
              <a:noFill/>
              <a:ln w="9525">
                <a:noFill/>
                <a:miter lim="800000"/>
                <a:headEnd/>
                <a:tailEnd/>
              </a:ln>
            </p:spPr>
          </p:pic>
          <p:pic>
            <p:nvPicPr>
              <p:cNvPr id="298029" name="Picture 26"/>
              <p:cNvPicPr>
                <a:picLocks noChangeAspect="1" noChangeArrowheads="1"/>
              </p:cNvPicPr>
              <p:nvPr/>
            </p:nvPicPr>
            <p:blipFill>
              <a:blip r:embed="rId20" cstate="print"/>
              <a:srcRect/>
              <a:stretch>
                <a:fillRect/>
              </a:stretch>
            </p:blipFill>
            <p:spPr bwMode="auto">
              <a:xfrm>
                <a:off x="1528763" y="4291534"/>
                <a:ext cx="185737" cy="266700"/>
              </a:xfrm>
              <a:prstGeom prst="rect">
                <a:avLst/>
              </a:prstGeom>
              <a:noFill/>
              <a:ln w="9525" algn="ctr">
                <a:noFill/>
                <a:miter lim="800000"/>
                <a:headEnd/>
                <a:tailEnd/>
              </a:ln>
            </p:spPr>
          </p:pic>
          <p:pic>
            <p:nvPicPr>
              <p:cNvPr id="298030" name="Picture 26"/>
              <p:cNvPicPr>
                <a:picLocks noChangeAspect="1" noChangeArrowheads="1"/>
              </p:cNvPicPr>
              <p:nvPr/>
            </p:nvPicPr>
            <p:blipFill>
              <a:blip r:embed="rId21" cstate="print"/>
              <a:srcRect/>
              <a:stretch>
                <a:fillRect/>
              </a:stretch>
            </p:blipFill>
            <p:spPr bwMode="auto">
              <a:xfrm>
                <a:off x="2533650" y="5139259"/>
                <a:ext cx="198438" cy="284162"/>
              </a:xfrm>
              <a:prstGeom prst="rect">
                <a:avLst/>
              </a:prstGeom>
              <a:noFill/>
              <a:ln w="9525" algn="ctr">
                <a:noFill/>
                <a:miter lim="800000"/>
                <a:headEnd/>
                <a:tailEnd/>
              </a:ln>
            </p:spPr>
          </p:pic>
          <p:pic>
            <p:nvPicPr>
              <p:cNvPr id="298031" name="Picture 26"/>
              <p:cNvPicPr>
                <a:picLocks noChangeAspect="1" noChangeArrowheads="1"/>
              </p:cNvPicPr>
              <p:nvPr/>
            </p:nvPicPr>
            <p:blipFill>
              <a:blip r:embed="rId21" cstate="print"/>
              <a:srcRect/>
              <a:stretch>
                <a:fillRect/>
              </a:stretch>
            </p:blipFill>
            <p:spPr bwMode="auto">
              <a:xfrm>
                <a:off x="2682875" y="5242446"/>
                <a:ext cx="198438" cy="284163"/>
              </a:xfrm>
              <a:prstGeom prst="rect">
                <a:avLst/>
              </a:prstGeom>
              <a:noFill/>
              <a:ln w="9525" algn="ctr">
                <a:noFill/>
                <a:miter lim="800000"/>
                <a:headEnd/>
                <a:tailEnd/>
              </a:ln>
            </p:spPr>
          </p:pic>
          <p:sp>
            <p:nvSpPr>
              <p:cNvPr id="298032" name="Rectangle 25"/>
              <p:cNvSpPr>
                <a:spLocks noChangeArrowheads="1"/>
              </p:cNvSpPr>
              <p:nvPr/>
            </p:nvSpPr>
            <p:spPr bwMode="auto">
              <a:xfrm>
                <a:off x="361443" y="5226749"/>
                <a:ext cx="2135131" cy="400224"/>
              </a:xfrm>
              <a:prstGeom prst="rect">
                <a:avLst/>
              </a:prstGeom>
              <a:solidFill>
                <a:srgbClr val="00B0F0"/>
              </a:solidFill>
              <a:ln w="9525" algn="ctr">
                <a:noFill/>
                <a:miter lim="800000"/>
                <a:headEnd/>
                <a:tailEnd/>
              </a:ln>
            </p:spPr>
            <p:txBody>
              <a:bodyPr lIns="83434" tIns="41717" rIns="83434" bIns="41717">
                <a:spAutoFit/>
              </a:bodyPr>
              <a:lstStyle/>
              <a:p>
                <a:pPr algn="ctr" defTabSz="800100"/>
                <a:r>
                  <a:rPr lang="en-US" altLang="zh-CN" sz="1400" b="1" dirty="0">
                    <a:solidFill>
                      <a:schemeClr val="bg1"/>
                    </a:solidFill>
                    <a:latin typeface="+mn-ea"/>
                    <a:ea typeface="+mn-ea"/>
                  </a:rPr>
                  <a:t>Campus Interconnection &amp; Branch Aggregation</a:t>
                </a:r>
                <a:endParaRPr lang="zh-CN" altLang="en-US" sz="1400" b="1" dirty="0">
                  <a:solidFill>
                    <a:schemeClr val="bg1"/>
                  </a:solidFill>
                  <a:latin typeface="+mn-ea"/>
                  <a:ea typeface="+mn-ea"/>
                </a:endParaRPr>
              </a:p>
            </p:txBody>
          </p:sp>
          <p:pic>
            <p:nvPicPr>
              <p:cNvPr id="298033" name="Picture 73" descr="04-右侧30°，俯视15°"/>
              <p:cNvPicPr>
                <a:picLocks noChangeAspect="1" noChangeArrowheads="1"/>
              </p:cNvPicPr>
              <p:nvPr/>
            </p:nvPicPr>
            <p:blipFill>
              <a:blip r:embed="rId22" cstate="print">
                <a:clrChange>
                  <a:clrFrom>
                    <a:srgbClr val="FFFFFF"/>
                  </a:clrFrom>
                  <a:clrTo>
                    <a:srgbClr val="FFFFFF">
                      <a:alpha val="0"/>
                    </a:srgbClr>
                  </a:clrTo>
                </a:clrChange>
              </a:blip>
              <a:srcRect/>
              <a:stretch>
                <a:fillRect/>
              </a:stretch>
            </p:blipFill>
            <p:spPr bwMode="auto">
              <a:xfrm>
                <a:off x="2713038" y="6167934"/>
                <a:ext cx="288925" cy="142875"/>
              </a:xfrm>
              <a:prstGeom prst="rect">
                <a:avLst/>
              </a:prstGeom>
              <a:noFill/>
              <a:ln w="9525">
                <a:noFill/>
                <a:miter lim="800000"/>
                <a:headEnd/>
                <a:tailEnd/>
              </a:ln>
            </p:spPr>
          </p:pic>
          <p:pic>
            <p:nvPicPr>
              <p:cNvPr id="298034" name="Picture 26"/>
              <p:cNvPicPr>
                <a:picLocks noChangeAspect="1" noChangeArrowheads="1"/>
              </p:cNvPicPr>
              <p:nvPr/>
            </p:nvPicPr>
            <p:blipFill>
              <a:blip r:embed="rId23" cstate="print"/>
              <a:srcRect/>
              <a:stretch>
                <a:fillRect/>
              </a:stretch>
            </p:blipFill>
            <p:spPr bwMode="auto">
              <a:xfrm>
                <a:off x="1416050" y="4218509"/>
                <a:ext cx="185738" cy="268287"/>
              </a:xfrm>
              <a:prstGeom prst="rect">
                <a:avLst/>
              </a:prstGeom>
              <a:noFill/>
              <a:ln w="9525" algn="ctr">
                <a:noFill/>
                <a:miter lim="800000"/>
                <a:headEnd/>
                <a:tailEnd/>
              </a:ln>
            </p:spPr>
          </p:pic>
          <p:sp>
            <p:nvSpPr>
              <p:cNvPr id="298035" name="矩形 602"/>
              <p:cNvSpPr>
                <a:spLocks noChangeArrowheads="1"/>
              </p:cNvSpPr>
              <p:nvPr/>
            </p:nvSpPr>
            <p:spPr bwMode="auto">
              <a:xfrm>
                <a:off x="1501775" y="4126434"/>
                <a:ext cx="530196" cy="215208"/>
              </a:xfrm>
              <a:prstGeom prst="rect">
                <a:avLst/>
              </a:prstGeom>
              <a:noFill/>
              <a:ln w="9525">
                <a:noFill/>
                <a:miter lim="800000"/>
                <a:headEnd/>
                <a:tailEnd/>
              </a:ln>
            </p:spPr>
            <p:txBody>
              <a:bodyPr wrap="none">
                <a:spAutoFit/>
              </a:bodyPr>
              <a:lstStyle/>
              <a:p>
                <a:r>
                  <a:rPr lang="en-US" altLang="zh-CN" sz="1200" b="1" dirty="0">
                    <a:solidFill>
                      <a:srgbClr val="C00000"/>
                    </a:solidFill>
                    <a:latin typeface="+mn-ea"/>
                    <a:ea typeface="+mn-ea"/>
                    <a:cs typeface="Arial" pitchFamily="34" charset="0"/>
                  </a:rPr>
                  <a:t>NE40E</a:t>
                </a:r>
                <a:endParaRPr lang="zh-CN" altLang="en-US" sz="1200" dirty="0">
                  <a:solidFill>
                    <a:srgbClr val="C00000"/>
                  </a:solidFill>
                  <a:latin typeface="+mn-ea"/>
                  <a:ea typeface="+mn-ea"/>
                  <a:cs typeface="Arial" pitchFamily="34" charset="0"/>
                </a:endParaRPr>
              </a:p>
            </p:txBody>
          </p:sp>
          <p:sp>
            <p:nvSpPr>
              <p:cNvPr id="298036" name="Rectangle 64"/>
              <p:cNvSpPr>
                <a:spLocks noChangeArrowheads="1"/>
              </p:cNvSpPr>
              <p:nvPr/>
            </p:nvSpPr>
            <p:spPr bwMode="auto">
              <a:xfrm>
                <a:off x="2844142" y="5282690"/>
                <a:ext cx="536153" cy="218177"/>
              </a:xfrm>
              <a:prstGeom prst="rect">
                <a:avLst/>
              </a:prstGeom>
              <a:noFill/>
              <a:ln w="9525">
                <a:noFill/>
                <a:miter lim="800000"/>
                <a:headEnd/>
                <a:tailEnd/>
              </a:ln>
            </p:spPr>
            <p:txBody>
              <a:bodyPr wrap="none" lIns="95223" tIns="47612" rIns="95223" bIns="47612">
                <a:spAutoFit/>
              </a:bodyPr>
              <a:lstStyle/>
              <a:p>
                <a:pPr defTabSz="955675"/>
                <a:r>
                  <a:rPr lang="en-US" altLang="zh-CN" sz="1200" b="1" dirty="0">
                    <a:solidFill>
                      <a:srgbClr val="C00000"/>
                    </a:solidFill>
                    <a:latin typeface="+mn-ea"/>
                    <a:ea typeface="+mn-ea"/>
                    <a:cs typeface="Arial" pitchFamily="34" charset="0"/>
                  </a:rPr>
                  <a:t>NE40E</a:t>
                </a:r>
              </a:p>
            </p:txBody>
          </p:sp>
          <p:pic>
            <p:nvPicPr>
              <p:cNvPr id="298037" name="Picture 94" descr="S9306"/>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4992688" y="4545534"/>
                <a:ext cx="481012" cy="409575"/>
              </a:xfrm>
              <a:prstGeom prst="rect">
                <a:avLst/>
              </a:prstGeom>
              <a:noFill/>
              <a:ln w="9525">
                <a:noFill/>
                <a:miter lim="800000"/>
                <a:headEnd/>
                <a:tailEnd/>
              </a:ln>
            </p:spPr>
          </p:pic>
          <p:pic>
            <p:nvPicPr>
              <p:cNvPr id="298038" name="Picture 12" descr="2"/>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5448300" y="4655071"/>
                <a:ext cx="311150" cy="90488"/>
              </a:xfrm>
              <a:prstGeom prst="rect">
                <a:avLst/>
              </a:prstGeom>
              <a:noFill/>
              <a:ln w="9525">
                <a:noFill/>
                <a:miter lim="800000"/>
                <a:headEnd/>
                <a:tailEnd/>
              </a:ln>
            </p:spPr>
          </p:pic>
          <p:pic>
            <p:nvPicPr>
              <p:cNvPr id="298039" name="Picture 73" descr="04-右侧30°，俯视15°"/>
              <p:cNvPicPr>
                <a:picLocks noChangeAspect="1" noChangeArrowheads="1"/>
              </p:cNvPicPr>
              <p:nvPr/>
            </p:nvPicPr>
            <p:blipFill>
              <a:blip r:embed="rId22" cstate="print">
                <a:clrChange>
                  <a:clrFrom>
                    <a:srgbClr val="FFFFFF"/>
                  </a:clrFrom>
                  <a:clrTo>
                    <a:srgbClr val="FFFFFF">
                      <a:alpha val="0"/>
                    </a:srgbClr>
                  </a:clrTo>
                </a:clrChange>
              </a:blip>
              <a:srcRect/>
              <a:stretch>
                <a:fillRect/>
              </a:stretch>
            </p:blipFill>
            <p:spPr bwMode="auto">
              <a:xfrm>
                <a:off x="5454650" y="4785246"/>
                <a:ext cx="288925" cy="142875"/>
              </a:xfrm>
              <a:prstGeom prst="rect">
                <a:avLst/>
              </a:prstGeom>
              <a:noFill/>
              <a:ln w="9525">
                <a:noFill/>
                <a:miter lim="800000"/>
                <a:headEnd/>
                <a:tailEnd/>
              </a:ln>
            </p:spPr>
          </p:pic>
          <p:cxnSp>
            <p:nvCxnSpPr>
              <p:cNvPr id="298040" name="直接连接符 264"/>
              <p:cNvCxnSpPr>
                <a:cxnSpLocks noChangeShapeType="1"/>
              </p:cNvCxnSpPr>
              <p:nvPr/>
            </p:nvCxnSpPr>
            <p:spPr bwMode="auto">
              <a:xfrm>
                <a:off x="3798888" y="4653484"/>
                <a:ext cx="214312" cy="15875"/>
              </a:xfrm>
              <a:prstGeom prst="line">
                <a:avLst/>
              </a:prstGeom>
              <a:noFill/>
              <a:ln w="57150" algn="ctr">
                <a:solidFill>
                  <a:srgbClr val="C00000"/>
                </a:solidFill>
                <a:round/>
                <a:headEnd/>
                <a:tailEnd/>
              </a:ln>
            </p:spPr>
          </p:cxnSp>
          <p:sp>
            <p:nvSpPr>
              <p:cNvPr id="298041" name="Rectangle 227"/>
              <p:cNvSpPr>
                <a:spLocks noChangeArrowheads="1"/>
              </p:cNvSpPr>
              <p:nvPr/>
            </p:nvSpPr>
            <p:spPr bwMode="auto">
              <a:xfrm>
                <a:off x="1736403" y="4414195"/>
                <a:ext cx="1860550" cy="169735"/>
              </a:xfrm>
              <a:prstGeom prst="rect">
                <a:avLst/>
              </a:prstGeom>
              <a:gradFill rotWithShape="1">
                <a:gsLst>
                  <a:gs pos="0">
                    <a:srgbClr val="3366FF"/>
                  </a:gs>
                  <a:gs pos="25000">
                    <a:srgbClr val="01A78F"/>
                  </a:gs>
                  <a:gs pos="50000">
                    <a:srgbClr val="FFFF00"/>
                  </a:gs>
                  <a:gs pos="75000">
                    <a:srgbClr val="FF6633"/>
                  </a:gs>
                  <a:gs pos="100000">
                    <a:srgbClr val="FF3399"/>
                  </a:gs>
                </a:gsLst>
                <a:lin ang="5400000" scaled="1"/>
              </a:gradFill>
              <a:ln w="12700" algn="ctr">
                <a:solidFill>
                  <a:srgbClr val="777777"/>
                </a:solidFill>
                <a:miter lim="800000"/>
                <a:headEnd/>
                <a:tailEnd/>
              </a:ln>
            </p:spPr>
            <p:txBody>
              <a:bodyPr wrap="square" lIns="79195" tIns="39598" rIns="79195" bIns="39598" anchor="ctr">
                <a:spAutoFit/>
              </a:bodyPr>
              <a:lstStyle/>
              <a:p>
                <a:endParaRPr lang="zh-CN" altLang="zh-CN" sz="900">
                  <a:latin typeface="+mn-ea"/>
                  <a:ea typeface="+mn-ea"/>
                </a:endParaRPr>
              </a:p>
            </p:txBody>
          </p:sp>
          <p:pic>
            <p:nvPicPr>
              <p:cNvPr id="298042" name="Picture 26"/>
              <p:cNvPicPr>
                <a:picLocks noChangeAspect="1" noChangeArrowheads="1"/>
              </p:cNvPicPr>
              <p:nvPr/>
            </p:nvPicPr>
            <p:blipFill>
              <a:blip r:embed="rId21" cstate="print"/>
              <a:srcRect/>
              <a:stretch>
                <a:fillRect/>
              </a:stretch>
            </p:blipFill>
            <p:spPr bwMode="auto">
              <a:xfrm>
                <a:off x="3625850" y="4486796"/>
                <a:ext cx="198438" cy="284163"/>
              </a:xfrm>
              <a:prstGeom prst="rect">
                <a:avLst/>
              </a:prstGeom>
              <a:noFill/>
              <a:ln w="9525" algn="ctr">
                <a:noFill/>
                <a:miter lim="800000"/>
                <a:headEnd/>
                <a:tailEnd/>
              </a:ln>
            </p:spPr>
          </p:pic>
          <p:pic>
            <p:nvPicPr>
              <p:cNvPr id="298044" name="Picture 26"/>
              <p:cNvPicPr>
                <a:picLocks noChangeAspect="1" noChangeArrowheads="1"/>
              </p:cNvPicPr>
              <p:nvPr/>
            </p:nvPicPr>
            <p:blipFill>
              <a:blip r:embed="rId21" cstate="print"/>
              <a:srcRect/>
              <a:stretch>
                <a:fillRect/>
              </a:stretch>
            </p:blipFill>
            <p:spPr bwMode="auto">
              <a:xfrm>
                <a:off x="3736975" y="4558234"/>
                <a:ext cx="198438" cy="284162"/>
              </a:xfrm>
              <a:prstGeom prst="rect">
                <a:avLst/>
              </a:prstGeom>
              <a:noFill/>
              <a:ln w="9525" algn="ctr">
                <a:noFill/>
                <a:miter lim="800000"/>
                <a:headEnd/>
                <a:tailEnd/>
              </a:ln>
            </p:spPr>
          </p:pic>
          <p:pic>
            <p:nvPicPr>
              <p:cNvPr id="371" name="Picture 106" descr="公寓"/>
              <p:cNvPicPr>
                <a:picLocks noChangeAspect="1" noChangeArrowheads="1"/>
              </p:cNvPicPr>
              <p:nvPr/>
            </p:nvPicPr>
            <p:blipFill>
              <a:blip r:embed="rId24" cstate="print"/>
              <a:srcRect/>
              <a:stretch>
                <a:fillRect/>
              </a:stretch>
            </p:blipFill>
            <p:spPr bwMode="auto">
              <a:xfrm>
                <a:off x="759173" y="3771664"/>
                <a:ext cx="552052" cy="571052"/>
              </a:xfrm>
              <a:prstGeom prst="rect">
                <a:avLst/>
              </a:prstGeom>
              <a:noFill/>
              <a:ln w="9525">
                <a:noFill/>
                <a:miter lim="800000"/>
                <a:headEnd/>
                <a:tailEnd/>
              </a:ln>
              <a:effectLst>
                <a:outerShdw dist="35921" dir="2700000" algn="ctr" rotWithShape="0">
                  <a:schemeClr val="bg1"/>
                </a:outerShdw>
              </a:effectLst>
            </p:spPr>
          </p:pic>
          <p:pic>
            <p:nvPicPr>
              <p:cNvPr id="298046" name="Picture 26"/>
              <p:cNvPicPr>
                <a:picLocks noChangeAspect="1" noChangeArrowheads="1"/>
              </p:cNvPicPr>
              <p:nvPr/>
            </p:nvPicPr>
            <p:blipFill>
              <a:blip r:embed="rId21" cstate="print"/>
              <a:srcRect/>
              <a:stretch>
                <a:fillRect/>
              </a:stretch>
            </p:blipFill>
            <p:spPr bwMode="auto">
              <a:xfrm>
                <a:off x="4641850" y="4001021"/>
                <a:ext cx="198438" cy="284163"/>
              </a:xfrm>
              <a:prstGeom prst="rect">
                <a:avLst/>
              </a:prstGeom>
              <a:noFill/>
              <a:ln w="9525" algn="ctr">
                <a:noFill/>
                <a:miter lim="800000"/>
                <a:headEnd/>
                <a:tailEnd/>
              </a:ln>
            </p:spPr>
          </p:pic>
          <p:sp>
            <p:nvSpPr>
              <p:cNvPr id="298047" name="Rectangle 25"/>
              <p:cNvSpPr>
                <a:spLocks noChangeArrowheads="1"/>
              </p:cNvSpPr>
              <p:nvPr/>
            </p:nvSpPr>
            <p:spPr bwMode="auto">
              <a:xfrm>
                <a:off x="2159785" y="4682200"/>
                <a:ext cx="1057275" cy="400224"/>
              </a:xfrm>
              <a:prstGeom prst="rect">
                <a:avLst/>
              </a:prstGeom>
              <a:solidFill>
                <a:srgbClr val="990000"/>
              </a:solidFill>
              <a:ln w="9525" algn="ctr">
                <a:noFill/>
                <a:miter lim="800000"/>
                <a:headEnd/>
                <a:tailEnd/>
              </a:ln>
            </p:spPr>
            <p:txBody>
              <a:bodyPr lIns="83434" tIns="41717" rIns="83434" bIns="41717">
                <a:spAutoFit/>
              </a:bodyPr>
              <a:lstStyle/>
              <a:p>
                <a:pPr algn="ctr" defTabSz="800100"/>
                <a:r>
                  <a:rPr lang="en-US" altLang="zh-CN" sz="1400" b="1" dirty="0">
                    <a:solidFill>
                      <a:schemeClr val="bg1"/>
                    </a:solidFill>
                    <a:latin typeface="+mn-ea"/>
                    <a:ea typeface="+mn-ea"/>
                  </a:rPr>
                  <a:t>WAN Key node</a:t>
                </a:r>
                <a:endParaRPr lang="zh-CN" altLang="en-US" sz="1400" b="1" dirty="0">
                  <a:solidFill>
                    <a:schemeClr val="bg1"/>
                  </a:solidFill>
                  <a:latin typeface="+mn-ea"/>
                  <a:ea typeface="+mn-ea"/>
                </a:endParaRPr>
              </a:p>
            </p:txBody>
          </p:sp>
          <p:pic>
            <p:nvPicPr>
              <p:cNvPr id="298048" name="Picture 26"/>
              <p:cNvPicPr>
                <a:picLocks noChangeAspect="1" noChangeArrowheads="1"/>
              </p:cNvPicPr>
              <p:nvPr/>
            </p:nvPicPr>
            <p:blipFill>
              <a:blip r:embed="rId21" cstate="print"/>
              <a:srcRect/>
              <a:stretch>
                <a:fillRect/>
              </a:stretch>
            </p:blipFill>
            <p:spPr bwMode="auto">
              <a:xfrm>
                <a:off x="4498975" y="3954984"/>
                <a:ext cx="198438" cy="284162"/>
              </a:xfrm>
              <a:prstGeom prst="rect">
                <a:avLst/>
              </a:prstGeom>
              <a:noFill/>
              <a:ln w="9525" algn="ctr">
                <a:noFill/>
                <a:miter lim="800000"/>
                <a:headEnd/>
                <a:tailEnd/>
              </a:ln>
            </p:spPr>
          </p:pic>
        </p:grpSp>
        <p:sp>
          <p:nvSpPr>
            <p:cNvPr id="77" name="Rectangle 227"/>
            <p:cNvSpPr>
              <a:spLocks noChangeArrowheads="1"/>
            </p:cNvSpPr>
            <p:nvPr/>
          </p:nvSpPr>
          <p:spPr bwMode="auto">
            <a:xfrm>
              <a:off x="4007768" y="2816279"/>
              <a:ext cx="2386218" cy="218469"/>
            </a:xfrm>
            <a:prstGeom prst="rect">
              <a:avLst/>
            </a:prstGeom>
            <a:gradFill rotWithShape="1">
              <a:gsLst>
                <a:gs pos="0">
                  <a:srgbClr val="3366FF"/>
                </a:gs>
                <a:gs pos="25000">
                  <a:srgbClr val="01A78F"/>
                </a:gs>
                <a:gs pos="50000">
                  <a:srgbClr val="FFFF00"/>
                </a:gs>
                <a:gs pos="75000">
                  <a:srgbClr val="FF6633"/>
                </a:gs>
                <a:gs pos="100000">
                  <a:srgbClr val="FF3399"/>
                </a:gs>
              </a:gsLst>
              <a:lin ang="5400000" scaled="1"/>
            </a:gradFill>
            <a:ln w="12700" algn="ctr">
              <a:solidFill>
                <a:srgbClr val="777777"/>
              </a:solidFill>
              <a:miter lim="800000"/>
              <a:headEnd/>
              <a:tailEnd/>
            </a:ln>
          </p:spPr>
          <p:txBody>
            <a:bodyPr wrap="square" lIns="79195" tIns="39598" rIns="79195" bIns="39598" anchor="ctr">
              <a:spAutoFit/>
            </a:bodyPr>
            <a:lstStyle/>
            <a:p>
              <a:endParaRPr lang="zh-CN" altLang="zh-CN" sz="900">
                <a:latin typeface="+mn-ea"/>
                <a:ea typeface="+mn-ea"/>
              </a:endParaRPr>
            </a:p>
          </p:txBody>
        </p:sp>
        <p:sp>
          <p:nvSpPr>
            <p:cNvPr id="79" name="Rectangle 276"/>
            <p:cNvSpPr>
              <a:spLocks noChangeArrowheads="1"/>
            </p:cNvSpPr>
            <p:nvPr/>
          </p:nvSpPr>
          <p:spPr bwMode="auto">
            <a:xfrm rot="2131902" flipV="1">
              <a:off x="3718014" y="3261420"/>
              <a:ext cx="1473766" cy="218469"/>
            </a:xfrm>
            <a:prstGeom prst="rect">
              <a:avLst/>
            </a:prstGeom>
            <a:gradFill rotWithShape="1">
              <a:gsLst>
                <a:gs pos="0">
                  <a:srgbClr val="3366FF"/>
                </a:gs>
                <a:gs pos="25000">
                  <a:srgbClr val="01A78F"/>
                </a:gs>
                <a:gs pos="50000">
                  <a:srgbClr val="FFFF00"/>
                </a:gs>
                <a:gs pos="75000">
                  <a:srgbClr val="FF6633"/>
                </a:gs>
                <a:gs pos="100000">
                  <a:srgbClr val="FF3399"/>
                </a:gs>
              </a:gsLst>
              <a:lin ang="5400000" scaled="1"/>
            </a:gradFill>
            <a:ln w="12700" algn="ctr">
              <a:solidFill>
                <a:srgbClr val="777777"/>
              </a:solidFill>
              <a:miter lim="800000"/>
              <a:headEnd/>
              <a:tailEnd/>
            </a:ln>
          </p:spPr>
          <p:txBody>
            <a:bodyPr wrap="square" lIns="79195" tIns="39598" rIns="79195" bIns="39598" anchor="ctr">
              <a:spAutoFit/>
            </a:bodyPr>
            <a:lstStyle/>
            <a:p>
              <a:endParaRPr lang="zh-CN" altLang="zh-CN" sz="900">
                <a:latin typeface="+mn-ea"/>
                <a:ea typeface="+mn-ea"/>
              </a:endParaRPr>
            </a:p>
          </p:txBody>
        </p:sp>
        <p:sp>
          <p:nvSpPr>
            <p:cNvPr id="80" name="Rectangle 227"/>
            <p:cNvSpPr>
              <a:spLocks noChangeArrowheads="1"/>
            </p:cNvSpPr>
            <p:nvPr/>
          </p:nvSpPr>
          <p:spPr bwMode="auto">
            <a:xfrm rot="20008446">
              <a:off x="5208675" y="3435573"/>
              <a:ext cx="1368207" cy="218469"/>
            </a:xfrm>
            <a:prstGeom prst="rect">
              <a:avLst/>
            </a:prstGeom>
            <a:gradFill rotWithShape="1">
              <a:gsLst>
                <a:gs pos="0">
                  <a:srgbClr val="3366FF"/>
                </a:gs>
                <a:gs pos="25000">
                  <a:srgbClr val="01A78F"/>
                </a:gs>
                <a:gs pos="50000">
                  <a:srgbClr val="FFFF00"/>
                </a:gs>
                <a:gs pos="75000">
                  <a:srgbClr val="FF6633"/>
                </a:gs>
                <a:gs pos="100000">
                  <a:srgbClr val="FF3399"/>
                </a:gs>
              </a:gsLst>
              <a:lin ang="5400000" scaled="1"/>
            </a:gradFill>
            <a:ln w="12700" algn="ctr">
              <a:solidFill>
                <a:srgbClr val="777777"/>
              </a:solidFill>
              <a:miter lim="800000"/>
              <a:headEnd/>
              <a:tailEnd/>
            </a:ln>
          </p:spPr>
          <p:txBody>
            <a:bodyPr wrap="square" lIns="79195" tIns="39598" rIns="79195" bIns="39598" anchor="ctr">
              <a:spAutoFit/>
            </a:bodyPr>
            <a:lstStyle/>
            <a:p>
              <a:endParaRPr lang="zh-CN" altLang="zh-CN" sz="900">
                <a:latin typeface="+mn-ea"/>
                <a:ea typeface="+mn-ea"/>
              </a:endParaRPr>
            </a:p>
          </p:txBody>
        </p:sp>
        <p:sp>
          <p:nvSpPr>
            <p:cNvPr id="81" name="Rectangle 227"/>
            <p:cNvSpPr>
              <a:spLocks noChangeArrowheads="1"/>
            </p:cNvSpPr>
            <p:nvPr/>
          </p:nvSpPr>
          <p:spPr bwMode="auto">
            <a:xfrm rot="18848863">
              <a:off x="7333724" y="2706469"/>
              <a:ext cx="585864" cy="218804"/>
            </a:xfrm>
            <a:prstGeom prst="rect">
              <a:avLst/>
            </a:prstGeom>
            <a:gradFill rotWithShape="1">
              <a:gsLst>
                <a:gs pos="0">
                  <a:srgbClr val="3366FF"/>
                </a:gs>
                <a:gs pos="25000">
                  <a:srgbClr val="01A78F"/>
                </a:gs>
                <a:gs pos="50000">
                  <a:srgbClr val="FFFF00"/>
                </a:gs>
                <a:gs pos="75000">
                  <a:srgbClr val="FF6633"/>
                </a:gs>
                <a:gs pos="100000">
                  <a:srgbClr val="FF3399"/>
                </a:gs>
              </a:gsLst>
              <a:lin ang="5400000" scaled="1"/>
            </a:gradFill>
            <a:ln w="12700" algn="ctr">
              <a:solidFill>
                <a:srgbClr val="777777"/>
              </a:solidFill>
              <a:miter lim="800000"/>
              <a:headEnd/>
              <a:tailEnd/>
            </a:ln>
          </p:spPr>
          <p:txBody>
            <a:bodyPr wrap="square" lIns="79195" tIns="39598" rIns="79195" bIns="39598" anchor="ctr">
              <a:spAutoFit/>
            </a:bodyPr>
            <a:lstStyle/>
            <a:p>
              <a:endParaRPr lang="zh-CN" altLang="zh-CN" sz="900">
                <a:latin typeface="+mn-ea"/>
                <a:ea typeface="+mn-ea"/>
              </a:endParaRPr>
            </a:p>
          </p:txBody>
        </p:sp>
        <p:sp>
          <p:nvSpPr>
            <p:cNvPr id="82" name="Rectangle 64"/>
            <p:cNvSpPr>
              <a:spLocks noChangeArrowheads="1"/>
            </p:cNvSpPr>
            <p:nvPr/>
          </p:nvSpPr>
          <p:spPr bwMode="auto">
            <a:xfrm>
              <a:off x="6168008" y="2601488"/>
              <a:ext cx="687634" cy="280820"/>
            </a:xfrm>
            <a:prstGeom prst="rect">
              <a:avLst/>
            </a:prstGeom>
            <a:noFill/>
            <a:ln w="9525">
              <a:noFill/>
              <a:miter lim="800000"/>
              <a:headEnd/>
              <a:tailEnd/>
            </a:ln>
          </p:spPr>
          <p:txBody>
            <a:bodyPr wrap="none" lIns="95223" tIns="47612" rIns="95223" bIns="47612">
              <a:spAutoFit/>
            </a:bodyPr>
            <a:lstStyle/>
            <a:p>
              <a:pPr defTabSz="955675"/>
              <a:r>
                <a:rPr lang="en-US" altLang="zh-CN" sz="1200" b="1" dirty="0">
                  <a:solidFill>
                    <a:srgbClr val="C00000"/>
                  </a:solidFill>
                  <a:latin typeface="+mn-ea"/>
                  <a:ea typeface="+mn-ea"/>
                  <a:cs typeface="Arial" pitchFamily="34" charset="0"/>
                </a:rPr>
                <a:t>NE40E</a:t>
              </a:r>
            </a:p>
          </p:txBody>
        </p:sp>
        <p:sp>
          <p:nvSpPr>
            <p:cNvPr id="76" name="Text Box 143"/>
            <p:cNvSpPr txBox="1">
              <a:spLocks noChangeArrowheads="1"/>
            </p:cNvSpPr>
            <p:nvPr/>
          </p:nvSpPr>
          <p:spPr bwMode="auto">
            <a:xfrm flipH="1">
              <a:off x="2279576" y="6021868"/>
              <a:ext cx="7812868" cy="215444"/>
            </a:xfrm>
            <a:prstGeom prst="rect">
              <a:avLst/>
            </a:prstGeom>
            <a:noFill/>
            <a:ln w="6350">
              <a:noFill/>
              <a:miter lim="800000"/>
              <a:headEnd/>
              <a:tailEnd/>
            </a:ln>
          </p:spPr>
          <p:txBody>
            <a:bodyPr wrap="square" lIns="0" tIns="0" rIns="0" bIns="0" anchor="ctr">
              <a:spAutoFit/>
            </a:bodyPr>
            <a:lstStyle/>
            <a:p>
              <a:pPr algn="ctr" eaLnBrk="0" hangingPunct="0"/>
              <a:r>
                <a:rPr kumimoji="1" lang="en-US" altLang="zh-CN" sz="1400" b="1" dirty="0">
                  <a:solidFill>
                    <a:srgbClr val="C00000"/>
                  </a:solidFill>
                  <a:latin typeface="+mn-ea"/>
                  <a:ea typeface="+mn-ea"/>
                </a:rPr>
                <a:t>Power industry, Finance, Oil &amp; </a:t>
              </a:r>
              <a:r>
                <a:rPr kumimoji="1" lang="en-US" altLang="zh-CN" sz="1400" b="1" dirty="0" err="1">
                  <a:solidFill>
                    <a:srgbClr val="C00000"/>
                  </a:solidFill>
                  <a:latin typeface="+mn-ea"/>
                  <a:ea typeface="+mn-ea"/>
                </a:rPr>
                <a:t>GasPipeline</a:t>
              </a:r>
              <a:r>
                <a:rPr kumimoji="1" lang="en-US" altLang="zh-CN" sz="1400" b="1" dirty="0">
                  <a:solidFill>
                    <a:srgbClr val="C00000"/>
                  </a:solidFill>
                  <a:latin typeface="+mn-ea"/>
                  <a:ea typeface="+mn-ea"/>
                </a:rPr>
                <a:t>, Oilfield, e-Education, Government, etc.</a:t>
              </a:r>
            </a:p>
          </p:txBody>
        </p:sp>
      </p:grpSp>
    </p:spTree>
    <p:extLst>
      <p:ext uri="{BB962C8B-B14F-4D97-AF65-F5344CB8AC3E}">
        <p14:creationId xmlns:p14="http://schemas.microsoft.com/office/powerpoint/2010/main" val="42552235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sz="quarter" idx="10"/>
          </p:nvPr>
        </p:nvSpPr>
        <p:spPr/>
        <p:txBody>
          <a:bodyPr/>
          <a:lstStyle/>
          <a:p>
            <a:r>
              <a:rPr lang="en-US" altLang="zh-CN" dirty="0" smtClean="0"/>
              <a:t>Which of the following card types is supported by NE40E-X16 ?</a:t>
            </a:r>
          </a:p>
          <a:p>
            <a:pPr marL="744537" lvl="1" indent="-342900">
              <a:buFont typeface="+mj-lt"/>
              <a:buAutoNum type="alphaUcPeriod"/>
            </a:pPr>
            <a:r>
              <a:rPr lang="en-US" altLang="zh-CN" dirty="0" smtClean="0"/>
              <a:t>SPUC</a:t>
            </a:r>
          </a:p>
          <a:p>
            <a:pPr marL="744537" lvl="1" indent="-342900">
              <a:buFont typeface="+mj-lt"/>
              <a:buAutoNum type="alphaUcPeriod"/>
            </a:pPr>
            <a:r>
              <a:rPr lang="en-US" altLang="zh-CN" dirty="0" smtClean="0"/>
              <a:t>LPUF</a:t>
            </a:r>
          </a:p>
          <a:p>
            <a:pPr marL="744537" lvl="1" indent="-342900">
              <a:buFont typeface="+mj-lt"/>
              <a:buAutoNum type="alphaUcPeriod"/>
            </a:pPr>
            <a:r>
              <a:rPr lang="en-US" altLang="zh-CN" dirty="0" smtClean="0"/>
              <a:t>LPUI</a:t>
            </a:r>
          </a:p>
          <a:p>
            <a:pPr marL="744537" lvl="1" indent="-342900">
              <a:buFont typeface="+mj-lt"/>
              <a:buAutoNum type="alphaUcPeriod"/>
            </a:pPr>
            <a:r>
              <a:rPr lang="en-US" altLang="zh-CN" dirty="0" smtClean="0"/>
              <a:t>LPUS</a:t>
            </a:r>
            <a:endParaRPr lang="zh-CN" altLang="en-US" dirty="0" smtClean="0"/>
          </a:p>
          <a:p>
            <a:r>
              <a:rPr lang="en-US" altLang="zh-CN" dirty="0" smtClean="0"/>
              <a:t>Which of the following is the control plane of NE40E-X3 ?</a:t>
            </a:r>
          </a:p>
          <a:p>
            <a:pPr lvl="1"/>
            <a:r>
              <a:rPr lang="en-US" altLang="zh-CN" dirty="0" smtClean="0"/>
              <a:t>A. MPU   B. MCU   C. SRU   D.  SFU</a:t>
            </a:r>
          </a:p>
          <a:p>
            <a:endParaRPr lang="zh-CN" altLang="en-US" dirty="0" smtClean="0"/>
          </a:p>
          <a:p>
            <a:endParaRPr lang="en-US" altLang="zh-CN" dirty="0" smtClean="0"/>
          </a:p>
          <a:p>
            <a:endParaRPr lang="zh-CN" altLang="en-US" dirty="0" smtClean="0"/>
          </a:p>
          <a:p>
            <a:endParaRPr lang="zh-CN" altLang="en-US" dirty="0" smtClean="0"/>
          </a:p>
        </p:txBody>
      </p:sp>
    </p:spTree>
    <p:extLst>
      <p:ext uri="{BB962C8B-B14F-4D97-AF65-F5344CB8AC3E}">
        <p14:creationId xmlns:p14="http://schemas.microsoft.com/office/powerpoint/2010/main" val="17020998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6"/>
          <p:cNvSpPr>
            <a:spLocks noGrp="1" noChangeArrowheads="1"/>
          </p:cNvSpPr>
          <p:nvPr>
            <p:ph type="body" sz="quarter" idx="11"/>
          </p:nvPr>
        </p:nvSpPr>
        <p:spPr/>
        <p:txBody>
          <a:bodyPr/>
          <a:lstStyle/>
          <a:p>
            <a:r>
              <a:rPr lang="en-US" altLang="zh-CN" smtClean="0"/>
              <a:t>Huawei NE40E router located in the core / aggregation layer of a large network</a:t>
            </a:r>
          </a:p>
          <a:p>
            <a:r>
              <a:rPr lang="en-US" altLang="zh-CN" smtClean="0"/>
              <a:t>The CLOS Architecture of NE40E-X16/X8, and the Full-Mesh Architecture of X3</a:t>
            </a:r>
            <a:endParaRPr lang="zh-CN" altLang="en-US" smtClean="0"/>
          </a:p>
          <a:p>
            <a:r>
              <a:rPr lang="en-US" altLang="zh-CN" smtClean="0"/>
              <a:t>Types of Boards of NE40E-X </a:t>
            </a:r>
          </a:p>
          <a:p>
            <a:r>
              <a:rPr lang="en-US" altLang="zh-CN" smtClean="0"/>
              <a:t>Highlights of NE40E-X</a:t>
            </a:r>
          </a:p>
          <a:p>
            <a:pPr lvl="1"/>
            <a:r>
              <a:rPr lang="en-US" altLang="zh-CN" smtClean="0"/>
              <a:t>Capability, High-Reliability and HQoS</a:t>
            </a:r>
          </a:p>
          <a:p>
            <a:r>
              <a:rPr lang="en-US" altLang="zh-CN" smtClean="0"/>
              <a:t>Main Scenario of NE40E-X</a:t>
            </a:r>
            <a:endParaRPr lang="zh-CN" altLang="en-US" smtClean="0"/>
          </a:p>
          <a:p>
            <a:endParaRPr lang="en-US" altLang="zh-CN" dirty="0" smtClean="0"/>
          </a:p>
        </p:txBody>
      </p:sp>
    </p:spTree>
    <p:extLst>
      <p:ext uri="{BB962C8B-B14F-4D97-AF65-F5344CB8AC3E}">
        <p14:creationId xmlns:p14="http://schemas.microsoft.com/office/powerpoint/2010/main" val="39850256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a:latin typeface="微软雅黑" panose="020B0503020204020204" pitchFamily="34" charset="-122"/>
                <a:ea typeface="微软雅黑" panose="020B0503020204020204" pitchFamily="34" charset="-122"/>
              </a:rPr>
              <a:t>Huawei Learning Website</a:t>
            </a:r>
          </a:p>
          <a:p>
            <a:pPr lvl="1"/>
            <a:r>
              <a:rPr lang="en-US" altLang="zh-CN" dirty="0">
                <a:latin typeface="微软雅黑" panose="020B0503020204020204" pitchFamily="34" charset="-122"/>
                <a:ea typeface="微软雅黑" panose="020B0503020204020204" pitchFamily="34" charset="-122"/>
              </a:rPr>
              <a:t>http://support.huawei.com/learning/Index!toTrainIndex</a:t>
            </a:r>
          </a:p>
          <a:p>
            <a:r>
              <a:rPr lang="en-US" altLang="zh-CN" dirty="0">
                <a:latin typeface="微软雅黑" panose="020B0503020204020204" pitchFamily="34" charset="-122"/>
                <a:ea typeface="微软雅黑" panose="020B0503020204020204" pitchFamily="34" charset="-122"/>
              </a:rPr>
              <a:t>Huawei Support Case Library</a:t>
            </a:r>
          </a:p>
          <a:p>
            <a:pPr lvl="1"/>
            <a:r>
              <a:rPr lang="en-US" altLang="zh-CN" dirty="0">
                <a:latin typeface="微软雅黑" panose="020B0503020204020204" pitchFamily="34" charset="-122"/>
                <a:ea typeface="微软雅黑" panose="020B0503020204020204" pitchFamily="34" charset="-122"/>
              </a:rPr>
              <a:t>http://support.huawei.com/enterprise/servicecenter?lang=zh</a:t>
            </a:r>
          </a:p>
          <a:p>
            <a:endParaRPr lang="zh-CN" altLang="en-US" dirty="0"/>
          </a:p>
        </p:txBody>
      </p:sp>
    </p:spTree>
    <p:extLst>
      <p:ext uri="{BB962C8B-B14F-4D97-AF65-F5344CB8AC3E}">
        <p14:creationId xmlns:p14="http://schemas.microsoft.com/office/powerpoint/2010/main" val="25328475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0"/>
          </p:nvPr>
        </p:nvSpPr>
        <p:spPr/>
        <p:txBody>
          <a:bodyPr/>
          <a:lstStyle/>
          <a:p>
            <a:r>
              <a:rPr lang="en-US" altLang="zh-CN" smtClean="0"/>
              <a:t>NE40E Product Documentation</a:t>
            </a:r>
          </a:p>
          <a:p>
            <a:pPr lvl="1"/>
            <a:r>
              <a:rPr lang="en-US" altLang="zh-CN" smtClean="0"/>
              <a:t>http://support.huawei.com/ehedex/hdx.do?docid=DOC0100595997&amp;lang=en</a:t>
            </a:r>
            <a:endParaRPr lang="zh-CN" altLang="en-US" dirty="0"/>
          </a:p>
        </p:txBody>
      </p:sp>
    </p:spTree>
    <p:extLst>
      <p:ext uri="{BB962C8B-B14F-4D97-AF65-F5344CB8AC3E}">
        <p14:creationId xmlns:p14="http://schemas.microsoft.com/office/powerpoint/2010/main" val="26894336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1566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type="body" sz="quarter" idx="10"/>
          </p:nvPr>
        </p:nvSpPr>
        <p:spPr>
          <a:xfrm>
            <a:off x="1008063" y="5013386"/>
            <a:ext cx="10560048" cy="1368364"/>
          </a:xfrm>
        </p:spPr>
        <p:txBody>
          <a:bodyPr/>
          <a:lstStyle/>
          <a:p>
            <a:r>
              <a:rPr lang="en-US" altLang="zh-CN" sz="2000" dirty="0" smtClean="0"/>
              <a:t>NE40E-X16/X8 targeted at large enterprise network core or IDC export.</a:t>
            </a:r>
          </a:p>
          <a:p>
            <a:r>
              <a:rPr lang="en-US" altLang="zh-CN" sz="2000" dirty="0" smtClean="0"/>
              <a:t>The NE40E-X3 targeted at large enterprise network aggregation, or SMB network core.</a:t>
            </a:r>
          </a:p>
          <a:p>
            <a:endParaRPr lang="en-US" altLang="zh-CN" sz="2000" dirty="0" smtClean="0"/>
          </a:p>
          <a:p>
            <a:endParaRPr lang="zh-CN" altLang="en-US" sz="2000" dirty="0"/>
          </a:p>
        </p:txBody>
      </p:sp>
      <p:sp>
        <p:nvSpPr>
          <p:cNvPr id="4" name="文本占位符 3"/>
          <p:cNvSpPr>
            <a:spLocks noGrp="1"/>
          </p:cNvSpPr>
          <p:nvPr>
            <p:ph type="body" sz="quarter" idx="12"/>
          </p:nvPr>
        </p:nvSpPr>
        <p:spPr/>
        <p:txBody>
          <a:bodyPr/>
          <a:lstStyle/>
          <a:p>
            <a:r>
              <a:rPr lang="en-US" altLang="zh-CN" dirty="0"/>
              <a:t>Positioning of NE Routers</a:t>
            </a:r>
            <a:endParaRPr lang="zh-CN" altLang="en-US" dirty="0"/>
          </a:p>
        </p:txBody>
      </p:sp>
      <p:sp>
        <p:nvSpPr>
          <p:cNvPr id="53" name="Freeform 49"/>
          <p:cNvSpPr>
            <a:spLocks/>
          </p:cNvSpPr>
          <p:nvPr/>
        </p:nvSpPr>
        <p:spPr bwMode="auto">
          <a:xfrm>
            <a:off x="3210485" y="2268451"/>
            <a:ext cx="4905375" cy="1243013"/>
          </a:xfrm>
          <a:custGeom>
            <a:avLst/>
            <a:gdLst/>
            <a:ahLst/>
            <a:cxnLst>
              <a:cxn ang="0">
                <a:pos x="425" y="76"/>
              </a:cxn>
              <a:cxn ang="0">
                <a:pos x="1057" y="260"/>
              </a:cxn>
              <a:cxn ang="0">
                <a:pos x="1873" y="300"/>
              </a:cxn>
              <a:cxn ang="0">
                <a:pos x="3153" y="84"/>
              </a:cxn>
              <a:cxn ang="0">
                <a:pos x="3521" y="44"/>
              </a:cxn>
              <a:cxn ang="0">
                <a:pos x="3673" y="348"/>
              </a:cxn>
              <a:cxn ang="0">
                <a:pos x="3337" y="692"/>
              </a:cxn>
              <a:cxn ang="0">
                <a:pos x="1817" y="1028"/>
              </a:cxn>
              <a:cxn ang="0">
                <a:pos x="417" y="772"/>
              </a:cxn>
              <a:cxn ang="0">
                <a:pos x="49" y="452"/>
              </a:cxn>
              <a:cxn ang="0">
                <a:pos x="121" y="164"/>
              </a:cxn>
              <a:cxn ang="0">
                <a:pos x="425" y="76"/>
              </a:cxn>
            </a:cxnLst>
            <a:rect l="0" t="0" r="r" b="b"/>
            <a:pathLst>
              <a:path w="3704" h="1041">
                <a:moveTo>
                  <a:pt x="425" y="76"/>
                </a:moveTo>
                <a:cubicBezTo>
                  <a:pt x="581" y="92"/>
                  <a:pt x="816" y="223"/>
                  <a:pt x="1057" y="260"/>
                </a:cubicBezTo>
                <a:cubicBezTo>
                  <a:pt x="1298" y="297"/>
                  <a:pt x="1524" y="329"/>
                  <a:pt x="1873" y="300"/>
                </a:cubicBezTo>
                <a:cubicBezTo>
                  <a:pt x="2222" y="271"/>
                  <a:pt x="2878" y="127"/>
                  <a:pt x="3153" y="84"/>
                </a:cubicBezTo>
                <a:cubicBezTo>
                  <a:pt x="3428" y="41"/>
                  <a:pt x="3434" y="0"/>
                  <a:pt x="3521" y="44"/>
                </a:cubicBezTo>
                <a:cubicBezTo>
                  <a:pt x="3608" y="88"/>
                  <a:pt x="3704" y="240"/>
                  <a:pt x="3673" y="348"/>
                </a:cubicBezTo>
                <a:cubicBezTo>
                  <a:pt x="3642" y="456"/>
                  <a:pt x="3646" y="579"/>
                  <a:pt x="3337" y="692"/>
                </a:cubicBezTo>
                <a:cubicBezTo>
                  <a:pt x="3028" y="805"/>
                  <a:pt x="2304" y="1015"/>
                  <a:pt x="1817" y="1028"/>
                </a:cubicBezTo>
                <a:cubicBezTo>
                  <a:pt x="1330" y="1041"/>
                  <a:pt x="712" y="868"/>
                  <a:pt x="417" y="772"/>
                </a:cubicBezTo>
                <a:cubicBezTo>
                  <a:pt x="122" y="676"/>
                  <a:pt x="98" y="553"/>
                  <a:pt x="49" y="452"/>
                </a:cubicBezTo>
                <a:cubicBezTo>
                  <a:pt x="0" y="351"/>
                  <a:pt x="60" y="228"/>
                  <a:pt x="121" y="164"/>
                </a:cubicBezTo>
                <a:cubicBezTo>
                  <a:pt x="182" y="100"/>
                  <a:pt x="269" y="60"/>
                  <a:pt x="425" y="76"/>
                </a:cubicBezTo>
                <a:close/>
              </a:path>
            </a:pathLst>
          </a:custGeom>
          <a:solidFill>
            <a:schemeClr val="accent2">
              <a:lumMod val="20000"/>
              <a:lumOff val="80000"/>
            </a:schemeClr>
          </a:solidFill>
          <a:ln>
            <a:solidFill>
              <a:schemeClr val="accent2">
                <a:lumMod val="60000"/>
                <a:lumOff val="40000"/>
              </a:schemeClr>
            </a:solidFill>
            <a:headEnd/>
            <a:tailEnd/>
          </a:ln>
        </p:spPr>
        <p:style>
          <a:lnRef idx="2">
            <a:schemeClr val="accent2"/>
          </a:lnRef>
          <a:fillRef idx="1">
            <a:schemeClr val="lt1"/>
          </a:fillRef>
          <a:effectRef idx="0">
            <a:schemeClr val="accent2"/>
          </a:effectRef>
          <a:fontRef idx="minor">
            <a:schemeClr val="dk1"/>
          </a:fontRef>
        </p:style>
        <p:txBody>
          <a:bodyPr/>
          <a:lstStyle/>
          <a:p>
            <a:pPr>
              <a:defRPr/>
            </a:pPr>
            <a:endParaRPr lang="zh-CN" altLang="en-US">
              <a:solidFill>
                <a:srgbClr val="000000"/>
              </a:solidFill>
            </a:endParaRPr>
          </a:p>
        </p:txBody>
      </p:sp>
      <p:sp>
        <p:nvSpPr>
          <p:cNvPr id="59397" name="Line 3"/>
          <p:cNvSpPr>
            <a:spLocks noChangeShapeType="1"/>
          </p:cNvSpPr>
          <p:nvPr/>
        </p:nvSpPr>
        <p:spPr bwMode="auto">
          <a:xfrm>
            <a:off x="6917297" y="2908214"/>
            <a:ext cx="1412875" cy="466725"/>
          </a:xfrm>
          <a:prstGeom prst="line">
            <a:avLst/>
          </a:prstGeom>
          <a:noFill/>
          <a:ln w="19050">
            <a:solidFill>
              <a:schemeClr val="tx1"/>
            </a:solidFill>
            <a:round/>
            <a:headEnd/>
            <a:tailEnd/>
          </a:ln>
        </p:spPr>
        <p:txBody>
          <a:bodyPr/>
          <a:lstStyle/>
          <a:p>
            <a:endParaRPr lang="zh-CN" altLang="en-US">
              <a:latin typeface="+mn-lt"/>
            </a:endParaRPr>
          </a:p>
        </p:txBody>
      </p:sp>
      <p:sp>
        <p:nvSpPr>
          <p:cNvPr id="59398" name="Line 4"/>
          <p:cNvSpPr>
            <a:spLocks noChangeShapeType="1"/>
          </p:cNvSpPr>
          <p:nvPr/>
        </p:nvSpPr>
        <p:spPr bwMode="auto">
          <a:xfrm flipH="1">
            <a:off x="2677084" y="2682789"/>
            <a:ext cx="1079500" cy="230187"/>
          </a:xfrm>
          <a:prstGeom prst="line">
            <a:avLst/>
          </a:prstGeom>
          <a:noFill/>
          <a:ln w="19050">
            <a:solidFill>
              <a:schemeClr val="tx1"/>
            </a:solidFill>
            <a:round/>
            <a:headEnd/>
            <a:tailEnd/>
          </a:ln>
        </p:spPr>
        <p:txBody>
          <a:bodyPr/>
          <a:lstStyle/>
          <a:p>
            <a:endParaRPr lang="zh-CN" altLang="en-US">
              <a:latin typeface="+mn-lt"/>
            </a:endParaRPr>
          </a:p>
        </p:txBody>
      </p:sp>
      <p:sp>
        <p:nvSpPr>
          <p:cNvPr id="59399" name="Line 5"/>
          <p:cNvSpPr>
            <a:spLocks noChangeShapeType="1"/>
          </p:cNvSpPr>
          <p:nvPr/>
        </p:nvSpPr>
        <p:spPr bwMode="auto">
          <a:xfrm flipH="1">
            <a:off x="3172384" y="2682789"/>
            <a:ext cx="577850" cy="776287"/>
          </a:xfrm>
          <a:prstGeom prst="line">
            <a:avLst/>
          </a:prstGeom>
          <a:noFill/>
          <a:ln w="19050">
            <a:solidFill>
              <a:schemeClr val="tx1"/>
            </a:solidFill>
            <a:round/>
            <a:headEnd/>
            <a:tailEnd/>
          </a:ln>
        </p:spPr>
        <p:txBody>
          <a:bodyPr/>
          <a:lstStyle/>
          <a:p>
            <a:endParaRPr lang="zh-CN" altLang="en-US">
              <a:latin typeface="+mn-lt"/>
            </a:endParaRPr>
          </a:p>
        </p:txBody>
      </p:sp>
      <p:sp>
        <p:nvSpPr>
          <p:cNvPr id="59400" name="Line 6"/>
          <p:cNvSpPr>
            <a:spLocks noChangeShapeType="1"/>
          </p:cNvSpPr>
          <p:nvPr/>
        </p:nvSpPr>
        <p:spPr bwMode="auto">
          <a:xfrm flipH="1">
            <a:off x="4258235" y="2898689"/>
            <a:ext cx="117475" cy="1069975"/>
          </a:xfrm>
          <a:prstGeom prst="line">
            <a:avLst/>
          </a:prstGeom>
          <a:noFill/>
          <a:ln w="19050">
            <a:solidFill>
              <a:schemeClr val="tx1"/>
            </a:solidFill>
            <a:round/>
            <a:headEnd/>
            <a:tailEnd/>
          </a:ln>
        </p:spPr>
        <p:txBody>
          <a:bodyPr/>
          <a:lstStyle/>
          <a:p>
            <a:endParaRPr lang="zh-CN" altLang="en-US">
              <a:latin typeface="+mn-lt"/>
            </a:endParaRPr>
          </a:p>
        </p:txBody>
      </p:sp>
      <p:sp>
        <p:nvSpPr>
          <p:cNvPr id="59401" name="Line 7"/>
          <p:cNvSpPr>
            <a:spLocks noChangeShapeType="1"/>
          </p:cNvSpPr>
          <p:nvPr/>
        </p:nvSpPr>
        <p:spPr bwMode="auto">
          <a:xfrm flipH="1">
            <a:off x="3518460" y="2854239"/>
            <a:ext cx="841375" cy="885825"/>
          </a:xfrm>
          <a:prstGeom prst="line">
            <a:avLst/>
          </a:prstGeom>
          <a:noFill/>
          <a:ln w="19050">
            <a:solidFill>
              <a:schemeClr val="tx1"/>
            </a:solidFill>
            <a:round/>
            <a:headEnd/>
            <a:tailEnd/>
          </a:ln>
        </p:spPr>
        <p:txBody>
          <a:bodyPr/>
          <a:lstStyle/>
          <a:p>
            <a:endParaRPr lang="zh-CN" altLang="en-US">
              <a:latin typeface="+mn-lt"/>
            </a:endParaRPr>
          </a:p>
        </p:txBody>
      </p:sp>
      <p:sp>
        <p:nvSpPr>
          <p:cNvPr id="59402" name="Line 8"/>
          <p:cNvSpPr>
            <a:spLocks noChangeShapeType="1"/>
          </p:cNvSpPr>
          <p:nvPr/>
        </p:nvSpPr>
        <p:spPr bwMode="auto">
          <a:xfrm flipH="1">
            <a:off x="3145397" y="2881225"/>
            <a:ext cx="1222375" cy="596900"/>
          </a:xfrm>
          <a:prstGeom prst="line">
            <a:avLst/>
          </a:prstGeom>
          <a:noFill/>
          <a:ln w="19050">
            <a:solidFill>
              <a:schemeClr val="tx1"/>
            </a:solidFill>
            <a:round/>
            <a:headEnd/>
            <a:tailEnd/>
          </a:ln>
        </p:spPr>
        <p:txBody>
          <a:bodyPr/>
          <a:lstStyle/>
          <a:p>
            <a:endParaRPr lang="zh-CN" altLang="en-US">
              <a:latin typeface="+mn-lt"/>
            </a:endParaRPr>
          </a:p>
        </p:txBody>
      </p:sp>
      <p:sp>
        <p:nvSpPr>
          <p:cNvPr id="59403" name="Line 9"/>
          <p:cNvSpPr>
            <a:spLocks noChangeShapeType="1"/>
          </p:cNvSpPr>
          <p:nvPr/>
        </p:nvSpPr>
        <p:spPr bwMode="auto">
          <a:xfrm>
            <a:off x="3766109" y="2663738"/>
            <a:ext cx="127000" cy="1204912"/>
          </a:xfrm>
          <a:prstGeom prst="line">
            <a:avLst/>
          </a:prstGeom>
          <a:noFill/>
          <a:ln w="19050">
            <a:solidFill>
              <a:schemeClr val="tx1"/>
            </a:solidFill>
            <a:round/>
            <a:headEnd/>
            <a:tailEnd/>
          </a:ln>
        </p:spPr>
        <p:txBody>
          <a:bodyPr/>
          <a:lstStyle/>
          <a:p>
            <a:endParaRPr lang="zh-CN" altLang="en-US">
              <a:latin typeface="+mn-lt"/>
            </a:endParaRPr>
          </a:p>
        </p:txBody>
      </p:sp>
      <p:sp>
        <p:nvSpPr>
          <p:cNvPr id="59404" name="Line 10"/>
          <p:cNvSpPr>
            <a:spLocks noChangeShapeType="1"/>
          </p:cNvSpPr>
          <p:nvPr/>
        </p:nvSpPr>
        <p:spPr bwMode="auto">
          <a:xfrm flipH="1">
            <a:off x="2669146" y="2898689"/>
            <a:ext cx="1682750" cy="7937"/>
          </a:xfrm>
          <a:prstGeom prst="line">
            <a:avLst/>
          </a:prstGeom>
          <a:noFill/>
          <a:ln w="19050">
            <a:solidFill>
              <a:schemeClr val="tx1"/>
            </a:solidFill>
            <a:round/>
            <a:headEnd/>
            <a:tailEnd/>
          </a:ln>
        </p:spPr>
        <p:txBody>
          <a:bodyPr/>
          <a:lstStyle/>
          <a:p>
            <a:endParaRPr lang="zh-CN" altLang="en-US">
              <a:latin typeface="+mn-lt"/>
            </a:endParaRPr>
          </a:p>
        </p:txBody>
      </p:sp>
      <p:sp>
        <p:nvSpPr>
          <p:cNvPr id="59405" name="Line 11"/>
          <p:cNvSpPr>
            <a:spLocks noChangeShapeType="1"/>
          </p:cNvSpPr>
          <p:nvPr/>
        </p:nvSpPr>
        <p:spPr bwMode="auto">
          <a:xfrm flipH="1">
            <a:off x="2842184" y="2682788"/>
            <a:ext cx="925512" cy="571500"/>
          </a:xfrm>
          <a:prstGeom prst="line">
            <a:avLst/>
          </a:prstGeom>
          <a:noFill/>
          <a:ln w="19050">
            <a:solidFill>
              <a:schemeClr val="tx1"/>
            </a:solidFill>
            <a:round/>
            <a:headEnd/>
            <a:tailEnd/>
          </a:ln>
        </p:spPr>
        <p:txBody>
          <a:bodyPr/>
          <a:lstStyle/>
          <a:p>
            <a:endParaRPr lang="zh-CN" altLang="en-US">
              <a:latin typeface="+mn-lt"/>
            </a:endParaRPr>
          </a:p>
        </p:txBody>
      </p:sp>
      <p:sp>
        <p:nvSpPr>
          <p:cNvPr id="59406" name="Line 12"/>
          <p:cNvSpPr>
            <a:spLocks noChangeShapeType="1"/>
          </p:cNvSpPr>
          <p:nvPr/>
        </p:nvSpPr>
        <p:spPr bwMode="auto">
          <a:xfrm flipH="1">
            <a:off x="3521635" y="2673263"/>
            <a:ext cx="242887" cy="1046162"/>
          </a:xfrm>
          <a:prstGeom prst="line">
            <a:avLst/>
          </a:prstGeom>
          <a:noFill/>
          <a:ln w="19050">
            <a:solidFill>
              <a:schemeClr val="tx1"/>
            </a:solidFill>
            <a:round/>
            <a:headEnd/>
            <a:tailEnd/>
          </a:ln>
        </p:spPr>
        <p:txBody>
          <a:bodyPr/>
          <a:lstStyle/>
          <a:p>
            <a:endParaRPr lang="zh-CN" altLang="en-US">
              <a:latin typeface="+mn-lt"/>
            </a:endParaRPr>
          </a:p>
        </p:txBody>
      </p:sp>
      <p:sp>
        <p:nvSpPr>
          <p:cNvPr id="59407" name="Line 13"/>
          <p:cNvSpPr>
            <a:spLocks noChangeShapeType="1"/>
          </p:cNvSpPr>
          <p:nvPr/>
        </p:nvSpPr>
        <p:spPr bwMode="auto">
          <a:xfrm>
            <a:off x="3764521" y="2679614"/>
            <a:ext cx="509588" cy="1323975"/>
          </a:xfrm>
          <a:prstGeom prst="line">
            <a:avLst/>
          </a:prstGeom>
          <a:noFill/>
          <a:ln w="19050">
            <a:solidFill>
              <a:schemeClr val="tx1"/>
            </a:solidFill>
            <a:round/>
            <a:headEnd/>
            <a:tailEnd/>
          </a:ln>
        </p:spPr>
        <p:txBody>
          <a:bodyPr/>
          <a:lstStyle/>
          <a:p>
            <a:endParaRPr lang="zh-CN" altLang="en-US">
              <a:latin typeface="+mn-lt"/>
            </a:endParaRPr>
          </a:p>
        </p:txBody>
      </p:sp>
      <p:sp>
        <p:nvSpPr>
          <p:cNvPr id="59408" name="Line 14"/>
          <p:cNvSpPr>
            <a:spLocks noChangeShapeType="1"/>
          </p:cNvSpPr>
          <p:nvPr/>
        </p:nvSpPr>
        <p:spPr bwMode="auto">
          <a:xfrm flipH="1">
            <a:off x="3893109" y="2863763"/>
            <a:ext cx="482600" cy="1035050"/>
          </a:xfrm>
          <a:prstGeom prst="line">
            <a:avLst/>
          </a:prstGeom>
          <a:noFill/>
          <a:ln w="19050">
            <a:solidFill>
              <a:schemeClr val="tx1"/>
            </a:solidFill>
            <a:round/>
            <a:headEnd/>
            <a:tailEnd/>
          </a:ln>
        </p:spPr>
        <p:txBody>
          <a:bodyPr/>
          <a:lstStyle/>
          <a:p>
            <a:endParaRPr lang="zh-CN" altLang="en-US">
              <a:latin typeface="+mn-lt"/>
            </a:endParaRPr>
          </a:p>
        </p:txBody>
      </p:sp>
      <p:sp>
        <p:nvSpPr>
          <p:cNvPr id="59409" name="Line 15"/>
          <p:cNvSpPr>
            <a:spLocks noChangeShapeType="1"/>
          </p:cNvSpPr>
          <p:nvPr/>
        </p:nvSpPr>
        <p:spPr bwMode="auto">
          <a:xfrm flipH="1">
            <a:off x="2859647" y="2889164"/>
            <a:ext cx="1476375" cy="350837"/>
          </a:xfrm>
          <a:prstGeom prst="line">
            <a:avLst/>
          </a:prstGeom>
          <a:noFill/>
          <a:ln w="19050">
            <a:solidFill>
              <a:schemeClr val="tx1"/>
            </a:solidFill>
            <a:round/>
            <a:headEnd/>
            <a:tailEnd/>
          </a:ln>
        </p:spPr>
        <p:txBody>
          <a:bodyPr/>
          <a:lstStyle/>
          <a:p>
            <a:endParaRPr lang="zh-CN" altLang="en-US">
              <a:latin typeface="+mn-lt"/>
            </a:endParaRPr>
          </a:p>
        </p:txBody>
      </p:sp>
      <p:sp>
        <p:nvSpPr>
          <p:cNvPr id="59410" name="Line 16"/>
          <p:cNvSpPr>
            <a:spLocks noChangeShapeType="1"/>
          </p:cNvSpPr>
          <p:nvPr/>
        </p:nvSpPr>
        <p:spPr bwMode="auto">
          <a:xfrm>
            <a:off x="5328210" y="3097126"/>
            <a:ext cx="122237" cy="1006475"/>
          </a:xfrm>
          <a:prstGeom prst="line">
            <a:avLst/>
          </a:prstGeom>
          <a:noFill/>
          <a:ln w="19050">
            <a:solidFill>
              <a:schemeClr val="tx1"/>
            </a:solidFill>
            <a:round/>
            <a:headEnd/>
            <a:tailEnd/>
          </a:ln>
        </p:spPr>
        <p:txBody>
          <a:bodyPr/>
          <a:lstStyle/>
          <a:p>
            <a:endParaRPr lang="zh-CN" altLang="en-US">
              <a:latin typeface="+mn-lt"/>
            </a:endParaRPr>
          </a:p>
        </p:txBody>
      </p:sp>
      <p:sp>
        <p:nvSpPr>
          <p:cNvPr id="59411" name="Line 17"/>
          <p:cNvSpPr>
            <a:spLocks noChangeShapeType="1"/>
          </p:cNvSpPr>
          <p:nvPr/>
        </p:nvSpPr>
        <p:spPr bwMode="auto">
          <a:xfrm>
            <a:off x="5348847" y="3097126"/>
            <a:ext cx="466725" cy="1006475"/>
          </a:xfrm>
          <a:prstGeom prst="line">
            <a:avLst/>
          </a:prstGeom>
          <a:noFill/>
          <a:ln w="19050">
            <a:solidFill>
              <a:schemeClr val="tx1"/>
            </a:solidFill>
            <a:round/>
            <a:headEnd/>
            <a:tailEnd/>
          </a:ln>
        </p:spPr>
        <p:txBody>
          <a:bodyPr/>
          <a:lstStyle/>
          <a:p>
            <a:endParaRPr lang="zh-CN" altLang="en-US">
              <a:latin typeface="+mn-lt"/>
            </a:endParaRPr>
          </a:p>
        </p:txBody>
      </p:sp>
      <p:sp>
        <p:nvSpPr>
          <p:cNvPr id="59412" name="Line 18"/>
          <p:cNvSpPr>
            <a:spLocks noChangeShapeType="1"/>
          </p:cNvSpPr>
          <p:nvPr/>
        </p:nvSpPr>
        <p:spPr bwMode="auto">
          <a:xfrm>
            <a:off x="5971146" y="3101888"/>
            <a:ext cx="236538" cy="1009650"/>
          </a:xfrm>
          <a:prstGeom prst="line">
            <a:avLst/>
          </a:prstGeom>
          <a:noFill/>
          <a:ln w="19050">
            <a:solidFill>
              <a:schemeClr val="tx1"/>
            </a:solidFill>
            <a:round/>
            <a:headEnd/>
            <a:tailEnd/>
          </a:ln>
        </p:spPr>
        <p:txBody>
          <a:bodyPr/>
          <a:lstStyle/>
          <a:p>
            <a:endParaRPr lang="zh-CN" altLang="en-US">
              <a:latin typeface="+mn-lt"/>
            </a:endParaRPr>
          </a:p>
        </p:txBody>
      </p:sp>
      <p:sp>
        <p:nvSpPr>
          <p:cNvPr id="59413" name="Line 19"/>
          <p:cNvSpPr>
            <a:spLocks noChangeShapeType="1"/>
          </p:cNvSpPr>
          <p:nvPr/>
        </p:nvSpPr>
        <p:spPr bwMode="auto">
          <a:xfrm flipH="1">
            <a:off x="4677335" y="3119350"/>
            <a:ext cx="650875" cy="877888"/>
          </a:xfrm>
          <a:prstGeom prst="line">
            <a:avLst/>
          </a:prstGeom>
          <a:noFill/>
          <a:ln w="19050">
            <a:solidFill>
              <a:schemeClr val="tx1"/>
            </a:solidFill>
            <a:round/>
            <a:headEnd/>
            <a:tailEnd/>
          </a:ln>
        </p:spPr>
        <p:txBody>
          <a:bodyPr/>
          <a:lstStyle/>
          <a:p>
            <a:endParaRPr lang="zh-CN" altLang="en-US">
              <a:latin typeface="+mn-lt"/>
            </a:endParaRPr>
          </a:p>
        </p:txBody>
      </p:sp>
      <p:sp>
        <p:nvSpPr>
          <p:cNvPr id="59414" name="Line 20"/>
          <p:cNvSpPr>
            <a:spLocks noChangeShapeType="1"/>
          </p:cNvSpPr>
          <p:nvPr/>
        </p:nvSpPr>
        <p:spPr bwMode="auto">
          <a:xfrm flipH="1">
            <a:off x="5055159" y="3097126"/>
            <a:ext cx="273050" cy="957263"/>
          </a:xfrm>
          <a:prstGeom prst="line">
            <a:avLst/>
          </a:prstGeom>
          <a:noFill/>
          <a:ln w="19050">
            <a:solidFill>
              <a:schemeClr val="tx1"/>
            </a:solidFill>
            <a:round/>
            <a:headEnd/>
            <a:tailEnd/>
          </a:ln>
        </p:spPr>
        <p:txBody>
          <a:bodyPr/>
          <a:lstStyle/>
          <a:p>
            <a:endParaRPr lang="zh-CN" altLang="en-US">
              <a:latin typeface="+mn-lt"/>
            </a:endParaRPr>
          </a:p>
        </p:txBody>
      </p:sp>
      <p:sp>
        <p:nvSpPr>
          <p:cNvPr id="59415" name="Line 21"/>
          <p:cNvSpPr>
            <a:spLocks noChangeShapeType="1"/>
          </p:cNvSpPr>
          <p:nvPr/>
        </p:nvSpPr>
        <p:spPr bwMode="auto">
          <a:xfrm>
            <a:off x="5317097" y="3095539"/>
            <a:ext cx="887413" cy="1044575"/>
          </a:xfrm>
          <a:prstGeom prst="line">
            <a:avLst/>
          </a:prstGeom>
          <a:noFill/>
          <a:ln w="19050">
            <a:solidFill>
              <a:schemeClr val="tx1"/>
            </a:solidFill>
            <a:round/>
            <a:headEnd/>
            <a:tailEnd/>
          </a:ln>
        </p:spPr>
        <p:txBody>
          <a:bodyPr/>
          <a:lstStyle/>
          <a:p>
            <a:endParaRPr lang="zh-CN" altLang="en-US">
              <a:latin typeface="+mn-lt"/>
            </a:endParaRPr>
          </a:p>
        </p:txBody>
      </p:sp>
      <p:sp>
        <p:nvSpPr>
          <p:cNvPr id="59416" name="Line 22"/>
          <p:cNvSpPr>
            <a:spLocks noChangeShapeType="1"/>
          </p:cNvSpPr>
          <p:nvPr/>
        </p:nvSpPr>
        <p:spPr bwMode="auto">
          <a:xfrm>
            <a:off x="5326622" y="3117763"/>
            <a:ext cx="1260475" cy="963612"/>
          </a:xfrm>
          <a:prstGeom prst="line">
            <a:avLst/>
          </a:prstGeom>
          <a:noFill/>
          <a:ln w="19050">
            <a:solidFill>
              <a:schemeClr val="tx1"/>
            </a:solidFill>
            <a:round/>
            <a:headEnd/>
            <a:tailEnd/>
          </a:ln>
        </p:spPr>
        <p:txBody>
          <a:bodyPr/>
          <a:lstStyle/>
          <a:p>
            <a:endParaRPr lang="zh-CN" altLang="en-US">
              <a:latin typeface="+mn-lt"/>
            </a:endParaRPr>
          </a:p>
        </p:txBody>
      </p:sp>
      <p:sp>
        <p:nvSpPr>
          <p:cNvPr id="59417" name="Line 23"/>
          <p:cNvSpPr>
            <a:spLocks noChangeShapeType="1"/>
          </p:cNvSpPr>
          <p:nvPr/>
        </p:nvSpPr>
        <p:spPr bwMode="auto">
          <a:xfrm flipH="1">
            <a:off x="4674159" y="3074900"/>
            <a:ext cx="1312862" cy="922338"/>
          </a:xfrm>
          <a:prstGeom prst="line">
            <a:avLst/>
          </a:prstGeom>
          <a:noFill/>
          <a:ln w="19050">
            <a:solidFill>
              <a:schemeClr val="tx1"/>
            </a:solidFill>
            <a:round/>
            <a:headEnd/>
            <a:tailEnd/>
          </a:ln>
        </p:spPr>
        <p:txBody>
          <a:bodyPr/>
          <a:lstStyle/>
          <a:p>
            <a:endParaRPr lang="zh-CN" altLang="en-US">
              <a:latin typeface="+mn-lt"/>
            </a:endParaRPr>
          </a:p>
        </p:txBody>
      </p:sp>
      <p:sp>
        <p:nvSpPr>
          <p:cNvPr id="59418" name="Line 24"/>
          <p:cNvSpPr>
            <a:spLocks noChangeShapeType="1"/>
          </p:cNvSpPr>
          <p:nvPr/>
        </p:nvSpPr>
        <p:spPr bwMode="auto">
          <a:xfrm flipH="1">
            <a:off x="5063096" y="3074901"/>
            <a:ext cx="908050" cy="976313"/>
          </a:xfrm>
          <a:prstGeom prst="line">
            <a:avLst/>
          </a:prstGeom>
          <a:noFill/>
          <a:ln w="19050">
            <a:solidFill>
              <a:schemeClr val="tx1"/>
            </a:solidFill>
            <a:round/>
            <a:headEnd/>
            <a:tailEnd/>
          </a:ln>
        </p:spPr>
        <p:txBody>
          <a:bodyPr/>
          <a:lstStyle/>
          <a:p>
            <a:endParaRPr lang="zh-CN" altLang="en-US">
              <a:latin typeface="+mn-lt"/>
            </a:endParaRPr>
          </a:p>
        </p:txBody>
      </p:sp>
      <p:sp>
        <p:nvSpPr>
          <p:cNvPr id="59419" name="Line 25"/>
          <p:cNvSpPr>
            <a:spLocks noChangeShapeType="1"/>
          </p:cNvSpPr>
          <p:nvPr/>
        </p:nvSpPr>
        <p:spPr bwMode="auto">
          <a:xfrm flipH="1">
            <a:off x="5461559" y="3074900"/>
            <a:ext cx="501650" cy="1036638"/>
          </a:xfrm>
          <a:prstGeom prst="line">
            <a:avLst/>
          </a:prstGeom>
          <a:noFill/>
          <a:ln w="19050">
            <a:solidFill>
              <a:schemeClr val="tx1"/>
            </a:solidFill>
            <a:round/>
            <a:headEnd/>
            <a:tailEnd/>
          </a:ln>
        </p:spPr>
        <p:txBody>
          <a:bodyPr/>
          <a:lstStyle/>
          <a:p>
            <a:endParaRPr lang="zh-CN" altLang="en-US">
              <a:latin typeface="+mn-lt"/>
            </a:endParaRPr>
          </a:p>
        </p:txBody>
      </p:sp>
      <p:sp>
        <p:nvSpPr>
          <p:cNvPr id="59420" name="Line 26"/>
          <p:cNvSpPr>
            <a:spLocks noChangeShapeType="1"/>
          </p:cNvSpPr>
          <p:nvPr/>
        </p:nvSpPr>
        <p:spPr bwMode="auto">
          <a:xfrm flipH="1">
            <a:off x="5850496" y="3074900"/>
            <a:ext cx="96838" cy="1028700"/>
          </a:xfrm>
          <a:prstGeom prst="line">
            <a:avLst/>
          </a:prstGeom>
          <a:noFill/>
          <a:ln w="19050">
            <a:solidFill>
              <a:schemeClr val="tx1"/>
            </a:solidFill>
            <a:round/>
            <a:headEnd/>
            <a:tailEnd/>
          </a:ln>
        </p:spPr>
        <p:txBody>
          <a:bodyPr/>
          <a:lstStyle/>
          <a:p>
            <a:endParaRPr lang="zh-CN" altLang="en-US">
              <a:latin typeface="+mn-lt"/>
            </a:endParaRPr>
          </a:p>
        </p:txBody>
      </p:sp>
      <p:sp>
        <p:nvSpPr>
          <p:cNvPr id="59421" name="Line 27"/>
          <p:cNvSpPr>
            <a:spLocks noChangeShapeType="1"/>
          </p:cNvSpPr>
          <p:nvPr/>
        </p:nvSpPr>
        <p:spPr bwMode="auto">
          <a:xfrm>
            <a:off x="5931460" y="3066964"/>
            <a:ext cx="649287" cy="992187"/>
          </a:xfrm>
          <a:prstGeom prst="line">
            <a:avLst/>
          </a:prstGeom>
          <a:noFill/>
          <a:ln w="19050">
            <a:solidFill>
              <a:schemeClr val="tx1"/>
            </a:solidFill>
            <a:round/>
            <a:headEnd/>
            <a:tailEnd/>
          </a:ln>
        </p:spPr>
        <p:txBody>
          <a:bodyPr/>
          <a:lstStyle/>
          <a:p>
            <a:endParaRPr lang="zh-CN" altLang="en-US">
              <a:latin typeface="+mn-lt"/>
            </a:endParaRPr>
          </a:p>
        </p:txBody>
      </p:sp>
      <p:sp>
        <p:nvSpPr>
          <p:cNvPr id="59422" name="Line 28"/>
          <p:cNvSpPr>
            <a:spLocks noChangeShapeType="1"/>
          </p:cNvSpPr>
          <p:nvPr/>
        </p:nvSpPr>
        <p:spPr bwMode="auto">
          <a:xfrm flipV="1">
            <a:off x="5317096" y="3078075"/>
            <a:ext cx="647700" cy="1588"/>
          </a:xfrm>
          <a:prstGeom prst="line">
            <a:avLst/>
          </a:prstGeom>
          <a:noFill/>
          <a:ln w="19050">
            <a:solidFill>
              <a:schemeClr val="tx1"/>
            </a:solidFill>
            <a:round/>
            <a:headEnd/>
            <a:tailEnd/>
          </a:ln>
        </p:spPr>
        <p:txBody>
          <a:bodyPr/>
          <a:lstStyle/>
          <a:p>
            <a:endParaRPr lang="zh-CN" altLang="en-US">
              <a:latin typeface="+mn-lt"/>
            </a:endParaRPr>
          </a:p>
        </p:txBody>
      </p:sp>
      <p:pic>
        <p:nvPicPr>
          <p:cNvPr id="59423" name="Picture 29" descr="cloud"/>
          <p:cNvPicPr>
            <a:picLocks noChangeAspect="1" noChangeArrowheads="1"/>
          </p:cNvPicPr>
          <p:nvPr/>
        </p:nvPicPr>
        <p:blipFill>
          <a:blip r:embed="rId3" cstate="print"/>
          <a:srcRect/>
          <a:stretch>
            <a:fillRect/>
          </a:stretch>
        </p:blipFill>
        <p:spPr bwMode="auto">
          <a:xfrm>
            <a:off x="4582084" y="1402978"/>
            <a:ext cx="2038350" cy="809910"/>
          </a:xfrm>
          <a:prstGeom prst="rect">
            <a:avLst/>
          </a:prstGeom>
          <a:noFill/>
          <a:ln w="9525">
            <a:noFill/>
            <a:miter lim="800000"/>
            <a:headEnd/>
            <a:tailEnd/>
          </a:ln>
        </p:spPr>
      </p:pic>
      <p:sp>
        <p:nvSpPr>
          <p:cNvPr id="59424" name="Line 30"/>
          <p:cNvSpPr>
            <a:spLocks noChangeShapeType="1"/>
          </p:cNvSpPr>
          <p:nvPr/>
        </p:nvSpPr>
        <p:spPr bwMode="auto">
          <a:xfrm>
            <a:off x="5209146" y="1795376"/>
            <a:ext cx="115888" cy="1298575"/>
          </a:xfrm>
          <a:prstGeom prst="line">
            <a:avLst/>
          </a:prstGeom>
          <a:noFill/>
          <a:ln w="19050">
            <a:solidFill>
              <a:schemeClr val="tx1"/>
            </a:solidFill>
            <a:round/>
            <a:headEnd/>
            <a:tailEnd/>
          </a:ln>
        </p:spPr>
        <p:txBody>
          <a:bodyPr/>
          <a:lstStyle/>
          <a:p>
            <a:endParaRPr lang="zh-CN" altLang="en-US">
              <a:latin typeface="+mn-lt"/>
            </a:endParaRPr>
          </a:p>
        </p:txBody>
      </p:sp>
      <p:sp>
        <p:nvSpPr>
          <p:cNvPr id="59425" name="Line 31"/>
          <p:cNvSpPr>
            <a:spLocks noChangeShapeType="1"/>
          </p:cNvSpPr>
          <p:nvPr/>
        </p:nvSpPr>
        <p:spPr bwMode="auto">
          <a:xfrm flipH="1">
            <a:off x="5987021" y="1795376"/>
            <a:ext cx="115888" cy="1298575"/>
          </a:xfrm>
          <a:prstGeom prst="line">
            <a:avLst/>
          </a:prstGeom>
          <a:noFill/>
          <a:ln w="19050">
            <a:solidFill>
              <a:schemeClr val="tx1"/>
            </a:solidFill>
            <a:round/>
            <a:headEnd/>
            <a:tailEnd/>
          </a:ln>
        </p:spPr>
        <p:txBody>
          <a:bodyPr/>
          <a:lstStyle/>
          <a:p>
            <a:endParaRPr lang="zh-CN" altLang="en-US">
              <a:latin typeface="+mn-lt"/>
            </a:endParaRPr>
          </a:p>
        </p:txBody>
      </p:sp>
      <p:sp>
        <p:nvSpPr>
          <p:cNvPr id="59426" name="Line 32"/>
          <p:cNvSpPr>
            <a:spLocks noChangeShapeType="1"/>
          </p:cNvSpPr>
          <p:nvPr/>
        </p:nvSpPr>
        <p:spPr bwMode="auto">
          <a:xfrm>
            <a:off x="5209146" y="1804900"/>
            <a:ext cx="1727200" cy="1117600"/>
          </a:xfrm>
          <a:prstGeom prst="line">
            <a:avLst/>
          </a:prstGeom>
          <a:noFill/>
          <a:ln w="19050">
            <a:solidFill>
              <a:schemeClr val="tx1"/>
            </a:solidFill>
            <a:round/>
            <a:headEnd/>
            <a:tailEnd/>
          </a:ln>
        </p:spPr>
        <p:txBody>
          <a:bodyPr/>
          <a:lstStyle/>
          <a:p>
            <a:endParaRPr lang="zh-CN" altLang="en-US">
              <a:latin typeface="+mn-lt"/>
            </a:endParaRPr>
          </a:p>
        </p:txBody>
      </p:sp>
      <p:sp>
        <p:nvSpPr>
          <p:cNvPr id="59427" name="Line 33"/>
          <p:cNvSpPr>
            <a:spLocks noChangeShapeType="1"/>
          </p:cNvSpPr>
          <p:nvPr/>
        </p:nvSpPr>
        <p:spPr bwMode="auto">
          <a:xfrm>
            <a:off x="6094971" y="1792200"/>
            <a:ext cx="1493838" cy="819150"/>
          </a:xfrm>
          <a:prstGeom prst="line">
            <a:avLst/>
          </a:prstGeom>
          <a:noFill/>
          <a:ln w="19050">
            <a:solidFill>
              <a:schemeClr val="tx1"/>
            </a:solidFill>
            <a:round/>
            <a:headEnd/>
            <a:tailEnd/>
          </a:ln>
        </p:spPr>
        <p:txBody>
          <a:bodyPr/>
          <a:lstStyle/>
          <a:p>
            <a:endParaRPr lang="zh-CN" altLang="en-US">
              <a:latin typeface="+mn-lt"/>
            </a:endParaRPr>
          </a:p>
        </p:txBody>
      </p:sp>
      <p:sp>
        <p:nvSpPr>
          <p:cNvPr id="59428" name="Line 34"/>
          <p:cNvSpPr>
            <a:spLocks noChangeShapeType="1"/>
          </p:cNvSpPr>
          <p:nvPr/>
        </p:nvSpPr>
        <p:spPr bwMode="auto">
          <a:xfrm flipH="1">
            <a:off x="4383646" y="1793789"/>
            <a:ext cx="1728788" cy="1138237"/>
          </a:xfrm>
          <a:prstGeom prst="line">
            <a:avLst/>
          </a:prstGeom>
          <a:noFill/>
          <a:ln w="19050">
            <a:solidFill>
              <a:schemeClr val="tx1"/>
            </a:solidFill>
            <a:round/>
            <a:headEnd/>
            <a:tailEnd/>
          </a:ln>
        </p:spPr>
        <p:txBody>
          <a:bodyPr/>
          <a:lstStyle/>
          <a:p>
            <a:endParaRPr lang="zh-CN" altLang="en-US">
              <a:latin typeface="+mn-lt"/>
            </a:endParaRPr>
          </a:p>
        </p:txBody>
      </p:sp>
      <p:sp>
        <p:nvSpPr>
          <p:cNvPr id="59429" name="Line 35"/>
          <p:cNvSpPr>
            <a:spLocks noChangeShapeType="1"/>
          </p:cNvSpPr>
          <p:nvPr/>
        </p:nvSpPr>
        <p:spPr bwMode="auto">
          <a:xfrm flipH="1">
            <a:off x="3780396" y="1789026"/>
            <a:ext cx="1428750" cy="892175"/>
          </a:xfrm>
          <a:prstGeom prst="line">
            <a:avLst/>
          </a:prstGeom>
          <a:noFill/>
          <a:ln w="19050">
            <a:solidFill>
              <a:schemeClr val="tx1"/>
            </a:solidFill>
            <a:round/>
            <a:headEnd/>
            <a:tailEnd/>
          </a:ln>
        </p:spPr>
        <p:txBody>
          <a:bodyPr/>
          <a:lstStyle/>
          <a:p>
            <a:endParaRPr lang="zh-CN" altLang="en-US">
              <a:latin typeface="+mn-lt"/>
            </a:endParaRPr>
          </a:p>
        </p:txBody>
      </p:sp>
      <p:sp>
        <p:nvSpPr>
          <p:cNvPr id="59430" name="Line 36"/>
          <p:cNvSpPr>
            <a:spLocks noChangeShapeType="1"/>
          </p:cNvSpPr>
          <p:nvPr/>
        </p:nvSpPr>
        <p:spPr bwMode="auto">
          <a:xfrm flipV="1">
            <a:off x="6933172" y="2608175"/>
            <a:ext cx="646113" cy="311150"/>
          </a:xfrm>
          <a:prstGeom prst="line">
            <a:avLst/>
          </a:prstGeom>
          <a:noFill/>
          <a:ln w="19050">
            <a:solidFill>
              <a:schemeClr val="tx1"/>
            </a:solidFill>
            <a:round/>
            <a:headEnd/>
            <a:tailEnd/>
          </a:ln>
        </p:spPr>
        <p:txBody>
          <a:bodyPr/>
          <a:lstStyle/>
          <a:p>
            <a:endParaRPr lang="zh-CN" altLang="en-US">
              <a:latin typeface="+mn-lt"/>
            </a:endParaRPr>
          </a:p>
        </p:txBody>
      </p:sp>
      <p:sp>
        <p:nvSpPr>
          <p:cNvPr id="59431" name="Line 37"/>
          <p:cNvSpPr>
            <a:spLocks noChangeShapeType="1"/>
          </p:cNvSpPr>
          <p:nvPr/>
        </p:nvSpPr>
        <p:spPr bwMode="auto">
          <a:xfrm>
            <a:off x="3888346" y="2689139"/>
            <a:ext cx="649288" cy="257175"/>
          </a:xfrm>
          <a:prstGeom prst="line">
            <a:avLst/>
          </a:prstGeom>
          <a:noFill/>
          <a:ln w="19050">
            <a:solidFill>
              <a:schemeClr val="tx1"/>
            </a:solidFill>
            <a:round/>
            <a:headEnd/>
            <a:tailEnd/>
          </a:ln>
        </p:spPr>
        <p:txBody>
          <a:bodyPr/>
          <a:lstStyle/>
          <a:p>
            <a:endParaRPr lang="zh-CN" altLang="en-US">
              <a:latin typeface="+mn-lt"/>
            </a:endParaRPr>
          </a:p>
        </p:txBody>
      </p:sp>
      <p:sp>
        <p:nvSpPr>
          <p:cNvPr id="59432" name="Line 38"/>
          <p:cNvSpPr>
            <a:spLocks noChangeShapeType="1"/>
          </p:cNvSpPr>
          <p:nvPr/>
        </p:nvSpPr>
        <p:spPr bwMode="auto">
          <a:xfrm flipV="1">
            <a:off x="5194860" y="1809664"/>
            <a:ext cx="923925" cy="1587"/>
          </a:xfrm>
          <a:prstGeom prst="line">
            <a:avLst/>
          </a:prstGeom>
          <a:noFill/>
          <a:ln w="38100">
            <a:solidFill>
              <a:schemeClr val="tx1"/>
            </a:solidFill>
            <a:round/>
            <a:headEnd/>
            <a:tailEnd/>
          </a:ln>
        </p:spPr>
        <p:txBody>
          <a:bodyPr/>
          <a:lstStyle/>
          <a:p>
            <a:endParaRPr lang="zh-CN" altLang="en-US">
              <a:latin typeface="+mn-lt"/>
            </a:endParaRPr>
          </a:p>
        </p:txBody>
      </p:sp>
      <p:pic>
        <p:nvPicPr>
          <p:cNvPr id="59433" name="Picture 39" descr="06"/>
          <p:cNvPicPr>
            <a:picLocks noChangeAspect="1" noChangeArrowheads="1"/>
          </p:cNvPicPr>
          <p:nvPr/>
        </p:nvPicPr>
        <p:blipFill>
          <a:blip r:embed="rId4" cstate="print"/>
          <a:srcRect/>
          <a:stretch>
            <a:fillRect/>
          </a:stretch>
        </p:blipFill>
        <p:spPr bwMode="auto">
          <a:xfrm>
            <a:off x="4859897" y="1578588"/>
            <a:ext cx="641350" cy="450150"/>
          </a:xfrm>
          <a:prstGeom prst="rect">
            <a:avLst/>
          </a:prstGeom>
          <a:noFill/>
          <a:ln w="9525">
            <a:noFill/>
            <a:miter lim="800000"/>
            <a:headEnd/>
            <a:tailEnd/>
          </a:ln>
        </p:spPr>
      </p:pic>
      <p:pic>
        <p:nvPicPr>
          <p:cNvPr id="59434" name="Picture 40" descr="06"/>
          <p:cNvPicPr>
            <a:picLocks noChangeAspect="1" noChangeArrowheads="1"/>
          </p:cNvPicPr>
          <p:nvPr/>
        </p:nvPicPr>
        <p:blipFill>
          <a:blip r:embed="rId5" cstate="print"/>
          <a:srcRect/>
          <a:stretch>
            <a:fillRect/>
          </a:stretch>
        </p:blipFill>
        <p:spPr bwMode="auto">
          <a:xfrm>
            <a:off x="5763185" y="1578223"/>
            <a:ext cx="626665" cy="439403"/>
          </a:xfrm>
          <a:prstGeom prst="rect">
            <a:avLst/>
          </a:prstGeom>
          <a:noFill/>
          <a:ln w="9525">
            <a:noFill/>
            <a:miter lim="800000"/>
            <a:headEnd/>
            <a:tailEnd/>
          </a:ln>
        </p:spPr>
      </p:pic>
      <p:pic>
        <p:nvPicPr>
          <p:cNvPr id="59435" name="Picture 44" descr="企业内部网"/>
          <p:cNvPicPr>
            <a:picLocks noChangeAspect="1" noChangeArrowheads="1"/>
          </p:cNvPicPr>
          <p:nvPr/>
        </p:nvPicPr>
        <p:blipFill>
          <a:blip r:embed="rId6" cstate="print"/>
          <a:srcRect/>
          <a:stretch>
            <a:fillRect/>
          </a:stretch>
        </p:blipFill>
        <p:spPr bwMode="auto">
          <a:xfrm>
            <a:off x="3072371" y="4187738"/>
            <a:ext cx="515938" cy="639762"/>
          </a:xfrm>
          <a:prstGeom prst="rect">
            <a:avLst/>
          </a:prstGeom>
          <a:noFill/>
          <a:ln w="9525">
            <a:noFill/>
            <a:miter lim="800000"/>
            <a:headEnd/>
            <a:tailEnd/>
          </a:ln>
        </p:spPr>
      </p:pic>
      <p:pic>
        <p:nvPicPr>
          <p:cNvPr id="59436" name="Picture 45" descr="企业内部网"/>
          <p:cNvPicPr>
            <a:picLocks noChangeAspect="1" noChangeArrowheads="1"/>
          </p:cNvPicPr>
          <p:nvPr/>
        </p:nvPicPr>
        <p:blipFill>
          <a:blip r:embed="rId6" cstate="print"/>
          <a:srcRect/>
          <a:stretch>
            <a:fillRect/>
          </a:stretch>
        </p:blipFill>
        <p:spPr bwMode="auto">
          <a:xfrm>
            <a:off x="3786746" y="4397289"/>
            <a:ext cx="514350" cy="638175"/>
          </a:xfrm>
          <a:prstGeom prst="rect">
            <a:avLst/>
          </a:prstGeom>
          <a:noFill/>
          <a:ln w="9525">
            <a:noFill/>
            <a:miter lim="800000"/>
            <a:headEnd/>
            <a:tailEnd/>
          </a:ln>
        </p:spPr>
      </p:pic>
      <p:pic>
        <p:nvPicPr>
          <p:cNvPr id="59437" name="Picture 47" descr="05"/>
          <p:cNvPicPr>
            <a:picLocks noChangeAspect="1" noChangeArrowheads="1"/>
          </p:cNvPicPr>
          <p:nvPr/>
        </p:nvPicPr>
        <p:blipFill>
          <a:blip r:embed="rId7" cstate="print"/>
          <a:srcRect/>
          <a:stretch>
            <a:fillRect/>
          </a:stretch>
        </p:blipFill>
        <p:spPr bwMode="auto">
          <a:xfrm>
            <a:off x="2981885" y="3308264"/>
            <a:ext cx="382587" cy="401637"/>
          </a:xfrm>
          <a:prstGeom prst="rect">
            <a:avLst/>
          </a:prstGeom>
          <a:noFill/>
          <a:ln w="9525">
            <a:noFill/>
            <a:miter lim="800000"/>
            <a:headEnd/>
            <a:tailEnd/>
          </a:ln>
        </p:spPr>
      </p:pic>
      <p:pic>
        <p:nvPicPr>
          <p:cNvPr id="59438" name="Picture 48" descr="05"/>
          <p:cNvPicPr>
            <a:picLocks noChangeAspect="1" noChangeArrowheads="1"/>
          </p:cNvPicPr>
          <p:nvPr/>
        </p:nvPicPr>
        <p:blipFill>
          <a:blip r:embed="rId7" cstate="print"/>
          <a:srcRect/>
          <a:stretch>
            <a:fillRect/>
          </a:stretch>
        </p:blipFill>
        <p:spPr bwMode="auto">
          <a:xfrm>
            <a:off x="3332721" y="3516226"/>
            <a:ext cx="382588" cy="403225"/>
          </a:xfrm>
          <a:prstGeom prst="rect">
            <a:avLst/>
          </a:prstGeom>
          <a:noFill/>
          <a:ln w="9525">
            <a:noFill/>
            <a:miter lim="800000"/>
            <a:headEnd/>
            <a:tailEnd/>
          </a:ln>
        </p:spPr>
      </p:pic>
      <p:sp>
        <p:nvSpPr>
          <p:cNvPr id="59439" name="Rectangle 50"/>
          <p:cNvSpPr>
            <a:spLocks noChangeArrowheads="1"/>
          </p:cNvSpPr>
          <p:nvPr/>
        </p:nvSpPr>
        <p:spPr bwMode="auto">
          <a:xfrm>
            <a:off x="6774025" y="1553022"/>
            <a:ext cx="1465145" cy="430887"/>
          </a:xfrm>
          <a:prstGeom prst="rect">
            <a:avLst/>
          </a:prstGeom>
          <a:noFill/>
          <a:ln w="9525">
            <a:noFill/>
            <a:miter lim="800000"/>
            <a:headEnd/>
            <a:tailEnd/>
          </a:ln>
        </p:spPr>
        <p:txBody>
          <a:bodyPr wrap="none" lIns="0" tIns="0" rIns="0" bIns="0">
            <a:spAutoFit/>
          </a:bodyPr>
          <a:lstStyle/>
          <a:p>
            <a:pPr eaLnBrk="0" hangingPunct="0"/>
            <a:r>
              <a:rPr lang="en-US" altLang="zh-CN" sz="1400" b="1" dirty="0">
                <a:solidFill>
                  <a:srgbClr val="000000"/>
                </a:solidFill>
                <a:latin typeface="+mn-lt"/>
                <a:ea typeface="华文细黑" pitchFamily="2" charset="-122"/>
                <a:cs typeface="EucrosiaUPC" pitchFamily="18" charset="-34"/>
              </a:rPr>
              <a:t>Core</a:t>
            </a:r>
            <a:r>
              <a:rPr lang="zh-CN" altLang="en-US" sz="1400" b="1" dirty="0">
                <a:solidFill>
                  <a:srgbClr val="000000"/>
                </a:solidFill>
                <a:latin typeface="+mn-lt"/>
                <a:ea typeface="华文细黑" pitchFamily="2" charset="-122"/>
                <a:cs typeface="EucrosiaUPC" pitchFamily="18" charset="-34"/>
              </a:rPr>
              <a:t> </a:t>
            </a:r>
            <a:r>
              <a:rPr lang="en-US" altLang="zh-CN" sz="1400" b="1" dirty="0">
                <a:solidFill>
                  <a:srgbClr val="000000"/>
                </a:solidFill>
                <a:latin typeface="+mn-lt"/>
                <a:ea typeface="华文细黑" pitchFamily="2" charset="-122"/>
                <a:cs typeface="EucrosiaUPC" pitchFamily="18" charset="-34"/>
              </a:rPr>
              <a:t>Layer</a:t>
            </a:r>
          </a:p>
          <a:p>
            <a:pPr eaLnBrk="0" hangingPunct="0"/>
            <a:r>
              <a:rPr lang="en-US" altLang="zh-CN" sz="1400" b="1" dirty="0">
                <a:solidFill>
                  <a:srgbClr val="000000"/>
                </a:solidFill>
                <a:latin typeface="+mn-lt"/>
                <a:ea typeface="华文细黑" pitchFamily="2" charset="-122"/>
                <a:cs typeface="EucrosiaUPC" pitchFamily="18" charset="-34"/>
              </a:rPr>
              <a:t>(NE40E-X16/X8)</a:t>
            </a:r>
            <a:endParaRPr lang="zh-CN" altLang="en-US" sz="1400" b="1" dirty="0">
              <a:solidFill>
                <a:srgbClr val="000000"/>
              </a:solidFill>
              <a:latin typeface="+mn-lt"/>
              <a:ea typeface="华文细黑" pitchFamily="2" charset="-122"/>
              <a:cs typeface="EucrosiaUPC" pitchFamily="18" charset="-34"/>
            </a:endParaRPr>
          </a:p>
        </p:txBody>
      </p:sp>
      <p:sp>
        <p:nvSpPr>
          <p:cNvPr id="59440" name="Rectangle 51"/>
          <p:cNvSpPr>
            <a:spLocks noChangeArrowheads="1"/>
          </p:cNvSpPr>
          <p:nvPr/>
        </p:nvSpPr>
        <p:spPr bwMode="auto">
          <a:xfrm>
            <a:off x="8141260" y="2389101"/>
            <a:ext cx="1620957" cy="430887"/>
          </a:xfrm>
          <a:prstGeom prst="rect">
            <a:avLst/>
          </a:prstGeom>
          <a:noFill/>
          <a:ln w="9525">
            <a:noFill/>
            <a:miter lim="800000"/>
            <a:headEnd/>
            <a:tailEnd/>
          </a:ln>
        </p:spPr>
        <p:txBody>
          <a:bodyPr wrap="none" lIns="0" tIns="0" rIns="0" bIns="0">
            <a:spAutoFit/>
          </a:bodyPr>
          <a:lstStyle/>
          <a:p>
            <a:pPr eaLnBrk="0" hangingPunct="0"/>
            <a:r>
              <a:rPr lang="en-US" altLang="zh-CN" sz="1400" b="1" dirty="0">
                <a:solidFill>
                  <a:srgbClr val="000000"/>
                </a:solidFill>
                <a:latin typeface="+mn-lt"/>
                <a:ea typeface="华文细黑" pitchFamily="2" charset="-122"/>
                <a:cs typeface="EucrosiaUPC" pitchFamily="18" charset="-34"/>
              </a:rPr>
              <a:t>Distribution Layer</a:t>
            </a:r>
          </a:p>
          <a:p>
            <a:pPr eaLnBrk="0" hangingPunct="0"/>
            <a:r>
              <a:rPr lang="en-US" altLang="zh-CN" sz="1400" b="1" dirty="0">
                <a:solidFill>
                  <a:srgbClr val="000000"/>
                </a:solidFill>
                <a:latin typeface="+mn-lt"/>
                <a:ea typeface="华文细黑" pitchFamily="2" charset="-122"/>
                <a:cs typeface="EucrosiaUPC" pitchFamily="18" charset="-34"/>
              </a:rPr>
              <a:t>(NE40E-X3)</a:t>
            </a:r>
            <a:endParaRPr lang="zh-CN" altLang="en-US" sz="1400" b="1" dirty="0">
              <a:solidFill>
                <a:srgbClr val="000000"/>
              </a:solidFill>
              <a:latin typeface="+mn-lt"/>
              <a:ea typeface="华文细黑" pitchFamily="2" charset="-122"/>
              <a:cs typeface="EucrosiaUPC" pitchFamily="18" charset="-34"/>
            </a:endParaRPr>
          </a:p>
        </p:txBody>
      </p:sp>
      <p:pic>
        <p:nvPicPr>
          <p:cNvPr id="59441" name="Picture 52" descr="05"/>
          <p:cNvPicPr>
            <a:picLocks noChangeAspect="1" noChangeArrowheads="1"/>
          </p:cNvPicPr>
          <p:nvPr/>
        </p:nvPicPr>
        <p:blipFill>
          <a:blip r:embed="rId7" cstate="print"/>
          <a:srcRect/>
          <a:stretch>
            <a:fillRect/>
          </a:stretch>
        </p:blipFill>
        <p:spPr bwMode="auto">
          <a:xfrm>
            <a:off x="3701021" y="3682914"/>
            <a:ext cx="382588" cy="401637"/>
          </a:xfrm>
          <a:prstGeom prst="rect">
            <a:avLst/>
          </a:prstGeom>
          <a:noFill/>
          <a:ln w="9525">
            <a:noFill/>
            <a:miter lim="800000"/>
            <a:headEnd/>
            <a:tailEnd/>
          </a:ln>
        </p:spPr>
      </p:pic>
      <p:pic>
        <p:nvPicPr>
          <p:cNvPr id="59442" name="Picture 53" descr="05"/>
          <p:cNvPicPr>
            <a:picLocks noChangeAspect="1" noChangeArrowheads="1"/>
          </p:cNvPicPr>
          <p:nvPr/>
        </p:nvPicPr>
        <p:blipFill>
          <a:blip r:embed="rId7" cstate="print"/>
          <a:srcRect/>
          <a:stretch>
            <a:fillRect/>
          </a:stretch>
        </p:blipFill>
        <p:spPr bwMode="auto">
          <a:xfrm>
            <a:off x="4077260" y="3789275"/>
            <a:ext cx="382587" cy="401638"/>
          </a:xfrm>
          <a:prstGeom prst="rect">
            <a:avLst/>
          </a:prstGeom>
          <a:noFill/>
          <a:ln w="9525">
            <a:noFill/>
            <a:miter lim="800000"/>
            <a:headEnd/>
            <a:tailEnd/>
          </a:ln>
        </p:spPr>
      </p:pic>
      <p:pic>
        <p:nvPicPr>
          <p:cNvPr id="59443" name="Picture 54" descr="05"/>
          <p:cNvPicPr>
            <a:picLocks noChangeAspect="1" noChangeArrowheads="1"/>
          </p:cNvPicPr>
          <p:nvPr/>
        </p:nvPicPr>
        <p:blipFill>
          <a:blip r:embed="rId7" cstate="print"/>
          <a:srcRect/>
          <a:stretch>
            <a:fillRect/>
          </a:stretch>
        </p:blipFill>
        <p:spPr bwMode="auto">
          <a:xfrm>
            <a:off x="4885296" y="3916275"/>
            <a:ext cx="382588" cy="401638"/>
          </a:xfrm>
          <a:prstGeom prst="rect">
            <a:avLst/>
          </a:prstGeom>
          <a:noFill/>
          <a:ln w="9525">
            <a:noFill/>
            <a:miter lim="800000"/>
            <a:headEnd/>
            <a:tailEnd/>
          </a:ln>
        </p:spPr>
      </p:pic>
      <p:pic>
        <p:nvPicPr>
          <p:cNvPr id="59444" name="Picture 55" descr="05"/>
          <p:cNvPicPr>
            <a:picLocks noChangeAspect="1" noChangeArrowheads="1"/>
          </p:cNvPicPr>
          <p:nvPr/>
        </p:nvPicPr>
        <p:blipFill>
          <a:blip r:embed="rId7" cstate="print"/>
          <a:srcRect/>
          <a:stretch>
            <a:fillRect/>
          </a:stretch>
        </p:blipFill>
        <p:spPr bwMode="auto">
          <a:xfrm>
            <a:off x="5261535" y="3954375"/>
            <a:ext cx="384175" cy="401638"/>
          </a:xfrm>
          <a:prstGeom prst="rect">
            <a:avLst/>
          </a:prstGeom>
          <a:noFill/>
          <a:ln w="9525">
            <a:noFill/>
            <a:miter lim="800000"/>
            <a:headEnd/>
            <a:tailEnd/>
          </a:ln>
        </p:spPr>
      </p:pic>
      <p:pic>
        <p:nvPicPr>
          <p:cNvPr id="59445" name="Picture 56" descr="05"/>
          <p:cNvPicPr>
            <a:picLocks noChangeAspect="1" noChangeArrowheads="1"/>
          </p:cNvPicPr>
          <p:nvPr/>
        </p:nvPicPr>
        <p:blipFill>
          <a:blip r:embed="rId7" cstate="print"/>
          <a:srcRect/>
          <a:stretch>
            <a:fillRect/>
          </a:stretch>
        </p:blipFill>
        <p:spPr bwMode="auto">
          <a:xfrm>
            <a:off x="5644121" y="3954375"/>
            <a:ext cx="382588" cy="401638"/>
          </a:xfrm>
          <a:prstGeom prst="rect">
            <a:avLst/>
          </a:prstGeom>
          <a:noFill/>
          <a:ln w="9525">
            <a:noFill/>
            <a:miter lim="800000"/>
            <a:headEnd/>
            <a:tailEnd/>
          </a:ln>
        </p:spPr>
      </p:pic>
      <p:pic>
        <p:nvPicPr>
          <p:cNvPr id="59446" name="Picture 57" descr="05"/>
          <p:cNvPicPr>
            <a:picLocks noChangeAspect="1" noChangeArrowheads="1"/>
          </p:cNvPicPr>
          <p:nvPr/>
        </p:nvPicPr>
        <p:blipFill>
          <a:blip r:embed="rId7" cstate="print"/>
          <a:srcRect/>
          <a:stretch>
            <a:fillRect/>
          </a:stretch>
        </p:blipFill>
        <p:spPr bwMode="auto">
          <a:xfrm>
            <a:off x="6021946" y="3941675"/>
            <a:ext cx="382588" cy="401638"/>
          </a:xfrm>
          <a:prstGeom prst="rect">
            <a:avLst/>
          </a:prstGeom>
          <a:noFill/>
          <a:ln w="9525">
            <a:noFill/>
            <a:miter lim="800000"/>
            <a:headEnd/>
            <a:tailEnd/>
          </a:ln>
        </p:spPr>
      </p:pic>
      <p:pic>
        <p:nvPicPr>
          <p:cNvPr id="59447" name="Picture 58" descr="05"/>
          <p:cNvPicPr>
            <a:picLocks noChangeAspect="1" noChangeArrowheads="1"/>
          </p:cNvPicPr>
          <p:nvPr/>
        </p:nvPicPr>
        <p:blipFill>
          <a:blip r:embed="rId7" cstate="print"/>
          <a:srcRect/>
          <a:stretch>
            <a:fillRect/>
          </a:stretch>
        </p:blipFill>
        <p:spPr bwMode="auto">
          <a:xfrm>
            <a:off x="6399771" y="3875000"/>
            <a:ext cx="382588" cy="401638"/>
          </a:xfrm>
          <a:prstGeom prst="rect">
            <a:avLst/>
          </a:prstGeom>
          <a:noFill/>
          <a:ln w="9525">
            <a:noFill/>
            <a:miter lim="800000"/>
            <a:headEnd/>
            <a:tailEnd/>
          </a:ln>
        </p:spPr>
      </p:pic>
      <p:pic>
        <p:nvPicPr>
          <p:cNvPr id="59448" name="Picture 59" descr="05"/>
          <p:cNvPicPr>
            <a:picLocks noChangeAspect="1" noChangeArrowheads="1"/>
          </p:cNvPicPr>
          <p:nvPr/>
        </p:nvPicPr>
        <p:blipFill>
          <a:blip r:embed="rId7" cstate="print"/>
          <a:srcRect/>
          <a:stretch>
            <a:fillRect/>
          </a:stretch>
        </p:blipFill>
        <p:spPr bwMode="auto">
          <a:xfrm>
            <a:off x="2689785" y="3051089"/>
            <a:ext cx="382587" cy="401637"/>
          </a:xfrm>
          <a:prstGeom prst="rect">
            <a:avLst/>
          </a:prstGeom>
          <a:noFill/>
          <a:ln w="9525">
            <a:noFill/>
            <a:miter lim="800000"/>
            <a:headEnd/>
            <a:tailEnd/>
          </a:ln>
        </p:spPr>
      </p:pic>
      <p:pic>
        <p:nvPicPr>
          <p:cNvPr id="59449" name="Picture 60" descr="05"/>
          <p:cNvPicPr>
            <a:picLocks noChangeAspect="1" noChangeArrowheads="1"/>
          </p:cNvPicPr>
          <p:nvPr/>
        </p:nvPicPr>
        <p:blipFill>
          <a:blip r:embed="rId7" cstate="print"/>
          <a:srcRect/>
          <a:stretch>
            <a:fillRect/>
          </a:stretch>
        </p:blipFill>
        <p:spPr bwMode="auto">
          <a:xfrm>
            <a:off x="2477060" y="2736764"/>
            <a:ext cx="382587" cy="401637"/>
          </a:xfrm>
          <a:prstGeom prst="rect">
            <a:avLst/>
          </a:prstGeom>
          <a:noFill/>
          <a:ln w="9525">
            <a:noFill/>
            <a:miter lim="800000"/>
            <a:headEnd/>
            <a:tailEnd/>
          </a:ln>
        </p:spPr>
      </p:pic>
      <p:pic>
        <p:nvPicPr>
          <p:cNvPr id="59450" name="Picture 61" descr="05"/>
          <p:cNvPicPr>
            <a:picLocks noChangeAspect="1" noChangeArrowheads="1"/>
          </p:cNvPicPr>
          <p:nvPr/>
        </p:nvPicPr>
        <p:blipFill>
          <a:blip r:embed="rId7" cstate="print"/>
          <a:srcRect/>
          <a:stretch>
            <a:fillRect/>
          </a:stretch>
        </p:blipFill>
        <p:spPr bwMode="auto">
          <a:xfrm>
            <a:off x="4510646" y="3862300"/>
            <a:ext cx="382588" cy="401638"/>
          </a:xfrm>
          <a:prstGeom prst="rect">
            <a:avLst/>
          </a:prstGeom>
          <a:noFill/>
          <a:ln w="9525">
            <a:noFill/>
            <a:miter lim="800000"/>
            <a:headEnd/>
            <a:tailEnd/>
          </a:ln>
        </p:spPr>
      </p:pic>
      <p:sp>
        <p:nvSpPr>
          <p:cNvPr id="59451" name="Line 62"/>
          <p:cNvSpPr>
            <a:spLocks noChangeShapeType="1"/>
          </p:cNvSpPr>
          <p:nvPr/>
        </p:nvSpPr>
        <p:spPr bwMode="auto">
          <a:xfrm>
            <a:off x="6917297" y="2900275"/>
            <a:ext cx="61913" cy="1054100"/>
          </a:xfrm>
          <a:prstGeom prst="line">
            <a:avLst/>
          </a:prstGeom>
          <a:noFill/>
          <a:ln w="19050">
            <a:solidFill>
              <a:schemeClr val="tx1"/>
            </a:solidFill>
            <a:round/>
            <a:headEnd/>
            <a:tailEnd/>
          </a:ln>
        </p:spPr>
        <p:txBody>
          <a:bodyPr/>
          <a:lstStyle/>
          <a:p>
            <a:endParaRPr lang="zh-CN" altLang="en-US">
              <a:latin typeface="+mn-lt"/>
            </a:endParaRPr>
          </a:p>
        </p:txBody>
      </p:sp>
      <p:sp>
        <p:nvSpPr>
          <p:cNvPr id="59452" name="Line 63"/>
          <p:cNvSpPr>
            <a:spLocks noChangeShapeType="1"/>
          </p:cNvSpPr>
          <p:nvPr/>
        </p:nvSpPr>
        <p:spPr bwMode="auto">
          <a:xfrm flipH="1">
            <a:off x="7320522" y="2609764"/>
            <a:ext cx="263525" cy="1292225"/>
          </a:xfrm>
          <a:prstGeom prst="line">
            <a:avLst/>
          </a:prstGeom>
          <a:noFill/>
          <a:ln w="19050">
            <a:solidFill>
              <a:schemeClr val="tx1"/>
            </a:solidFill>
            <a:round/>
            <a:headEnd/>
            <a:tailEnd/>
          </a:ln>
        </p:spPr>
        <p:txBody>
          <a:bodyPr/>
          <a:lstStyle/>
          <a:p>
            <a:endParaRPr lang="zh-CN" altLang="en-US">
              <a:latin typeface="+mn-lt"/>
            </a:endParaRPr>
          </a:p>
        </p:txBody>
      </p:sp>
      <p:sp>
        <p:nvSpPr>
          <p:cNvPr id="59453" name="Line 64"/>
          <p:cNvSpPr>
            <a:spLocks noChangeShapeType="1"/>
          </p:cNvSpPr>
          <p:nvPr/>
        </p:nvSpPr>
        <p:spPr bwMode="auto">
          <a:xfrm>
            <a:off x="7568171" y="2627226"/>
            <a:ext cx="101600" cy="1090613"/>
          </a:xfrm>
          <a:prstGeom prst="line">
            <a:avLst/>
          </a:prstGeom>
          <a:noFill/>
          <a:ln w="19050">
            <a:solidFill>
              <a:schemeClr val="tx1"/>
            </a:solidFill>
            <a:round/>
            <a:headEnd/>
            <a:tailEnd/>
          </a:ln>
        </p:spPr>
        <p:txBody>
          <a:bodyPr/>
          <a:lstStyle/>
          <a:p>
            <a:endParaRPr lang="zh-CN" altLang="en-US">
              <a:latin typeface="+mn-lt"/>
            </a:endParaRPr>
          </a:p>
        </p:txBody>
      </p:sp>
      <p:sp>
        <p:nvSpPr>
          <p:cNvPr id="59454" name="Line 65"/>
          <p:cNvSpPr>
            <a:spLocks noChangeShapeType="1"/>
          </p:cNvSpPr>
          <p:nvPr/>
        </p:nvSpPr>
        <p:spPr bwMode="auto">
          <a:xfrm>
            <a:off x="7576110" y="2601825"/>
            <a:ext cx="427037" cy="939800"/>
          </a:xfrm>
          <a:prstGeom prst="line">
            <a:avLst/>
          </a:prstGeom>
          <a:noFill/>
          <a:ln w="19050">
            <a:solidFill>
              <a:schemeClr val="tx1"/>
            </a:solidFill>
            <a:round/>
            <a:headEnd/>
            <a:tailEnd/>
          </a:ln>
        </p:spPr>
        <p:txBody>
          <a:bodyPr/>
          <a:lstStyle/>
          <a:p>
            <a:endParaRPr lang="zh-CN" altLang="en-US">
              <a:latin typeface="+mn-lt"/>
            </a:endParaRPr>
          </a:p>
        </p:txBody>
      </p:sp>
      <p:sp>
        <p:nvSpPr>
          <p:cNvPr id="59455" name="Line 66"/>
          <p:cNvSpPr>
            <a:spLocks noChangeShapeType="1"/>
          </p:cNvSpPr>
          <p:nvPr/>
        </p:nvSpPr>
        <p:spPr bwMode="auto">
          <a:xfrm>
            <a:off x="7576110" y="2619288"/>
            <a:ext cx="769937" cy="755650"/>
          </a:xfrm>
          <a:prstGeom prst="line">
            <a:avLst/>
          </a:prstGeom>
          <a:noFill/>
          <a:ln w="19050">
            <a:solidFill>
              <a:schemeClr val="tx1"/>
            </a:solidFill>
            <a:round/>
            <a:headEnd/>
            <a:tailEnd/>
          </a:ln>
        </p:spPr>
        <p:txBody>
          <a:bodyPr/>
          <a:lstStyle/>
          <a:p>
            <a:endParaRPr lang="zh-CN" altLang="en-US">
              <a:latin typeface="+mn-lt"/>
            </a:endParaRPr>
          </a:p>
        </p:txBody>
      </p:sp>
      <p:sp>
        <p:nvSpPr>
          <p:cNvPr id="59456" name="Line 67"/>
          <p:cNvSpPr>
            <a:spLocks noChangeShapeType="1"/>
          </p:cNvSpPr>
          <p:nvPr/>
        </p:nvSpPr>
        <p:spPr bwMode="auto">
          <a:xfrm>
            <a:off x="7544360" y="2584363"/>
            <a:ext cx="1158875" cy="544512"/>
          </a:xfrm>
          <a:prstGeom prst="line">
            <a:avLst/>
          </a:prstGeom>
          <a:noFill/>
          <a:ln w="19050">
            <a:solidFill>
              <a:schemeClr val="tx1"/>
            </a:solidFill>
            <a:round/>
            <a:headEnd/>
            <a:tailEnd/>
          </a:ln>
        </p:spPr>
        <p:txBody>
          <a:bodyPr/>
          <a:lstStyle/>
          <a:p>
            <a:endParaRPr lang="zh-CN" altLang="en-US">
              <a:latin typeface="+mn-lt"/>
            </a:endParaRPr>
          </a:p>
        </p:txBody>
      </p:sp>
      <p:sp>
        <p:nvSpPr>
          <p:cNvPr id="59457" name="Line 68"/>
          <p:cNvSpPr>
            <a:spLocks noChangeShapeType="1"/>
          </p:cNvSpPr>
          <p:nvPr/>
        </p:nvSpPr>
        <p:spPr bwMode="auto">
          <a:xfrm flipH="1">
            <a:off x="7320522" y="2609764"/>
            <a:ext cx="263525" cy="1292225"/>
          </a:xfrm>
          <a:prstGeom prst="line">
            <a:avLst/>
          </a:prstGeom>
          <a:noFill/>
          <a:ln w="19050">
            <a:solidFill>
              <a:schemeClr val="tx1"/>
            </a:solidFill>
            <a:round/>
            <a:headEnd/>
            <a:tailEnd/>
          </a:ln>
        </p:spPr>
        <p:txBody>
          <a:bodyPr/>
          <a:lstStyle/>
          <a:p>
            <a:endParaRPr lang="zh-CN" altLang="en-US">
              <a:latin typeface="+mn-lt"/>
            </a:endParaRPr>
          </a:p>
        </p:txBody>
      </p:sp>
      <p:sp>
        <p:nvSpPr>
          <p:cNvPr id="59458" name="Line 69"/>
          <p:cNvSpPr>
            <a:spLocks noChangeShapeType="1"/>
          </p:cNvSpPr>
          <p:nvPr/>
        </p:nvSpPr>
        <p:spPr bwMode="auto">
          <a:xfrm>
            <a:off x="7599922" y="2619289"/>
            <a:ext cx="1103313" cy="509587"/>
          </a:xfrm>
          <a:prstGeom prst="line">
            <a:avLst/>
          </a:prstGeom>
          <a:noFill/>
          <a:ln w="19050">
            <a:solidFill>
              <a:schemeClr val="tx1"/>
            </a:solidFill>
            <a:round/>
            <a:headEnd/>
            <a:tailEnd/>
          </a:ln>
        </p:spPr>
        <p:txBody>
          <a:bodyPr/>
          <a:lstStyle/>
          <a:p>
            <a:endParaRPr lang="zh-CN" altLang="en-US">
              <a:latin typeface="+mn-lt"/>
            </a:endParaRPr>
          </a:p>
        </p:txBody>
      </p:sp>
      <p:sp>
        <p:nvSpPr>
          <p:cNvPr id="59459" name="Line 70"/>
          <p:cNvSpPr>
            <a:spLocks noChangeShapeType="1"/>
          </p:cNvSpPr>
          <p:nvPr/>
        </p:nvSpPr>
        <p:spPr bwMode="auto">
          <a:xfrm>
            <a:off x="6917297" y="2900276"/>
            <a:ext cx="403225" cy="957263"/>
          </a:xfrm>
          <a:prstGeom prst="line">
            <a:avLst/>
          </a:prstGeom>
          <a:noFill/>
          <a:ln w="19050">
            <a:solidFill>
              <a:schemeClr val="tx1"/>
            </a:solidFill>
            <a:round/>
            <a:headEnd/>
            <a:tailEnd/>
          </a:ln>
        </p:spPr>
        <p:txBody>
          <a:bodyPr/>
          <a:lstStyle/>
          <a:p>
            <a:endParaRPr lang="zh-CN" altLang="en-US">
              <a:latin typeface="+mn-lt"/>
            </a:endParaRPr>
          </a:p>
        </p:txBody>
      </p:sp>
      <p:sp>
        <p:nvSpPr>
          <p:cNvPr id="59460" name="Line 71"/>
          <p:cNvSpPr>
            <a:spLocks noChangeShapeType="1"/>
          </p:cNvSpPr>
          <p:nvPr/>
        </p:nvSpPr>
        <p:spPr bwMode="auto">
          <a:xfrm>
            <a:off x="6933171" y="2908213"/>
            <a:ext cx="736600" cy="844550"/>
          </a:xfrm>
          <a:prstGeom prst="line">
            <a:avLst/>
          </a:prstGeom>
          <a:noFill/>
          <a:ln w="19050">
            <a:solidFill>
              <a:schemeClr val="tx1"/>
            </a:solidFill>
            <a:round/>
            <a:headEnd/>
            <a:tailEnd/>
          </a:ln>
        </p:spPr>
        <p:txBody>
          <a:bodyPr/>
          <a:lstStyle/>
          <a:p>
            <a:endParaRPr lang="zh-CN" altLang="en-US">
              <a:latin typeface="+mn-lt"/>
            </a:endParaRPr>
          </a:p>
        </p:txBody>
      </p:sp>
      <p:sp>
        <p:nvSpPr>
          <p:cNvPr id="59461" name="Line 72"/>
          <p:cNvSpPr>
            <a:spLocks noChangeShapeType="1"/>
          </p:cNvSpPr>
          <p:nvPr/>
        </p:nvSpPr>
        <p:spPr bwMode="auto">
          <a:xfrm>
            <a:off x="6899834" y="2900275"/>
            <a:ext cx="1103312" cy="623888"/>
          </a:xfrm>
          <a:prstGeom prst="line">
            <a:avLst/>
          </a:prstGeom>
          <a:noFill/>
          <a:ln w="19050">
            <a:solidFill>
              <a:schemeClr val="tx1"/>
            </a:solidFill>
            <a:round/>
            <a:headEnd/>
            <a:tailEnd/>
          </a:ln>
        </p:spPr>
        <p:txBody>
          <a:bodyPr/>
          <a:lstStyle/>
          <a:p>
            <a:endParaRPr lang="zh-CN" altLang="en-US">
              <a:latin typeface="+mn-lt"/>
            </a:endParaRPr>
          </a:p>
        </p:txBody>
      </p:sp>
      <p:sp>
        <p:nvSpPr>
          <p:cNvPr id="59462" name="Line 73"/>
          <p:cNvSpPr>
            <a:spLocks noChangeShapeType="1"/>
          </p:cNvSpPr>
          <p:nvPr/>
        </p:nvSpPr>
        <p:spPr bwMode="auto">
          <a:xfrm>
            <a:off x="6925234" y="2890751"/>
            <a:ext cx="1770062" cy="265113"/>
          </a:xfrm>
          <a:prstGeom prst="line">
            <a:avLst/>
          </a:prstGeom>
          <a:noFill/>
          <a:ln w="19050">
            <a:solidFill>
              <a:schemeClr val="tx1"/>
            </a:solidFill>
            <a:round/>
            <a:headEnd/>
            <a:tailEnd/>
          </a:ln>
        </p:spPr>
        <p:txBody>
          <a:bodyPr/>
          <a:lstStyle/>
          <a:p>
            <a:endParaRPr lang="zh-CN" altLang="en-US">
              <a:latin typeface="+mn-lt"/>
            </a:endParaRPr>
          </a:p>
        </p:txBody>
      </p:sp>
      <p:pic>
        <p:nvPicPr>
          <p:cNvPr id="59463" name="Picture 76" descr="05"/>
          <p:cNvPicPr>
            <a:picLocks noChangeAspect="1" noChangeArrowheads="1"/>
          </p:cNvPicPr>
          <p:nvPr/>
        </p:nvPicPr>
        <p:blipFill>
          <a:blip r:embed="rId7" cstate="print"/>
          <a:srcRect/>
          <a:stretch>
            <a:fillRect/>
          </a:stretch>
        </p:blipFill>
        <p:spPr bwMode="auto">
          <a:xfrm>
            <a:off x="6760135" y="3776576"/>
            <a:ext cx="382587" cy="403225"/>
          </a:xfrm>
          <a:prstGeom prst="rect">
            <a:avLst/>
          </a:prstGeom>
          <a:noFill/>
          <a:ln w="9525">
            <a:noFill/>
            <a:miter lim="800000"/>
            <a:headEnd/>
            <a:tailEnd/>
          </a:ln>
        </p:spPr>
      </p:pic>
      <p:pic>
        <p:nvPicPr>
          <p:cNvPr id="59464" name="Picture 77" descr="05"/>
          <p:cNvPicPr>
            <a:picLocks noChangeAspect="1" noChangeArrowheads="1"/>
          </p:cNvPicPr>
          <p:nvPr/>
        </p:nvPicPr>
        <p:blipFill>
          <a:blip r:embed="rId7" cstate="print"/>
          <a:srcRect/>
          <a:stretch>
            <a:fillRect/>
          </a:stretch>
        </p:blipFill>
        <p:spPr bwMode="auto">
          <a:xfrm>
            <a:off x="7130021" y="3659100"/>
            <a:ext cx="382588" cy="401638"/>
          </a:xfrm>
          <a:prstGeom prst="rect">
            <a:avLst/>
          </a:prstGeom>
          <a:noFill/>
          <a:ln w="9525">
            <a:noFill/>
            <a:miter lim="800000"/>
            <a:headEnd/>
            <a:tailEnd/>
          </a:ln>
        </p:spPr>
      </p:pic>
      <p:pic>
        <p:nvPicPr>
          <p:cNvPr id="59465" name="Picture 78" descr="05"/>
          <p:cNvPicPr>
            <a:picLocks noChangeAspect="1" noChangeArrowheads="1"/>
          </p:cNvPicPr>
          <p:nvPr/>
        </p:nvPicPr>
        <p:blipFill>
          <a:blip r:embed="rId7" cstate="print"/>
          <a:srcRect/>
          <a:stretch>
            <a:fillRect/>
          </a:stretch>
        </p:blipFill>
        <p:spPr bwMode="auto">
          <a:xfrm>
            <a:off x="7476096" y="3525750"/>
            <a:ext cx="382588" cy="401638"/>
          </a:xfrm>
          <a:prstGeom prst="rect">
            <a:avLst/>
          </a:prstGeom>
          <a:noFill/>
          <a:ln w="9525">
            <a:noFill/>
            <a:miter lim="800000"/>
            <a:headEnd/>
            <a:tailEnd/>
          </a:ln>
        </p:spPr>
      </p:pic>
      <p:pic>
        <p:nvPicPr>
          <p:cNvPr id="59466" name="Picture 79" descr="05"/>
          <p:cNvPicPr>
            <a:picLocks noChangeAspect="1" noChangeArrowheads="1"/>
          </p:cNvPicPr>
          <p:nvPr/>
        </p:nvPicPr>
        <p:blipFill>
          <a:blip r:embed="rId7" cstate="print"/>
          <a:srcRect/>
          <a:stretch>
            <a:fillRect/>
          </a:stretch>
        </p:blipFill>
        <p:spPr bwMode="auto">
          <a:xfrm>
            <a:off x="7826935" y="3343189"/>
            <a:ext cx="382587" cy="401637"/>
          </a:xfrm>
          <a:prstGeom prst="rect">
            <a:avLst/>
          </a:prstGeom>
          <a:noFill/>
          <a:ln w="9525">
            <a:noFill/>
            <a:miter lim="800000"/>
            <a:headEnd/>
            <a:tailEnd/>
          </a:ln>
        </p:spPr>
      </p:pic>
      <p:pic>
        <p:nvPicPr>
          <p:cNvPr id="59467" name="Picture 80" descr="05"/>
          <p:cNvPicPr>
            <a:picLocks noChangeAspect="1" noChangeArrowheads="1"/>
          </p:cNvPicPr>
          <p:nvPr/>
        </p:nvPicPr>
        <p:blipFill>
          <a:blip r:embed="rId7" cstate="print"/>
          <a:srcRect/>
          <a:stretch>
            <a:fillRect/>
          </a:stretch>
        </p:blipFill>
        <p:spPr bwMode="auto">
          <a:xfrm>
            <a:off x="8147610" y="3144751"/>
            <a:ext cx="382587" cy="403225"/>
          </a:xfrm>
          <a:prstGeom prst="rect">
            <a:avLst/>
          </a:prstGeom>
          <a:noFill/>
          <a:ln w="9525">
            <a:noFill/>
            <a:miter lim="800000"/>
            <a:headEnd/>
            <a:tailEnd/>
          </a:ln>
        </p:spPr>
      </p:pic>
      <p:pic>
        <p:nvPicPr>
          <p:cNvPr id="59468" name="Picture 81" descr="05"/>
          <p:cNvPicPr>
            <a:picLocks noChangeAspect="1" noChangeArrowheads="1"/>
          </p:cNvPicPr>
          <p:nvPr/>
        </p:nvPicPr>
        <p:blipFill>
          <a:blip r:embed="rId7" cstate="print"/>
          <a:srcRect/>
          <a:stretch>
            <a:fillRect/>
          </a:stretch>
        </p:blipFill>
        <p:spPr bwMode="auto">
          <a:xfrm>
            <a:off x="8474635" y="2930439"/>
            <a:ext cx="382587" cy="401637"/>
          </a:xfrm>
          <a:prstGeom prst="rect">
            <a:avLst/>
          </a:prstGeom>
          <a:noFill/>
          <a:ln w="9525">
            <a:noFill/>
            <a:miter lim="800000"/>
            <a:headEnd/>
            <a:tailEnd/>
          </a:ln>
        </p:spPr>
      </p:pic>
      <p:pic>
        <p:nvPicPr>
          <p:cNvPr id="59469" name="Picture 82" descr="企业内部网"/>
          <p:cNvPicPr>
            <a:picLocks noChangeAspect="1" noChangeArrowheads="1"/>
          </p:cNvPicPr>
          <p:nvPr/>
        </p:nvPicPr>
        <p:blipFill>
          <a:blip r:embed="rId6" cstate="print"/>
          <a:srcRect/>
          <a:stretch>
            <a:fillRect/>
          </a:stretch>
        </p:blipFill>
        <p:spPr bwMode="auto">
          <a:xfrm>
            <a:off x="2459596" y="3744826"/>
            <a:ext cx="515938" cy="639763"/>
          </a:xfrm>
          <a:prstGeom prst="rect">
            <a:avLst/>
          </a:prstGeom>
          <a:noFill/>
          <a:ln w="9525">
            <a:noFill/>
            <a:miter lim="800000"/>
            <a:headEnd/>
            <a:tailEnd/>
          </a:ln>
        </p:spPr>
      </p:pic>
      <p:pic>
        <p:nvPicPr>
          <p:cNvPr id="59470" name="Picture 83" descr="企业内部网"/>
          <p:cNvPicPr>
            <a:picLocks noChangeAspect="1" noChangeArrowheads="1"/>
          </p:cNvPicPr>
          <p:nvPr/>
        </p:nvPicPr>
        <p:blipFill>
          <a:blip r:embed="rId6" cstate="print"/>
          <a:srcRect/>
          <a:stretch>
            <a:fillRect/>
          </a:stretch>
        </p:blipFill>
        <p:spPr bwMode="auto">
          <a:xfrm>
            <a:off x="4536046" y="4481426"/>
            <a:ext cx="515938" cy="639763"/>
          </a:xfrm>
          <a:prstGeom prst="rect">
            <a:avLst/>
          </a:prstGeom>
          <a:noFill/>
          <a:ln w="9525">
            <a:noFill/>
            <a:miter lim="800000"/>
            <a:headEnd/>
            <a:tailEnd/>
          </a:ln>
        </p:spPr>
      </p:pic>
      <p:pic>
        <p:nvPicPr>
          <p:cNvPr id="59471" name="Picture 84" descr="企业内部网"/>
          <p:cNvPicPr>
            <a:picLocks noChangeAspect="1" noChangeArrowheads="1"/>
          </p:cNvPicPr>
          <p:nvPr/>
        </p:nvPicPr>
        <p:blipFill>
          <a:blip r:embed="rId6" cstate="print"/>
          <a:srcRect/>
          <a:stretch>
            <a:fillRect/>
          </a:stretch>
        </p:blipFill>
        <p:spPr bwMode="auto">
          <a:xfrm>
            <a:off x="5374246" y="4375436"/>
            <a:ext cx="514350" cy="639763"/>
          </a:xfrm>
          <a:prstGeom prst="rect">
            <a:avLst/>
          </a:prstGeom>
          <a:noFill/>
          <a:ln w="9525">
            <a:noFill/>
            <a:miter lim="800000"/>
            <a:headEnd/>
            <a:tailEnd/>
          </a:ln>
        </p:spPr>
      </p:pic>
      <p:pic>
        <p:nvPicPr>
          <p:cNvPr id="59472" name="Picture 85" descr="企业内部网"/>
          <p:cNvPicPr>
            <a:picLocks noChangeAspect="1" noChangeArrowheads="1"/>
          </p:cNvPicPr>
          <p:nvPr/>
        </p:nvPicPr>
        <p:blipFill>
          <a:blip r:embed="rId6" cstate="print"/>
          <a:srcRect/>
          <a:stretch>
            <a:fillRect/>
          </a:stretch>
        </p:blipFill>
        <p:spPr bwMode="auto">
          <a:xfrm>
            <a:off x="6188635" y="4481426"/>
            <a:ext cx="515937" cy="639763"/>
          </a:xfrm>
          <a:prstGeom prst="rect">
            <a:avLst/>
          </a:prstGeom>
          <a:noFill/>
          <a:ln w="9525">
            <a:noFill/>
            <a:miter lim="800000"/>
            <a:headEnd/>
            <a:tailEnd/>
          </a:ln>
        </p:spPr>
      </p:pic>
      <p:pic>
        <p:nvPicPr>
          <p:cNvPr id="59473" name="Picture 86" descr="企业内部网"/>
          <p:cNvPicPr>
            <a:picLocks noChangeAspect="1" noChangeArrowheads="1"/>
          </p:cNvPicPr>
          <p:nvPr/>
        </p:nvPicPr>
        <p:blipFill>
          <a:blip r:embed="rId6" cstate="print"/>
          <a:srcRect/>
          <a:stretch>
            <a:fillRect/>
          </a:stretch>
        </p:blipFill>
        <p:spPr bwMode="auto">
          <a:xfrm>
            <a:off x="6877610" y="4387763"/>
            <a:ext cx="515937" cy="639762"/>
          </a:xfrm>
          <a:prstGeom prst="rect">
            <a:avLst/>
          </a:prstGeom>
          <a:noFill/>
          <a:ln w="9525">
            <a:noFill/>
            <a:miter lim="800000"/>
            <a:headEnd/>
            <a:tailEnd/>
          </a:ln>
        </p:spPr>
      </p:pic>
      <p:pic>
        <p:nvPicPr>
          <p:cNvPr id="59474" name="Picture 87" descr="企业内部网"/>
          <p:cNvPicPr>
            <a:picLocks noChangeAspect="1" noChangeArrowheads="1"/>
          </p:cNvPicPr>
          <p:nvPr/>
        </p:nvPicPr>
        <p:blipFill>
          <a:blip r:embed="rId6" cstate="print"/>
          <a:srcRect/>
          <a:stretch>
            <a:fillRect/>
          </a:stretch>
        </p:blipFill>
        <p:spPr bwMode="auto">
          <a:xfrm>
            <a:off x="7652309" y="4108364"/>
            <a:ext cx="514350" cy="638175"/>
          </a:xfrm>
          <a:prstGeom prst="rect">
            <a:avLst/>
          </a:prstGeom>
          <a:noFill/>
          <a:ln w="9525">
            <a:noFill/>
            <a:miter lim="800000"/>
            <a:headEnd/>
            <a:tailEnd/>
          </a:ln>
        </p:spPr>
      </p:pic>
      <p:pic>
        <p:nvPicPr>
          <p:cNvPr id="59475" name="Picture 88" descr="企业内部网"/>
          <p:cNvPicPr>
            <a:picLocks noChangeAspect="1" noChangeArrowheads="1"/>
          </p:cNvPicPr>
          <p:nvPr/>
        </p:nvPicPr>
        <p:blipFill>
          <a:blip r:embed="rId6" cstate="print"/>
          <a:srcRect/>
          <a:stretch>
            <a:fillRect/>
          </a:stretch>
        </p:blipFill>
        <p:spPr bwMode="auto">
          <a:xfrm>
            <a:off x="8403196" y="3744826"/>
            <a:ext cx="515938" cy="639763"/>
          </a:xfrm>
          <a:prstGeom prst="rect">
            <a:avLst/>
          </a:prstGeom>
          <a:noFill/>
          <a:ln w="9525">
            <a:noFill/>
            <a:miter lim="800000"/>
            <a:headEnd/>
            <a:tailEnd/>
          </a:ln>
        </p:spPr>
      </p:pic>
      <p:sp>
        <p:nvSpPr>
          <p:cNvPr id="59476" name="Rectangle 89"/>
          <p:cNvSpPr>
            <a:spLocks noChangeArrowheads="1"/>
          </p:cNvSpPr>
          <p:nvPr/>
        </p:nvSpPr>
        <p:spPr bwMode="auto">
          <a:xfrm>
            <a:off x="8915959" y="2998700"/>
            <a:ext cx="1136208" cy="215444"/>
          </a:xfrm>
          <a:prstGeom prst="rect">
            <a:avLst/>
          </a:prstGeom>
          <a:noFill/>
          <a:ln w="9525">
            <a:noFill/>
            <a:miter lim="800000"/>
            <a:headEnd/>
            <a:tailEnd/>
          </a:ln>
        </p:spPr>
        <p:txBody>
          <a:bodyPr wrap="none" lIns="0" tIns="0" rIns="0" bIns="0">
            <a:spAutoFit/>
          </a:bodyPr>
          <a:lstStyle/>
          <a:p>
            <a:pPr eaLnBrk="0" hangingPunct="0"/>
            <a:r>
              <a:rPr lang="en-US" altLang="zh-CN" sz="1400" b="1" dirty="0">
                <a:solidFill>
                  <a:srgbClr val="000000"/>
                </a:solidFill>
                <a:latin typeface="+mn-lt"/>
                <a:ea typeface="华文细黑" pitchFamily="2" charset="-122"/>
                <a:cs typeface="EucrosiaUPC" pitchFamily="18" charset="-34"/>
              </a:rPr>
              <a:t>Access Layer</a:t>
            </a:r>
            <a:endParaRPr lang="zh-CN" altLang="en-US" sz="1400" b="1" dirty="0">
              <a:solidFill>
                <a:srgbClr val="000000"/>
              </a:solidFill>
              <a:latin typeface="+mn-lt"/>
              <a:ea typeface="华文细黑" pitchFamily="2" charset="-122"/>
              <a:cs typeface="EucrosiaUPC" pitchFamily="18" charset="-34"/>
            </a:endParaRPr>
          </a:p>
        </p:txBody>
      </p:sp>
      <p:sp>
        <p:nvSpPr>
          <p:cNvPr id="59477" name="Rectangle 91"/>
          <p:cNvSpPr>
            <a:spLocks noChangeArrowheads="1"/>
          </p:cNvSpPr>
          <p:nvPr/>
        </p:nvSpPr>
        <p:spPr bwMode="auto">
          <a:xfrm>
            <a:off x="8394205" y="4433341"/>
            <a:ext cx="1520031" cy="215444"/>
          </a:xfrm>
          <a:prstGeom prst="rect">
            <a:avLst/>
          </a:prstGeom>
          <a:noFill/>
          <a:ln w="9525">
            <a:noFill/>
            <a:miter lim="800000"/>
            <a:headEnd/>
            <a:tailEnd/>
          </a:ln>
        </p:spPr>
        <p:txBody>
          <a:bodyPr wrap="none" lIns="0" tIns="0" rIns="0" bIns="0">
            <a:spAutoFit/>
          </a:bodyPr>
          <a:lstStyle/>
          <a:p>
            <a:pPr eaLnBrk="0" hangingPunct="0"/>
            <a:r>
              <a:rPr lang="en-US" altLang="zh-CN" sz="1400" b="1" dirty="0">
                <a:solidFill>
                  <a:srgbClr val="000000"/>
                </a:solidFill>
                <a:latin typeface="+mn-lt"/>
                <a:ea typeface="华文细黑" pitchFamily="2" charset="-122"/>
                <a:cs typeface="EucrosiaUPC" pitchFamily="18" charset="-34"/>
              </a:rPr>
              <a:t>Access Terminals</a:t>
            </a:r>
            <a:endParaRPr lang="zh-CN" altLang="en-US" sz="1400" b="1" dirty="0">
              <a:solidFill>
                <a:srgbClr val="000000"/>
              </a:solidFill>
              <a:latin typeface="+mn-lt"/>
              <a:ea typeface="华文细黑" pitchFamily="2" charset="-122"/>
              <a:cs typeface="EucrosiaUPC" pitchFamily="18" charset="-34"/>
            </a:endParaRPr>
          </a:p>
        </p:txBody>
      </p:sp>
      <p:pic>
        <p:nvPicPr>
          <p:cNvPr id="59479" name="Picture 332" descr="图片256"/>
          <p:cNvPicPr>
            <a:picLocks noChangeAspect="1" noChangeArrowheads="1"/>
          </p:cNvPicPr>
          <p:nvPr/>
        </p:nvPicPr>
        <p:blipFill>
          <a:blip r:embed="rId8" cstate="print"/>
          <a:stretch>
            <a:fillRect/>
          </a:stretch>
        </p:blipFill>
        <p:spPr bwMode="auto">
          <a:xfrm>
            <a:off x="3605771" y="2468558"/>
            <a:ext cx="476250" cy="430046"/>
          </a:xfrm>
          <a:prstGeom prst="rect">
            <a:avLst/>
          </a:prstGeom>
          <a:noFill/>
          <a:ln w="9525">
            <a:noFill/>
            <a:miter lim="800000"/>
            <a:headEnd/>
            <a:tailEnd/>
          </a:ln>
        </p:spPr>
      </p:pic>
      <p:pic>
        <p:nvPicPr>
          <p:cNvPr id="59480" name="Picture 332" descr="图片256"/>
          <p:cNvPicPr>
            <a:picLocks noChangeAspect="1" noChangeArrowheads="1"/>
          </p:cNvPicPr>
          <p:nvPr/>
        </p:nvPicPr>
        <p:blipFill>
          <a:blip r:embed="rId9" cstate="print"/>
          <a:stretch>
            <a:fillRect/>
          </a:stretch>
        </p:blipFill>
        <p:spPr bwMode="auto">
          <a:xfrm>
            <a:off x="4253471" y="2755972"/>
            <a:ext cx="477838" cy="431480"/>
          </a:xfrm>
          <a:prstGeom prst="rect">
            <a:avLst/>
          </a:prstGeom>
          <a:noFill/>
          <a:ln w="9525">
            <a:noFill/>
            <a:miter lim="800000"/>
            <a:headEnd/>
            <a:tailEnd/>
          </a:ln>
        </p:spPr>
      </p:pic>
      <p:pic>
        <p:nvPicPr>
          <p:cNvPr id="59481" name="Picture 332" descr="图片256"/>
          <p:cNvPicPr>
            <a:picLocks noChangeAspect="1" noChangeArrowheads="1"/>
          </p:cNvPicPr>
          <p:nvPr/>
        </p:nvPicPr>
        <p:blipFill>
          <a:blip r:embed="rId9" cstate="print"/>
          <a:stretch>
            <a:fillRect/>
          </a:stretch>
        </p:blipFill>
        <p:spPr bwMode="auto">
          <a:xfrm>
            <a:off x="5045635" y="2971874"/>
            <a:ext cx="477837" cy="431479"/>
          </a:xfrm>
          <a:prstGeom prst="rect">
            <a:avLst/>
          </a:prstGeom>
          <a:noFill/>
          <a:ln w="9525">
            <a:noFill/>
            <a:miter lim="800000"/>
            <a:headEnd/>
            <a:tailEnd/>
          </a:ln>
        </p:spPr>
      </p:pic>
      <p:pic>
        <p:nvPicPr>
          <p:cNvPr id="59482" name="Picture 332" descr="图片256"/>
          <p:cNvPicPr>
            <a:picLocks noChangeAspect="1" noChangeArrowheads="1"/>
          </p:cNvPicPr>
          <p:nvPr/>
        </p:nvPicPr>
        <p:blipFill>
          <a:blip r:embed="rId8" cstate="print"/>
          <a:stretch>
            <a:fillRect/>
          </a:stretch>
        </p:blipFill>
        <p:spPr bwMode="auto">
          <a:xfrm>
            <a:off x="5766359" y="2972589"/>
            <a:ext cx="476250" cy="430046"/>
          </a:xfrm>
          <a:prstGeom prst="rect">
            <a:avLst/>
          </a:prstGeom>
          <a:noFill/>
          <a:ln w="9525">
            <a:noFill/>
            <a:miter lim="800000"/>
            <a:headEnd/>
            <a:tailEnd/>
          </a:ln>
        </p:spPr>
      </p:pic>
      <p:pic>
        <p:nvPicPr>
          <p:cNvPr id="59483" name="Picture 332" descr="图片256"/>
          <p:cNvPicPr>
            <a:picLocks noChangeAspect="1" noChangeArrowheads="1"/>
          </p:cNvPicPr>
          <p:nvPr/>
        </p:nvPicPr>
        <p:blipFill>
          <a:blip r:embed="rId9" cstate="print"/>
          <a:stretch>
            <a:fillRect/>
          </a:stretch>
        </p:blipFill>
        <p:spPr bwMode="auto">
          <a:xfrm>
            <a:off x="6629960" y="2755974"/>
            <a:ext cx="477837" cy="431479"/>
          </a:xfrm>
          <a:prstGeom prst="rect">
            <a:avLst/>
          </a:prstGeom>
          <a:noFill/>
          <a:ln w="9525">
            <a:noFill/>
            <a:miter lim="800000"/>
            <a:headEnd/>
            <a:tailEnd/>
          </a:ln>
        </p:spPr>
      </p:pic>
      <p:pic>
        <p:nvPicPr>
          <p:cNvPr id="59484" name="Picture 332" descr="图片256"/>
          <p:cNvPicPr>
            <a:picLocks noChangeAspect="1" noChangeArrowheads="1"/>
          </p:cNvPicPr>
          <p:nvPr/>
        </p:nvPicPr>
        <p:blipFill>
          <a:blip r:embed="rId9" cstate="print"/>
          <a:stretch>
            <a:fillRect/>
          </a:stretch>
        </p:blipFill>
        <p:spPr bwMode="auto">
          <a:xfrm>
            <a:off x="7422121" y="2467841"/>
            <a:ext cx="477838" cy="431480"/>
          </a:xfrm>
          <a:prstGeom prst="rect">
            <a:avLst/>
          </a:prstGeom>
          <a:noFill/>
          <a:ln w="9525">
            <a:noFill/>
            <a:miter lim="800000"/>
            <a:headEnd/>
            <a:tailEnd/>
          </a:ln>
        </p:spPr>
      </p:pic>
    </p:spTree>
    <p:extLst>
      <p:ext uri="{BB962C8B-B14F-4D97-AF65-F5344CB8AC3E}">
        <p14:creationId xmlns:p14="http://schemas.microsoft.com/office/powerpoint/2010/main" val="3572266493"/>
      </p:ext>
    </p:extLst>
  </p:cSld>
  <p:clrMapOvr>
    <a:masterClrMapping/>
  </p:clrMapOvr>
  <p:transition advClick="0">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2"/>
          </p:nvPr>
        </p:nvSpPr>
        <p:spPr/>
        <p:txBody>
          <a:bodyPr/>
          <a:lstStyle/>
          <a:p>
            <a:r>
              <a:rPr lang="en-US" altLang="zh-CN" dirty="0" err="1"/>
              <a:t>NetEngine</a:t>
            </a:r>
            <a:r>
              <a:rPr lang="en-US" altLang="zh-CN" dirty="0"/>
              <a:t> Series Router</a:t>
            </a:r>
            <a:endParaRPr lang="zh-CN" altLang="en-US" dirty="0"/>
          </a:p>
        </p:txBody>
      </p:sp>
      <p:grpSp>
        <p:nvGrpSpPr>
          <p:cNvPr id="2" name="Group 61"/>
          <p:cNvGrpSpPr>
            <a:grpSpLocks/>
          </p:cNvGrpSpPr>
          <p:nvPr/>
        </p:nvGrpSpPr>
        <p:grpSpPr bwMode="auto">
          <a:xfrm>
            <a:off x="995826" y="1952835"/>
            <a:ext cx="9732452" cy="4757595"/>
            <a:chOff x="78" y="624"/>
            <a:chExt cx="5345" cy="3455"/>
          </a:xfrm>
        </p:grpSpPr>
        <p:pic>
          <p:nvPicPr>
            <p:cNvPr id="12293" name="Picture 5"/>
            <p:cNvPicPr>
              <a:picLocks noChangeAspect="1" noChangeArrowheads="1"/>
            </p:cNvPicPr>
            <p:nvPr/>
          </p:nvPicPr>
          <p:blipFill>
            <a:blip r:embed="rId3" cstate="print"/>
            <a:srcRect/>
            <a:stretch>
              <a:fillRect/>
            </a:stretch>
          </p:blipFill>
          <p:spPr bwMode="auto">
            <a:xfrm>
              <a:off x="5056" y="1047"/>
              <a:ext cx="278" cy="924"/>
            </a:xfrm>
            <a:prstGeom prst="rect">
              <a:avLst/>
            </a:prstGeom>
            <a:noFill/>
            <a:ln w="9525">
              <a:noFill/>
              <a:miter lim="800000"/>
              <a:headEnd/>
              <a:tailEnd/>
            </a:ln>
          </p:spPr>
        </p:pic>
        <p:pic>
          <p:nvPicPr>
            <p:cNvPr id="12294" name="Picture 6"/>
            <p:cNvPicPr>
              <a:picLocks noChangeAspect="1" noChangeArrowheads="1"/>
            </p:cNvPicPr>
            <p:nvPr/>
          </p:nvPicPr>
          <p:blipFill>
            <a:blip r:embed="rId3" cstate="print"/>
            <a:srcRect/>
            <a:stretch>
              <a:fillRect/>
            </a:stretch>
          </p:blipFill>
          <p:spPr bwMode="auto">
            <a:xfrm>
              <a:off x="4966" y="1076"/>
              <a:ext cx="278" cy="924"/>
            </a:xfrm>
            <a:prstGeom prst="rect">
              <a:avLst/>
            </a:prstGeom>
            <a:noFill/>
            <a:ln w="9525">
              <a:noFill/>
              <a:miter lim="800000"/>
              <a:headEnd/>
              <a:tailEnd/>
            </a:ln>
          </p:spPr>
        </p:pic>
        <p:pic>
          <p:nvPicPr>
            <p:cNvPr id="12295" name="Picture 7"/>
            <p:cNvPicPr>
              <a:picLocks noChangeAspect="1" noChangeArrowheads="1"/>
            </p:cNvPicPr>
            <p:nvPr/>
          </p:nvPicPr>
          <p:blipFill>
            <a:blip r:embed="rId3" cstate="print"/>
            <a:srcRect/>
            <a:stretch>
              <a:fillRect/>
            </a:stretch>
          </p:blipFill>
          <p:spPr bwMode="auto">
            <a:xfrm>
              <a:off x="4874" y="1092"/>
              <a:ext cx="278" cy="924"/>
            </a:xfrm>
            <a:prstGeom prst="rect">
              <a:avLst/>
            </a:prstGeom>
            <a:noFill/>
            <a:ln w="9525">
              <a:noFill/>
              <a:miter lim="800000"/>
              <a:headEnd/>
              <a:tailEnd/>
            </a:ln>
          </p:spPr>
        </p:pic>
        <p:pic>
          <p:nvPicPr>
            <p:cNvPr id="12296" name="Picture 8"/>
            <p:cNvPicPr>
              <a:picLocks noChangeAspect="1" noChangeArrowheads="1"/>
            </p:cNvPicPr>
            <p:nvPr/>
          </p:nvPicPr>
          <p:blipFill>
            <a:blip r:embed="rId3" cstate="print"/>
            <a:srcRect/>
            <a:stretch>
              <a:fillRect/>
            </a:stretch>
          </p:blipFill>
          <p:spPr bwMode="auto">
            <a:xfrm>
              <a:off x="4874" y="1092"/>
              <a:ext cx="278" cy="924"/>
            </a:xfrm>
            <a:prstGeom prst="rect">
              <a:avLst/>
            </a:prstGeom>
            <a:noFill/>
            <a:ln w="9525">
              <a:noFill/>
              <a:miter lim="800000"/>
              <a:headEnd/>
              <a:tailEnd/>
            </a:ln>
          </p:spPr>
        </p:pic>
        <p:pic>
          <p:nvPicPr>
            <p:cNvPr id="12297" name="Picture 9"/>
            <p:cNvPicPr>
              <a:picLocks noChangeAspect="1" noChangeArrowheads="1"/>
            </p:cNvPicPr>
            <p:nvPr/>
          </p:nvPicPr>
          <p:blipFill>
            <a:blip r:embed="rId3" cstate="print"/>
            <a:srcRect/>
            <a:stretch>
              <a:fillRect/>
            </a:stretch>
          </p:blipFill>
          <p:spPr bwMode="auto">
            <a:xfrm>
              <a:off x="4784" y="1121"/>
              <a:ext cx="278" cy="924"/>
            </a:xfrm>
            <a:prstGeom prst="rect">
              <a:avLst/>
            </a:prstGeom>
            <a:noFill/>
            <a:ln w="9525">
              <a:noFill/>
              <a:miter lim="800000"/>
              <a:headEnd/>
              <a:tailEnd/>
            </a:ln>
          </p:spPr>
        </p:pic>
        <p:sp>
          <p:nvSpPr>
            <p:cNvPr id="12298" name="Line 10"/>
            <p:cNvSpPr>
              <a:spLocks noChangeShapeType="1"/>
            </p:cNvSpPr>
            <p:nvPr/>
          </p:nvSpPr>
          <p:spPr bwMode="auto">
            <a:xfrm>
              <a:off x="543" y="2226"/>
              <a:ext cx="1633" cy="0"/>
            </a:xfrm>
            <a:prstGeom prst="line">
              <a:avLst/>
            </a:prstGeom>
            <a:noFill/>
            <a:ln w="12700" cap="rnd">
              <a:solidFill>
                <a:schemeClr val="tx1"/>
              </a:solidFill>
              <a:prstDash val="sysDot"/>
              <a:round/>
              <a:headEnd/>
              <a:tailEnd type="arrow" w="med" len="med"/>
            </a:ln>
          </p:spPr>
          <p:txBody>
            <a:bodyPr wrap="none" anchor="ctr"/>
            <a:lstStyle/>
            <a:p>
              <a:endParaRPr lang="zh-CN" altLang="en-US">
                <a:latin typeface="+mn-ea"/>
                <a:ea typeface="+mn-ea"/>
              </a:endParaRPr>
            </a:p>
          </p:txBody>
        </p:sp>
        <p:grpSp>
          <p:nvGrpSpPr>
            <p:cNvPr id="3" name="Group 11"/>
            <p:cNvGrpSpPr>
              <a:grpSpLocks/>
            </p:cNvGrpSpPr>
            <p:nvPr/>
          </p:nvGrpSpPr>
          <p:grpSpPr bwMode="auto">
            <a:xfrm>
              <a:off x="3627" y="624"/>
              <a:ext cx="1248" cy="1616"/>
              <a:chOff x="3072" y="2208"/>
              <a:chExt cx="2544" cy="1536"/>
            </a:xfrm>
          </p:grpSpPr>
          <p:sp>
            <p:nvSpPr>
              <p:cNvPr id="12344" name="Rectangle 12"/>
              <p:cNvSpPr>
                <a:spLocks noChangeArrowheads="1"/>
              </p:cNvSpPr>
              <p:nvPr/>
            </p:nvSpPr>
            <p:spPr bwMode="auto">
              <a:xfrm>
                <a:off x="3105" y="2893"/>
                <a:ext cx="2511" cy="173"/>
              </a:xfrm>
              <a:prstGeom prst="rect">
                <a:avLst/>
              </a:prstGeom>
              <a:noFill/>
              <a:ln w="28575">
                <a:noFill/>
                <a:miter lim="800000"/>
                <a:headEnd/>
                <a:tailEnd/>
              </a:ln>
            </p:spPr>
            <p:txBody>
              <a:bodyPr anchor="ctr">
                <a:spAutoFit/>
              </a:bodyPr>
              <a:lstStyle/>
              <a:p>
                <a:endParaRPr lang="zh-CN" altLang="en-US">
                  <a:latin typeface="+mn-ea"/>
                  <a:ea typeface="+mn-ea"/>
                </a:endParaRPr>
              </a:p>
            </p:txBody>
          </p:sp>
          <p:sp>
            <p:nvSpPr>
              <p:cNvPr id="12345" name="Rectangle 13"/>
              <p:cNvSpPr>
                <a:spLocks noChangeArrowheads="1"/>
              </p:cNvSpPr>
              <p:nvPr/>
            </p:nvSpPr>
            <p:spPr bwMode="auto">
              <a:xfrm>
                <a:off x="3072" y="2208"/>
                <a:ext cx="48" cy="1528"/>
              </a:xfrm>
              <a:prstGeom prst="rect">
                <a:avLst/>
              </a:prstGeom>
              <a:noFill/>
              <a:ln w="9525">
                <a:noFill/>
                <a:miter lim="800000"/>
                <a:headEnd/>
                <a:tailEnd/>
              </a:ln>
            </p:spPr>
            <p:txBody>
              <a:bodyPr wrap="none" anchor="ctr"/>
              <a:lstStyle/>
              <a:p>
                <a:endParaRPr lang="zh-CN" altLang="en-US">
                  <a:latin typeface="+mn-ea"/>
                  <a:ea typeface="+mn-ea"/>
                </a:endParaRPr>
              </a:p>
            </p:txBody>
          </p:sp>
          <p:sp>
            <p:nvSpPr>
              <p:cNvPr id="12346" name="Rectangle 14"/>
              <p:cNvSpPr>
                <a:spLocks noChangeArrowheads="1"/>
              </p:cNvSpPr>
              <p:nvPr/>
            </p:nvSpPr>
            <p:spPr bwMode="auto">
              <a:xfrm>
                <a:off x="5568" y="2208"/>
                <a:ext cx="48" cy="1528"/>
              </a:xfrm>
              <a:prstGeom prst="rect">
                <a:avLst/>
              </a:prstGeom>
              <a:noFill/>
              <a:ln w="9525">
                <a:noFill/>
                <a:miter lim="800000"/>
                <a:headEnd/>
                <a:tailEnd/>
              </a:ln>
            </p:spPr>
            <p:txBody>
              <a:bodyPr wrap="none" anchor="ctr"/>
              <a:lstStyle/>
              <a:p>
                <a:endParaRPr lang="zh-CN" altLang="en-US">
                  <a:latin typeface="+mn-ea"/>
                  <a:ea typeface="+mn-ea"/>
                </a:endParaRPr>
              </a:p>
            </p:txBody>
          </p:sp>
          <p:sp>
            <p:nvSpPr>
              <p:cNvPr id="12347" name="AutoShape 15"/>
              <p:cNvSpPr>
                <a:spLocks noChangeArrowheads="1"/>
              </p:cNvSpPr>
              <p:nvPr/>
            </p:nvSpPr>
            <p:spPr bwMode="auto">
              <a:xfrm>
                <a:off x="3072" y="2208"/>
                <a:ext cx="2544" cy="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970 w 21600"/>
                  <a:gd name="T13" fmla="*/ 2160 h 21600"/>
                  <a:gd name="T14" fmla="*/ 19630 w 21600"/>
                  <a:gd name="T15" fmla="*/ 19440 h 21600"/>
                </a:gdLst>
                <a:ahLst/>
                <a:cxnLst>
                  <a:cxn ang="T8">
                    <a:pos x="T0" y="T1"/>
                  </a:cxn>
                  <a:cxn ang="T9">
                    <a:pos x="T2" y="T3"/>
                  </a:cxn>
                  <a:cxn ang="T10">
                    <a:pos x="T4" y="T5"/>
                  </a:cxn>
                  <a:cxn ang="T11">
                    <a:pos x="T6" y="T7"/>
                  </a:cxn>
                </a:cxnLst>
                <a:rect l="T12" t="T13" r="T14" b="T15"/>
                <a:pathLst>
                  <a:path w="21600" h="21600">
                    <a:moveTo>
                      <a:pt x="0" y="0"/>
                    </a:moveTo>
                    <a:lnTo>
                      <a:pt x="345" y="21600"/>
                    </a:lnTo>
                    <a:lnTo>
                      <a:pt x="21255" y="21600"/>
                    </a:lnTo>
                    <a:lnTo>
                      <a:pt x="21600" y="0"/>
                    </a:lnTo>
                    <a:close/>
                  </a:path>
                </a:pathLst>
              </a:custGeom>
              <a:noFill/>
              <a:ln w="9525">
                <a:noFill/>
                <a:miter lim="800000"/>
                <a:headEnd/>
                <a:tailEnd/>
              </a:ln>
            </p:spPr>
            <p:txBody>
              <a:bodyPr wrap="none" anchor="ctr"/>
              <a:lstStyle/>
              <a:p>
                <a:endParaRPr lang="zh-CN" altLang="en-US">
                  <a:latin typeface="+mn-ea"/>
                  <a:ea typeface="+mn-ea"/>
                </a:endParaRPr>
              </a:p>
            </p:txBody>
          </p:sp>
          <p:sp>
            <p:nvSpPr>
              <p:cNvPr id="12348" name="AutoShape 16"/>
              <p:cNvSpPr>
                <a:spLocks noChangeArrowheads="1"/>
              </p:cNvSpPr>
              <p:nvPr/>
            </p:nvSpPr>
            <p:spPr bwMode="auto">
              <a:xfrm flipV="1">
                <a:off x="3072" y="3704"/>
                <a:ext cx="2530" cy="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092 w 21600"/>
                  <a:gd name="T13" fmla="*/ 2160 h 21600"/>
                  <a:gd name="T14" fmla="*/ 19508 w 21600"/>
                  <a:gd name="T15" fmla="*/ 19440 h 21600"/>
                </a:gdLst>
                <a:ahLst/>
                <a:cxnLst>
                  <a:cxn ang="T8">
                    <a:pos x="T0" y="T1"/>
                  </a:cxn>
                  <a:cxn ang="T9">
                    <a:pos x="T2" y="T3"/>
                  </a:cxn>
                  <a:cxn ang="T10">
                    <a:pos x="T4" y="T5"/>
                  </a:cxn>
                  <a:cxn ang="T11">
                    <a:pos x="T6" y="T7"/>
                  </a:cxn>
                </a:cxnLst>
                <a:rect l="T12" t="T13" r="T14" b="T15"/>
                <a:pathLst>
                  <a:path w="21600" h="21600">
                    <a:moveTo>
                      <a:pt x="0" y="0"/>
                    </a:moveTo>
                    <a:lnTo>
                      <a:pt x="586" y="21600"/>
                    </a:lnTo>
                    <a:lnTo>
                      <a:pt x="21014" y="21600"/>
                    </a:lnTo>
                    <a:lnTo>
                      <a:pt x="21600" y="0"/>
                    </a:lnTo>
                    <a:close/>
                  </a:path>
                </a:pathLst>
              </a:custGeom>
              <a:noFill/>
              <a:ln w="9525">
                <a:noFill/>
                <a:miter lim="800000"/>
                <a:headEnd/>
                <a:tailEnd/>
              </a:ln>
            </p:spPr>
            <p:txBody>
              <a:bodyPr wrap="none" anchor="ctr"/>
              <a:lstStyle/>
              <a:p>
                <a:endParaRPr lang="zh-CN" altLang="en-US">
                  <a:latin typeface="+mn-ea"/>
                  <a:ea typeface="+mn-ea"/>
                </a:endParaRPr>
              </a:p>
            </p:txBody>
          </p:sp>
        </p:grpSp>
        <p:pic>
          <p:nvPicPr>
            <p:cNvPr id="12300" name="Picture 17" descr="NE80正面"/>
            <p:cNvPicPr>
              <a:picLocks noChangeAspect="1" noChangeArrowheads="1"/>
            </p:cNvPicPr>
            <p:nvPr/>
          </p:nvPicPr>
          <p:blipFill>
            <a:blip r:embed="rId4" cstate="print"/>
            <a:srcRect/>
            <a:stretch>
              <a:fillRect/>
            </a:stretch>
          </p:blipFill>
          <p:spPr bwMode="auto">
            <a:xfrm>
              <a:off x="2688" y="2007"/>
              <a:ext cx="414" cy="802"/>
            </a:xfrm>
            <a:prstGeom prst="rect">
              <a:avLst/>
            </a:prstGeom>
            <a:noFill/>
            <a:ln w="9525">
              <a:noFill/>
              <a:miter lim="800000"/>
              <a:headEnd/>
              <a:tailEnd/>
            </a:ln>
          </p:spPr>
        </p:pic>
        <p:pic>
          <p:nvPicPr>
            <p:cNvPr id="12301" name="Picture 18"/>
            <p:cNvPicPr>
              <a:picLocks noChangeAspect="1" noChangeArrowheads="1"/>
            </p:cNvPicPr>
            <p:nvPr/>
          </p:nvPicPr>
          <p:blipFill>
            <a:blip r:embed="rId5" cstate="print"/>
            <a:srcRect/>
            <a:stretch>
              <a:fillRect/>
            </a:stretch>
          </p:blipFill>
          <p:spPr bwMode="auto">
            <a:xfrm>
              <a:off x="4663" y="1176"/>
              <a:ext cx="267" cy="798"/>
            </a:xfrm>
            <a:prstGeom prst="rect">
              <a:avLst/>
            </a:prstGeom>
            <a:noFill/>
            <a:ln w="9525">
              <a:noFill/>
              <a:miter lim="800000"/>
              <a:headEnd/>
              <a:tailEnd/>
            </a:ln>
          </p:spPr>
        </p:pic>
        <p:sp>
          <p:nvSpPr>
            <p:cNvPr id="12302" name="Text Box 19"/>
            <p:cNvSpPr txBox="1">
              <a:spLocks noChangeArrowheads="1"/>
            </p:cNvSpPr>
            <p:nvPr/>
          </p:nvSpPr>
          <p:spPr bwMode="auto">
            <a:xfrm>
              <a:off x="1177" y="3683"/>
              <a:ext cx="432" cy="225"/>
            </a:xfrm>
            <a:prstGeom prst="rect">
              <a:avLst/>
            </a:prstGeom>
            <a:noFill/>
            <a:ln w="9525">
              <a:noFill/>
              <a:miter lim="800000"/>
              <a:headEnd/>
              <a:tailEnd/>
            </a:ln>
          </p:spPr>
          <p:txBody>
            <a:bodyPr lIns="73013" tIns="36506" rIns="73013" bIns="36506">
              <a:spAutoFit/>
            </a:bodyPr>
            <a:lstStyle/>
            <a:p>
              <a:pPr eaLnBrk="0" fontAlgn="base" hangingPunct="0"/>
              <a:r>
                <a:rPr lang="en-US" altLang="zh-CN" sz="1500">
                  <a:latin typeface="+mn-ea"/>
                  <a:ea typeface="+mn-ea"/>
                  <a:cs typeface="Times New Roman" pitchFamily="18" charset="0"/>
                </a:rPr>
                <a:t> 32G</a:t>
              </a:r>
            </a:p>
          </p:txBody>
        </p:sp>
        <p:sp>
          <p:nvSpPr>
            <p:cNvPr id="1556500" name="Text Box 20"/>
            <p:cNvSpPr txBox="1">
              <a:spLocks noChangeArrowheads="1"/>
            </p:cNvSpPr>
            <p:nvPr/>
          </p:nvSpPr>
          <p:spPr bwMode="auto">
            <a:xfrm>
              <a:off x="4682" y="3303"/>
              <a:ext cx="622" cy="328"/>
            </a:xfrm>
            <a:prstGeom prst="rect">
              <a:avLst/>
            </a:prstGeom>
            <a:solidFill>
              <a:srgbClr val="E5E5FF"/>
            </a:solidFill>
            <a:ln w="9525">
              <a:noFill/>
              <a:miter lim="800000"/>
              <a:headEnd/>
              <a:tailEnd/>
            </a:ln>
            <a:effectLst>
              <a:outerShdw dist="35921" dir="2700000" algn="ctr" rotWithShape="0">
                <a:schemeClr val="bg2"/>
              </a:outerShdw>
            </a:effectLst>
          </p:spPr>
          <p:txBody>
            <a:bodyPr lIns="73013" tIns="36506" rIns="73013" bIns="36506">
              <a:spAutoFit/>
            </a:bodyPr>
            <a:lstStyle/>
            <a:p>
              <a:pPr algn="ctr" eaLnBrk="0" fontAlgn="base" hangingPunct="0">
                <a:defRPr/>
              </a:pPr>
              <a:r>
                <a:rPr lang="en-US" altLang="zh-CN" sz="1200" dirty="0">
                  <a:latin typeface="+mn-ea"/>
                  <a:ea typeface="+mn-ea"/>
                  <a:cs typeface="Times New Roman" pitchFamily="18" charset="0"/>
                </a:rPr>
                <a:t>Switching Capability</a:t>
              </a:r>
            </a:p>
          </p:txBody>
        </p:sp>
        <p:sp>
          <p:nvSpPr>
            <p:cNvPr id="12304" name="Text Box 21"/>
            <p:cNvSpPr txBox="1">
              <a:spLocks noChangeArrowheads="1"/>
            </p:cNvSpPr>
            <p:nvPr/>
          </p:nvSpPr>
          <p:spPr bwMode="auto">
            <a:xfrm>
              <a:off x="2447" y="3683"/>
              <a:ext cx="432" cy="225"/>
            </a:xfrm>
            <a:prstGeom prst="rect">
              <a:avLst/>
            </a:prstGeom>
            <a:noFill/>
            <a:ln w="9525">
              <a:noFill/>
              <a:miter lim="800000"/>
              <a:headEnd/>
              <a:tailEnd/>
            </a:ln>
          </p:spPr>
          <p:txBody>
            <a:bodyPr lIns="73013" tIns="36506" rIns="73013" bIns="36506">
              <a:spAutoFit/>
            </a:bodyPr>
            <a:lstStyle/>
            <a:p>
              <a:pPr eaLnBrk="0" fontAlgn="base" hangingPunct="0"/>
              <a:r>
                <a:rPr lang="en-US" altLang="zh-CN" sz="1500">
                  <a:latin typeface="+mn-ea"/>
                  <a:ea typeface="+mn-ea"/>
                  <a:cs typeface="Times New Roman" pitchFamily="18" charset="0"/>
                </a:rPr>
                <a:t>128G</a:t>
              </a:r>
            </a:p>
          </p:txBody>
        </p:sp>
        <p:sp>
          <p:nvSpPr>
            <p:cNvPr id="12305" name="Text Box 22"/>
            <p:cNvSpPr txBox="1">
              <a:spLocks noChangeArrowheads="1"/>
            </p:cNvSpPr>
            <p:nvPr/>
          </p:nvSpPr>
          <p:spPr bwMode="auto">
            <a:xfrm>
              <a:off x="3423" y="3683"/>
              <a:ext cx="418" cy="396"/>
            </a:xfrm>
            <a:prstGeom prst="rect">
              <a:avLst/>
            </a:prstGeom>
            <a:noFill/>
            <a:ln w="9525">
              <a:noFill/>
              <a:miter lim="800000"/>
              <a:headEnd/>
              <a:tailEnd/>
            </a:ln>
          </p:spPr>
          <p:txBody>
            <a:bodyPr lIns="73013" tIns="36506" rIns="73013" bIns="36506">
              <a:spAutoFit/>
            </a:bodyPr>
            <a:lstStyle/>
            <a:p>
              <a:pPr eaLnBrk="0" fontAlgn="base" hangingPunct="0"/>
              <a:r>
                <a:rPr lang="en-US" altLang="zh-CN" sz="1500">
                  <a:latin typeface="+mn-ea"/>
                  <a:ea typeface="+mn-ea"/>
                  <a:cs typeface="Times New Roman" pitchFamily="18" charset="0"/>
                </a:rPr>
                <a:t>1.28T</a:t>
              </a:r>
            </a:p>
          </p:txBody>
        </p:sp>
        <p:sp>
          <p:nvSpPr>
            <p:cNvPr id="12306" name="Text Box 23"/>
            <p:cNvSpPr txBox="1">
              <a:spLocks noChangeArrowheads="1"/>
            </p:cNvSpPr>
            <p:nvPr/>
          </p:nvSpPr>
          <p:spPr bwMode="auto">
            <a:xfrm>
              <a:off x="4149" y="3683"/>
              <a:ext cx="1219" cy="225"/>
            </a:xfrm>
            <a:prstGeom prst="rect">
              <a:avLst/>
            </a:prstGeom>
            <a:noFill/>
            <a:ln w="9525">
              <a:noFill/>
              <a:miter lim="800000"/>
              <a:headEnd/>
              <a:tailEnd/>
            </a:ln>
          </p:spPr>
          <p:txBody>
            <a:bodyPr lIns="73013" tIns="36506" rIns="73013" bIns="36506">
              <a:spAutoFit/>
            </a:bodyPr>
            <a:lstStyle/>
            <a:p>
              <a:pPr eaLnBrk="0" fontAlgn="base" hangingPunct="0"/>
              <a:r>
                <a:rPr lang="en-US" altLang="zh-CN" sz="1500">
                  <a:latin typeface="+mn-ea"/>
                  <a:ea typeface="+mn-ea"/>
                  <a:cs typeface="Times New Roman" pitchFamily="18" charset="0"/>
                </a:rPr>
                <a:t>2.56T and more</a:t>
              </a:r>
            </a:p>
          </p:txBody>
        </p:sp>
        <p:sp>
          <p:nvSpPr>
            <p:cNvPr id="12307" name="Text Box 24"/>
            <p:cNvSpPr txBox="1">
              <a:spLocks noChangeArrowheads="1"/>
            </p:cNvSpPr>
            <p:nvPr/>
          </p:nvSpPr>
          <p:spPr bwMode="auto">
            <a:xfrm>
              <a:off x="89" y="1092"/>
              <a:ext cx="432" cy="413"/>
            </a:xfrm>
            <a:prstGeom prst="rect">
              <a:avLst/>
            </a:prstGeom>
            <a:noFill/>
            <a:ln w="9525">
              <a:noFill/>
              <a:miter lim="800000"/>
              <a:headEnd/>
              <a:tailEnd/>
            </a:ln>
          </p:spPr>
          <p:txBody>
            <a:bodyPr lIns="73013" tIns="36506" rIns="73013" bIns="36506">
              <a:spAutoFit/>
            </a:bodyPr>
            <a:lstStyle/>
            <a:p>
              <a:pPr algn="ctr" eaLnBrk="0" fontAlgn="base" hangingPunct="0">
                <a:lnSpc>
                  <a:spcPct val="70000"/>
                </a:lnSpc>
              </a:pPr>
              <a:r>
                <a:rPr lang="en-US" altLang="zh-CN" sz="1500">
                  <a:latin typeface="+mn-ea"/>
                  <a:ea typeface="+mn-ea"/>
                  <a:cs typeface="Times New Roman" pitchFamily="18" charset="0"/>
                </a:rPr>
                <a:t>1600</a:t>
              </a:r>
              <a:br>
                <a:rPr lang="en-US" altLang="zh-CN" sz="1500">
                  <a:latin typeface="+mn-ea"/>
                  <a:ea typeface="+mn-ea"/>
                  <a:cs typeface="Times New Roman" pitchFamily="18" charset="0"/>
                </a:rPr>
              </a:br>
              <a:r>
                <a:rPr lang="en-US" altLang="zh-CN" sz="1500">
                  <a:latin typeface="+mn-ea"/>
                  <a:ea typeface="+mn-ea"/>
                  <a:cs typeface="Times New Roman" pitchFamily="18" charset="0"/>
                </a:rPr>
                <a:t>Mpps</a:t>
              </a:r>
            </a:p>
          </p:txBody>
        </p:sp>
        <p:sp>
          <p:nvSpPr>
            <p:cNvPr id="12308" name="Text Box 25"/>
            <p:cNvSpPr txBox="1">
              <a:spLocks noChangeArrowheads="1"/>
            </p:cNvSpPr>
            <p:nvPr/>
          </p:nvSpPr>
          <p:spPr bwMode="auto">
            <a:xfrm>
              <a:off x="78" y="2471"/>
              <a:ext cx="432" cy="413"/>
            </a:xfrm>
            <a:prstGeom prst="rect">
              <a:avLst/>
            </a:prstGeom>
            <a:noFill/>
            <a:ln w="9525">
              <a:noFill/>
              <a:miter lim="800000"/>
              <a:headEnd/>
              <a:tailEnd/>
            </a:ln>
          </p:spPr>
          <p:txBody>
            <a:bodyPr lIns="73013" tIns="36506" rIns="73013" bIns="36506">
              <a:spAutoFit/>
            </a:bodyPr>
            <a:lstStyle/>
            <a:p>
              <a:pPr algn="ctr" eaLnBrk="0" fontAlgn="base" hangingPunct="0">
                <a:lnSpc>
                  <a:spcPct val="70000"/>
                </a:lnSpc>
              </a:pPr>
              <a:r>
                <a:rPr lang="en-US" altLang="zh-CN" sz="1500">
                  <a:latin typeface="+mn-ea"/>
                  <a:ea typeface="+mn-ea"/>
                  <a:cs typeface="Times New Roman" pitchFamily="18" charset="0"/>
                </a:rPr>
                <a:t>48</a:t>
              </a:r>
              <a:br>
                <a:rPr lang="en-US" altLang="zh-CN" sz="1500">
                  <a:latin typeface="+mn-ea"/>
                  <a:ea typeface="+mn-ea"/>
                  <a:cs typeface="Times New Roman" pitchFamily="18" charset="0"/>
                </a:rPr>
              </a:br>
              <a:r>
                <a:rPr lang="en-US" altLang="zh-CN" sz="1500">
                  <a:latin typeface="+mn-ea"/>
                  <a:ea typeface="+mn-ea"/>
                  <a:cs typeface="Times New Roman" pitchFamily="18" charset="0"/>
                </a:rPr>
                <a:t>Mpps</a:t>
              </a:r>
            </a:p>
          </p:txBody>
        </p:sp>
        <p:sp>
          <p:nvSpPr>
            <p:cNvPr id="12309" name="Text Box 26"/>
            <p:cNvSpPr txBox="1">
              <a:spLocks noChangeArrowheads="1"/>
            </p:cNvSpPr>
            <p:nvPr/>
          </p:nvSpPr>
          <p:spPr bwMode="auto">
            <a:xfrm>
              <a:off x="89" y="2146"/>
              <a:ext cx="432" cy="413"/>
            </a:xfrm>
            <a:prstGeom prst="rect">
              <a:avLst/>
            </a:prstGeom>
            <a:noFill/>
            <a:ln w="9525">
              <a:noFill/>
              <a:miter lim="800000"/>
              <a:headEnd/>
              <a:tailEnd/>
            </a:ln>
          </p:spPr>
          <p:txBody>
            <a:bodyPr lIns="73013" tIns="36506" rIns="73013" bIns="36506">
              <a:spAutoFit/>
            </a:bodyPr>
            <a:lstStyle/>
            <a:p>
              <a:pPr algn="ctr" eaLnBrk="0" fontAlgn="base" hangingPunct="0">
                <a:lnSpc>
                  <a:spcPct val="70000"/>
                </a:lnSpc>
              </a:pPr>
              <a:r>
                <a:rPr lang="en-US" altLang="zh-CN" sz="1500" dirty="0">
                  <a:latin typeface="+mn-ea"/>
                  <a:ea typeface="+mn-ea"/>
                  <a:cs typeface="Times New Roman" pitchFamily="18" charset="0"/>
                </a:rPr>
                <a:t>96</a:t>
              </a:r>
              <a:br>
                <a:rPr lang="en-US" altLang="zh-CN" sz="1500" dirty="0">
                  <a:latin typeface="+mn-ea"/>
                  <a:ea typeface="+mn-ea"/>
                  <a:cs typeface="Times New Roman" pitchFamily="18" charset="0"/>
                </a:rPr>
              </a:br>
              <a:r>
                <a:rPr lang="en-US" altLang="zh-CN" sz="1500" dirty="0" err="1">
                  <a:latin typeface="+mn-ea"/>
                  <a:ea typeface="+mn-ea"/>
                  <a:cs typeface="Times New Roman" pitchFamily="18" charset="0"/>
                </a:rPr>
                <a:t>Mpps</a:t>
              </a:r>
              <a:endParaRPr lang="en-US" altLang="zh-CN" sz="1500" dirty="0">
                <a:latin typeface="+mn-ea"/>
                <a:ea typeface="+mn-ea"/>
                <a:cs typeface="Times New Roman" pitchFamily="18" charset="0"/>
              </a:endParaRPr>
            </a:p>
          </p:txBody>
        </p:sp>
        <p:sp>
          <p:nvSpPr>
            <p:cNvPr id="12310" name="Text Box 27"/>
            <p:cNvSpPr txBox="1">
              <a:spLocks noChangeArrowheads="1"/>
            </p:cNvSpPr>
            <p:nvPr/>
          </p:nvSpPr>
          <p:spPr bwMode="auto">
            <a:xfrm>
              <a:off x="96" y="1536"/>
              <a:ext cx="432" cy="413"/>
            </a:xfrm>
            <a:prstGeom prst="rect">
              <a:avLst/>
            </a:prstGeom>
            <a:noFill/>
            <a:ln w="9525">
              <a:noFill/>
              <a:miter lim="800000"/>
              <a:headEnd/>
              <a:tailEnd/>
            </a:ln>
          </p:spPr>
          <p:txBody>
            <a:bodyPr lIns="73013" tIns="36506" rIns="73013" bIns="36506">
              <a:spAutoFit/>
            </a:bodyPr>
            <a:lstStyle/>
            <a:p>
              <a:pPr algn="ctr" eaLnBrk="0" fontAlgn="base" hangingPunct="0">
                <a:lnSpc>
                  <a:spcPct val="70000"/>
                </a:lnSpc>
              </a:pPr>
              <a:r>
                <a:rPr lang="en-US" altLang="zh-CN" sz="1500" dirty="0">
                  <a:latin typeface="+mn-ea"/>
                  <a:ea typeface="+mn-ea"/>
                  <a:cs typeface="Times New Roman" pitchFamily="18" charset="0"/>
                </a:rPr>
                <a:t>400</a:t>
              </a:r>
              <a:br>
                <a:rPr lang="en-US" altLang="zh-CN" sz="1500" dirty="0">
                  <a:latin typeface="+mn-ea"/>
                  <a:ea typeface="+mn-ea"/>
                  <a:cs typeface="Times New Roman" pitchFamily="18" charset="0"/>
                </a:rPr>
              </a:br>
              <a:r>
                <a:rPr lang="en-US" altLang="zh-CN" sz="1500" dirty="0" err="1">
                  <a:latin typeface="+mn-ea"/>
                  <a:ea typeface="+mn-ea"/>
                  <a:cs typeface="Times New Roman" pitchFamily="18" charset="0"/>
                </a:rPr>
                <a:t>Mpps</a:t>
              </a:r>
              <a:endParaRPr lang="en-US" altLang="zh-CN" sz="1500" dirty="0">
                <a:latin typeface="+mn-ea"/>
                <a:ea typeface="+mn-ea"/>
                <a:cs typeface="Times New Roman" pitchFamily="18" charset="0"/>
              </a:endParaRPr>
            </a:p>
          </p:txBody>
        </p:sp>
        <p:sp>
          <p:nvSpPr>
            <p:cNvPr id="1556508" name="Text Box 28"/>
            <p:cNvSpPr txBox="1">
              <a:spLocks noChangeArrowheads="1"/>
            </p:cNvSpPr>
            <p:nvPr/>
          </p:nvSpPr>
          <p:spPr bwMode="auto">
            <a:xfrm>
              <a:off x="3952" y="1201"/>
              <a:ext cx="490" cy="214"/>
            </a:xfrm>
            <a:prstGeom prst="rect">
              <a:avLst/>
            </a:prstGeom>
            <a:gradFill rotWithShape="1">
              <a:gsLst>
                <a:gs pos="0">
                  <a:srgbClr val="DDDDDD"/>
                </a:gs>
                <a:gs pos="50000">
                  <a:srgbClr val="FFFFFF"/>
                </a:gs>
                <a:gs pos="100000">
                  <a:srgbClr val="DDDDDD"/>
                </a:gs>
              </a:gsLst>
              <a:lin ang="5400000" scaled="1"/>
            </a:gradFill>
            <a:ln w="9525">
              <a:solidFill>
                <a:schemeClr val="tx1"/>
              </a:solidFill>
              <a:miter lim="800000"/>
              <a:headEnd/>
              <a:tailEnd/>
            </a:ln>
            <a:effectLst>
              <a:outerShdw dist="35921" dir="2700000" algn="ctr" rotWithShape="0">
                <a:schemeClr val="bg2">
                  <a:alpha val="50000"/>
                </a:schemeClr>
              </a:outerShdw>
            </a:effectLst>
          </p:spPr>
          <p:txBody>
            <a:bodyPr lIns="73013" tIns="36506" rIns="73013" bIns="36506">
              <a:spAutoFit/>
            </a:bodyPr>
            <a:lstStyle/>
            <a:p>
              <a:pPr eaLnBrk="0" fontAlgn="base" hangingPunct="0">
                <a:defRPr/>
              </a:pPr>
              <a:r>
                <a:rPr lang="en-US" altLang="zh-CN" sz="1400" dirty="0">
                  <a:solidFill>
                    <a:srgbClr val="C00000"/>
                  </a:solidFill>
                  <a:latin typeface="+mn-ea"/>
                  <a:ea typeface="+mn-ea"/>
                  <a:cs typeface="Times New Roman" pitchFamily="18" charset="0"/>
                </a:rPr>
                <a:t>NE80E</a:t>
              </a:r>
            </a:p>
          </p:txBody>
        </p:sp>
        <p:sp>
          <p:nvSpPr>
            <p:cNvPr id="1556509" name="Text Box 29"/>
            <p:cNvSpPr txBox="1">
              <a:spLocks noChangeArrowheads="1"/>
            </p:cNvSpPr>
            <p:nvPr/>
          </p:nvSpPr>
          <p:spPr bwMode="auto">
            <a:xfrm>
              <a:off x="3264" y="2448"/>
              <a:ext cx="1008" cy="225"/>
            </a:xfrm>
            <a:prstGeom prst="rect">
              <a:avLst/>
            </a:prstGeom>
            <a:gradFill rotWithShape="1">
              <a:gsLst>
                <a:gs pos="0">
                  <a:srgbClr val="FFFFFF"/>
                </a:gs>
                <a:gs pos="50000">
                  <a:schemeClr val="accent2"/>
                </a:gs>
                <a:gs pos="100000">
                  <a:srgbClr val="FFFFFF"/>
                </a:gs>
              </a:gsLst>
              <a:lin ang="2700000" scaled="1"/>
            </a:gradFill>
            <a:ln w="9525">
              <a:solidFill>
                <a:schemeClr val="tx1"/>
              </a:solidFill>
              <a:miter lim="800000"/>
              <a:headEnd/>
              <a:tailEnd/>
            </a:ln>
            <a:effectLst>
              <a:outerShdw dist="35921" dir="2700000" algn="ctr" rotWithShape="0">
                <a:schemeClr val="bg2"/>
              </a:outerShdw>
            </a:effectLst>
          </p:spPr>
          <p:txBody>
            <a:bodyPr lIns="73013" tIns="36506" rIns="73013" bIns="36506">
              <a:spAutoFit/>
            </a:bodyPr>
            <a:lstStyle/>
            <a:p>
              <a:pPr algn="ctr" eaLnBrk="0" fontAlgn="base" hangingPunct="0">
                <a:defRPr/>
              </a:pPr>
              <a:r>
                <a:rPr lang="en-US" altLang="zh-CN" sz="1500" b="1">
                  <a:solidFill>
                    <a:schemeClr val="bg1"/>
                  </a:solidFill>
                  <a:effectLst>
                    <a:outerShdw blurRad="38100" dist="38100" dir="2700000" algn="tl">
                      <a:srgbClr val="000000"/>
                    </a:outerShdw>
                  </a:effectLst>
                  <a:latin typeface="+mn-ea"/>
                  <a:ea typeface="+mn-ea"/>
                  <a:cs typeface="Times New Roman" pitchFamily="18" charset="0"/>
                </a:rPr>
                <a:t> 20G/slot</a:t>
              </a:r>
            </a:p>
          </p:txBody>
        </p:sp>
        <p:sp>
          <p:nvSpPr>
            <p:cNvPr id="1556510" name="Text Box 30"/>
            <p:cNvSpPr txBox="1">
              <a:spLocks noChangeArrowheads="1"/>
            </p:cNvSpPr>
            <p:nvPr/>
          </p:nvSpPr>
          <p:spPr bwMode="auto">
            <a:xfrm>
              <a:off x="4716" y="823"/>
              <a:ext cx="635" cy="214"/>
            </a:xfrm>
            <a:prstGeom prst="rect">
              <a:avLst/>
            </a:prstGeom>
            <a:gradFill rotWithShape="1">
              <a:gsLst>
                <a:gs pos="0">
                  <a:srgbClr val="DDDDDD"/>
                </a:gs>
                <a:gs pos="50000">
                  <a:srgbClr val="FFFFFF"/>
                </a:gs>
                <a:gs pos="100000">
                  <a:srgbClr val="DDDDDD"/>
                </a:gs>
              </a:gsLst>
              <a:lin ang="5400000" scaled="1"/>
            </a:gradFill>
            <a:ln w="9525">
              <a:solidFill>
                <a:schemeClr val="tx1"/>
              </a:solidFill>
              <a:miter lim="800000"/>
              <a:headEnd/>
              <a:tailEnd/>
            </a:ln>
            <a:effectLst>
              <a:outerShdw dist="35921" dir="2700000" algn="ctr" rotWithShape="0">
                <a:schemeClr val="bg2">
                  <a:alpha val="50000"/>
                </a:schemeClr>
              </a:outerShdw>
            </a:effectLst>
          </p:spPr>
          <p:txBody>
            <a:bodyPr lIns="73013" tIns="36506" rIns="73013" bIns="36506">
              <a:spAutoFit/>
            </a:bodyPr>
            <a:lstStyle/>
            <a:p>
              <a:pPr eaLnBrk="0" fontAlgn="base" hangingPunct="0">
                <a:defRPr/>
              </a:pPr>
              <a:r>
                <a:rPr lang="en-US" altLang="zh-CN" sz="1400" dirty="0">
                  <a:solidFill>
                    <a:srgbClr val="C00000"/>
                  </a:solidFill>
                  <a:latin typeface="+mn-ea"/>
                  <a:ea typeface="+mn-ea"/>
                  <a:cs typeface="Times New Roman" pitchFamily="18" charset="0"/>
                </a:rPr>
                <a:t>NE5000E</a:t>
              </a:r>
            </a:p>
          </p:txBody>
        </p:sp>
        <p:sp>
          <p:nvSpPr>
            <p:cNvPr id="1556511" name="Text Box 31"/>
            <p:cNvSpPr txBox="1">
              <a:spLocks noChangeArrowheads="1"/>
            </p:cNvSpPr>
            <p:nvPr/>
          </p:nvSpPr>
          <p:spPr bwMode="auto">
            <a:xfrm>
              <a:off x="4512" y="2159"/>
              <a:ext cx="908" cy="225"/>
            </a:xfrm>
            <a:prstGeom prst="rect">
              <a:avLst/>
            </a:prstGeom>
            <a:gradFill rotWithShape="1">
              <a:gsLst>
                <a:gs pos="0">
                  <a:srgbClr val="FFFFFF"/>
                </a:gs>
                <a:gs pos="50000">
                  <a:schemeClr val="accent2"/>
                </a:gs>
                <a:gs pos="100000">
                  <a:srgbClr val="FFFFFF"/>
                </a:gs>
              </a:gsLst>
              <a:lin ang="2700000" scaled="1"/>
            </a:gradFill>
            <a:ln w="9525">
              <a:solidFill>
                <a:schemeClr val="tx1"/>
              </a:solidFill>
              <a:miter lim="800000"/>
              <a:headEnd/>
              <a:tailEnd/>
            </a:ln>
            <a:effectLst>
              <a:outerShdw dist="35921" dir="2700000" algn="ctr" rotWithShape="0">
                <a:schemeClr val="bg2"/>
              </a:outerShdw>
            </a:effectLst>
          </p:spPr>
          <p:txBody>
            <a:bodyPr lIns="73013" tIns="36506" rIns="73013" bIns="36506">
              <a:spAutoFit/>
            </a:bodyPr>
            <a:lstStyle/>
            <a:p>
              <a:pPr algn="ctr" eaLnBrk="0" fontAlgn="base" hangingPunct="0">
                <a:defRPr/>
              </a:pPr>
              <a:r>
                <a:rPr lang="en-US" altLang="zh-CN" sz="1500" b="1">
                  <a:solidFill>
                    <a:schemeClr val="bg1"/>
                  </a:solidFill>
                  <a:effectLst>
                    <a:outerShdw blurRad="38100" dist="38100" dir="2700000" algn="tl">
                      <a:srgbClr val="000000"/>
                    </a:outerShdw>
                  </a:effectLst>
                  <a:latin typeface="+mn-ea"/>
                  <a:ea typeface="+mn-ea"/>
                  <a:cs typeface="Times New Roman" pitchFamily="18" charset="0"/>
                </a:rPr>
                <a:t> 40G/slot</a:t>
              </a:r>
            </a:p>
          </p:txBody>
        </p:sp>
        <p:sp>
          <p:nvSpPr>
            <p:cNvPr id="1556512" name="Text Box 32"/>
            <p:cNvSpPr txBox="1">
              <a:spLocks noChangeArrowheads="1"/>
            </p:cNvSpPr>
            <p:nvPr/>
          </p:nvSpPr>
          <p:spPr bwMode="auto">
            <a:xfrm>
              <a:off x="1472" y="2714"/>
              <a:ext cx="498" cy="374"/>
            </a:xfrm>
            <a:prstGeom prst="rect">
              <a:avLst/>
            </a:prstGeom>
            <a:gradFill rotWithShape="1">
              <a:gsLst>
                <a:gs pos="0">
                  <a:srgbClr val="DDDDDD"/>
                </a:gs>
                <a:gs pos="50000">
                  <a:srgbClr val="FFFFFF"/>
                </a:gs>
                <a:gs pos="100000">
                  <a:srgbClr val="DDDDDD"/>
                </a:gs>
              </a:gsLst>
              <a:lin ang="5400000" scaled="1"/>
            </a:gradFill>
            <a:ln w="9525">
              <a:solidFill>
                <a:schemeClr val="tx1"/>
              </a:solidFill>
              <a:miter lim="800000"/>
              <a:headEnd/>
              <a:tailEnd/>
            </a:ln>
            <a:effectLst>
              <a:outerShdw dist="35921" dir="2700000" algn="ctr" rotWithShape="0">
                <a:schemeClr val="bg2">
                  <a:alpha val="50000"/>
                </a:schemeClr>
              </a:outerShdw>
            </a:effectLst>
          </p:spPr>
          <p:txBody>
            <a:bodyPr lIns="73013" tIns="36506" rIns="73013" bIns="36506">
              <a:spAutoFit/>
            </a:bodyPr>
            <a:lstStyle/>
            <a:p>
              <a:pPr eaLnBrk="0" fontAlgn="base" hangingPunct="0">
                <a:defRPr/>
              </a:pPr>
              <a:r>
                <a:rPr lang="en-US" altLang="zh-CN" sz="1400" dirty="0">
                  <a:solidFill>
                    <a:srgbClr val="C00000"/>
                  </a:solidFill>
                  <a:latin typeface="+mn-ea"/>
                  <a:ea typeface="+mn-ea"/>
                  <a:cs typeface="Times New Roman" pitchFamily="18" charset="0"/>
                </a:rPr>
                <a:t>NE40-4</a:t>
              </a:r>
            </a:p>
          </p:txBody>
        </p:sp>
        <p:sp>
          <p:nvSpPr>
            <p:cNvPr id="1556513" name="Text Box 33"/>
            <p:cNvSpPr txBox="1">
              <a:spLocks noChangeArrowheads="1"/>
            </p:cNvSpPr>
            <p:nvPr/>
          </p:nvSpPr>
          <p:spPr bwMode="auto">
            <a:xfrm>
              <a:off x="2086" y="2330"/>
              <a:ext cx="498" cy="374"/>
            </a:xfrm>
            <a:prstGeom prst="rect">
              <a:avLst/>
            </a:prstGeom>
            <a:gradFill rotWithShape="1">
              <a:gsLst>
                <a:gs pos="0">
                  <a:srgbClr val="DDDDDD"/>
                </a:gs>
                <a:gs pos="50000">
                  <a:srgbClr val="FFFFFF"/>
                </a:gs>
                <a:gs pos="100000">
                  <a:srgbClr val="DDDDDD"/>
                </a:gs>
              </a:gsLst>
              <a:lin ang="5400000" scaled="1"/>
            </a:gradFill>
            <a:ln w="9525">
              <a:solidFill>
                <a:schemeClr val="tx1"/>
              </a:solidFill>
              <a:miter lim="800000"/>
              <a:headEnd/>
              <a:tailEnd/>
            </a:ln>
            <a:effectLst>
              <a:outerShdw dist="35921" dir="2700000" algn="ctr" rotWithShape="0">
                <a:schemeClr val="bg2">
                  <a:alpha val="50000"/>
                </a:schemeClr>
              </a:outerShdw>
            </a:effectLst>
          </p:spPr>
          <p:txBody>
            <a:bodyPr lIns="73013" tIns="36506" rIns="73013" bIns="36506">
              <a:spAutoFit/>
            </a:bodyPr>
            <a:lstStyle/>
            <a:p>
              <a:pPr eaLnBrk="0" fontAlgn="base" hangingPunct="0">
                <a:defRPr/>
              </a:pPr>
              <a:r>
                <a:rPr lang="en-US" altLang="zh-CN" sz="1400" dirty="0">
                  <a:solidFill>
                    <a:srgbClr val="C00000"/>
                  </a:solidFill>
                  <a:latin typeface="+mn-ea"/>
                  <a:ea typeface="+mn-ea"/>
                  <a:cs typeface="Times New Roman" pitchFamily="18" charset="0"/>
                </a:rPr>
                <a:t>NE40-8</a:t>
              </a:r>
            </a:p>
          </p:txBody>
        </p:sp>
        <p:sp>
          <p:nvSpPr>
            <p:cNvPr id="12317" name="Text Box 34"/>
            <p:cNvSpPr txBox="1">
              <a:spLocks noChangeArrowheads="1"/>
            </p:cNvSpPr>
            <p:nvPr/>
          </p:nvSpPr>
          <p:spPr bwMode="auto">
            <a:xfrm>
              <a:off x="1826" y="3683"/>
              <a:ext cx="418" cy="225"/>
            </a:xfrm>
            <a:prstGeom prst="rect">
              <a:avLst/>
            </a:prstGeom>
            <a:noFill/>
            <a:ln w="9525">
              <a:noFill/>
              <a:miter lim="800000"/>
              <a:headEnd/>
              <a:tailEnd/>
            </a:ln>
          </p:spPr>
          <p:txBody>
            <a:bodyPr lIns="73013" tIns="36506" rIns="73013" bIns="36506">
              <a:spAutoFit/>
            </a:bodyPr>
            <a:lstStyle/>
            <a:p>
              <a:pPr eaLnBrk="0" fontAlgn="base" hangingPunct="0"/>
              <a:r>
                <a:rPr lang="en-US" altLang="zh-CN" sz="1500">
                  <a:latin typeface="+mn-ea"/>
                  <a:ea typeface="+mn-ea"/>
                  <a:cs typeface="Times New Roman" pitchFamily="18" charset="0"/>
                </a:rPr>
                <a:t>64G</a:t>
              </a:r>
            </a:p>
          </p:txBody>
        </p:sp>
        <p:sp>
          <p:nvSpPr>
            <p:cNvPr id="12318" name="Text Box 35"/>
            <p:cNvSpPr txBox="1">
              <a:spLocks noChangeArrowheads="1"/>
            </p:cNvSpPr>
            <p:nvPr/>
          </p:nvSpPr>
          <p:spPr bwMode="auto">
            <a:xfrm>
              <a:off x="78" y="2928"/>
              <a:ext cx="432" cy="413"/>
            </a:xfrm>
            <a:prstGeom prst="rect">
              <a:avLst/>
            </a:prstGeom>
            <a:noFill/>
            <a:ln w="9525">
              <a:noFill/>
              <a:miter lim="800000"/>
              <a:headEnd/>
              <a:tailEnd/>
            </a:ln>
          </p:spPr>
          <p:txBody>
            <a:bodyPr lIns="73013" tIns="36506" rIns="73013" bIns="36506">
              <a:spAutoFit/>
            </a:bodyPr>
            <a:lstStyle/>
            <a:p>
              <a:pPr algn="ctr" eaLnBrk="0" fontAlgn="base" hangingPunct="0">
                <a:lnSpc>
                  <a:spcPct val="70000"/>
                </a:lnSpc>
              </a:pPr>
              <a:r>
                <a:rPr lang="en-US" altLang="zh-CN" sz="1500">
                  <a:latin typeface="+mn-ea"/>
                  <a:ea typeface="+mn-ea"/>
                  <a:cs typeface="Times New Roman" pitchFamily="18" charset="0"/>
                </a:rPr>
                <a:t>24</a:t>
              </a:r>
            </a:p>
            <a:p>
              <a:pPr algn="ctr" eaLnBrk="0" fontAlgn="base" hangingPunct="0">
                <a:lnSpc>
                  <a:spcPct val="70000"/>
                </a:lnSpc>
              </a:pPr>
              <a:r>
                <a:rPr lang="en-US" altLang="zh-CN" sz="1500">
                  <a:latin typeface="+mn-ea"/>
                  <a:ea typeface="+mn-ea"/>
                  <a:cs typeface="Times New Roman" pitchFamily="18" charset="0"/>
                </a:rPr>
                <a:t>Mpps</a:t>
              </a:r>
            </a:p>
          </p:txBody>
        </p:sp>
        <p:sp>
          <p:nvSpPr>
            <p:cNvPr id="1556516" name="Text Box 36"/>
            <p:cNvSpPr txBox="1">
              <a:spLocks noChangeArrowheads="1"/>
            </p:cNvSpPr>
            <p:nvPr/>
          </p:nvSpPr>
          <p:spPr bwMode="auto">
            <a:xfrm>
              <a:off x="1371" y="3355"/>
              <a:ext cx="1769" cy="225"/>
            </a:xfrm>
            <a:prstGeom prst="rect">
              <a:avLst/>
            </a:prstGeom>
            <a:gradFill rotWithShape="1">
              <a:gsLst>
                <a:gs pos="0">
                  <a:srgbClr val="FFFFFF"/>
                </a:gs>
                <a:gs pos="50000">
                  <a:schemeClr val="accent2"/>
                </a:gs>
                <a:gs pos="100000">
                  <a:srgbClr val="FFFFFF"/>
                </a:gs>
              </a:gsLst>
              <a:lin ang="2700000" scaled="1"/>
            </a:gradFill>
            <a:ln w="9525">
              <a:solidFill>
                <a:schemeClr val="tx1"/>
              </a:solidFill>
              <a:miter lim="800000"/>
              <a:headEnd/>
              <a:tailEnd/>
            </a:ln>
            <a:effectLst>
              <a:outerShdw dist="35921" dir="2700000" algn="ctr" rotWithShape="0">
                <a:schemeClr val="bg2"/>
              </a:outerShdw>
            </a:effectLst>
          </p:spPr>
          <p:txBody>
            <a:bodyPr lIns="73013" tIns="36506" rIns="73013" bIns="36506">
              <a:spAutoFit/>
            </a:bodyPr>
            <a:lstStyle/>
            <a:p>
              <a:pPr algn="ctr" eaLnBrk="0" fontAlgn="base" hangingPunct="0">
                <a:defRPr/>
              </a:pPr>
              <a:r>
                <a:rPr lang="en-US" altLang="zh-CN" sz="1500" b="1">
                  <a:solidFill>
                    <a:schemeClr val="bg1"/>
                  </a:solidFill>
                  <a:effectLst>
                    <a:outerShdw blurRad="38100" dist="38100" dir="2700000" algn="tl">
                      <a:srgbClr val="000000"/>
                    </a:outerShdw>
                  </a:effectLst>
                  <a:latin typeface="+mn-ea"/>
                  <a:ea typeface="+mn-ea"/>
                  <a:cs typeface="Times New Roman" pitchFamily="18" charset="0"/>
                </a:rPr>
                <a:t> 2.5G/slot</a:t>
              </a:r>
            </a:p>
          </p:txBody>
        </p:sp>
        <p:sp>
          <p:nvSpPr>
            <p:cNvPr id="12320" name="Line 37"/>
            <p:cNvSpPr>
              <a:spLocks noChangeShapeType="1"/>
            </p:cNvSpPr>
            <p:nvPr/>
          </p:nvSpPr>
          <p:spPr bwMode="auto">
            <a:xfrm flipH="1" flipV="1">
              <a:off x="526" y="755"/>
              <a:ext cx="17" cy="2923"/>
            </a:xfrm>
            <a:prstGeom prst="line">
              <a:avLst/>
            </a:prstGeom>
            <a:noFill/>
            <a:ln w="76200">
              <a:solidFill>
                <a:srgbClr val="006666"/>
              </a:solidFill>
              <a:round/>
              <a:headEnd/>
              <a:tailEnd type="triangle" w="med" len="med"/>
            </a:ln>
          </p:spPr>
          <p:txBody>
            <a:bodyPr wrap="none" anchor="ctr"/>
            <a:lstStyle/>
            <a:p>
              <a:endParaRPr lang="zh-CN" altLang="en-US">
                <a:latin typeface="+mn-ea"/>
                <a:ea typeface="+mn-ea"/>
              </a:endParaRPr>
            </a:p>
          </p:txBody>
        </p:sp>
        <p:sp>
          <p:nvSpPr>
            <p:cNvPr id="12321" name="Line 38"/>
            <p:cNvSpPr>
              <a:spLocks noChangeShapeType="1"/>
            </p:cNvSpPr>
            <p:nvPr/>
          </p:nvSpPr>
          <p:spPr bwMode="auto">
            <a:xfrm>
              <a:off x="560" y="3672"/>
              <a:ext cx="4863" cy="11"/>
            </a:xfrm>
            <a:prstGeom prst="line">
              <a:avLst/>
            </a:prstGeom>
            <a:noFill/>
            <a:ln w="76200">
              <a:solidFill>
                <a:srgbClr val="006666"/>
              </a:solidFill>
              <a:round/>
              <a:headEnd/>
              <a:tailEnd type="triangle" w="med" len="med"/>
            </a:ln>
          </p:spPr>
          <p:txBody>
            <a:bodyPr wrap="none" anchor="ctr"/>
            <a:lstStyle/>
            <a:p>
              <a:endParaRPr lang="zh-CN" altLang="en-US">
                <a:latin typeface="+mn-ea"/>
                <a:ea typeface="+mn-ea"/>
              </a:endParaRPr>
            </a:p>
          </p:txBody>
        </p:sp>
        <p:sp>
          <p:nvSpPr>
            <p:cNvPr id="1556519" name="Text Box 39"/>
            <p:cNvSpPr txBox="1">
              <a:spLocks noChangeArrowheads="1"/>
            </p:cNvSpPr>
            <p:nvPr/>
          </p:nvSpPr>
          <p:spPr bwMode="auto">
            <a:xfrm>
              <a:off x="633" y="883"/>
              <a:ext cx="622" cy="465"/>
            </a:xfrm>
            <a:prstGeom prst="rect">
              <a:avLst/>
            </a:prstGeom>
            <a:gradFill rotWithShape="1">
              <a:gsLst>
                <a:gs pos="0">
                  <a:srgbClr val="FFFFFF"/>
                </a:gs>
                <a:gs pos="50000">
                  <a:srgbClr val="E5E5FF"/>
                </a:gs>
                <a:gs pos="100000">
                  <a:srgbClr val="FFFFFF"/>
                </a:gs>
              </a:gsLst>
              <a:lin ang="18900000" scaled="1"/>
            </a:gradFill>
            <a:ln w="9525">
              <a:noFill/>
              <a:miter lim="800000"/>
              <a:headEnd/>
              <a:tailEnd/>
            </a:ln>
            <a:effectLst>
              <a:outerShdw dist="35921" dir="2700000" algn="ctr" rotWithShape="0">
                <a:schemeClr val="bg2"/>
              </a:outerShdw>
            </a:effectLst>
          </p:spPr>
          <p:txBody>
            <a:bodyPr lIns="73013" tIns="36506" rIns="73013" bIns="36506">
              <a:spAutoFit/>
            </a:bodyPr>
            <a:lstStyle/>
            <a:p>
              <a:pPr algn="ctr" eaLnBrk="0" fontAlgn="base" hangingPunct="0">
                <a:defRPr/>
              </a:pPr>
              <a:r>
                <a:rPr lang="en-US" altLang="zh-CN" sz="1200">
                  <a:latin typeface="+mn-ea"/>
                  <a:ea typeface="+mn-ea"/>
                  <a:cs typeface="Times New Roman" pitchFamily="18" charset="0"/>
                </a:rPr>
                <a:t>Forwarding Capability</a:t>
              </a:r>
            </a:p>
          </p:txBody>
        </p:sp>
        <p:sp>
          <p:nvSpPr>
            <p:cNvPr id="12323" name="Line 40"/>
            <p:cNvSpPr>
              <a:spLocks noChangeShapeType="1"/>
            </p:cNvSpPr>
            <p:nvPr/>
          </p:nvSpPr>
          <p:spPr bwMode="auto">
            <a:xfrm>
              <a:off x="560" y="1189"/>
              <a:ext cx="3799" cy="0"/>
            </a:xfrm>
            <a:prstGeom prst="line">
              <a:avLst/>
            </a:prstGeom>
            <a:noFill/>
            <a:ln w="12700" cap="rnd">
              <a:solidFill>
                <a:schemeClr val="tx1"/>
              </a:solidFill>
              <a:prstDash val="sysDot"/>
              <a:round/>
              <a:headEnd/>
              <a:tailEnd type="arrow" w="med" len="med"/>
            </a:ln>
          </p:spPr>
          <p:txBody>
            <a:bodyPr wrap="none" anchor="ctr"/>
            <a:lstStyle/>
            <a:p>
              <a:endParaRPr lang="zh-CN" altLang="en-US">
                <a:latin typeface="+mn-ea"/>
                <a:ea typeface="+mn-ea"/>
              </a:endParaRPr>
            </a:p>
          </p:txBody>
        </p:sp>
        <p:sp>
          <p:nvSpPr>
            <p:cNvPr id="12324" name="Line 41"/>
            <p:cNvSpPr>
              <a:spLocks noChangeShapeType="1"/>
            </p:cNvSpPr>
            <p:nvPr/>
          </p:nvSpPr>
          <p:spPr bwMode="auto">
            <a:xfrm flipV="1">
              <a:off x="588" y="1726"/>
              <a:ext cx="2179" cy="1"/>
            </a:xfrm>
            <a:prstGeom prst="line">
              <a:avLst/>
            </a:prstGeom>
            <a:noFill/>
            <a:ln w="12700" cap="rnd">
              <a:solidFill>
                <a:schemeClr val="tx1"/>
              </a:solidFill>
              <a:prstDash val="sysDot"/>
              <a:round/>
              <a:headEnd/>
              <a:tailEnd type="arrow" w="med" len="med"/>
            </a:ln>
          </p:spPr>
          <p:txBody>
            <a:bodyPr wrap="none" anchor="ctr"/>
            <a:lstStyle/>
            <a:p>
              <a:endParaRPr lang="zh-CN" altLang="en-US">
                <a:latin typeface="+mn-ea"/>
                <a:ea typeface="+mn-ea"/>
              </a:endParaRPr>
            </a:p>
          </p:txBody>
        </p:sp>
        <p:sp>
          <p:nvSpPr>
            <p:cNvPr id="12325" name="Line 42"/>
            <p:cNvSpPr>
              <a:spLocks noChangeShapeType="1"/>
            </p:cNvSpPr>
            <p:nvPr/>
          </p:nvSpPr>
          <p:spPr bwMode="auto">
            <a:xfrm>
              <a:off x="588" y="2610"/>
              <a:ext cx="1476" cy="8"/>
            </a:xfrm>
            <a:prstGeom prst="line">
              <a:avLst/>
            </a:prstGeom>
            <a:noFill/>
            <a:ln w="12700" cap="rnd">
              <a:solidFill>
                <a:schemeClr val="tx1"/>
              </a:solidFill>
              <a:prstDash val="sysDot"/>
              <a:round/>
              <a:headEnd/>
              <a:tailEnd type="arrow" w="med" len="med"/>
            </a:ln>
          </p:spPr>
          <p:txBody>
            <a:bodyPr wrap="none" anchor="ctr"/>
            <a:lstStyle/>
            <a:p>
              <a:endParaRPr lang="zh-CN" altLang="en-US">
                <a:latin typeface="+mn-ea"/>
                <a:ea typeface="+mn-ea"/>
              </a:endParaRPr>
            </a:p>
          </p:txBody>
        </p:sp>
        <p:sp>
          <p:nvSpPr>
            <p:cNvPr id="12326" name="Freeform 43"/>
            <p:cNvSpPr>
              <a:spLocks/>
            </p:cNvSpPr>
            <p:nvPr/>
          </p:nvSpPr>
          <p:spPr bwMode="auto">
            <a:xfrm rot="3086113" flipH="1">
              <a:off x="3047" y="2617"/>
              <a:ext cx="489" cy="823"/>
            </a:xfrm>
            <a:custGeom>
              <a:avLst/>
              <a:gdLst>
                <a:gd name="T0" fmla="*/ 227 w 544"/>
                <a:gd name="T1" fmla="*/ 122 h 969"/>
                <a:gd name="T2" fmla="*/ 312 w 544"/>
                <a:gd name="T3" fmla="*/ 122 h 969"/>
                <a:gd name="T4" fmla="*/ 158 w 544"/>
                <a:gd name="T5" fmla="*/ 0 h 969"/>
                <a:gd name="T6" fmla="*/ 0 w 544"/>
                <a:gd name="T7" fmla="*/ 127 h 969"/>
                <a:gd name="T8" fmla="*/ 68 w 544"/>
                <a:gd name="T9" fmla="*/ 127 h 969"/>
                <a:gd name="T10" fmla="*/ 149 w 544"/>
                <a:gd name="T11" fmla="*/ 505 h 969"/>
                <a:gd name="T12" fmla="*/ 227 w 544"/>
                <a:gd name="T13" fmla="*/ 122 h 969"/>
                <a:gd name="T14" fmla="*/ 0 60000 65536"/>
                <a:gd name="T15" fmla="*/ 0 60000 65536"/>
                <a:gd name="T16" fmla="*/ 0 60000 65536"/>
                <a:gd name="T17" fmla="*/ 0 60000 65536"/>
                <a:gd name="T18" fmla="*/ 0 60000 65536"/>
                <a:gd name="T19" fmla="*/ 0 60000 65536"/>
                <a:gd name="T20" fmla="*/ 0 60000 65536"/>
                <a:gd name="T21" fmla="*/ 0 w 544"/>
                <a:gd name="T22" fmla="*/ 0 h 969"/>
                <a:gd name="T23" fmla="*/ 544 w 544"/>
                <a:gd name="T24" fmla="*/ 969 h 9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 h="969">
                  <a:moveTo>
                    <a:pt x="349" y="236"/>
                  </a:moveTo>
                  <a:cubicBezTo>
                    <a:pt x="413" y="236"/>
                    <a:pt x="477" y="236"/>
                    <a:pt x="477" y="236"/>
                  </a:cubicBezTo>
                  <a:lnTo>
                    <a:pt x="242" y="0"/>
                  </a:lnTo>
                  <a:lnTo>
                    <a:pt x="0" y="242"/>
                  </a:lnTo>
                  <a:cubicBezTo>
                    <a:pt x="0" y="242"/>
                    <a:pt x="52" y="242"/>
                    <a:pt x="104" y="242"/>
                  </a:cubicBezTo>
                  <a:cubicBezTo>
                    <a:pt x="415" y="598"/>
                    <a:pt x="229" y="969"/>
                    <a:pt x="229" y="969"/>
                  </a:cubicBezTo>
                  <a:cubicBezTo>
                    <a:pt x="229" y="969"/>
                    <a:pt x="544" y="621"/>
                    <a:pt x="349" y="236"/>
                  </a:cubicBezTo>
                  <a:close/>
                </a:path>
              </a:pathLst>
            </a:custGeom>
            <a:gradFill rotWithShape="1">
              <a:gsLst>
                <a:gs pos="0">
                  <a:srgbClr val="8DBAE7"/>
                </a:gs>
                <a:gs pos="100000">
                  <a:srgbClr val="FFFFFF">
                    <a:alpha val="0"/>
                  </a:srgbClr>
                </a:gs>
              </a:gsLst>
              <a:lin ang="5400000" scaled="1"/>
            </a:gradFill>
            <a:ln w="9525" cap="flat" cmpd="sng">
              <a:solidFill>
                <a:schemeClr val="bg1"/>
              </a:solidFill>
              <a:prstDash val="solid"/>
              <a:round/>
              <a:headEnd/>
              <a:tailEnd/>
            </a:ln>
          </p:spPr>
          <p:txBody>
            <a:bodyPr lIns="73025" tIns="36512" rIns="73025" bIns="36512"/>
            <a:lstStyle/>
            <a:p>
              <a:endParaRPr lang="zh-CN" altLang="en-US">
                <a:latin typeface="+mn-ea"/>
                <a:ea typeface="+mn-ea"/>
              </a:endParaRPr>
            </a:p>
          </p:txBody>
        </p:sp>
        <p:sp>
          <p:nvSpPr>
            <p:cNvPr id="12327" name="Freeform 44"/>
            <p:cNvSpPr>
              <a:spLocks/>
            </p:cNvSpPr>
            <p:nvPr/>
          </p:nvSpPr>
          <p:spPr bwMode="auto">
            <a:xfrm rot="3086113" flipH="1">
              <a:off x="4199" y="2233"/>
              <a:ext cx="489" cy="823"/>
            </a:xfrm>
            <a:custGeom>
              <a:avLst/>
              <a:gdLst>
                <a:gd name="T0" fmla="*/ 227 w 544"/>
                <a:gd name="T1" fmla="*/ 122 h 969"/>
                <a:gd name="T2" fmla="*/ 312 w 544"/>
                <a:gd name="T3" fmla="*/ 122 h 969"/>
                <a:gd name="T4" fmla="*/ 158 w 544"/>
                <a:gd name="T5" fmla="*/ 0 h 969"/>
                <a:gd name="T6" fmla="*/ 0 w 544"/>
                <a:gd name="T7" fmla="*/ 127 h 969"/>
                <a:gd name="T8" fmla="*/ 68 w 544"/>
                <a:gd name="T9" fmla="*/ 127 h 969"/>
                <a:gd name="T10" fmla="*/ 149 w 544"/>
                <a:gd name="T11" fmla="*/ 505 h 969"/>
                <a:gd name="T12" fmla="*/ 227 w 544"/>
                <a:gd name="T13" fmla="*/ 122 h 969"/>
                <a:gd name="T14" fmla="*/ 0 60000 65536"/>
                <a:gd name="T15" fmla="*/ 0 60000 65536"/>
                <a:gd name="T16" fmla="*/ 0 60000 65536"/>
                <a:gd name="T17" fmla="*/ 0 60000 65536"/>
                <a:gd name="T18" fmla="*/ 0 60000 65536"/>
                <a:gd name="T19" fmla="*/ 0 60000 65536"/>
                <a:gd name="T20" fmla="*/ 0 60000 65536"/>
                <a:gd name="T21" fmla="*/ 0 w 544"/>
                <a:gd name="T22" fmla="*/ 0 h 969"/>
                <a:gd name="T23" fmla="*/ 544 w 544"/>
                <a:gd name="T24" fmla="*/ 969 h 9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 h="969">
                  <a:moveTo>
                    <a:pt x="349" y="236"/>
                  </a:moveTo>
                  <a:cubicBezTo>
                    <a:pt x="413" y="236"/>
                    <a:pt x="477" y="236"/>
                    <a:pt x="477" y="236"/>
                  </a:cubicBezTo>
                  <a:lnTo>
                    <a:pt x="242" y="0"/>
                  </a:lnTo>
                  <a:lnTo>
                    <a:pt x="0" y="242"/>
                  </a:lnTo>
                  <a:cubicBezTo>
                    <a:pt x="0" y="242"/>
                    <a:pt x="52" y="242"/>
                    <a:pt x="104" y="242"/>
                  </a:cubicBezTo>
                  <a:cubicBezTo>
                    <a:pt x="415" y="598"/>
                    <a:pt x="229" y="969"/>
                    <a:pt x="229" y="969"/>
                  </a:cubicBezTo>
                  <a:cubicBezTo>
                    <a:pt x="229" y="969"/>
                    <a:pt x="544" y="621"/>
                    <a:pt x="349" y="236"/>
                  </a:cubicBezTo>
                  <a:close/>
                </a:path>
              </a:pathLst>
            </a:custGeom>
            <a:gradFill rotWithShape="1">
              <a:gsLst>
                <a:gs pos="0">
                  <a:srgbClr val="8DBAE7"/>
                </a:gs>
                <a:gs pos="100000">
                  <a:srgbClr val="FFFFFF">
                    <a:alpha val="0"/>
                  </a:srgbClr>
                </a:gs>
              </a:gsLst>
              <a:lin ang="5400000" scaled="1"/>
            </a:gradFill>
            <a:ln w="9525" cap="flat" cmpd="sng">
              <a:solidFill>
                <a:schemeClr val="bg1"/>
              </a:solidFill>
              <a:prstDash val="solid"/>
              <a:round/>
              <a:headEnd/>
              <a:tailEnd/>
            </a:ln>
          </p:spPr>
          <p:txBody>
            <a:bodyPr lIns="73025" tIns="36512" rIns="73025" bIns="36512"/>
            <a:lstStyle/>
            <a:p>
              <a:endParaRPr lang="zh-CN" altLang="en-US">
                <a:latin typeface="+mn-ea"/>
                <a:ea typeface="+mn-ea"/>
              </a:endParaRPr>
            </a:p>
          </p:txBody>
        </p:sp>
        <p:pic>
          <p:nvPicPr>
            <p:cNvPr id="12328" name="Picture 45" descr="0"/>
            <p:cNvPicPr>
              <a:picLocks noChangeAspect="1" noChangeArrowheads="1"/>
            </p:cNvPicPr>
            <p:nvPr/>
          </p:nvPicPr>
          <p:blipFill>
            <a:blip r:embed="rId6" cstate="print"/>
            <a:srcRect/>
            <a:stretch>
              <a:fillRect/>
            </a:stretch>
          </p:blipFill>
          <p:spPr bwMode="auto">
            <a:xfrm>
              <a:off x="2143" y="2554"/>
              <a:ext cx="365" cy="590"/>
            </a:xfrm>
            <a:prstGeom prst="rect">
              <a:avLst/>
            </a:prstGeom>
            <a:noFill/>
            <a:ln w="9525">
              <a:noFill/>
              <a:miter lim="800000"/>
              <a:headEnd/>
              <a:tailEnd/>
            </a:ln>
          </p:spPr>
        </p:pic>
        <p:pic>
          <p:nvPicPr>
            <p:cNvPr id="12329" name="Picture 46" descr="0"/>
            <p:cNvPicPr>
              <a:picLocks noChangeAspect="1" noChangeArrowheads="1"/>
            </p:cNvPicPr>
            <p:nvPr/>
          </p:nvPicPr>
          <p:blipFill>
            <a:blip r:embed="rId7" cstate="print"/>
            <a:srcRect/>
            <a:stretch>
              <a:fillRect/>
            </a:stretch>
          </p:blipFill>
          <p:spPr bwMode="auto">
            <a:xfrm>
              <a:off x="1506" y="2950"/>
              <a:ext cx="449" cy="329"/>
            </a:xfrm>
            <a:prstGeom prst="rect">
              <a:avLst/>
            </a:prstGeom>
            <a:noFill/>
            <a:ln w="9525">
              <a:noFill/>
              <a:miter lim="800000"/>
              <a:headEnd/>
              <a:tailEnd/>
            </a:ln>
          </p:spPr>
        </p:pic>
        <p:sp>
          <p:nvSpPr>
            <p:cNvPr id="1556527" name="Text Box 47"/>
            <p:cNvSpPr txBox="1">
              <a:spLocks noChangeArrowheads="1"/>
            </p:cNvSpPr>
            <p:nvPr/>
          </p:nvSpPr>
          <p:spPr bwMode="auto">
            <a:xfrm>
              <a:off x="2688" y="1776"/>
              <a:ext cx="408" cy="214"/>
            </a:xfrm>
            <a:prstGeom prst="rect">
              <a:avLst/>
            </a:prstGeom>
            <a:gradFill rotWithShape="1">
              <a:gsLst>
                <a:gs pos="0">
                  <a:srgbClr val="DDDDDD"/>
                </a:gs>
                <a:gs pos="50000">
                  <a:srgbClr val="FFFFFF"/>
                </a:gs>
                <a:gs pos="100000">
                  <a:srgbClr val="DDDDDD"/>
                </a:gs>
              </a:gsLst>
              <a:lin ang="5400000" scaled="1"/>
            </a:gradFill>
            <a:ln w="9525">
              <a:solidFill>
                <a:schemeClr val="tx1"/>
              </a:solidFill>
              <a:miter lim="800000"/>
              <a:headEnd/>
              <a:tailEnd/>
            </a:ln>
            <a:effectLst>
              <a:outerShdw dist="35921" dir="2700000" algn="ctr" rotWithShape="0">
                <a:schemeClr val="bg2">
                  <a:alpha val="50000"/>
                </a:schemeClr>
              </a:outerShdw>
            </a:effectLst>
          </p:spPr>
          <p:txBody>
            <a:bodyPr lIns="73013" tIns="36506" rIns="73013" bIns="36506">
              <a:spAutoFit/>
            </a:bodyPr>
            <a:lstStyle/>
            <a:p>
              <a:pPr eaLnBrk="0" fontAlgn="base" hangingPunct="0">
                <a:defRPr/>
              </a:pPr>
              <a:r>
                <a:rPr lang="en-US" altLang="zh-CN" sz="1400" dirty="0">
                  <a:solidFill>
                    <a:srgbClr val="C00000"/>
                  </a:solidFill>
                  <a:latin typeface="+mn-ea"/>
                  <a:ea typeface="+mn-ea"/>
                  <a:cs typeface="Times New Roman" pitchFamily="18" charset="0"/>
                </a:rPr>
                <a:t>NE80</a:t>
              </a:r>
            </a:p>
          </p:txBody>
        </p:sp>
        <p:pic>
          <p:nvPicPr>
            <p:cNvPr id="12331" name="Picture 48"/>
            <p:cNvPicPr>
              <a:picLocks noChangeAspect="1" noChangeArrowheads="1"/>
            </p:cNvPicPr>
            <p:nvPr/>
          </p:nvPicPr>
          <p:blipFill>
            <a:blip r:embed="rId3" cstate="print"/>
            <a:srcRect/>
            <a:stretch>
              <a:fillRect/>
            </a:stretch>
          </p:blipFill>
          <p:spPr bwMode="auto">
            <a:xfrm>
              <a:off x="4042" y="1426"/>
              <a:ext cx="278" cy="924"/>
            </a:xfrm>
            <a:prstGeom prst="rect">
              <a:avLst/>
            </a:prstGeom>
            <a:noFill/>
            <a:ln w="9525">
              <a:noFill/>
              <a:miter lim="800000"/>
              <a:headEnd/>
              <a:tailEnd/>
            </a:ln>
          </p:spPr>
        </p:pic>
        <p:pic>
          <p:nvPicPr>
            <p:cNvPr id="12332" name="Picture 49" descr="1"/>
            <p:cNvPicPr>
              <a:picLocks noChangeAspect="1" noChangeArrowheads="1"/>
            </p:cNvPicPr>
            <p:nvPr/>
          </p:nvPicPr>
          <p:blipFill>
            <a:blip r:embed="rId8" cstate="print"/>
            <a:srcRect/>
            <a:stretch>
              <a:fillRect/>
            </a:stretch>
          </p:blipFill>
          <p:spPr bwMode="auto">
            <a:xfrm>
              <a:off x="3660" y="1512"/>
              <a:ext cx="324" cy="647"/>
            </a:xfrm>
            <a:prstGeom prst="rect">
              <a:avLst/>
            </a:prstGeom>
            <a:noFill/>
            <a:ln w="9525">
              <a:noFill/>
              <a:miter lim="800000"/>
              <a:headEnd/>
              <a:tailEnd/>
            </a:ln>
          </p:spPr>
        </p:pic>
        <p:sp>
          <p:nvSpPr>
            <p:cNvPr id="1556530" name="Text Box 50"/>
            <p:cNvSpPr txBox="1">
              <a:spLocks noChangeArrowheads="1"/>
            </p:cNvSpPr>
            <p:nvPr/>
          </p:nvSpPr>
          <p:spPr bwMode="auto">
            <a:xfrm>
              <a:off x="3412" y="1299"/>
              <a:ext cx="515" cy="328"/>
            </a:xfrm>
            <a:prstGeom prst="rect">
              <a:avLst/>
            </a:prstGeom>
            <a:gradFill rotWithShape="1">
              <a:gsLst>
                <a:gs pos="0">
                  <a:srgbClr val="DDDDDD"/>
                </a:gs>
                <a:gs pos="50000">
                  <a:srgbClr val="FFFFFF"/>
                </a:gs>
                <a:gs pos="100000">
                  <a:srgbClr val="DDDDDD"/>
                </a:gs>
              </a:gsLst>
              <a:lin ang="5400000" scaled="1"/>
            </a:gradFill>
            <a:ln w="9525">
              <a:solidFill>
                <a:schemeClr val="tx1"/>
              </a:solidFill>
              <a:miter lim="800000"/>
              <a:headEnd/>
              <a:tailEnd/>
            </a:ln>
            <a:effectLst>
              <a:outerShdw dist="35921" dir="2700000" algn="ctr" rotWithShape="0">
                <a:schemeClr val="bg2">
                  <a:alpha val="50000"/>
                </a:schemeClr>
              </a:outerShdw>
            </a:effectLst>
          </p:spPr>
          <p:txBody>
            <a:bodyPr wrap="square" lIns="73013" tIns="36506" rIns="73013" bIns="36506">
              <a:spAutoFit/>
            </a:bodyPr>
            <a:lstStyle/>
            <a:p>
              <a:pPr eaLnBrk="0" fontAlgn="base" hangingPunct="0">
                <a:defRPr/>
              </a:pPr>
              <a:r>
                <a:rPr lang="en-US" altLang="zh-CN" sz="1200" b="1" dirty="0">
                  <a:solidFill>
                    <a:srgbClr val="C00000"/>
                  </a:solidFill>
                  <a:latin typeface="+mn-ea"/>
                  <a:ea typeface="+mn-ea"/>
                  <a:cs typeface="Times New Roman" pitchFamily="18" charset="0"/>
                </a:rPr>
                <a:t>NE40E-8</a:t>
              </a:r>
            </a:p>
          </p:txBody>
        </p:sp>
        <p:sp>
          <p:nvSpPr>
            <p:cNvPr id="1556531" name="AutoShape 51"/>
            <p:cNvSpPr>
              <a:spLocks noChangeArrowheads="1"/>
            </p:cNvSpPr>
            <p:nvPr/>
          </p:nvSpPr>
          <p:spPr bwMode="auto">
            <a:xfrm rot="-1256286">
              <a:off x="612" y="1083"/>
              <a:ext cx="4080" cy="341"/>
            </a:xfrm>
            <a:prstGeom prst="horizontalScroll">
              <a:avLst>
                <a:gd name="adj" fmla="val 12500"/>
              </a:avLst>
            </a:prstGeom>
            <a:gradFill rotWithShape="1">
              <a:gsLst>
                <a:gs pos="0">
                  <a:srgbClr val="B2B2B2"/>
                </a:gs>
                <a:gs pos="50000">
                  <a:schemeClr val="bg1"/>
                </a:gs>
                <a:gs pos="100000">
                  <a:srgbClr val="B2B2B2"/>
                </a:gs>
              </a:gsLst>
              <a:lin ang="5400000" scaled="1"/>
            </a:gradFill>
            <a:ln w="28575">
              <a:solidFill>
                <a:srgbClr val="333300"/>
              </a:solidFill>
              <a:round/>
              <a:headEnd/>
              <a:tailEnd/>
            </a:ln>
            <a:effectLst/>
          </p:spPr>
          <p:txBody>
            <a:bodyPr wrap="none" lIns="92318" tIns="46162" rIns="92318" bIns="46162" anchor="ctr"/>
            <a:lstStyle/>
            <a:p>
              <a:pPr algn="ctr" eaLnBrk="0" fontAlgn="base" hangingPunct="0">
                <a:defRPr/>
              </a:pPr>
              <a:r>
                <a:rPr lang="en-US" altLang="zh-CN" sz="2100" dirty="0">
                  <a:solidFill>
                    <a:srgbClr val="C00000"/>
                  </a:solidFill>
                  <a:latin typeface="+mn-ea"/>
                  <a:ea typeface="+mn-ea"/>
                </a:rPr>
                <a:t>Network Processor Based</a:t>
              </a:r>
            </a:p>
          </p:txBody>
        </p:sp>
        <p:sp>
          <p:nvSpPr>
            <p:cNvPr id="12335" name="Line 52"/>
            <p:cNvSpPr>
              <a:spLocks noChangeShapeType="1"/>
            </p:cNvSpPr>
            <p:nvPr/>
          </p:nvSpPr>
          <p:spPr bwMode="auto">
            <a:xfrm>
              <a:off x="558" y="3416"/>
              <a:ext cx="272" cy="0"/>
            </a:xfrm>
            <a:prstGeom prst="line">
              <a:avLst/>
            </a:prstGeom>
            <a:noFill/>
            <a:ln w="12700" cap="rnd">
              <a:solidFill>
                <a:schemeClr val="tx1"/>
              </a:solidFill>
              <a:prstDash val="sysDot"/>
              <a:round/>
              <a:headEnd/>
              <a:tailEnd type="arrow" w="med" len="med"/>
            </a:ln>
          </p:spPr>
          <p:txBody>
            <a:bodyPr wrap="none" anchor="ctr"/>
            <a:lstStyle/>
            <a:p>
              <a:endParaRPr lang="zh-CN" altLang="en-US">
                <a:latin typeface="+mn-ea"/>
                <a:ea typeface="+mn-ea"/>
              </a:endParaRPr>
            </a:p>
          </p:txBody>
        </p:sp>
        <p:pic>
          <p:nvPicPr>
            <p:cNvPr id="12336" name="Picture 53" descr="NE20-8正"/>
            <p:cNvPicPr>
              <a:picLocks noChangeAspect="1" noChangeArrowheads="1"/>
            </p:cNvPicPr>
            <p:nvPr/>
          </p:nvPicPr>
          <p:blipFill>
            <a:blip r:embed="rId9" cstate="print"/>
            <a:srcRect/>
            <a:stretch>
              <a:fillRect/>
            </a:stretch>
          </p:blipFill>
          <p:spPr bwMode="auto">
            <a:xfrm>
              <a:off x="816" y="3264"/>
              <a:ext cx="426" cy="303"/>
            </a:xfrm>
            <a:prstGeom prst="rect">
              <a:avLst/>
            </a:prstGeom>
            <a:noFill/>
            <a:ln w="9525">
              <a:noFill/>
              <a:miter lim="800000"/>
              <a:headEnd/>
              <a:tailEnd/>
            </a:ln>
          </p:spPr>
        </p:pic>
        <p:sp>
          <p:nvSpPr>
            <p:cNvPr id="12337" name="Line 54"/>
            <p:cNvSpPr>
              <a:spLocks noChangeShapeType="1"/>
            </p:cNvSpPr>
            <p:nvPr/>
          </p:nvSpPr>
          <p:spPr bwMode="auto">
            <a:xfrm>
              <a:off x="576" y="3024"/>
              <a:ext cx="864" cy="0"/>
            </a:xfrm>
            <a:prstGeom prst="line">
              <a:avLst/>
            </a:prstGeom>
            <a:noFill/>
            <a:ln w="3175">
              <a:solidFill>
                <a:schemeClr val="tx1"/>
              </a:solidFill>
              <a:round/>
              <a:headEnd/>
              <a:tailEnd type="triangle" w="med" len="med"/>
            </a:ln>
          </p:spPr>
          <p:txBody>
            <a:bodyPr lIns="92334" tIns="46170" rIns="92334" bIns="46170" anchor="ctr"/>
            <a:lstStyle/>
            <a:p>
              <a:endParaRPr lang="zh-CN" altLang="en-US">
                <a:latin typeface="+mn-ea"/>
                <a:ea typeface="+mn-ea"/>
              </a:endParaRPr>
            </a:p>
          </p:txBody>
        </p:sp>
        <p:sp>
          <p:nvSpPr>
            <p:cNvPr id="1556535" name="Text Box 55"/>
            <p:cNvSpPr txBox="1">
              <a:spLocks noChangeArrowheads="1"/>
            </p:cNvSpPr>
            <p:nvPr/>
          </p:nvSpPr>
          <p:spPr bwMode="auto">
            <a:xfrm>
              <a:off x="720" y="3072"/>
              <a:ext cx="624" cy="210"/>
            </a:xfrm>
            <a:prstGeom prst="rect">
              <a:avLst/>
            </a:prstGeom>
            <a:gradFill rotWithShape="1">
              <a:gsLst>
                <a:gs pos="0">
                  <a:srgbClr val="DDDDDD"/>
                </a:gs>
                <a:gs pos="50000">
                  <a:srgbClr val="FFFFFF"/>
                </a:gs>
                <a:gs pos="100000">
                  <a:srgbClr val="DDDDDD"/>
                </a:gs>
              </a:gsLst>
              <a:lin ang="5400000" scaled="1"/>
            </a:gradFill>
            <a:ln w="9525">
              <a:solidFill>
                <a:schemeClr val="tx1"/>
              </a:solidFill>
              <a:miter lim="800000"/>
              <a:headEnd/>
              <a:tailEnd/>
            </a:ln>
            <a:effectLst>
              <a:outerShdw dist="35921" dir="2700000" algn="ctr" rotWithShape="0">
                <a:schemeClr val="bg2">
                  <a:alpha val="50000"/>
                </a:schemeClr>
              </a:outerShdw>
            </a:effectLst>
          </p:spPr>
          <p:txBody>
            <a:bodyPr lIns="73013" tIns="36506" rIns="73013" bIns="36506">
              <a:spAutoFit/>
            </a:bodyPr>
            <a:lstStyle/>
            <a:p>
              <a:pPr eaLnBrk="0" fontAlgn="base" hangingPunct="0">
                <a:defRPr/>
              </a:pPr>
              <a:r>
                <a:rPr lang="en-US" altLang="zh-CN" sz="1400" dirty="0">
                  <a:solidFill>
                    <a:srgbClr val="C00000"/>
                  </a:solidFill>
                  <a:latin typeface="+mn-ea"/>
                  <a:ea typeface="+mn-ea"/>
                  <a:cs typeface="Times New Roman" pitchFamily="18" charset="0"/>
                </a:rPr>
                <a:t>NE20/20E</a:t>
              </a:r>
            </a:p>
          </p:txBody>
        </p:sp>
        <p:pic>
          <p:nvPicPr>
            <p:cNvPr id="12339" name="Picture 56"/>
            <p:cNvPicPr>
              <a:picLocks noChangeAspect="1" noChangeArrowheads="1"/>
            </p:cNvPicPr>
            <p:nvPr/>
          </p:nvPicPr>
          <p:blipFill>
            <a:blip r:embed="rId10" cstate="print"/>
            <a:srcRect/>
            <a:stretch>
              <a:fillRect/>
            </a:stretch>
          </p:blipFill>
          <p:spPr bwMode="auto">
            <a:xfrm>
              <a:off x="3264" y="1968"/>
              <a:ext cx="336" cy="373"/>
            </a:xfrm>
            <a:prstGeom prst="rect">
              <a:avLst/>
            </a:prstGeom>
            <a:noFill/>
            <a:ln w="9525">
              <a:noFill/>
              <a:miter lim="800000"/>
              <a:headEnd/>
              <a:tailEnd/>
            </a:ln>
          </p:spPr>
        </p:pic>
        <p:sp>
          <p:nvSpPr>
            <p:cNvPr id="1556537" name="Text Box 57"/>
            <p:cNvSpPr txBox="1">
              <a:spLocks noChangeArrowheads="1"/>
            </p:cNvSpPr>
            <p:nvPr/>
          </p:nvSpPr>
          <p:spPr bwMode="auto">
            <a:xfrm>
              <a:off x="3107" y="1732"/>
              <a:ext cx="516" cy="328"/>
            </a:xfrm>
            <a:prstGeom prst="rect">
              <a:avLst/>
            </a:prstGeom>
            <a:gradFill rotWithShape="1">
              <a:gsLst>
                <a:gs pos="0">
                  <a:srgbClr val="DDDDDD"/>
                </a:gs>
                <a:gs pos="50000">
                  <a:srgbClr val="FFFFFF"/>
                </a:gs>
                <a:gs pos="100000">
                  <a:srgbClr val="DDDDDD"/>
                </a:gs>
              </a:gsLst>
              <a:lin ang="5400000" scaled="1"/>
            </a:gradFill>
            <a:ln w="9525">
              <a:solidFill>
                <a:schemeClr val="tx1"/>
              </a:solidFill>
              <a:miter lim="800000"/>
              <a:headEnd/>
              <a:tailEnd/>
            </a:ln>
            <a:effectLst>
              <a:outerShdw dist="35921" dir="2700000" algn="ctr" rotWithShape="0">
                <a:schemeClr val="bg2">
                  <a:alpha val="50000"/>
                </a:schemeClr>
              </a:outerShdw>
            </a:effectLst>
          </p:spPr>
          <p:txBody>
            <a:bodyPr wrap="square" lIns="73013" tIns="36506" rIns="73013" bIns="36506">
              <a:spAutoFit/>
            </a:bodyPr>
            <a:lstStyle/>
            <a:p>
              <a:pPr eaLnBrk="0" fontAlgn="base" hangingPunct="0">
                <a:defRPr/>
              </a:pPr>
              <a:r>
                <a:rPr lang="en-US" altLang="zh-CN" sz="1200" b="1" dirty="0">
                  <a:solidFill>
                    <a:srgbClr val="C00000"/>
                  </a:solidFill>
                  <a:latin typeface="+mn-ea"/>
                  <a:ea typeface="+mn-ea"/>
                  <a:cs typeface="Times New Roman" pitchFamily="18" charset="0"/>
                </a:rPr>
                <a:t>NE40E-4</a:t>
              </a:r>
            </a:p>
          </p:txBody>
        </p:sp>
        <p:sp>
          <p:nvSpPr>
            <p:cNvPr id="12341" name="Line 58"/>
            <p:cNvSpPr>
              <a:spLocks noChangeShapeType="1"/>
            </p:cNvSpPr>
            <p:nvPr/>
          </p:nvSpPr>
          <p:spPr bwMode="auto">
            <a:xfrm flipV="1">
              <a:off x="528" y="1967"/>
              <a:ext cx="1968" cy="1"/>
            </a:xfrm>
            <a:prstGeom prst="line">
              <a:avLst/>
            </a:prstGeom>
            <a:noFill/>
            <a:ln w="12700" cap="rnd">
              <a:solidFill>
                <a:schemeClr val="tx1"/>
              </a:solidFill>
              <a:prstDash val="sysDot"/>
              <a:round/>
              <a:headEnd/>
              <a:tailEnd type="arrow" w="med" len="med"/>
            </a:ln>
          </p:spPr>
          <p:txBody>
            <a:bodyPr wrap="none" anchor="ctr"/>
            <a:lstStyle/>
            <a:p>
              <a:endParaRPr lang="zh-CN" altLang="en-US">
                <a:latin typeface="+mn-ea"/>
                <a:ea typeface="+mn-ea"/>
              </a:endParaRPr>
            </a:p>
          </p:txBody>
        </p:sp>
        <p:sp>
          <p:nvSpPr>
            <p:cNvPr id="12342" name="Text Box 59"/>
            <p:cNvSpPr txBox="1">
              <a:spLocks noChangeArrowheads="1"/>
            </p:cNvSpPr>
            <p:nvPr/>
          </p:nvSpPr>
          <p:spPr bwMode="auto">
            <a:xfrm>
              <a:off x="96" y="1858"/>
              <a:ext cx="432" cy="413"/>
            </a:xfrm>
            <a:prstGeom prst="rect">
              <a:avLst/>
            </a:prstGeom>
            <a:noFill/>
            <a:ln w="9525">
              <a:noFill/>
              <a:miter lim="800000"/>
              <a:headEnd/>
              <a:tailEnd/>
            </a:ln>
          </p:spPr>
          <p:txBody>
            <a:bodyPr lIns="73013" tIns="36506" rIns="73013" bIns="36506">
              <a:spAutoFit/>
            </a:bodyPr>
            <a:lstStyle/>
            <a:p>
              <a:pPr algn="ctr" eaLnBrk="0" fontAlgn="base" hangingPunct="0">
                <a:lnSpc>
                  <a:spcPct val="70000"/>
                </a:lnSpc>
              </a:pPr>
              <a:r>
                <a:rPr lang="en-US" altLang="zh-CN" sz="1500">
                  <a:latin typeface="+mn-ea"/>
                  <a:ea typeface="+mn-ea"/>
                  <a:cs typeface="Times New Roman" pitchFamily="18" charset="0"/>
                </a:rPr>
                <a:t>200</a:t>
              </a:r>
              <a:br>
                <a:rPr lang="en-US" altLang="zh-CN" sz="1500">
                  <a:latin typeface="+mn-ea"/>
                  <a:ea typeface="+mn-ea"/>
                  <a:cs typeface="Times New Roman" pitchFamily="18" charset="0"/>
                </a:rPr>
              </a:br>
              <a:r>
                <a:rPr lang="en-US" altLang="zh-CN" sz="1500">
                  <a:latin typeface="+mn-ea"/>
                  <a:ea typeface="+mn-ea"/>
                  <a:cs typeface="Times New Roman" pitchFamily="18" charset="0"/>
                </a:rPr>
                <a:t>Mpps</a:t>
              </a:r>
            </a:p>
          </p:txBody>
        </p:sp>
        <p:sp>
          <p:nvSpPr>
            <p:cNvPr id="12343" name="Text Box 60"/>
            <p:cNvSpPr txBox="1">
              <a:spLocks noChangeArrowheads="1"/>
            </p:cNvSpPr>
            <p:nvPr/>
          </p:nvSpPr>
          <p:spPr bwMode="auto">
            <a:xfrm>
              <a:off x="3844" y="856"/>
              <a:ext cx="681" cy="378"/>
            </a:xfrm>
            <a:prstGeom prst="rect">
              <a:avLst/>
            </a:prstGeom>
            <a:noFill/>
            <a:ln w="9525" algn="ctr">
              <a:noFill/>
              <a:miter lim="800000"/>
              <a:headEnd/>
              <a:tailEnd/>
            </a:ln>
          </p:spPr>
          <p:txBody>
            <a:bodyPr lIns="79200" tIns="39600" rIns="79200" bIns="39600">
              <a:spAutoFit/>
            </a:bodyPr>
            <a:lstStyle/>
            <a:p>
              <a:pPr algn="ctr" defTabSz="801688" fontAlgn="base">
                <a:spcBef>
                  <a:spcPct val="50000"/>
                </a:spcBef>
              </a:pPr>
              <a:r>
                <a:rPr lang="en-US" altLang="zh-CN" sz="1400" dirty="0">
                  <a:solidFill>
                    <a:srgbClr val="6600FF"/>
                  </a:solidFill>
                  <a:latin typeface="+mn-ea"/>
                  <a:ea typeface="+mn-ea"/>
                </a:rPr>
                <a:t>NE40E-X8/X16</a:t>
              </a:r>
            </a:p>
          </p:txBody>
        </p:sp>
      </p:grpSp>
    </p:spTree>
    <p:extLst>
      <p:ext uri="{BB962C8B-B14F-4D97-AF65-F5344CB8AC3E}">
        <p14:creationId xmlns:p14="http://schemas.microsoft.com/office/powerpoint/2010/main" val="2852310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sz="quarter" idx="10"/>
          </p:nvPr>
        </p:nvSpPr>
        <p:spPr/>
        <p:txBody>
          <a:bodyPr/>
          <a:lstStyle/>
          <a:p>
            <a:r>
              <a:rPr lang="en-US" altLang="zh-CN" dirty="0" smtClean="0">
                <a:solidFill>
                  <a:schemeClr val="bg1">
                    <a:lumMod val="50000"/>
                  </a:schemeClr>
                </a:solidFill>
              </a:rPr>
              <a:t>Product Positioning of NE40E-X Router</a:t>
            </a:r>
            <a:endParaRPr lang="zh-CN" altLang="en-US" dirty="0" smtClean="0">
              <a:solidFill>
                <a:schemeClr val="bg1">
                  <a:lumMod val="50000"/>
                </a:schemeClr>
              </a:solidFill>
            </a:endParaRPr>
          </a:p>
          <a:p>
            <a:r>
              <a:rPr lang="en-US" altLang="zh-CN" b="1" dirty="0" smtClean="0"/>
              <a:t>Hardware Architecture of NE40E-X Router</a:t>
            </a:r>
            <a:endParaRPr lang="zh-CN" altLang="en-US" b="1" dirty="0" smtClean="0"/>
          </a:p>
          <a:p>
            <a:r>
              <a:rPr lang="en-US" altLang="zh-CN" dirty="0" smtClean="0">
                <a:solidFill>
                  <a:schemeClr val="bg1">
                    <a:lumMod val="50000"/>
                  </a:schemeClr>
                </a:solidFill>
              </a:rPr>
              <a:t>Boards of NE40E-X Router</a:t>
            </a:r>
            <a:endParaRPr lang="zh-CN" altLang="en-US" dirty="0" smtClean="0">
              <a:solidFill>
                <a:schemeClr val="bg1">
                  <a:lumMod val="50000"/>
                </a:schemeClr>
              </a:solidFill>
            </a:endParaRPr>
          </a:p>
          <a:p>
            <a:r>
              <a:rPr lang="en-US" altLang="zh-CN" dirty="0" smtClean="0">
                <a:solidFill>
                  <a:schemeClr val="bg1">
                    <a:lumMod val="50000"/>
                  </a:schemeClr>
                </a:solidFill>
              </a:rPr>
              <a:t>Highlights of NE40E-X Router</a:t>
            </a:r>
          </a:p>
          <a:p>
            <a:r>
              <a:rPr lang="en-US" altLang="zh-CN" dirty="0" smtClean="0">
                <a:solidFill>
                  <a:schemeClr val="bg1">
                    <a:lumMod val="50000"/>
                  </a:schemeClr>
                </a:solidFill>
              </a:rPr>
              <a:t>Application Scenario of NE40E-X Router</a:t>
            </a:r>
            <a:endParaRPr lang="zh-CN" altLang="en-US" dirty="0" smtClean="0">
              <a:solidFill>
                <a:schemeClr val="bg1">
                  <a:lumMod val="50000"/>
                </a:schemeClr>
              </a:solidFill>
            </a:endParaRPr>
          </a:p>
          <a:p>
            <a:endParaRPr lang="zh-CN" altLang="en-US" dirty="0" smtClean="0"/>
          </a:p>
        </p:txBody>
      </p:sp>
    </p:spTree>
    <p:extLst>
      <p:ext uri="{BB962C8B-B14F-4D97-AF65-F5344CB8AC3E}">
        <p14:creationId xmlns:p14="http://schemas.microsoft.com/office/powerpoint/2010/main" val="171743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4729" name="AutoShape 57"/>
          <p:cNvSpPr>
            <a:spLocks noChangeArrowheads="1"/>
          </p:cNvSpPr>
          <p:nvPr/>
        </p:nvSpPr>
        <p:spPr bwMode="gray">
          <a:xfrm>
            <a:off x="9408368" y="2348785"/>
            <a:ext cx="2064494" cy="3528606"/>
          </a:xfrm>
          <a:prstGeom prst="roundRect">
            <a:avLst>
              <a:gd name="adj" fmla="val 11921"/>
            </a:avLst>
          </a:prstGeom>
          <a:gradFill rotWithShape="1">
            <a:gsLst>
              <a:gs pos="0">
                <a:srgbClr val="99CCFF"/>
              </a:gs>
              <a:gs pos="100000">
                <a:srgbClr val="99CCFF">
                  <a:gamma/>
                  <a:tint val="63529"/>
                  <a:invGamma/>
                </a:srgbClr>
              </a:gs>
            </a:gsLst>
            <a:lin ang="5400000" scaled="1"/>
          </a:gradFill>
          <a:ln w="28575" algn="ctr">
            <a:solidFill>
              <a:schemeClr val="bg1"/>
            </a:solidFill>
            <a:round/>
            <a:headEnd/>
            <a:tailEnd/>
          </a:ln>
          <a:effectLst>
            <a:outerShdw dist="35921" dir="2700000" algn="ctr" rotWithShape="0">
              <a:srgbClr val="292929">
                <a:alpha val="50000"/>
              </a:srgbClr>
            </a:outerShdw>
          </a:effectLst>
        </p:spPr>
        <p:txBody>
          <a:bodyPr anchor="ctr"/>
          <a:lstStyle/>
          <a:p>
            <a:pPr defTabSz="801688" fontAlgn="base">
              <a:buSzPct val="60000"/>
              <a:buFont typeface="Wingdings" pitchFamily="2" charset="2"/>
              <a:buChar char="p"/>
              <a:defRPr/>
            </a:pPr>
            <a:r>
              <a:rPr lang="en-US" altLang="zh-CN" sz="1200" dirty="0">
                <a:latin typeface="+mn-ea"/>
                <a:ea typeface="+mn-ea"/>
              </a:rPr>
              <a:t>The data plane, management and control plane are separated</a:t>
            </a:r>
          </a:p>
          <a:p>
            <a:pPr defTabSz="801688" fontAlgn="base">
              <a:buSzPct val="60000"/>
              <a:buFont typeface="Wingdings" pitchFamily="2" charset="2"/>
              <a:buChar char="p"/>
              <a:defRPr/>
            </a:pPr>
            <a:endParaRPr lang="en-US" altLang="zh-CN" sz="1200" dirty="0">
              <a:latin typeface="+mn-ea"/>
              <a:ea typeface="+mn-ea"/>
            </a:endParaRPr>
          </a:p>
          <a:p>
            <a:pPr defTabSz="801688" fontAlgn="base">
              <a:buSzPct val="60000"/>
              <a:buFont typeface="Wingdings" pitchFamily="2" charset="2"/>
              <a:buChar char="p"/>
              <a:defRPr/>
            </a:pPr>
            <a:r>
              <a:rPr lang="en-US" altLang="zh-CN" sz="1200" dirty="0">
                <a:latin typeface="+mn-ea"/>
                <a:ea typeface="+mn-ea"/>
              </a:rPr>
              <a:t>The monitoring plane and service plane are separated </a:t>
            </a:r>
          </a:p>
          <a:p>
            <a:pPr defTabSz="801688" fontAlgn="base">
              <a:buSzPct val="60000"/>
              <a:buFont typeface="Wingdings" pitchFamily="2" charset="2"/>
              <a:buChar char="p"/>
              <a:defRPr/>
            </a:pPr>
            <a:endParaRPr lang="en-US" altLang="zh-CN" sz="1200" dirty="0">
              <a:latin typeface="+mn-ea"/>
              <a:ea typeface="+mn-ea"/>
            </a:endParaRPr>
          </a:p>
          <a:p>
            <a:pPr defTabSz="801688" fontAlgn="base">
              <a:buSzPct val="60000"/>
              <a:buFont typeface="Wingdings" pitchFamily="2" charset="2"/>
              <a:buChar char="p"/>
              <a:defRPr/>
            </a:pPr>
            <a:r>
              <a:rPr lang="en-US" altLang="zh-CN" sz="1200" dirty="0">
                <a:latin typeface="+mn-ea"/>
                <a:ea typeface="+mn-ea"/>
              </a:rPr>
              <a:t>Distributed Forwarding</a:t>
            </a:r>
          </a:p>
          <a:p>
            <a:pPr defTabSz="801688" fontAlgn="base">
              <a:buSzPct val="60000"/>
              <a:buFont typeface="Wingdings" pitchFamily="2" charset="2"/>
              <a:buChar char="p"/>
              <a:defRPr/>
            </a:pPr>
            <a:endParaRPr lang="en-US" altLang="zh-CN" sz="1200" dirty="0">
              <a:latin typeface="+mn-ea"/>
              <a:ea typeface="+mn-ea"/>
            </a:endParaRPr>
          </a:p>
          <a:p>
            <a:pPr defTabSz="801688" fontAlgn="base">
              <a:buSzPct val="60000"/>
              <a:buFont typeface="Wingdings" pitchFamily="2" charset="2"/>
              <a:buChar char="p"/>
              <a:defRPr/>
            </a:pPr>
            <a:r>
              <a:rPr lang="en-US" altLang="zh-CN" sz="1200" dirty="0">
                <a:latin typeface="+mn-ea"/>
                <a:ea typeface="+mn-ea"/>
              </a:rPr>
              <a:t>Three-level switch fabric</a:t>
            </a:r>
          </a:p>
        </p:txBody>
      </p:sp>
      <p:grpSp>
        <p:nvGrpSpPr>
          <p:cNvPr id="5" name="组合 4"/>
          <p:cNvGrpSpPr/>
          <p:nvPr/>
        </p:nvGrpSpPr>
        <p:grpSpPr>
          <a:xfrm>
            <a:off x="1008063" y="1233488"/>
            <a:ext cx="8220285" cy="5148262"/>
            <a:chOff x="1008063" y="1233488"/>
            <a:chExt cx="7815059" cy="5148262"/>
          </a:xfrm>
        </p:grpSpPr>
        <p:sp>
          <p:nvSpPr>
            <p:cNvPr id="17412" name="AutoShape 5"/>
            <p:cNvSpPr>
              <a:spLocks noChangeArrowheads="1"/>
            </p:cNvSpPr>
            <p:nvPr/>
          </p:nvSpPr>
          <p:spPr bwMode="auto">
            <a:xfrm>
              <a:off x="1344445" y="1602715"/>
              <a:ext cx="7478677" cy="1339881"/>
            </a:xfrm>
            <a:prstGeom prst="parallelogram">
              <a:avLst>
                <a:gd name="adj" fmla="val 115270"/>
              </a:avLst>
            </a:prstGeom>
            <a:solidFill>
              <a:srgbClr val="DDDDDD">
                <a:alpha val="72940"/>
              </a:srgbClr>
            </a:solidFill>
            <a:ln w="9525" algn="ctr">
              <a:solidFill>
                <a:schemeClr val="tx1"/>
              </a:solidFill>
              <a:miter lim="800000"/>
              <a:headEnd/>
              <a:tailEnd/>
            </a:ln>
          </p:spPr>
          <p:txBody>
            <a:bodyPr wrap="none" anchor="ctr"/>
            <a:lstStyle/>
            <a:p>
              <a:endParaRPr lang="zh-CN" altLang="en-US" sz="1200">
                <a:latin typeface="+mn-ea"/>
                <a:ea typeface="+mn-ea"/>
              </a:endParaRPr>
            </a:p>
          </p:txBody>
        </p:sp>
        <p:sp>
          <p:nvSpPr>
            <p:cNvPr id="17413" name="AutoShape 6"/>
            <p:cNvSpPr>
              <a:spLocks noChangeArrowheads="1"/>
            </p:cNvSpPr>
            <p:nvPr/>
          </p:nvSpPr>
          <p:spPr bwMode="auto">
            <a:xfrm>
              <a:off x="1344445" y="3268052"/>
              <a:ext cx="7414165" cy="1410300"/>
            </a:xfrm>
            <a:prstGeom prst="parallelogram">
              <a:avLst>
                <a:gd name="adj" fmla="val 108570"/>
              </a:avLst>
            </a:prstGeom>
            <a:solidFill>
              <a:srgbClr val="EAEAEA"/>
            </a:solidFill>
            <a:ln w="9525" algn="ctr">
              <a:solidFill>
                <a:schemeClr val="tx1"/>
              </a:solidFill>
              <a:miter lim="800000"/>
              <a:headEnd/>
              <a:tailEnd/>
            </a:ln>
          </p:spPr>
          <p:txBody>
            <a:bodyPr wrap="none" anchor="ctr"/>
            <a:lstStyle/>
            <a:p>
              <a:endParaRPr lang="zh-CN" altLang="en-US" sz="1200">
                <a:latin typeface="+mn-ea"/>
                <a:ea typeface="+mn-ea"/>
              </a:endParaRPr>
            </a:p>
          </p:txBody>
        </p:sp>
        <p:sp>
          <p:nvSpPr>
            <p:cNvPr id="17414" name="AutoShape 7"/>
            <p:cNvSpPr>
              <a:spLocks noChangeArrowheads="1"/>
            </p:cNvSpPr>
            <p:nvPr/>
          </p:nvSpPr>
          <p:spPr bwMode="auto">
            <a:xfrm>
              <a:off x="1344445" y="4971449"/>
              <a:ext cx="7414165" cy="1410301"/>
            </a:xfrm>
            <a:prstGeom prst="parallelogram">
              <a:avLst>
                <a:gd name="adj" fmla="val 108569"/>
              </a:avLst>
            </a:prstGeom>
            <a:solidFill>
              <a:srgbClr val="EAEAEA"/>
            </a:solidFill>
            <a:ln w="9525" algn="ctr">
              <a:solidFill>
                <a:schemeClr val="tx1"/>
              </a:solidFill>
              <a:miter lim="800000"/>
              <a:headEnd/>
              <a:tailEnd/>
            </a:ln>
          </p:spPr>
          <p:txBody>
            <a:bodyPr wrap="none" anchor="ctr"/>
            <a:lstStyle/>
            <a:p>
              <a:endParaRPr lang="zh-CN" altLang="en-US" sz="1200">
                <a:latin typeface="+mn-ea"/>
                <a:ea typeface="+mn-ea"/>
              </a:endParaRPr>
            </a:p>
          </p:txBody>
        </p:sp>
        <p:sp>
          <p:nvSpPr>
            <p:cNvPr id="17415" name="AutoShape 8"/>
            <p:cNvSpPr>
              <a:spLocks noChangeArrowheads="1"/>
            </p:cNvSpPr>
            <p:nvPr/>
          </p:nvSpPr>
          <p:spPr bwMode="auto">
            <a:xfrm>
              <a:off x="2524959" y="1736812"/>
              <a:ext cx="1540470" cy="504055"/>
            </a:xfrm>
            <a:prstGeom prst="parallelogram">
              <a:avLst>
                <a:gd name="adj" fmla="val 98801"/>
              </a:avLst>
            </a:prstGeom>
            <a:solidFill>
              <a:srgbClr val="FFFFCC"/>
            </a:solidFill>
            <a:ln w="9525" algn="ctr">
              <a:solidFill>
                <a:schemeClr val="tx1"/>
              </a:solidFill>
              <a:miter lim="800000"/>
              <a:headEnd/>
              <a:tailEnd/>
            </a:ln>
          </p:spPr>
          <p:txBody>
            <a:bodyPr wrap="none" anchor="ctr"/>
            <a:lstStyle/>
            <a:p>
              <a:pPr algn="ctr"/>
              <a:r>
                <a:rPr lang="en-US" altLang="zh-CN" sz="1200" dirty="0">
                  <a:latin typeface="+mn-ea"/>
                  <a:ea typeface="+mn-ea"/>
                </a:rPr>
                <a:t>Monitoring </a:t>
              </a:r>
            </a:p>
            <a:p>
              <a:pPr algn="ctr"/>
              <a:r>
                <a:rPr lang="en-US" altLang="zh-CN" sz="1200" dirty="0">
                  <a:latin typeface="+mn-ea"/>
                  <a:ea typeface="+mn-ea"/>
                </a:rPr>
                <a:t>Unit</a:t>
              </a:r>
            </a:p>
          </p:txBody>
        </p:sp>
        <p:sp>
          <p:nvSpPr>
            <p:cNvPr id="17416" name="AutoShape 9"/>
            <p:cNvSpPr>
              <a:spLocks noChangeArrowheads="1"/>
            </p:cNvSpPr>
            <p:nvPr/>
          </p:nvSpPr>
          <p:spPr bwMode="auto">
            <a:xfrm>
              <a:off x="4424847" y="1880828"/>
              <a:ext cx="1529834" cy="620217"/>
            </a:xfrm>
            <a:prstGeom prst="parallelogram">
              <a:avLst>
                <a:gd name="adj" fmla="val 67755"/>
              </a:avLst>
            </a:prstGeom>
            <a:solidFill>
              <a:srgbClr val="FF0000"/>
            </a:solidFill>
            <a:ln w="9525" algn="ctr">
              <a:solidFill>
                <a:schemeClr val="tx1"/>
              </a:solidFill>
              <a:miter lim="800000"/>
              <a:headEnd/>
              <a:tailEnd/>
            </a:ln>
          </p:spPr>
          <p:txBody>
            <a:bodyPr wrap="none" anchor="ctr"/>
            <a:lstStyle/>
            <a:p>
              <a:pPr algn="ctr"/>
              <a:r>
                <a:rPr lang="en-US" altLang="zh-CN" sz="1200" dirty="0">
                  <a:latin typeface="+mn-ea"/>
                  <a:ea typeface="+mn-ea"/>
                </a:rPr>
                <a:t>System </a:t>
              </a:r>
            </a:p>
            <a:p>
              <a:pPr algn="ctr"/>
              <a:r>
                <a:rPr lang="en-US" altLang="zh-CN" sz="1200" dirty="0">
                  <a:latin typeface="+mn-ea"/>
                  <a:ea typeface="+mn-ea"/>
                </a:rPr>
                <a:t>Monitoring </a:t>
              </a:r>
            </a:p>
            <a:p>
              <a:pPr algn="ctr"/>
              <a:r>
                <a:rPr lang="en-US" altLang="zh-CN" sz="1200" dirty="0">
                  <a:latin typeface="+mn-ea"/>
                  <a:ea typeface="+mn-ea"/>
                </a:rPr>
                <a:t>Unit</a:t>
              </a:r>
            </a:p>
          </p:txBody>
        </p:sp>
        <p:sp>
          <p:nvSpPr>
            <p:cNvPr id="17417" name="AutoShape 10"/>
            <p:cNvSpPr>
              <a:spLocks noChangeArrowheads="1"/>
            </p:cNvSpPr>
            <p:nvPr/>
          </p:nvSpPr>
          <p:spPr bwMode="auto">
            <a:xfrm>
              <a:off x="1806147" y="2420887"/>
              <a:ext cx="1648732" cy="468053"/>
            </a:xfrm>
            <a:prstGeom prst="parallelogram">
              <a:avLst>
                <a:gd name="adj" fmla="val 98801"/>
              </a:avLst>
            </a:prstGeom>
            <a:solidFill>
              <a:srgbClr val="FFFFCC"/>
            </a:solidFill>
            <a:ln w="9525" algn="ctr">
              <a:solidFill>
                <a:schemeClr val="tx1"/>
              </a:solidFill>
              <a:miter lim="800000"/>
              <a:headEnd/>
              <a:tailEnd/>
            </a:ln>
          </p:spPr>
          <p:txBody>
            <a:bodyPr wrap="none" anchor="ctr"/>
            <a:lstStyle/>
            <a:p>
              <a:pPr algn="ctr"/>
              <a:r>
                <a:rPr lang="en-US" altLang="zh-CN" sz="1200" dirty="0">
                  <a:latin typeface="+mn-ea"/>
                  <a:ea typeface="+mn-ea"/>
                </a:rPr>
                <a:t>Monitoring </a:t>
              </a:r>
            </a:p>
            <a:p>
              <a:pPr algn="ctr"/>
              <a:r>
                <a:rPr lang="en-US" altLang="zh-CN" sz="1200" dirty="0">
                  <a:latin typeface="+mn-ea"/>
                  <a:ea typeface="+mn-ea"/>
                </a:rPr>
                <a:t>Unit</a:t>
              </a:r>
            </a:p>
          </p:txBody>
        </p:sp>
        <p:sp>
          <p:nvSpPr>
            <p:cNvPr id="17418" name="AutoShape 11"/>
            <p:cNvSpPr>
              <a:spLocks noChangeArrowheads="1"/>
            </p:cNvSpPr>
            <p:nvPr/>
          </p:nvSpPr>
          <p:spPr bwMode="auto">
            <a:xfrm>
              <a:off x="6153248" y="2348880"/>
              <a:ext cx="1574541" cy="504150"/>
            </a:xfrm>
            <a:prstGeom prst="parallelogram">
              <a:avLst>
                <a:gd name="adj" fmla="val 98801"/>
              </a:avLst>
            </a:prstGeom>
            <a:solidFill>
              <a:srgbClr val="FFFFCC"/>
            </a:solidFill>
            <a:ln w="9525" algn="ctr">
              <a:solidFill>
                <a:schemeClr val="tx1"/>
              </a:solidFill>
              <a:miter lim="800000"/>
              <a:headEnd/>
              <a:tailEnd/>
            </a:ln>
          </p:spPr>
          <p:txBody>
            <a:bodyPr wrap="none" anchor="ctr"/>
            <a:lstStyle/>
            <a:p>
              <a:pPr algn="ctr"/>
              <a:r>
                <a:rPr lang="en-US" altLang="zh-CN" sz="1200" dirty="0">
                  <a:latin typeface="+mn-ea"/>
                  <a:ea typeface="+mn-ea"/>
                </a:rPr>
                <a:t>Monitoring </a:t>
              </a:r>
            </a:p>
            <a:p>
              <a:pPr algn="ctr"/>
              <a:r>
                <a:rPr lang="en-US" altLang="zh-CN" sz="1200" dirty="0">
                  <a:latin typeface="+mn-ea"/>
                  <a:ea typeface="+mn-ea"/>
                </a:rPr>
                <a:t>Unit</a:t>
              </a:r>
            </a:p>
          </p:txBody>
        </p:sp>
        <p:sp>
          <p:nvSpPr>
            <p:cNvPr id="17419" name="AutoShape 12"/>
            <p:cNvSpPr>
              <a:spLocks noChangeArrowheads="1"/>
            </p:cNvSpPr>
            <p:nvPr/>
          </p:nvSpPr>
          <p:spPr bwMode="auto">
            <a:xfrm>
              <a:off x="6837831" y="1664804"/>
              <a:ext cx="1566950" cy="540059"/>
            </a:xfrm>
            <a:prstGeom prst="parallelogram">
              <a:avLst>
                <a:gd name="adj" fmla="val 98801"/>
              </a:avLst>
            </a:prstGeom>
            <a:solidFill>
              <a:srgbClr val="FFFFCC"/>
            </a:solidFill>
            <a:ln w="9525" algn="ctr">
              <a:solidFill>
                <a:schemeClr val="tx1"/>
              </a:solidFill>
              <a:miter lim="800000"/>
              <a:headEnd/>
              <a:tailEnd/>
            </a:ln>
          </p:spPr>
          <p:txBody>
            <a:bodyPr wrap="none" anchor="ctr"/>
            <a:lstStyle/>
            <a:p>
              <a:pPr algn="ctr"/>
              <a:r>
                <a:rPr lang="en-US" altLang="zh-CN" sz="1200" dirty="0">
                  <a:latin typeface="+mn-ea"/>
                  <a:ea typeface="+mn-ea"/>
                </a:rPr>
                <a:t>Monitoring </a:t>
              </a:r>
            </a:p>
            <a:p>
              <a:pPr algn="ctr"/>
              <a:r>
                <a:rPr lang="en-US" altLang="zh-CN" sz="1200" dirty="0">
                  <a:latin typeface="+mn-ea"/>
                  <a:ea typeface="+mn-ea"/>
                </a:rPr>
                <a:t>Unit</a:t>
              </a:r>
            </a:p>
          </p:txBody>
        </p:sp>
        <p:sp>
          <p:nvSpPr>
            <p:cNvPr id="17420" name="AutoShape 13"/>
            <p:cNvSpPr>
              <a:spLocks noChangeArrowheads="1"/>
            </p:cNvSpPr>
            <p:nvPr/>
          </p:nvSpPr>
          <p:spPr bwMode="auto">
            <a:xfrm>
              <a:off x="4383810" y="3300720"/>
              <a:ext cx="1529834" cy="524324"/>
            </a:xfrm>
            <a:prstGeom prst="parallelogram">
              <a:avLst>
                <a:gd name="adj" fmla="val 72807"/>
              </a:avLst>
            </a:prstGeom>
            <a:solidFill>
              <a:srgbClr val="FF0000"/>
            </a:solidFill>
            <a:ln w="9525" algn="ctr">
              <a:solidFill>
                <a:schemeClr val="tx1"/>
              </a:solidFill>
              <a:miter lim="800000"/>
              <a:headEnd/>
              <a:tailEnd/>
            </a:ln>
          </p:spPr>
          <p:txBody>
            <a:bodyPr wrap="none" anchor="ctr"/>
            <a:lstStyle/>
            <a:p>
              <a:pPr algn="ctr"/>
              <a:r>
                <a:rPr lang="en-US" altLang="zh-CN" sz="1200" dirty="0">
                  <a:latin typeface="+mn-ea"/>
                  <a:ea typeface="+mn-ea"/>
                </a:rPr>
                <a:t>System </a:t>
              </a:r>
            </a:p>
            <a:p>
              <a:pPr algn="ctr"/>
              <a:r>
                <a:rPr lang="en-US" altLang="zh-CN" sz="1200" dirty="0">
                  <a:latin typeface="+mn-ea"/>
                  <a:ea typeface="+mn-ea"/>
                </a:rPr>
                <a:t>Monitoring </a:t>
              </a:r>
            </a:p>
            <a:p>
              <a:pPr algn="ctr"/>
              <a:r>
                <a:rPr lang="en-US" altLang="zh-CN" sz="1200" dirty="0">
                  <a:latin typeface="+mn-ea"/>
                  <a:ea typeface="+mn-ea"/>
                </a:rPr>
                <a:t>Unit</a:t>
              </a:r>
            </a:p>
          </p:txBody>
        </p:sp>
        <p:sp>
          <p:nvSpPr>
            <p:cNvPr id="17421" name="AutoShape 14"/>
            <p:cNvSpPr>
              <a:spLocks noChangeArrowheads="1"/>
            </p:cNvSpPr>
            <p:nvPr/>
          </p:nvSpPr>
          <p:spPr bwMode="auto">
            <a:xfrm>
              <a:off x="2422272" y="3392997"/>
              <a:ext cx="1663894" cy="432704"/>
            </a:xfrm>
            <a:prstGeom prst="parallelogram">
              <a:avLst>
                <a:gd name="adj" fmla="val 98801"/>
              </a:avLst>
            </a:prstGeom>
            <a:solidFill>
              <a:srgbClr val="FFFFCC"/>
            </a:solidFill>
            <a:ln w="9525" algn="ctr">
              <a:solidFill>
                <a:schemeClr val="tx1"/>
              </a:solidFill>
              <a:miter lim="800000"/>
              <a:headEnd/>
              <a:tailEnd/>
            </a:ln>
          </p:spPr>
          <p:txBody>
            <a:bodyPr wrap="none" anchor="ctr"/>
            <a:lstStyle/>
            <a:p>
              <a:pPr algn="ctr"/>
              <a:r>
                <a:rPr lang="en-US" altLang="zh-CN" sz="1200" dirty="0">
                  <a:latin typeface="+mn-ea"/>
                  <a:ea typeface="+mn-ea"/>
                </a:rPr>
                <a:t>Management </a:t>
              </a:r>
            </a:p>
            <a:p>
              <a:pPr algn="ctr"/>
              <a:r>
                <a:rPr lang="en-US" altLang="zh-CN" sz="1200" dirty="0">
                  <a:latin typeface="+mn-ea"/>
                  <a:ea typeface="+mn-ea"/>
                </a:rPr>
                <a:t>Unit</a:t>
              </a:r>
            </a:p>
          </p:txBody>
        </p:sp>
        <p:sp>
          <p:nvSpPr>
            <p:cNvPr id="17422" name="AutoShape 15"/>
            <p:cNvSpPr>
              <a:spLocks noChangeArrowheads="1"/>
            </p:cNvSpPr>
            <p:nvPr/>
          </p:nvSpPr>
          <p:spPr bwMode="auto">
            <a:xfrm>
              <a:off x="1771918" y="4118799"/>
              <a:ext cx="1814145" cy="498333"/>
            </a:xfrm>
            <a:prstGeom prst="parallelogram">
              <a:avLst>
                <a:gd name="adj" fmla="val 98801"/>
              </a:avLst>
            </a:prstGeom>
            <a:solidFill>
              <a:srgbClr val="FFFFCC"/>
            </a:solidFill>
            <a:ln w="9525" algn="ctr">
              <a:solidFill>
                <a:schemeClr val="tx1"/>
              </a:solidFill>
              <a:miter lim="800000"/>
              <a:headEnd/>
              <a:tailEnd/>
            </a:ln>
          </p:spPr>
          <p:txBody>
            <a:bodyPr wrap="none" anchor="ctr"/>
            <a:lstStyle/>
            <a:p>
              <a:pPr algn="ctr"/>
              <a:r>
                <a:rPr lang="en-US" altLang="zh-CN" sz="1200" dirty="0">
                  <a:latin typeface="+mn-ea"/>
                  <a:ea typeface="+mn-ea"/>
                </a:rPr>
                <a:t>Management </a:t>
              </a:r>
            </a:p>
            <a:p>
              <a:pPr algn="ctr"/>
              <a:r>
                <a:rPr lang="en-US" altLang="zh-CN" sz="1200" dirty="0">
                  <a:latin typeface="+mn-ea"/>
                  <a:ea typeface="+mn-ea"/>
                </a:rPr>
                <a:t>Unit</a:t>
              </a:r>
            </a:p>
          </p:txBody>
        </p:sp>
        <p:sp>
          <p:nvSpPr>
            <p:cNvPr id="17423" name="AutoShape 16"/>
            <p:cNvSpPr>
              <a:spLocks noChangeArrowheads="1"/>
            </p:cNvSpPr>
            <p:nvPr/>
          </p:nvSpPr>
          <p:spPr bwMode="auto">
            <a:xfrm>
              <a:off x="6016332" y="4185084"/>
              <a:ext cx="1677228" cy="407450"/>
            </a:xfrm>
            <a:prstGeom prst="parallelogram">
              <a:avLst>
                <a:gd name="adj" fmla="val 98801"/>
              </a:avLst>
            </a:prstGeom>
            <a:solidFill>
              <a:srgbClr val="FFFFCC"/>
            </a:solidFill>
            <a:ln w="9525" algn="ctr">
              <a:solidFill>
                <a:schemeClr val="tx1"/>
              </a:solidFill>
              <a:miter lim="800000"/>
              <a:headEnd/>
              <a:tailEnd/>
            </a:ln>
          </p:spPr>
          <p:txBody>
            <a:bodyPr wrap="none" anchor="ctr"/>
            <a:lstStyle/>
            <a:p>
              <a:pPr algn="ctr"/>
              <a:r>
                <a:rPr lang="en-US" altLang="zh-CN" sz="1200" dirty="0">
                  <a:latin typeface="+mn-ea"/>
                  <a:ea typeface="+mn-ea"/>
                </a:rPr>
                <a:t>Management </a:t>
              </a:r>
            </a:p>
            <a:p>
              <a:pPr algn="ctr"/>
              <a:r>
                <a:rPr lang="en-US" altLang="zh-CN" sz="1200" dirty="0">
                  <a:latin typeface="+mn-ea"/>
                  <a:ea typeface="+mn-ea"/>
                </a:rPr>
                <a:t>Unit</a:t>
              </a:r>
            </a:p>
          </p:txBody>
        </p:sp>
        <p:sp>
          <p:nvSpPr>
            <p:cNvPr id="17424" name="AutoShape 17"/>
            <p:cNvSpPr>
              <a:spLocks noChangeArrowheads="1"/>
            </p:cNvSpPr>
            <p:nvPr/>
          </p:nvSpPr>
          <p:spPr bwMode="auto">
            <a:xfrm>
              <a:off x="2763689" y="5186517"/>
              <a:ext cx="1329388" cy="277873"/>
            </a:xfrm>
            <a:prstGeom prst="parallelogram">
              <a:avLst>
                <a:gd name="adj" fmla="val 98801"/>
              </a:avLst>
            </a:prstGeom>
            <a:solidFill>
              <a:srgbClr val="FFFFCC"/>
            </a:solidFill>
            <a:ln w="9525" algn="ctr">
              <a:solidFill>
                <a:schemeClr val="tx1"/>
              </a:solidFill>
              <a:miter lim="800000"/>
              <a:headEnd/>
              <a:tailEnd/>
            </a:ln>
          </p:spPr>
          <p:txBody>
            <a:bodyPr wrap="none" anchor="ctr"/>
            <a:lstStyle/>
            <a:p>
              <a:pPr algn="ctr"/>
              <a:r>
                <a:rPr lang="en-US" altLang="zh-CN" sz="1200">
                  <a:latin typeface="+mn-ea"/>
                  <a:ea typeface="+mn-ea"/>
                </a:rPr>
                <a:t>Forwarding </a:t>
              </a:r>
            </a:p>
            <a:p>
              <a:pPr algn="ctr"/>
              <a:r>
                <a:rPr lang="en-US" altLang="zh-CN" sz="1200">
                  <a:latin typeface="+mn-ea"/>
                  <a:ea typeface="+mn-ea"/>
                </a:rPr>
                <a:t>Unit</a:t>
              </a:r>
            </a:p>
          </p:txBody>
        </p:sp>
        <p:sp>
          <p:nvSpPr>
            <p:cNvPr id="17425" name="AutoShape 18"/>
            <p:cNvSpPr>
              <a:spLocks noChangeArrowheads="1"/>
            </p:cNvSpPr>
            <p:nvPr/>
          </p:nvSpPr>
          <p:spPr bwMode="auto">
            <a:xfrm>
              <a:off x="6563998" y="3452665"/>
              <a:ext cx="1662395" cy="480391"/>
            </a:xfrm>
            <a:prstGeom prst="parallelogram">
              <a:avLst>
                <a:gd name="adj" fmla="val 98801"/>
              </a:avLst>
            </a:prstGeom>
            <a:solidFill>
              <a:srgbClr val="FFFFCC"/>
            </a:solidFill>
            <a:ln w="9525" algn="ctr">
              <a:solidFill>
                <a:schemeClr val="tx1"/>
              </a:solidFill>
              <a:miter lim="800000"/>
              <a:headEnd/>
              <a:tailEnd/>
            </a:ln>
          </p:spPr>
          <p:txBody>
            <a:bodyPr wrap="none" anchor="ctr"/>
            <a:lstStyle/>
            <a:p>
              <a:pPr algn="ctr"/>
              <a:r>
                <a:rPr lang="en-US" altLang="zh-CN" sz="1200" dirty="0">
                  <a:latin typeface="+mn-ea"/>
                  <a:ea typeface="+mn-ea"/>
                </a:rPr>
                <a:t>Management </a:t>
              </a:r>
            </a:p>
            <a:p>
              <a:pPr algn="ctr"/>
              <a:r>
                <a:rPr lang="en-US" altLang="zh-CN" sz="1200" dirty="0">
                  <a:latin typeface="+mn-ea"/>
                  <a:ea typeface="+mn-ea"/>
                </a:rPr>
                <a:t>Unit</a:t>
              </a:r>
            </a:p>
          </p:txBody>
        </p:sp>
        <p:sp>
          <p:nvSpPr>
            <p:cNvPr id="17426" name="AutoShape 19"/>
            <p:cNvSpPr>
              <a:spLocks noChangeArrowheads="1"/>
            </p:cNvSpPr>
            <p:nvPr/>
          </p:nvSpPr>
          <p:spPr bwMode="auto">
            <a:xfrm>
              <a:off x="2137010" y="5799360"/>
              <a:ext cx="1329388" cy="277873"/>
            </a:xfrm>
            <a:prstGeom prst="parallelogram">
              <a:avLst>
                <a:gd name="adj" fmla="val 98801"/>
              </a:avLst>
            </a:prstGeom>
            <a:solidFill>
              <a:srgbClr val="FFFFCC"/>
            </a:solidFill>
            <a:ln w="9525" algn="ctr">
              <a:solidFill>
                <a:schemeClr val="tx1"/>
              </a:solidFill>
              <a:miter lim="800000"/>
              <a:headEnd/>
              <a:tailEnd/>
            </a:ln>
          </p:spPr>
          <p:txBody>
            <a:bodyPr wrap="none" anchor="ctr"/>
            <a:lstStyle/>
            <a:p>
              <a:pPr algn="ctr"/>
              <a:r>
                <a:rPr lang="en-US" altLang="zh-CN" sz="1200">
                  <a:latin typeface="+mn-ea"/>
                  <a:ea typeface="+mn-ea"/>
                </a:rPr>
                <a:t>Forwarding </a:t>
              </a:r>
            </a:p>
            <a:p>
              <a:pPr algn="ctr"/>
              <a:r>
                <a:rPr lang="en-US" altLang="zh-CN" sz="1200">
                  <a:latin typeface="+mn-ea"/>
                  <a:ea typeface="+mn-ea"/>
                </a:rPr>
                <a:t>Unit</a:t>
              </a:r>
            </a:p>
          </p:txBody>
        </p:sp>
        <p:sp>
          <p:nvSpPr>
            <p:cNvPr id="17427" name="AutoShape 20"/>
            <p:cNvSpPr>
              <a:spLocks noChangeArrowheads="1"/>
            </p:cNvSpPr>
            <p:nvPr/>
          </p:nvSpPr>
          <p:spPr bwMode="auto">
            <a:xfrm>
              <a:off x="6700916" y="5049180"/>
              <a:ext cx="1506082" cy="468052"/>
            </a:xfrm>
            <a:prstGeom prst="parallelogram">
              <a:avLst>
                <a:gd name="adj" fmla="val 98801"/>
              </a:avLst>
            </a:prstGeom>
            <a:solidFill>
              <a:srgbClr val="FFFFCC"/>
            </a:solidFill>
            <a:ln w="9525" algn="ctr">
              <a:solidFill>
                <a:schemeClr val="tx1"/>
              </a:solidFill>
              <a:miter lim="800000"/>
              <a:headEnd/>
              <a:tailEnd/>
            </a:ln>
          </p:spPr>
          <p:txBody>
            <a:bodyPr wrap="none" anchor="ctr"/>
            <a:lstStyle/>
            <a:p>
              <a:pPr algn="ctr"/>
              <a:r>
                <a:rPr lang="en-US" altLang="zh-CN" sz="1200" dirty="0">
                  <a:latin typeface="+mn-ea"/>
                  <a:ea typeface="+mn-ea"/>
                </a:rPr>
                <a:t>Forwarding </a:t>
              </a:r>
            </a:p>
            <a:p>
              <a:pPr algn="ctr"/>
              <a:r>
                <a:rPr lang="en-US" altLang="zh-CN" sz="1200" dirty="0">
                  <a:latin typeface="+mn-ea"/>
                  <a:ea typeface="+mn-ea"/>
                </a:rPr>
                <a:t>Unit</a:t>
              </a:r>
            </a:p>
          </p:txBody>
        </p:sp>
        <p:sp>
          <p:nvSpPr>
            <p:cNvPr id="17428" name="AutoShape 21"/>
            <p:cNvSpPr>
              <a:spLocks noChangeArrowheads="1"/>
            </p:cNvSpPr>
            <p:nvPr/>
          </p:nvSpPr>
          <p:spPr bwMode="auto">
            <a:xfrm>
              <a:off x="6153248" y="5660339"/>
              <a:ext cx="1471854" cy="432957"/>
            </a:xfrm>
            <a:prstGeom prst="parallelogram">
              <a:avLst>
                <a:gd name="adj" fmla="val 98801"/>
              </a:avLst>
            </a:prstGeom>
            <a:solidFill>
              <a:srgbClr val="FFFFCC"/>
            </a:solidFill>
            <a:ln w="9525" algn="ctr">
              <a:solidFill>
                <a:schemeClr val="tx1"/>
              </a:solidFill>
              <a:miter lim="800000"/>
              <a:headEnd/>
              <a:tailEnd/>
            </a:ln>
          </p:spPr>
          <p:txBody>
            <a:bodyPr wrap="none" anchor="ctr"/>
            <a:lstStyle/>
            <a:p>
              <a:pPr algn="ctr"/>
              <a:r>
                <a:rPr lang="en-US" altLang="zh-CN" sz="1200" dirty="0">
                  <a:latin typeface="+mn-ea"/>
                  <a:ea typeface="+mn-ea"/>
                </a:rPr>
                <a:t>Forwarding </a:t>
              </a:r>
            </a:p>
            <a:p>
              <a:pPr algn="ctr"/>
              <a:r>
                <a:rPr lang="en-US" altLang="zh-CN" sz="1200" dirty="0">
                  <a:latin typeface="+mn-ea"/>
                  <a:ea typeface="+mn-ea"/>
                </a:rPr>
                <a:t>Unit</a:t>
              </a:r>
            </a:p>
          </p:txBody>
        </p:sp>
        <p:sp>
          <p:nvSpPr>
            <p:cNvPr id="17429" name="AutoShape 22"/>
            <p:cNvSpPr>
              <a:spLocks noChangeArrowheads="1"/>
            </p:cNvSpPr>
            <p:nvPr/>
          </p:nvSpPr>
          <p:spPr bwMode="auto">
            <a:xfrm>
              <a:off x="4422543" y="5376840"/>
              <a:ext cx="1529834" cy="378744"/>
            </a:xfrm>
            <a:prstGeom prst="parallelogram">
              <a:avLst>
                <a:gd name="adj" fmla="val 83417"/>
              </a:avLst>
            </a:prstGeom>
            <a:solidFill>
              <a:schemeClr val="hlink"/>
            </a:solidFill>
            <a:ln w="9525" algn="ctr">
              <a:solidFill>
                <a:schemeClr val="tx1"/>
              </a:solidFill>
              <a:miter lim="800000"/>
              <a:headEnd/>
              <a:tailEnd/>
            </a:ln>
          </p:spPr>
          <p:txBody>
            <a:bodyPr wrap="none" anchor="ctr"/>
            <a:lstStyle/>
            <a:p>
              <a:pPr algn="ctr"/>
              <a:r>
                <a:rPr lang="en-US" altLang="zh-CN" sz="1200">
                  <a:latin typeface="+mn-ea"/>
                  <a:ea typeface="+mn-ea"/>
                </a:rPr>
                <a:t>Switch Fabric </a:t>
              </a:r>
            </a:p>
            <a:p>
              <a:pPr algn="ctr"/>
              <a:r>
                <a:rPr lang="en-US" altLang="zh-CN" sz="1200">
                  <a:latin typeface="+mn-ea"/>
                  <a:ea typeface="+mn-ea"/>
                </a:rPr>
                <a:t>Control Unit</a:t>
              </a:r>
            </a:p>
          </p:txBody>
        </p:sp>
        <p:sp>
          <p:nvSpPr>
            <p:cNvPr id="17430" name="AutoShape 23"/>
            <p:cNvSpPr>
              <a:spLocks noChangeArrowheads="1"/>
            </p:cNvSpPr>
            <p:nvPr/>
          </p:nvSpPr>
          <p:spPr bwMode="auto">
            <a:xfrm>
              <a:off x="4378767" y="4156864"/>
              <a:ext cx="1529834" cy="378745"/>
            </a:xfrm>
            <a:prstGeom prst="parallelogram">
              <a:avLst>
                <a:gd name="adj" fmla="val 83417"/>
              </a:avLst>
            </a:prstGeom>
            <a:solidFill>
              <a:schemeClr val="hlink"/>
            </a:solidFill>
            <a:ln w="9525" algn="ctr">
              <a:solidFill>
                <a:schemeClr val="tx1"/>
              </a:solidFill>
              <a:miter lim="800000"/>
              <a:headEnd/>
              <a:tailEnd/>
            </a:ln>
          </p:spPr>
          <p:txBody>
            <a:bodyPr wrap="none" anchor="ctr"/>
            <a:lstStyle/>
            <a:p>
              <a:pPr algn="ctr"/>
              <a:r>
                <a:rPr lang="en-US" altLang="zh-CN" sz="1200" dirty="0">
                  <a:latin typeface="+mn-ea"/>
                  <a:ea typeface="+mn-ea"/>
                </a:rPr>
                <a:t>Switch Fabric </a:t>
              </a:r>
            </a:p>
            <a:p>
              <a:pPr algn="ctr"/>
              <a:r>
                <a:rPr lang="en-US" altLang="zh-CN" sz="1200" dirty="0">
                  <a:latin typeface="+mn-ea"/>
                  <a:ea typeface="+mn-ea"/>
                </a:rPr>
                <a:t>Control Unit</a:t>
              </a:r>
            </a:p>
          </p:txBody>
        </p:sp>
        <p:sp>
          <p:nvSpPr>
            <p:cNvPr id="17431" name="Line 24"/>
            <p:cNvSpPr>
              <a:spLocks noChangeShapeType="1"/>
            </p:cNvSpPr>
            <p:nvPr/>
          </p:nvSpPr>
          <p:spPr bwMode="auto">
            <a:xfrm>
              <a:off x="1998770" y="2209850"/>
              <a:ext cx="0" cy="4084352"/>
            </a:xfrm>
            <a:prstGeom prst="line">
              <a:avLst/>
            </a:prstGeom>
            <a:noFill/>
            <a:ln w="9525">
              <a:solidFill>
                <a:srgbClr val="0000FF"/>
              </a:solidFill>
              <a:prstDash val="dash"/>
              <a:round/>
              <a:headEnd/>
              <a:tailEnd/>
            </a:ln>
          </p:spPr>
          <p:txBody>
            <a:bodyPr/>
            <a:lstStyle/>
            <a:p>
              <a:endParaRPr lang="zh-CN" altLang="en-US" sz="1200">
                <a:latin typeface="+mn-ea"/>
                <a:ea typeface="+mn-ea"/>
              </a:endParaRPr>
            </a:p>
          </p:txBody>
        </p:sp>
        <p:sp>
          <p:nvSpPr>
            <p:cNvPr id="17432" name="Line 25"/>
            <p:cNvSpPr>
              <a:spLocks noChangeShapeType="1"/>
            </p:cNvSpPr>
            <p:nvPr/>
          </p:nvSpPr>
          <p:spPr bwMode="auto">
            <a:xfrm>
              <a:off x="1998770" y="2192719"/>
              <a:ext cx="1536745" cy="0"/>
            </a:xfrm>
            <a:prstGeom prst="line">
              <a:avLst/>
            </a:prstGeom>
            <a:noFill/>
            <a:ln w="9525">
              <a:solidFill>
                <a:srgbClr val="0000FF"/>
              </a:solidFill>
              <a:prstDash val="dash"/>
              <a:round/>
              <a:headEnd/>
              <a:tailEnd/>
            </a:ln>
          </p:spPr>
          <p:txBody>
            <a:bodyPr/>
            <a:lstStyle/>
            <a:p>
              <a:endParaRPr lang="zh-CN" altLang="en-US" sz="1200">
                <a:latin typeface="+mn-ea"/>
                <a:ea typeface="+mn-ea"/>
              </a:endParaRPr>
            </a:p>
          </p:txBody>
        </p:sp>
        <p:sp>
          <p:nvSpPr>
            <p:cNvPr id="17433" name="Line 26"/>
            <p:cNvSpPr>
              <a:spLocks noChangeShapeType="1"/>
            </p:cNvSpPr>
            <p:nvPr/>
          </p:nvSpPr>
          <p:spPr bwMode="auto">
            <a:xfrm>
              <a:off x="3556252" y="2209849"/>
              <a:ext cx="0" cy="4088158"/>
            </a:xfrm>
            <a:prstGeom prst="line">
              <a:avLst/>
            </a:prstGeom>
            <a:noFill/>
            <a:ln w="9525">
              <a:solidFill>
                <a:srgbClr val="0000FF"/>
              </a:solidFill>
              <a:prstDash val="dash"/>
              <a:round/>
              <a:headEnd/>
              <a:tailEnd/>
            </a:ln>
          </p:spPr>
          <p:txBody>
            <a:bodyPr/>
            <a:lstStyle/>
            <a:p>
              <a:endParaRPr lang="zh-CN" altLang="en-US" sz="1200">
                <a:latin typeface="+mn-ea"/>
                <a:ea typeface="+mn-ea"/>
              </a:endParaRPr>
            </a:p>
          </p:txBody>
        </p:sp>
        <p:sp>
          <p:nvSpPr>
            <p:cNvPr id="17434" name="Line 27"/>
            <p:cNvSpPr>
              <a:spLocks noChangeShapeType="1"/>
            </p:cNvSpPr>
            <p:nvPr/>
          </p:nvSpPr>
          <p:spPr bwMode="auto">
            <a:xfrm>
              <a:off x="2017202" y="6315136"/>
              <a:ext cx="1539050" cy="0"/>
            </a:xfrm>
            <a:prstGeom prst="line">
              <a:avLst/>
            </a:prstGeom>
            <a:noFill/>
            <a:ln w="9525">
              <a:solidFill>
                <a:srgbClr val="0000FF"/>
              </a:solidFill>
              <a:prstDash val="dash"/>
              <a:round/>
              <a:headEnd/>
              <a:tailEnd/>
            </a:ln>
          </p:spPr>
          <p:txBody>
            <a:bodyPr/>
            <a:lstStyle/>
            <a:p>
              <a:endParaRPr lang="zh-CN" altLang="en-US" sz="1200">
                <a:latin typeface="+mn-ea"/>
                <a:ea typeface="+mn-ea"/>
              </a:endParaRPr>
            </a:p>
          </p:txBody>
        </p:sp>
        <p:sp>
          <p:nvSpPr>
            <p:cNvPr id="17435" name="Line 28"/>
            <p:cNvSpPr>
              <a:spLocks noChangeShapeType="1"/>
            </p:cNvSpPr>
            <p:nvPr/>
          </p:nvSpPr>
          <p:spPr bwMode="auto">
            <a:xfrm>
              <a:off x="2627752" y="1284876"/>
              <a:ext cx="20736" cy="4327966"/>
            </a:xfrm>
            <a:prstGeom prst="line">
              <a:avLst/>
            </a:prstGeom>
            <a:noFill/>
            <a:ln w="9525">
              <a:solidFill>
                <a:srgbClr val="00FF00"/>
              </a:solidFill>
              <a:prstDash val="sysDash"/>
              <a:round/>
              <a:headEnd/>
              <a:tailEnd/>
            </a:ln>
          </p:spPr>
          <p:txBody>
            <a:bodyPr/>
            <a:lstStyle/>
            <a:p>
              <a:endParaRPr lang="zh-CN" altLang="en-US" sz="1200">
                <a:latin typeface="+mn-ea"/>
                <a:ea typeface="+mn-ea"/>
              </a:endParaRPr>
            </a:p>
          </p:txBody>
        </p:sp>
        <p:sp>
          <p:nvSpPr>
            <p:cNvPr id="17436" name="Line 29"/>
            <p:cNvSpPr>
              <a:spLocks noChangeShapeType="1"/>
            </p:cNvSpPr>
            <p:nvPr/>
          </p:nvSpPr>
          <p:spPr bwMode="auto">
            <a:xfrm>
              <a:off x="2669225" y="1267745"/>
              <a:ext cx="1536747" cy="0"/>
            </a:xfrm>
            <a:prstGeom prst="line">
              <a:avLst/>
            </a:prstGeom>
            <a:noFill/>
            <a:ln w="9525">
              <a:solidFill>
                <a:srgbClr val="00FF00"/>
              </a:solidFill>
              <a:prstDash val="dash"/>
              <a:round/>
              <a:headEnd/>
              <a:tailEnd/>
            </a:ln>
          </p:spPr>
          <p:txBody>
            <a:bodyPr/>
            <a:lstStyle/>
            <a:p>
              <a:endParaRPr lang="zh-CN" altLang="en-US" sz="1200">
                <a:latin typeface="+mn-ea"/>
                <a:ea typeface="+mn-ea"/>
              </a:endParaRPr>
            </a:p>
          </p:txBody>
        </p:sp>
        <p:sp>
          <p:nvSpPr>
            <p:cNvPr id="17437" name="Line 30"/>
            <p:cNvSpPr>
              <a:spLocks noChangeShapeType="1"/>
            </p:cNvSpPr>
            <p:nvPr/>
          </p:nvSpPr>
          <p:spPr bwMode="auto">
            <a:xfrm flipH="1">
              <a:off x="4205972" y="1250618"/>
              <a:ext cx="20735" cy="4366031"/>
            </a:xfrm>
            <a:prstGeom prst="line">
              <a:avLst/>
            </a:prstGeom>
            <a:noFill/>
            <a:ln w="9525">
              <a:solidFill>
                <a:srgbClr val="00FF00"/>
              </a:solidFill>
              <a:prstDash val="dash"/>
              <a:round/>
              <a:headEnd/>
              <a:tailEnd/>
            </a:ln>
          </p:spPr>
          <p:txBody>
            <a:bodyPr/>
            <a:lstStyle/>
            <a:p>
              <a:endParaRPr lang="zh-CN" altLang="en-US" sz="1200">
                <a:latin typeface="+mn-ea"/>
                <a:ea typeface="+mn-ea"/>
              </a:endParaRPr>
            </a:p>
          </p:txBody>
        </p:sp>
        <p:sp>
          <p:nvSpPr>
            <p:cNvPr id="17438" name="Line 31"/>
            <p:cNvSpPr>
              <a:spLocks noChangeShapeType="1"/>
            </p:cNvSpPr>
            <p:nvPr/>
          </p:nvSpPr>
          <p:spPr bwMode="auto">
            <a:xfrm>
              <a:off x="2666921" y="5633776"/>
              <a:ext cx="1539050" cy="0"/>
            </a:xfrm>
            <a:prstGeom prst="line">
              <a:avLst/>
            </a:prstGeom>
            <a:noFill/>
            <a:ln w="9525">
              <a:solidFill>
                <a:srgbClr val="00FF00"/>
              </a:solidFill>
              <a:prstDash val="dash"/>
              <a:round/>
              <a:headEnd/>
              <a:tailEnd/>
            </a:ln>
          </p:spPr>
          <p:txBody>
            <a:bodyPr/>
            <a:lstStyle/>
            <a:p>
              <a:endParaRPr lang="zh-CN" altLang="en-US" sz="1200">
                <a:latin typeface="+mn-ea"/>
                <a:ea typeface="+mn-ea"/>
              </a:endParaRPr>
            </a:p>
          </p:txBody>
        </p:sp>
        <p:sp>
          <p:nvSpPr>
            <p:cNvPr id="17439" name="Line 32"/>
            <p:cNvSpPr>
              <a:spLocks noChangeShapeType="1"/>
            </p:cNvSpPr>
            <p:nvPr/>
          </p:nvSpPr>
          <p:spPr bwMode="auto">
            <a:xfrm>
              <a:off x="4397199" y="1282972"/>
              <a:ext cx="0" cy="2569373"/>
            </a:xfrm>
            <a:prstGeom prst="line">
              <a:avLst/>
            </a:prstGeom>
            <a:noFill/>
            <a:ln w="9525">
              <a:solidFill>
                <a:schemeClr val="tx2"/>
              </a:solidFill>
              <a:prstDash val="dashDot"/>
              <a:round/>
              <a:headEnd/>
              <a:tailEnd/>
            </a:ln>
          </p:spPr>
          <p:txBody>
            <a:bodyPr/>
            <a:lstStyle/>
            <a:p>
              <a:endParaRPr lang="zh-CN" altLang="en-US" sz="1200">
                <a:latin typeface="+mn-ea"/>
                <a:ea typeface="+mn-ea"/>
              </a:endParaRPr>
            </a:p>
          </p:txBody>
        </p:sp>
        <p:sp>
          <p:nvSpPr>
            <p:cNvPr id="17440" name="Line 33"/>
            <p:cNvSpPr>
              <a:spLocks noChangeShapeType="1"/>
            </p:cNvSpPr>
            <p:nvPr/>
          </p:nvSpPr>
          <p:spPr bwMode="auto">
            <a:xfrm>
              <a:off x="4438672" y="1265842"/>
              <a:ext cx="1536747" cy="0"/>
            </a:xfrm>
            <a:prstGeom prst="line">
              <a:avLst/>
            </a:prstGeom>
            <a:noFill/>
            <a:ln w="9525">
              <a:solidFill>
                <a:schemeClr val="tx2"/>
              </a:solidFill>
              <a:prstDash val="dashDot"/>
              <a:round/>
              <a:headEnd/>
              <a:tailEnd/>
            </a:ln>
          </p:spPr>
          <p:txBody>
            <a:bodyPr/>
            <a:lstStyle/>
            <a:p>
              <a:endParaRPr lang="zh-CN" altLang="en-US" sz="1200">
                <a:latin typeface="+mn-ea"/>
                <a:ea typeface="+mn-ea"/>
              </a:endParaRPr>
            </a:p>
          </p:txBody>
        </p:sp>
        <p:sp>
          <p:nvSpPr>
            <p:cNvPr id="17441" name="Line 34"/>
            <p:cNvSpPr>
              <a:spLocks noChangeShapeType="1"/>
            </p:cNvSpPr>
            <p:nvPr/>
          </p:nvSpPr>
          <p:spPr bwMode="auto">
            <a:xfrm flipH="1">
              <a:off x="5975419" y="1248713"/>
              <a:ext cx="20735" cy="2590309"/>
            </a:xfrm>
            <a:prstGeom prst="line">
              <a:avLst/>
            </a:prstGeom>
            <a:noFill/>
            <a:ln w="9525">
              <a:solidFill>
                <a:schemeClr val="tx2"/>
              </a:solidFill>
              <a:prstDash val="dashDot"/>
              <a:round/>
              <a:headEnd/>
              <a:tailEnd/>
            </a:ln>
          </p:spPr>
          <p:txBody>
            <a:bodyPr/>
            <a:lstStyle/>
            <a:p>
              <a:endParaRPr lang="zh-CN" altLang="en-US" sz="1200">
                <a:latin typeface="+mn-ea"/>
                <a:ea typeface="+mn-ea"/>
              </a:endParaRPr>
            </a:p>
          </p:txBody>
        </p:sp>
        <p:sp>
          <p:nvSpPr>
            <p:cNvPr id="17442" name="Line 35"/>
            <p:cNvSpPr>
              <a:spLocks noChangeShapeType="1"/>
            </p:cNvSpPr>
            <p:nvPr/>
          </p:nvSpPr>
          <p:spPr bwMode="auto">
            <a:xfrm>
              <a:off x="4436367" y="3890409"/>
              <a:ext cx="1539050" cy="0"/>
            </a:xfrm>
            <a:prstGeom prst="line">
              <a:avLst/>
            </a:prstGeom>
            <a:noFill/>
            <a:ln w="9525">
              <a:solidFill>
                <a:schemeClr val="tx2"/>
              </a:solidFill>
              <a:prstDash val="dashDot"/>
              <a:round/>
              <a:headEnd/>
              <a:tailEnd/>
            </a:ln>
          </p:spPr>
          <p:txBody>
            <a:bodyPr/>
            <a:lstStyle/>
            <a:p>
              <a:endParaRPr lang="zh-CN" altLang="en-US" sz="1200">
                <a:latin typeface="+mn-ea"/>
                <a:ea typeface="+mn-ea"/>
              </a:endParaRPr>
            </a:p>
          </p:txBody>
        </p:sp>
        <p:sp>
          <p:nvSpPr>
            <p:cNvPr id="17443" name="Line 36"/>
            <p:cNvSpPr>
              <a:spLocks noChangeShapeType="1"/>
            </p:cNvSpPr>
            <p:nvPr/>
          </p:nvSpPr>
          <p:spPr bwMode="auto">
            <a:xfrm>
              <a:off x="4374159" y="4048378"/>
              <a:ext cx="0" cy="1994595"/>
            </a:xfrm>
            <a:prstGeom prst="line">
              <a:avLst/>
            </a:prstGeom>
            <a:noFill/>
            <a:ln w="9525">
              <a:solidFill>
                <a:srgbClr val="333333"/>
              </a:solidFill>
              <a:prstDash val="dash"/>
              <a:round/>
              <a:headEnd/>
              <a:tailEnd/>
            </a:ln>
          </p:spPr>
          <p:txBody>
            <a:bodyPr/>
            <a:lstStyle/>
            <a:p>
              <a:endParaRPr lang="zh-CN" altLang="en-US" sz="1200">
                <a:latin typeface="+mn-ea"/>
                <a:ea typeface="+mn-ea"/>
              </a:endParaRPr>
            </a:p>
          </p:txBody>
        </p:sp>
        <p:sp>
          <p:nvSpPr>
            <p:cNvPr id="17444" name="Line 37"/>
            <p:cNvSpPr>
              <a:spLocks noChangeShapeType="1"/>
            </p:cNvSpPr>
            <p:nvPr/>
          </p:nvSpPr>
          <p:spPr bwMode="auto">
            <a:xfrm>
              <a:off x="4415632" y="4031249"/>
              <a:ext cx="1536747" cy="0"/>
            </a:xfrm>
            <a:prstGeom prst="line">
              <a:avLst/>
            </a:prstGeom>
            <a:noFill/>
            <a:ln w="9525">
              <a:solidFill>
                <a:srgbClr val="333333"/>
              </a:solidFill>
              <a:prstDash val="dash"/>
              <a:round/>
              <a:headEnd/>
              <a:tailEnd/>
            </a:ln>
          </p:spPr>
          <p:txBody>
            <a:bodyPr/>
            <a:lstStyle/>
            <a:p>
              <a:endParaRPr lang="zh-CN" altLang="en-US" sz="1200">
                <a:latin typeface="+mn-ea"/>
                <a:ea typeface="+mn-ea"/>
              </a:endParaRPr>
            </a:p>
          </p:txBody>
        </p:sp>
        <p:sp>
          <p:nvSpPr>
            <p:cNvPr id="17445" name="Line 38"/>
            <p:cNvSpPr>
              <a:spLocks noChangeShapeType="1"/>
            </p:cNvSpPr>
            <p:nvPr/>
          </p:nvSpPr>
          <p:spPr bwMode="auto">
            <a:xfrm>
              <a:off x="5973112" y="4014121"/>
              <a:ext cx="18432" cy="2021240"/>
            </a:xfrm>
            <a:prstGeom prst="line">
              <a:avLst/>
            </a:prstGeom>
            <a:noFill/>
            <a:ln w="9525">
              <a:solidFill>
                <a:srgbClr val="333333"/>
              </a:solidFill>
              <a:prstDash val="dash"/>
              <a:round/>
              <a:headEnd/>
              <a:tailEnd/>
            </a:ln>
          </p:spPr>
          <p:txBody>
            <a:bodyPr/>
            <a:lstStyle/>
            <a:p>
              <a:endParaRPr lang="zh-CN" altLang="en-US" sz="1200">
                <a:latin typeface="+mn-ea"/>
                <a:ea typeface="+mn-ea"/>
              </a:endParaRPr>
            </a:p>
          </p:txBody>
        </p:sp>
        <p:sp>
          <p:nvSpPr>
            <p:cNvPr id="17446" name="Line 39"/>
            <p:cNvSpPr>
              <a:spLocks noChangeShapeType="1"/>
            </p:cNvSpPr>
            <p:nvPr/>
          </p:nvSpPr>
          <p:spPr bwMode="auto">
            <a:xfrm>
              <a:off x="4413328" y="6050586"/>
              <a:ext cx="1539050" cy="0"/>
            </a:xfrm>
            <a:prstGeom prst="line">
              <a:avLst/>
            </a:prstGeom>
            <a:noFill/>
            <a:ln w="9525">
              <a:solidFill>
                <a:srgbClr val="333333"/>
              </a:solidFill>
              <a:prstDash val="dash"/>
              <a:round/>
              <a:headEnd/>
              <a:tailEnd/>
            </a:ln>
          </p:spPr>
          <p:txBody>
            <a:bodyPr/>
            <a:lstStyle/>
            <a:p>
              <a:endParaRPr lang="zh-CN" altLang="en-US" sz="1200">
                <a:latin typeface="+mn-ea"/>
                <a:ea typeface="+mn-ea"/>
              </a:endParaRPr>
            </a:p>
          </p:txBody>
        </p:sp>
        <p:sp>
          <p:nvSpPr>
            <p:cNvPr id="17447" name="Line 40"/>
            <p:cNvSpPr>
              <a:spLocks noChangeShapeType="1"/>
            </p:cNvSpPr>
            <p:nvPr/>
          </p:nvSpPr>
          <p:spPr bwMode="auto">
            <a:xfrm>
              <a:off x="6125174" y="2207947"/>
              <a:ext cx="0" cy="4084352"/>
            </a:xfrm>
            <a:prstGeom prst="line">
              <a:avLst/>
            </a:prstGeom>
            <a:noFill/>
            <a:ln w="9525">
              <a:solidFill>
                <a:srgbClr val="0000FF"/>
              </a:solidFill>
              <a:prstDash val="dash"/>
              <a:round/>
              <a:headEnd/>
              <a:tailEnd/>
            </a:ln>
          </p:spPr>
          <p:txBody>
            <a:bodyPr/>
            <a:lstStyle/>
            <a:p>
              <a:endParaRPr lang="zh-CN" altLang="en-US" sz="1200">
                <a:latin typeface="+mn-ea"/>
                <a:ea typeface="+mn-ea"/>
              </a:endParaRPr>
            </a:p>
          </p:txBody>
        </p:sp>
        <p:sp>
          <p:nvSpPr>
            <p:cNvPr id="17448" name="Line 41"/>
            <p:cNvSpPr>
              <a:spLocks noChangeShapeType="1"/>
            </p:cNvSpPr>
            <p:nvPr/>
          </p:nvSpPr>
          <p:spPr bwMode="auto">
            <a:xfrm>
              <a:off x="6125176" y="2190817"/>
              <a:ext cx="1536747" cy="0"/>
            </a:xfrm>
            <a:prstGeom prst="line">
              <a:avLst/>
            </a:prstGeom>
            <a:noFill/>
            <a:ln w="9525">
              <a:solidFill>
                <a:srgbClr val="0000FF"/>
              </a:solidFill>
              <a:prstDash val="dash"/>
              <a:round/>
              <a:headEnd/>
              <a:tailEnd/>
            </a:ln>
          </p:spPr>
          <p:txBody>
            <a:bodyPr/>
            <a:lstStyle/>
            <a:p>
              <a:endParaRPr lang="zh-CN" altLang="en-US" sz="1200">
                <a:latin typeface="+mn-ea"/>
                <a:ea typeface="+mn-ea"/>
              </a:endParaRPr>
            </a:p>
          </p:txBody>
        </p:sp>
        <p:sp>
          <p:nvSpPr>
            <p:cNvPr id="17449" name="Line 42"/>
            <p:cNvSpPr>
              <a:spLocks noChangeShapeType="1"/>
            </p:cNvSpPr>
            <p:nvPr/>
          </p:nvSpPr>
          <p:spPr bwMode="auto">
            <a:xfrm>
              <a:off x="7682656" y="2207945"/>
              <a:ext cx="0" cy="4088158"/>
            </a:xfrm>
            <a:prstGeom prst="line">
              <a:avLst/>
            </a:prstGeom>
            <a:noFill/>
            <a:ln w="9525">
              <a:solidFill>
                <a:srgbClr val="0000FF"/>
              </a:solidFill>
              <a:prstDash val="dash"/>
              <a:round/>
              <a:headEnd/>
              <a:tailEnd/>
            </a:ln>
          </p:spPr>
          <p:txBody>
            <a:bodyPr/>
            <a:lstStyle/>
            <a:p>
              <a:endParaRPr lang="zh-CN" altLang="en-US" sz="1200">
                <a:latin typeface="+mn-ea"/>
                <a:ea typeface="+mn-ea"/>
              </a:endParaRPr>
            </a:p>
          </p:txBody>
        </p:sp>
        <p:sp>
          <p:nvSpPr>
            <p:cNvPr id="17450" name="Line 43"/>
            <p:cNvSpPr>
              <a:spLocks noChangeShapeType="1"/>
            </p:cNvSpPr>
            <p:nvPr/>
          </p:nvSpPr>
          <p:spPr bwMode="auto">
            <a:xfrm>
              <a:off x="6143606" y="6313233"/>
              <a:ext cx="1539050" cy="0"/>
            </a:xfrm>
            <a:prstGeom prst="line">
              <a:avLst/>
            </a:prstGeom>
            <a:noFill/>
            <a:ln w="9525">
              <a:solidFill>
                <a:srgbClr val="0000FF"/>
              </a:solidFill>
              <a:prstDash val="dash"/>
              <a:round/>
              <a:headEnd/>
              <a:tailEnd/>
            </a:ln>
          </p:spPr>
          <p:txBody>
            <a:bodyPr/>
            <a:lstStyle/>
            <a:p>
              <a:endParaRPr lang="zh-CN" altLang="en-US" sz="1200">
                <a:latin typeface="+mn-ea"/>
                <a:ea typeface="+mn-ea"/>
              </a:endParaRPr>
            </a:p>
          </p:txBody>
        </p:sp>
        <p:sp>
          <p:nvSpPr>
            <p:cNvPr id="17451" name="Line 44"/>
            <p:cNvSpPr>
              <a:spLocks noChangeShapeType="1"/>
            </p:cNvSpPr>
            <p:nvPr/>
          </p:nvSpPr>
          <p:spPr bwMode="auto">
            <a:xfrm>
              <a:off x="6837102" y="1267746"/>
              <a:ext cx="20735" cy="4327966"/>
            </a:xfrm>
            <a:prstGeom prst="line">
              <a:avLst/>
            </a:prstGeom>
            <a:noFill/>
            <a:ln w="9525">
              <a:solidFill>
                <a:srgbClr val="00FF00"/>
              </a:solidFill>
              <a:prstDash val="dash"/>
              <a:round/>
              <a:headEnd/>
              <a:tailEnd/>
            </a:ln>
          </p:spPr>
          <p:txBody>
            <a:bodyPr/>
            <a:lstStyle/>
            <a:p>
              <a:endParaRPr lang="zh-CN" altLang="en-US" sz="1200">
                <a:latin typeface="+mn-ea"/>
                <a:ea typeface="+mn-ea"/>
              </a:endParaRPr>
            </a:p>
          </p:txBody>
        </p:sp>
        <p:sp>
          <p:nvSpPr>
            <p:cNvPr id="17452" name="Line 45"/>
            <p:cNvSpPr>
              <a:spLocks noChangeShapeType="1"/>
            </p:cNvSpPr>
            <p:nvPr/>
          </p:nvSpPr>
          <p:spPr bwMode="auto">
            <a:xfrm>
              <a:off x="6878572" y="1250617"/>
              <a:ext cx="1536745" cy="0"/>
            </a:xfrm>
            <a:prstGeom prst="line">
              <a:avLst/>
            </a:prstGeom>
            <a:noFill/>
            <a:ln w="9525">
              <a:solidFill>
                <a:srgbClr val="00FF00"/>
              </a:solidFill>
              <a:prstDash val="dash"/>
              <a:round/>
              <a:headEnd/>
              <a:tailEnd/>
            </a:ln>
          </p:spPr>
          <p:txBody>
            <a:bodyPr/>
            <a:lstStyle/>
            <a:p>
              <a:endParaRPr lang="zh-CN" altLang="en-US" sz="1200">
                <a:latin typeface="+mn-ea"/>
                <a:ea typeface="+mn-ea"/>
              </a:endParaRPr>
            </a:p>
          </p:txBody>
        </p:sp>
        <p:sp>
          <p:nvSpPr>
            <p:cNvPr id="17453" name="Line 46"/>
            <p:cNvSpPr>
              <a:spLocks noChangeShapeType="1"/>
            </p:cNvSpPr>
            <p:nvPr/>
          </p:nvSpPr>
          <p:spPr bwMode="auto">
            <a:xfrm flipH="1">
              <a:off x="8415317" y="1233488"/>
              <a:ext cx="20736" cy="4366031"/>
            </a:xfrm>
            <a:prstGeom prst="line">
              <a:avLst/>
            </a:prstGeom>
            <a:noFill/>
            <a:ln w="9525">
              <a:solidFill>
                <a:srgbClr val="00FF00"/>
              </a:solidFill>
              <a:prstDash val="dash"/>
              <a:round/>
              <a:headEnd/>
              <a:tailEnd/>
            </a:ln>
          </p:spPr>
          <p:txBody>
            <a:bodyPr/>
            <a:lstStyle/>
            <a:p>
              <a:endParaRPr lang="zh-CN" altLang="en-US" sz="1200">
                <a:latin typeface="+mn-ea"/>
                <a:ea typeface="+mn-ea"/>
              </a:endParaRPr>
            </a:p>
          </p:txBody>
        </p:sp>
        <p:sp>
          <p:nvSpPr>
            <p:cNvPr id="17454" name="Line 47"/>
            <p:cNvSpPr>
              <a:spLocks noChangeShapeType="1"/>
            </p:cNvSpPr>
            <p:nvPr/>
          </p:nvSpPr>
          <p:spPr bwMode="auto">
            <a:xfrm>
              <a:off x="6876267" y="5616648"/>
              <a:ext cx="1539050" cy="0"/>
            </a:xfrm>
            <a:prstGeom prst="line">
              <a:avLst/>
            </a:prstGeom>
            <a:noFill/>
            <a:ln w="9525">
              <a:solidFill>
                <a:srgbClr val="00FF00"/>
              </a:solidFill>
              <a:prstDash val="dash"/>
              <a:round/>
              <a:headEnd/>
              <a:tailEnd/>
            </a:ln>
          </p:spPr>
          <p:txBody>
            <a:bodyPr/>
            <a:lstStyle/>
            <a:p>
              <a:endParaRPr lang="zh-CN" altLang="en-US" sz="1200">
                <a:latin typeface="+mn-ea"/>
                <a:ea typeface="+mn-ea"/>
              </a:endParaRPr>
            </a:p>
          </p:txBody>
        </p:sp>
        <p:sp>
          <p:nvSpPr>
            <p:cNvPr id="17455" name="Text Box 48"/>
            <p:cNvSpPr txBox="1">
              <a:spLocks noChangeArrowheads="1"/>
            </p:cNvSpPr>
            <p:nvPr/>
          </p:nvSpPr>
          <p:spPr bwMode="auto">
            <a:xfrm>
              <a:off x="3026341" y="1307715"/>
              <a:ext cx="748789" cy="329260"/>
            </a:xfrm>
            <a:prstGeom prst="rect">
              <a:avLst/>
            </a:prstGeom>
            <a:noFill/>
            <a:ln w="9525" algn="ctr">
              <a:noFill/>
              <a:miter lim="800000"/>
              <a:headEnd/>
              <a:tailEnd/>
            </a:ln>
          </p:spPr>
          <p:txBody>
            <a:bodyPr>
              <a:spAutoFit/>
            </a:bodyPr>
            <a:lstStyle/>
            <a:p>
              <a:pPr>
                <a:spcBef>
                  <a:spcPct val="50000"/>
                </a:spcBef>
              </a:pPr>
              <a:r>
                <a:rPr lang="en-US" altLang="zh-CN" sz="1200">
                  <a:latin typeface="+mn-ea"/>
                  <a:ea typeface="+mn-ea"/>
                </a:rPr>
                <a:t>LPU</a:t>
              </a:r>
            </a:p>
          </p:txBody>
        </p:sp>
        <p:sp>
          <p:nvSpPr>
            <p:cNvPr id="17456" name="Text Box 49"/>
            <p:cNvSpPr txBox="1">
              <a:spLocks noChangeArrowheads="1"/>
            </p:cNvSpPr>
            <p:nvPr/>
          </p:nvSpPr>
          <p:spPr bwMode="auto">
            <a:xfrm>
              <a:off x="4816521" y="1303908"/>
              <a:ext cx="748790" cy="329260"/>
            </a:xfrm>
            <a:prstGeom prst="rect">
              <a:avLst/>
            </a:prstGeom>
            <a:noFill/>
            <a:ln w="9525" algn="ctr">
              <a:noFill/>
              <a:miter lim="800000"/>
              <a:headEnd/>
              <a:tailEnd/>
            </a:ln>
          </p:spPr>
          <p:txBody>
            <a:bodyPr>
              <a:spAutoFit/>
            </a:bodyPr>
            <a:lstStyle/>
            <a:p>
              <a:pPr>
                <a:spcBef>
                  <a:spcPct val="50000"/>
                </a:spcBef>
              </a:pPr>
              <a:r>
                <a:rPr lang="en-US" altLang="zh-CN" sz="1200">
                  <a:latin typeface="+mn-ea"/>
                  <a:ea typeface="+mn-ea"/>
                </a:rPr>
                <a:t>SRU</a:t>
              </a:r>
            </a:p>
          </p:txBody>
        </p:sp>
        <p:sp>
          <p:nvSpPr>
            <p:cNvPr id="17457" name="Text Box 50"/>
            <p:cNvSpPr txBox="1">
              <a:spLocks noChangeArrowheads="1"/>
            </p:cNvSpPr>
            <p:nvPr/>
          </p:nvSpPr>
          <p:spPr bwMode="auto">
            <a:xfrm>
              <a:off x="7297895" y="1298197"/>
              <a:ext cx="748789" cy="329261"/>
            </a:xfrm>
            <a:prstGeom prst="rect">
              <a:avLst/>
            </a:prstGeom>
            <a:noFill/>
            <a:ln w="9525" algn="ctr">
              <a:noFill/>
              <a:miter lim="800000"/>
              <a:headEnd/>
              <a:tailEnd/>
            </a:ln>
          </p:spPr>
          <p:txBody>
            <a:bodyPr>
              <a:spAutoFit/>
            </a:bodyPr>
            <a:lstStyle/>
            <a:p>
              <a:pPr>
                <a:spcBef>
                  <a:spcPct val="50000"/>
                </a:spcBef>
              </a:pPr>
              <a:r>
                <a:rPr lang="en-US" altLang="zh-CN" sz="1200">
                  <a:latin typeface="+mn-ea"/>
                  <a:ea typeface="+mn-ea"/>
                </a:rPr>
                <a:t>LPU</a:t>
              </a:r>
            </a:p>
          </p:txBody>
        </p:sp>
        <p:sp>
          <p:nvSpPr>
            <p:cNvPr id="17458" name="Text Box 51"/>
            <p:cNvSpPr txBox="1">
              <a:spLocks noChangeArrowheads="1"/>
            </p:cNvSpPr>
            <p:nvPr/>
          </p:nvSpPr>
          <p:spPr bwMode="auto">
            <a:xfrm>
              <a:off x="2275248" y="6044876"/>
              <a:ext cx="748789" cy="329261"/>
            </a:xfrm>
            <a:prstGeom prst="rect">
              <a:avLst/>
            </a:prstGeom>
            <a:noFill/>
            <a:ln w="9525" algn="ctr">
              <a:noFill/>
              <a:miter lim="800000"/>
              <a:headEnd/>
              <a:tailEnd/>
            </a:ln>
          </p:spPr>
          <p:txBody>
            <a:bodyPr>
              <a:spAutoFit/>
            </a:bodyPr>
            <a:lstStyle/>
            <a:p>
              <a:pPr>
                <a:spcBef>
                  <a:spcPct val="50000"/>
                </a:spcBef>
              </a:pPr>
              <a:r>
                <a:rPr lang="en-US" altLang="zh-CN" sz="1200">
                  <a:latin typeface="+mn-ea"/>
                  <a:ea typeface="+mn-ea"/>
                </a:rPr>
                <a:t>LPU</a:t>
              </a:r>
            </a:p>
          </p:txBody>
        </p:sp>
        <p:sp>
          <p:nvSpPr>
            <p:cNvPr id="17459" name="Text Box 52"/>
            <p:cNvSpPr txBox="1">
              <a:spLocks noChangeArrowheads="1"/>
            </p:cNvSpPr>
            <p:nvPr/>
          </p:nvSpPr>
          <p:spPr bwMode="auto">
            <a:xfrm>
              <a:off x="6546802" y="6035362"/>
              <a:ext cx="748789" cy="329260"/>
            </a:xfrm>
            <a:prstGeom prst="rect">
              <a:avLst/>
            </a:prstGeom>
            <a:noFill/>
            <a:ln w="9525" algn="ctr">
              <a:noFill/>
              <a:miter lim="800000"/>
              <a:headEnd/>
              <a:tailEnd/>
            </a:ln>
          </p:spPr>
          <p:txBody>
            <a:bodyPr>
              <a:spAutoFit/>
            </a:bodyPr>
            <a:lstStyle/>
            <a:p>
              <a:pPr>
                <a:spcBef>
                  <a:spcPct val="50000"/>
                </a:spcBef>
              </a:pPr>
              <a:r>
                <a:rPr lang="en-US" altLang="zh-CN" sz="1200">
                  <a:latin typeface="+mn-ea"/>
                  <a:ea typeface="+mn-ea"/>
                </a:rPr>
                <a:t>LPU</a:t>
              </a:r>
            </a:p>
          </p:txBody>
        </p:sp>
        <p:sp>
          <p:nvSpPr>
            <p:cNvPr id="17460" name="Text Box 53"/>
            <p:cNvSpPr txBox="1">
              <a:spLocks noChangeArrowheads="1"/>
            </p:cNvSpPr>
            <p:nvPr/>
          </p:nvSpPr>
          <p:spPr bwMode="auto">
            <a:xfrm>
              <a:off x="4793481" y="5763197"/>
              <a:ext cx="748790" cy="329261"/>
            </a:xfrm>
            <a:prstGeom prst="rect">
              <a:avLst/>
            </a:prstGeom>
            <a:noFill/>
            <a:ln w="9525" algn="ctr">
              <a:noFill/>
              <a:miter lim="800000"/>
              <a:headEnd/>
              <a:tailEnd/>
            </a:ln>
          </p:spPr>
          <p:txBody>
            <a:bodyPr>
              <a:spAutoFit/>
            </a:bodyPr>
            <a:lstStyle/>
            <a:p>
              <a:pPr>
                <a:spcBef>
                  <a:spcPct val="50000"/>
                </a:spcBef>
              </a:pPr>
              <a:r>
                <a:rPr lang="en-US" altLang="zh-CN" sz="1200">
                  <a:latin typeface="+mn-ea"/>
                  <a:ea typeface="+mn-ea"/>
                </a:rPr>
                <a:t>SFU</a:t>
              </a:r>
            </a:p>
          </p:txBody>
        </p:sp>
        <p:sp>
          <p:nvSpPr>
            <p:cNvPr id="17461" name="Text Box 54"/>
            <p:cNvSpPr txBox="1">
              <a:spLocks noChangeArrowheads="1"/>
            </p:cNvSpPr>
            <p:nvPr/>
          </p:nvSpPr>
          <p:spPr bwMode="auto">
            <a:xfrm>
              <a:off x="1116159" y="1473653"/>
              <a:ext cx="1594345" cy="553486"/>
            </a:xfrm>
            <a:prstGeom prst="rect">
              <a:avLst/>
            </a:prstGeom>
            <a:noFill/>
            <a:ln w="9525" algn="ctr">
              <a:noFill/>
              <a:miter lim="800000"/>
              <a:headEnd/>
              <a:tailEnd/>
            </a:ln>
          </p:spPr>
          <p:txBody>
            <a:bodyPr>
              <a:spAutoFit/>
            </a:bodyPr>
            <a:lstStyle/>
            <a:p>
              <a:pPr algn="ctr">
                <a:spcBef>
                  <a:spcPct val="50000"/>
                </a:spcBef>
              </a:pPr>
              <a:r>
                <a:rPr lang="en-US" altLang="zh-CN" sz="1200" dirty="0">
                  <a:latin typeface="+mn-ea"/>
                  <a:ea typeface="+mn-ea"/>
                </a:rPr>
                <a:t>Monitoring plane</a:t>
              </a:r>
            </a:p>
          </p:txBody>
        </p:sp>
        <p:sp>
          <p:nvSpPr>
            <p:cNvPr id="17462" name="Text Box 55"/>
            <p:cNvSpPr txBox="1">
              <a:spLocks noChangeArrowheads="1"/>
            </p:cNvSpPr>
            <p:nvPr/>
          </p:nvSpPr>
          <p:spPr bwMode="auto">
            <a:xfrm>
              <a:off x="1008063" y="3107097"/>
              <a:ext cx="1833958" cy="774880"/>
            </a:xfrm>
            <a:prstGeom prst="rect">
              <a:avLst/>
            </a:prstGeom>
            <a:noFill/>
            <a:ln w="9525" algn="ctr">
              <a:noFill/>
              <a:miter lim="800000"/>
              <a:headEnd/>
              <a:tailEnd/>
            </a:ln>
          </p:spPr>
          <p:txBody>
            <a:bodyPr>
              <a:spAutoFit/>
            </a:bodyPr>
            <a:lstStyle/>
            <a:p>
              <a:pPr algn="ctr">
                <a:spcBef>
                  <a:spcPct val="50000"/>
                </a:spcBef>
              </a:pPr>
              <a:r>
                <a:rPr lang="en-US" altLang="zh-CN" sz="1200" dirty="0">
                  <a:latin typeface="+mn-ea"/>
                  <a:ea typeface="+mn-ea"/>
                </a:rPr>
                <a:t>Management and control plane</a:t>
              </a:r>
            </a:p>
          </p:txBody>
        </p:sp>
        <p:sp>
          <p:nvSpPr>
            <p:cNvPr id="17463" name="Text Box 56"/>
            <p:cNvSpPr txBox="1">
              <a:spLocks noChangeArrowheads="1"/>
            </p:cNvSpPr>
            <p:nvPr/>
          </p:nvSpPr>
          <p:spPr bwMode="auto">
            <a:xfrm>
              <a:off x="1207520" y="5053313"/>
              <a:ext cx="1419244" cy="332092"/>
            </a:xfrm>
            <a:prstGeom prst="rect">
              <a:avLst/>
            </a:prstGeom>
            <a:noFill/>
            <a:ln w="9525" algn="ctr">
              <a:noFill/>
              <a:miter lim="800000"/>
              <a:headEnd/>
              <a:tailEnd/>
            </a:ln>
          </p:spPr>
          <p:txBody>
            <a:bodyPr>
              <a:spAutoFit/>
            </a:bodyPr>
            <a:lstStyle/>
            <a:p>
              <a:pPr algn="ctr">
                <a:spcBef>
                  <a:spcPct val="50000"/>
                </a:spcBef>
              </a:pPr>
              <a:r>
                <a:rPr lang="en-US" altLang="zh-CN" sz="1200" dirty="0">
                  <a:latin typeface="+mn-ea"/>
                  <a:ea typeface="+mn-ea"/>
                </a:rPr>
                <a:t>Data plane</a:t>
              </a:r>
            </a:p>
          </p:txBody>
        </p:sp>
        <p:sp>
          <p:nvSpPr>
            <p:cNvPr id="17465" name="Rectangle 58"/>
            <p:cNvSpPr>
              <a:spLocks noChangeArrowheads="1"/>
            </p:cNvSpPr>
            <p:nvPr/>
          </p:nvSpPr>
          <p:spPr bwMode="auto">
            <a:xfrm>
              <a:off x="7733343" y="2310722"/>
              <a:ext cx="386660" cy="332092"/>
            </a:xfrm>
            <a:prstGeom prst="rect">
              <a:avLst/>
            </a:prstGeom>
            <a:noFill/>
            <a:ln w="9525" algn="ctr">
              <a:noFill/>
              <a:miter lim="800000"/>
              <a:headEnd/>
              <a:tailEnd/>
            </a:ln>
          </p:spPr>
          <p:txBody>
            <a:bodyPr wrap="none">
              <a:spAutoFit/>
            </a:bodyPr>
            <a:lstStyle/>
            <a:p>
              <a:pPr fontAlgn="base">
                <a:buSzPct val="60000"/>
                <a:buFont typeface="Wingdings" pitchFamily="2" charset="2"/>
                <a:buChar char="p"/>
              </a:pPr>
              <a:endParaRPr lang="zh-CN" altLang="zh-CN" sz="1200">
                <a:latin typeface="+mn-ea"/>
                <a:ea typeface="+mn-ea"/>
              </a:endParaRPr>
            </a:p>
          </p:txBody>
        </p:sp>
      </p:grpSp>
      <p:sp>
        <p:nvSpPr>
          <p:cNvPr id="3" name="文本占位符 2"/>
          <p:cNvSpPr>
            <a:spLocks noGrp="1"/>
          </p:cNvSpPr>
          <p:nvPr>
            <p:ph type="body" sz="quarter" idx="12"/>
          </p:nvPr>
        </p:nvSpPr>
        <p:spPr>
          <a:xfrm>
            <a:off x="1595500" y="410400"/>
            <a:ext cx="9831600" cy="562615"/>
          </a:xfrm>
        </p:spPr>
        <p:txBody>
          <a:bodyPr/>
          <a:lstStyle/>
          <a:p>
            <a:r>
              <a:rPr lang="en-US" altLang="zh-CN" sz="3000" dirty="0"/>
              <a:t>Product Overview - the System Architecture</a:t>
            </a:r>
            <a:endParaRPr lang="zh-CN" altLang="en-US" sz="3000" dirty="0"/>
          </a:p>
        </p:txBody>
      </p:sp>
    </p:spTree>
    <p:extLst>
      <p:ext uri="{BB962C8B-B14F-4D97-AF65-F5344CB8AC3E}">
        <p14:creationId xmlns:p14="http://schemas.microsoft.com/office/powerpoint/2010/main" val="16822421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ADMINI~1\LOCALS~1\Temp\articulate\presenter\imgtemp\3m1F9K64.files\slide0001_image001.jpg"/>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ADMINI~1\LOCALS~1\Temp\articulate\presenter\imgtemp\b6lPyX0H.files\slide0001_image001.jpg"/>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ADMINI~1\LOCALS~1\Temp\articulate\presenter\imgtemp\yKVOuXzp.files\slide0001_image001.jpg"/>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ADMINI~1\LOCALS~1\Temp\articulate\presenter\imgtemp\ko7s8RDz.files\slide0001_image001.jpg"/>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ADMINI~1\LOCALS~1\Temp\articulate\presenter\imgtemp\2kNTeR0i.files\slide0001_image001.jpg"/>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ADMINI~1\LOCALS~1\Temp\articulate\presenter\imgtemp\8jAJxTT4.files\slide0001_image001.jpg"/>
</p:tagLst>
</file>

<file path=ppt/theme/theme1.xml><?xml version="1.0" encoding="utf-8"?>
<a:theme xmlns:a="http://schemas.openxmlformats.org/drawingml/2006/main" name="培训与认证部-母版">
  <a:themeElements>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fontScheme name="V3.0胶片模板字体">
      <a:majorFont>
        <a:latin typeface="微软雅黑"/>
        <a:ea typeface="黑体"/>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lnDef>
    <a:txDef>
      <a:spPr bwMode="auto">
        <a:noFill/>
        <a:ln w="9525" algn="ctr">
          <a:noFill/>
          <a:miter lim="800000"/>
          <a:headEnd/>
          <a:tailEnd/>
        </a:ln>
      </a:spPr>
      <a:bodyPr vert="horz" wrap="square" lIns="87802" tIns="43901" rIns="87802" bIns="43901" numCol="1" anchor="ctr" anchorCtr="0" compatLnSpc="1">
        <a:prstTxWarp prst="textNoShape">
          <a:avLst/>
        </a:prstTxWarp>
      </a:bodyPr>
      <a:lstStyle>
        <a:defPPr>
          <a:defRPr dirty="0" smtClean="0"/>
        </a:defPPr>
      </a:lstStyle>
    </a:txDef>
  </a:objectDefaults>
  <a:extraClrSchemeLst>
    <a:extraClrScheme>
      <a:clrScheme name="default 1">
        <a:dk1>
          <a:srgbClr val="000000"/>
        </a:dk1>
        <a:lt1>
          <a:srgbClr val="FFFFFF"/>
        </a:lt1>
        <a:dk2>
          <a:srgbClr val="990000"/>
        </a:dk2>
        <a:lt2>
          <a:srgbClr val="CCCCCC"/>
        </a:lt2>
        <a:accent1>
          <a:srgbClr val="99CCCC"/>
        </a:accent1>
        <a:accent2>
          <a:srgbClr val="990000"/>
        </a:accent2>
        <a:accent3>
          <a:srgbClr val="FFFFFF"/>
        </a:accent3>
        <a:accent4>
          <a:srgbClr val="000000"/>
        </a:accent4>
        <a:accent5>
          <a:srgbClr val="CAE2E2"/>
        </a:accent5>
        <a:accent6>
          <a:srgbClr val="8A0000"/>
        </a:accent6>
        <a:hlink>
          <a:srgbClr val="009999"/>
        </a:hlink>
        <a:folHlink>
          <a:srgbClr val="999999"/>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CCCCCC"/>
        </a:lt2>
        <a:accent1>
          <a:srgbClr val="CCFF99"/>
        </a:accent1>
        <a:accent2>
          <a:srgbClr val="990000"/>
        </a:accent2>
        <a:accent3>
          <a:srgbClr val="FFFFFF"/>
        </a:accent3>
        <a:accent4>
          <a:srgbClr val="000000"/>
        </a:accent4>
        <a:accent5>
          <a:srgbClr val="E2FFCA"/>
        </a:accent5>
        <a:accent6>
          <a:srgbClr val="8A0000"/>
        </a:accent6>
        <a:hlink>
          <a:srgbClr val="669900"/>
        </a:hlink>
        <a:folHlink>
          <a:srgbClr val="999999"/>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CCCCCC"/>
        </a:lt2>
        <a:accent1>
          <a:srgbClr val="FFCC99"/>
        </a:accent1>
        <a:accent2>
          <a:srgbClr val="990000"/>
        </a:accent2>
        <a:accent3>
          <a:srgbClr val="FFFFFF"/>
        </a:accent3>
        <a:accent4>
          <a:srgbClr val="000000"/>
        </a:accent4>
        <a:accent5>
          <a:srgbClr val="FFE2CA"/>
        </a:accent5>
        <a:accent6>
          <a:srgbClr val="8A0000"/>
        </a:accent6>
        <a:hlink>
          <a:srgbClr val="FF9900"/>
        </a:hlink>
        <a:folHlink>
          <a:srgbClr val="99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CCCCCC"/>
        </a:lt2>
        <a:accent1>
          <a:srgbClr val="FF9900"/>
        </a:accent1>
        <a:accent2>
          <a:srgbClr val="990000"/>
        </a:accent2>
        <a:accent3>
          <a:srgbClr val="FFFFFF"/>
        </a:accent3>
        <a:accent4>
          <a:srgbClr val="000000"/>
        </a:accent4>
        <a:accent5>
          <a:srgbClr val="FFCAAA"/>
        </a:accent5>
        <a:accent6>
          <a:srgbClr val="8A0000"/>
        </a:accent6>
        <a:hlink>
          <a:srgbClr val="99660A"/>
        </a:hlink>
        <a:folHlink>
          <a:srgbClr val="9999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CCCCCC"/>
        </a:lt2>
        <a:accent1>
          <a:srgbClr val="CCCCFF"/>
        </a:accent1>
        <a:accent2>
          <a:srgbClr val="990000"/>
        </a:accent2>
        <a:accent3>
          <a:srgbClr val="FFFFFF"/>
        </a:accent3>
        <a:accent4>
          <a:srgbClr val="000000"/>
        </a:accent4>
        <a:accent5>
          <a:srgbClr val="E2E2FF"/>
        </a:accent5>
        <a:accent6>
          <a:srgbClr val="8A0000"/>
        </a:accent6>
        <a:hlink>
          <a:srgbClr val="006699"/>
        </a:hlink>
        <a:folHlink>
          <a:srgbClr val="999999"/>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 3">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C226774B8D87F4D92D9D1F6859ED44E" ma:contentTypeVersion="0" ma:contentTypeDescription="Create a new document." ma:contentTypeScope="" ma:versionID="2405c1ce63a3409bcef189279c704bc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3E6701-3943-4A44-84F3-F772B5088830}">
  <ds:schemaRefs>
    <ds:schemaRef ds:uri="http://schemas.microsoft.com/sharepoint/v3/contenttype/forms"/>
  </ds:schemaRefs>
</ds:datastoreItem>
</file>

<file path=customXml/itemProps2.xml><?xml version="1.0" encoding="utf-8"?>
<ds:datastoreItem xmlns:ds="http://schemas.openxmlformats.org/officeDocument/2006/customXml" ds:itemID="{EAE3093B-232B-4C15-AB25-7F1FBE134870}">
  <ds:schemaRefs>
    <ds:schemaRef ds:uri="http://schemas.microsoft.com/office/2006/metadata/properties"/>
  </ds:schemaRefs>
</ds:datastoreItem>
</file>

<file path=customXml/itemProps3.xml><?xml version="1.0" encoding="utf-8"?>
<ds:datastoreItem xmlns:ds="http://schemas.openxmlformats.org/officeDocument/2006/customXml" ds:itemID="{49949E2C-17CD-41A1-A734-17C0A41CFD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76447</TotalTime>
  <Words>5272</Words>
  <Application>Microsoft Office PowerPoint</Application>
  <PresentationFormat>宽屏</PresentationFormat>
  <Paragraphs>992</Paragraphs>
  <Slides>55</Slides>
  <Notes>54</Notes>
  <HiddenSlides>2</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55</vt:i4>
      </vt:variant>
    </vt:vector>
  </HeadingPairs>
  <TitlesOfParts>
    <vt:vector size="69" baseType="lpstr">
      <vt:lpstr>Arial Unicode MS</vt:lpstr>
      <vt:lpstr>EucrosiaUPC</vt:lpstr>
      <vt:lpstr>MS PGothic</vt:lpstr>
      <vt:lpstr>黑体</vt:lpstr>
      <vt:lpstr>华文细黑</vt:lpstr>
      <vt:lpstr>宋体</vt:lpstr>
      <vt:lpstr>微软雅黑</vt:lpstr>
      <vt:lpstr>Arial</vt:lpstr>
      <vt:lpstr>FrutigerNext LT Light</vt:lpstr>
      <vt:lpstr>FrutigerNext LT Medium</vt:lpstr>
      <vt:lpstr>FrutigerNext LT Regular</vt:lpstr>
      <vt:lpstr>Times New Roman</vt:lpstr>
      <vt:lpstr>Wingdings</vt:lpstr>
      <vt:lpstr>培训与认证部-母版</vt:lpstr>
      <vt:lpstr>PowerPoint 演示文稿</vt:lpstr>
      <vt:lpstr>NE40E-X Series Router Introduction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0</dc:title>
  <dc:creator>c37402</dc:creator>
  <cp:lastModifiedBy>袁炜华</cp:lastModifiedBy>
  <cp:revision>2447</cp:revision>
  <dcterms:created xsi:type="dcterms:W3CDTF">2003-08-21T06:48:56Z</dcterms:created>
  <dcterms:modified xsi:type="dcterms:W3CDTF">2019-06-26T02:16:02Z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(11)3UhSoOyFRqszoDxskLpj5cCgHy0/Ke5a2v36AUt5KrgSjqJy4EvmEMiX5YGaXFvp9/UK33Tw_x000d_ RaJW6EwaME9+dHZpcw3Qvwx3X7+7GB6JsqeHubWWQ6I3ypfAK+5vZMWsyNDf33Q+yGzlBfYD_x000d_ OIxQyuEVYPacOcTgO0GGMLWMsFSrAduWXi7lDNFdBfllJdxWMbs3FZsryX4VjGFDgDu63a6N_x000d_ xu0BGaqu6EF4Ju8poQ</vt:lpwstr>
  </property>
  <property fmtid="{D5CDD505-2E9C-101B-9397-08002B2CF9AE}" pid="3" name="_ms_pID_7253431">
    <vt:lpwstr>BMOYFB6vneTRz7L1g0JJ22H5/isfqcfzh5pBpQdNEd/89Bu2iKf9rF_x000d_ 8op/8IkqLeMh+keGDgdcj0lWvNSDrOiKETLVLHKf0dAV/wbUZ1Pl7vsyjFd1JF5Sf0W2EphX_x000d_ kKThqtFyyfZrx1rpBmQNejSbMMFaLTOhJRIkS1kte6dPRjiNcn8xXAQwCfg3MVqEesS/QFUS_x000d_ 0434uENqVn3WpAxX7t7QHrSfmaRXx4stZ0aQ</vt:lpwstr>
  </property>
  <property fmtid="{D5CDD505-2E9C-101B-9397-08002B2CF9AE}" pid="4" name="_ms_pID_7253432">
    <vt:lpwstr>GlOhGokx+m1IQbE70sXTnuxTIMf68mvALZnx_x000d_ Ap3/iFwG1LihCpUCHf3Bn2ll5x23Yax8rhDQQtrN1FnZFQ+cIj2o+7GIyP6ibG2HnXSKhrF0_x000d_ vPb1zyvTEXDg5RRTl9mncM3qDJ57f7PknXx06TDv+x7A8WWQj9+kQijlJ2TzwFBui7LtkmpH_x000d_ +mYGiVPOsW+HAtEsl7A7QZExQOhpwhAKMowhwI7jB8gr0KFQzNskLY</vt:lpwstr>
  </property>
  <property fmtid="{D5CDD505-2E9C-101B-9397-08002B2CF9AE}" pid="5" name="_ms_pID_7253433">
    <vt:lpwstr>wdIY6NepULtXPaJiBT_x000d_ /NMRWPBa1Alrv+5zAztbQlwb14ItSrxj60fGWez57M9Y3Nc4tyEb941dzOsuIhoTncg4RVmX_x000d_ eIeh+kU6g7eOHI10wgRC7DyP2ooQ+zhQFN0L7N5Mhaj1f9/5QtY13CoxxVFyGTcNauHWJ/c/_x000d_ xy0hCj36m3LnI3+Mp3x+uuharMKms1ddOydlHr6th8+Xl0sscO+2Zg0PmeesnZ8SxgDRDgR/</vt:lpwstr>
  </property>
  <property fmtid="{D5CDD505-2E9C-101B-9397-08002B2CF9AE}" pid="6" name="_ms_pID_7253434">
    <vt:lpwstr>_x000d_ 06fuLz5Gs8F0062xWxQ4bNWmlQvUIY4ng3ooElJg7LpATs2N9FWODlMO09ItIhhhfBl71QoV_x000d_ TtICtiXbCRS8Mgf/00AXGY8En0/xvatrf6I7cF468IRRjRyCdV90XxXwVeExV5j1jZDrC2Jq_x000d_ l5GwJ4VyV9PDCqrI+drn/Y0ThOgfgW1VVXGo11fNi/vEjhI9/V83n6i9wMsMQkvlBqW/TwEs_x000d_ 6YoFjibjQLqH5ZQL</vt:lpwstr>
  </property>
  <property fmtid="{D5CDD505-2E9C-101B-9397-08002B2CF9AE}" pid="7" name="_ms_pID_7253435">
    <vt:lpwstr>aGcNmArSL7sKVRrXgCFeQCME3tSlGMGc1nn3F68Tlh0VzDGXMvPzk5kK_x000d_ zswiwHIYB5Bp7la8BzkurY4rONAlJzypOuUxaz8M6JW8maYWkfR3VJZ9uDKrtHfxmF7oTknV_x000d_ 0D0s5bhsrWyCgRnFkF9vpWQ0HdNdJ/2yrkO382WhWcp+N1RcxBubAoHCpm0gsHtQiWYFGoBM_x000d_ oL2nyqm6y/khwj5dIudnbisyKT+S1wWA/t</vt:lpwstr>
  </property>
  <property fmtid="{D5CDD505-2E9C-101B-9397-08002B2CF9AE}" pid="8" name="_ms_pID_7253436">
    <vt:lpwstr>TPllG6Veed9GUlfwC8cLvU8QTryE4UhobeLDXG_x000d_ ei/t7XTbTtZri5zsO3DNoARD9e5R0QxzxMu5us2xNAlqcl2eWKopk7Zmn3kTYohGakKPewGh_x000d_ +QpZycsMjFwTpwdQ8yEfaFYb67HvULkFee89Nr2/rJ/FIQdYMD2wcY1bIxGR3TNy2EhIqUh/_x000d_ 0UOiZ8P9lZw1EVxEj6INNKvwYGinwlBZGf2zpYz8UKIDbXx/LEzD</vt:lpwstr>
  </property>
  <property fmtid="{D5CDD505-2E9C-101B-9397-08002B2CF9AE}" pid="9" name="_ms_pID_7253437">
    <vt:lpwstr>ebjDDi5yUz3Atc4gUDb5_x000d_ +tv7+/b3L3sSem+xAm+C56IrhQpLVAKzS4HQh4O4UlqzYfcAOwFKAvwL4r6PwKKbnvmtnSvL_x000d_ fZ/ANFRbTWLaGmxYEefif/jPJGJYmp0uxtoD913402+R83n60akKT2NMT0MpTW3OvYxduzAB_x000d_ EQ2MqKNVY8rsHdLmLSoQxG0nO9feCHgC9YQHC85IolID0ED8MatySi5CL3Xn0lEqewCJQP</vt:lpwstr>
  </property>
  <property fmtid="{D5CDD505-2E9C-101B-9397-08002B2CF9AE}" pid="10" name="_ms_pID_7253438">
    <vt:lpwstr>ab_x000d_ PK8okltMeequt+iVcpdTAysW/K+KW8jBtQQllcDU8kVAs9MhO5sS3OhKCLlTLqy3BUamtgTs_x000d_ Jk3FN3LzrqdNsepuI/v+XhoJU/MWFWnfULsbESAO1BriRWfUJ/2S0GUIASb4l0oCNvkNmlxC_x000d_ 8lhvj9JQArDZg4yz3vBb400F0TLXD1E4n1bhjCvs56P9B4TP1zZ/O5FsGRAXJ+zl68+jNdVz_x000d_ kH+o8OlUWk4t9E</vt:lpwstr>
  </property>
  <property fmtid="{D5CDD505-2E9C-101B-9397-08002B2CF9AE}" pid="11" name="_ms_pID_7253439">
    <vt:lpwstr>gIXfEEoigI1CkVl4g0ENU/CyZuFKpB682zRrdiQadZJHgCspzF0zSSAXy4_x000d_ VKOo5XvgowQ73d4FADinc5+tJv8wHX1LsFToDkFhTzPJqbAUQX1vsQzGvZxlQr78WPj+SQIE_x000d_ fGxkVPlx+pDPs6rnSNZTbRUQwRlfuqU/DsssWUnWyv1gW04vkIWVpodKl604OJ1cms6HPzbe_x000d_ Mzwm3Gft3+DwKhutUMlITUa1+DZtcPe9</vt:lpwstr>
  </property>
  <property fmtid="{D5CDD505-2E9C-101B-9397-08002B2CF9AE}" pid="12" name="_ms_pID_72534310">
    <vt:lpwstr>9Yf9LGFXEnVCZfwfIBUFCxe3M9gP60jstDzRuK52_x000d_ Xcp8/qWzZGKHAdKR4PEqJ+oEpao/6Go6gc41a7KkCXK47Fwt7JL0XCUh</vt:lpwstr>
  </property>
  <property fmtid="{D5CDD505-2E9C-101B-9397-08002B2CF9AE}" pid="13" name="_new_ms_pID_72543">
    <vt:lpwstr>(4)jNL0gM28At52Ieaf1valQ0LhCJhckLvJxApn9P4IOGXs2CxMSeBUEQOsYE7UL6xHmrDTkB0U
8XrwX0U2eGOvdKAbibq/OwBogqOvwFaAolHRNqNy2szIx/vIxGV3RldByVnAXNghwAf/C+Ny
nC0kXXrwMXgmyFvH5Z6NNWCVsONiwda3mR+L5JpGhOxLoPqs7SuuHSITb197MVyCXsGsK2ms
+l0YVy49NdVVuXoIAG</vt:lpwstr>
  </property>
  <property fmtid="{D5CDD505-2E9C-101B-9397-08002B2CF9AE}" pid="14" name="_new_ms_pID_725431">
    <vt:lpwstr>WNXmtkOaoMvO+RtN+AF98axcECtcDzeutF/RA/MuVrkTeP8na2B2yy
m1HCyY09R6IPysdOkoFKaGF95jn8IPRP7dOExBbQlWgSPqEZNo21+gLMWeFfBt+6pUhKdwFx
7ZPjMNuUrMypYPEZngI1VIdsJf4NZKyTLKZJ0nK7WxKub3aP/MoU61sfNyyw1Icb4IGb7OFn
9w8sA6NUyvf/2CAmXCRdXcc6p9josuAb8E0f</vt:lpwstr>
  </property>
  <property fmtid="{D5CDD505-2E9C-101B-9397-08002B2CF9AE}" pid="15" name="_new_ms_pID_725432">
    <vt:lpwstr>VPOcRqDszuG9Ea/DM6UvbMLgh7KalquPd6s3
kDXgkxV66sccXBRFRpUSm24+++OZrzrFJlZ9+cTKshms+WpKgjZh/IhT4aCGlcWjlqWZhRut
yeE31Jc/cvQKXkucHQJfR38BDLb6HDqUWvPBQ8sa4eIzSeLgq189G0a1RIIGyCiIJjSWXf10
g2H9RhGj00eoqTF/R7ak+JOb3Uld8rKRh6p8+RZSbt3zCH/cPW7Uhk</vt:lpwstr>
  </property>
  <property fmtid="{D5CDD505-2E9C-101B-9397-08002B2CF9AE}" pid="16" name="_new_ms_pID_725433">
    <vt:lpwstr>w4/CdPx+g5NrTVBBFR
HKTc81zHE57lJ6Sfop/J3Md4zKo=</vt:lpwstr>
  </property>
  <property fmtid="{D5CDD505-2E9C-101B-9397-08002B2CF9AE}" pid="17" name="_2015_ms_pID_725343">
    <vt:lpwstr>(3)PjgMbEOBn4gyuD3VL/mTBfhbXuz+TNu+4GeAI+pu/NI4P3uckRGnygMopEXxCA3jRE5ZZzmC
x6Im/tBO4GnAHzDq6Nz3gHxO78i5sv6KEOzflVLwKshrocDFVus5cT23QkqlcdJFqolKn4KX
bVIOQAQABgMgioP1X59V59PQ8LQaxcYiO0t5sJP7V4igA7gZC/ymtoEgUJuCWnTPdfdViq3G
Jm5oCCdl1atgoMcNsg</vt:lpwstr>
  </property>
  <property fmtid="{D5CDD505-2E9C-101B-9397-08002B2CF9AE}" pid="18" name="_2015_ms_pID_7253431">
    <vt:lpwstr>vgDFEl015rxtN3MLBzcSrPjPn+3yUrkl1kdDjjkfn9m0C9Qf/sOCRs
71tN31EkM1zTq4Wlr+xIY8peLs+Qvl2CHd8aDseDhj124Z0dSuD9qygce+22g2pMepogllHd
R+o222fD4Oq3HmaJBbuWJ6YhJ4wwYyth4W3AwSDVROJjQXaKMJaMbikjKPifJj1Zgg5C7wvk
CE+AfW0w/e4JaajF4BqVY8ZtcGzsHEcZM0Wi</vt:lpwstr>
  </property>
  <property fmtid="{D5CDD505-2E9C-101B-9397-08002B2CF9AE}" pid="19" name="_2015_ms_pID_7253432">
    <vt:lpwstr>/+yk98ivhsU51WvLd5WDjO0kOC1MSS7LNhNZ
Ks5FMJy0maQhl0cR/h2GW6ih9e53XQ==</vt:lpwstr>
  </property>
  <property fmtid="{D5CDD505-2E9C-101B-9397-08002B2CF9AE}" pid="20" name="ContentTypeId">
    <vt:lpwstr>0x010100CC226774B8D87F4D92D9D1F6859ED44E</vt:lpwstr>
  </property>
  <property fmtid="{D5CDD505-2E9C-101B-9397-08002B2CF9AE}" pid="21" name="_readonly">
    <vt:lpwstr/>
  </property>
  <property fmtid="{D5CDD505-2E9C-101B-9397-08002B2CF9AE}" pid="22" name="_change">
    <vt:lpwstr/>
  </property>
  <property fmtid="{D5CDD505-2E9C-101B-9397-08002B2CF9AE}" pid="23" name="_full-control">
    <vt:lpwstr/>
  </property>
  <property fmtid="{D5CDD505-2E9C-101B-9397-08002B2CF9AE}" pid="24" name="sflag">
    <vt:lpwstr>1561453443</vt:lpwstr>
  </property>
</Properties>
</file>